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0"/>
  </p:notesMasterIdLst>
  <p:sldIdLst>
    <p:sldId id="324" r:id="rId4"/>
    <p:sldId id="288" r:id="rId5"/>
    <p:sldId id="269" r:id="rId6"/>
    <p:sldId id="325" r:id="rId7"/>
    <p:sldId id="331" r:id="rId8"/>
    <p:sldId id="355" r:id="rId9"/>
    <p:sldId id="358" r:id="rId11"/>
    <p:sldId id="359" r:id="rId12"/>
    <p:sldId id="326" r:id="rId13"/>
    <p:sldId id="360" r:id="rId14"/>
    <p:sldId id="361" r:id="rId15"/>
    <p:sldId id="332" r:id="rId16"/>
    <p:sldId id="333" r:id="rId17"/>
    <p:sldId id="327" r:id="rId18"/>
    <p:sldId id="339" r:id="rId19"/>
    <p:sldId id="334" r:id="rId20"/>
    <p:sldId id="349" r:id="rId21"/>
    <p:sldId id="350" r:id="rId22"/>
    <p:sldId id="351" r:id="rId23"/>
    <p:sldId id="352" r:id="rId24"/>
    <p:sldId id="376" r:id="rId25"/>
    <p:sldId id="375" r:id="rId26"/>
    <p:sldId id="379" r:id="rId27"/>
    <p:sldId id="29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用户" initials="W用" lastIdx="0" clrIdx="0"/>
  <p:cmAuthor id="1" name="联想" initials="联" lastIdx="0" clrIdx="0"/>
  <p:cmAuthor id="2" name="王常胜" initials="王" lastIdx="0" clrIdx="0"/>
  <p:cmAuthor id="3" name="Pueschner, Franziska {FA~Shanghai}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950759-8D3C-4C29-9864-BC3EEA9D87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35" y="0"/>
            <a:ext cx="12192635" cy="581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35010" y="121191"/>
            <a:ext cx="288000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84130" y="266501"/>
            <a:ext cx="216000" cy="2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" name="KSO_TEMPLATE" hidden="1"/>
          <p:cNvSpPr/>
          <p:nvPr>
            <p:custDataLst>
              <p:tags r:id="rId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8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KSO_TEMPLATE" hidden="1"/>
          <p:cNvSpPr/>
          <p:nvPr>
            <p:custDataLst>
              <p:tags r:id="rId10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KSO_TEMPLATE" hidden="1"/>
          <p:cNvSpPr/>
          <p:nvPr>
            <p:custDataLst>
              <p:tags r:id="rId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KSO_TEMPLATE" hidden="1"/>
          <p:cNvSpPr/>
          <p:nvPr>
            <p:custDataLst>
              <p:tags r:id="rId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8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KSO_TEMPLATE" hidden="1"/>
          <p:cNvSpPr/>
          <p:nvPr>
            <p:custDataLst>
              <p:tags r:id="rId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image" Target="../media/image3.png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image" Target="../media/image2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5.png"/><Relationship Id="rId15" Type="http://schemas.openxmlformats.org/officeDocument/2006/relationships/image" Target="../media/image34.png"/><Relationship Id="rId14" Type="http://schemas.openxmlformats.org/officeDocument/2006/relationships/image" Target="../media/image33.jpeg"/><Relationship Id="rId13" Type="http://schemas.openxmlformats.org/officeDocument/2006/relationships/image" Target="../media/image32.jpeg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tags" Target="../tags/tag10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2.png"/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9.xml"/><Relationship Id="rId13" Type="http://schemas.openxmlformats.org/officeDocument/2006/relationships/tags" Target="../tags/tag118.xml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GIF"/><Relationship Id="rId2" Type="http://schemas.openxmlformats.org/officeDocument/2006/relationships/slide" Target="slide9.xml"/><Relationship Id="rId1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image" Target="../media/image2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../media/image5.png"/><Relationship Id="rId3" Type="http://schemas.openxmlformats.org/officeDocument/2006/relationships/tags" Target="../tags/tag81.xml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7.png"/><Relationship Id="rId12" Type="http://schemas.openxmlformats.org/officeDocument/2006/relationships/tags" Target="../tags/tag87.xml"/><Relationship Id="rId11" Type="http://schemas.openxmlformats.org/officeDocument/2006/relationships/image" Target="../media/image6.jpeg"/><Relationship Id="rId10" Type="http://schemas.openxmlformats.org/officeDocument/2006/relationships/tags" Target="../tags/tag86.xml"/><Relationship Id="rId1" Type="http://schemas.openxmlformats.org/officeDocument/2006/relationships/tags" Target="../tags/tag80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51.jpe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4.wmf"/><Relationship Id="rId1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8.xml"/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9.xml"/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10" Type="http://schemas.openxmlformats.org/officeDocument/2006/relationships/image" Target="../media/image31.png"/><Relationship Id="rId1" Type="http://schemas.openxmlformats.org/officeDocument/2006/relationships/tags" Target="../tags/tag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1"/>
            </p:custDataLst>
          </p:nvPr>
        </p:nvSpPr>
        <p:spPr>
          <a:xfrm>
            <a:off x="0" y="608965"/>
            <a:ext cx="4748530" cy="6249035"/>
          </a:xfrm>
          <a:prstGeom prst="rect">
            <a:avLst/>
          </a:prstGeom>
          <a:solidFill>
            <a:srgbClr val="F2F2F2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266CBA">
              <a:shade val="50000"/>
            </a:srgbClr>
          </a:lnRef>
          <a:fillRef idx="1">
            <a:srgbClr val="266CBA"/>
          </a:fillRef>
          <a:effectRef idx="0">
            <a:srgbClr val="266CBA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l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导入</a:t>
            </a:r>
            <a:endParaRPr lang="zh-CN" altLang="en-US" sz="2800" b="1" spc="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31" name="组合 330"/>
          <p:cNvGrpSpPr/>
          <p:nvPr>
            <p:custDataLst>
              <p:tags r:id="rId2"/>
            </p:custDataLst>
          </p:nvPr>
        </p:nvGrpSpPr>
        <p:grpSpPr>
          <a:xfrm>
            <a:off x="319266" y="3810000"/>
            <a:ext cx="2977793" cy="2567940"/>
            <a:chOff x="7101066" y="2236470"/>
            <a:chExt cx="2977793" cy="2567940"/>
          </a:xfrm>
        </p:grpSpPr>
        <p:sp>
          <p:nvSpPr>
            <p:cNvPr id="332" name="任意多边形: 形状 34"/>
            <p:cNvSpPr/>
            <p:nvPr>
              <p:custDataLst>
                <p:tags r:id="rId3"/>
              </p:custDataLst>
            </p:nvPr>
          </p:nvSpPr>
          <p:spPr>
            <a:xfrm>
              <a:off x="7515251" y="2236470"/>
              <a:ext cx="2563608" cy="2567940"/>
            </a:xfrm>
            <a:custGeom>
              <a:avLst/>
              <a:gdLst>
                <a:gd name="connsiteX0" fmla="*/ 491355 w 3320916"/>
                <a:gd name="connsiteY0" fmla="*/ 2530194 h 3326528"/>
                <a:gd name="connsiteX1" fmla="*/ 615606 w 3320916"/>
                <a:gd name="connsiteY1" fmla="*/ 2564081 h 3326528"/>
                <a:gd name="connsiteX2" fmla="*/ 711618 w 3320916"/>
                <a:gd name="connsiteY2" fmla="*/ 2654445 h 3326528"/>
                <a:gd name="connsiteX3" fmla="*/ 785039 w 3320916"/>
                <a:gd name="connsiteY3" fmla="*/ 2773047 h 3326528"/>
                <a:gd name="connsiteX4" fmla="*/ 875403 w 3320916"/>
                <a:gd name="connsiteY4" fmla="*/ 2891650 h 3326528"/>
                <a:gd name="connsiteX5" fmla="*/ 909290 w 3320916"/>
                <a:gd name="connsiteY5" fmla="*/ 2914241 h 3326528"/>
                <a:gd name="connsiteX6" fmla="*/ 948824 w 3320916"/>
                <a:gd name="connsiteY6" fmla="*/ 2925537 h 3326528"/>
                <a:gd name="connsiteX7" fmla="*/ 1027893 w 3320916"/>
                <a:gd name="connsiteY7" fmla="*/ 2925537 h 3326528"/>
                <a:gd name="connsiteX8" fmla="*/ 1050484 w 3320916"/>
                <a:gd name="connsiteY8" fmla="*/ 3044140 h 3326528"/>
                <a:gd name="connsiteX9" fmla="*/ 1163439 w 3320916"/>
                <a:gd name="connsiteY9" fmla="*/ 3145800 h 3326528"/>
                <a:gd name="connsiteX10" fmla="*/ 1315929 w 3320916"/>
                <a:gd name="connsiteY10" fmla="*/ 3145800 h 3326528"/>
                <a:gd name="connsiteX11" fmla="*/ 1411941 w 3320916"/>
                <a:gd name="connsiteY11" fmla="*/ 3055435 h 3326528"/>
                <a:gd name="connsiteX12" fmla="*/ 1474066 w 3320916"/>
                <a:gd name="connsiteY12" fmla="*/ 3078026 h 3326528"/>
                <a:gd name="connsiteX13" fmla="*/ 1558782 w 3320916"/>
                <a:gd name="connsiteY13" fmla="*/ 3061083 h 3326528"/>
                <a:gd name="connsiteX14" fmla="*/ 1587021 w 3320916"/>
                <a:gd name="connsiteY14" fmla="*/ 3038492 h 3326528"/>
                <a:gd name="connsiteX15" fmla="*/ 1654795 w 3320916"/>
                <a:gd name="connsiteY15" fmla="*/ 3117561 h 3326528"/>
                <a:gd name="connsiteX16" fmla="*/ 1784693 w 3320916"/>
                <a:gd name="connsiteY16" fmla="*/ 3162743 h 3326528"/>
                <a:gd name="connsiteX17" fmla="*/ 1920240 w 3320916"/>
                <a:gd name="connsiteY17" fmla="*/ 3134504 h 3326528"/>
                <a:gd name="connsiteX18" fmla="*/ 1999308 w 3320916"/>
                <a:gd name="connsiteY18" fmla="*/ 3038492 h 3326528"/>
                <a:gd name="connsiteX19" fmla="*/ 2044490 w 3320916"/>
                <a:gd name="connsiteY19" fmla="*/ 3066731 h 3326528"/>
                <a:gd name="connsiteX20" fmla="*/ 2112264 w 3320916"/>
                <a:gd name="connsiteY20" fmla="*/ 3066731 h 3326528"/>
                <a:gd name="connsiteX21" fmla="*/ 2168741 w 3320916"/>
                <a:gd name="connsiteY21" fmla="*/ 3021549 h 3326528"/>
                <a:gd name="connsiteX22" fmla="*/ 2185685 w 3320916"/>
                <a:gd name="connsiteY22" fmla="*/ 2987662 h 3326528"/>
                <a:gd name="connsiteX23" fmla="*/ 2247810 w 3320916"/>
                <a:gd name="connsiteY23" fmla="*/ 2998958 h 3326528"/>
                <a:gd name="connsiteX24" fmla="*/ 2439834 w 3320916"/>
                <a:gd name="connsiteY24" fmla="*/ 2902946 h 3326528"/>
                <a:gd name="connsiteX25" fmla="*/ 2552789 w 3320916"/>
                <a:gd name="connsiteY25" fmla="*/ 2919889 h 3326528"/>
                <a:gd name="connsiteX26" fmla="*/ 2643153 w 3320916"/>
                <a:gd name="connsiteY26" fmla="*/ 2829525 h 3326528"/>
                <a:gd name="connsiteX27" fmla="*/ 2773052 w 3320916"/>
                <a:gd name="connsiteY27" fmla="*/ 2648797 h 3326528"/>
                <a:gd name="connsiteX28" fmla="*/ 2965076 w 3320916"/>
                <a:gd name="connsiteY28" fmla="*/ 2569728 h 3326528"/>
                <a:gd name="connsiteX29" fmla="*/ 3061088 w 3320916"/>
                <a:gd name="connsiteY29" fmla="*/ 2586672 h 3326528"/>
                <a:gd name="connsiteX30" fmla="*/ 1677386 w 3320916"/>
                <a:gd name="connsiteY30" fmla="*/ 3326528 h 3326528"/>
                <a:gd name="connsiteX31" fmla="*/ 299331 w 3320916"/>
                <a:gd name="connsiteY31" fmla="*/ 2592319 h 3326528"/>
                <a:gd name="connsiteX32" fmla="*/ 491355 w 3320916"/>
                <a:gd name="connsiteY32" fmla="*/ 2530194 h 3326528"/>
                <a:gd name="connsiteX33" fmla="*/ 1728215 w 3320916"/>
                <a:gd name="connsiteY33" fmla="*/ 1711270 h 3326528"/>
                <a:gd name="connsiteX34" fmla="*/ 1705624 w 3320916"/>
                <a:gd name="connsiteY34" fmla="*/ 1733861 h 3326528"/>
                <a:gd name="connsiteX35" fmla="*/ 1728215 w 3320916"/>
                <a:gd name="connsiteY35" fmla="*/ 1756452 h 3326528"/>
                <a:gd name="connsiteX36" fmla="*/ 1750807 w 3320916"/>
                <a:gd name="connsiteY36" fmla="*/ 1733861 h 3326528"/>
                <a:gd name="connsiteX37" fmla="*/ 1728215 w 3320916"/>
                <a:gd name="connsiteY37" fmla="*/ 1711270 h 3326528"/>
                <a:gd name="connsiteX38" fmla="*/ 2671393 w 3320916"/>
                <a:gd name="connsiteY38" fmla="*/ 1660440 h 3326528"/>
                <a:gd name="connsiteX39" fmla="*/ 2750461 w 3320916"/>
                <a:gd name="connsiteY39" fmla="*/ 1756452 h 3326528"/>
                <a:gd name="connsiteX40" fmla="*/ 2671393 w 3320916"/>
                <a:gd name="connsiteY40" fmla="*/ 1852464 h 3326528"/>
                <a:gd name="connsiteX41" fmla="*/ 2592324 w 3320916"/>
                <a:gd name="connsiteY41" fmla="*/ 1756452 h 3326528"/>
                <a:gd name="connsiteX42" fmla="*/ 2671393 w 3320916"/>
                <a:gd name="connsiteY42" fmla="*/ 1660440 h 3326528"/>
                <a:gd name="connsiteX43" fmla="*/ 1818580 w 3320916"/>
                <a:gd name="connsiteY43" fmla="*/ 1575724 h 3326528"/>
                <a:gd name="connsiteX44" fmla="*/ 1801637 w 3320916"/>
                <a:gd name="connsiteY44" fmla="*/ 1592667 h 3326528"/>
                <a:gd name="connsiteX45" fmla="*/ 1818580 w 3320916"/>
                <a:gd name="connsiteY45" fmla="*/ 1609611 h 3326528"/>
                <a:gd name="connsiteX46" fmla="*/ 1835523 w 3320916"/>
                <a:gd name="connsiteY46" fmla="*/ 1592667 h 3326528"/>
                <a:gd name="connsiteX47" fmla="*/ 1818580 w 3320916"/>
                <a:gd name="connsiteY47" fmla="*/ 1575724 h 3326528"/>
                <a:gd name="connsiteX48" fmla="*/ 2671392 w 3320916"/>
                <a:gd name="connsiteY48" fmla="*/ 1440178 h 3326528"/>
                <a:gd name="connsiteX49" fmla="*/ 2660097 w 3320916"/>
                <a:gd name="connsiteY49" fmla="*/ 1451473 h 3326528"/>
                <a:gd name="connsiteX50" fmla="*/ 2479368 w 3320916"/>
                <a:gd name="connsiteY50" fmla="*/ 1745157 h 3326528"/>
                <a:gd name="connsiteX51" fmla="*/ 2468073 w 3320916"/>
                <a:gd name="connsiteY51" fmla="*/ 1756452 h 3326528"/>
                <a:gd name="connsiteX52" fmla="*/ 2479368 w 3320916"/>
                <a:gd name="connsiteY52" fmla="*/ 1767748 h 3326528"/>
                <a:gd name="connsiteX53" fmla="*/ 2660097 w 3320916"/>
                <a:gd name="connsiteY53" fmla="*/ 2061431 h 3326528"/>
                <a:gd name="connsiteX54" fmla="*/ 2671392 w 3320916"/>
                <a:gd name="connsiteY54" fmla="*/ 2072727 h 3326528"/>
                <a:gd name="connsiteX55" fmla="*/ 2682688 w 3320916"/>
                <a:gd name="connsiteY55" fmla="*/ 2061431 h 3326528"/>
                <a:gd name="connsiteX56" fmla="*/ 2863416 w 3320916"/>
                <a:gd name="connsiteY56" fmla="*/ 1767748 h 3326528"/>
                <a:gd name="connsiteX57" fmla="*/ 2874712 w 3320916"/>
                <a:gd name="connsiteY57" fmla="*/ 1756452 h 3326528"/>
                <a:gd name="connsiteX58" fmla="*/ 2863416 w 3320916"/>
                <a:gd name="connsiteY58" fmla="*/ 1745157 h 3326528"/>
                <a:gd name="connsiteX59" fmla="*/ 2682688 w 3320916"/>
                <a:gd name="connsiteY59" fmla="*/ 1451473 h 3326528"/>
                <a:gd name="connsiteX60" fmla="*/ 2671392 w 3320916"/>
                <a:gd name="connsiteY60" fmla="*/ 1440178 h 3326528"/>
                <a:gd name="connsiteX61" fmla="*/ 468764 w 3320916"/>
                <a:gd name="connsiteY61" fmla="*/ 1366756 h 3326528"/>
                <a:gd name="connsiteX62" fmla="*/ 468764 w 3320916"/>
                <a:gd name="connsiteY62" fmla="*/ 1389347 h 3326528"/>
                <a:gd name="connsiteX63" fmla="*/ 598663 w 3320916"/>
                <a:gd name="connsiteY63" fmla="*/ 1564427 h 3326528"/>
                <a:gd name="connsiteX64" fmla="*/ 705971 w 3320916"/>
                <a:gd name="connsiteY64" fmla="*/ 1564427 h 3326528"/>
                <a:gd name="connsiteX65" fmla="*/ 796335 w 3320916"/>
                <a:gd name="connsiteY65" fmla="*/ 1524893 h 3326528"/>
                <a:gd name="connsiteX66" fmla="*/ 892347 w 3320916"/>
                <a:gd name="connsiteY66" fmla="*/ 1626553 h 3326528"/>
                <a:gd name="connsiteX67" fmla="*/ 886699 w 3320916"/>
                <a:gd name="connsiteY67" fmla="*/ 1722565 h 3326528"/>
                <a:gd name="connsiteX68" fmla="*/ 982711 w 3320916"/>
                <a:gd name="connsiteY68" fmla="*/ 2163090 h 3326528"/>
                <a:gd name="connsiteX69" fmla="*/ 943177 w 3320916"/>
                <a:gd name="connsiteY69" fmla="*/ 2236510 h 3326528"/>
                <a:gd name="connsiteX70" fmla="*/ 948824 w 3320916"/>
                <a:gd name="connsiteY70" fmla="*/ 2349465 h 3326528"/>
                <a:gd name="connsiteX71" fmla="*/ 869756 w 3320916"/>
                <a:gd name="connsiteY71" fmla="*/ 2383352 h 3326528"/>
                <a:gd name="connsiteX72" fmla="*/ 768096 w 3320916"/>
                <a:gd name="connsiteY72" fmla="*/ 2372057 h 3326528"/>
                <a:gd name="connsiteX73" fmla="*/ 547833 w 3320916"/>
                <a:gd name="connsiteY73" fmla="*/ 2332522 h 3326528"/>
                <a:gd name="connsiteX74" fmla="*/ 338866 w 3320916"/>
                <a:gd name="connsiteY74" fmla="*/ 2428534 h 3326528"/>
                <a:gd name="connsiteX75" fmla="*/ 248502 w 3320916"/>
                <a:gd name="connsiteY75" fmla="*/ 2530194 h 3326528"/>
                <a:gd name="connsiteX76" fmla="*/ 0 w 3320916"/>
                <a:gd name="connsiteY76" fmla="*/ 1660439 h 3326528"/>
                <a:gd name="connsiteX77" fmla="*/ 22591 w 3320916"/>
                <a:gd name="connsiteY77" fmla="*/ 1372404 h 3326528"/>
                <a:gd name="connsiteX78" fmla="*/ 73421 w 3320916"/>
                <a:gd name="connsiteY78" fmla="*/ 1406290 h 3326528"/>
                <a:gd name="connsiteX79" fmla="*/ 225911 w 3320916"/>
                <a:gd name="connsiteY79" fmla="*/ 1445825 h 3326528"/>
                <a:gd name="connsiteX80" fmla="*/ 468764 w 3320916"/>
                <a:gd name="connsiteY80" fmla="*/ 1366756 h 3326528"/>
                <a:gd name="connsiteX81" fmla="*/ 3027201 w 3320916"/>
                <a:gd name="connsiteY81" fmla="*/ 1231211 h 3326528"/>
                <a:gd name="connsiteX82" fmla="*/ 3015906 w 3320916"/>
                <a:gd name="connsiteY82" fmla="*/ 1315927 h 3326528"/>
                <a:gd name="connsiteX83" fmla="*/ 3015906 w 3320916"/>
                <a:gd name="connsiteY83" fmla="*/ 1389348 h 3326528"/>
                <a:gd name="connsiteX84" fmla="*/ 2942485 w 3320916"/>
                <a:gd name="connsiteY84" fmla="*/ 1389348 h 3326528"/>
                <a:gd name="connsiteX85" fmla="*/ 2857768 w 3320916"/>
                <a:gd name="connsiteY85" fmla="*/ 1400643 h 3326528"/>
                <a:gd name="connsiteX86" fmla="*/ 2942485 w 3320916"/>
                <a:gd name="connsiteY86" fmla="*/ 1411939 h 3326528"/>
                <a:gd name="connsiteX87" fmla="*/ 3015906 w 3320916"/>
                <a:gd name="connsiteY87" fmla="*/ 1411939 h 3326528"/>
                <a:gd name="connsiteX88" fmla="*/ 3015906 w 3320916"/>
                <a:gd name="connsiteY88" fmla="*/ 1485360 h 3326528"/>
                <a:gd name="connsiteX89" fmla="*/ 3027201 w 3320916"/>
                <a:gd name="connsiteY89" fmla="*/ 1570076 h 3326528"/>
                <a:gd name="connsiteX90" fmla="*/ 3038497 w 3320916"/>
                <a:gd name="connsiteY90" fmla="*/ 1485360 h 3326528"/>
                <a:gd name="connsiteX91" fmla="*/ 3038497 w 3320916"/>
                <a:gd name="connsiteY91" fmla="*/ 1411939 h 3326528"/>
                <a:gd name="connsiteX92" fmla="*/ 3111918 w 3320916"/>
                <a:gd name="connsiteY92" fmla="*/ 1411939 h 3326528"/>
                <a:gd name="connsiteX93" fmla="*/ 3196634 w 3320916"/>
                <a:gd name="connsiteY93" fmla="*/ 1400643 h 3326528"/>
                <a:gd name="connsiteX94" fmla="*/ 3111918 w 3320916"/>
                <a:gd name="connsiteY94" fmla="*/ 1389348 h 3326528"/>
                <a:gd name="connsiteX95" fmla="*/ 3038497 w 3320916"/>
                <a:gd name="connsiteY95" fmla="*/ 1389348 h 3326528"/>
                <a:gd name="connsiteX96" fmla="*/ 3038497 w 3320916"/>
                <a:gd name="connsiteY96" fmla="*/ 1315927 h 3326528"/>
                <a:gd name="connsiteX97" fmla="*/ 3027201 w 3320916"/>
                <a:gd name="connsiteY97" fmla="*/ 1231211 h 3326528"/>
                <a:gd name="connsiteX98" fmla="*/ 2784348 w 3320916"/>
                <a:gd name="connsiteY98" fmla="*/ 728561 h 3326528"/>
                <a:gd name="connsiteX99" fmla="*/ 2767404 w 3320916"/>
                <a:gd name="connsiteY99" fmla="*/ 745504 h 3326528"/>
                <a:gd name="connsiteX100" fmla="*/ 2784348 w 3320916"/>
                <a:gd name="connsiteY100" fmla="*/ 762447 h 3326528"/>
                <a:gd name="connsiteX101" fmla="*/ 2801291 w 3320916"/>
                <a:gd name="connsiteY101" fmla="*/ 745504 h 3326528"/>
                <a:gd name="connsiteX102" fmla="*/ 2784348 w 3320916"/>
                <a:gd name="connsiteY102" fmla="*/ 728561 h 3326528"/>
                <a:gd name="connsiteX103" fmla="*/ 2597971 w 3320916"/>
                <a:gd name="connsiteY103" fmla="*/ 530889 h 3326528"/>
                <a:gd name="connsiteX104" fmla="*/ 2575380 w 3320916"/>
                <a:gd name="connsiteY104" fmla="*/ 553480 h 3326528"/>
                <a:gd name="connsiteX105" fmla="*/ 2597971 w 3320916"/>
                <a:gd name="connsiteY105" fmla="*/ 576071 h 3326528"/>
                <a:gd name="connsiteX106" fmla="*/ 2620562 w 3320916"/>
                <a:gd name="connsiteY106" fmla="*/ 553480 h 3326528"/>
                <a:gd name="connsiteX107" fmla="*/ 2597971 w 3320916"/>
                <a:gd name="connsiteY107" fmla="*/ 530889 h 3326528"/>
                <a:gd name="connsiteX108" fmla="*/ 1841171 w 3320916"/>
                <a:gd name="connsiteY108" fmla="*/ 129898 h 3326528"/>
                <a:gd name="connsiteX109" fmla="*/ 1829875 w 3320916"/>
                <a:gd name="connsiteY109" fmla="*/ 141194 h 3326528"/>
                <a:gd name="connsiteX110" fmla="*/ 1688681 w 3320916"/>
                <a:gd name="connsiteY110" fmla="*/ 327570 h 3326528"/>
                <a:gd name="connsiteX111" fmla="*/ 1677386 w 3320916"/>
                <a:gd name="connsiteY111" fmla="*/ 338865 h 3326528"/>
                <a:gd name="connsiteX112" fmla="*/ 1688681 w 3320916"/>
                <a:gd name="connsiteY112" fmla="*/ 350161 h 3326528"/>
                <a:gd name="connsiteX113" fmla="*/ 1829875 w 3320916"/>
                <a:gd name="connsiteY113" fmla="*/ 536537 h 3326528"/>
                <a:gd name="connsiteX114" fmla="*/ 1841171 w 3320916"/>
                <a:gd name="connsiteY114" fmla="*/ 547832 h 3326528"/>
                <a:gd name="connsiteX115" fmla="*/ 1852466 w 3320916"/>
                <a:gd name="connsiteY115" fmla="*/ 536537 h 3326528"/>
                <a:gd name="connsiteX116" fmla="*/ 1859912 w 3320916"/>
                <a:gd name="connsiteY116" fmla="*/ 399634 h 3326528"/>
                <a:gd name="connsiteX117" fmla="*/ 1863471 w 3320916"/>
                <a:gd name="connsiteY117" fmla="*/ 391981 h 3326528"/>
                <a:gd name="connsiteX118" fmla="*/ 1846818 w 3320916"/>
                <a:gd name="connsiteY118" fmla="*/ 395343 h 3326528"/>
                <a:gd name="connsiteX119" fmla="*/ 1795988 w 3320916"/>
                <a:gd name="connsiteY119" fmla="*/ 344513 h 3326528"/>
                <a:gd name="connsiteX120" fmla="*/ 1846818 w 3320916"/>
                <a:gd name="connsiteY120" fmla="*/ 293683 h 3326528"/>
                <a:gd name="connsiteX121" fmla="*/ 1897648 w 3320916"/>
                <a:gd name="connsiteY121" fmla="*/ 344513 h 3326528"/>
                <a:gd name="connsiteX122" fmla="*/ 1889980 w 3320916"/>
                <a:gd name="connsiteY122" fmla="*/ 363026 h 3326528"/>
                <a:gd name="connsiteX123" fmla="*/ 1912032 w 3320916"/>
                <a:gd name="connsiteY123" fmla="*/ 356250 h 3326528"/>
                <a:gd name="connsiteX124" fmla="*/ 1993660 w 3320916"/>
                <a:gd name="connsiteY124" fmla="*/ 350161 h 3326528"/>
                <a:gd name="connsiteX125" fmla="*/ 2004956 w 3320916"/>
                <a:gd name="connsiteY125" fmla="*/ 338865 h 3326528"/>
                <a:gd name="connsiteX126" fmla="*/ 1993660 w 3320916"/>
                <a:gd name="connsiteY126" fmla="*/ 327570 h 3326528"/>
                <a:gd name="connsiteX127" fmla="*/ 1852466 w 3320916"/>
                <a:gd name="connsiteY127" fmla="*/ 141194 h 3326528"/>
                <a:gd name="connsiteX128" fmla="*/ 1841171 w 3320916"/>
                <a:gd name="connsiteY128" fmla="*/ 129898 h 3326528"/>
                <a:gd name="connsiteX129" fmla="*/ 1666090 w 3320916"/>
                <a:gd name="connsiteY129" fmla="*/ 0 h 3326528"/>
                <a:gd name="connsiteX130" fmla="*/ 3320885 w 3320916"/>
                <a:gd name="connsiteY130" fmla="*/ 1666088 h 3326528"/>
                <a:gd name="connsiteX131" fmla="*/ 3094975 w 3320916"/>
                <a:gd name="connsiteY131" fmla="*/ 2507604 h 3326528"/>
                <a:gd name="connsiteX132" fmla="*/ 3038497 w 3320916"/>
                <a:gd name="connsiteY132" fmla="*/ 2473717 h 3326528"/>
                <a:gd name="connsiteX133" fmla="*/ 2829530 w 3320916"/>
                <a:gd name="connsiteY133" fmla="*/ 2456774 h 3326528"/>
                <a:gd name="connsiteX134" fmla="*/ 2637506 w 3320916"/>
                <a:gd name="connsiteY134" fmla="*/ 2473717 h 3326528"/>
                <a:gd name="connsiteX135" fmla="*/ 2592324 w 3320916"/>
                <a:gd name="connsiteY135" fmla="*/ 2462422 h 3326528"/>
                <a:gd name="connsiteX136" fmla="*/ 2705279 w 3320916"/>
                <a:gd name="connsiteY136" fmla="*/ 2326876 h 3326528"/>
                <a:gd name="connsiteX137" fmla="*/ 2693983 w 3320916"/>
                <a:gd name="connsiteY137" fmla="*/ 2315580 h 3326528"/>
                <a:gd name="connsiteX138" fmla="*/ 2541494 w 3320916"/>
                <a:gd name="connsiteY138" fmla="*/ 2422888 h 3326528"/>
                <a:gd name="connsiteX139" fmla="*/ 2507607 w 3320916"/>
                <a:gd name="connsiteY139" fmla="*/ 2377705 h 3326528"/>
                <a:gd name="connsiteX140" fmla="*/ 2518903 w 3320916"/>
                <a:gd name="connsiteY140" fmla="*/ 2253455 h 3326528"/>
                <a:gd name="connsiteX141" fmla="*/ 2434186 w 3320916"/>
                <a:gd name="connsiteY141" fmla="*/ 2106613 h 3326528"/>
                <a:gd name="connsiteX142" fmla="*/ 2281697 w 3320916"/>
                <a:gd name="connsiteY142" fmla="*/ 2038840 h 3326528"/>
                <a:gd name="connsiteX143" fmla="*/ 2004956 w 3320916"/>
                <a:gd name="connsiteY143" fmla="*/ 2151795 h 3326528"/>
                <a:gd name="connsiteX144" fmla="*/ 1976717 w 3320916"/>
                <a:gd name="connsiteY144" fmla="*/ 2117909 h 3326528"/>
                <a:gd name="connsiteX145" fmla="*/ 1824227 w 3320916"/>
                <a:gd name="connsiteY145" fmla="*/ 2061431 h 3326528"/>
                <a:gd name="connsiteX146" fmla="*/ 1745159 w 3320916"/>
                <a:gd name="connsiteY146" fmla="*/ 2078374 h 3326528"/>
                <a:gd name="connsiteX147" fmla="*/ 1688681 w 3320916"/>
                <a:gd name="connsiteY147" fmla="*/ 2112261 h 3326528"/>
                <a:gd name="connsiteX148" fmla="*/ 1558782 w 3320916"/>
                <a:gd name="connsiteY148" fmla="*/ 1988010 h 3326528"/>
                <a:gd name="connsiteX149" fmla="*/ 1440179 w 3320916"/>
                <a:gd name="connsiteY149" fmla="*/ 1982362 h 3326528"/>
                <a:gd name="connsiteX150" fmla="*/ 1400645 w 3320916"/>
                <a:gd name="connsiteY150" fmla="*/ 1671736 h 3326528"/>
                <a:gd name="connsiteX151" fmla="*/ 1417588 w 3320916"/>
                <a:gd name="connsiteY151" fmla="*/ 1564428 h 3326528"/>
                <a:gd name="connsiteX152" fmla="*/ 1558782 w 3320916"/>
                <a:gd name="connsiteY152" fmla="*/ 1564428 h 3326528"/>
                <a:gd name="connsiteX153" fmla="*/ 1784693 w 3320916"/>
                <a:gd name="connsiteY153" fmla="*/ 1383700 h 3326528"/>
                <a:gd name="connsiteX154" fmla="*/ 1801637 w 3320916"/>
                <a:gd name="connsiteY154" fmla="*/ 1282041 h 3326528"/>
                <a:gd name="connsiteX155" fmla="*/ 1920239 w 3320916"/>
                <a:gd name="connsiteY155" fmla="*/ 1186029 h 3326528"/>
                <a:gd name="connsiteX156" fmla="*/ 1931535 w 3320916"/>
                <a:gd name="connsiteY156" fmla="*/ 1016596 h 3326528"/>
                <a:gd name="connsiteX157" fmla="*/ 1925887 w 3320916"/>
                <a:gd name="connsiteY157" fmla="*/ 999653 h 3326528"/>
                <a:gd name="connsiteX158" fmla="*/ 2100968 w 3320916"/>
                <a:gd name="connsiteY158" fmla="*/ 960119 h 3326528"/>
                <a:gd name="connsiteX159" fmla="*/ 2705279 w 3320916"/>
                <a:gd name="connsiteY159" fmla="*/ 1157790 h 3326528"/>
                <a:gd name="connsiteX160" fmla="*/ 2716574 w 3320916"/>
                <a:gd name="connsiteY160" fmla="*/ 1146494 h 3326528"/>
                <a:gd name="connsiteX161" fmla="*/ 1869410 w 3320916"/>
                <a:gd name="connsiteY161" fmla="*/ 728561 h 3326528"/>
                <a:gd name="connsiteX162" fmla="*/ 1564430 w 3320916"/>
                <a:gd name="connsiteY162" fmla="*/ 785038 h 3326528"/>
                <a:gd name="connsiteX163" fmla="*/ 1541839 w 3320916"/>
                <a:gd name="connsiteY163" fmla="*/ 756799 h 3326528"/>
                <a:gd name="connsiteX164" fmla="*/ 1502305 w 3320916"/>
                <a:gd name="connsiteY164" fmla="*/ 734208 h 3326528"/>
                <a:gd name="connsiteX165" fmla="*/ 1485362 w 3320916"/>
                <a:gd name="connsiteY165" fmla="*/ 734208 h 3326528"/>
                <a:gd name="connsiteX166" fmla="*/ 1496657 w 3320916"/>
                <a:gd name="connsiteY166" fmla="*/ 643844 h 3326528"/>
                <a:gd name="connsiteX167" fmla="*/ 1423236 w 3320916"/>
                <a:gd name="connsiteY167" fmla="*/ 553480 h 3326528"/>
                <a:gd name="connsiteX168" fmla="*/ 1310281 w 3320916"/>
                <a:gd name="connsiteY168" fmla="*/ 547832 h 3326528"/>
                <a:gd name="connsiteX169" fmla="*/ 1242508 w 3320916"/>
                <a:gd name="connsiteY169" fmla="*/ 598662 h 3326528"/>
                <a:gd name="connsiteX170" fmla="*/ 1163439 w 3320916"/>
                <a:gd name="connsiteY170" fmla="*/ 553480 h 3326528"/>
                <a:gd name="connsiteX171" fmla="*/ 988358 w 3320916"/>
                <a:gd name="connsiteY171" fmla="*/ 542185 h 3326528"/>
                <a:gd name="connsiteX172" fmla="*/ 852812 w 3320916"/>
                <a:gd name="connsiteY172" fmla="*/ 609958 h 3326528"/>
                <a:gd name="connsiteX173" fmla="*/ 762448 w 3320916"/>
                <a:gd name="connsiteY173" fmla="*/ 553480 h 3326528"/>
                <a:gd name="connsiteX174" fmla="*/ 621254 w 3320916"/>
                <a:gd name="connsiteY174" fmla="*/ 536537 h 3326528"/>
                <a:gd name="connsiteX175" fmla="*/ 491355 w 3320916"/>
                <a:gd name="connsiteY175" fmla="*/ 593014 h 3326528"/>
                <a:gd name="connsiteX176" fmla="*/ 417934 w 3320916"/>
                <a:gd name="connsiteY176" fmla="*/ 694674 h 3326528"/>
                <a:gd name="connsiteX177" fmla="*/ 372752 w 3320916"/>
                <a:gd name="connsiteY177" fmla="*/ 683379 h 3326528"/>
                <a:gd name="connsiteX178" fmla="*/ 321922 w 3320916"/>
                <a:gd name="connsiteY178" fmla="*/ 683379 h 3326528"/>
                <a:gd name="connsiteX179" fmla="*/ 1666090 w 3320916"/>
                <a:gd name="connsiteY179" fmla="*/ 0 h 332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3320916" h="3326527">
                  <a:moveTo>
                    <a:pt x="491355" y="2530194"/>
                  </a:moveTo>
                  <a:cubicBezTo>
                    <a:pt x="536537" y="2530194"/>
                    <a:pt x="576072" y="2541490"/>
                    <a:pt x="615606" y="2564081"/>
                  </a:cubicBezTo>
                  <a:cubicBezTo>
                    <a:pt x="655140" y="2586672"/>
                    <a:pt x="683379" y="2614910"/>
                    <a:pt x="711618" y="2654445"/>
                  </a:cubicBezTo>
                  <a:cubicBezTo>
                    <a:pt x="739857" y="2688331"/>
                    <a:pt x="762448" y="2733513"/>
                    <a:pt x="785039" y="2773047"/>
                  </a:cubicBezTo>
                  <a:cubicBezTo>
                    <a:pt x="807630" y="2812582"/>
                    <a:pt x="835869" y="2852116"/>
                    <a:pt x="875403" y="2891650"/>
                  </a:cubicBezTo>
                  <a:cubicBezTo>
                    <a:pt x="886699" y="2897298"/>
                    <a:pt x="897994" y="2908594"/>
                    <a:pt x="909290" y="2914241"/>
                  </a:cubicBezTo>
                  <a:cubicBezTo>
                    <a:pt x="920585" y="2919889"/>
                    <a:pt x="937528" y="2919889"/>
                    <a:pt x="948824" y="2925537"/>
                  </a:cubicBezTo>
                  <a:cubicBezTo>
                    <a:pt x="971415" y="2931185"/>
                    <a:pt x="999654" y="2931185"/>
                    <a:pt x="1027893" y="2925537"/>
                  </a:cubicBezTo>
                  <a:cubicBezTo>
                    <a:pt x="1027893" y="2965071"/>
                    <a:pt x="1033540" y="3004606"/>
                    <a:pt x="1050484" y="3044140"/>
                  </a:cubicBezTo>
                  <a:cubicBezTo>
                    <a:pt x="1073075" y="3089322"/>
                    <a:pt x="1112609" y="3128856"/>
                    <a:pt x="1163439" y="3145800"/>
                  </a:cubicBezTo>
                  <a:cubicBezTo>
                    <a:pt x="1214269" y="3162743"/>
                    <a:pt x="1265099" y="3162743"/>
                    <a:pt x="1315929" y="3145800"/>
                  </a:cubicBezTo>
                  <a:cubicBezTo>
                    <a:pt x="1355463" y="3128856"/>
                    <a:pt x="1389350" y="3094970"/>
                    <a:pt x="1411941" y="3055435"/>
                  </a:cubicBezTo>
                  <a:cubicBezTo>
                    <a:pt x="1428884" y="3066731"/>
                    <a:pt x="1451475" y="3072379"/>
                    <a:pt x="1474066" y="3078026"/>
                  </a:cubicBezTo>
                  <a:cubicBezTo>
                    <a:pt x="1502305" y="3083674"/>
                    <a:pt x="1530544" y="3078026"/>
                    <a:pt x="1558782" y="3061083"/>
                  </a:cubicBezTo>
                  <a:cubicBezTo>
                    <a:pt x="1570078" y="3055435"/>
                    <a:pt x="1581374" y="3049788"/>
                    <a:pt x="1587021" y="3038492"/>
                  </a:cubicBezTo>
                  <a:cubicBezTo>
                    <a:pt x="1603965" y="3072379"/>
                    <a:pt x="1626556" y="3094970"/>
                    <a:pt x="1654795" y="3117561"/>
                  </a:cubicBezTo>
                  <a:cubicBezTo>
                    <a:pt x="1694329" y="3140152"/>
                    <a:pt x="1739511" y="3157095"/>
                    <a:pt x="1784693" y="3162743"/>
                  </a:cubicBezTo>
                  <a:cubicBezTo>
                    <a:pt x="1829875" y="3162743"/>
                    <a:pt x="1880705" y="3157095"/>
                    <a:pt x="1920240" y="3134504"/>
                  </a:cubicBezTo>
                  <a:cubicBezTo>
                    <a:pt x="1959774" y="3111913"/>
                    <a:pt x="1982365" y="3078026"/>
                    <a:pt x="1999308" y="3038492"/>
                  </a:cubicBezTo>
                  <a:cubicBezTo>
                    <a:pt x="2016252" y="3049788"/>
                    <a:pt x="2027547" y="3061083"/>
                    <a:pt x="2044490" y="3066731"/>
                  </a:cubicBezTo>
                  <a:cubicBezTo>
                    <a:pt x="2067081" y="3072379"/>
                    <a:pt x="2089672" y="3072379"/>
                    <a:pt x="2112264" y="3066731"/>
                  </a:cubicBezTo>
                  <a:cubicBezTo>
                    <a:pt x="2134855" y="3061083"/>
                    <a:pt x="2157446" y="3044140"/>
                    <a:pt x="2168741" y="3021549"/>
                  </a:cubicBezTo>
                  <a:cubicBezTo>
                    <a:pt x="2180037" y="3010253"/>
                    <a:pt x="2180037" y="2998958"/>
                    <a:pt x="2185685" y="2987662"/>
                  </a:cubicBezTo>
                  <a:cubicBezTo>
                    <a:pt x="2208275" y="2993310"/>
                    <a:pt x="2225219" y="2998958"/>
                    <a:pt x="2247810" y="2998958"/>
                  </a:cubicBezTo>
                  <a:cubicBezTo>
                    <a:pt x="2326879" y="3004606"/>
                    <a:pt x="2405947" y="2970719"/>
                    <a:pt x="2439834" y="2902946"/>
                  </a:cubicBezTo>
                  <a:cubicBezTo>
                    <a:pt x="2468073" y="2925537"/>
                    <a:pt x="2513255" y="2936832"/>
                    <a:pt x="2552789" y="2919889"/>
                  </a:cubicBezTo>
                  <a:cubicBezTo>
                    <a:pt x="2597971" y="2897298"/>
                    <a:pt x="2620562" y="2863412"/>
                    <a:pt x="2643153" y="2829525"/>
                  </a:cubicBezTo>
                  <a:cubicBezTo>
                    <a:pt x="2682688" y="2761752"/>
                    <a:pt x="2722222" y="2699627"/>
                    <a:pt x="2773052" y="2648797"/>
                  </a:cubicBezTo>
                  <a:cubicBezTo>
                    <a:pt x="2823882" y="2597967"/>
                    <a:pt x="2891655" y="2569728"/>
                    <a:pt x="2965076" y="2569728"/>
                  </a:cubicBezTo>
                  <a:cubicBezTo>
                    <a:pt x="2993315" y="2569728"/>
                    <a:pt x="3021554" y="2575376"/>
                    <a:pt x="3061088" y="2586672"/>
                  </a:cubicBezTo>
                  <a:cubicBezTo>
                    <a:pt x="2761757" y="3032844"/>
                    <a:pt x="2253458" y="3326528"/>
                    <a:pt x="1677386" y="3326528"/>
                  </a:cubicBezTo>
                  <a:cubicBezTo>
                    <a:pt x="1101314" y="3326528"/>
                    <a:pt x="598663" y="3032844"/>
                    <a:pt x="299331" y="2592319"/>
                  </a:cubicBezTo>
                  <a:cubicBezTo>
                    <a:pt x="355809" y="2552785"/>
                    <a:pt x="423582" y="2530194"/>
                    <a:pt x="491355" y="2530194"/>
                  </a:cubicBezTo>
                  <a:close/>
                  <a:moveTo>
                    <a:pt x="1728215" y="1711270"/>
                  </a:moveTo>
                  <a:cubicBezTo>
                    <a:pt x="1716920" y="1711270"/>
                    <a:pt x="1705624" y="1722566"/>
                    <a:pt x="1705624" y="1733861"/>
                  </a:cubicBezTo>
                  <a:cubicBezTo>
                    <a:pt x="1705624" y="1745157"/>
                    <a:pt x="1716920" y="1756452"/>
                    <a:pt x="1728215" y="1756452"/>
                  </a:cubicBezTo>
                  <a:cubicBezTo>
                    <a:pt x="1739511" y="1756452"/>
                    <a:pt x="1750807" y="1745157"/>
                    <a:pt x="1750807" y="1733861"/>
                  </a:cubicBezTo>
                  <a:cubicBezTo>
                    <a:pt x="1750807" y="1722566"/>
                    <a:pt x="1739511" y="1711270"/>
                    <a:pt x="1728215" y="1711270"/>
                  </a:cubicBezTo>
                  <a:close/>
                  <a:moveTo>
                    <a:pt x="2671393" y="1660440"/>
                  </a:moveTo>
                  <a:cubicBezTo>
                    <a:pt x="2682688" y="1716918"/>
                    <a:pt x="2705279" y="1745156"/>
                    <a:pt x="2750461" y="1756452"/>
                  </a:cubicBezTo>
                  <a:cubicBezTo>
                    <a:pt x="2705279" y="1767747"/>
                    <a:pt x="2682688" y="1795986"/>
                    <a:pt x="2671393" y="1852464"/>
                  </a:cubicBezTo>
                  <a:cubicBezTo>
                    <a:pt x="2660097" y="1795986"/>
                    <a:pt x="2637506" y="1767747"/>
                    <a:pt x="2592324" y="1756452"/>
                  </a:cubicBezTo>
                  <a:cubicBezTo>
                    <a:pt x="2637506" y="1745156"/>
                    <a:pt x="2660097" y="1722565"/>
                    <a:pt x="2671393" y="1660440"/>
                  </a:cubicBezTo>
                  <a:close/>
                  <a:moveTo>
                    <a:pt x="1818580" y="1575724"/>
                  </a:moveTo>
                  <a:cubicBezTo>
                    <a:pt x="1807284" y="1575724"/>
                    <a:pt x="1801637" y="1581372"/>
                    <a:pt x="1801637" y="1592667"/>
                  </a:cubicBezTo>
                  <a:cubicBezTo>
                    <a:pt x="1801637" y="1603963"/>
                    <a:pt x="1807284" y="1609611"/>
                    <a:pt x="1818580" y="1609611"/>
                  </a:cubicBezTo>
                  <a:cubicBezTo>
                    <a:pt x="1829875" y="1609611"/>
                    <a:pt x="1835523" y="1603963"/>
                    <a:pt x="1835523" y="1592667"/>
                  </a:cubicBezTo>
                  <a:cubicBezTo>
                    <a:pt x="1835523" y="1581372"/>
                    <a:pt x="1829875" y="1575724"/>
                    <a:pt x="1818580" y="1575724"/>
                  </a:cubicBezTo>
                  <a:close/>
                  <a:moveTo>
                    <a:pt x="2671392" y="1440178"/>
                  </a:moveTo>
                  <a:cubicBezTo>
                    <a:pt x="2665745" y="1440178"/>
                    <a:pt x="2660097" y="1445826"/>
                    <a:pt x="2660097" y="1451473"/>
                  </a:cubicBezTo>
                  <a:cubicBezTo>
                    <a:pt x="2654449" y="1733861"/>
                    <a:pt x="2654449" y="1733861"/>
                    <a:pt x="2479368" y="1745157"/>
                  </a:cubicBezTo>
                  <a:cubicBezTo>
                    <a:pt x="2473720" y="1745157"/>
                    <a:pt x="2468073" y="1750804"/>
                    <a:pt x="2468073" y="1756452"/>
                  </a:cubicBezTo>
                  <a:cubicBezTo>
                    <a:pt x="2468073" y="1762100"/>
                    <a:pt x="2473720" y="1767748"/>
                    <a:pt x="2479368" y="1767748"/>
                  </a:cubicBezTo>
                  <a:cubicBezTo>
                    <a:pt x="2654449" y="1773395"/>
                    <a:pt x="2654449" y="1773395"/>
                    <a:pt x="2660097" y="2061431"/>
                  </a:cubicBezTo>
                  <a:cubicBezTo>
                    <a:pt x="2660097" y="2067079"/>
                    <a:pt x="2665745" y="2072727"/>
                    <a:pt x="2671392" y="2072727"/>
                  </a:cubicBezTo>
                  <a:cubicBezTo>
                    <a:pt x="2677040" y="2072727"/>
                    <a:pt x="2682688" y="2067079"/>
                    <a:pt x="2682688" y="2061431"/>
                  </a:cubicBezTo>
                  <a:cubicBezTo>
                    <a:pt x="2688335" y="1779043"/>
                    <a:pt x="2688335" y="1779043"/>
                    <a:pt x="2863416" y="1767748"/>
                  </a:cubicBezTo>
                  <a:cubicBezTo>
                    <a:pt x="2869064" y="1767748"/>
                    <a:pt x="2874712" y="1762100"/>
                    <a:pt x="2874712" y="1756452"/>
                  </a:cubicBezTo>
                  <a:cubicBezTo>
                    <a:pt x="2874712" y="1750804"/>
                    <a:pt x="2869064" y="1745157"/>
                    <a:pt x="2863416" y="1745157"/>
                  </a:cubicBezTo>
                  <a:cubicBezTo>
                    <a:pt x="2688335" y="1739509"/>
                    <a:pt x="2688335" y="1739509"/>
                    <a:pt x="2682688" y="1451473"/>
                  </a:cubicBezTo>
                  <a:cubicBezTo>
                    <a:pt x="2682688" y="1445826"/>
                    <a:pt x="2677040" y="1440178"/>
                    <a:pt x="2671392" y="1440178"/>
                  </a:cubicBezTo>
                  <a:close/>
                  <a:moveTo>
                    <a:pt x="468764" y="1366756"/>
                  </a:moveTo>
                  <a:cubicBezTo>
                    <a:pt x="468764" y="1372404"/>
                    <a:pt x="468764" y="1383699"/>
                    <a:pt x="468764" y="1389347"/>
                  </a:cubicBezTo>
                  <a:cubicBezTo>
                    <a:pt x="480060" y="1462768"/>
                    <a:pt x="525242" y="1541836"/>
                    <a:pt x="598663" y="1564427"/>
                  </a:cubicBezTo>
                  <a:cubicBezTo>
                    <a:pt x="632550" y="1575723"/>
                    <a:pt x="672084" y="1575723"/>
                    <a:pt x="705971" y="1564427"/>
                  </a:cubicBezTo>
                  <a:cubicBezTo>
                    <a:pt x="739857" y="1553132"/>
                    <a:pt x="768096" y="1541836"/>
                    <a:pt x="796335" y="1524893"/>
                  </a:cubicBezTo>
                  <a:cubicBezTo>
                    <a:pt x="818926" y="1570075"/>
                    <a:pt x="852813" y="1603962"/>
                    <a:pt x="892347" y="1626553"/>
                  </a:cubicBezTo>
                  <a:cubicBezTo>
                    <a:pt x="886699" y="1660439"/>
                    <a:pt x="886699" y="1688678"/>
                    <a:pt x="886699" y="1722565"/>
                  </a:cubicBezTo>
                  <a:cubicBezTo>
                    <a:pt x="886699" y="1880702"/>
                    <a:pt x="920586" y="2027544"/>
                    <a:pt x="982711" y="2163090"/>
                  </a:cubicBezTo>
                  <a:cubicBezTo>
                    <a:pt x="960120" y="2185681"/>
                    <a:pt x="948824" y="2208272"/>
                    <a:pt x="943177" y="2236510"/>
                  </a:cubicBezTo>
                  <a:cubicBezTo>
                    <a:pt x="931881" y="2270397"/>
                    <a:pt x="937529" y="2315579"/>
                    <a:pt x="948824" y="2349465"/>
                  </a:cubicBezTo>
                  <a:cubicBezTo>
                    <a:pt x="926233" y="2366409"/>
                    <a:pt x="897995" y="2377704"/>
                    <a:pt x="869756" y="2383352"/>
                  </a:cubicBezTo>
                  <a:cubicBezTo>
                    <a:pt x="835869" y="2389000"/>
                    <a:pt x="801983" y="2383352"/>
                    <a:pt x="768096" y="2372057"/>
                  </a:cubicBezTo>
                  <a:cubicBezTo>
                    <a:pt x="700323" y="2355113"/>
                    <a:pt x="626902" y="2326875"/>
                    <a:pt x="547833" y="2332522"/>
                  </a:cubicBezTo>
                  <a:cubicBezTo>
                    <a:pt x="468764" y="2338170"/>
                    <a:pt x="395344" y="2377704"/>
                    <a:pt x="338866" y="2428534"/>
                  </a:cubicBezTo>
                  <a:cubicBezTo>
                    <a:pt x="304979" y="2456773"/>
                    <a:pt x="276740" y="2496307"/>
                    <a:pt x="248502" y="2530194"/>
                  </a:cubicBezTo>
                  <a:cubicBezTo>
                    <a:pt x="90364" y="2276045"/>
                    <a:pt x="0" y="1982361"/>
                    <a:pt x="0" y="1660439"/>
                  </a:cubicBezTo>
                  <a:cubicBezTo>
                    <a:pt x="0" y="1564427"/>
                    <a:pt x="5648" y="1468416"/>
                    <a:pt x="22591" y="1372404"/>
                  </a:cubicBezTo>
                  <a:cubicBezTo>
                    <a:pt x="39534" y="1383699"/>
                    <a:pt x="56478" y="1394995"/>
                    <a:pt x="73421" y="1406290"/>
                  </a:cubicBezTo>
                  <a:cubicBezTo>
                    <a:pt x="118603" y="1428881"/>
                    <a:pt x="175081" y="1445825"/>
                    <a:pt x="225911" y="1445825"/>
                  </a:cubicBezTo>
                  <a:cubicBezTo>
                    <a:pt x="316275" y="1445825"/>
                    <a:pt x="400991" y="1417586"/>
                    <a:pt x="468764" y="1366756"/>
                  </a:cubicBezTo>
                  <a:close/>
                  <a:moveTo>
                    <a:pt x="3027201" y="1231211"/>
                  </a:moveTo>
                  <a:cubicBezTo>
                    <a:pt x="3021554" y="1259450"/>
                    <a:pt x="3015906" y="1287688"/>
                    <a:pt x="3015906" y="1315927"/>
                  </a:cubicBezTo>
                  <a:cubicBezTo>
                    <a:pt x="3015906" y="1344166"/>
                    <a:pt x="3015906" y="1366757"/>
                    <a:pt x="3015906" y="1389348"/>
                  </a:cubicBezTo>
                  <a:cubicBezTo>
                    <a:pt x="2987667" y="1389348"/>
                    <a:pt x="2965076" y="1389348"/>
                    <a:pt x="2942485" y="1389348"/>
                  </a:cubicBezTo>
                  <a:cubicBezTo>
                    <a:pt x="2914246" y="1394996"/>
                    <a:pt x="2886007" y="1394996"/>
                    <a:pt x="2857768" y="1400643"/>
                  </a:cubicBezTo>
                  <a:cubicBezTo>
                    <a:pt x="2886007" y="1406291"/>
                    <a:pt x="2914246" y="1411939"/>
                    <a:pt x="2942485" y="1411939"/>
                  </a:cubicBezTo>
                  <a:cubicBezTo>
                    <a:pt x="2970724" y="1411939"/>
                    <a:pt x="2993315" y="1411939"/>
                    <a:pt x="3015906" y="1411939"/>
                  </a:cubicBezTo>
                  <a:cubicBezTo>
                    <a:pt x="3015906" y="1440178"/>
                    <a:pt x="3015906" y="1462769"/>
                    <a:pt x="3015906" y="1485360"/>
                  </a:cubicBezTo>
                  <a:cubicBezTo>
                    <a:pt x="3021554" y="1513599"/>
                    <a:pt x="3021554" y="1541837"/>
                    <a:pt x="3027201" y="1570076"/>
                  </a:cubicBezTo>
                  <a:cubicBezTo>
                    <a:pt x="3032849" y="1541837"/>
                    <a:pt x="3038497" y="1513599"/>
                    <a:pt x="3038497" y="1485360"/>
                  </a:cubicBezTo>
                  <a:cubicBezTo>
                    <a:pt x="3038497" y="1457121"/>
                    <a:pt x="3038497" y="1434530"/>
                    <a:pt x="3038497" y="1411939"/>
                  </a:cubicBezTo>
                  <a:cubicBezTo>
                    <a:pt x="3066736" y="1411939"/>
                    <a:pt x="3089327" y="1411939"/>
                    <a:pt x="3111918" y="1411939"/>
                  </a:cubicBezTo>
                  <a:cubicBezTo>
                    <a:pt x="3140157" y="1406291"/>
                    <a:pt x="3168395" y="1406291"/>
                    <a:pt x="3196634" y="1400643"/>
                  </a:cubicBezTo>
                  <a:cubicBezTo>
                    <a:pt x="3168395" y="1394996"/>
                    <a:pt x="3140157" y="1389348"/>
                    <a:pt x="3111918" y="1389348"/>
                  </a:cubicBezTo>
                  <a:cubicBezTo>
                    <a:pt x="3083679" y="1389348"/>
                    <a:pt x="3061088" y="1389348"/>
                    <a:pt x="3038497" y="1389348"/>
                  </a:cubicBezTo>
                  <a:cubicBezTo>
                    <a:pt x="3038497" y="1361109"/>
                    <a:pt x="3038497" y="1338518"/>
                    <a:pt x="3038497" y="1315927"/>
                  </a:cubicBezTo>
                  <a:cubicBezTo>
                    <a:pt x="3032849" y="1287688"/>
                    <a:pt x="3032849" y="1259450"/>
                    <a:pt x="3027201" y="1231211"/>
                  </a:cubicBezTo>
                  <a:close/>
                  <a:moveTo>
                    <a:pt x="2784348" y="728561"/>
                  </a:moveTo>
                  <a:cubicBezTo>
                    <a:pt x="2778700" y="728561"/>
                    <a:pt x="2767404" y="734208"/>
                    <a:pt x="2767404" y="745504"/>
                  </a:cubicBezTo>
                  <a:cubicBezTo>
                    <a:pt x="2767404" y="756799"/>
                    <a:pt x="2773052" y="762447"/>
                    <a:pt x="2784348" y="762447"/>
                  </a:cubicBezTo>
                  <a:cubicBezTo>
                    <a:pt x="2795643" y="762447"/>
                    <a:pt x="2801291" y="756799"/>
                    <a:pt x="2801291" y="745504"/>
                  </a:cubicBezTo>
                  <a:cubicBezTo>
                    <a:pt x="2801291" y="734208"/>
                    <a:pt x="2795643" y="728561"/>
                    <a:pt x="2784348" y="728561"/>
                  </a:cubicBezTo>
                  <a:close/>
                  <a:moveTo>
                    <a:pt x="2597971" y="530889"/>
                  </a:moveTo>
                  <a:cubicBezTo>
                    <a:pt x="2581028" y="530889"/>
                    <a:pt x="2569732" y="542185"/>
                    <a:pt x="2575380" y="553480"/>
                  </a:cubicBezTo>
                  <a:cubicBezTo>
                    <a:pt x="2575380" y="564776"/>
                    <a:pt x="2586676" y="576071"/>
                    <a:pt x="2597971" y="576071"/>
                  </a:cubicBezTo>
                  <a:cubicBezTo>
                    <a:pt x="2609267" y="576071"/>
                    <a:pt x="2620562" y="564776"/>
                    <a:pt x="2620562" y="553480"/>
                  </a:cubicBezTo>
                  <a:cubicBezTo>
                    <a:pt x="2620562" y="542185"/>
                    <a:pt x="2609267" y="530889"/>
                    <a:pt x="2597971" y="530889"/>
                  </a:cubicBezTo>
                  <a:close/>
                  <a:moveTo>
                    <a:pt x="1841171" y="129898"/>
                  </a:moveTo>
                  <a:cubicBezTo>
                    <a:pt x="1835523" y="129898"/>
                    <a:pt x="1829875" y="135546"/>
                    <a:pt x="1829875" y="141194"/>
                  </a:cubicBezTo>
                  <a:cubicBezTo>
                    <a:pt x="1829875" y="321922"/>
                    <a:pt x="1829875" y="321922"/>
                    <a:pt x="1688681" y="327570"/>
                  </a:cubicBezTo>
                  <a:cubicBezTo>
                    <a:pt x="1683033" y="327570"/>
                    <a:pt x="1677386" y="333218"/>
                    <a:pt x="1677386" y="338865"/>
                  </a:cubicBezTo>
                  <a:cubicBezTo>
                    <a:pt x="1677386" y="344513"/>
                    <a:pt x="1683033" y="350161"/>
                    <a:pt x="1688681" y="350161"/>
                  </a:cubicBezTo>
                  <a:cubicBezTo>
                    <a:pt x="1824227" y="355809"/>
                    <a:pt x="1824227" y="355809"/>
                    <a:pt x="1829875" y="536537"/>
                  </a:cubicBezTo>
                  <a:cubicBezTo>
                    <a:pt x="1829875" y="542185"/>
                    <a:pt x="1835523" y="547832"/>
                    <a:pt x="1841171" y="547832"/>
                  </a:cubicBezTo>
                  <a:cubicBezTo>
                    <a:pt x="1846819" y="547832"/>
                    <a:pt x="1852466" y="542185"/>
                    <a:pt x="1852466" y="536537"/>
                  </a:cubicBezTo>
                  <a:cubicBezTo>
                    <a:pt x="1852466" y="468764"/>
                    <a:pt x="1852466" y="426406"/>
                    <a:pt x="1859912" y="399634"/>
                  </a:cubicBezTo>
                  <a:lnTo>
                    <a:pt x="1863471" y="391981"/>
                  </a:lnTo>
                  <a:lnTo>
                    <a:pt x="1846818" y="395343"/>
                  </a:lnTo>
                  <a:cubicBezTo>
                    <a:pt x="1818745" y="395343"/>
                    <a:pt x="1795988" y="372585"/>
                    <a:pt x="1795988" y="344513"/>
                  </a:cubicBezTo>
                  <a:cubicBezTo>
                    <a:pt x="1795988" y="316440"/>
                    <a:pt x="1818745" y="293683"/>
                    <a:pt x="1846818" y="293683"/>
                  </a:cubicBezTo>
                  <a:cubicBezTo>
                    <a:pt x="1874890" y="293683"/>
                    <a:pt x="1897648" y="316440"/>
                    <a:pt x="1897648" y="344513"/>
                  </a:cubicBezTo>
                  <a:lnTo>
                    <a:pt x="1889980" y="363026"/>
                  </a:lnTo>
                  <a:lnTo>
                    <a:pt x="1912032" y="356250"/>
                  </a:lnTo>
                  <a:cubicBezTo>
                    <a:pt x="1931888" y="352632"/>
                    <a:pt x="1958362" y="351573"/>
                    <a:pt x="1993660" y="350161"/>
                  </a:cubicBezTo>
                  <a:cubicBezTo>
                    <a:pt x="1999308" y="350161"/>
                    <a:pt x="2004956" y="344513"/>
                    <a:pt x="2004956" y="338865"/>
                  </a:cubicBezTo>
                  <a:cubicBezTo>
                    <a:pt x="2004956" y="333218"/>
                    <a:pt x="1999308" y="327570"/>
                    <a:pt x="1993660" y="327570"/>
                  </a:cubicBezTo>
                  <a:cubicBezTo>
                    <a:pt x="1858114" y="321922"/>
                    <a:pt x="1858114" y="321922"/>
                    <a:pt x="1852466" y="141194"/>
                  </a:cubicBezTo>
                  <a:cubicBezTo>
                    <a:pt x="1852466" y="135546"/>
                    <a:pt x="1846819" y="129898"/>
                    <a:pt x="1841171" y="129898"/>
                  </a:cubicBezTo>
                  <a:close/>
                  <a:moveTo>
                    <a:pt x="1666090" y="0"/>
                  </a:moveTo>
                  <a:cubicBezTo>
                    <a:pt x="2581028" y="0"/>
                    <a:pt x="3326533" y="745504"/>
                    <a:pt x="3320885" y="1666088"/>
                  </a:cubicBezTo>
                  <a:cubicBezTo>
                    <a:pt x="3320885" y="1976715"/>
                    <a:pt x="3241817" y="2259102"/>
                    <a:pt x="3094975" y="2507604"/>
                  </a:cubicBezTo>
                  <a:cubicBezTo>
                    <a:pt x="3078031" y="2496308"/>
                    <a:pt x="3055440" y="2485013"/>
                    <a:pt x="3038497" y="2473717"/>
                  </a:cubicBezTo>
                  <a:cubicBezTo>
                    <a:pt x="2970724" y="2445478"/>
                    <a:pt x="2897303" y="2445478"/>
                    <a:pt x="2829530" y="2456774"/>
                  </a:cubicBezTo>
                  <a:cubicBezTo>
                    <a:pt x="2761757" y="2468070"/>
                    <a:pt x="2699631" y="2485013"/>
                    <a:pt x="2637506" y="2473717"/>
                  </a:cubicBezTo>
                  <a:cubicBezTo>
                    <a:pt x="2620562" y="2473717"/>
                    <a:pt x="2603619" y="2468070"/>
                    <a:pt x="2592324" y="2462422"/>
                  </a:cubicBezTo>
                  <a:cubicBezTo>
                    <a:pt x="2631858" y="2417240"/>
                    <a:pt x="2671392" y="2372058"/>
                    <a:pt x="2705279" y="2326876"/>
                  </a:cubicBezTo>
                  <a:cubicBezTo>
                    <a:pt x="2710927" y="2321228"/>
                    <a:pt x="2699631" y="2309932"/>
                    <a:pt x="2693983" y="2315580"/>
                  </a:cubicBezTo>
                  <a:cubicBezTo>
                    <a:pt x="2648801" y="2355114"/>
                    <a:pt x="2597971" y="2394649"/>
                    <a:pt x="2541494" y="2422888"/>
                  </a:cubicBezTo>
                  <a:cubicBezTo>
                    <a:pt x="2530198" y="2411592"/>
                    <a:pt x="2518903" y="2394649"/>
                    <a:pt x="2507607" y="2377705"/>
                  </a:cubicBezTo>
                  <a:cubicBezTo>
                    <a:pt x="2524550" y="2338171"/>
                    <a:pt x="2524550" y="2292989"/>
                    <a:pt x="2518903" y="2253455"/>
                  </a:cubicBezTo>
                  <a:cubicBezTo>
                    <a:pt x="2507607" y="2196977"/>
                    <a:pt x="2479368" y="2146147"/>
                    <a:pt x="2434186" y="2106613"/>
                  </a:cubicBezTo>
                  <a:cubicBezTo>
                    <a:pt x="2389004" y="2067079"/>
                    <a:pt x="2338174" y="2044488"/>
                    <a:pt x="2281697" y="2038840"/>
                  </a:cubicBezTo>
                  <a:cubicBezTo>
                    <a:pt x="2180037" y="2021897"/>
                    <a:pt x="2067081" y="2067079"/>
                    <a:pt x="2004956" y="2151795"/>
                  </a:cubicBezTo>
                  <a:cubicBezTo>
                    <a:pt x="1993660" y="2140500"/>
                    <a:pt x="1988013" y="2129204"/>
                    <a:pt x="1976717" y="2117909"/>
                  </a:cubicBezTo>
                  <a:cubicBezTo>
                    <a:pt x="1937183" y="2078374"/>
                    <a:pt x="1880705" y="2055783"/>
                    <a:pt x="1824227" y="2061431"/>
                  </a:cubicBezTo>
                  <a:cubicBezTo>
                    <a:pt x="1795989" y="2061431"/>
                    <a:pt x="1773398" y="2067079"/>
                    <a:pt x="1745159" y="2078374"/>
                  </a:cubicBezTo>
                  <a:cubicBezTo>
                    <a:pt x="1728215" y="2089670"/>
                    <a:pt x="1705624" y="2095317"/>
                    <a:pt x="1688681" y="2112261"/>
                  </a:cubicBezTo>
                  <a:cubicBezTo>
                    <a:pt x="1677386" y="2050135"/>
                    <a:pt x="1620908" y="2004953"/>
                    <a:pt x="1558782" y="1988010"/>
                  </a:cubicBezTo>
                  <a:cubicBezTo>
                    <a:pt x="1519248" y="1976715"/>
                    <a:pt x="1479714" y="1976715"/>
                    <a:pt x="1440179" y="1982362"/>
                  </a:cubicBezTo>
                  <a:cubicBezTo>
                    <a:pt x="1406293" y="1886351"/>
                    <a:pt x="1394997" y="1779043"/>
                    <a:pt x="1400645" y="1671736"/>
                  </a:cubicBezTo>
                  <a:cubicBezTo>
                    <a:pt x="1406293" y="1637849"/>
                    <a:pt x="1411941" y="1598315"/>
                    <a:pt x="1417588" y="1564428"/>
                  </a:cubicBezTo>
                  <a:cubicBezTo>
                    <a:pt x="1462771" y="1570076"/>
                    <a:pt x="1513600" y="1570076"/>
                    <a:pt x="1558782" y="1564428"/>
                  </a:cubicBezTo>
                  <a:cubicBezTo>
                    <a:pt x="1654795" y="1553133"/>
                    <a:pt x="1745159" y="1479712"/>
                    <a:pt x="1784693" y="1383700"/>
                  </a:cubicBezTo>
                  <a:cubicBezTo>
                    <a:pt x="1795989" y="1349814"/>
                    <a:pt x="1801637" y="1315927"/>
                    <a:pt x="1801637" y="1282041"/>
                  </a:cubicBezTo>
                  <a:cubicBezTo>
                    <a:pt x="1852466" y="1270745"/>
                    <a:pt x="1897648" y="1231211"/>
                    <a:pt x="1920239" y="1186029"/>
                  </a:cubicBezTo>
                  <a:cubicBezTo>
                    <a:pt x="1948478" y="1135199"/>
                    <a:pt x="1954126" y="1073074"/>
                    <a:pt x="1931535" y="1016596"/>
                  </a:cubicBezTo>
                  <a:cubicBezTo>
                    <a:pt x="1931535" y="1010948"/>
                    <a:pt x="1931535" y="1005301"/>
                    <a:pt x="1925887" y="999653"/>
                  </a:cubicBezTo>
                  <a:cubicBezTo>
                    <a:pt x="1982365" y="977062"/>
                    <a:pt x="2038842" y="965766"/>
                    <a:pt x="2100968" y="960119"/>
                  </a:cubicBezTo>
                  <a:cubicBezTo>
                    <a:pt x="2332526" y="937528"/>
                    <a:pt x="2547141" y="1016596"/>
                    <a:pt x="2705279" y="1157790"/>
                  </a:cubicBezTo>
                  <a:cubicBezTo>
                    <a:pt x="2710927" y="1163438"/>
                    <a:pt x="2722222" y="1152142"/>
                    <a:pt x="2716574" y="1146494"/>
                  </a:cubicBezTo>
                  <a:cubicBezTo>
                    <a:pt x="2524550" y="886698"/>
                    <a:pt x="2219571" y="717265"/>
                    <a:pt x="1869410" y="728561"/>
                  </a:cubicBezTo>
                  <a:cubicBezTo>
                    <a:pt x="1762102" y="734208"/>
                    <a:pt x="1660442" y="751152"/>
                    <a:pt x="1564430" y="785038"/>
                  </a:cubicBezTo>
                  <a:cubicBezTo>
                    <a:pt x="1558782" y="773743"/>
                    <a:pt x="1553135" y="768095"/>
                    <a:pt x="1541839" y="756799"/>
                  </a:cubicBezTo>
                  <a:cubicBezTo>
                    <a:pt x="1530544" y="745504"/>
                    <a:pt x="1513600" y="739856"/>
                    <a:pt x="1502305" y="734208"/>
                  </a:cubicBezTo>
                  <a:cubicBezTo>
                    <a:pt x="1496657" y="734208"/>
                    <a:pt x="1491009" y="734208"/>
                    <a:pt x="1485362" y="734208"/>
                  </a:cubicBezTo>
                  <a:cubicBezTo>
                    <a:pt x="1496657" y="705970"/>
                    <a:pt x="1502305" y="677731"/>
                    <a:pt x="1496657" y="643844"/>
                  </a:cubicBezTo>
                  <a:cubicBezTo>
                    <a:pt x="1485362" y="604310"/>
                    <a:pt x="1457123" y="570423"/>
                    <a:pt x="1423236" y="553480"/>
                  </a:cubicBezTo>
                  <a:cubicBezTo>
                    <a:pt x="1389350" y="536537"/>
                    <a:pt x="1344167" y="536537"/>
                    <a:pt x="1310281" y="547832"/>
                  </a:cubicBezTo>
                  <a:cubicBezTo>
                    <a:pt x="1282042" y="559128"/>
                    <a:pt x="1259451" y="576071"/>
                    <a:pt x="1242508" y="598662"/>
                  </a:cubicBezTo>
                  <a:cubicBezTo>
                    <a:pt x="1219917" y="576071"/>
                    <a:pt x="1191678" y="564776"/>
                    <a:pt x="1163439" y="553480"/>
                  </a:cubicBezTo>
                  <a:cubicBezTo>
                    <a:pt x="1106961" y="536537"/>
                    <a:pt x="1044836" y="530889"/>
                    <a:pt x="988358" y="542185"/>
                  </a:cubicBezTo>
                  <a:cubicBezTo>
                    <a:pt x="937528" y="553480"/>
                    <a:pt x="892346" y="576071"/>
                    <a:pt x="852812" y="609958"/>
                  </a:cubicBezTo>
                  <a:cubicBezTo>
                    <a:pt x="830221" y="587367"/>
                    <a:pt x="796334" y="564776"/>
                    <a:pt x="762448" y="553480"/>
                  </a:cubicBezTo>
                  <a:cubicBezTo>
                    <a:pt x="717266" y="536537"/>
                    <a:pt x="666436" y="530889"/>
                    <a:pt x="621254" y="536537"/>
                  </a:cubicBezTo>
                  <a:cubicBezTo>
                    <a:pt x="570424" y="542185"/>
                    <a:pt x="525242" y="559128"/>
                    <a:pt x="491355" y="593014"/>
                  </a:cubicBezTo>
                  <a:cubicBezTo>
                    <a:pt x="457468" y="621253"/>
                    <a:pt x="429230" y="655140"/>
                    <a:pt x="417934" y="694674"/>
                  </a:cubicBezTo>
                  <a:cubicBezTo>
                    <a:pt x="400991" y="689026"/>
                    <a:pt x="389695" y="683379"/>
                    <a:pt x="372752" y="683379"/>
                  </a:cubicBezTo>
                  <a:cubicBezTo>
                    <a:pt x="355809" y="683379"/>
                    <a:pt x="338865" y="683379"/>
                    <a:pt x="321922" y="683379"/>
                  </a:cubicBezTo>
                  <a:cubicBezTo>
                    <a:pt x="621254" y="271092"/>
                    <a:pt x="1112609" y="0"/>
                    <a:pt x="1666090" y="0"/>
                  </a:cubicBezTo>
                  <a:close/>
                </a:path>
              </a:pathLst>
            </a:custGeom>
            <a:blipFill dpi="0" rotWithShape="0">
              <a:blip r:embed="rId4"/>
              <a:stretch>
                <a:fillRect l="-29000" r="-13000"/>
              </a:stretch>
            </a:blipFill>
            <a:ln w="56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3" name="任意多边形: 形状 28"/>
            <p:cNvSpPr/>
            <p:nvPr>
              <p:custDataLst>
                <p:tags r:id="rId5"/>
              </p:custDataLst>
            </p:nvPr>
          </p:nvSpPr>
          <p:spPr>
            <a:xfrm>
              <a:off x="7101066" y="2662071"/>
              <a:ext cx="1873034" cy="827243"/>
            </a:xfrm>
            <a:custGeom>
              <a:avLst/>
              <a:gdLst>
                <a:gd name="connsiteX0" fmla="*/ 1354053 w 2426341"/>
                <a:gd name="connsiteY0" fmla="*/ 438443 h 1071616"/>
                <a:gd name="connsiteX1" fmla="*/ 1423238 w 2426341"/>
                <a:gd name="connsiteY1" fmla="*/ 459622 h 1071616"/>
                <a:gd name="connsiteX2" fmla="*/ 1502306 w 2426341"/>
                <a:gd name="connsiteY2" fmla="*/ 583873 h 1071616"/>
                <a:gd name="connsiteX3" fmla="*/ 1513602 w 2426341"/>
                <a:gd name="connsiteY3" fmla="*/ 589520 h 1071616"/>
                <a:gd name="connsiteX4" fmla="*/ 1603966 w 2426341"/>
                <a:gd name="connsiteY4" fmla="*/ 612111 h 1071616"/>
                <a:gd name="connsiteX5" fmla="*/ 1609614 w 2426341"/>
                <a:gd name="connsiteY5" fmla="*/ 617759 h 1071616"/>
                <a:gd name="connsiteX6" fmla="*/ 1620909 w 2426341"/>
                <a:gd name="connsiteY6" fmla="*/ 713771 h 1071616"/>
                <a:gd name="connsiteX7" fmla="*/ 1587023 w 2426341"/>
                <a:gd name="connsiteY7" fmla="*/ 747658 h 1071616"/>
                <a:gd name="connsiteX8" fmla="*/ 1541841 w 2426341"/>
                <a:gd name="connsiteY8" fmla="*/ 753305 h 1071616"/>
                <a:gd name="connsiteX9" fmla="*/ 1530545 w 2426341"/>
                <a:gd name="connsiteY9" fmla="*/ 742010 h 1071616"/>
                <a:gd name="connsiteX10" fmla="*/ 1524897 w 2426341"/>
                <a:gd name="connsiteY10" fmla="*/ 719419 h 1071616"/>
                <a:gd name="connsiteX11" fmla="*/ 1553136 w 2426341"/>
                <a:gd name="connsiteY11" fmla="*/ 685532 h 1071616"/>
                <a:gd name="connsiteX12" fmla="*/ 1558784 w 2426341"/>
                <a:gd name="connsiteY12" fmla="*/ 679884 h 1071616"/>
                <a:gd name="connsiteX13" fmla="*/ 1553136 w 2426341"/>
                <a:gd name="connsiteY13" fmla="*/ 674237 h 1071616"/>
                <a:gd name="connsiteX14" fmla="*/ 1496659 w 2426341"/>
                <a:gd name="connsiteY14" fmla="*/ 719419 h 1071616"/>
                <a:gd name="connsiteX15" fmla="*/ 1513602 w 2426341"/>
                <a:gd name="connsiteY15" fmla="*/ 781544 h 1071616"/>
                <a:gd name="connsiteX16" fmla="*/ 1524897 w 2426341"/>
                <a:gd name="connsiteY16" fmla="*/ 787192 h 1071616"/>
                <a:gd name="connsiteX17" fmla="*/ 1598318 w 2426341"/>
                <a:gd name="connsiteY17" fmla="*/ 792840 h 1071616"/>
                <a:gd name="connsiteX18" fmla="*/ 1615262 w 2426341"/>
                <a:gd name="connsiteY18" fmla="*/ 781544 h 1071616"/>
                <a:gd name="connsiteX19" fmla="*/ 1643501 w 2426341"/>
                <a:gd name="connsiteY19" fmla="*/ 866260 h 1071616"/>
                <a:gd name="connsiteX20" fmla="*/ 1728217 w 2426341"/>
                <a:gd name="connsiteY20" fmla="*/ 888851 h 1071616"/>
                <a:gd name="connsiteX21" fmla="*/ 1762104 w 2426341"/>
                <a:gd name="connsiteY21" fmla="*/ 854965 h 1071616"/>
                <a:gd name="connsiteX22" fmla="*/ 1762104 w 2426341"/>
                <a:gd name="connsiteY22" fmla="*/ 809783 h 1071616"/>
                <a:gd name="connsiteX23" fmla="*/ 1756456 w 2426341"/>
                <a:gd name="connsiteY23" fmla="*/ 804135 h 1071616"/>
                <a:gd name="connsiteX24" fmla="*/ 1750808 w 2426341"/>
                <a:gd name="connsiteY24" fmla="*/ 809783 h 1071616"/>
                <a:gd name="connsiteX25" fmla="*/ 1722569 w 2426341"/>
                <a:gd name="connsiteY25" fmla="*/ 860613 h 1071616"/>
                <a:gd name="connsiteX26" fmla="*/ 1666092 w 2426341"/>
                <a:gd name="connsiteY26" fmla="*/ 838022 h 1071616"/>
                <a:gd name="connsiteX27" fmla="*/ 1649148 w 2426341"/>
                <a:gd name="connsiteY27" fmla="*/ 781544 h 1071616"/>
                <a:gd name="connsiteX28" fmla="*/ 1683035 w 2426341"/>
                <a:gd name="connsiteY28" fmla="*/ 736362 h 1071616"/>
                <a:gd name="connsiteX29" fmla="*/ 1795990 w 2426341"/>
                <a:gd name="connsiteY29" fmla="*/ 764601 h 1071616"/>
                <a:gd name="connsiteX30" fmla="*/ 1807286 w 2426341"/>
                <a:gd name="connsiteY30" fmla="*/ 894499 h 1071616"/>
                <a:gd name="connsiteX31" fmla="*/ 1728217 w 2426341"/>
                <a:gd name="connsiteY31" fmla="*/ 1013102 h 1071616"/>
                <a:gd name="connsiteX32" fmla="*/ 1598318 w 2426341"/>
                <a:gd name="connsiteY32" fmla="*/ 1069580 h 1071616"/>
                <a:gd name="connsiteX33" fmla="*/ 1462772 w 2426341"/>
                <a:gd name="connsiteY33" fmla="*/ 1046989 h 1071616"/>
                <a:gd name="connsiteX34" fmla="*/ 1440181 w 2426341"/>
                <a:gd name="connsiteY34" fmla="*/ 1035693 h 1071616"/>
                <a:gd name="connsiteX35" fmla="*/ 1355464 w 2426341"/>
                <a:gd name="connsiteY35" fmla="*/ 950977 h 1071616"/>
                <a:gd name="connsiteX36" fmla="*/ 1344169 w 2426341"/>
                <a:gd name="connsiteY36" fmla="*/ 950977 h 1071616"/>
                <a:gd name="connsiteX37" fmla="*/ 1163440 w 2426341"/>
                <a:gd name="connsiteY37" fmla="*/ 967920 h 1071616"/>
                <a:gd name="connsiteX38" fmla="*/ 1067428 w 2426341"/>
                <a:gd name="connsiteY38" fmla="*/ 826726 h 1071616"/>
                <a:gd name="connsiteX39" fmla="*/ 1140849 w 2426341"/>
                <a:gd name="connsiteY39" fmla="*/ 696828 h 1071616"/>
                <a:gd name="connsiteX40" fmla="*/ 1208623 w 2426341"/>
                <a:gd name="connsiteY40" fmla="*/ 725067 h 1071616"/>
                <a:gd name="connsiteX41" fmla="*/ 1191679 w 2426341"/>
                <a:gd name="connsiteY41" fmla="*/ 798487 h 1071616"/>
                <a:gd name="connsiteX42" fmla="*/ 1186032 w 2426341"/>
                <a:gd name="connsiteY42" fmla="*/ 809783 h 1071616"/>
                <a:gd name="connsiteX43" fmla="*/ 1197327 w 2426341"/>
                <a:gd name="connsiteY43" fmla="*/ 815431 h 1071616"/>
                <a:gd name="connsiteX44" fmla="*/ 1236861 w 2426341"/>
                <a:gd name="connsiteY44" fmla="*/ 770249 h 1071616"/>
                <a:gd name="connsiteX45" fmla="*/ 1236861 w 2426341"/>
                <a:gd name="connsiteY45" fmla="*/ 713771 h 1071616"/>
                <a:gd name="connsiteX46" fmla="*/ 1197327 w 2426341"/>
                <a:gd name="connsiteY46" fmla="*/ 668589 h 1071616"/>
                <a:gd name="connsiteX47" fmla="*/ 1140849 w 2426341"/>
                <a:gd name="connsiteY47" fmla="*/ 657293 h 1071616"/>
                <a:gd name="connsiteX48" fmla="*/ 1140849 w 2426341"/>
                <a:gd name="connsiteY48" fmla="*/ 600816 h 1071616"/>
                <a:gd name="connsiteX49" fmla="*/ 1163440 w 2426341"/>
                <a:gd name="connsiteY49" fmla="*/ 527395 h 1071616"/>
                <a:gd name="connsiteX50" fmla="*/ 1276396 w 2426341"/>
                <a:gd name="connsiteY50" fmla="*/ 442679 h 1071616"/>
                <a:gd name="connsiteX51" fmla="*/ 1354053 w 2426341"/>
                <a:gd name="connsiteY51" fmla="*/ 438443 h 1071616"/>
                <a:gd name="connsiteX52" fmla="*/ 722914 w 2426341"/>
                <a:gd name="connsiteY52" fmla="*/ 346666 h 1071616"/>
                <a:gd name="connsiteX53" fmla="*/ 722914 w 2426341"/>
                <a:gd name="connsiteY53" fmla="*/ 352314 h 1071616"/>
                <a:gd name="connsiteX54" fmla="*/ 762448 w 2426341"/>
                <a:gd name="connsiteY54" fmla="*/ 408791 h 1071616"/>
                <a:gd name="connsiteX55" fmla="*/ 717266 w 2426341"/>
                <a:gd name="connsiteY55" fmla="*/ 459621 h 1071616"/>
                <a:gd name="connsiteX56" fmla="*/ 739857 w 2426341"/>
                <a:gd name="connsiteY56" fmla="*/ 544337 h 1071616"/>
                <a:gd name="connsiteX57" fmla="*/ 818926 w 2426341"/>
                <a:gd name="connsiteY57" fmla="*/ 566928 h 1071616"/>
                <a:gd name="connsiteX58" fmla="*/ 841517 w 2426341"/>
                <a:gd name="connsiteY58" fmla="*/ 561281 h 1071616"/>
                <a:gd name="connsiteX59" fmla="*/ 790687 w 2426341"/>
                <a:gd name="connsiteY59" fmla="*/ 606463 h 1071616"/>
                <a:gd name="connsiteX60" fmla="*/ 677732 w 2426341"/>
                <a:gd name="connsiteY60" fmla="*/ 612111 h 1071616"/>
                <a:gd name="connsiteX61" fmla="*/ 621254 w 2426341"/>
                <a:gd name="connsiteY61" fmla="*/ 589520 h 1071616"/>
                <a:gd name="connsiteX62" fmla="*/ 722914 w 2426341"/>
                <a:gd name="connsiteY62" fmla="*/ 346666 h 1071616"/>
                <a:gd name="connsiteX63" fmla="*/ 774117 w 2426341"/>
                <a:gd name="connsiteY63" fmla="*/ 230018 h 1071616"/>
                <a:gd name="connsiteX64" fmla="*/ 771626 w 2426341"/>
                <a:gd name="connsiteY64" fmla="*/ 232298 h 1071616"/>
                <a:gd name="connsiteX65" fmla="*/ 768816 w 2426341"/>
                <a:gd name="connsiteY65" fmla="*/ 238693 h 1071616"/>
                <a:gd name="connsiteX66" fmla="*/ 1896943 w 2426341"/>
                <a:gd name="connsiteY66" fmla="*/ 26862 h 1071616"/>
                <a:gd name="connsiteX67" fmla="*/ 1937183 w 2426341"/>
                <a:gd name="connsiteY67" fmla="*/ 36039 h 1071616"/>
                <a:gd name="connsiteX68" fmla="*/ 1993661 w 2426341"/>
                <a:gd name="connsiteY68" fmla="*/ 98165 h 1071616"/>
                <a:gd name="connsiteX69" fmla="*/ 1988013 w 2426341"/>
                <a:gd name="connsiteY69" fmla="*/ 182881 h 1071616"/>
                <a:gd name="connsiteX70" fmla="*/ 1988013 w 2426341"/>
                <a:gd name="connsiteY70" fmla="*/ 188529 h 1071616"/>
                <a:gd name="connsiteX71" fmla="*/ 1988013 w 2426341"/>
                <a:gd name="connsiteY71" fmla="*/ 194177 h 1071616"/>
                <a:gd name="connsiteX72" fmla="*/ 1999309 w 2426341"/>
                <a:gd name="connsiteY72" fmla="*/ 205472 h 1071616"/>
                <a:gd name="connsiteX73" fmla="*/ 2050138 w 2426341"/>
                <a:gd name="connsiteY73" fmla="*/ 228063 h 1071616"/>
                <a:gd name="connsiteX74" fmla="*/ 2044491 w 2426341"/>
                <a:gd name="connsiteY74" fmla="*/ 239359 h 1071616"/>
                <a:gd name="connsiteX75" fmla="*/ 2055786 w 2426341"/>
                <a:gd name="connsiteY75" fmla="*/ 261950 h 1071616"/>
                <a:gd name="connsiteX76" fmla="*/ 2050138 w 2426341"/>
                <a:gd name="connsiteY76" fmla="*/ 261950 h 1071616"/>
                <a:gd name="connsiteX77" fmla="*/ 1959774 w 2426341"/>
                <a:gd name="connsiteY77" fmla="*/ 290189 h 1071616"/>
                <a:gd name="connsiteX78" fmla="*/ 1914592 w 2426341"/>
                <a:gd name="connsiteY78" fmla="*/ 335371 h 1071616"/>
                <a:gd name="connsiteX79" fmla="*/ 1908944 w 2426341"/>
                <a:gd name="connsiteY79" fmla="*/ 329723 h 1071616"/>
                <a:gd name="connsiteX80" fmla="*/ 1903297 w 2426341"/>
                <a:gd name="connsiteY80" fmla="*/ 318427 h 1071616"/>
                <a:gd name="connsiteX81" fmla="*/ 1841171 w 2426341"/>
                <a:gd name="connsiteY81" fmla="*/ 273245 h 1071616"/>
                <a:gd name="connsiteX82" fmla="*/ 1829876 w 2426341"/>
                <a:gd name="connsiteY82" fmla="*/ 109460 h 1071616"/>
                <a:gd name="connsiteX83" fmla="*/ 1795989 w 2426341"/>
                <a:gd name="connsiteY83" fmla="*/ 64278 h 1071616"/>
                <a:gd name="connsiteX84" fmla="*/ 1852467 w 2426341"/>
                <a:gd name="connsiteY84" fmla="*/ 30392 h 1071616"/>
                <a:gd name="connsiteX85" fmla="*/ 1896943 w 2426341"/>
                <a:gd name="connsiteY85" fmla="*/ 26862 h 1071616"/>
                <a:gd name="connsiteX86" fmla="*/ 1223094 w 2426341"/>
                <a:gd name="connsiteY86" fmla="*/ 1888 h 1071616"/>
                <a:gd name="connsiteX87" fmla="*/ 1372407 w 2426341"/>
                <a:gd name="connsiteY87" fmla="*/ 86869 h 1071616"/>
                <a:gd name="connsiteX88" fmla="*/ 1400645 w 2426341"/>
                <a:gd name="connsiteY88" fmla="*/ 194176 h 1071616"/>
                <a:gd name="connsiteX89" fmla="*/ 1349815 w 2426341"/>
                <a:gd name="connsiteY89" fmla="*/ 284540 h 1071616"/>
                <a:gd name="connsiteX90" fmla="*/ 1298986 w 2426341"/>
                <a:gd name="connsiteY90" fmla="*/ 290188 h 1071616"/>
                <a:gd name="connsiteX91" fmla="*/ 1265099 w 2426341"/>
                <a:gd name="connsiteY91" fmla="*/ 256301 h 1071616"/>
                <a:gd name="connsiteX92" fmla="*/ 1270747 w 2426341"/>
                <a:gd name="connsiteY92" fmla="*/ 205471 h 1071616"/>
                <a:gd name="connsiteX93" fmla="*/ 1321577 w 2426341"/>
                <a:gd name="connsiteY93" fmla="*/ 182880 h 1071616"/>
                <a:gd name="connsiteX94" fmla="*/ 1327224 w 2426341"/>
                <a:gd name="connsiteY94" fmla="*/ 177233 h 1071616"/>
                <a:gd name="connsiteX95" fmla="*/ 1321577 w 2426341"/>
                <a:gd name="connsiteY95" fmla="*/ 171585 h 1071616"/>
                <a:gd name="connsiteX96" fmla="*/ 1253804 w 2426341"/>
                <a:gd name="connsiteY96" fmla="*/ 188528 h 1071616"/>
                <a:gd name="connsiteX97" fmla="*/ 1236860 w 2426341"/>
                <a:gd name="connsiteY97" fmla="*/ 261949 h 1071616"/>
                <a:gd name="connsiteX98" fmla="*/ 1287690 w 2426341"/>
                <a:gd name="connsiteY98" fmla="*/ 324074 h 1071616"/>
                <a:gd name="connsiteX99" fmla="*/ 1366759 w 2426341"/>
                <a:gd name="connsiteY99" fmla="*/ 324074 h 1071616"/>
                <a:gd name="connsiteX100" fmla="*/ 1451475 w 2426341"/>
                <a:gd name="connsiteY100" fmla="*/ 199824 h 1071616"/>
                <a:gd name="connsiteX101" fmla="*/ 1417589 w 2426341"/>
                <a:gd name="connsiteY101" fmla="*/ 58630 h 1071616"/>
                <a:gd name="connsiteX102" fmla="*/ 1411941 w 2426341"/>
                <a:gd name="connsiteY102" fmla="*/ 52982 h 1071616"/>
                <a:gd name="connsiteX103" fmla="*/ 1536192 w 2426341"/>
                <a:gd name="connsiteY103" fmla="*/ 7800 h 1071616"/>
                <a:gd name="connsiteX104" fmla="*/ 1683034 w 2426341"/>
                <a:gd name="connsiteY104" fmla="*/ 24743 h 1071616"/>
                <a:gd name="connsiteX105" fmla="*/ 1750807 w 2426341"/>
                <a:gd name="connsiteY105" fmla="*/ 58630 h 1071616"/>
                <a:gd name="connsiteX106" fmla="*/ 1795989 w 2426341"/>
                <a:gd name="connsiteY106" fmla="*/ 115107 h 1071616"/>
                <a:gd name="connsiteX107" fmla="*/ 1824228 w 2426341"/>
                <a:gd name="connsiteY107" fmla="*/ 261949 h 1071616"/>
                <a:gd name="connsiteX108" fmla="*/ 1829876 w 2426341"/>
                <a:gd name="connsiteY108" fmla="*/ 278892 h 1071616"/>
                <a:gd name="connsiteX109" fmla="*/ 1886353 w 2426341"/>
                <a:gd name="connsiteY109" fmla="*/ 318427 h 1071616"/>
                <a:gd name="connsiteX110" fmla="*/ 1914592 w 2426341"/>
                <a:gd name="connsiteY110" fmla="*/ 408791 h 1071616"/>
                <a:gd name="connsiteX111" fmla="*/ 1829876 w 2426341"/>
                <a:gd name="connsiteY111" fmla="*/ 538689 h 1071616"/>
                <a:gd name="connsiteX112" fmla="*/ 1750807 w 2426341"/>
                <a:gd name="connsiteY112" fmla="*/ 549985 h 1071616"/>
                <a:gd name="connsiteX113" fmla="*/ 1694329 w 2426341"/>
                <a:gd name="connsiteY113" fmla="*/ 499155 h 1071616"/>
                <a:gd name="connsiteX114" fmla="*/ 1688681 w 2426341"/>
                <a:gd name="connsiteY114" fmla="*/ 482211 h 1071616"/>
                <a:gd name="connsiteX115" fmla="*/ 1711272 w 2426341"/>
                <a:gd name="connsiteY115" fmla="*/ 431382 h 1071616"/>
                <a:gd name="connsiteX116" fmla="*/ 1750807 w 2426341"/>
                <a:gd name="connsiteY116" fmla="*/ 420086 h 1071616"/>
                <a:gd name="connsiteX117" fmla="*/ 1784693 w 2426341"/>
                <a:gd name="connsiteY117" fmla="*/ 437029 h 1071616"/>
                <a:gd name="connsiteX118" fmla="*/ 1790341 w 2426341"/>
                <a:gd name="connsiteY118" fmla="*/ 437029 h 1071616"/>
                <a:gd name="connsiteX119" fmla="*/ 1790341 w 2426341"/>
                <a:gd name="connsiteY119" fmla="*/ 431382 h 1071616"/>
                <a:gd name="connsiteX120" fmla="*/ 1762102 w 2426341"/>
                <a:gd name="connsiteY120" fmla="*/ 408791 h 1071616"/>
                <a:gd name="connsiteX121" fmla="*/ 1694329 w 2426341"/>
                <a:gd name="connsiteY121" fmla="*/ 414438 h 1071616"/>
                <a:gd name="connsiteX122" fmla="*/ 1660443 w 2426341"/>
                <a:gd name="connsiteY122" fmla="*/ 510450 h 1071616"/>
                <a:gd name="connsiteX123" fmla="*/ 1739511 w 2426341"/>
                <a:gd name="connsiteY123" fmla="*/ 583871 h 1071616"/>
                <a:gd name="connsiteX124" fmla="*/ 1846819 w 2426341"/>
                <a:gd name="connsiteY124" fmla="*/ 578223 h 1071616"/>
                <a:gd name="connsiteX125" fmla="*/ 1954126 w 2426341"/>
                <a:gd name="connsiteY125" fmla="*/ 408791 h 1071616"/>
                <a:gd name="connsiteX126" fmla="*/ 1942831 w 2426341"/>
                <a:gd name="connsiteY126" fmla="*/ 352313 h 1071616"/>
                <a:gd name="connsiteX127" fmla="*/ 1993661 w 2426341"/>
                <a:gd name="connsiteY127" fmla="*/ 307131 h 1071616"/>
                <a:gd name="connsiteX128" fmla="*/ 2061434 w 2426341"/>
                <a:gd name="connsiteY128" fmla="*/ 290188 h 1071616"/>
                <a:gd name="connsiteX129" fmla="*/ 2123559 w 2426341"/>
                <a:gd name="connsiteY129" fmla="*/ 312779 h 1071616"/>
                <a:gd name="connsiteX130" fmla="*/ 2168742 w 2426341"/>
                <a:gd name="connsiteY130" fmla="*/ 369256 h 1071616"/>
                <a:gd name="connsiteX131" fmla="*/ 2185685 w 2426341"/>
                <a:gd name="connsiteY131" fmla="*/ 374904 h 1071616"/>
                <a:gd name="connsiteX132" fmla="*/ 2326879 w 2426341"/>
                <a:gd name="connsiteY132" fmla="*/ 363609 h 1071616"/>
                <a:gd name="connsiteX133" fmla="*/ 2411595 w 2426341"/>
                <a:gd name="connsiteY133" fmla="*/ 442677 h 1071616"/>
                <a:gd name="connsiteX134" fmla="*/ 2417243 w 2426341"/>
                <a:gd name="connsiteY134" fmla="*/ 459620 h 1071616"/>
                <a:gd name="connsiteX135" fmla="*/ 2326879 w 2426341"/>
                <a:gd name="connsiteY135" fmla="*/ 679883 h 1071616"/>
                <a:gd name="connsiteX136" fmla="*/ 2321231 w 2426341"/>
                <a:gd name="connsiteY136" fmla="*/ 662940 h 1071616"/>
                <a:gd name="connsiteX137" fmla="*/ 2202628 w 2426341"/>
                <a:gd name="connsiteY137" fmla="*/ 566928 h 1071616"/>
                <a:gd name="connsiteX138" fmla="*/ 2196980 w 2426341"/>
                <a:gd name="connsiteY138" fmla="*/ 566928 h 1071616"/>
                <a:gd name="connsiteX139" fmla="*/ 2117912 w 2426341"/>
                <a:gd name="connsiteY139" fmla="*/ 595167 h 1071616"/>
                <a:gd name="connsiteX140" fmla="*/ 2089673 w 2426341"/>
                <a:gd name="connsiteY140" fmla="*/ 629053 h 1071616"/>
                <a:gd name="connsiteX141" fmla="*/ 2084025 w 2426341"/>
                <a:gd name="connsiteY141" fmla="*/ 674235 h 1071616"/>
                <a:gd name="connsiteX142" fmla="*/ 2089673 w 2426341"/>
                <a:gd name="connsiteY142" fmla="*/ 691178 h 1071616"/>
                <a:gd name="connsiteX143" fmla="*/ 2140503 w 2426341"/>
                <a:gd name="connsiteY143" fmla="*/ 742008 h 1071616"/>
                <a:gd name="connsiteX144" fmla="*/ 2213924 w 2426341"/>
                <a:gd name="connsiteY144" fmla="*/ 713769 h 1071616"/>
                <a:gd name="connsiteX145" fmla="*/ 2213924 w 2426341"/>
                <a:gd name="connsiteY145" fmla="*/ 708122 h 1071616"/>
                <a:gd name="connsiteX146" fmla="*/ 2208276 w 2426341"/>
                <a:gd name="connsiteY146" fmla="*/ 708122 h 1071616"/>
                <a:gd name="connsiteX147" fmla="*/ 2151798 w 2426341"/>
                <a:gd name="connsiteY147" fmla="*/ 713769 h 1071616"/>
                <a:gd name="connsiteX148" fmla="*/ 2129207 w 2426341"/>
                <a:gd name="connsiteY148" fmla="*/ 674235 h 1071616"/>
                <a:gd name="connsiteX149" fmla="*/ 2202628 w 2426341"/>
                <a:gd name="connsiteY149" fmla="*/ 617758 h 1071616"/>
                <a:gd name="connsiteX150" fmla="*/ 2281697 w 2426341"/>
                <a:gd name="connsiteY150" fmla="*/ 679883 h 1071616"/>
                <a:gd name="connsiteX151" fmla="*/ 2270401 w 2426341"/>
                <a:gd name="connsiteY151" fmla="*/ 798486 h 1071616"/>
                <a:gd name="connsiteX152" fmla="*/ 2078377 w 2426341"/>
                <a:gd name="connsiteY152" fmla="*/ 950975 h 1071616"/>
                <a:gd name="connsiteX153" fmla="*/ 1959774 w 2426341"/>
                <a:gd name="connsiteY153" fmla="*/ 956623 h 1071616"/>
                <a:gd name="connsiteX154" fmla="*/ 1948479 w 2426341"/>
                <a:gd name="connsiteY154" fmla="*/ 956623 h 1071616"/>
                <a:gd name="connsiteX155" fmla="*/ 1846819 w 2426341"/>
                <a:gd name="connsiteY155" fmla="*/ 917089 h 1071616"/>
                <a:gd name="connsiteX156" fmla="*/ 1858114 w 2426341"/>
                <a:gd name="connsiteY156" fmla="*/ 888850 h 1071616"/>
                <a:gd name="connsiteX157" fmla="*/ 1841171 w 2426341"/>
                <a:gd name="connsiteY157" fmla="*/ 719417 h 1071616"/>
                <a:gd name="connsiteX158" fmla="*/ 1671738 w 2426341"/>
                <a:gd name="connsiteY158" fmla="*/ 679883 h 1071616"/>
                <a:gd name="connsiteX159" fmla="*/ 1660443 w 2426341"/>
                <a:gd name="connsiteY159" fmla="*/ 685531 h 1071616"/>
                <a:gd name="connsiteX160" fmla="*/ 1632204 w 2426341"/>
                <a:gd name="connsiteY160" fmla="*/ 583871 h 1071616"/>
                <a:gd name="connsiteX161" fmla="*/ 1620908 w 2426341"/>
                <a:gd name="connsiteY161" fmla="*/ 572576 h 1071616"/>
                <a:gd name="connsiteX162" fmla="*/ 1570078 w 2426341"/>
                <a:gd name="connsiteY162" fmla="*/ 549985 h 1071616"/>
                <a:gd name="connsiteX163" fmla="*/ 1513601 w 2426341"/>
                <a:gd name="connsiteY163" fmla="*/ 555632 h 1071616"/>
                <a:gd name="connsiteX164" fmla="*/ 1434532 w 2426341"/>
                <a:gd name="connsiteY164" fmla="*/ 420086 h 1071616"/>
                <a:gd name="connsiteX165" fmla="*/ 1259451 w 2426341"/>
                <a:gd name="connsiteY165" fmla="*/ 397495 h 1071616"/>
                <a:gd name="connsiteX166" fmla="*/ 1123905 w 2426341"/>
                <a:gd name="connsiteY166" fmla="*/ 504803 h 1071616"/>
                <a:gd name="connsiteX167" fmla="*/ 1112609 w 2426341"/>
                <a:gd name="connsiteY167" fmla="*/ 527394 h 1071616"/>
                <a:gd name="connsiteX168" fmla="*/ 869755 w 2426341"/>
                <a:gd name="connsiteY168" fmla="*/ 708122 h 1071616"/>
                <a:gd name="connsiteX169" fmla="*/ 717266 w 2426341"/>
                <a:gd name="connsiteY169" fmla="*/ 719417 h 1071616"/>
                <a:gd name="connsiteX170" fmla="*/ 593015 w 2426341"/>
                <a:gd name="connsiteY170" fmla="*/ 668587 h 1071616"/>
                <a:gd name="connsiteX171" fmla="*/ 598241 w 2426341"/>
                <a:gd name="connsiteY171" fmla="*/ 648338 h 1071616"/>
                <a:gd name="connsiteX172" fmla="*/ 558776 w 2426341"/>
                <a:gd name="connsiteY172" fmla="*/ 626847 h 1071616"/>
                <a:gd name="connsiteX173" fmla="*/ 434878 w 2426341"/>
                <a:gd name="connsiteY173" fmla="*/ 538689 h 1071616"/>
                <a:gd name="connsiteX174" fmla="*/ 321923 w 2426341"/>
                <a:gd name="connsiteY174" fmla="*/ 482211 h 1071616"/>
                <a:gd name="connsiteX175" fmla="*/ 203320 w 2426341"/>
                <a:gd name="connsiteY175" fmla="*/ 482211 h 1071616"/>
                <a:gd name="connsiteX176" fmla="*/ 124251 w 2426341"/>
                <a:gd name="connsiteY176" fmla="*/ 516098 h 1071616"/>
                <a:gd name="connsiteX177" fmla="*/ 288036 w 2426341"/>
                <a:gd name="connsiteY177" fmla="*/ 493507 h 1071616"/>
                <a:gd name="connsiteX178" fmla="*/ 434878 w 2426341"/>
                <a:gd name="connsiteY178" fmla="*/ 572576 h 1071616"/>
                <a:gd name="connsiteX179" fmla="*/ 564777 w 2426341"/>
                <a:gd name="connsiteY179" fmla="*/ 668588 h 1071616"/>
                <a:gd name="connsiteX180" fmla="*/ 587368 w 2426341"/>
                <a:gd name="connsiteY180" fmla="*/ 679883 h 1071616"/>
                <a:gd name="connsiteX181" fmla="*/ 581720 w 2426341"/>
                <a:gd name="connsiteY181" fmla="*/ 708122 h 1071616"/>
                <a:gd name="connsiteX182" fmla="*/ 553481 w 2426341"/>
                <a:gd name="connsiteY182" fmla="*/ 691179 h 1071616"/>
                <a:gd name="connsiteX183" fmla="*/ 423582 w 2426341"/>
                <a:gd name="connsiteY183" fmla="*/ 589519 h 1071616"/>
                <a:gd name="connsiteX184" fmla="*/ 288036 w 2426341"/>
                <a:gd name="connsiteY184" fmla="*/ 510450 h 1071616"/>
                <a:gd name="connsiteX185" fmla="*/ 84716 w 2426341"/>
                <a:gd name="connsiteY185" fmla="*/ 555632 h 1071616"/>
                <a:gd name="connsiteX186" fmla="*/ 129899 w 2426341"/>
                <a:gd name="connsiteY186" fmla="*/ 538689 h 1071616"/>
                <a:gd name="connsiteX187" fmla="*/ 288036 w 2426341"/>
                <a:gd name="connsiteY187" fmla="*/ 544337 h 1071616"/>
                <a:gd name="connsiteX188" fmla="*/ 406639 w 2426341"/>
                <a:gd name="connsiteY188" fmla="*/ 634701 h 1071616"/>
                <a:gd name="connsiteX189" fmla="*/ 519594 w 2426341"/>
                <a:gd name="connsiteY189" fmla="*/ 730713 h 1071616"/>
                <a:gd name="connsiteX190" fmla="*/ 545716 w 2426341"/>
                <a:gd name="connsiteY190" fmla="*/ 756834 h 1071616"/>
                <a:gd name="connsiteX191" fmla="*/ 570424 w 2426341"/>
                <a:gd name="connsiteY191" fmla="*/ 781542 h 1071616"/>
                <a:gd name="connsiteX192" fmla="*/ 578896 w 2426341"/>
                <a:gd name="connsiteY192" fmla="*/ 742716 h 1071616"/>
                <a:gd name="connsiteX193" fmla="*/ 587367 w 2426341"/>
                <a:gd name="connsiteY193" fmla="*/ 708123 h 1071616"/>
                <a:gd name="connsiteX194" fmla="*/ 711618 w 2426341"/>
                <a:gd name="connsiteY194" fmla="*/ 758952 h 1071616"/>
                <a:gd name="connsiteX195" fmla="*/ 881051 w 2426341"/>
                <a:gd name="connsiteY195" fmla="*/ 747657 h 1071616"/>
                <a:gd name="connsiteX196" fmla="*/ 1095666 w 2426341"/>
                <a:gd name="connsiteY196" fmla="*/ 606463 h 1071616"/>
                <a:gd name="connsiteX197" fmla="*/ 1101314 w 2426341"/>
                <a:gd name="connsiteY197" fmla="*/ 662941 h 1071616"/>
                <a:gd name="connsiteX198" fmla="*/ 1027893 w 2426341"/>
                <a:gd name="connsiteY198" fmla="*/ 725066 h 1071616"/>
                <a:gd name="connsiteX199" fmla="*/ 1010950 w 2426341"/>
                <a:gd name="connsiteY199" fmla="*/ 770248 h 1071616"/>
                <a:gd name="connsiteX200" fmla="*/ 768096 w 2426341"/>
                <a:gd name="connsiteY200" fmla="*/ 849316 h 1071616"/>
                <a:gd name="connsiteX201" fmla="*/ 665024 w 2426341"/>
                <a:gd name="connsiteY201" fmla="*/ 830255 h 1071616"/>
                <a:gd name="connsiteX202" fmla="*/ 570426 w 2426341"/>
                <a:gd name="connsiteY202" fmla="*/ 781544 h 1071616"/>
                <a:gd name="connsiteX203" fmla="*/ 576072 w 2426341"/>
                <a:gd name="connsiteY203" fmla="*/ 787190 h 1071616"/>
                <a:gd name="connsiteX204" fmla="*/ 570424 w 2426341"/>
                <a:gd name="connsiteY204" fmla="*/ 826725 h 1071616"/>
                <a:gd name="connsiteX205" fmla="*/ 497003 w 2426341"/>
                <a:gd name="connsiteY205" fmla="*/ 770247 h 1071616"/>
                <a:gd name="connsiteX206" fmla="*/ 389696 w 2426341"/>
                <a:gd name="connsiteY206" fmla="*/ 668588 h 1071616"/>
                <a:gd name="connsiteX207" fmla="*/ 276740 w 2426341"/>
                <a:gd name="connsiteY207" fmla="*/ 578223 h 1071616"/>
                <a:gd name="connsiteX208" fmla="*/ 141194 w 2426341"/>
                <a:gd name="connsiteY208" fmla="*/ 566928 h 1071616"/>
                <a:gd name="connsiteX209" fmla="*/ 16943 w 2426341"/>
                <a:gd name="connsiteY209" fmla="*/ 634701 h 1071616"/>
                <a:gd name="connsiteX210" fmla="*/ 0 w 2426341"/>
                <a:gd name="connsiteY210" fmla="*/ 640349 h 1071616"/>
                <a:gd name="connsiteX211" fmla="*/ 0 w 2426341"/>
                <a:gd name="connsiteY211" fmla="*/ 629053 h 1071616"/>
                <a:gd name="connsiteX212" fmla="*/ 197672 w 2426341"/>
                <a:gd name="connsiteY212" fmla="*/ 453973 h 1071616"/>
                <a:gd name="connsiteX213" fmla="*/ 263327 w 2426341"/>
                <a:gd name="connsiteY213" fmla="*/ 442677 h 1071616"/>
                <a:gd name="connsiteX214" fmla="*/ 333218 w 2426341"/>
                <a:gd name="connsiteY214" fmla="*/ 448325 h 1071616"/>
                <a:gd name="connsiteX215" fmla="*/ 457469 w 2426341"/>
                <a:gd name="connsiteY215" fmla="*/ 504803 h 1071616"/>
                <a:gd name="connsiteX216" fmla="*/ 615606 w 2426341"/>
                <a:gd name="connsiteY216" fmla="*/ 606462 h 1071616"/>
                <a:gd name="connsiteX217" fmla="*/ 612077 w 2426341"/>
                <a:gd name="connsiteY217" fmla="*/ 629053 h 1071616"/>
                <a:gd name="connsiteX218" fmla="*/ 611073 w 2426341"/>
                <a:gd name="connsiteY218" fmla="*/ 631973 h 1071616"/>
                <a:gd name="connsiteX219" fmla="*/ 635374 w 2426341"/>
                <a:gd name="connsiteY219" fmla="*/ 642467 h 1071616"/>
                <a:gd name="connsiteX220" fmla="*/ 666436 w 2426341"/>
                <a:gd name="connsiteY220" fmla="*/ 651644 h 1071616"/>
                <a:gd name="connsiteX221" fmla="*/ 807630 w 2426341"/>
                <a:gd name="connsiteY221" fmla="*/ 629053 h 1071616"/>
                <a:gd name="connsiteX222" fmla="*/ 881051 w 2426341"/>
                <a:gd name="connsiteY222" fmla="*/ 510450 h 1071616"/>
                <a:gd name="connsiteX223" fmla="*/ 875403 w 2426341"/>
                <a:gd name="connsiteY223" fmla="*/ 504803 h 1071616"/>
                <a:gd name="connsiteX224" fmla="*/ 864108 w 2426341"/>
                <a:gd name="connsiteY224" fmla="*/ 510450 h 1071616"/>
                <a:gd name="connsiteX225" fmla="*/ 813278 w 2426341"/>
                <a:gd name="connsiteY225" fmla="*/ 533041 h 1071616"/>
                <a:gd name="connsiteX226" fmla="*/ 768096 w 2426341"/>
                <a:gd name="connsiteY226" fmla="*/ 516098 h 1071616"/>
                <a:gd name="connsiteX227" fmla="*/ 756800 w 2426341"/>
                <a:gd name="connsiteY227" fmla="*/ 470916 h 1071616"/>
                <a:gd name="connsiteX228" fmla="*/ 785039 w 2426341"/>
                <a:gd name="connsiteY228" fmla="*/ 425734 h 1071616"/>
                <a:gd name="connsiteX229" fmla="*/ 785039 w 2426341"/>
                <a:gd name="connsiteY229" fmla="*/ 414438 h 1071616"/>
                <a:gd name="connsiteX230" fmla="*/ 750888 w 2426341"/>
                <a:gd name="connsiteY230" fmla="*/ 316750 h 1071616"/>
                <a:gd name="connsiteX231" fmla="*/ 750913 w 2426341"/>
                <a:gd name="connsiteY231" fmla="*/ 312081 h 1071616"/>
                <a:gd name="connsiteX232" fmla="*/ 728561 w 2426341"/>
                <a:gd name="connsiteY232" fmla="*/ 352313 h 1071616"/>
                <a:gd name="connsiteX233" fmla="*/ 717266 w 2426341"/>
                <a:gd name="connsiteY233" fmla="*/ 273245 h 1071616"/>
                <a:gd name="connsiteX234" fmla="*/ 824573 w 2426341"/>
                <a:gd name="connsiteY234" fmla="*/ 143347 h 1071616"/>
                <a:gd name="connsiteX235" fmla="*/ 858460 w 2426341"/>
                <a:gd name="connsiteY235" fmla="*/ 132051 h 1071616"/>
                <a:gd name="connsiteX236" fmla="*/ 840515 w 2426341"/>
                <a:gd name="connsiteY236" fmla="*/ 155043 h 1071616"/>
                <a:gd name="connsiteX237" fmla="*/ 841517 w 2426341"/>
                <a:gd name="connsiteY237" fmla="*/ 154642 h 1071616"/>
                <a:gd name="connsiteX238" fmla="*/ 965768 w 2426341"/>
                <a:gd name="connsiteY238" fmla="*/ 165937 h 1071616"/>
                <a:gd name="connsiteX239" fmla="*/ 977063 w 2426341"/>
                <a:gd name="connsiteY239" fmla="*/ 284540 h 1071616"/>
                <a:gd name="connsiteX240" fmla="*/ 977063 w 2426341"/>
                <a:gd name="connsiteY240" fmla="*/ 295836 h 1071616"/>
                <a:gd name="connsiteX241" fmla="*/ 988359 w 2426341"/>
                <a:gd name="connsiteY241" fmla="*/ 295836 h 1071616"/>
                <a:gd name="connsiteX242" fmla="*/ 988359 w 2426341"/>
                <a:gd name="connsiteY242" fmla="*/ 137698 h 1071616"/>
                <a:gd name="connsiteX243" fmla="*/ 982711 w 2426341"/>
                <a:gd name="connsiteY243" fmla="*/ 132051 h 1071616"/>
                <a:gd name="connsiteX244" fmla="*/ 1163439 w 2426341"/>
                <a:gd name="connsiteY244" fmla="*/ 2152 h 1071616"/>
                <a:gd name="connsiteX245" fmla="*/ 1223094 w 2426341"/>
                <a:gd name="connsiteY245" fmla="*/ 1888 h 107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2426341" h="1071616">
                  <a:moveTo>
                    <a:pt x="1354053" y="438443"/>
                  </a:moveTo>
                  <a:cubicBezTo>
                    <a:pt x="1379468" y="441267"/>
                    <a:pt x="1403471" y="448327"/>
                    <a:pt x="1423238" y="459622"/>
                  </a:cubicBezTo>
                  <a:cubicBezTo>
                    <a:pt x="1468420" y="482213"/>
                    <a:pt x="1491011" y="533043"/>
                    <a:pt x="1502306" y="583873"/>
                  </a:cubicBezTo>
                  <a:cubicBezTo>
                    <a:pt x="1502306" y="589520"/>
                    <a:pt x="1507954" y="589520"/>
                    <a:pt x="1513602" y="589520"/>
                  </a:cubicBezTo>
                  <a:cubicBezTo>
                    <a:pt x="1547488" y="578225"/>
                    <a:pt x="1581375" y="589520"/>
                    <a:pt x="1603966" y="612111"/>
                  </a:cubicBezTo>
                  <a:cubicBezTo>
                    <a:pt x="1609614" y="612111"/>
                    <a:pt x="1609614" y="617759"/>
                    <a:pt x="1609614" y="617759"/>
                  </a:cubicBezTo>
                  <a:cubicBezTo>
                    <a:pt x="1626557" y="645998"/>
                    <a:pt x="1637853" y="685532"/>
                    <a:pt x="1620909" y="713771"/>
                  </a:cubicBezTo>
                  <a:cubicBezTo>
                    <a:pt x="1609614" y="730714"/>
                    <a:pt x="1603966" y="742010"/>
                    <a:pt x="1587023" y="747658"/>
                  </a:cubicBezTo>
                  <a:cubicBezTo>
                    <a:pt x="1570079" y="758953"/>
                    <a:pt x="1553136" y="758953"/>
                    <a:pt x="1541841" y="753305"/>
                  </a:cubicBezTo>
                  <a:cubicBezTo>
                    <a:pt x="1536193" y="753305"/>
                    <a:pt x="1536193" y="747658"/>
                    <a:pt x="1530545" y="742010"/>
                  </a:cubicBezTo>
                  <a:cubicBezTo>
                    <a:pt x="1524897" y="736362"/>
                    <a:pt x="1524897" y="730714"/>
                    <a:pt x="1524897" y="719419"/>
                  </a:cubicBezTo>
                  <a:cubicBezTo>
                    <a:pt x="1524897" y="708123"/>
                    <a:pt x="1536193" y="691180"/>
                    <a:pt x="1553136" y="685532"/>
                  </a:cubicBezTo>
                  <a:cubicBezTo>
                    <a:pt x="1558784" y="685532"/>
                    <a:pt x="1558784" y="685532"/>
                    <a:pt x="1558784" y="679884"/>
                  </a:cubicBezTo>
                  <a:cubicBezTo>
                    <a:pt x="1558784" y="674237"/>
                    <a:pt x="1558784" y="674237"/>
                    <a:pt x="1553136" y="674237"/>
                  </a:cubicBezTo>
                  <a:cubicBezTo>
                    <a:pt x="1524897" y="679884"/>
                    <a:pt x="1502306" y="691180"/>
                    <a:pt x="1496659" y="719419"/>
                  </a:cubicBezTo>
                  <a:cubicBezTo>
                    <a:pt x="1491011" y="742010"/>
                    <a:pt x="1496659" y="764601"/>
                    <a:pt x="1513602" y="781544"/>
                  </a:cubicBezTo>
                  <a:cubicBezTo>
                    <a:pt x="1519250" y="781544"/>
                    <a:pt x="1519250" y="787192"/>
                    <a:pt x="1524897" y="787192"/>
                  </a:cubicBezTo>
                  <a:cubicBezTo>
                    <a:pt x="1547488" y="804135"/>
                    <a:pt x="1575727" y="798487"/>
                    <a:pt x="1598318" y="792840"/>
                  </a:cubicBezTo>
                  <a:cubicBezTo>
                    <a:pt x="1603966" y="787192"/>
                    <a:pt x="1609614" y="787192"/>
                    <a:pt x="1615262" y="781544"/>
                  </a:cubicBezTo>
                  <a:cubicBezTo>
                    <a:pt x="1615262" y="815431"/>
                    <a:pt x="1620909" y="843669"/>
                    <a:pt x="1643501" y="866260"/>
                  </a:cubicBezTo>
                  <a:cubicBezTo>
                    <a:pt x="1660444" y="888851"/>
                    <a:pt x="1699978" y="900147"/>
                    <a:pt x="1728217" y="888851"/>
                  </a:cubicBezTo>
                  <a:cubicBezTo>
                    <a:pt x="1745160" y="883204"/>
                    <a:pt x="1756456" y="871908"/>
                    <a:pt x="1762104" y="854965"/>
                  </a:cubicBezTo>
                  <a:cubicBezTo>
                    <a:pt x="1767751" y="838022"/>
                    <a:pt x="1767751" y="826726"/>
                    <a:pt x="1762104" y="809783"/>
                  </a:cubicBezTo>
                  <a:cubicBezTo>
                    <a:pt x="1762104" y="804135"/>
                    <a:pt x="1762104" y="804135"/>
                    <a:pt x="1756456" y="804135"/>
                  </a:cubicBezTo>
                  <a:cubicBezTo>
                    <a:pt x="1750808" y="804135"/>
                    <a:pt x="1750808" y="804135"/>
                    <a:pt x="1750808" y="809783"/>
                  </a:cubicBezTo>
                  <a:cubicBezTo>
                    <a:pt x="1756456" y="832374"/>
                    <a:pt x="1739512" y="860613"/>
                    <a:pt x="1722569" y="860613"/>
                  </a:cubicBezTo>
                  <a:cubicBezTo>
                    <a:pt x="1699978" y="860613"/>
                    <a:pt x="1677387" y="854965"/>
                    <a:pt x="1666092" y="838022"/>
                  </a:cubicBezTo>
                  <a:cubicBezTo>
                    <a:pt x="1649148" y="826726"/>
                    <a:pt x="1643501" y="804135"/>
                    <a:pt x="1649148" y="781544"/>
                  </a:cubicBezTo>
                  <a:cubicBezTo>
                    <a:pt x="1649148" y="758953"/>
                    <a:pt x="1666092" y="742010"/>
                    <a:pt x="1683035" y="736362"/>
                  </a:cubicBezTo>
                  <a:cubicBezTo>
                    <a:pt x="1722569" y="719419"/>
                    <a:pt x="1773399" y="730714"/>
                    <a:pt x="1795990" y="764601"/>
                  </a:cubicBezTo>
                  <a:cubicBezTo>
                    <a:pt x="1824229" y="798487"/>
                    <a:pt x="1818581" y="849317"/>
                    <a:pt x="1807286" y="894499"/>
                  </a:cubicBezTo>
                  <a:cubicBezTo>
                    <a:pt x="1795990" y="939681"/>
                    <a:pt x="1767751" y="979216"/>
                    <a:pt x="1728217" y="1013102"/>
                  </a:cubicBezTo>
                  <a:cubicBezTo>
                    <a:pt x="1694330" y="1041341"/>
                    <a:pt x="1649148" y="1058284"/>
                    <a:pt x="1598318" y="1069580"/>
                  </a:cubicBezTo>
                  <a:cubicBezTo>
                    <a:pt x="1553136" y="1075227"/>
                    <a:pt x="1502306" y="1069580"/>
                    <a:pt x="1462772" y="1046989"/>
                  </a:cubicBezTo>
                  <a:cubicBezTo>
                    <a:pt x="1457124" y="1046989"/>
                    <a:pt x="1445829" y="1041341"/>
                    <a:pt x="1440181" y="1035693"/>
                  </a:cubicBezTo>
                  <a:cubicBezTo>
                    <a:pt x="1406294" y="1013102"/>
                    <a:pt x="1378056" y="984863"/>
                    <a:pt x="1355464" y="950977"/>
                  </a:cubicBezTo>
                  <a:cubicBezTo>
                    <a:pt x="1355464" y="950977"/>
                    <a:pt x="1349817" y="945329"/>
                    <a:pt x="1344169" y="950977"/>
                  </a:cubicBezTo>
                  <a:cubicBezTo>
                    <a:pt x="1287691" y="979216"/>
                    <a:pt x="1219918" y="990511"/>
                    <a:pt x="1163440" y="967920"/>
                  </a:cubicBezTo>
                  <a:cubicBezTo>
                    <a:pt x="1106963" y="945329"/>
                    <a:pt x="1073076" y="888851"/>
                    <a:pt x="1067428" y="826726"/>
                  </a:cubicBezTo>
                  <a:cubicBezTo>
                    <a:pt x="1056133" y="770249"/>
                    <a:pt x="1084372" y="702476"/>
                    <a:pt x="1140849" y="696828"/>
                  </a:cubicBezTo>
                  <a:cubicBezTo>
                    <a:pt x="1169088" y="691180"/>
                    <a:pt x="1197327" y="702476"/>
                    <a:pt x="1208623" y="725067"/>
                  </a:cubicBezTo>
                  <a:cubicBezTo>
                    <a:pt x="1219918" y="747658"/>
                    <a:pt x="1214270" y="787192"/>
                    <a:pt x="1191679" y="798487"/>
                  </a:cubicBezTo>
                  <a:cubicBezTo>
                    <a:pt x="1186032" y="804135"/>
                    <a:pt x="1186032" y="804135"/>
                    <a:pt x="1186032" y="809783"/>
                  </a:cubicBezTo>
                  <a:cubicBezTo>
                    <a:pt x="1186032" y="815431"/>
                    <a:pt x="1191679" y="815431"/>
                    <a:pt x="1197327" y="815431"/>
                  </a:cubicBezTo>
                  <a:cubicBezTo>
                    <a:pt x="1219918" y="804135"/>
                    <a:pt x="1231214" y="787192"/>
                    <a:pt x="1236861" y="770249"/>
                  </a:cubicBezTo>
                  <a:cubicBezTo>
                    <a:pt x="1242509" y="753305"/>
                    <a:pt x="1242509" y="730714"/>
                    <a:pt x="1236861" y="713771"/>
                  </a:cubicBezTo>
                  <a:cubicBezTo>
                    <a:pt x="1231214" y="696828"/>
                    <a:pt x="1214270" y="679884"/>
                    <a:pt x="1197327" y="668589"/>
                  </a:cubicBezTo>
                  <a:cubicBezTo>
                    <a:pt x="1180384" y="657293"/>
                    <a:pt x="1157793" y="657293"/>
                    <a:pt x="1140849" y="657293"/>
                  </a:cubicBezTo>
                  <a:cubicBezTo>
                    <a:pt x="1135202" y="640350"/>
                    <a:pt x="1135202" y="617759"/>
                    <a:pt x="1140849" y="600816"/>
                  </a:cubicBezTo>
                  <a:cubicBezTo>
                    <a:pt x="1140849" y="572577"/>
                    <a:pt x="1152145" y="549986"/>
                    <a:pt x="1163440" y="527395"/>
                  </a:cubicBezTo>
                  <a:cubicBezTo>
                    <a:pt x="1186032" y="487861"/>
                    <a:pt x="1225566" y="453974"/>
                    <a:pt x="1276396" y="442679"/>
                  </a:cubicBezTo>
                  <a:cubicBezTo>
                    <a:pt x="1301811" y="437031"/>
                    <a:pt x="1328638" y="435619"/>
                    <a:pt x="1354053" y="438443"/>
                  </a:cubicBezTo>
                  <a:close/>
                  <a:moveTo>
                    <a:pt x="722914" y="346666"/>
                  </a:moveTo>
                  <a:cubicBezTo>
                    <a:pt x="722914" y="346666"/>
                    <a:pt x="722914" y="352314"/>
                    <a:pt x="722914" y="352314"/>
                  </a:cubicBezTo>
                  <a:cubicBezTo>
                    <a:pt x="734209" y="374905"/>
                    <a:pt x="745505" y="391848"/>
                    <a:pt x="762448" y="408791"/>
                  </a:cubicBezTo>
                  <a:cubicBezTo>
                    <a:pt x="745505" y="420087"/>
                    <a:pt x="722914" y="431382"/>
                    <a:pt x="717266" y="459621"/>
                  </a:cubicBezTo>
                  <a:cubicBezTo>
                    <a:pt x="711618" y="493508"/>
                    <a:pt x="722914" y="521746"/>
                    <a:pt x="739857" y="544337"/>
                  </a:cubicBezTo>
                  <a:cubicBezTo>
                    <a:pt x="762448" y="566928"/>
                    <a:pt x="790687" y="572576"/>
                    <a:pt x="818926" y="566928"/>
                  </a:cubicBezTo>
                  <a:cubicBezTo>
                    <a:pt x="824574" y="566928"/>
                    <a:pt x="835869" y="566928"/>
                    <a:pt x="841517" y="561281"/>
                  </a:cubicBezTo>
                  <a:cubicBezTo>
                    <a:pt x="824574" y="583872"/>
                    <a:pt x="807630" y="595167"/>
                    <a:pt x="790687" y="606463"/>
                  </a:cubicBezTo>
                  <a:cubicBezTo>
                    <a:pt x="756800" y="623406"/>
                    <a:pt x="717266" y="623406"/>
                    <a:pt x="677732" y="612111"/>
                  </a:cubicBezTo>
                  <a:cubicBezTo>
                    <a:pt x="660788" y="606463"/>
                    <a:pt x="638197" y="600815"/>
                    <a:pt x="621254" y="589520"/>
                  </a:cubicBezTo>
                  <a:cubicBezTo>
                    <a:pt x="649493" y="504803"/>
                    <a:pt x="683379" y="425735"/>
                    <a:pt x="722914" y="346666"/>
                  </a:cubicBezTo>
                  <a:close/>
                  <a:moveTo>
                    <a:pt x="774117" y="230018"/>
                  </a:moveTo>
                  <a:lnTo>
                    <a:pt x="771626" y="232298"/>
                  </a:lnTo>
                  <a:lnTo>
                    <a:pt x="768816" y="238693"/>
                  </a:lnTo>
                  <a:close/>
                  <a:moveTo>
                    <a:pt x="1896943" y="26862"/>
                  </a:moveTo>
                  <a:cubicBezTo>
                    <a:pt x="1911768" y="27568"/>
                    <a:pt x="1925888" y="30392"/>
                    <a:pt x="1937183" y="36039"/>
                  </a:cubicBezTo>
                  <a:cubicBezTo>
                    <a:pt x="1965422" y="52983"/>
                    <a:pt x="1988013" y="69926"/>
                    <a:pt x="1993661" y="98165"/>
                  </a:cubicBezTo>
                  <a:cubicBezTo>
                    <a:pt x="2004956" y="120756"/>
                    <a:pt x="1999309" y="154642"/>
                    <a:pt x="1988013" y="182881"/>
                  </a:cubicBezTo>
                  <a:lnTo>
                    <a:pt x="1988013" y="188529"/>
                  </a:lnTo>
                  <a:cubicBezTo>
                    <a:pt x="1988013" y="188529"/>
                    <a:pt x="1988013" y="194177"/>
                    <a:pt x="1988013" y="194177"/>
                  </a:cubicBezTo>
                  <a:cubicBezTo>
                    <a:pt x="1988013" y="199824"/>
                    <a:pt x="1993661" y="205472"/>
                    <a:pt x="1999309" y="205472"/>
                  </a:cubicBezTo>
                  <a:cubicBezTo>
                    <a:pt x="2021900" y="205472"/>
                    <a:pt x="2038843" y="216768"/>
                    <a:pt x="2050138" y="228063"/>
                  </a:cubicBezTo>
                  <a:cubicBezTo>
                    <a:pt x="2055786" y="233711"/>
                    <a:pt x="2055786" y="239359"/>
                    <a:pt x="2044491" y="239359"/>
                  </a:cubicBezTo>
                  <a:cubicBezTo>
                    <a:pt x="2050138" y="250654"/>
                    <a:pt x="2055786" y="256302"/>
                    <a:pt x="2055786" y="261950"/>
                  </a:cubicBezTo>
                  <a:cubicBezTo>
                    <a:pt x="2055786" y="261950"/>
                    <a:pt x="2050138" y="261950"/>
                    <a:pt x="2050138" y="261950"/>
                  </a:cubicBezTo>
                  <a:cubicBezTo>
                    <a:pt x="2016252" y="261950"/>
                    <a:pt x="1988013" y="273245"/>
                    <a:pt x="1959774" y="290189"/>
                  </a:cubicBezTo>
                  <a:cubicBezTo>
                    <a:pt x="1942831" y="301484"/>
                    <a:pt x="1925888" y="318427"/>
                    <a:pt x="1914592" y="335371"/>
                  </a:cubicBezTo>
                  <a:cubicBezTo>
                    <a:pt x="1914592" y="335371"/>
                    <a:pt x="1908944" y="329723"/>
                    <a:pt x="1908944" y="329723"/>
                  </a:cubicBezTo>
                  <a:cubicBezTo>
                    <a:pt x="1908944" y="324075"/>
                    <a:pt x="1908944" y="324075"/>
                    <a:pt x="1903297" y="318427"/>
                  </a:cubicBezTo>
                  <a:cubicBezTo>
                    <a:pt x="1886353" y="295836"/>
                    <a:pt x="1863762" y="284541"/>
                    <a:pt x="1841171" y="273245"/>
                  </a:cubicBezTo>
                  <a:cubicBezTo>
                    <a:pt x="1858115" y="216768"/>
                    <a:pt x="1852467" y="160290"/>
                    <a:pt x="1829876" y="109460"/>
                  </a:cubicBezTo>
                  <a:cubicBezTo>
                    <a:pt x="1818580" y="92517"/>
                    <a:pt x="1807285" y="75574"/>
                    <a:pt x="1795989" y="64278"/>
                  </a:cubicBezTo>
                  <a:cubicBezTo>
                    <a:pt x="1807285" y="47335"/>
                    <a:pt x="1829876" y="36039"/>
                    <a:pt x="1852467" y="30392"/>
                  </a:cubicBezTo>
                  <a:cubicBezTo>
                    <a:pt x="1866586" y="27568"/>
                    <a:pt x="1882118" y="26156"/>
                    <a:pt x="1896943" y="26862"/>
                  </a:cubicBezTo>
                  <a:close/>
                  <a:moveTo>
                    <a:pt x="1223094" y="1888"/>
                  </a:moveTo>
                  <a:cubicBezTo>
                    <a:pt x="1282395" y="9565"/>
                    <a:pt x="1338520" y="40275"/>
                    <a:pt x="1372407" y="86869"/>
                  </a:cubicBezTo>
                  <a:cubicBezTo>
                    <a:pt x="1394998" y="115107"/>
                    <a:pt x="1406293" y="154642"/>
                    <a:pt x="1400645" y="194176"/>
                  </a:cubicBezTo>
                  <a:cubicBezTo>
                    <a:pt x="1400645" y="233710"/>
                    <a:pt x="1378054" y="273245"/>
                    <a:pt x="1349815" y="284540"/>
                  </a:cubicBezTo>
                  <a:cubicBezTo>
                    <a:pt x="1332872" y="290188"/>
                    <a:pt x="1315929" y="295836"/>
                    <a:pt x="1298986" y="290188"/>
                  </a:cubicBezTo>
                  <a:cubicBezTo>
                    <a:pt x="1282042" y="284540"/>
                    <a:pt x="1270747" y="273245"/>
                    <a:pt x="1265099" y="256301"/>
                  </a:cubicBezTo>
                  <a:cubicBezTo>
                    <a:pt x="1259451" y="239358"/>
                    <a:pt x="1259451" y="222415"/>
                    <a:pt x="1270747" y="205471"/>
                  </a:cubicBezTo>
                  <a:cubicBezTo>
                    <a:pt x="1282042" y="188528"/>
                    <a:pt x="1298986" y="182880"/>
                    <a:pt x="1321577" y="182880"/>
                  </a:cubicBezTo>
                  <a:cubicBezTo>
                    <a:pt x="1327224" y="182880"/>
                    <a:pt x="1327224" y="177233"/>
                    <a:pt x="1327224" y="177233"/>
                  </a:cubicBezTo>
                  <a:cubicBezTo>
                    <a:pt x="1327224" y="177233"/>
                    <a:pt x="1321577" y="171585"/>
                    <a:pt x="1321577" y="171585"/>
                  </a:cubicBezTo>
                  <a:cubicBezTo>
                    <a:pt x="1298986" y="165937"/>
                    <a:pt x="1276395" y="171585"/>
                    <a:pt x="1253804" y="188528"/>
                  </a:cubicBezTo>
                  <a:cubicBezTo>
                    <a:pt x="1236860" y="205471"/>
                    <a:pt x="1231212" y="233710"/>
                    <a:pt x="1236860" y="261949"/>
                  </a:cubicBezTo>
                  <a:cubicBezTo>
                    <a:pt x="1242508" y="290188"/>
                    <a:pt x="1259451" y="312779"/>
                    <a:pt x="1287690" y="324074"/>
                  </a:cubicBezTo>
                  <a:cubicBezTo>
                    <a:pt x="1315929" y="335370"/>
                    <a:pt x="1338520" y="335370"/>
                    <a:pt x="1366759" y="324074"/>
                  </a:cubicBezTo>
                  <a:cubicBezTo>
                    <a:pt x="1423236" y="301483"/>
                    <a:pt x="1445828" y="250653"/>
                    <a:pt x="1451475" y="199824"/>
                  </a:cubicBezTo>
                  <a:cubicBezTo>
                    <a:pt x="1457123" y="148994"/>
                    <a:pt x="1445828" y="98164"/>
                    <a:pt x="1417589" y="58630"/>
                  </a:cubicBezTo>
                  <a:cubicBezTo>
                    <a:pt x="1417589" y="58630"/>
                    <a:pt x="1411941" y="52982"/>
                    <a:pt x="1411941" y="52982"/>
                  </a:cubicBezTo>
                  <a:cubicBezTo>
                    <a:pt x="1451475" y="30391"/>
                    <a:pt x="1491010" y="13448"/>
                    <a:pt x="1536192" y="7800"/>
                  </a:cubicBezTo>
                  <a:cubicBezTo>
                    <a:pt x="1587022" y="2152"/>
                    <a:pt x="1637852" y="7800"/>
                    <a:pt x="1683034" y="24743"/>
                  </a:cubicBezTo>
                  <a:cubicBezTo>
                    <a:pt x="1711272" y="30391"/>
                    <a:pt x="1728216" y="41687"/>
                    <a:pt x="1750807" y="58630"/>
                  </a:cubicBezTo>
                  <a:cubicBezTo>
                    <a:pt x="1767750" y="75573"/>
                    <a:pt x="1784693" y="92516"/>
                    <a:pt x="1795989" y="115107"/>
                  </a:cubicBezTo>
                  <a:cubicBezTo>
                    <a:pt x="1824228" y="160289"/>
                    <a:pt x="1829876" y="211119"/>
                    <a:pt x="1824228" y="261949"/>
                  </a:cubicBezTo>
                  <a:cubicBezTo>
                    <a:pt x="1818580" y="267597"/>
                    <a:pt x="1824228" y="278892"/>
                    <a:pt x="1829876" y="278892"/>
                  </a:cubicBezTo>
                  <a:cubicBezTo>
                    <a:pt x="1852467" y="284540"/>
                    <a:pt x="1869410" y="301483"/>
                    <a:pt x="1886353" y="318427"/>
                  </a:cubicBezTo>
                  <a:cubicBezTo>
                    <a:pt x="1908944" y="346665"/>
                    <a:pt x="1920240" y="374904"/>
                    <a:pt x="1914592" y="408791"/>
                  </a:cubicBezTo>
                  <a:cubicBezTo>
                    <a:pt x="1908944" y="459620"/>
                    <a:pt x="1875058" y="516098"/>
                    <a:pt x="1829876" y="538689"/>
                  </a:cubicBezTo>
                  <a:cubicBezTo>
                    <a:pt x="1801637" y="549985"/>
                    <a:pt x="1773398" y="555632"/>
                    <a:pt x="1750807" y="549985"/>
                  </a:cubicBezTo>
                  <a:cubicBezTo>
                    <a:pt x="1728216" y="538689"/>
                    <a:pt x="1705625" y="521746"/>
                    <a:pt x="1694329" y="499155"/>
                  </a:cubicBezTo>
                  <a:cubicBezTo>
                    <a:pt x="1688681" y="493507"/>
                    <a:pt x="1688681" y="487859"/>
                    <a:pt x="1688681" y="482211"/>
                  </a:cubicBezTo>
                  <a:cubicBezTo>
                    <a:pt x="1688681" y="459620"/>
                    <a:pt x="1694329" y="442677"/>
                    <a:pt x="1711272" y="431382"/>
                  </a:cubicBezTo>
                  <a:cubicBezTo>
                    <a:pt x="1722568" y="425734"/>
                    <a:pt x="1733864" y="420086"/>
                    <a:pt x="1750807" y="420086"/>
                  </a:cubicBezTo>
                  <a:cubicBezTo>
                    <a:pt x="1762102" y="425734"/>
                    <a:pt x="1773398" y="425734"/>
                    <a:pt x="1784693" y="437029"/>
                  </a:cubicBezTo>
                  <a:cubicBezTo>
                    <a:pt x="1784693" y="437029"/>
                    <a:pt x="1790341" y="437029"/>
                    <a:pt x="1790341" y="437029"/>
                  </a:cubicBezTo>
                  <a:cubicBezTo>
                    <a:pt x="1790341" y="437029"/>
                    <a:pt x="1790341" y="431382"/>
                    <a:pt x="1790341" y="431382"/>
                  </a:cubicBezTo>
                  <a:cubicBezTo>
                    <a:pt x="1784693" y="420086"/>
                    <a:pt x="1773398" y="414438"/>
                    <a:pt x="1762102" y="408791"/>
                  </a:cubicBezTo>
                  <a:cubicBezTo>
                    <a:pt x="1739511" y="403143"/>
                    <a:pt x="1716920" y="403143"/>
                    <a:pt x="1694329" y="414438"/>
                  </a:cubicBezTo>
                  <a:cubicBezTo>
                    <a:pt x="1660443" y="431382"/>
                    <a:pt x="1649147" y="476564"/>
                    <a:pt x="1660443" y="510450"/>
                  </a:cubicBezTo>
                  <a:cubicBezTo>
                    <a:pt x="1677386" y="544337"/>
                    <a:pt x="1705625" y="572576"/>
                    <a:pt x="1739511" y="583871"/>
                  </a:cubicBezTo>
                  <a:cubicBezTo>
                    <a:pt x="1779046" y="595167"/>
                    <a:pt x="1812932" y="589519"/>
                    <a:pt x="1846819" y="578223"/>
                  </a:cubicBezTo>
                  <a:cubicBezTo>
                    <a:pt x="1914592" y="544337"/>
                    <a:pt x="1954126" y="476564"/>
                    <a:pt x="1954126" y="408791"/>
                  </a:cubicBezTo>
                  <a:cubicBezTo>
                    <a:pt x="1954126" y="391847"/>
                    <a:pt x="1948479" y="369256"/>
                    <a:pt x="1942831" y="352313"/>
                  </a:cubicBezTo>
                  <a:cubicBezTo>
                    <a:pt x="1954126" y="335370"/>
                    <a:pt x="1976717" y="318427"/>
                    <a:pt x="1993661" y="307131"/>
                  </a:cubicBezTo>
                  <a:cubicBezTo>
                    <a:pt x="2016252" y="295836"/>
                    <a:pt x="2038843" y="290188"/>
                    <a:pt x="2061434" y="290188"/>
                  </a:cubicBezTo>
                  <a:cubicBezTo>
                    <a:pt x="2084025" y="290188"/>
                    <a:pt x="2106616" y="295836"/>
                    <a:pt x="2123559" y="312779"/>
                  </a:cubicBezTo>
                  <a:cubicBezTo>
                    <a:pt x="2140503" y="324074"/>
                    <a:pt x="2157446" y="346665"/>
                    <a:pt x="2168742" y="369256"/>
                  </a:cubicBezTo>
                  <a:cubicBezTo>
                    <a:pt x="2174389" y="374904"/>
                    <a:pt x="2180037" y="380552"/>
                    <a:pt x="2185685" y="374904"/>
                  </a:cubicBezTo>
                  <a:cubicBezTo>
                    <a:pt x="2225219" y="352313"/>
                    <a:pt x="2281697" y="346665"/>
                    <a:pt x="2326879" y="363609"/>
                  </a:cubicBezTo>
                  <a:cubicBezTo>
                    <a:pt x="2366413" y="374904"/>
                    <a:pt x="2394652" y="403143"/>
                    <a:pt x="2411595" y="442677"/>
                  </a:cubicBezTo>
                  <a:cubicBezTo>
                    <a:pt x="2411595" y="448325"/>
                    <a:pt x="2417243" y="453973"/>
                    <a:pt x="2417243" y="459620"/>
                  </a:cubicBezTo>
                  <a:cubicBezTo>
                    <a:pt x="2445482" y="544337"/>
                    <a:pt x="2405947" y="640349"/>
                    <a:pt x="2326879" y="679883"/>
                  </a:cubicBezTo>
                  <a:cubicBezTo>
                    <a:pt x="2321231" y="674235"/>
                    <a:pt x="2321231" y="668587"/>
                    <a:pt x="2321231" y="662940"/>
                  </a:cubicBezTo>
                  <a:cubicBezTo>
                    <a:pt x="2309936" y="606462"/>
                    <a:pt x="2253458" y="566928"/>
                    <a:pt x="2202628" y="566928"/>
                  </a:cubicBezTo>
                  <a:cubicBezTo>
                    <a:pt x="2202628" y="566928"/>
                    <a:pt x="2196980" y="566928"/>
                    <a:pt x="2196980" y="566928"/>
                  </a:cubicBezTo>
                  <a:cubicBezTo>
                    <a:pt x="2168742" y="566928"/>
                    <a:pt x="2140503" y="578223"/>
                    <a:pt x="2117912" y="595167"/>
                  </a:cubicBezTo>
                  <a:cubicBezTo>
                    <a:pt x="2106616" y="600814"/>
                    <a:pt x="2095320" y="612110"/>
                    <a:pt x="2089673" y="629053"/>
                  </a:cubicBezTo>
                  <a:cubicBezTo>
                    <a:pt x="2084025" y="645996"/>
                    <a:pt x="2084025" y="657292"/>
                    <a:pt x="2084025" y="674235"/>
                  </a:cubicBezTo>
                  <a:cubicBezTo>
                    <a:pt x="2084025" y="679883"/>
                    <a:pt x="2089673" y="685531"/>
                    <a:pt x="2089673" y="691178"/>
                  </a:cubicBezTo>
                  <a:cubicBezTo>
                    <a:pt x="2095320" y="713769"/>
                    <a:pt x="2117912" y="736360"/>
                    <a:pt x="2140503" y="742008"/>
                  </a:cubicBezTo>
                  <a:cubicBezTo>
                    <a:pt x="2168742" y="747656"/>
                    <a:pt x="2202628" y="736360"/>
                    <a:pt x="2213924" y="713769"/>
                  </a:cubicBezTo>
                  <a:cubicBezTo>
                    <a:pt x="2213924" y="708122"/>
                    <a:pt x="2213924" y="708122"/>
                    <a:pt x="2213924" y="708122"/>
                  </a:cubicBezTo>
                  <a:cubicBezTo>
                    <a:pt x="2213924" y="708122"/>
                    <a:pt x="2208276" y="708122"/>
                    <a:pt x="2208276" y="708122"/>
                  </a:cubicBezTo>
                  <a:cubicBezTo>
                    <a:pt x="2191332" y="725065"/>
                    <a:pt x="2168742" y="725065"/>
                    <a:pt x="2151798" y="713769"/>
                  </a:cubicBezTo>
                  <a:cubicBezTo>
                    <a:pt x="2134855" y="708122"/>
                    <a:pt x="2129207" y="691178"/>
                    <a:pt x="2129207" y="674235"/>
                  </a:cubicBezTo>
                  <a:cubicBezTo>
                    <a:pt x="2134855" y="645996"/>
                    <a:pt x="2163094" y="617758"/>
                    <a:pt x="2202628" y="617758"/>
                  </a:cubicBezTo>
                  <a:cubicBezTo>
                    <a:pt x="2236515" y="617758"/>
                    <a:pt x="2270401" y="645996"/>
                    <a:pt x="2281697" y="679883"/>
                  </a:cubicBezTo>
                  <a:cubicBezTo>
                    <a:pt x="2292992" y="719417"/>
                    <a:pt x="2287344" y="758952"/>
                    <a:pt x="2270401" y="798486"/>
                  </a:cubicBezTo>
                  <a:cubicBezTo>
                    <a:pt x="2236515" y="877554"/>
                    <a:pt x="2163094" y="934032"/>
                    <a:pt x="2078377" y="950975"/>
                  </a:cubicBezTo>
                  <a:cubicBezTo>
                    <a:pt x="2038843" y="962271"/>
                    <a:pt x="1999309" y="962271"/>
                    <a:pt x="1959774" y="956623"/>
                  </a:cubicBezTo>
                  <a:cubicBezTo>
                    <a:pt x="1954126" y="956623"/>
                    <a:pt x="1954126" y="956623"/>
                    <a:pt x="1948479" y="956623"/>
                  </a:cubicBezTo>
                  <a:cubicBezTo>
                    <a:pt x="1914592" y="945327"/>
                    <a:pt x="1875058" y="939680"/>
                    <a:pt x="1846819" y="917089"/>
                  </a:cubicBezTo>
                  <a:cubicBezTo>
                    <a:pt x="1852467" y="911441"/>
                    <a:pt x="1852467" y="900145"/>
                    <a:pt x="1858114" y="888850"/>
                  </a:cubicBezTo>
                  <a:cubicBezTo>
                    <a:pt x="1875058" y="838020"/>
                    <a:pt x="1875058" y="770247"/>
                    <a:pt x="1841171" y="719417"/>
                  </a:cubicBezTo>
                  <a:cubicBezTo>
                    <a:pt x="1801637" y="668587"/>
                    <a:pt x="1728216" y="651644"/>
                    <a:pt x="1671738" y="679883"/>
                  </a:cubicBezTo>
                  <a:cubicBezTo>
                    <a:pt x="1666090" y="679883"/>
                    <a:pt x="1666090" y="685531"/>
                    <a:pt x="1660443" y="685531"/>
                  </a:cubicBezTo>
                  <a:cubicBezTo>
                    <a:pt x="1666090" y="645996"/>
                    <a:pt x="1654795" y="612110"/>
                    <a:pt x="1632204" y="583871"/>
                  </a:cubicBezTo>
                  <a:cubicBezTo>
                    <a:pt x="1626556" y="578223"/>
                    <a:pt x="1626556" y="578223"/>
                    <a:pt x="1620908" y="572576"/>
                  </a:cubicBezTo>
                  <a:cubicBezTo>
                    <a:pt x="1603965" y="561280"/>
                    <a:pt x="1587022" y="555632"/>
                    <a:pt x="1570078" y="549985"/>
                  </a:cubicBezTo>
                  <a:cubicBezTo>
                    <a:pt x="1547487" y="549985"/>
                    <a:pt x="1530544" y="549985"/>
                    <a:pt x="1513601" y="555632"/>
                  </a:cubicBezTo>
                  <a:cubicBezTo>
                    <a:pt x="1507953" y="504803"/>
                    <a:pt x="1479714" y="453973"/>
                    <a:pt x="1434532" y="420086"/>
                  </a:cubicBezTo>
                  <a:cubicBezTo>
                    <a:pt x="1378054" y="391847"/>
                    <a:pt x="1315929" y="386200"/>
                    <a:pt x="1259451" y="397495"/>
                  </a:cubicBezTo>
                  <a:cubicBezTo>
                    <a:pt x="1202974" y="408791"/>
                    <a:pt x="1146496" y="448325"/>
                    <a:pt x="1123905" y="504803"/>
                  </a:cubicBezTo>
                  <a:cubicBezTo>
                    <a:pt x="1118257" y="510450"/>
                    <a:pt x="1118257" y="521746"/>
                    <a:pt x="1112609" y="527394"/>
                  </a:cubicBezTo>
                  <a:cubicBezTo>
                    <a:pt x="1050484" y="612110"/>
                    <a:pt x="965768" y="674235"/>
                    <a:pt x="869755" y="708122"/>
                  </a:cubicBezTo>
                  <a:cubicBezTo>
                    <a:pt x="818926" y="725065"/>
                    <a:pt x="768096" y="730713"/>
                    <a:pt x="717266" y="719417"/>
                  </a:cubicBezTo>
                  <a:cubicBezTo>
                    <a:pt x="672084" y="708122"/>
                    <a:pt x="632549" y="691178"/>
                    <a:pt x="593015" y="668587"/>
                  </a:cubicBezTo>
                  <a:lnTo>
                    <a:pt x="598241" y="648338"/>
                  </a:lnTo>
                  <a:lnTo>
                    <a:pt x="558776" y="626847"/>
                  </a:lnTo>
                  <a:cubicBezTo>
                    <a:pt x="514300" y="599049"/>
                    <a:pt x="473001" y="564104"/>
                    <a:pt x="434878" y="538689"/>
                  </a:cubicBezTo>
                  <a:cubicBezTo>
                    <a:pt x="395344" y="510450"/>
                    <a:pt x="361457" y="493507"/>
                    <a:pt x="321923" y="482211"/>
                  </a:cubicBezTo>
                  <a:cubicBezTo>
                    <a:pt x="282388" y="470916"/>
                    <a:pt x="242854" y="470916"/>
                    <a:pt x="203320" y="482211"/>
                  </a:cubicBezTo>
                  <a:cubicBezTo>
                    <a:pt x="175081" y="487859"/>
                    <a:pt x="146842" y="499155"/>
                    <a:pt x="124251" y="516098"/>
                  </a:cubicBezTo>
                  <a:cubicBezTo>
                    <a:pt x="175081" y="493507"/>
                    <a:pt x="231558" y="482211"/>
                    <a:pt x="288036" y="493507"/>
                  </a:cubicBezTo>
                  <a:cubicBezTo>
                    <a:pt x="344514" y="504803"/>
                    <a:pt x="389696" y="538689"/>
                    <a:pt x="434878" y="572576"/>
                  </a:cubicBezTo>
                  <a:cubicBezTo>
                    <a:pt x="474412" y="606462"/>
                    <a:pt x="519594" y="640349"/>
                    <a:pt x="564777" y="668588"/>
                  </a:cubicBezTo>
                  <a:cubicBezTo>
                    <a:pt x="570424" y="668588"/>
                    <a:pt x="581720" y="674235"/>
                    <a:pt x="587368" y="679883"/>
                  </a:cubicBezTo>
                  <a:cubicBezTo>
                    <a:pt x="587368" y="691179"/>
                    <a:pt x="581720" y="696826"/>
                    <a:pt x="581720" y="708122"/>
                  </a:cubicBezTo>
                  <a:cubicBezTo>
                    <a:pt x="576072" y="702474"/>
                    <a:pt x="564777" y="696826"/>
                    <a:pt x="553481" y="691179"/>
                  </a:cubicBezTo>
                  <a:cubicBezTo>
                    <a:pt x="508299" y="657292"/>
                    <a:pt x="468764" y="623405"/>
                    <a:pt x="423582" y="589519"/>
                  </a:cubicBezTo>
                  <a:cubicBezTo>
                    <a:pt x="378400" y="555632"/>
                    <a:pt x="338866" y="521746"/>
                    <a:pt x="288036" y="510450"/>
                  </a:cubicBezTo>
                  <a:cubicBezTo>
                    <a:pt x="220263" y="493507"/>
                    <a:pt x="141194" y="516098"/>
                    <a:pt x="84716" y="555632"/>
                  </a:cubicBezTo>
                  <a:cubicBezTo>
                    <a:pt x="101660" y="549985"/>
                    <a:pt x="112955" y="544337"/>
                    <a:pt x="129899" y="538689"/>
                  </a:cubicBezTo>
                  <a:cubicBezTo>
                    <a:pt x="180728" y="521746"/>
                    <a:pt x="237206" y="521746"/>
                    <a:pt x="288036" y="544337"/>
                  </a:cubicBezTo>
                  <a:cubicBezTo>
                    <a:pt x="333218" y="566928"/>
                    <a:pt x="367105" y="600814"/>
                    <a:pt x="406639" y="634701"/>
                  </a:cubicBezTo>
                  <a:cubicBezTo>
                    <a:pt x="446173" y="668588"/>
                    <a:pt x="480060" y="696826"/>
                    <a:pt x="519594" y="730713"/>
                  </a:cubicBezTo>
                  <a:cubicBezTo>
                    <a:pt x="528066" y="739185"/>
                    <a:pt x="536538" y="747656"/>
                    <a:pt x="545716" y="756834"/>
                  </a:cubicBezTo>
                  <a:lnTo>
                    <a:pt x="570424" y="781542"/>
                  </a:lnTo>
                  <a:lnTo>
                    <a:pt x="578896" y="742716"/>
                  </a:lnTo>
                  <a:cubicBezTo>
                    <a:pt x="581720" y="730714"/>
                    <a:pt x="584544" y="719419"/>
                    <a:pt x="587367" y="708123"/>
                  </a:cubicBezTo>
                  <a:cubicBezTo>
                    <a:pt x="626902" y="730714"/>
                    <a:pt x="666436" y="747657"/>
                    <a:pt x="711618" y="758952"/>
                  </a:cubicBezTo>
                  <a:cubicBezTo>
                    <a:pt x="768096" y="770248"/>
                    <a:pt x="824573" y="764600"/>
                    <a:pt x="881051" y="747657"/>
                  </a:cubicBezTo>
                  <a:cubicBezTo>
                    <a:pt x="960120" y="719418"/>
                    <a:pt x="1039188" y="668588"/>
                    <a:pt x="1095666" y="606463"/>
                  </a:cubicBezTo>
                  <a:cubicBezTo>
                    <a:pt x="1095666" y="623406"/>
                    <a:pt x="1095666" y="645997"/>
                    <a:pt x="1101314" y="662941"/>
                  </a:cubicBezTo>
                  <a:cubicBezTo>
                    <a:pt x="1073075" y="674236"/>
                    <a:pt x="1044836" y="696827"/>
                    <a:pt x="1027893" y="725066"/>
                  </a:cubicBezTo>
                  <a:cubicBezTo>
                    <a:pt x="1022245" y="742009"/>
                    <a:pt x="1016597" y="753305"/>
                    <a:pt x="1010950" y="770248"/>
                  </a:cubicBezTo>
                  <a:cubicBezTo>
                    <a:pt x="943177" y="821078"/>
                    <a:pt x="852812" y="849316"/>
                    <a:pt x="768096" y="849316"/>
                  </a:cubicBezTo>
                  <a:cubicBezTo>
                    <a:pt x="731386" y="849316"/>
                    <a:pt x="697499" y="842257"/>
                    <a:pt x="665024" y="830255"/>
                  </a:cubicBezTo>
                  <a:lnTo>
                    <a:pt x="570426" y="781544"/>
                  </a:lnTo>
                  <a:lnTo>
                    <a:pt x="576072" y="787190"/>
                  </a:lnTo>
                  <a:cubicBezTo>
                    <a:pt x="576072" y="798486"/>
                    <a:pt x="570424" y="815429"/>
                    <a:pt x="570424" y="826725"/>
                  </a:cubicBezTo>
                  <a:cubicBezTo>
                    <a:pt x="542185" y="809781"/>
                    <a:pt x="519594" y="792838"/>
                    <a:pt x="497003" y="770247"/>
                  </a:cubicBezTo>
                  <a:cubicBezTo>
                    <a:pt x="463117" y="736361"/>
                    <a:pt x="423582" y="702474"/>
                    <a:pt x="389696" y="668588"/>
                  </a:cubicBezTo>
                  <a:cubicBezTo>
                    <a:pt x="350161" y="634701"/>
                    <a:pt x="316275" y="600814"/>
                    <a:pt x="276740" y="578223"/>
                  </a:cubicBezTo>
                  <a:cubicBezTo>
                    <a:pt x="231558" y="555632"/>
                    <a:pt x="186376" y="555632"/>
                    <a:pt x="141194" y="566928"/>
                  </a:cubicBezTo>
                  <a:cubicBezTo>
                    <a:pt x="96012" y="578223"/>
                    <a:pt x="50830" y="600814"/>
                    <a:pt x="16943" y="634701"/>
                  </a:cubicBezTo>
                  <a:cubicBezTo>
                    <a:pt x="11296" y="634701"/>
                    <a:pt x="5648" y="634701"/>
                    <a:pt x="0" y="640349"/>
                  </a:cubicBezTo>
                  <a:cubicBezTo>
                    <a:pt x="0" y="634701"/>
                    <a:pt x="0" y="634701"/>
                    <a:pt x="0" y="629053"/>
                  </a:cubicBezTo>
                  <a:cubicBezTo>
                    <a:pt x="39534" y="549985"/>
                    <a:pt x="107308" y="482211"/>
                    <a:pt x="197672" y="453973"/>
                  </a:cubicBezTo>
                  <a:cubicBezTo>
                    <a:pt x="217439" y="448325"/>
                    <a:pt x="240030" y="444089"/>
                    <a:pt x="263327" y="442677"/>
                  </a:cubicBezTo>
                  <a:cubicBezTo>
                    <a:pt x="286624" y="441265"/>
                    <a:pt x="310627" y="442677"/>
                    <a:pt x="333218" y="448325"/>
                  </a:cubicBezTo>
                  <a:cubicBezTo>
                    <a:pt x="378400" y="459620"/>
                    <a:pt x="417935" y="482211"/>
                    <a:pt x="457469" y="504803"/>
                  </a:cubicBezTo>
                  <a:cubicBezTo>
                    <a:pt x="508299" y="538689"/>
                    <a:pt x="559129" y="578223"/>
                    <a:pt x="615606" y="606462"/>
                  </a:cubicBezTo>
                  <a:cubicBezTo>
                    <a:pt x="615606" y="614934"/>
                    <a:pt x="614195" y="621993"/>
                    <a:pt x="612077" y="629053"/>
                  </a:cubicBezTo>
                  <a:lnTo>
                    <a:pt x="611073" y="631973"/>
                  </a:lnTo>
                  <a:lnTo>
                    <a:pt x="635374" y="642467"/>
                  </a:lnTo>
                  <a:cubicBezTo>
                    <a:pt x="645257" y="645996"/>
                    <a:pt x="655141" y="648820"/>
                    <a:pt x="666436" y="651644"/>
                  </a:cubicBezTo>
                  <a:cubicBezTo>
                    <a:pt x="711618" y="657292"/>
                    <a:pt x="762448" y="657292"/>
                    <a:pt x="807630" y="629053"/>
                  </a:cubicBezTo>
                  <a:cubicBezTo>
                    <a:pt x="852812" y="600814"/>
                    <a:pt x="875403" y="555632"/>
                    <a:pt x="881051" y="510450"/>
                  </a:cubicBezTo>
                  <a:cubicBezTo>
                    <a:pt x="881051" y="510450"/>
                    <a:pt x="881051" y="504803"/>
                    <a:pt x="875403" y="504803"/>
                  </a:cubicBezTo>
                  <a:cubicBezTo>
                    <a:pt x="869755" y="504803"/>
                    <a:pt x="864108" y="504803"/>
                    <a:pt x="864108" y="510450"/>
                  </a:cubicBezTo>
                  <a:cubicBezTo>
                    <a:pt x="852812" y="521746"/>
                    <a:pt x="830221" y="533041"/>
                    <a:pt x="813278" y="533041"/>
                  </a:cubicBezTo>
                  <a:cubicBezTo>
                    <a:pt x="796335" y="533041"/>
                    <a:pt x="779391" y="527394"/>
                    <a:pt x="768096" y="516098"/>
                  </a:cubicBezTo>
                  <a:cubicBezTo>
                    <a:pt x="762448" y="504803"/>
                    <a:pt x="756800" y="487859"/>
                    <a:pt x="756800" y="470916"/>
                  </a:cubicBezTo>
                  <a:cubicBezTo>
                    <a:pt x="756800" y="459620"/>
                    <a:pt x="768096" y="442677"/>
                    <a:pt x="785039" y="425734"/>
                  </a:cubicBezTo>
                  <a:cubicBezTo>
                    <a:pt x="785039" y="425734"/>
                    <a:pt x="785039" y="420086"/>
                    <a:pt x="785039" y="414438"/>
                  </a:cubicBezTo>
                  <a:cubicBezTo>
                    <a:pt x="768096" y="389023"/>
                    <a:pt x="754330" y="360432"/>
                    <a:pt x="750888" y="316750"/>
                  </a:cubicBezTo>
                  <a:lnTo>
                    <a:pt x="750913" y="312081"/>
                  </a:lnTo>
                  <a:lnTo>
                    <a:pt x="728561" y="352313"/>
                  </a:lnTo>
                  <a:cubicBezTo>
                    <a:pt x="717266" y="329722"/>
                    <a:pt x="711618" y="301484"/>
                    <a:pt x="717266" y="273245"/>
                  </a:cubicBezTo>
                  <a:cubicBezTo>
                    <a:pt x="722913" y="211120"/>
                    <a:pt x="768096" y="160290"/>
                    <a:pt x="824573" y="143347"/>
                  </a:cubicBezTo>
                  <a:cubicBezTo>
                    <a:pt x="835869" y="137699"/>
                    <a:pt x="847164" y="132051"/>
                    <a:pt x="858460" y="132051"/>
                  </a:cubicBezTo>
                  <a:lnTo>
                    <a:pt x="840515" y="155043"/>
                  </a:lnTo>
                  <a:lnTo>
                    <a:pt x="841517" y="154642"/>
                  </a:lnTo>
                  <a:cubicBezTo>
                    <a:pt x="881051" y="137698"/>
                    <a:pt x="931881" y="137698"/>
                    <a:pt x="965768" y="165937"/>
                  </a:cubicBezTo>
                  <a:cubicBezTo>
                    <a:pt x="994006" y="194176"/>
                    <a:pt x="1005302" y="250653"/>
                    <a:pt x="977063" y="284540"/>
                  </a:cubicBezTo>
                  <a:cubicBezTo>
                    <a:pt x="977063" y="290188"/>
                    <a:pt x="977063" y="290188"/>
                    <a:pt x="977063" y="295836"/>
                  </a:cubicBezTo>
                  <a:cubicBezTo>
                    <a:pt x="977063" y="295836"/>
                    <a:pt x="982711" y="295836"/>
                    <a:pt x="988359" y="295836"/>
                  </a:cubicBezTo>
                  <a:cubicBezTo>
                    <a:pt x="1039188" y="256301"/>
                    <a:pt x="1027893" y="182880"/>
                    <a:pt x="988359" y="137698"/>
                  </a:cubicBezTo>
                  <a:cubicBezTo>
                    <a:pt x="988359" y="137698"/>
                    <a:pt x="988359" y="132051"/>
                    <a:pt x="982711" y="132051"/>
                  </a:cubicBezTo>
                  <a:cubicBezTo>
                    <a:pt x="1010950" y="64278"/>
                    <a:pt x="1090018" y="13448"/>
                    <a:pt x="1163439" y="2152"/>
                  </a:cubicBezTo>
                  <a:cubicBezTo>
                    <a:pt x="1183207" y="-672"/>
                    <a:pt x="1203327" y="-672"/>
                    <a:pt x="1223094" y="1888"/>
                  </a:cubicBezTo>
                  <a:close/>
                </a:path>
              </a:pathLst>
            </a:custGeom>
            <a:blipFill dpi="0" rotWithShape="0">
              <a:blip r:embed="rId4"/>
              <a:stretch>
                <a:fillRect l="-17000" t="-51000" r="-76000" b="-159000"/>
              </a:stretch>
            </a:blipFill>
            <a:ln w="56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4" name="任意多边形: 形状 30"/>
            <p:cNvSpPr/>
            <p:nvPr>
              <p:custDataLst>
                <p:tags r:id="rId6"/>
              </p:custDataLst>
            </p:nvPr>
          </p:nvSpPr>
          <p:spPr>
            <a:xfrm>
              <a:off x="7676565" y="3802413"/>
              <a:ext cx="2301993" cy="845042"/>
            </a:xfrm>
            <a:custGeom>
              <a:avLst/>
              <a:gdLst>
                <a:gd name="connsiteX0" fmla="*/ 1841172 w 2982019"/>
                <a:gd name="connsiteY0" fmla="*/ 778400 h 1094674"/>
                <a:gd name="connsiteX1" fmla="*/ 1846820 w 2982019"/>
                <a:gd name="connsiteY1" fmla="*/ 829230 h 1094674"/>
                <a:gd name="connsiteX2" fmla="*/ 1948480 w 2982019"/>
                <a:gd name="connsiteY2" fmla="*/ 936537 h 1094674"/>
                <a:gd name="connsiteX3" fmla="*/ 1931537 w 2982019"/>
                <a:gd name="connsiteY3" fmla="*/ 964776 h 1094674"/>
                <a:gd name="connsiteX4" fmla="*/ 1892002 w 2982019"/>
                <a:gd name="connsiteY4" fmla="*/ 993015 h 1094674"/>
                <a:gd name="connsiteX5" fmla="*/ 1841172 w 2982019"/>
                <a:gd name="connsiteY5" fmla="*/ 998662 h 1094674"/>
                <a:gd name="connsiteX6" fmla="*/ 1790342 w 2982019"/>
                <a:gd name="connsiteY6" fmla="*/ 981719 h 1094674"/>
                <a:gd name="connsiteX7" fmla="*/ 1773399 w 2982019"/>
                <a:gd name="connsiteY7" fmla="*/ 987367 h 1094674"/>
                <a:gd name="connsiteX8" fmla="*/ 1688683 w 2982019"/>
                <a:gd name="connsiteY8" fmla="*/ 1072083 h 1094674"/>
                <a:gd name="connsiteX9" fmla="*/ 1575727 w 2982019"/>
                <a:gd name="connsiteY9" fmla="*/ 1094674 h 1094674"/>
                <a:gd name="connsiteX10" fmla="*/ 1389351 w 2982019"/>
                <a:gd name="connsiteY10" fmla="*/ 987367 h 1094674"/>
                <a:gd name="connsiteX11" fmla="*/ 1400647 w 2982019"/>
                <a:gd name="connsiteY11" fmla="*/ 959128 h 1094674"/>
                <a:gd name="connsiteX12" fmla="*/ 1406294 w 2982019"/>
                <a:gd name="connsiteY12" fmla="*/ 897003 h 1094674"/>
                <a:gd name="connsiteX13" fmla="*/ 1491011 w 2982019"/>
                <a:gd name="connsiteY13" fmla="*/ 874412 h 1094674"/>
                <a:gd name="connsiteX14" fmla="*/ 1575727 w 2982019"/>
                <a:gd name="connsiteY14" fmla="*/ 806639 h 1094674"/>
                <a:gd name="connsiteX15" fmla="*/ 1728217 w 2982019"/>
                <a:gd name="connsiteY15" fmla="*/ 823582 h 1094674"/>
                <a:gd name="connsiteX16" fmla="*/ 1841172 w 2982019"/>
                <a:gd name="connsiteY16" fmla="*/ 778400 h 1094674"/>
                <a:gd name="connsiteX17" fmla="*/ 1197325 w 2982019"/>
                <a:gd name="connsiteY17" fmla="*/ 772752 h 1094674"/>
                <a:gd name="connsiteX18" fmla="*/ 1253803 w 2982019"/>
                <a:gd name="connsiteY18" fmla="*/ 846173 h 1094674"/>
                <a:gd name="connsiteX19" fmla="*/ 1366758 w 2982019"/>
                <a:gd name="connsiteY19" fmla="*/ 897003 h 1094674"/>
                <a:gd name="connsiteX20" fmla="*/ 1355463 w 2982019"/>
                <a:gd name="connsiteY20" fmla="*/ 947833 h 1094674"/>
                <a:gd name="connsiteX21" fmla="*/ 1321576 w 2982019"/>
                <a:gd name="connsiteY21" fmla="*/ 993015 h 1094674"/>
                <a:gd name="connsiteX22" fmla="*/ 1265098 w 2982019"/>
                <a:gd name="connsiteY22" fmla="*/ 1009958 h 1094674"/>
                <a:gd name="connsiteX23" fmla="*/ 1202973 w 2982019"/>
                <a:gd name="connsiteY23" fmla="*/ 993015 h 1094674"/>
                <a:gd name="connsiteX24" fmla="*/ 1186030 w 2982019"/>
                <a:gd name="connsiteY24" fmla="*/ 998662 h 1094674"/>
                <a:gd name="connsiteX25" fmla="*/ 1090018 w 2982019"/>
                <a:gd name="connsiteY25" fmla="*/ 1077731 h 1094674"/>
                <a:gd name="connsiteX26" fmla="*/ 965767 w 2982019"/>
                <a:gd name="connsiteY26" fmla="*/ 1072083 h 1094674"/>
                <a:gd name="connsiteX27" fmla="*/ 875403 w 2982019"/>
                <a:gd name="connsiteY27" fmla="*/ 993015 h 1094674"/>
                <a:gd name="connsiteX28" fmla="*/ 847164 w 2982019"/>
                <a:gd name="connsiteY28" fmla="*/ 885707 h 1094674"/>
                <a:gd name="connsiteX29" fmla="*/ 926233 w 2982019"/>
                <a:gd name="connsiteY29" fmla="*/ 823582 h 1094674"/>
                <a:gd name="connsiteX30" fmla="*/ 977063 w 2982019"/>
                <a:gd name="connsiteY30" fmla="*/ 840525 h 1094674"/>
                <a:gd name="connsiteX31" fmla="*/ 1129552 w 2982019"/>
                <a:gd name="connsiteY31" fmla="*/ 817934 h 1094674"/>
                <a:gd name="connsiteX32" fmla="*/ 1197325 w 2982019"/>
                <a:gd name="connsiteY32" fmla="*/ 772752 h 1094674"/>
                <a:gd name="connsiteX33" fmla="*/ 1858115 w 2982019"/>
                <a:gd name="connsiteY33" fmla="*/ 693684 h 1094674"/>
                <a:gd name="connsiteX34" fmla="*/ 1722569 w 2982019"/>
                <a:gd name="connsiteY34" fmla="*/ 784048 h 1094674"/>
                <a:gd name="connsiteX35" fmla="*/ 1587023 w 2982019"/>
                <a:gd name="connsiteY35" fmla="*/ 767105 h 1094674"/>
                <a:gd name="connsiteX36" fmla="*/ 1507954 w 2982019"/>
                <a:gd name="connsiteY36" fmla="*/ 699332 h 1094674"/>
                <a:gd name="connsiteX37" fmla="*/ 1677387 w 2982019"/>
                <a:gd name="connsiteY37" fmla="*/ 710627 h 1094674"/>
                <a:gd name="connsiteX38" fmla="*/ 1858115 w 2982019"/>
                <a:gd name="connsiteY38" fmla="*/ 693684 h 1094674"/>
                <a:gd name="connsiteX39" fmla="*/ 1270746 w 2982019"/>
                <a:gd name="connsiteY39" fmla="*/ 620263 h 1094674"/>
                <a:gd name="connsiteX40" fmla="*/ 1468418 w 2982019"/>
                <a:gd name="connsiteY40" fmla="*/ 688036 h 1094674"/>
                <a:gd name="connsiteX41" fmla="*/ 1541839 w 2982019"/>
                <a:gd name="connsiteY41" fmla="*/ 789696 h 1094674"/>
                <a:gd name="connsiteX42" fmla="*/ 1479713 w 2982019"/>
                <a:gd name="connsiteY42" fmla="*/ 829230 h 1094674"/>
                <a:gd name="connsiteX43" fmla="*/ 1378053 w 2982019"/>
                <a:gd name="connsiteY43" fmla="*/ 846173 h 1094674"/>
                <a:gd name="connsiteX44" fmla="*/ 1225564 w 2982019"/>
                <a:gd name="connsiteY44" fmla="*/ 744513 h 1094674"/>
                <a:gd name="connsiteX45" fmla="*/ 1248155 w 2982019"/>
                <a:gd name="connsiteY45" fmla="*/ 710627 h 1094674"/>
                <a:gd name="connsiteX46" fmla="*/ 1270746 w 2982019"/>
                <a:gd name="connsiteY46" fmla="*/ 620263 h 1094674"/>
                <a:gd name="connsiteX47" fmla="*/ 45182 w 2982019"/>
                <a:gd name="connsiteY47" fmla="*/ 496013 h 1094674"/>
                <a:gd name="connsiteX48" fmla="*/ 79069 w 2982019"/>
                <a:gd name="connsiteY48" fmla="*/ 552491 h 1094674"/>
                <a:gd name="connsiteX49" fmla="*/ 28239 w 2982019"/>
                <a:gd name="connsiteY49" fmla="*/ 597673 h 1094674"/>
                <a:gd name="connsiteX50" fmla="*/ 5648 w 2982019"/>
                <a:gd name="connsiteY50" fmla="*/ 597673 h 1094674"/>
                <a:gd name="connsiteX51" fmla="*/ 0 w 2982019"/>
                <a:gd name="connsiteY51" fmla="*/ 580729 h 1094674"/>
                <a:gd name="connsiteX52" fmla="*/ 45182 w 2982019"/>
                <a:gd name="connsiteY52" fmla="*/ 496013 h 1094674"/>
                <a:gd name="connsiteX53" fmla="*/ 2886007 w 2982019"/>
                <a:gd name="connsiteY53" fmla="*/ 473421 h 1094674"/>
                <a:gd name="connsiteX54" fmla="*/ 2982019 w 2982019"/>
                <a:gd name="connsiteY54" fmla="*/ 580728 h 1094674"/>
                <a:gd name="connsiteX55" fmla="*/ 2976371 w 2982019"/>
                <a:gd name="connsiteY55" fmla="*/ 597672 h 1094674"/>
                <a:gd name="connsiteX56" fmla="*/ 2965076 w 2982019"/>
                <a:gd name="connsiteY56" fmla="*/ 597672 h 1094674"/>
                <a:gd name="connsiteX57" fmla="*/ 2840825 w 2982019"/>
                <a:gd name="connsiteY57" fmla="*/ 546842 h 1094674"/>
                <a:gd name="connsiteX58" fmla="*/ 2849297 w 2982019"/>
                <a:gd name="connsiteY58" fmla="*/ 532723 h 1094674"/>
                <a:gd name="connsiteX59" fmla="*/ 2851875 w 2982019"/>
                <a:gd name="connsiteY59" fmla="*/ 528427 h 1094674"/>
                <a:gd name="connsiteX60" fmla="*/ 2806940 w 2982019"/>
                <a:gd name="connsiteY60" fmla="*/ 517193 h 1094674"/>
                <a:gd name="connsiteX61" fmla="*/ 2756110 w 2982019"/>
                <a:gd name="connsiteY61" fmla="*/ 512957 h 1094674"/>
                <a:gd name="connsiteX62" fmla="*/ 2626211 w 2982019"/>
                <a:gd name="connsiteY62" fmla="*/ 535548 h 1094674"/>
                <a:gd name="connsiteX63" fmla="*/ 2524551 w 2982019"/>
                <a:gd name="connsiteY63" fmla="*/ 597673 h 1094674"/>
                <a:gd name="connsiteX64" fmla="*/ 2383357 w 2982019"/>
                <a:gd name="connsiteY64" fmla="*/ 784049 h 1094674"/>
                <a:gd name="connsiteX65" fmla="*/ 2315584 w 2982019"/>
                <a:gd name="connsiteY65" fmla="*/ 857470 h 1094674"/>
                <a:gd name="connsiteX66" fmla="*/ 2219572 w 2982019"/>
                <a:gd name="connsiteY66" fmla="*/ 851822 h 1094674"/>
                <a:gd name="connsiteX67" fmla="*/ 2213924 w 2982019"/>
                <a:gd name="connsiteY67" fmla="*/ 851822 h 1094674"/>
                <a:gd name="connsiteX68" fmla="*/ 2202629 w 2982019"/>
                <a:gd name="connsiteY68" fmla="*/ 857470 h 1094674"/>
                <a:gd name="connsiteX69" fmla="*/ 2129208 w 2982019"/>
                <a:gd name="connsiteY69" fmla="*/ 919595 h 1094674"/>
                <a:gd name="connsiteX70" fmla="*/ 2033196 w 2982019"/>
                <a:gd name="connsiteY70" fmla="*/ 930891 h 1094674"/>
                <a:gd name="connsiteX71" fmla="*/ 1892002 w 2982019"/>
                <a:gd name="connsiteY71" fmla="*/ 817936 h 1094674"/>
                <a:gd name="connsiteX72" fmla="*/ 1892002 w 2982019"/>
                <a:gd name="connsiteY72" fmla="*/ 727571 h 1094674"/>
                <a:gd name="connsiteX73" fmla="*/ 1925888 w 2982019"/>
                <a:gd name="connsiteY73" fmla="*/ 682389 h 1094674"/>
                <a:gd name="connsiteX74" fmla="*/ 2033196 w 2982019"/>
                <a:gd name="connsiteY74" fmla="*/ 648503 h 1094674"/>
                <a:gd name="connsiteX75" fmla="*/ 2055787 w 2982019"/>
                <a:gd name="connsiteY75" fmla="*/ 654151 h 1094674"/>
                <a:gd name="connsiteX76" fmla="*/ 2100969 w 2982019"/>
                <a:gd name="connsiteY76" fmla="*/ 733219 h 1094674"/>
                <a:gd name="connsiteX77" fmla="*/ 2106617 w 2982019"/>
                <a:gd name="connsiteY77" fmla="*/ 738867 h 1094674"/>
                <a:gd name="connsiteX78" fmla="*/ 2112264 w 2982019"/>
                <a:gd name="connsiteY78" fmla="*/ 733219 h 1094674"/>
                <a:gd name="connsiteX79" fmla="*/ 2072730 w 2982019"/>
                <a:gd name="connsiteY79" fmla="*/ 637207 h 1094674"/>
                <a:gd name="connsiteX80" fmla="*/ 2230868 w 2982019"/>
                <a:gd name="connsiteY80" fmla="*/ 552491 h 1094674"/>
                <a:gd name="connsiteX81" fmla="*/ 2309936 w 2982019"/>
                <a:gd name="connsiteY81" fmla="*/ 586378 h 1094674"/>
                <a:gd name="connsiteX82" fmla="*/ 2434187 w 2982019"/>
                <a:gd name="connsiteY82" fmla="*/ 580730 h 1094674"/>
                <a:gd name="connsiteX83" fmla="*/ 2547142 w 2982019"/>
                <a:gd name="connsiteY83" fmla="*/ 535548 h 1094674"/>
                <a:gd name="connsiteX84" fmla="*/ 2714722 w 2982019"/>
                <a:gd name="connsiteY84" fmla="*/ 493455 h 1094674"/>
                <a:gd name="connsiteX85" fmla="*/ 2773053 w 2982019"/>
                <a:gd name="connsiteY85" fmla="*/ 496014 h 1094674"/>
                <a:gd name="connsiteX86" fmla="*/ 2820353 w 2982019"/>
                <a:gd name="connsiteY86" fmla="*/ 508015 h 1094674"/>
                <a:gd name="connsiteX87" fmla="*/ 2856046 w 2982019"/>
                <a:gd name="connsiteY87" fmla="*/ 521473 h 1094674"/>
                <a:gd name="connsiteX88" fmla="*/ 2857768 w 2982019"/>
                <a:gd name="connsiteY88" fmla="*/ 518603 h 1094674"/>
                <a:gd name="connsiteX89" fmla="*/ 2886007 w 2982019"/>
                <a:gd name="connsiteY89" fmla="*/ 529899 h 1094674"/>
                <a:gd name="connsiteX90" fmla="*/ 2857768 w 2982019"/>
                <a:gd name="connsiteY90" fmla="*/ 518603 h 1094674"/>
                <a:gd name="connsiteX91" fmla="*/ 2886007 w 2982019"/>
                <a:gd name="connsiteY91" fmla="*/ 473421 h 1094674"/>
                <a:gd name="connsiteX92" fmla="*/ 2720810 w 2982019"/>
                <a:gd name="connsiteY92" fmla="*/ 455066 h 1094674"/>
                <a:gd name="connsiteX93" fmla="*/ 2812586 w 2982019"/>
                <a:gd name="connsiteY93" fmla="*/ 473421 h 1094674"/>
                <a:gd name="connsiteX94" fmla="*/ 2835177 w 2982019"/>
                <a:gd name="connsiteY94" fmla="*/ 484716 h 1094674"/>
                <a:gd name="connsiteX95" fmla="*/ 2767404 w 2982019"/>
                <a:gd name="connsiteY95" fmla="*/ 462125 h 1094674"/>
                <a:gd name="connsiteX96" fmla="*/ 2530198 w 2982019"/>
                <a:gd name="connsiteY96" fmla="*/ 501660 h 1094674"/>
                <a:gd name="connsiteX97" fmla="*/ 2315583 w 2982019"/>
                <a:gd name="connsiteY97" fmla="*/ 546842 h 1094674"/>
                <a:gd name="connsiteX98" fmla="*/ 2259105 w 2982019"/>
                <a:gd name="connsiteY98" fmla="*/ 529898 h 1094674"/>
                <a:gd name="connsiteX99" fmla="*/ 2343821 w 2982019"/>
                <a:gd name="connsiteY99" fmla="*/ 462125 h 1094674"/>
                <a:gd name="connsiteX100" fmla="*/ 2411595 w 2982019"/>
                <a:gd name="connsiteY100" fmla="*/ 484716 h 1094674"/>
                <a:gd name="connsiteX101" fmla="*/ 2518902 w 2982019"/>
                <a:gd name="connsiteY101" fmla="*/ 484716 h 1094674"/>
                <a:gd name="connsiteX102" fmla="*/ 2620562 w 2982019"/>
                <a:gd name="connsiteY102" fmla="*/ 462125 h 1094674"/>
                <a:gd name="connsiteX103" fmla="*/ 2720810 w 2982019"/>
                <a:gd name="connsiteY103" fmla="*/ 455066 h 1094674"/>
                <a:gd name="connsiteX104" fmla="*/ 948824 w 2982019"/>
                <a:gd name="connsiteY104" fmla="*/ 388705 h 1094674"/>
                <a:gd name="connsiteX105" fmla="*/ 1231212 w 2982019"/>
                <a:gd name="connsiteY105" fmla="*/ 603320 h 1094674"/>
                <a:gd name="connsiteX106" fmla="*/ 1208621 w 2982019"/>
                <a:gd name="connsiteY106" fmla="*/ 693684 h 1094674"/>
                <a:gd name="connsiteX107" fmla="*/ 1112609 w 2982019"/>
                <a:gd name="connsiteY107" fmla="*/ 778400 h 1094674"/>
                <a:gd name="connsiteX108" fmla="*/ 982711 w 2982019"/>
                <a:gd name="connsiteY108" fmla="*/ 795343 h 1094674"/>
                <a:gd name="connsiteX109" fmla="*/ 897994 w 2982019"/>
                <a:gd name="connsiteY109" fmla="*/ 721923 h 1094674"/>
                <a:gd name="connsiteX110" fmla="*/ 926233 w 2982019"/>
                <a:gd name="connsiteY110" fmla="*/ 614615 h 1094674"/>
                <a:gd name="connsiteX111" fmla="*/ 982711 w 2982019"/>
                <a:gd name="connsiteY111" fmla="*/ 597672 h 1094674"/>
                <a:gd name="connsiteX112" fmla="*/ 1039188 w 2982019"/>
                <a:gd name="connsiteY112" fmla="*/ 620263 h 1094674"/>
                <a:gd name="connsiteX113" fmla="*/ 1044836 w 2982019"/>
                <a:gd name="connsiteY113" fmla="*/ 620263 h 1094674"/>
                <a:gd name="connsiteX114" fmla="*/ 1050484 w 2982019"/>
                <a:gd name="connsiteY114" fmla="*/ 614615 h 1094674"/>
                <a:gd name="connsiteX115" fmla="*/ 988358 w 2982019"/>
                <a:gd name="connsiteY115" fmla="*/ 563786 h 1094674"/>
                <a:gd name="connsiteX116" fmla="*/ 903642 w 2982019"/>
                <a:gd name="connsiteY116" fmla="*/ 580729 h 1094674"/>
                <a:gd name="connsiteX117" fmla="*/ 852812 w 2982019"/>
                <a:gd name="connsiteY117" fmla="*/ 648502 h 1094674"/>
                <a:gd name="connsiteX118" fmla="*/ 852812 w 2982019"/>
                <a:gd name="connsiteY118" fmla="*/ 733218 h 1094674"/>
                <a:gd name="connsiteX119" fmla="*/ 897994 w 2982019"/>
                <a:gd name="connsiteY119" fmla="*/ 806639 h 1094674"/>
                <a:gd name="connsiteX120" fmla="*/ 801982 w 2982019"/>
                <a:gd name="connsiteY120" fmla="*/ 851821 h 1094674"/>
                <a:gd name="connsiteX121" fmla="*/ 689027 w 2982019"/>
                <a:gd name="connsiteY121" fmla="*/ 823582 h 1094674"/>
                <a:gd name="connsiteX122" fmla="*/ 609958 w 2982019"/>
                <a:gd name="connsiteY122" fmla="*/ 716275 h 1094674"/>
                <a:gd name="connsiteX123" fmla="*/ 530890 w 2982019"/>
                <a:gd name="connsiteY123" fmla="*/ 597672 h 1094674"/>
                <a:gd name="connsiteX124" fmla="*/ 417934 w 2982019"/>
                <a:gd name="connsiteY124" fmla="*/ 496012 h 1094674"/>
                <a:gd name="connsiteX125" fmla="*/ 271092 w 2982019"/>
                <a:gd name="connsiteY125" fmla="*/ 462126 h 1094674"/>
                <a:gd name="connsiteX126" fmla="*/ 158137 w 2982019"/>
                <a:gd name="connsiteY126" fmla="*/ 484717 h 1094674"/>
                <a:gd name="connsiteX127" fmla="*/ 248501 w 2982019"/>
                <a:gd name="connsiteY127" fmla="*/ 433887 h 1094674"/>
                <a:gd name="connsiteX128" fmla="*/ 384048 w 2982019"/>
                <a:gd name="connsiteY128" fmla="*/ 411296 h 1094674"/>
                <a:gd name="connsiteX129" fmla="*/ 513946 w 2982019"/>
                <a:gd name="connsiteY129" fmla="*/ 445183 h 1094674"/>
                <a:gd name="connsiteX130" fmla="*/ 655140 w 2982019"/>
                <a:gd name="connsiteY130" fmla="*/ 496012 h 1094674"/>
                <a:gd name="connsiteX131" fmla="*/ 807630 w 2982019"/>
                <a:gd name="connsiteY131" fmla="*/ 473421 h 1094674"/>
                <a:gd name="connsiteX132" fmla="*/ 926233 w 2982019"/>
                <a:gd name="connsiteY132" fmla="*/ 394353 h 1094674"/>
                <a:gd name="connsiteX133" fmla="*/ 948824 w 2982019"/>
                <a:gd name="connsiteY133" fmla="*/ 388705 h 1094674"/>
                <a:gd name="connsiteX134" fmla="*/ 2281699 w 2982019"/>
                <a:gd name="connsiteY134" fmla="*/ 377409 h 1094674"/>
                <a:gd name="connsiteX135" fmla="*/ 2298642 w 2982019"/>
                <a:gd name="connsiteY135" fmla="*/ 411297 h 1094674"/>
                <a:gd name="connsiteX136" fmla="*/ 2174393 w 2982019"/>
                <a:gd name="connsiteY136" fmla="*/ 456477 h 1094674"/>
                <a:gd name="connsiteX137" fmla="*/ 2163096 w 2982019"/>
                <a:gd name="connsiteY137" fmla="*/ 439535 h 1094674"/>
                <a:gd name="connsiteX138" fmla="*/ 2270405 w 2982019"/>
                <a:gd name="connsiteY138" fmla="*/ 388705 h 1094674"/>
                <a:gd name="connsiteX139" fmla="*/ 2281699 w 2982019"/>
                <a:gd name="connsiteY139" fmla="*/ 377409 h 1094674"/>
                <a:gd name="connsiteX140" fmla="*/ 333218 w 2982019"/>
                <a:gd name="connsiteY140" fmla="*/ 349171 h 1094674"/>
                <a:gd name="connsiteX141" fmla="*/ 542185 w 2982019"/>
                <a:gd name="connsiteY141" fmla="*/ 388705 h 1094674"/>
                <a:gd name="connsiteX142" fmla="*/ 660788 w 2982019"/>
                <a:gd name="connsiteY142" fmla="*/ 400000 h 1094674"/>
                <a:gd name="connsiteX143" fmla="*/ 751152 w 2982019"/>
                <a:gd name="connsiteY143" fmla="*/ 366114 h 1094674"/>
                <a:gd name="connsiteX144" fmla="*/ 801982 w 2982019"/>
                <a:gd name="connsiteY144" fmla="*/ 433887 h 1094674"/>
                <a:gd name="connsiteX145" fmla="*/ 779391 w 2982019"/>
                <a:gd name="connsiteY145" fmla="*/ 445182 h 1094674"/>
                <a:gd name="connsiteX146" fmla="*/ 655140 w 2982019"/>
                <a:gd name="connsiteY146" fmla="*/ 462126 h 1094674"/>
                <a:gd name="connsiteX147" fmla="*/ 525242 w 2982019"/>
                <a:gd name="connsiteY147" fmla="*/ 411296 h 1094674"/>
                <a:gd name="connsiteX148" fmla="*/ 378400 w 2982019"/>
                <a:gd name="connsiteY148" fmla="*/ 371762 h 1094674"/>
                <a:gd name="connsiteX149" fmla="*/ 225910 w 2982019"/>
                <a:gd name="connsiteY149" fmla="*/ 400000 h 1094674"/>
                <a:gd name="connsiteX150" fmla="*/ 90364 w 2982019"/>
                <a:gd name="connsiteY150" fmla="*/ 484717 h 1094674"/>
                <a:gd name="connsiteX151" fmla="*/ 146842 w 2982019"/>
                <a:gd name="connsiteY151" fmla="*/ 428239 h 1094674"/>
                <a:gd name="connsiteX152" fmla="*/ 333218 w 2982019"/>
                <a:gd name="connsiteY152" fmla="*/ 349171 h 1094674"/>
                <a:gd name="connsiteX153" fmla="*/ 790687 w 2982019"/>
                <a:gd name="connsiteY153" fmla="*/ 174090 h 1094674"/>
                <a:gd name="connsiteX154" fmla="*/ 909290 w 2982019"/>
                <a:gd name="connsiteY154" fmla="*/ 349170 h 1094674"/>
                <a:gd name="connsiteX155" fmla="*/ 903642 w 2982019"/>
                <a:gd name="connsiteY155" fmla="*/ 354818 h 1094674"/>
                <a:gd name="connsiteX156" fmla="*/ 835869 w 2982019"/>
                <a:gd name="connsiteY156" fmla="*/ 400000 h 1094674"/>
                <a:gd name="connsiteX157" fmla="*/ 779391 w 2982019"/>
                <a:gd name="connsiteY157" fmla="*/ 213624 h 1094674"/>
                <a:gd name="connsiteX158" fmla="*/ 790687 w 2982019"/>
                <a:gd name="connsiteY158" fmla="*/ 174090 h 1094674"/>
                <a:gd name="connsiteX159" fmla="*/ 1983512 w 2982019"/>
                <a:gd name="connsiteY159" fmla="*/ 36162 h 1094674"/>
                <a:gd name="connsiteX160" fmla="*/ 2055786 w 2982019"/>
                <a:gd name="connsiteY160" fmla="*/ 38544 h 1094674"/>
                <a:gd name="connsiteX161" fmla="*/ 2185685 w 2982019"/>
                <a:gd name="connsiteY161" fmla="*/ 100670 h 1094674"/>
                <a:gd name="connsiteX162" fmla="*/ 2253458 w 2982019"/>
                <a:gd name="connsiteY162" fmla="*/ 224921 h 1094674"/>
                <a:gd name="connsiteX163" fmla="*/ 2225219 w 2982019"/>
                <a:gd name="connsiteY163" fmla="*/ 349171 h 1094674"/>
                <a:gd name="connsiteX164" fmla="*/ 2100968 w 2982019"/>
                <a:gd name="connsiteY164" fmla="*/ 388705 h 1094674"/>
                <a:gd name="connsiteX165" fmla="*/ 2027547 w 2982019"/>
                <a:gd name="connsiteY165" fmla="*/ 298341 h 1094674"/>
                <a:gd name="connsiteX166" fmla="*/ 2061434 w 2982019"/>
                <a:gd name="connsiteY166" fmla="*/ 241864 h 1094674"/>
                <a:gd name="connsiteX167" fmla="*/ 2129207 w 2982019"/>
                <a:gd name="connsiteY167" fmla="*/ 236216 h 1094674"/>
                <a:gd name="connsiteX168" fmla="*/ 2134855 w 2982019"/>
                <a:gd name="connsiteY168" fmla="*/ 236216 h 1094674"/>
                <a:gd name="connsiteX169" fmla="*/ 2134855 w 2982019"/>
                <a:gd name="connsiteY169" fmla="*/ 230568 h 1094674"/>
                <a:gd name="connsiteX170" fmla="*/ 2055786 w 2982019"/>
                <a:gd name="connsiteY170" fmla="*/ 224921 h 1094674"/>
                <a:gd name="connsiteX171" fmla="*/ 2004956 w 2982019"/>
                <a:gd name="connsiteY171" fmla="*/ 292693 h 1094674"/>
                <a:gd name="connsiteX172" fmla="*/ 2100968 w 2982019"/>
                <a:gd name="connsiteY172" fmla="*/ 433887 h 1094674"/>
                <a:gd name="connsiteX173" fmla="*/ 2134855 w 2982019"/>
                <a:gd name="connsiteY173" fmla="*/ 439535 h 1094674"/>
                <a:gd name="connsiteX174" fmla="*/ 2146150 w 2982019"/>
                <a:gd name="connsiteY174" fmla="*/ 462126 h 1094674"/>
                <a:gd name="connsiteX175" fmla="*/ 1965422 w 2982019"/>
                <a:gd name="connsiteY175" fmla="*/ 484717 h 1094674"/>
                <a:gd name="connsiteX176" fmla="*/ 1931535 w 2982019"/>
                <a:gd name="connsiteY176" fmla="*/ 484717 h 1094674"/>
                <a:gd name="connsiteX177" fmla="*/ 1908944 w 2982019"/>
                <a:gd name="connsiteY177" fmla="*/ 450831 h 1094674"/>
                <a:gd name="connsiteX178" fmla="*/ 1790341 w 2982019"/>
                <a:gd name="connsiteY178" fmla="*/ 377410 h 1094674"/>
                <a:gd name="connsiteX179" fmla="*/ 1824228 w 2982019"/>
                <a:gd name="connsiteY179" fmla="*/ 236216 h 1094674"/>
                <a:gd name="connsiteX180" fmla="*/ 1801636 w 2982019"/>
                <a:gd name="connsiteY180" fmla="*/ 140204 h 1094674"/>
                <a:gd name="connsiteX181" fmla="*/ 1983512 w 2982019"/>
                <a:gd name="connsiteY181" fmla="*/ 36162 h 1094674"/>
                <a:gd name="connsiteX182" fmla="*/ 1311164 w 2982019"/>
                <a:gd name="connsiteY182" fmla="*/ 687 h 1094674"/>
                <a:gd name="connsiteX183" fmla="*/ 1468419 w 2982019"/>
                <a:gd name="connsiteY183" fmla="*/ 106318 h 1094674"/>
                <a:gd name="connsiteX184" fmla="*/ 1479714 w 2982019"/>
                <a:gd name="connsiteY184" fmla="*/ 106318 h 1094674"/>
                <a:gd name="connsiteX185" fmla="*/ 1541840 w 2982019"/>
                <a:gd name="connsiteY185" fmla="*/ 78079 h 1094674"/>
                <a:gd name="connsiteX186" fmla="*/ 1615260 w 2982019"/>
                <a:gd name="connsiteY186" fmla="*/ 66783 h 1094674"/>
                <a:gd name="connsiteX187" fmla="*/ 1745159 w 2982019"/>
                <a:gd name="connsiteY187" fmla="*/ 117613 h 1094674"/>
                <a:gd name="connsiteX188" fmla="*/ 1801637 w 2982019"/>
                <a:gd name="connsiteY188" fmla="*/ 241864 h 1094674"/>
                <a:gd name="connsiteX189" fmla="*/ 1756455 w 2982019"/>
                <a:gd name="connsiteY189" fmla="*/ 377410 h 1094674"/>
                <a:gd name="connsiteX190" fmla="*/ 1756455 w 2982019"/>
                <a:gd name="connsiteY190" fmla="*/ 383058 h 1094674"/>
                <a:gd name="connsiteX191" fmla="*/ 1762102 w 2982019"/>
                <a:gd name="connsiteY191" fmla="*/ 400001 h 1094674"/>
                <a:gd name="connsiteX192" fmla="*/ 1869410 w 2982019"/>
                <a:gd name="connsiteY192" fmla="*/ 473422 h 1094674"/>
                <a:gd name="connsiteX193" fmla="*/ 1875058 w 2982019"/>
                <a:gd name="connsiteY193" fmla="*/ 479070 h 1094674"/>
                <a:gd name="connsiteX194" fmla="*/ 1400645 w 2982019"/>
                <a:gd name="connsiteY194" fmla="*/ 241864 h 1094674"/>
                <a:gd name="connsiteX195" fmla="*/ 1389350 w 2982019"/>
                <a:gd name="connsiteY195" fmla="*/ 224921 h 1094674"/>
                <a:gd name="connsiteX196" fmla="*/ 1349815 w 2982019"/>
                <a:gd name="connsiteY196" fmla="*/ 191034 h 1094674"/>
                <a:gd name="connsiteX197" fmla="*/ 1242508 w 2982019"/>
                <a:gd name="connsiteY197" fmla="*/ 4658 h 1094674"/>
                <a:gd name="connsiteX198" fmla="*/ 1311164 w 2982019"/>
                <a:gd name="connsiteY198" fmla="*/ 687 h 109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</a:cxnLst>
              <a:rect l="l" t="t" r="r" b="b"/>
              <a:pathLst>
                <a:path w="2982019" h="1094674">
                  <a:moveTo>
                    <a:pt x="1841172" y="778400"/>
                  </a:moveTo>
                  <a:cubicBezTo>
                    <a:pt x="1835525" y="795343"/>
                    <a:pt x="1841172" y="812286"/>
                    <a:pt x="1846820" y="829230"/>
                  </a:cubicBezTo>
                  <a:cubicBezTo>
                    <a:pt x="1863763" y="880060"/>
                    <a:pt x="1903298" y="919594"/>
                    <a:pt x="1948480" y="936537"/>
                  </a:cubicBezTo>
                  <a:cubicBezTo>
                    <a:pt x="1942832" y="947833"/>
                    <a:pt x="1937184" y="959128"/>
                    <a:pt x="1931537" y="964776"/>
                  </a:cubicBezTo>
                  <a:cubicBezTo>
                    <a:pt x="1920241" y="981719"/>
                    <a:pt x="1908945" y="987367"/>
                    <a:pt x="1892002" y="993015"/>
                  </a:cubicBezTo>
                  <a:cubicBezTo>
                    <a:pt x="1875059" y="998662"/>
                    <a:pt x="1858115" y="998662"/>
                    <a:pt x="1841172" y="998662"/>
                  </a:cubicBezTo>
                  <a:cubicBezTo>
                    <a:pt x="1824229" y="998662"/>
                    <a:pt x="1807286" y="993015"/>
                    <a:pt x="1790342" y="981719"/>
                  </a:cubicBezTo>
                  <a:cubicBezTo>
                    <a:pt x="1784695" y="981719"/>
                    <a:pt x="1779047" y="981719"/>
                    <a:pt x="1773399" y="987367"/>
                  </a:cubicBezTo>
                  <a:cubicBezTo>
                    <a:pt x="1750808" y="1026901"/>
                    <a:pt x="1722569" y="1055140"/>
                    <a:pt x="1688683" y="1072083"/>
                  </a:cubicBezTo>
                  <a:cubicBezTo>
                    <a:pt x="1654796" y="1094674"/>
                    <a:pt x="1615262" y="1094674"/>
                    <a:pt x="1575727" y="1094674"/>
                  </a:cubicBezTo>
                  <a:cubicBezTo>
                    <a:pt x="1502306" y="1083379"/>
                    <a:pt x="1428885" y="1049492"/>
                    <a:pt x="1389351" y="987367"/>
                  </a:cubicBezTo>
                  <a:cubicBezTo>
                    <a:pt x="1394999" y="976071"/>
                    <a:pt x="1400647" y="970424"/>
                    <a:pt x="1400647" y="959128"/>
                  </a:cubicBezTo>
                  <a:cubicBezTo>
                    <a:pt x="1406294" y="942185"/>
                    <a:pt x="1406294" y="919594"/>
                    <a:pt x="1406294" y="897003"/>
                  </a:cubicBezTo>
                  <a:cubicBezTo>
                    <a:pt x="1434533" y="891355"/>
                    <a:pt x="1462772" y="885707"/>
                    <a:pt x="1491011" y="874412"/>
                  </a:cubicBezTo>
                  <a:cubicBezTo>
                    <a:pt x="1524897" y="857468"/>
                    <a:pt x="1553136" y="834878"/>
                    <a:pt x="1575727" y="806639"/>
                  </a:cubicBezTo>
                  <a:cubicBezTo>
                    <a:pt x="1626557" y="823582"/>
                    <a:pt x="1677387" y="829230"/>
                    <a:pt x="1728217" y="823582"/>
                  </a:cubicBezTo>
                  <a:cubicBezTo>
                    <a:pt x="1767751" y="817934"/>
                    <a:pt x="1807286" y="800991"/>
                    <a:pt x="1841172" y="778400"/>
                  </a:cubicBezTo>
                  <a:close/>
                  <a:moveTo>
                    <a:pt x="1197325" y="772752"/>
                  </a:moveTo>
                  <a:cubicBezTo>
                    <a:pt x="1208621" y="800991"/>
                    <a:pt x="1231212" y="823582"/>
                    <a:pt x="1253803" y="846173"/>
                  </a:cubicBezTo>
                  <a:cubicBezTo>
                    <a:pt x="1287690" y="874412"/>
                    <a:pt x="1327224" y="891355"/>
                    <a:pt x="1366758" y="897003"/>
                  </a:cubicBezTo>
                  <a:cubicBezTo>
                    <a:pt x="1366758" y="913946"/>
                    <a:pt x="1361111" y="930889"/>
                    <a:pt x="1355463" y="947833"/>
                  </a:cubicBezTo>
                  <a:cubicBezTo>
                    <a:pt x="1349815" y="964776"/>
                    <a:pt x="1338520" y="981719"/>
                    <a:pt x="1321576" y="993015"/>
                  </a:cubicBezTo>
                  <a:cubicBezTo>
                    <a:pt x="1304633" y="1004310"/>
                    <a:pt x="1287690" y="1009958"/>
                    <a:pt x="1265098" y="1009958"/>
                  </a:cubicBezTo>
                  <a:cubicBezTo>
                    <a:pt x="1248155" y="1009958"/>
                    <a:pt x="1225564" y="998662"/>
                    <a:pt x="1202973" y="993015"/>
                  </a:cubicBezTo>
                  <a:cubicBezTo>
                    <a:pt x="1197325" y="987367"/>
                    <a:pt x="1191678" y="993015"/>
                    <a:pt x="1186030" y="998662"/>
                  </a:cubicBezTo>
                  <a:cubicBezTo>
                    <a:pt x="1163439" y="1032549"/>
                    <a:pt x="1129552" y="1066435"/>
                    <a:pt x="1090018" y="1077731"/>
                  </a:cubicBezTo>
                  <a:cubicBezTo>
                    <a:pt x="1050483" y="1089026"/>
                    <a:pt x="1005301" y="1089026"/>
                    <a:pt x="965767" y="1072083"/>
                  </a:cubicBezTo>
                  <a:cubicBezTo>
                    <a:pt x="926233" y="1060788"/>
                    <a:pt x="892346" y="1032549"/>
                    <a:pt x="875403" y="993015"/>
                  </a:cubicBezTo>
                  <a:cubicBezTo>
                    <a:pt x="858459" y="964776"/>
                    <a:pt x="847164" y="925241"/>
                    <a:pt x="847164" y="885707"/>
                  </a:cubicBezTo>
                  <a:cubicBezTo>
                    <a:pt x="875403" y="868764"/>
                    <a:pt x="903642" y="851821"/>
                    <a:pt x="926233" y="823582"/>
                  </a:cubicBezTo>
                  <a:cubicBezTo>
                    <a:pt x="943176" y="829230"/>
                    <a:pt x="960119" y="834877"/>
                    <a:pt x="977063" y="840525"/>
                  </a:cubicBezTo>
                  <a:cubicBezTo>
                    <a:pt x="1027892" y="851821"/>
                    <a:pt x="1084370" y="834877"/>
                    <a:pt x="1129552" y="817934"/>
                  </a:cubicBezTo>
                  <a:cubicBezTo>
                    <a:pt x="1152143" y="806639"/>
                    <a:pt x="1174734" y="789695"/>
                    <a:pt x="1197325" y="772752"/>
                  </a:cubicBezTo>
                  <a:close/>
                  <a:moveTo>
                    <a:pt x="1858115" y="693684"/>
                  </a:moveTo>
                  <a:cubicBezTo>
                    <a:pt x="1829876" y="744514"/>
                    <a:pt x="1779047" y="778400"/>
                    <a:pt x="1722569" y="784048"/>
                  </a:cubicBezTo>
                  <a:cubicBezTo>
                    <a:pt x="1677387" y="795344"/>
                    <a:pt x="1626557" y="784048"/>
                    <a:pt x="1587023" y="767105"/>
                  </a:cubicBezTo>
                  <a:cubicBezTo>
                    <a:pt x="1558784" y="750162"/>
                    <a:pt x="1530545" y="727570"/>
                    <a:pt x="1507954" y="699332"/>
                  </a:cubicBezTo>
                  <a:cubicBezTo>
                    <a:pt x="1564432" y="704980"/>
                    <a:pt x="1620909" y="710627"/>
                    <a:pt x="1677387" y="710627"/>
                  </a:cubicBezTo>
                  <a:cubicBezTo>
                    <a:pt x="1739512" y="710627"/>
                    <a:pt x="1801638" y="704980"/>
                    <a:pt x="1858115" y="693684"/>
                  </a:cubicBezTo>
                  <a:close/>
                  <a:moveTo>
                    <a:pt x="1270746" y="620263"/>
                  </a:moveTo>
                  <a:cubicBezTo>
                    <a:pt x="1332871" y="648502"/>
                    <a:pt x="1400645" y="671093"/>
                    <a:pt x="1468418" y="688036"/>
                  </a:cubicBezTo>
                  <a:cubicBezTo>
                    <a:pt x="1479713" y="733218"/>
                    <a:pt x="1507952" y="767105"/>
                    <a:pt x="1541839" y="789696"/>
                  </a:cubicBezTo>
                  <a:cubicBezTo>
                    <a:pt x="1519248" y="806639"/>
                    <a:pt x="1496657" y="823582"/>
                    <a:pt x="1479713" y="829230"/>
                  </a:cubicBezTo>
                  <a:cubicBezTo>
                    <a:pt x="1445827" y="840525"/>
                    <a:pt x="1411940" y="846173"/>
                    <a:pt x="1378053" y="846173"/>
                  </a:cubicBezTo>
                  <a:cubicBezTo>
                    <a:pt x="1315928" y="846173"/>
                    <a:pt x="1259451" y="800991"/>
                    <a:pt x="1225564" y="744513"/>
                  </a:cubicBezTo>
                  <a:cubicBezTo>
                    <a:pt x="1231212" y="738866"/>
                    <a:pt x="1242507" y="721923"/>
                    <a:pt x="1248155" y="710627"/>
                  </a:cubicBezTo>
                  <a:cubicBezTo>
                    <a:pt x="1259451" y="682388"/>
                    <a:pt x="1270746" y="654149"/>
                    <a:pt x="1270746" y="620263"/>
                  </a:cubicBezTo>
                  <a:close/>
                  <a:moveTo>
                    <a:pt x="45182" y="496013"/>
                  </a:moveTo>
                  <a:cubicBezTo>
                    <a:pt x="56478" y="512956"/>
                    <a:pt x="67773" y="535547"/>
                    <a:pt x="79069" y="552491"/>
                  </a:cubicBezTo>
                  <a:cubicBezTo>
                    <a:pt x="62125" y="569434"/>
                    <a:pt x="45182" y="580729"/>
                    <a:pt x="28239" y="597673"/>
                  </a:cubicBezTo>
                  <a:cubicBezTo>
                    <a:pt x="22591" y="603320"/>
                    <a:pt x="11296" y="603320"/>
                    <a:pt x="5648" y="597673"/>
                  </a:cubicBezTo>
                  <a:cubicBezTo>
                    <a:pt x="0" y="597673"/>
                    <a:pt x="0" y="592025"/>
                    <a:pt x="0" y="580729"/>
                  </a:cubicBezTo>
                  <a:cubicBezTo>
                    <a:pt x="11296" y="558138"/>
                    <a:pt x="28239" y="529899"/>
                    <a:pt x="45182" y="496013"/>
                  </a:cubicBezTo>
                  <a:close/>
                  <a:moveTo>
                    <a:pt x="2886007" y="473421"/>
                  </a:moveTo>
                  <a:cubicBezTo>
                    <a:pt x="2931189" y="501660"/>
                    <a:pt x="2959428" y="546842"/>
                    <a:pt x="2982019" y="580728"/>
                  </a:cubicBezTo>
                  <a:cubicBezTo>
                    <a:pt x="2982019" y="586376"/>
                    <a:pt x="2982019" y="592024"/>
                    <a:pt x="2976371" y="597672"/>
                  </a:cubicBezTo>
                  <a:cubicBezTo>
                    <a:pt x="2970724" y="603319"/>
                    <a:pt x="2970724" y="597672"/>
                    <a:pt x="2965076" y="597672"/>
                  </a:cubicBezTo>
                  <a:cubicBezTo>
                    <a:pt x="2925541" y="575081"/>
                    <a:pt x="2886007" y="558137"/>
                    <a:pt x="2840825" y="546842"/>
                  </a:cubicBezTo>
                  <a:cubicBezTo>
                    <a:pt x="2843649" y="541194"/>
                    <a:pt x="2846473" y="536959"/>
                    <a:pt x="2849297" y="532723"/>
                  </a:cubicBezTo>
                  <a:lnTo>
                    <a:pt x="2851875" y="528427"/>
                  </a:lnTo>
                  <a:lnTo>
                    <a:pt x="2806940" y="517193"/>
                  </a:lnTo>
                  <a:cubicBezTo>
                    <a:pt x="2789996" y="514369"/>
                    <a:pt x="2773053" y="512957"/>
                    <a:pt x="2756110" y="512957"/>
                  </a:cubicBezTo>
                  <a:cubicBezTo>
                    <a:pt x="2716575" y="512957"/>
                    <a:pt x="2677041" y="512957"/>
                    <a:pt x="2626211" y="535548"/>
                  </a:cubicBezTo>
                  <a:cubicBezTo>
                    <a:pt x="2586677" y="546843"/>
                    <a:pt x="2552790" y="569434"/>
                    <a:pt x="2524551" y="597673"/>
                  </a:cubicBezTo>
                  <a:cubicBezTo>
                    <a:pt x="2468074" y="654151"/>
                    <a:pt x="2422891" y="721924"/>
                    <a:pt x="2383357" y="784049"/>
                  </a:cubicBezTo>
                  <a:cubicBezTo>
                    <a:pt x="2366414" y="817936"/>
                    <a:pt x="2343823" y="846174"/>
                    <a:pt x="2315584" y="857470"/>
                  </a:cubicBezTo>
                  <a:cubicBezTo>
                    <a:pt x="2287345" y="868765"/>
                    <a:pt x="2253459" y="863118"/>
                    <a:pt x="2219572" y="851822"/>
                  </a:cubicBezTo>
                  <a:lnTo>
                    <a:pt x="2213924" y="851822"/>
                  </a:lnTo>
                  <a:cubicBezTo>
                    <a:pt x="2208276" y="846174"/>
                    <a:pt x="2202629" y="851822"/>
                    <a:pt x="2202629" y="857470"/>
                  </a:cubicBezTo>
                  <a:cubicBezTo>
                    <a:pt x="2185686" y="885709"/>
                    <a:pt x="2157447" y="908300"/>
                    <a:pt x="2129208" y="919595"/>
                  </a:cubicBezTo>
                  <a:cubicBezTo>
                    <a:pt x="2100969" y="930891"/>
                    <a:pt x="2061435" y="936538"/>
                    <a:pt x="2033196" y="930891"/>
                  </a:cubicBezTo>
                  <a:cubicBezTo>
                    <a:pt x="1971070" y="919595"/>
                    <a:pt x="1914593" y="874413"/>
                    <a:pt x="1892002" y="817936"/>
                  </a:cubicBezTo>
                  <a:cubicBezTo>
                    <a:pt x="1880706" y="789697"/>
                    <a:pt x="1880706" y="755810"/>
                    <a:pt x="1892002" y="727571"/>
                  </a:cubicBezTo>
                  <a:cubicBezTo>
                    <a:pt x="1903297" y="710628"/>
                    <a:pt x="1914593" y="693685"/>
                    <a:pt x="1925888" y="682389"/>
                  </a:cubicBezTo>
                  <a:cubicBezTo>
                    <a:pt x="1965423" y="671094"/>
                    <a:pt x="1999309" y="659798"/>
                    <a:pt x="2033196" y="648503"/>
                  </a:cubicBezTo>
                  <a:cubicBezTo>
                    <a:pt x="2044491" y="648503"/>
                    <a:pt x="2050139" y="654151"/>
                    <a:pt x="2055787" y="654151"/>
                  </a:cubicBezTo>
                  <a:cubicBezTo>
                    <a:pt x="2084026" y="665446"/>
                    <a:pt x="2106617" y="699333"/>
                    <a:pt x="2100969" y="733219"/>
                  </a:cubicBezTo>
                  <a:cubicBezTo>
                    <a:pt x="2100969" y="738867"/>
                    <a:pt x="2106617" y="738867"/>
                    <a:pt x="2106617" y="738867"/>
                  </a:cubicBezTo>
                  <a:cubicBezTo>
                    <a:pt x="2106617" y="738867"/>
                    <a:pt x="2112264" y="733219"/>
                    <a:pt x="2112264" y="733219"/>
                  </a:cubicBezTo>
                  <a:cubicBezTo>
                    <a:pt x="2123560" y="699333"/>
                    <a:pt x="2106617" y="654151"/>
                    <a:pt x="2072730" y="637207"/>
                  </a:cubicBezTo>
                  <a:cubicBezTo>
                    <a:pt x="2129208" y="614616"/>
                    <a:pt x="2180038" y="586378"/>
                    <a:pt x="2230868" y="552491"/>
                  </a:cubicBezTo>
                  <a:cubicBezTo>
                    <a:pt x="2253459" y="569434"/>
                    <a:pt x="2281697" y="580730"/>
                    <a:pt x="2309936" y="586378"/>
                  </a:cubicBezTo>
                  <a:cubicBezTo>
                    <a:pt x="2349471" y="597673"/>
                    <a:pt x="2394653" y="592025"/>
                    <a:pt x="2434187" y="580730"/>
                  </a:cubicBezTo>
                  <a:cubicBezTo>
                    <a:pt x="2473721" y="569434"/>
                    <a:pt x="2513256" y="552491"/>
                    <a:pt x="2547142" y="535548"/>
                  </a:cubicBezTo>
                  <a:cubicBezTo>
                    <a:pt x="2602208" y="514369"/>
                    <a:pt x="2657274" y="496367"/>
                    <a:pt x="2714722" y="493455"/>
                  </a:cubicBezTo>
                  <a:cubicBezTo>
                    <a:pt x="2733872" y="492484"/>
                    <a:pt x="2753286" y="493190"/>
                    <a:pt x="2773053" y="496014"/>
                  </a:cubicBezTo>
                  <a:cubicBezTo>
                    <a:pt x="2789997" y="498838"/>
                    <a:pt x="2805528" y="503074"/>
                    <a:pt x="2820353" y="508015"/>
                  </a:cubicBezTo>
                  <a:lnTo>
                    <a:pt x="2856046" y="521473"/>
                  </a:lnTo>
                  <a:lnTo>
                    <a:pt x="2857768" y="518603"/>
                  </a:lnTo>
                  <a:cubicBezTo>
                    <a:pt x="2869064" y="524251"/>
                    <a:pt x="2874712" y="529899"/>
                    <a:pt x="2886007" y="529899"/>
                  </a:cubicBezTo>
                  <a:cubicBezTo>
                    <a:pt x="2874712" y="524251"/>
                    <a:pt x="2869064" y="524251"/>
                    <a:pt x="2857768" y="518603"/>
                  </a:cubicBezTo>
                  <a:cubicBezTo>
                    <a:pt x="2869064" y="507308"/>
                    <a:pt x="2874712" y="490364"/>
                    <a:pt x="2886007" y="473421"/>
                  </a:cubicBezTo>
                  <a:close/>
                  <a:moveTo>
                    <a:pt x="2720810" y="455066"/>
                  </a:moveTo>
                  <a:cubicBezTo>
                    <a:pt x="2753284" y="456478"/>
                    <a:pt x="2784347" y="462126"/>
                    <a:pt x="2812586" y="473421"/>
                  </a:cubicBezTo>
                  <a:cubicBezTo>
                    <a:pt x="2818234" y="479069"/>
                    <a:pt x="2829529" y="479069"/>
                    <a:pt x="2835177" y="484716"/>
                  </a:cubicBezTo>
                  <a:cubicBezTo>
                    <a:pt x="2812586" y="473421"/>
                    <a:pt x="2789995" y="467773"/>
                    <a:pt x="2767404" y="462125"/>
                  </a:cubicBezTo>
                  <a:cubicBezTo>
                    <a:pt x="2688335" y="450830"/>
                    <a:pt x="2603619" y="473421"/>
                    <a:pt x="2530198" y="501660"/>
                  </a:cubicBezTo>
                  <a:cubicBezTo>
                    <a:pt x="2456777" y="529898"/>
                    <a:pt x="2383356" y="563785"/>
                    <a:pt x="2315583" y="546842"/>
                  </a:cubicBezTo>
                  <a:cubicBezTo>
                    <a:pt x="2298639" y="541194"/>
                    <a:pt x="2281696" y="535546"/>
                    <a:pt x="2259105" y="529898"/>
                  </a:cubicBezTo>
                  <a:cubicBezTo>
                    <a:pt x="2287344" y="507308"/>
                    <a:pt x="2315583" y="484716"/>
                    <a:pt x="2343821" y="462125"/>
                  </a:cubicBezTo>
                  <a:cubicBezTo>
                    <a:pt x="2366412" y="473421"/>
                    <a:pt x="2389004" y="479069"/>
                    <a:pt x="2411595" y="484716"/>
                  </a:cubicBezTo>
                  <a:cubicBezTo>
                    <a:pt x="2445481" y="490364"/>
                    <a:pt x="2485016" y="490364"/>
                    <a:pt x="2518902" y="484716"/>
                  </a:cubicBezTo>
                  <a:cubicBezTo>
                    <a:pt x="2552789" y="473421"/>
                    <a:pt x="2586675" y="467773"/>
                    <a:pt x="2620562" y="462125"/>
                  </a:cubicBezTo>
                  <a:cubicBezTo>
                    <a:pt x="2654449" y="456478"/>
                    <a:pt x="2688335" y="453654"/>
                    <a:pt x="2720810" y="455066"/>
                  </a:cubicBezTo>
                  <a:close/>
                  <a:moveTo>
                    <a:pt x="948824" y="388705"/>
                  </a:moveTo>
                  <a:cubicBezTo>
                    <a:pt x="1027893" y="479069"/>
                    <a:pt x="1123905" y="546842"/>
                    <a:pt x="1231212" y="603320"/>
                  </a:cubicBezTo>
                  <a:cubicBezTo>
                    <a:pt x="1231212" y="631558"/>
                    <a:pt x="1225565" y="665445"/>
                    <a:pt x="1208621" y="693684"/>
                  </a:cubicBezTo>
                  <a:cubicBezTo>
                    <a:pt x="1186030" y="733218"/>
                    <a:pt x="1152144" y="761457"/>
                    <a:pt x="1112609" y="778400"/>
                  </a:cubicBezTo>
                  <a:cubicBezTo>
                    <a:pt x="1067427" y="795343"/>
                    <a:pt x="1022245" y="800991"/>
                    <a:pt x="982711" y="795343"/>
                  </a:cubicBezTo>
                  <a:cubicBezTo>
                    <a:pt x="943176" y="789696"/>
                    <a:pt x="909290" y="761457"/>
                    <a:pt x="897994" y="721923"/>
                  </a:cubicBezTo>
                  <a:cubicBezTo>
                    <a:pt x="886699" y="682388"/>
                    <a:pt x="892346" y="637206"/>
                    <a:pt x="926233" y="614615"/>
                  </a:cubicBezTo>
                  <a:cubicBezTo>
                    <a:pt x="943176" y="603320"/>
                    <a:pt x="960120" y="597672"/>
                    <a:pt x="982711" y="597672"/>
                  </a:cubicBezTo>
                  <a:cubicBezTo>
                    <a:pt x="1005302" y="597672"/>
                    <a:pt x="1027893" y="603320"/>
                    <a:pt x="1039188" y="620263"/>
                  </a:cubicBezTo>
                  <a:cubicBezTo>
                    <a:pt x="1039188" y="620263"/>
                    <a:pt x="1044836" y="620263"/>
                    <a:pt x="1044836" y="620263"/>
                  </a:cubicBezTo>
                  <a:cubicBezTo>
                    <a:pt x="1050484" y="620263"/>
                    <a:pt x="1050484" y="620263"/>
                    <a:pt x="1050484" y="614615"/>
                  </a:cubicBezTo>
                  <a:cubicBezTo>
                    <a:pt x="1044836" y="586376"/>
                    <a:pt x="1016597" y="569433"/>
                    <a:pt x="988358" y="563786"/>
                  </a:cubicBezTo>
                  <a:cubicBezTo>
                    <a:pt x="960120" y="558138"/>
                    <a:pt x="926233" y="563786"/>
                    <a:pt x="903642" y="580729"/>
                  </a:cubicBezTo>
                  <a:cubicBezTo>
                    <a:pt x="875403" y="592024"/>
                    <a:pt x="858460" y="620263"/>
                    <a:pt x="852812" y="648502"/>
                  </a:cubicBezTo>
                  <a:cubicBezTo>
                    <a:pt x="841517" y="676741"/>
                    <a:pt x="847164" y="704979"/>
                    <a:pt x="852812" y="733218"/>
                  </a:cubicBezTo>
                  <a:cubicBezTo>
                    <a:pt x="858460" y="761457"/>
                    <a:pt x="875403" y="784048"/>
                    <a:pt x="897994" y="806639"/>
                  </a:cubicBezTo>
                  <a:cubicBezTo>
                    <a:pt x="869755" y="829230"/>
                    <a:pt x="835869" y="846173"/>
                    <a:pt x="801982" y="851821"/>
                  </a:cubicBezTo>
                  <a:cubicBezTo>
                    <a:pt x="762448" y="857469"/>
                    <a:pt x="717266" y="846173"/>
                    <a:pt x="689027" y="823582"/>
                  </a:cubicBezTo>
                  <a:cubicBezTo>
                    <a:pt x="660788" y="795343"/>
                    <a:pt x="632549" y="755809"/>
                    <a:pt x="609958" y="716275"/>
                  </a:cubicBezTo>
                  <a:cubicBezTo>
                    <a:pt x="587367" y="676741"/>
                    <a:pt x="559128" y="637206"/>
                    <a:pt x="530890" y="597672"/>
                  </a:cubicBezTo>
                  <a:cubicBezTo>
                    <a:pt x="502651" y="558138"/>
                    <a:pt x="463116" y="518603"/>
                    <a:pt x="417934" y="496012"/>
                  </a:cubicBezTo>
                  <a:cubicBezTo>
                    <a:pt x="372752" y="473421"/>
                    <a:pt x="321922" y="462126"/>
                    <a:pt x="271092" y="462126"/>
                  </a:cubicBezTo>
                  <a:cubicBezTo>
                    <a:pt x="231558" y="462126"/>
                    <a:pt x="192024" y="473421"/>
                    <a:pt x="158137" y="484717"/>
                  </a:cubicBezTo>
                  <a:cubicBezTo>
                    <a:pt x="186376" y="462126"/>
                    <a:pt x="214615" y="445183"/>
                    <a:pt x="248501" y="433887"/>
                  </a:cubicBezTo>
                  <a:cubicBezTo>
                    <a:pt x="293683" y="416944"/>
                    <a:pt x="338866" y="405648"/>
                    <a:pt x="384048" y="411296"/>
                  </a:cubicBezTo>
                  <a:cubicBezTo>
                    <a:pt x="429230" y="411296"/>
                    <a:pt x="468764" y="428239"/>
                    <a:pt x="513946" y="445183"/>
                  </a:cubicBezTo>
                  <a:cubicBezTo>
                    <a:pt x="559128" y="462126"/>
                    <a:pt x="604310" y="484717"/>
                    <a:pt x="655140" y="496012"/>
                  </a:cubicBezTo>
                  <a:cubicBezTo>
                    <a:pt x="705970" y="507308"/>
                    <a:pt x="762448" y="501660"/>
                    <a:pt x="807630" y="473421"/>
                  </a:cubicBezTo>
                  <a:cubicBezTo>
                    <a:pt x="852812" y="445183"/>
                    <a:pt x="886699" y="411296"/>
                    <a:pt x="926233" y="394353"/>
                  </a:cubicBezTo>
                  <a:cubicBezTo>
                    <a:pt x="931881" y="394353"/>
                    <a:pt x="943176" y="388705"/>
                    <a:pt x="948824" y="388705"/>
                  </a:cubicBezTo>
                  <a:close/>
                  <a:moveTo>
                    <a:pt x="2281699" y="377409"/>
                  </a:moveTo>
                  <a:cubicBezTo>
                    <a:pt x="2287346" y="388707"/>
                    <a:pt x="2292995" y="400001"/>
                    <a:pt x="2298642" y="411297"/>
                  </a:cubicBezTo>
                  <a:cubicBezTo>
                    <a:pt x="2259109" y="428240"/>
                    <a:pt x="2219574" y="445182"/>
                    <a:pt x="2174393" y="456477"/>
                  </a:cubicBezTo>
                  <a:cubicBezTo>
                    <a:pt x="2168744" y="450830"/>
                    <a:pt x="2163096" y="445185"/>
                    <a:pt x="2163096" y="439535"/>
                  </a:cubicBezTo>
                  <a:cubicBezTo>
                    <a:pt x="2202631" y="433889"/>
                    <a:pt x="2242164" y="416945"/>
                    <a:pt x="2270405" y="388705"/>
                  </a:cubicBezTo>
                  <a:cubicBezTo>
                    <a:pt x="2276052" y="388705"/>
                    <a:pt x="2276050" y="383056"/>
                    <a:pt x="2281699" y="377409"/>
                  </a:cubicBezTo>
                  <a:close/>
                  <a:moveTo>
                    <a:pt x="333218" y="349171"/>
                  </a:moveTo>
                  <a:cubicBezTo>
                    <a:pt x="400991" y="343523"/>
                    <a:pt x="468764" y="371762"/>
                    <a:pt x="542185" y="388705"/>
                  </a:cubicBezTo>
                  <a:cubicBezTo>
                    <a:pt x="581720" y="394353"/>
                    <a:pt x="621254" y="405648"/>
                    <a:pt x="660788" y="400000"/>
                  </a:cubicBezTo>
                  <a:cubicBezTo>
                    <a:pt x="694675" y="400000"/>
                    <a:pt x="722914" y="388705"/>
                    <a:pt x="751152" y="366114"/>
                  </a:cubicBezTo>
                  <a:cubicBezTo>
                    <a:pt x="762448" y="388705"/>
                    <a:pt x="779391" y="416944"/>
                    <a:pt x="801982" y="433887"/>
                  </a:cubicBezTo>
                  <a:cubicBezTo>
                    <a:pt x="796335" y="433887"/>
                    <a:pt x="785039" y="439535"/>
                    <a:pt x="779391" y="445182"/>
                  </a:cubicBezTo>
                  <a:cubicBezTo>
                    <a:pt x="745505" y="462126"/>
                    <a:pt x="700323" y="473421"/>
                    <a:pt x="655140" y="462126"/>
                  </a:cubicBezTo>
                  <a:cubicBezTo>
                    <a:pt x="615606" y="450830"/>
                    <a:pt x="570424" y="428239"/>
                    <a:pt x="525242" y="411296"/>
                  </a:cubicBezTo>
                  <a:cubicBezTo>
                    <a:pt x="480060" y="388705"/>
                    <a:pt x="429230" y="371762"/>
                    <a:pt x="378400" y="371762"/>
                  </a:cubicBezTo>
                  <a:cubicBezTo>
                    <a:pt x="327570" y="366114"/>
                    <a:pt x="276740" y="377409"/>
                    <a:pt x="225910" y="400000"/>
                  </a:cubicBezTo>
                  <a:cubicBezTo>
                    <a:pt x="175080" y="422592"/>
                    <a:pt x="129898" y="450830"/>
                    <a:pt x="90364" y="484717"/>
                  </a:cubicBezTo>
                  <a:cubicBezTo>
                    <a:pt x="107307" y="467774"/>
                    <a:pt x="124251" y="445182"/>
                    <a:pt x="146842" y="428239"/>
                  </a:cubicBezTo>
                  <a:cubicBezTo>
                    <a:pt x="197672" y="383057"/>
                    <a:pt x="265445" y="354818"/>
                    <a:pt x="333218" y="349171"/>
                  </a:cubicBezTo>
                  <a:close/>
                  <a:moveTo>
                    <a:pt x="790687" y="174090"/>
                  </a:moveTo>
                  <a:cubicBezTo>
                    <a:pt x="824573" y="236215"/>
                    <a:pt x="864107" y="292693"/>
                    <a:pt x="909290" y="349170"/>
                  </a:cubicBezTo>
                  <a:cubicBezTo>
                    <a:pt x="909290" y="354818"/>
                    <a:pt x="903642" y="354818"/>
                    <a:pt x="903642" y="354818"/>
                  </a:cubicBezTo>
                  <a:cubicBezTo>
                    <a:pt x="881051" y="366114"/>
                    <a:pt x="858460" y="383057"/>
                    <a:pt x="835869" y="400000"/>
                  </a:cubicBezTo>
                  <a:cubicBezTo>
                    <a:pt x="790687" y="349170"/>
                    <a:pt x="762448" y="275750"/>
                    <a:pt x="779391" y="213624"/>
                  </a:cubicBezTo>
                  <a:cubicBezTo>
                    <a:pt x="779391" y="202329"/>
                    <a:pt x="785039" y="191033"/>
                    <a:pt x="790687" y="174090"/>
                  </a:cubicBezTo>
                  <a:close/>
                  <a:moveTo>
                    <a:pt x="1983512" y="36162"/>
                  </a:moveTo>
                  <a:cubicBezTo>
                    <a:pt x="2007427" y="33603"/>
                    <a:pt x="2031783" y="34308"/>
                    <a:pt x="2055786" y="38544"/>
                  </a:cubicBezTo>
                  <a:cubicBezTo>
                    <a:pt x="2106616" y="49840"/>
                    <a:pt x="2151798" y="66783"/>
                    <a:pt x="2185685" y="100670"/>
                  </a:cubicBezTo>
                  <a:cubicBezTo>
                    <a:pt x="2225219" y="134556"/>
                    <a:pt x="2247810" y="179738"/>
                    <a:pt x="2253458" y="224921"/>
                  </a:cubicBezTo>
                  <a:cubicBezTo>
                    <a:pt x="2264753" y="270103"/>
                    <a:pt x="2259105" y="315285"/>
                    <a:pt x="2225219" y="349171"/>
                  </a:cubicBezTo>
                  <a:cubicBezTo>
                    <a:pt x="2191332" y="383058"/>
                    <a:pt x="2146150" y="400001"/>
                    <a:pt x="2100968" y="388705"/>
                  </a:cubicBezTo>
                  <a:cubicBezTo>
                    <a:pt x="2061434" y="383058"/>
                    <a:pt x="2021899" y="343523"/>
                    <a:pt x="2027547" y="298341"/>
                  </a:cubicBezTo>
                  <a:cubicBezTo>
                    <a:pt x="2027547" y="275750"/>
                    <a:pt x="2044490" y="253159"/>
                    <a:pt x="2061434" y="241864"/>
                  </a:cubicBezTo>
                  <a:cubicBezTo>
                    <a:pt x="2078377" y="224921"/>
                    <a:pt x="2106616" y="224921"/>
                    <a:pt x="2129207" y="236216"/>
                  </a:cubicBezTo>
                  <a:cubicBezTo>
                    <a:pt x="2129207" y="236216"/>
                    <a:pt x="2134855" y="236216"/>
                    <a:pt x="2134855" y="236216"/>
                  </a:cubicBezTo>
                  <a:cubicBezTo>
                    <a:pt x="2134855" y="236216"/>
                    <a:pt x="2134855" y="230568"/>
                    <a:pt x="2134855" y="230568"/>
                  </a:cubicBezTo>
                  <a:cubicBezTo>
                    <a:pt x="2117911" y="213625"/>
                    <a:pt x="2084025" y="207977"/>
                    <a:pt x="2055786" y="224921"/>
                  </a:cubicBezTo>
                  <a:cubicBezTo>
                    <a:pt x="2033195" y="236216"/>
                    <a:pt x="2010604" y="264455"/>
                    <a:pt x="2004956" y="292693"/>
                  </a:cubicBezTo>
                  <a:cubicBezTo>
                    <a:pt x="1993660" y="354819"/>
                    <a:pt x="2044490" y="422592"/>
                    <a:pt x="2100968" y="433887"/>
                  </a:cubicBezTo>
                  <a:cubicBezTo>
                    <a:pt x="2112263" y="439535"/>
                    <a:pt x="2123559" y="439535"/>
                    <a:pt x="2134855" y="439535"/>
                  </a:cubicBezTo>
                  <a:cubicBezTo>
                    <a:pt x="2134855" y="450831"/>
                    <a:pt x="2140502" y="456478"/>
                    <a:pt x="2146150" y="462126"/>
                  </a:cubicBezTo>
                  <a:cubicBezTo>
                    <a:pt x="2089673" y="479070"/>
                    <a:pt x="2027547" y="484717"/>
                    <a:pt x="1965422" y="484717"/>
                  </a:cubicBezTo>
                  <a:cubicBezTo>
                    <a:pt x="1954126" y="484717"/>
                    <a:pt x="1942830" y="484717"/>
                    <a:pt x="1931535" y="484717"/>
                  </a:cubicBezTo>
                  <a:cubicBezTo>
                    <a:pt x="1925887" y="473422"/>
                    <a:pt x="1914592" y="462126"/>
                    <a:pt x="1908944" y="450831"/>
                  </a:cubicBezTo>
                  <a:cubicBezTo>
                    <a:pt x="1880705" y="411296"/>
                    <a:pt x="1835523" y="388705"/>
                    <a:pt x="1790341" y="377410"/>
                  </a:cubicBezTo>
                  <a:cubicBezTo>
                    <a:pt x="1818580" y="337876"/>
                    <a:pt x="1835523" y="292693"/>
                    <a:pt x="1824228" y="236216"/>
                  </a:cubicBezTo>
                  <a:cubicBezTo>
                    <a:pt x="1824228" y="202329"/>
                    <a:pt x="1818580" y="168443"/>
                    <a:pt x="1801636" y="140204"/>
                  </a:cubicBezTo>
                  <a:cubicBezTo>
                    <a:pt x="1843995" y="80903"/>
                    <a:pt x="1911768" y="43839"/>
                    <a:pt x="1983512" y="36162"/>
                  </a:cubicBezTo>
                  <a:close/>
                  <a:moveTo>
                    <a:pt x="1311164" y="687"/>
                  </a:moveTo>
                  <a:cubicBezTo>
                    <a:pt x="1379466" y="5717"/>
                    <a:pt x="1443004" y="38545"/>
                    <a:pt x="1468419" y="106318"/>
                  </a:cubicBezTo>
                  <a:cubicBezTo>
                    <a:pt x="1468419" y="106318"/>
                    <a:pt x="1474066" y="111966"/>
                    <a:pt x="1479714" y="106318"/>
                  </a:cubicBezTo>
                  <a:cubicBezTo>
                    <a:pt x="1491010" y="95022"/>
                    <a:pt x="1519248" y="83727"/>
                    <a:pt x="1541840" y="78079"/>
                  </a:cubicBezTo>
                  <a:cubicBezTo>
                    <a:pt x="1564431" y="66783"/>
                    <a:pt x="1592669" y="66783"/>
                    <a:pt x="1615260" y="66783"/>
                  </a:cubicBezTo>
                  <a:cubicBezTo>
                    <a:pt x="1666090" y="66783"/>
                    <a:pt x="1711272" y="83727"/>
                    <a:pt x="1745159" y="117613"/>
                  </a:cubicBezTo>
                  <a:cubicBezTo>
                    <a:pt x="1779046" y="151500"/>
                    <a:pt x="1801637" y="196682"/>
                    <a:pt x="1801637" y="241864"/>
                  </a:cubicBezTo>
                  <a:cubicBezTo>
                    <a:pt x="1801637" y="287046"/>
                    <a:pt x="1784693" y="337876"/>
                    <a:pt x="1756455" y="377410"/>
                  </a:cubicBezTo>
                  <a:cubicBezTo>
                    <a:pt x="1756455" y="383058"/>
                    <a:pt x="1756455" y="383058"/>
                    <a:pt x="1756455" y="383058"/>
                  </a:cubicBezTo>
                  <a:cubicBezTo>
                    <a:pt x="1750807" y="388705"/>
                    <a:pt x="1756455" y="394353"/>
                    <a:pt x="1762102" y="400001"/>
                  </a:cubicBezTo>
                  <a:cubicBezTo>
                    <a:pt x="1807285" y="411297"/>
                    <a:pt x="1846819" y="433887"/>
                    <a:pt x="1869410" y="473422"/>
                  </a:cubicBezTo>
                  <a:cubicBezTo>
                    <a:pt x="1869410" y="473422"/>
                    <a:pt x="1875058" y="479070"/>
                    <a:pt x="1875058" y="479070"/>
                  </a:cubicBezTo>
                  <a:cubicBezTo>
                    <a:pt x="1688681" y="456479"/>
                    <a:pt x="1524896" y="371762"/>
                    <a:pt x="1400645" y="241864"/>
                  </a:cubicBezTo>
                  <a:cubicBezTo>
                    <a:pt x="1394998" y="236216"/>
                    <a:pt x="1394998" y="230568"/>
                    <a:pt x="1389350" y="224921"/>
                  </a:cubicBezTo>
                  <a:cubicBezTo>
                    <a:pt x="1378054" y="207977"/>
                    <a:pt x="1366759" y="196682"/>
                    <a:pt x="1349815" y="191034"/>
                  </a:cubicBezTo>
                  <a:cubicBezTo>
                    <a:pt x="1304633" y="134556"/>
                    <a:pt x="1270747" y="72431"/>
                    <a:pt x="1242508" y="4658"/>
                  </a:cubicBezTo>
                  <a:cubicBezTo>
                    <a:pt x="1265099" y="422"/>
                    <a:pt x="1288396" y="-989"/>
                    <a:pt x="1311164" y="687"/>
                  </a:cubicBezTo>
                  <a:close/>
                </a:path>
              </a:pathLst>
            </a:custGeom>
            <a:blipFill dpi="0" rotWithShape="0">
              <a:blip r:embed="rId4"/>
              <a:stretch>
                <a:fillRect l="-39000" t="-185000" r="-18000" b="-19000"/>
              </a:stretch>
            </a:blipFill>
            <a:ln w="5645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42" name="图片 34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73345" y="1862455"/>
            <a:ext cx="1844675" cy="374142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346" name="文本框 345"/>
          <p:cNvSpPr txBox="1"/>
          <p:nvPr/>
        </p:nvSpPr>
        <p:spPr>
          <a:xfrm>
            <a:off x="7350125" y="2072005"/>
            <a:ext cx="4646930" cy="332295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800" b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在那个万国朝拜，盛世繁华的年代，有一位僧人</a:t>
            </a:r>
            <a:r>
              <a:rPr lang="zh-CN" altLang="en-US" sz="2800" b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不畏艰险，</a:t>
            </a:r>
            <a:r>
              <a:rPr lang="zh-CN" altLang="en-US" sz="2800" b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一履笀鞋，踏上了西行信仰万里路，谱写了一曲荡气回肠的传奇赞歌。</a:t>
            </a:r>
            <a:endParaRPr lang="zh-CN" altLang="en-US" sz="2800" b="1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50800" y="1047750"/>
            <a:ext cx="3764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这位僧人是谁？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8" name="文本框 347"/>
          <p:cNvSpPr txBox="1"/>
          <p:nvPr/>
        </p:nvSpPr>
        <p:spPr>
          <a:xfrm>
            <a:off x="536575" y="2068830"/>
            <a:ext cx="3716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西行去什么地方？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9" name="文本框 348"/>
          <p:cNvSpPr txBox="1"/>
          <p:nvPr/>
        </p:nvSpPr>
        <p:spPr>
          <a:xfrm>
            <a:off x="1099820" y="2990215"/>
            <a:ext cx="3764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追寻的信仰又是什么？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/>
      <p:bldP spid="348" grpId="0"/>
      <p:bldP spid="3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发展历程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任意多边形: 形状 16"/>
          <p:cNvSpPr/>
          <p:nvPr>
            <p:custDataLst>
              <p:tags r:id="rId1"/>
            </p:custDataLst>
          </p:nvPr>
        </p:nvSpPr>
        <p:spPr>
          <a:xfrm>
            <a:off x="1074420" y="4234180"/>
            <a:ext cx="10597515" cy="1777365"/>
          </a:xfrm>
          <a:custGeom>
            <a:avLst/>
            <a:gdLst>
              <a:gd name="connsiteX0" fmla="*/ 0 w 12177346"/>
              <a:gd name="connsiteY0" fmla="*/ 2611374 h 2674690"/>
              <a:gd name="connsiteX1" fmla="*/ 3376246 w 12177346"/>
              <a:gd name="connsiteY1" fmla="*/ 59 h 2674690"/>
              <a:gd name="connsiteX2" fmla="*/ 6928339 w 12177346"/>
              <a:gd name="connsiteY2" fmla="*/ 2672921 h 2674690"/>
              <a:gd name="connsiteX3" fmla="*/ 12177346 w 12177346"/>
              <a:gd name="connsiteY3" fmla="*/ 325374 h 267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7346" h="2674690">
                <a:moveTo>
                  <a:pt x="0" y="2611374"/>
                </a:moveTo>
                <a:cubicBezTo>
                  <a:pt x="1110761" y="1300587"/>
                  <a:pt x="2221523" y="-10199"/>
                  <a:pt x="3376246" y="59"/>
                </a:cubicBezTo>
                <a:cubicBezTo>
                  <a:pt x="4530969" y="10317"/>
                  <a:pt x="5461489" y="2618702"/>
                  <a:pt x="6928339" y="2672921"/>
                </a:cubicBezTo>
                <a:cubicBezTo>
                  <a:pt x="8395189" y="2727140"/>
                  <a:pt x="10286267" y="1526257"/>
                  <a:pt x="12177346" y="325374"/>
                </a:cubicBezTo>
              </a:path>
            </a:pathLst>
          </a:custGeom>
          <a:noFill/>
          <a:ln w="34925" cap="flat" cmpd="sng" algn="ctr">
            <a:solidFill>
              <a:srgbClr val="FBCA6E">
                <a:lumMod val="75000"/>
              </a:srgbClr>
            </a:solidFill>
            <a:prstDash val="dash"/>
            <a:miter lim="800000"/>
          </a:ln>
          <a:effectLst/>
        </p:spPr>
        <p:style>
          <a:lnRef idx="2">
            <a:srgbClr val="C56708">
              <a:shade val="50000"/>
            </a:srgbClr>
          </a:lnRef>
          <a:fillRef idx="1">
            <a:srgbClr val="C56708"/>
          </a:fillRef>
          <a:effectRef idx="0">
            <a:srgbClr val="C56708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210"/>
          </a:p>
        </p:txBody>
      </p:sp>
      <p:sp>
        <p:nvSpPr>
          <p:cNvPr id="23" name="Freeform 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1800000">
            <a:off x="1863090" y="5241925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4" name="Freeform 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800000">
            <a:off x="1145540" y="5236210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5" name="Freeform 6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6942315">
            <a:off x="5753100" y="5681980"/>
            <a:ext cx="336550" cy="38354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6" name="Freeform 6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7172877">
            <a:off x="5748020" y="4960620"/>
            <a:ext cx="336550" cy="38354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172085" y="6018530"/>
            <a:ext cx="3637915" cy="354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公元前23世纪到前18世纪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7"/>
            </p:custDataLst>
          </p:nvPr>
        </p:nvSpPr>
        <p:spPr>
          <a:xfrm>
            <a:off x="4935855" y="5277485"/>
            <a:ext cx="2619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公元前1500年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4624070" y="6165850"/>
            <a:ext cx="3283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雅利安人入侵建国 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2085" y="4337050"/>
            <a:ext cx="30873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哈拉帕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摩亨佐・达罗遗址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7" name="Freeform 6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 rot="1800000">
            <a:off x="9279993" y="5119149"/>
            <a:ext cx="285918" cy="296816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8" name="Freeform 6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 rot="1800000">
            <a:off x="9082727" y="5711053"/>
            <a:ext cx="285918" cy="296816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35" name="文本框 34"/>
          <p:cNvSpPr txBox="1"/>
          <p:nvPr>
            <p:custDataLst>
              <p:tags r:id="rId11"/>
            </p:custDataLst>
          </p:nvPr>
        </p:nvSpPr>
        <p:spPr>
          <a:xfrm>
            <a:off x="7907655" y="6059805"/>
            <a:ext cx="3349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公元前324年—前187年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2"/>
            </p:custDataLst>
          </p:nvPr>
        </p:nvSpPr>
        <p:spPr>
          <a:xfrm>
            <a:off x="7401560" y="4521835"/>
            <a:ext cx="4559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古印度文明鼎盛时期—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孔雀王朝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874260" y="608965"/>
            <a:ext cx="2998470" cy="3912870"/>
            <a:chOff x="7676" y="959"/>
            <a:chExt cx="4722" cy="6162"/>
          </a:xfrm>
        </p:grpSpPr>
        <p:pic>
          <p:nvPicPr>
            <p:cNvPr id="2" name="图片 1" descr="213b000594a43e89040c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76" y="959"/>
              <a:ext cx="4722" cy="6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  <a:softEdge rad="31750"/>
            </a:effectLst>
          </p:spPr>
        </p:pic>
        <p:grpSp>
          <p:nvGrpSpPr>
            <p:cNvPr id="14" name="组合 13"/>
            <p:cNvGrpSpPr/>
            <p:nvPr/>
          </p:nvGrpSpPr>
          <p:grpSpPr>
            <a:xfrm>
              <a:off x="9981" y="3050"/>
              <a:ext cx="1917" cy="1134"/>
              <a:chOff x="2727142" y="3498850"/>
              <a:chExt cx="1217068" cy="720044"/>
            </a:xfrm>
          </p:grpSpPr>
          <p:sp>
            <p:nvSpPr>
              <p:cNvPr id="40" name="椭圆 39"/>
              <p:cNvSpPr/>
              <p:nvPr/>
            </p:nvSpPr>
            <p:spPr>
              <a:xfrm rot="21090368" flipH="1">
                <a:off x="3256304" y="4043706"/>
                <a:ext cx="158745" cy="17518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矩形: 圆角 12"/>
              <p:cNvSpPr/>
              <p:nvPr/>
            </p:nvSpPr>
            <p:spPr>
              <a:xfrm>
                <a:off x="2727142" y="3498850"/>
                <a:ext cx="1217068" cy="46166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/>
                  <a:t>华氏城</a:t>
                </a:r>
                <a:endParaRPr lang="zh-CN" altLang="en-US" sz="2400" b="1"/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8759825" y="2771775"/>
            <a:ext cx="2736215" cy="1731645"/>
            <a:chOff x="13795" y="4365"/>
            <a:chExt cx="4309" cy="2727"/>
          </a:xfrm>
        </p:grpSpPr>
        <p:pic>
          <p:nvPicPr>
            <p:cNvPr id="4" name="图片 3" descr="2.jpg"/>
            <p:cNvPicPr>
              <a:picLocks noChangeAspect="1"/>
            </p:cNvPicPr>
            <p:nvPr/>
          </p:nvPicPr>
          <p:blipFill>
            <a:blip r:embed="rId14"/>
            <a:srcRect t="9327" b="7700"/>
            <a:stretch>
              <a:fillRect/>
            </a:stretch>
          </p:blipFill>
          <p:spPr>
            <a:xfrm>
              <a:off x="13796" y="4365"/>
              <a:ext cx="4308" cy="27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矩形: 圆角 37"/>
            <p:cNvSpPr/>
            <p:nvPr/>
          </p:nvSpPr>
          <p:spPr>
            <a:xfrm>
              <a:off x="13795" y="6319"/>
              <a:ext cx="4309" cy="773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110000"/>
                    <a:satMod val="105000"/>
                    <a:tint val="67000"/>
                    <a:alpha val="20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/>
                <a:t>孔雀王朝王宫遗址</a:t>
              </a:r>
              <a:endParaRPr lang="zh-CN" altLang="en-US" sz="2400" b="1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10210" y="1111250"/>
            <a:ext cx="3883660" cy="2151380"/>
            <a:chOff x="646" y="1750"/>
            <a:chExt cx="6116" cy="3388"/>
          </a:xfrm>
        </p:grpSpPr>
        <p:pic>
          <p:nvPicPr>
            <p:cNvPr id="5" name="图片 4" descr="t012d8f24764d1e7827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5" y="1842"/>
              <a:ext cx="6010" cy="32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矩形标注 5"/>
            <p:cNvSpPr/>
            <p:nvPr/>
          </p:nvSpPr>
          <p:spPr>
            <a:xfrm>
              <a:off x="646" y="1750"/>
              <a:ext cx="6117" cy="3389"/>
            </a:xfrm>
            <a:prstGeom prst="wedgeRectCallout">
              <a:avLst>
                <a:gd name="adj1" fmla="val 100400"/>
                <a:gd name="adj2" fmla="val -545"/>
              </a:avLst>
            </a:prstGeom>
            <a:noFill/>
            <a:ln w="4762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25755" y="3315335"/>
            <a:ext cx="4060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华氏城是当时世界上最繁华，人口最多的大城市之一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342120" y="619125"/>
            <a:ext cx="1931670" cy="2048510"/>
            <a:chOff x="14712" y="975"/>
            <a:chExt cx="3042" cy="322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712" y="975"/>
              <a:ext cx="2404" cy="322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116" y="1842"/>
              <a:ext cx="63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ym typeface="+mn-ea"/>
                </a:rPr>
                <a:t>阿育王</a:t>
              </a:r>
              <a:endParaRPr lang="zh-CN" altLang="en-US" sz="16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173" name="Picture 8" descr="y"/>
          <p:cNvPicPr>
            <a:picLocks noChangeAspect="1"/>
          </p:cNvPicPr>
          <p:nvPr/>
        </p:nvPicPr>
        <p:blipFill>
          <a:blip r:embed="rId1">
            <a:lum bright="-6000" contrast="18000"/>
          </a:blip>
          <a:stretch>
            <a:fillRect/>
          </a:stretch>
        </p:blipFill>
        <p:spPr>
          <a:xfrm>
            <a:off x="533400" y="1630045"/>
            <a:ext cx="4137025" cy="51282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组合 29"/>
          <p:cNvGrpSpPr/>
          <p:nvPr/>
        </p:nvGrpSpPr>
        <p:grpSpPr>
          <a:xfrm>
            <a:off x="127635" y="605155"/>
            <a:ext cx="1699260" cy="1464310"/>
            <a:chOff x="3471" y="1071"/>
            <a:chExt cx="2676" cy="2306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1" y="1071"/>
              <a:ext cx="2196" cy="2306"/>
            </a:xfrm>
            <a:prstGeom prst="rect">
              <a:avLst/>
            </a:prstGeom>
          </p:spPr>
        </p:pic>
        <p:sp>
          <p:nvSpPr>
            <p:cNvPr id="22" name="矩形: 圆角 21"/>
            <p:cNvSpPr/>
            <p:nvPr/>
          </p:nvSpPr>
          <p:spPr>
            <a:xfrm>
              <a:off x="3471" y="1293"/>
              <a:ext cx="693" cy="2084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/>
                <a:t>雅利安人</a:t>
              </a:r>
              <a:endParaRPr lang="zh-CN" altLang="en-US" sz="1600" b="1"/>
            </a:p>
          </p:txBody>
        </p:sp>
      </p:grpSp>
      <p:sp>
        <p:nvSpPr>
          <p:cNvPr id="11" name="矩形 10"/>
          <p:cNvSpPr/>
          <p:nvPr/>
        </p:nvSpPr>
        <p:spPr>
          <a:xfrm>
            <a:off x="4788535" y="1757680"/>
            <a:ext cx="7120890" cy="239776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当白肤色的雅利安人跨进一块陌生的土地时，其中一个最显著的标志把他们与当地的人分开，就是肤色。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从这一基本点出发，新的征服者把所有的人划分为两部分：雅利安瓦尔那和达萨瓦尔那。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“瓦尔那”为“颜色”；“达萨”为“男女敌人” 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endParaRPr lang="en-US" altLang="zh-CN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/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—《永恒涅槃——古印度文明探秘》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46170" y="906780"/>
            <a:ext cx="810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经过长期的斗争，雅利安人凭借军事上的优势征服了土著人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82915" y="5287010"/>
            <a:ext cx="33782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+mn-ea"/>
                <a:ea typeface="华文中宋" panose="02010600040101010101" charset="-122"/>
                <a:cs typeface="华文中宋" panose="02010600040101010101" charset="-122"/>
                <a:sym typeface="+mn-ea"/>
              </a:rPr>
              <a:t>但是我人数少啊！要怎么巩固我的统治呢？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922520" y="4224020"/>
            <a:ext cx="2881630" cy="2633980"/>
            <a:chOff x="7752" y="6652"/>
            <a:chExt cx="4538" cy="4148"/>
          </a:xfrm>
        </p:grpSpPr>
        <p:pic>
          <p:nvPicPr>
            <p:cNvPr id="5" name="图片 4" descr="C:/Users/lenovo/AppData/Local/Temp/kaimatting/20200724125100/output_aiMatting_20200724125112.pngoutput_aiMatting_20200724125112"/>
            <p:cNvPicPr>
              <a:picLocks noChangeAspect="1"/>
            </p:cNvPicPr>
            <p:nvPr/>
          </p:nvPicPr>
          <p:blipFill>
            <a:blip r:embed="rId3"/>
            <a:srcRect r="42978" b="21701"/>
            <a:stretch>
              <a:fillRect/>
            </a:stretch>
          </p:blipFill>
          <p:spPr>
            <a:xfrm>
              <a:off x="7752" y="7160"/>
              <a:ext cx="3696" cy="3640"/>
            </a:xfrm>
            <a:prstGeom prst="rect">
              <a:avLst/>
            </a:prstGeom>
          </p:spPr>
        </p:pic>
        <p:pic>
          <p:nvPicPr>
            <p:cNvPr id="21" name="图片 20" descr="C:/Users/lenovo/AppData/Local/Temp/kaimatting/20200724093829/output_aiMatting_20200724093831.pngoutput_aiMatting_202007240938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2" y="6652"/>
              <a:ext cx="2148" cy="2010"/>
            </a:xfrm>
            <a:prstGeom prst="rect">
              <a:avLst/>
            </a:prstGeom>
          </p:spPr>
        </p:pic>
      </p:grpSp>
      <p:sp>
        <p:nvSpPr>
          <p:cNvPr id="3" name="云形 2"/>
          <p:cNvSpPr/>
          <p:nvPr/>
        </p:nvSpPr>
        <p:spPr>
          <a:xfrm>
            <a:off x="2012950" y="821055"/>
            <a:ext cx="1177290" cy="631190"/>
          </a:xfrm>
          <a:prstGeom prst="cloud">
            <a:avLst/>
          </a:prstGeom>
          <a:solidFill>
            <a:schemeClr val="bg1">
              <a:alpha val="5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起源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2872105"/>
            <a:ext cx="2985135" cy="22021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5976620" y="1430655"/>
            <a:ext cx="6038850" cy="143446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tx1"/>
                </a:solidFill>
                <a:latin typeface="+mn-ea"/>
              </a:rPr>
              <a:t>“太初之世，原人之口，生婆罗门；彼之双臂，生刹帝利；彼之双腿，生吠舍；彼之双足，生首陀罗。”  </a:t>
            </a:r>
            <a:r>
              <a:rPr lang="en-US" altLang="zh-CN" sz="2400" b="1">
                <a:solidFill>
                  <a:srgbClr val="0070C0"/>
                </a:solidFill>
                <a:latin typeface="+mn-ea"/>
              </a:rPr>
              <a:t>——《</a:t>
            </a:r>
            <a:r>
              <a:rPr lang="zh-CN" altLang="en-US" sz="2400" b="1">
                <a:solidFill>
                  <a:srgbClr val="0070C0"/>
                </a:solidFill>
                <a:latin typeface="+mn-ea"/>
              </a:rPr>
              <a:t>原人歌</a:t>
            </a:r>
            <a:r>
              <a:rPr lang="en-US" altLang="zh-CN" sz="2400" b="1">
                <a:solidFill>
                  <a:srgbClr val="0070C0"/>
                </a:solidFill>
                <a:latin typeface="+mn-ea"/>
              </a:rPr>
              <a:t>》</a:t>
            </a:r>
            <a:endParaRPr lang="zh-CN" altLang="en-US" sz="2400" b="1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245"/>
          <a:stretch>
            <a:fillRect/>
          </a:stretch>
        </p:blipFill>
        <p:spPr>
          <a:xfrm>
            <a:off x="269875" y="1229995"/>
            <a:ext cx="5596890" cy="4432935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695325" y="5877560"/>
            <a:ext cx="4409440" cy="605155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排除之外：“不可接触者”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——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贱民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29195" y="704215"/>
            <a:ext cx="2019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种姓制度</a:t>
            </a:r>
            <a:endParaRPr lang="zh-CN" altLang="en-US" sz="36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269875" y="799465"/>
            <a:ext cx="1177290" cy="631190"/>
          </a:xfrm>
          <a:prstGeom prst="cloud">
            <a:avLst/>
          </a:prstGeom>
          <a:solidFill>
            <a:schemeClr val="bg1">
              <a:alpha val="5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起源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722235" y="3073400"/>
            <a:ext cx="2391410" cy="2937510"/>
            <a:chOff x="12161" y="4840"/>
            <a:chExt cx="3766" cy="4626"/>
          </a:xfrm>
        </p:grpSpPr>
        <p:pic>
          <p:nvPicPr>
            <p:cNvPr id="12" name="图片 11" descr="timg115QK905"/>
            <p:cNvPicPr>
              <a:picLocks noChangeAspect="1"/>
            </p:cNvPicPr>
            <p:nvPr/>
          </p:nvPicPr>
          <p:blipFill>
            <a:blip r:embed="rId2"/>
            <a:srcRect b="4394"/>
            <a:stretch>
              <a:fillRect/>
            </a:stretch>
          </p:blipFill>
          <p:spPr>
            <a:xfrm>
              <a:off x="12161" y="4840"/>
              <a:ext cx="3766" cy="462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2527" y="8741"/>
              <a:ext cx="2697" cy="725"/>
            </a:xfrm>
            <a:prstGeom prst="rect">
              <a:avLst/>
            </a:prstGeom>
            <a:solidFill>
              <a:srgbClr val="FCFCFC">
                <a:alpha val="83000"/>
              </a:srgb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>
                  <a:cs typeface="+mn-ea"/>
                  <a:sym typeface="+mn-lt"/>
                </a:rPr>
                <a:t>舞王湿婆像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405245" y="6059170"/>
            <a:ext cx="52343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婆罗门教为种姓制度披上宗教外衣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种姓制度维护了雅利安人的统治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82155" y="3634740"/>
            <a:ext cx="44704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婆罗门教</a:t>
            </a:r>
            <a:endParaRPr lang="zh-CN" altLang="en-US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4" grpId="2"/>
      <p:bldP spid="3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994" name="Group 19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22880" y="1231900"/>
          <a:ext cx="8851900" cy="5229860"/>
        </p:xfrm>
        <a:graphic>
          <a:graphicData uri="http://schemas.openxmlformats.org/drawingml/2006/table">
            <a:tbl>
              <a:tblPr/>
              <a:tblGrid>
                <a:gridCol w="1546860"/>
                <a:gridCol w="2717165"/>
                <a:gridCol w="3013710"/>
                <a:gridCol w="1574165"/>
              </a:tblGrid>
              <a:tr h="899160">
                <a:tc>
                  <a:txBody>
                    <a:bodyPr wrap="square"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39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等级名称</a:t>
                      </a:r>
                      <a:endParaRPr kumimoji="1" lang="zh-CN" altLang="en-US" sz="239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anchor="ctr" anchorCtr="1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39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社会阶层</a:t>
                      </a:r>
                      <a:endParaRPr kumimoji="1" lang="zh-CN" altLang="en-US" sz="239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39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职责和义务</a:t>
                      </a:r>
                      <a:endParaRPr kumimoji="1" lang="zh-CN" altLang="en-US" sz="239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395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实质</a:t>
                      </a:r>
                      <a:endParaRPr kumimoji="1" lang="zh-CN" altLang="en-US" sz="2395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anchor="ctr" anchorCtr="1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76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2395" b="1" i="0" u="none" strike="noStrike" cap="none" normalizeH="0" baseline="0" noProof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9485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208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209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409" marR="68409" marT="34204" marB="34204" vert="horz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970" name="Text Box 170"/>
          <p:cNvSpPr txBox="1">
            <a:spLocks noChangeArrowheads="1"/>
          </p:cNvSpPr>
          <p:nvPr/>
        </p:nvSpPr>
        <p:spPr bwMode="auto">
          <a:xfrm>
            <a:off x="4775835" y="2318385"/>
            <a:ext cx="195707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僧侣、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贵族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6972" name="Text Box 172"/>
          <p:cNvSpPr txBox="1">
            <a:spLocks noChangeArrowheads="1"/>
          </p:cNvSpPr>
          <p:nvPr/>
        </p:nvSpPr>
        <p:spPr bwMode="auto">
          <a:xfrm>
            <a:off x="4328160" y="3116580"/>
            <a:ext cx="2852420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武士、官吏、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国王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6974" name="Text Box 174"/>
          <p:cNvSpPr txBox="1">
            <a:spLocks noChangeArrowheads="1"/>
          </p:cNvSpPr>
          <p:nvPr/>
        </p:nvSpPr>
        <p:spPr bwMode="auto">
          <a:xfrm>
            <a:off x="4439920" y="4017645"/>
            <a:ext cx="2628900" cy="9772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农民、牧民、手工业者、商人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6977" name="Text Box 177"/>
          <p:cNvSpPr txBox="1">
            <a:spLocks noChangeArrowheads="1"/>
          </p:cNvSpPr>
          <p:nvPr/>
        </p:nvSpPr>
        <p:spPr bwMode="auto">
          <a:xfrm>
            <a:off x="10105390" y="3116580"/>
            <a:ext cx="1312545" cy="1863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维护奴隶主利益的等级制度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Text Box 165"/>
          <p:cNvSpPr txBox="1">
            <a:spLocks noChangeArrowheads="1"/>
          </p:cNvSpPr>
          <p:nvPr/>
        </p:nvSpPr>
        <p:spPr bwMode="auto">
          <a:xfrm>
            <a:off x="2823845" y="2318385"/>
            <a:ext cx="146748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婆罗门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Text Box 167"/>
          <p:cNvSpPr txBox="1">
            <a:spLocks noChangeArrowheads="1"/>
          </p:cNvSpPr>
          <p:nvPr/>
        </p:nvSpPr>
        <p:spPr bwMode="auto">
          <a:xfrm>
            <a:off x="2862580" y="3190240"/>
            <a:ext cx="12750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刹帝利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2" name="Text Box 168"/>
          <p:cNvSpPr txBox="1">
            <a:spLocks noChangeArrowheads="1"/>
          </p:cNvSpPr>
          <p:nvPr/>
        </p:nvSpPr>
        <p:spPr bwMode="auto">
          <a:xfrm>
            <a:off x="2966720" y="4276090"/>
            <a:ext cx="153416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吠  舍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2862580" y="5728335"/>
            <a:ext cx="12750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首陀罗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4" name="Text Box 176"/>
          <p:cNvSpPr txBox="1">
            <a:spLocks noChangeArrowheads="1"/>
          </p:cNvSpPr>
          <p:nvPr/>
        </p:nvSpPr>
        <p:spPr bwMode="auto">
          <a:xfrm>
            <a:off x="4328160" y="5248275"/>
            <a:ext cx="2650490" cy="9772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非雅利安人，被征服者和贫困破产者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18655" y="2244090"/>
            <a:ext cx="31883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充任祭司，掌握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神权</a:t>
            </a:r>
            <a:endParaRPr kumimoji="0" lang="zh-CN" altLang="en-US" sz="24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31990" y="3067050"/>
            <a:ext cx="29718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掌管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军事</a:t>
            </a: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和</a:t>
            </a:r>
            <a:r>
              <a:rPr kumimoji="0" lang="zh-CN" altLang="en-US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行政</a:t>
            </a: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权力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18020" y="4091305"/>
            <a:ext cx="31889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从事农业、畜牧业和商业，纳税，上供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20255" y="5179695"/>
            <a:ext cx="298513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农业、畜牧业、捕鱼业和手工业，为前三个等级服务</a:t>
            </a:r>
            <a:endParaRPr kumimoji="0" lang="zh-CN" altLang="en-US" sz="2400" b="1" kern="1200" cap="none" spc="0" normalizeH="0" baseline="0" noProof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9" name="右大括号 18"/>
          <p:cNvSpPr/>
          <p:nvPr/>
        </p:nvSpPr>
        <p:spPr>
          <a:xfrm flipH="1">
            <a:off x="2167255" y="2355215"/>
            <a:ext cx="478790" cy="1295400"/>
          </a:xfrm>
          <a:prstGeom prst="rightBrace">
            <a:avLst/>
          </a:prstGeom>
          <a:noFill/>
          <a:ln w="635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云形标注 19"/>
          <p:cNvSpPr/>
          <p:nvPr/>
        </p:nvSpPr>
        <p:spPr>
          <a:xfrm>
            <a:off x="337185" y="1814195"/>
            <a:ext cx="1635125" cy="795020"/>
          </a:xfrm>
          <a:prstGeom prst="cloudCallout">
            <a:avLst>
              <a:gd name="adj1" fmla="val 34850"/>
              <a:gd name="adj2" fmla="val 96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统治阶级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右大括号 20"/>
          <p:cNvSpPr/>
          <p:nvPr/>
        </p:nvSpPr>
        <p:spPr>
          <a:xfrm flipH="1">
            <a:off x="2143125" y="4276090"/>
            <a:ext cx="407035" cy="1720850"/>
          </a:xfrm>
          <a:prstGeom prst="rightBrace">
            <a:avLst/>
          </a:prstGeom>
          <a:noFill/>
          <a:ln w="63500" cap="flat" cmpd="sng" algn="ctr">
            <a:solidFill>
              <a:srgbClr val="0070C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云形标注 21"/>
          <p:cNvSpPr/>
          <p:nvPr/>
        </p:nvSpPr>
        <p:spPr>
          <a:xfrm>
            <a:off x="221615" y="4017645"/>
            <a:ext cx="1865630" cy="889635"/>
          </a:xfrm>
          <a:prstGeom prst="cloudCallout">
            <a:avLst>
              <a:gd name="adj1" fmla="val 27985"/>
              <a:gd name="adj2" fmla="val 833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被统治阶级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云形 2"/>
          <p:cNvSpPr/>
          <p:nvPr/>
        </p:nvSpPr>
        <p:spPr>
          <a:xfrm>
            <a:off x="221615" y="756920"/>
            <a:ext cx="1305560" cy="781050"/>
          </a:xfrm>
          <a:prstGeom prst="cloud">
            <a:avLst/>
          </a:prstGeom>
          <a:solidFill>
            <a:schemeClr val="bg1">
              <a:alpha val="5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等级概况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76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77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3286383506057425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955" y="4653280"/>
            <a:ext cx="2760345" cy="2090420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236220" y="1740535"/>
            <a:ext cx="501015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低贱种姓的人如果用身体的某一部分伤害了高级种姓的人，就必须将那一部分肢体斩断；如果是首陀罗辱骂了婆罗门，就要用滚烫的油灌入他的口中和耳中，而高级种姓人的如果杀死了一个首陀罗，仅用牲畜抵偿。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　　　　　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摩奴法典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1752" name="Freeform 5"/>
          <p:cNvSpPr/>
          <p:nvPr/>
        </p:nvSpPr>
        <p:spPr>
          <a:xfrm>
            <a:off x="5610860" y="5217795"/>
            <a:ext cx="108140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1088" y="0"/>
              </a:cxn>
              <a:cxn ang="0">
                <a:pos x="1081088" y="955675"/>
              </a:cxn>
              <a:cxn ang="0">
                <a:pos x="0" y="955675"/>
              </a:cxn>
              <a:cxn ang="0">
                <a:pos x="290513" y="48260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681" h="602">
                <a:moveTo>
                  <a:pt x="0" y="0"/>
                </a:moveTo>
                <a:lnTo>
                  <a:pt x="681" y="0"/>
                </a:lnTo>
                <a:lnTo>
                  <a:pt x="681" y="602"/>
                </a:lnTo>
                <a:lnTo>
                  <a:pt x="0" y="602"/>
                </a:lnTo>
                <a:lnTo>
                  <a:pt x="183" y="304"/>
                </a:lnTo>
                <a:lnTo>
                  <a:pt x="0" y="0"/>
                </a:lnTo>
                <a:close/>
              </a:path>
            </a:pathLst>
          </a:custGeom>
          <a:solidFill>
            <a:srgbClr val="4BAEE2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3" name="Freeform 6"/>
          <p:cNvSpPr>
            <a:spLocks noEditPoints="1"/>
          </p:cNvSpPr>
          <p:nvPr/>
        </p:nvSpPr>
        <p:spPr>
          <a:xfrm>
            <a:off x="5727065" y="5284470"/>
            <a:ext cx="998220" cy="25400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8467"/>
              </a:cxn>
              <a:cxn ang="0">
                <a:pos x="124817" y="8467"/>
              </a:cxn>
              <a:cxn ang="0">
                <a:pos x="108175" y="25400"/>
              </a:cxn>
              <a:cxn ang="0">
                <a:pos x="8321" y="25400"/>
              </a:cxn>
              <a:cxn ang="0">
                <a:pos x="0" y="8467"/>
              </a:cxn>
              <a:cxn ang="0">
                <a:pos x="0" y="8467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8467"/>
              </a:cxn>
              <a:cxn ang="0">
                <a:pos x="299561" y="8467"/>
              </a:cxn>
              <a:cxn ang="0">
                <a:pos x="282919" y="25400"/>
              </a:cxn>
              <a:cxn ang="0">
                <a:pos x="183065" y="25400"/>
              </a:cxn>
              <a:cxn ang="0">
                <a:pos x="174744" y="8467"/>
              </a:cxn>
              <a:cxn ang="0">
                <a:pos x="174744" y="8467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8467"/>
              </a:cxn>
              <a:cxn ang="0">
                <a:pos x="474305" y="8467"/>
              </a:cxn>
              <a:cxn ang="0">
                <a:pos x="457663" y="25400"/>
              </a:cxn>
              <a:cxn ang="0">
                <a:pos x="357809" y="25400"/>
              </a:cxn>
              <a:cxn ang="0">
                <a:pos x="349488" y="8467"/>
              </a:cxn>
              <a:cxn ang="0">
                <a:pos x="349488" y="8467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8467"/>
              </a:cxn>
              <a:cxn ang="0">
                <a:pos x="649049" y="8467"/>
              </a:cxn>
              <a:cxn ang="0">
                <a:pos x="632407" y="25400"/>
              </a:cxn>
              <a:cxn ang="0">
                <a:pos x="532553" y="25400"/>
              </a:cxn>
              <a:cxn ang="0">
                <a:pos x="524232" y="8467"/>
              </a:cxn>
              <a:cxn ang="0">
                <a:pos x="524232" y="8467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8467"/>
              </a:cxn>
              <a:cxn ang="0">
                <a:pos x="823793" y="8467"/>
              </a:cxn>
              <a:cxn ang="0">
                <a:pos x="807151" y="25400"/>
              </a:cxn>
              <a:cxn ang="0">
                <a:pos x="707297" y="25400"/>
              </a:cxn>
              <a:cxn ang="0">
                <a:pos x="698976" y="8467"/>
              </a:cxn>
              <a:cxn ang="0">
                <a:pos x="698976" y="8467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8467"/>
              </a:cxn>
              <a:cxn ang="0">
                <a:pos x="998537" y="8467"/>
              </a:cxn>
              <a:cxn ang="0">
                <a:pos x="981895" y="25400"/>
              </a:cxn>
              <a:cxn ang="0">
                <a:pos x="882041" y="25400"/>
              </a:cxn>
              <a:cxn ang="0">
                <a:pos x="873720" y="8467"/>
              </a:cxn>
              <a:cxn ang="0">
                <a:pos x="873720" y="8467"/>
              </a:cxn>
              <a:cxn ang="0">
                <a:pos x="882041" y="0"/>
              </a:cxn>
            </a:cxnLst>
            <a:rect l="0" t="0" r="0" b="0"/>
            <a:pathLst>
              <a:path w="120" h="3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0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2"/>
                  <a:pt x="14" y="3"/>
                  <a:pt x="13" y="3"/>
                </a:cubicBezTo>
                <a:cubicBezTo>
                  <a:pt x="9" y="3"/>
                  <a:pt x="5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0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5" y="3"/>
                  <a:pt x="34" y="3"/>
                </a:cubicBezTo>
                <a:cubicBezTo>
                  <a:pt x="30" y="3"/>
                  <a:pt x="26" y="3"/>
                  <a:pt x="22" y="3"/>
                </a:cubicBezTo>
                <a:cubicBezTo>
                  <a:pt x="21" y="3"/>
                  <a:pt x="21" y="2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0"/>
                  <a:pt x="57" y="1"/>
                </a:cubicBezTo>
                <a:cubicBezTo>
                  <a:pt x="57" y="1"/>
                  <a:pt x="57" y="1"/>
                  <a:pt x="57" y="1"/>
                </a:cubicBezTo>
                <a:cubicBezTo>
                  <a:pt x="57" y="2"/>
                  <a:pt x="56" y="3"/>
                  <a:pt x="55" y="3"/>
                </a:cubicBezTo>
                <a:cubicBezTo>
                  <a:pt x="51" y="3"/>
                  <a:pt x="47" y="3"/>
                  <a:pt x="43" y="3"/>
                </a:cubicBezTo>
                <a:cubicBezTo>
                  <a:pt x="42" y="3"/>
                  <a:pt x="42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0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0"/>
                  <a:pt x="78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2"/>
                  <a:pt x="77" y="3"/>
                  <a:pt x="76" y="3"/>
                </a:cubicBezTo>
                <a:cubicBezTo>
                  <a:pt x="72" y="3"/>
                  <a:pt x="68" y="3"/>
                  <a:pt x="64" y="3"/>
                </a:cubicBezTo>
                <a:cubicBezTo>
                  <a:pt x="63" y="3"/>
                  <a:pt x="63" y="2"/>
                  <a:pt x="63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3" y="0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0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8" y="3"/>
                  <a:pt x="97" y="3"/>
                </a:cubicBezTo>
                <a:cubicBezTo>
                  <a:pt x="93" y="3"/>
                  <a:pt x="89" y="3"/>
                  <a:pt x="85" y="3"/>
                </a:cubicBezTo>
                <a:cubicBezTo>
                  <a:pt x="84" y="3"/>
                  <a:pt x="84" y="2"/>
                  <a:pt x="84" y="1"/>
                </a:cubicBezTo>
                <a:cubicBezTo>
                  <a:pt x="84" y="1"/>
                  <a:pt x="84" y="1"/>
                  <a:pt x="84" y="1"/>
                </a:cubicBezTo>
                <a:cubicBezTo>
                  <a:pt x="84" y="0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0"/>
                  <a:pt x="120" y="1"/>
                </a:cubicBezTo>
                <a:cubicBezTo>
                  <a:pt x="120" y="1"/>
                  <a:pt x="120" y="1"/>
                  <a:pt x="120" y="1"/>
                </a:cubicBezTo>
                <a:cubicBezTo>
                  <a:pt x="120" y="2"/>
                  <a:pt x="119" y="3"/>
                  <a:pt x="118" y="3"/>
                </a:cubicBezTo>
                <a:cubicBezTo>
                  <a:pt x="114" y="3"/>
                  <a:pt x="110" y="3"/>
                  <a:pt x="106" y="3"/>
                </a:cubicBezTo>
                <a:cubicBezTo>
                  <a:pt x="105" y="3"/>
                  <a:pt x="105" y="2"/>
                  <a:pt x="105" y="1"/>
                </a:cubicBezTo>
                <a:cubicBezTo>
                  <a:pt x="105" y="1"/>
                  <a:pt x="105" y="1"/>
                  <a:pt x="105" y="1"/>
                </a:cubicBezTo>
                <a:cubicBezTo>
                  <a:pt x="105" y="0"/>
                  <a:pt x="105" y="0"/>
                  <a:pt x="106" y="0"/>
                </a:cubicBezTo>
                <a:close/>
              </a:path>
            </a:pathLst>
          </a:custGeom>
          <a:solidFill>
            <a:srgbClr val="BCE1D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4" name="Freeform 7"/>
          <p:cNvSpPr>
            <a:spLocks noEditPoints="1"/>
          </p:cNvSpPr>
          <p:nvPr/>
        </p:nvSpPr>
        <p:spPr>
          <a:xfrm>
            <a:off x="5727065" y="6090920"/>
            <a:ext cx="998220" cy="25400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8467"/>
              </a:cxn>
              <a:cxn ang="0">
                <a:pos x="124817" y="8467"/>
              </a:cxn>
              <a:cxn ang="0">
                <a:pos x="108175" y="25400"/>
              </a:cxn>
              <a:cxn ang="0">
                <a:pos x="8321" y="25400"/>
              </a:cxn>
              <a:cxn ang="0">
                <a:pos x="0" y="8467"/>
              </a:cxn>
              <a:cxn ang="0">
                <a:pos x="0" y="8467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8467"/>
              </a:cxn>
              <a:cxn ang="0">
                <a:pos x="299561" y="8467"/>
              </a:cxn>
              <a:cxn ang="0">
                <a:pos x="282919" y="25400"/>
              </a:cxn>
              <a:cxn ang="0">
                <a:pos x="183065" y="25400"/>
              </a:cxn>
              <a:cxn ang="0">
                <a:pos x="174744" y="8467"/>
              </a:cxn>
              <a:cxn ang="0">
                <a:pos x="174744" y="8467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8467"/>
              </a:cxn>
              <a:cxn ang="0">
                <a:pos x="474305" y="8467"/>
              </a:cxn>
              <a:cxn ang="0">
                <a:pos x="457663" y="25400"/>
              </a:cxn>
              <a:cxn ang="0">
                <a:pos x="357809" y="25400"/>
              </a:cxn>
              <a:cxn ang="0">
                <a:pos x="349488" y="8467"/>
              </a:cxn>
              <a:cxn ang="0">
                <a:pos x="349488" y="8467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8467"/>
              </a:cxn>
              <a:cxn ang="0">
                <a:pos x="649049" y="8467"/>
              </a:cxn>
              <a:cxn ang="0">
                <a:pos x="632407" y="25400"/>
              </a:cxn>
              <a:cxn ang="0">
                <a:pos x="532553" y="25400"/>
              </a:cxn>
              <a:cxn ang="0">
                <a:pos x="524232" y="8467"/>
              </a:cxn>
              <a:cxn ang="0">
                <a:pos x="524232" y="8467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8467"/>
              </a:cxn>
              <a:cxn ang="0">
                <a:pos x="823793" y="8467"/>
              </a:cxn>
              <a:cxn ang="0">
                <a:pos x="807151" y="25400"/>
              </a:cxn>
              <a:cxn ang="0">
                <a:pos x="707297" y="25400"/>
              </a:cxn>
              <a:cxn ang="0">
                <a:pos x="698976" y="8467"/>
              </a:cxn>
              <a:cxn ang="0">
                <a:pos x="698976" y="8467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8467"/>
              </a:cxn>
              <a:cxn ang="0">
                <a:pos x="998537" y="8467"/>
              </a:cxn>
              <a:cxn ang="0">
                <a:pos x="981895" y="25400"/>
              </a:cxn>
              <a:cxn ang="0">
                <a:pos x="882041" y="25400"/>
              </a:cxn>
              <a:cxn ang="0">
                <a:pos x="873720" y="8467"/>
              </a:cxn>
              <a:cxn ang="0">
                <a:pos x="873720" y="8467"/>
              </a:cxn>
              <a:cxn ang="0">
                <a:pos x="882041" y="0"/>
              </a:cxn>
            </a:cxnLst>
            <a:rect l="0" t="0" r="0" b="0"/>
            <a:pathLst>
              <a:path w="120" h="3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0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2"/>
                  <a:pt x="14" y="3"/>
                  <a:pt x="13" y="3"/>
                </a:cubicBezTo>
                <a:cubicBezTo>
                  <a:pt x="9" y="3"/>
                  <a:pt x="5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0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5" y="3"/>
                  <a:pt x="34" y="3"/>
                </a:cubicBezTo>
                <a:cubicBezTo>
                  <a:pt x="30" y="3"/>
                  <a:pt x="26" y="3"/>
                  <a:pt x="22" y="3"/>
                </a:cubicBezTo>
                <a:cubicBezTo>
                  <a:pt x="21" y="3"/>
                  <a:pt x="21" y="2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0"/>
                  <a:pt x="57" y="1"/>
                </a:cubicBezTo>
                <a:cubicBezTo>
                  <a:pt x="57" y="1"/>
                  <a:pt x="57" y="1"/>
                  <a:pt x="57" y="1"/>
                </a:cubicBezTo>
                <a:cubicBezTo>
                  <a:pt x="57" y="2"/>
                  <a:pt x="56" y="3"/>
                  <a:pt x="55" y="3"/>
                </a:cubicBezTo>
                <a:cubicBezTo>
                  <a:pt x="51" y="3"/>
                  <a:pt x="47" y="3"/>
                  <a:pt x="43" y="3"/>
                </a:cubicBezTo>
                <a:cubicBezTo>
                  <a:pt x="42" y="3"/>
                  <a:pt x="42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0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0"/>
                  <a:pt x="78" y="1"/>
                </a:cubicBezTo>
                <a:cubicBezTo>
                  <a:pt x="78" y="1"/>
                  <a:pt x="78" y="1"/>
                  <a:pt x="78" y="1"/>
                </a:cubicBezTo>
                <a:cubicBezTo>
                  <a:pt x="78" y="2"/>
                  <a:pt x="77" y="3"/>
                  <a:pt x="76" y="3"/>
                </a:cubicBezTo>
                <a:cubicBezTo>
                  <a:pt x="72" y="3"/>
                  <a:pt x="68" y="3"/>
                  <a:pt x="64" y="3"/>
                </a:cubicBezTo>
                <a:cubicBezTo>
                  <a:pt x="63" y="3"/>
                  <a:pt x="63" y="2"/>
                  <a:pt x="63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3" y="0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0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8" y="3"/>
                  <a:pt x="97" y="3"/>
                </a:cubicBezTo>
                <a:cubicBezTo>
                  <a:pt x="93" y="3"/>
                  <a:pt x="89" y="3"/>
                  <a:pt x="85" y="3"/>
                </a:cubicBezTo>
                <a:cubicBezTo>
                  <a:pt x="84" y="3"/>
                  <a:pt x="84" y="2"/>
                  <a:pt x="84" y="1"/>
                </a:cubicBezTo>
                <a:cubicBezTo>
                  <a:pt x="84" y="1"/>
                  <a:pt x="84" y="1"/>
                  <a:pt x="84" y="1"/>
                </a:cubicBezTo>
                <a:cubicBezTo>
                  <a:pt x="84" y="0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0"/>
                  <a:pt x="120" y="1"/>
                </a:cubicBezTo>
                <a:cubicBezTo>
                  <a:pt x="120" y="1"/>
                  <a:pt x="120" y="1"/>
                  <a:pt x="120" y="1"/>
                </a:cubicBezTo>
                <a:cubicBezTo>
                  <a:pt x="120" y="2"/>
                  <a:pt x="119" y="3"/>
                  <a:pt x="118" y="3"/>
                </a:cubicBezTo>
                <a:cubicBezTo>
                  <a:pt x="114" y="3"/>
                  <a:pt x="110" y="3"/>
                  <a:pt x="106" y="3"/>
                </a:cubicBezTo>
                <a:cubicBezTo>
                  <a:pt x="105" y="3"/>
                  <a:pt x="105" y="2"/>
                  <a:pt x="105" y="1"/>
                </a:cubicBezTo>
                <a:cubicBezTo>
                  <a:pt x="105" y="1"/>
                  <a:pt x="105" y="1"/>
                  <a:pt x="105" y="1"/>
                </a:cubicBezTo>
                <a:cubicBezTo>
                  <a:pt x="105" y="0"/>
                  <a:pt x="105" y="0"/>
                  <a:pt x="106" y="0"/>
                </a:cubicBezTo>
                <a:close/>
              </a:path>
            </a:pathLst>
          </a:custGeom>
          <a:solidFill>
            <a:srgbClr val="BCE1D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5" name="Freeform 8"/>
          <p:cNvSpPr/>
          <p:nvPr/>
        </p:nvSpPr>
        <p:spPr>
          <a:xfrm>
            <a:off x="6042660" y="4844415"/>
            <a:ext cx="498475" cy="1428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8475" y="473075"/>
              </a:cxn>
              <a:cxn ang="0">
                <a:pos x="498475" y="1428750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314" h="900">
                <a:moveTo>
                  <a:pt x="0" y="0"/>
                </a:moveTo>
                <a:lnTo>
                  <a:pt x="314" y="298"/>
                </a:lnTo>
                <a:lnTo>
                  <a:pt x="314" y="900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0A6F7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6" name="Freeform 9"/>
          <p:cNvSpPr>
            <a:spLocks noEditPoints="1"/>
          </p:cNvSpPr>
          <p:nvPr/>
        </p:nvSpPr>
        <p:spPr>
          <a:xfrm>
            <a:off x="6042660" y="5674995"/>
            <a:ext cx="498475" cy="515620"/>
          </a:xfrm>
          <a:custGeom>
            <a:avLst/>
            <a:gdLst/>
            <a:ahLst/>
            <a:cxnLst>
              <a:cxn ang="0">
                <a:pos x="498475" y="474329"/>
              </a:cxn>
              <a:cxn ang="0">
                <a:pos x="498475" y="515937"/>
              </a:cxn>
              <a:cxn ang="0">
                <a:pos x="440320" y="466008"/>
              </a:cxn>
              <a:cxn ang="0">
                <a:pos x="440320" y="441043"/>
              </a:cxn>
              <a:cxn ang="0">
                <a:pos x="440320" y="441043"/>
              </a:cxn>
              <a:cxn ang="0">
                <a:pos x="465243" y="441043"/>
              </a:cxn>
              <a:cxn ang="0">
                <a:pos x="498475" y="474329"/>
              </a:cxn>
              <a:cxn ang="0">
                <a:pos x="0" y="33286"/>
              </a:cxn>
              <a:cxn ang="0">
                <a:pos x="0" y="0"/>
              </a:cxn>
              <a:cxn ang="0">
                <a:pos x="24924" y="24965"/>
              </a:cxn>
              <a:cxn ang="0">
                <a:pos x="33232" y="49929"/>
              </a:cxn>
              <a:cxn ang="0">
                <a:pos x="33232" y="49929"/>
              </a:cxn>
              <a:cxn ang="0">
                <a:pos x="8308" y="49929"/>
              </a:cxn>
              <a:cxn ang="0">
                <a:pos x="0" y="33286"/>
              </a:cxn>
              <a:cxn ang="0">
                <a:pos x="83079" y="83216"/>
              </a:cxn>
              <a:cxn ang="0">
                <a:pos x="157850" y="149788"/>
              </a:cxn>
              <a:cxn ang="0">
                <a:pos x="157850" y="166431"/>
              </a:cxn>
              <a:cxn ang="0">
                <a:pos x="157850" y="166431"/>
              </a:cxn>
              <a:cxn ang="0">
                <a:pos x="132927" y="166431"/>
              </a:cxn>
              <a:cxn ang="0">
                <a:pos x="66463" y="99859"/>
              </a:cxn>
              <a:cxn ang="0">
                <a:pos x="66463" y="83216"/>
              </a:cxn>
              <a:cxn ang="0">
                <a:pos x="66463" y="83216"/>
              </a:cxn>
              <a:cxn ang="0">
                <a:pos x="83079" y="83216"/>
              </a:cxn>
              <a:cxn ang="0">
                <a:pos x="207698" y="199718"/>
              </a:cxn>
              <a:cxn ang="0">
                <a:pos x="282469" y="266290"/>
              </a:cxn>
              <a:cxn ang="0">
                <a:pos x="282469" y="291255"/>
              </a:cxn>
              <a:cxn ang="0">
                <a:pos x="282469" y="291255"/>
              </a:cxn>
              <a:cxn ang="0">
                <a:pos x="265853" y="291255"/>
              </a:cxn>
              <a:cxn ang="0">
                <a:pos x="191082" y="224682"/>
              </a:cxn>
              <a:cxn ang="0">
                <a:pos x="191082" y="199718"/>
              </a:cxn>
              <a:cxn ang="0">
                <a:pos x="191082" y="199718"/>
              </a:cxn>
              <a:cxn ang="0">
                <a:pos x="207698" y="199718"/>
              </a:cxn>
              <a:cxn ang="0">
                <a:pos x="340625" y="324541"/>
              </a:cxn>
              <a:cxn ang="0">
                <a:pos x="407088" y="391114"/>
              </a:cxn>
              <a:cxn ang="0">
                <a:pos x="407088" y="407757"/>
              </a:cxn>
              <a:cxn ang="0">
                <a:pos x="407088" y="407757"/>
              </a:cxn>
              <a:cxn ang="0">
                <a:pos x="390472" y="407757"/>
              </a:cxn>
              <a:cxn ang="0">
                <a:pos x="315701" y="341184"/>
              </a:cxn>
              <a:cxn ang="0">
                <a:pos x="315701" y="324541"/>
              </a:cxn>
              <a:cxn ang="0">
                <a:pos x="315701" y="324541"/>
              </a:cxn>
              <a:cxn ang="0">
                <a:pos x="340625" y="324541"/>
              </a:cxn>
            </a:cxnLst>
            <a:rect l="0" t="0" r="0" b="0"/>
            <a:pathLst>
              <a:path w="60" h="62">
                <a:moveTo>
                  <a:pt x="60" y="57"/>
                </a:moveTo>
                <a:cubicBezTo>
                  <a:pt x="60" y="62"/>
                  <a:pt x="60" y="62"/>
                  <a:pt x="60" y="62"/>
                </a:cubicBezTo>
                <a:cubicBezTo>
                  <a:pt x="58" y="60"/>
                  <a:pt x="56" y="58"/>
                  <a:pt x="53" y="56"/>
                </a:cubicBezTo>
                <a:cubicBezTo>
                  <a:pt x="53" y="55"/>
                  <a:pt x="53" y="54"/>
                  <a:pt x="53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4" y="53"/>
                  <a:pt x="55" y="53"/>
                  <a:pt x="56" y="53"/>
                </a:cubicBezTo>
                <a:cubicBezTo>
                  <a:pt x="57" y="55"/>
                  <a:pt x="58" y="56"/>
                  <a:pt x="60" y="57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2"/>
                  <a:pt x="3" y="3"/>
                </a:cubicBezTo>
                <a:cubicBezTo>
                  <a:pt x="4" y="4"/>
                  <a:pt x="4" y="5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7"/>
                  <a:pt x="2" y="7"/>
                  <a:pt x="1" y="6"/>
                </a:cubicBezTo>
                <a:cubicBezTo>
                  <a:pt x="1" y="5"/>
                  <a:pt x="0" y="5"/>
                  <a:pt x="0" y="4"/>
                </a:cubicBezTo>
                <a:close/>
                <a:moveTo>
                  <a:pt x="10" y="10"/>
                </a:moveTo>
                <a:cubicBezTo>
                  <a:pt x="13" y="13"/>
                  <a:pt x="16" y="15"/>
                  <a:pt x="19" y="18"/>
                </a:cubicBezTo>
                <a:cubicBezTo>
                  <a:pt x="19" y="19"/>
                  <a:pt x="19" y="20"/>
                  <a:pt x="19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18" y="21"/>
                  <a:pt x="17" y="21"/>
                  <a:pt x="16" y="20"/>
                </a:cubicBezTo>
                <a:cubicBezTo>
                  <a:pt x="14" y="18"/>
                  <a:pt x="11" y="15"/>
                  <a:pt x="8" y="12"/>
                </a:cubicBezTo>
                <a:cubicBezTo>
                  <a:pt x="7" y="12"/>
                  <a:pt x="7" y="11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9"/>
                  <a:pt x="9" y="9"/>
                  <a:pt x="10" y="10"/>
                </a:cubicBezTo>
                <a:close/>
                <a:moveTo>
                  <a:pt x="25" y="24"/>
                </a:moveTo>
                <a:cubicBezTo>
                  <a:pt x="28" y="27"/>
                  <a:pt x="31" y="30"/>
                  <a:pt x="34" y="32"/>
                </a:cubicBezTo>
                <a:cubicBezTo>
                  <a:pt x="35" y="33"/>
                  <a:pt x="35" y="34"/>
                  <a:pt x="34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3" y="35"/>
                  <a:pt x="32" y="35"/>
                  <a:pt x="32" y="35"/>
                </a:cubicBezTo>
                <a:cubicBezTo>
                  <a:pt x="29" y="32"/>
                  <a:pt x="26" y="29"/>
                  <a:pt x="23" y="27"/>
                </a:cubicBezTo>
                <a:cubicBezTo>
                  <a:pt x="22" y="26"/>
                  <a:pt x="22" y="25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4" y="24"/>
                  <a:pt x="25" y="24"/>
                  <a:pt x="25" y="24"/>
                </a:cubicBezTo>
                <a:close/>
                <a:moveTo>
                  <a:pt x="41" y="39"/>
                </a:moveTo>
                <a:cubicBezTo>
                  <a:pt x="43" y="42"/>
                  <a:pt x="46" y="44"/>
                  <a:pt x="49" y="47"/>
                </a:cubicBezTo>
                <a:cubicBezTo>
                  <a:pt x="50" y="48"/>
                  <a:pt x="50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8" y="50"/>
                  <a:pt x="47" y="50"/>
                  <a:pt x="47" y="49"/>
                </a:cubicBezTo>
                <a:cubicBezTo>
                  <a:pt x="44" y="47"/>
                  <a:pt x="41" y="44"/>
                  <a:pt x="38" y="41"/>
                </a:cubicBezTo>
                <a:cubicBezTo>
                  <a:pt x="38" y="41"/>
                  <a:pt x="38" y="40"/>
                  <a:pt x="38" y="39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8"/>
                  <a:pt x="40" y="38"/>
                  <a:pt x="41" y="39"/>
                </a:cubicBezTo>
                <a:close/>
              </a:path>
            </a:pathLst>
          </a:custGeom>
          <a:solidFill>
            <a:srgbClr val="369CAB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7" name="Freeform 10"/>
          <p:cNvSpPr/>
          <p:nvPr/>
        </p:nvSpPr>
        <p:spPr>
          <a:xfrm>
            <a:off x="5610860" y="3596640"/>
            <a:ext cx="108140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1088" y="0"/>
              </a:cxn>
              <a:cxn ang="0">
                <a:pos x="1081088" y="955675"/>
              </a:cxn>
              <a:cxn ang="0">
                <a:pos x="0" y="955675"/>
              </a:cxn>
              <a:cxn ang="0">
                <a:pos x="290513" y="48260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681" h="602">
                <a:moveTo>
                  <a:pt x="0" y="0"/>
                </a:moveTo>
                <a:lnTo>
                  <a:pt x="681" y="0"/>
                </a:lnTo>
                <a:lnTo>
                  <a:pt x="681" y="602"/>
                </a:lnTo>
                <a:lnTo>
                  <a:pt x="0" y="602"/>
                </a:lnTo>
                <a:lnTo>
                  <a:pt x="183" y="304"/>
                </a:lnTo>
                <a:lnTo>
                  <a:pt x="0" y="0"/>
                </a:lnTo>
                <a:close/>
              </a:path>
            </a:pathLst>
          </a:custGeom>
          <a:solidFill>
            <a:srgbClr val="FDD82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8" name="Freeform 11"/>
          <p:cNvSpPr>
            <a:spLocks noEditPoints="1"/>
          </p:cNvSpPr>
          <p:nvPr/>
        </p:nvSpPr>
        <p:spPr>
          <a:xfrm>
            <a:off x="5727065" y="3655695"/>
            <a:ext cx="998220" cy="33020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16669"/>
              </a:cxn>
              <a:cxn ang="0">
                <a:pos x="124817" y="16669"/>
              </a:cxn>
              <a:cxn ang="0">
                <a:pos x="108175" y="33337"/>
              </a:cxn>
              <a:cxn ang="0">
                <a:pos x="8321" y="33337"/>
              </a:cxn>
              <a:cxn ang="0">
                <a:pos x="0" y="16669"/>
              </a:cxn>
              <a:cxn ang="0">
                <a:pos x="0" y="16669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16669"/>
              </a:cxn>
              <a:cxn ang="0">
                <a:pos x="299561" y="16669"/>
              </a:cxn>
              <a:cxn ang="0">
                <a:pos x="282919" y="33337"/>
              </a:cxn>
              <a:cxn ang="0">
                <a:pos x="183065" y="33337"/>
              </a:cxn>
              <a:cxn ang="0">
                <a:pos x="174744" y="16669"/>
              </a:cxn>
              <a:cxn ang="0">
                <a:pos x="174744" y="16669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16669"/>
              </a:cxn>
              <a:cxn ang="0">
                <a:pos x="474305" y="16669"/>
              </a:cxn>
              <a:cxn ang="0">
                <a:pos x="457663" y="33337"/>
              </a:cxn>
              <a:cxn ang="0">
                <a:pos x="357809" y="33337"/>
              </a:cxn>
              <a:cxn ang="0">
                <a:pos x="349488" y="16669"/>
              </a:cxn>
              <a:cxn ang="0">
                <a:pos x="349488" y="16669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16669"/>
              </a:cxn>
              <a:cxn ang="0">
                <a:pos x="649049" y="16669"/>
              </a:cxn>
              <a:cxn ang="0">
                <a:pos x="632407" y="33337"/>
              </a:cxn>
              <a:cxn ang="0">
                <a:pos x="532553" y="33337"/>
              </a:cxn>
              <a:cxn ang="0">
                <a:pos x="524232" y="16669"/>
              </a:cxn>
              <a:cxn ang="0">
                <a:pos x="524232" y="16669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16669"/>
              </a:cxn>
              <a:cxn ang="0">
                <a:pos x="823793" y="16669"/>
              </a:cxn>
              <a:cxn ang="0">
                <a:pos x="807151" y="33337"/>
              </a:cxn>
              <a:cxn ang="0">
                <a:pos x="707297" y="33337"/>
              </a:cxn>
              <a:cxn ang="0">
                <a:pos x="698976" y="16669"/>
              </a:cxn>
              <a:cxn ang="0">
                <a:pos x="698976" y="16669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16669"/>
              </a:cxn>
              <a:cxn ang="0">
                <a:pos x="998537" y="16669"/>
              </a:cxn>
              <a:cxn ang="0">
                <a:pos x="981895" y="33337"/>
              </a:cxn>
              <a:cxn ang="0">
                <a:pos x="882041" y="33337"/>
              </a:cxn>
              <a:cxn ang="0">
                <a:pos x="873720" y="16669"/>
              </a:cxn>
              <a:cxn ang="0">
                <a:pos x="873720" y="16669"/>
              </a:cxn>
              <a:cxn ang="0">
                <a:pos x="882041" y="0"/>
              </a:cxn>
            </a:cxnLst>
            <a:rect l="0" t="0" r="0" b="0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FEEAA6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9" name="Freeform 12"/>
          <p:cNvSpPr>
            <a:spLocks noEditPoints="1"/>
          </p:cNvSpPr>
          <p:nvPr/>
        </p:nvSpPr>
        <p:spPr>
          <a:xfrm>
            <a:off x="5727065" y="4462145"/>
            <a:ext cx="998220" cy="33020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16669"/>
              </a:cxn>
              <a:cxn ang="0">
                <a:pos x="124817" y="16669"/>
              </a:cxn>
              <a:cxn ang="0">
                <a:pos x="108175" y="33337"/>
              </a:cxn>
              <a:cxn ang="0">
                <a:pos x="8321" y="33337"/>
              </a:cxn>
              <a:cxn ang="0">
                <a:pos x="0" y="16669"/>
              </a:cxn>
              <a:cxn ang="0">
                <a:pos x="0" y="16669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16669"/>
              </a:cxn>
              <a:cxn ang="0">
                <a:pos x="299561" y="16669"/>
              </a:cxn>
              <a:cxn ang="0">
                <a:pos x="282919" y="33337"/>
              </a:cxn>
              <a:cxn ang="0">
                <a:pos x="183065" y="33337"/>
              </a:cxn>
              <a:cxn ang="0">
                <a:pos x="174744" y="16669"/>
              </a:cxn>
              <a:cxn ang="0">
                <a:pos x="174744" y="16669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16669"/>
              </a:cxn>
              <a:cxn ang="0">
                <a:pos x="474305" y="16669"/>
              </a:cxn>
              <a:cxn ang="0">
                <a:pos x="457663" y="33337"/>
              </a:cxn>
              <a:cxn ang="0">
                <a:pos x="357809" y="33337"/>
              </a:cxn>
              <a:cxn ang="0">
                <a:pos x="349488" y="16669"/>
              </a:cxn>
              <a:cxn ang="0">
                <a:pos x="349488" y="16669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16669"/>
              </a:cxn>
              <a:cxn ang="0">
                <a:pos x="649049" y="16669"/>
              </a:cxn>
              <a:cxn ang="0">
                <a:pos x="632407" y="33337"/>
              </a:cxn>
              <a:cxn ang="0">
                <a:pos x="532553" y="33337"/>
              </a:cxn>
              <a:cxn ang="0">
                <a:pos x="524232" y="16669"/>
              </a:cxn>
              <a:cxn ang="0">
                <a:pos x="524232" y="16669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16669"/>
              </a:cxn>
              <a:cxn ang="0">
                <a:pos x="823793" y="16669"/>
              </a:cxn>
              <a:cxn ang="0">
                <a:pos x="807151" y="33337"/>
              </a:cxn>
              <a:cxn ang="0">
                <a:pos x="707297" y="33337"/>
              </a:cxn>
              <a:cxn ang="0">
                <a:pos x="698976" y="16669"/>
              </a:cxn>
              <a:cxn ang="0">
                <a:pos x="698976" y="16669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16669"/>
              </a:cxn>
              <a:cxn ang="0">
                <a:pos x="998537" y="16669"/>
              </a:cxn>
              <a:cxn ang="0">
                <a:pos x="981895" y="33337"/>
              </a:cxn>
              <a:cxn ang="0">
                <a:pos x="882041" y="33337"/>
              </a:cxn>
              <a:cxn ang="0">
                <a:pos x="873720" y="16669"/>
              </a:cxn>
              <a:cxn ang="0">
                <a:pos x="873720" y="16669"/>
              </a:cxn>
              <a:cxn ang="0">
                <a:pos x="882041" y="0"/>
              </a:cxn>
            </a:cxnLst>
            <a:rect l="0" t="0" r="0" b="0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FEEAA6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0" name="Freeform 13"/>
          <p:cNvSpPr/>
          <p:nvPr/>
        </p:nvSpPr>
        <p:spPr>
          <a:xfrm>
            <a:off x="6042660" y="3221990"/>
            <a:ext cx="498475" cy="143065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8475" y="474663"/>
              </a:cxn>
              <a:cxn ang="0">
                <a:pos x="498475" y="1430338"/>
              </a:cxn>
              <a:cxn ang="0">
                <a:pos x="0" y="957263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314" h="901">
                <a:moveTo>
                  <a:pt x="0" y="0"/>
                </a:moveTo>
                <a:lnTo>
                  <a:pt x="314" y="299"/>
                </a:lnTo>
                <a:lnTo>
                  <a:pt x="314" y="901"/>
                </a:lnTo>
                <a:lnTo>
                  <a:pt x="0" y="603"/>
                </a:lnTo>
                <a:lnTo>
                  <a:pt x="0" y="0"/>
                </a:lnTo>
                <a:close/>
              </a:path>
            </a:pathLst>
          </a:custGeom>
          <a:solidFill>
            <a:srgbClr val="D46B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1" name="Freeform 14"/>
          <p:cNvSpPr>
            <a:spLocks noEditPoints="1"/>
          </p:cNvSpPr>
          <p:nvPr/>
        </p:nvSpPr>
        <p:spPr>
          <a:xfrm>
            <a:off x="6042660" y="4053840"/>
            <a:ext cx="498475" cy="506730"/>
          </a:xfrm>
          <a:custGeom>
            <a:avLst/>
            <a:gdLst/>
            <a:ahLst/>
            <a:cxnLst>
              <a:cxn ang="0">
                <a:pos x="498475" y="473206"/>
              </a:cxn>
              <a:cxn ang="0">
                <a:pos x="498475" y="506413"/>
              </a:cxn>
              <a:cxn ang="0">
                <a:pos x="440320" y="456602"/>
              </a:cxn>
              <a:cxn ang="0">
                <a:pos x="440320" y="439998"/>
              </a:cxn>
              <a:cxn ang="0">
                <a:pos x="440320" y="439998"/>
              </a:cxn>
              <a:cxn ang="0">
                <a:pos x="465243" y="439998"/>
              </a:cxn>
              <a:cxn ang="0">
                <a:pos x="498475" y="473206"/>
              </a:cxn>
              <a:cxn ang="0">
                <a:pos x="0" y="33207"/>
              </a:cxn>
              <a:cxn ang="0">
                <a:pos x="0" y="0"/>
              </a:cxn>
              <a:cxn ang="0">
                <a:pos x="24924" y="24906"/>
              </a:cxn>
              <a:cxn ang="0">
                <a:pos x="33232" y="49811"/>
              </a:cxn>
              <a:cxn ang="0">
                <a:pos x="33232" y="49811"/>
              </a:cxn>
              <a:cxn ang="0">
                <a:pos x="8308" y="49811"/>
              </a:cxn>
              <a:cxn ang="0">
                <a:pos x="0" y="33207"/>
              </a:cxn>
              <a:cxn ang="0">
                <a:pos x="83079" y="83019"/>
              </a:cxn>
              <a:cxn ang="0">
                <a:pos x="157850" y="149433"/>
              </a:cxn>
              <a:cxn ang="0">
                <a:pos x="157850" y="166037"/>
              </a:cxn>
              <a:cxn ang="0">
                <a:pos x="157850" y="166037"/>
              </a:cxn>
              <a:cxn ang="0">
                <a:pos x="132927" y="166037"/>
              </a:cxn>
              <a:cxn ang="0">
                <a:pos x="66463" y="99622"/>
              </a:cxn>
              <a:cxn ang="0">
                <a:pos x="66463" y="83019"/>
              </a:cxn>
              <a:cxn ang="0">
                <a:pos x="66463" y="83019"/>
              </a:cxn>
              <a:cxn ang="0">
                <a:pos x="83079" y="83019"/>
              </a:cxn>
              <a:cxn ang="0">
                <a:pos x="207698" y="199244"/>
              </a:cxn>
              <a:cxn ang="0">
                <a:pos x="282469" y="265659"/>
              </a:cxn>
              <a:cxn ang="0">
                <a:pos x="282469" y="290565"/>
              </a:cxn>
              <a:cxn ang="0">
                <a:pos x="282469" y="290565"/>
              </a:cxn>
              <a:cxn ang="0">
                <a:pos x="265853" y="290565"/>
              </a:cxn>
              <a:cxn ang="0">
                <a:pos x="191082" y="224150"/>
              </a:cxn>
              <a:cxn ang="0">
                <a:pos x="191082" y="199244"/>
              </a:cxn>
              <a:cxn ang="0">
                <a:pos x="191082" y="199244"/>
              </a:cxn>
              <a:cxn ang="0">
                <a:pos x="207698" y="199244"/>
              </a:cxn>
              <a:cxn ang="0">
                <a:pos x="340625" y="323772"/>
              </a:cxn>
              <a:cxn ang="0">
                <a:pos x="407088" y="390187"/>
              </a:cxn>
              <a:cxn ang="0">
                <a:pos x="407088" y="406791"/>
              </a:cxn>
              <a:cxn ang="0">
                <a:pos x="407088" y="406791"/>
              </a:cxn>
              <a:cxn ang="0">
                <a:pos x="390472" y="406791"/>
              </a:cxn>
              <a:cxn ang="0">
                <a:pos x="315701" y="340376"/>
              </a:cxn>
              <a:cxn ang="0">
                <a:pos x="315701" y="323772"/>
              </a:cxn>
              <a:cxn ang="0">
                <a:pos x="315701" y="323772"/>
              </a:cxn>
              <a:cxn ang="0">
                <a:pos x="340625" y="323772"/>
              </a:cxn>
            </a:cxnLst>
            <a:rect l="0" t="0" r="0" b="0"/>
            <a:pathLst>
              <a:path w="60" h="61">
                <a:moveTo>
                  <a:pt x="60" y="57"/>
                </a:moveTo>
                <a:cubicBezTo>
                  <a:pt x="60" y="61"/>
                  <a:pt x="60" y="61"/>
                  <a:pt x="60" y="61"/>
                </a:cubicBezTo>
                <a:cubicBezTo>
                  <a:pt x="58" y="59"/>
                  <a:pt x="56" y="57"/>
                  <a:pt x="53" y="55"/>
                </a:cubicBezTo>
                <a:cubicBezTo>
                  <a:pt x="53" y="55"/>
                  <a:pt x="53" y="54"/>
                  <a:pt x="53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4" y="52"/>
                  <a:pt x="55" y="52"/>
                  <a:pt x="56" y="53"/>
                </a:cubicBezTo>
                <a:cubicBezTo>
                  <a:pt x="57" y="54"/>
                  <a:pt x="58" y="56"/>
                  <a:pt x="60" y="57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2"/>
                  <a:pt x="3" y="3"/>
                </a:cubicBezTo>
                <a:cubicBezTo>
                  <a:pt x="4" y="4"/>
                  <a:pt x="4" y="5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1" y="6"/>
                </a:cubicBezTo>
                <a:cubicBezTo>
                  <a:pt x="1" y="5"/>
                  <a:pt x="0" y="5"/>
                  <a:pt x="0" y="4"/>
                </a:cubicBezTo>
                <a:close/>
                <a:moveTo>
                  <a:pt x="10" y="10"/>
                </a:moveTo>
                <a:cubicBezTo>
                  <a:pt x="13" y="12"/>
                  <a:pt x="16" y="15"/>
                  <a:pt x="19" y="18"/>
                </a:cubicBezTo>
                <a:cubicBezTo>
                  <a:pt x="19" y="18"/>
                  <a:pt x="19" y="19"/>
                  <a:pt x="19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18" y="21"/>
                  <a:pt x="17" y="21"/>
                  <a:pt x="16" y="20"/>
                </a:cubicBezTo>
                <a:cubicBezTo>
                  <a:pt x="14" y="17"/>
                  <a:pt x="11" y="15"/>
                  <a:pt x="8" y="12"/>
                </a:cubicBezTo>
                <a:cubicBezTo>
                  <a:pt x="7" y="11"/>
                  <a:pt x="7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9"/>
                  <a:pt x="9" y="9"/>
                  <a:pt x="10" y="10"/>
                </a:cubicBezTo>
                <a:close/>
                <a:moveTo>
                  <a:pt x="25" y="24"/>
                </a:moveTo>
                <a:cubicBezTo>
                  <a:pt x="28" y="27"/>
                  <a:pt x="31" y="30"/>
                  <a:pt x="34" y="32"/>
                </a:cubicBezTo>
                <a:cubicBezTo>
                  <a:pt x="35" y="33"/>
                  <a:pt x="35" y="34"/>
                  <a:pt x="34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3" y="35"/>
                  <a:pt x="32" y="35"/>
                  <a:pt x="32" y="35"/>
                </a:cubicBezTo>
                <a:cubicBezTo>
                  <a:pt x="29" y="32"/>
                  <a:pt x="26" y="29"/>
                  <a:pt x="23" y="27"/>
                </a:cubicBezTo>
                <a:cubicBezTo>
                  <a:pt x="22" y="26"/>
                  <a:pt x="22" y="25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4" y="24"/>
                  <a:pt x="25" y="23"/>
                  <a:pt x="25" y="24"/>
                </a:cubicBezTo>
                <a:close/>
                <a:moveTo>
                  <a:pt x="41" y="39"/>
                </a:moveTo>
                <a:cubicBezTo>
                  <a:pt x="43" y="41"/>
                  <a:pt x="46" y="44"/>
                  <a:pt x="49" y="47"/>
                </a:cubicBezTo>
                <a:cubicBezTo>
                  <a:pt x="50" y="47"/>
                  <a:pt x="50" y="48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8" y="50"/>
                  <a:pt x="47" y="50"/>
                  <a:pt x="47" y="49"/>
                </a:cubicBezTo>
                <a:cubicBezTo>
                  <a:pt x="44" y="46"/>
                  <a:pt x="41" y="44"/>
                  <a:pt x="38" y="41"/>
                </a:cubicBezTo>
                <a:cubicBezTo>
                  <a:pt x="38" y="40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8"/>
                  <a:pt x="40" y="38"/>
                  <a:pt x="41" y="39"/>
                </a:cubicBezTo>
                <a:close/>
              </a:path>
            </a:pathLst>
          </a:custGeom>
          <a:solidFill>
            <a:srgbClr val="F4B4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2" name="Freeform 15"/>
          <p:cNvSpPr/>
          <p:nvPr/>
        </p:nvSpPr>
        <p:spPr>
          <a:xfrm>
            <a:off x="5610860" y="1967865"/>
            <a:ext cx="108140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1088" y="0"/>
              </a:cxn>
              <a:cxn ang="0">
                <a:pos x="1081088" y="955675"/>
              </a:cxn>
              <a:cxn ang="0">
                <a:pos x="0" y="955675"/>
              </a:cxn>
              <a:cxn ang="0">
                <a:pos x="290513" y="481013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681" h="602">
                <a:moveTo>
                  <a:pt x="0" y="0"/>
                </a:moveTo>
                <a:lnTo>
                  <a:pt x="681" y="0"/>
                </a:lnTo>
                <a:lnTo>
                  <a:pt x="681" y="602"/>
                </a:lnTo>
                <a:lnTo>
                  <a:pt x="0" y="602"/>
                </a:lnTo>
                <a:lnTo>
                  <a:pt x="183" y="303"/>
                </a:lnTo>
                <a:lnTo>
                  <a:pt x="0" y="0"/>
                </a:lnTo>
                <a:close/>
              </a:path>
            </a:pathLst>
          </a:custGeom>
          <a:solidFill>
            <a:srgbClr val="75797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3" name="Freeform 16"/>
          <p:cNvSpPr>
            <a:spLocks noEditPoints="1"/>
          </p:cNvSpPr>
          <p:nvPr/>
        </p:nvSpPr>
        <p:spPr>
          <a:xfrm>
            <a:off x="5727065" y="2025015"/>
            <a:ext cx="998220" cy="33655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16669"/>
              </a:cxn>
              <a:cxn ang="0">
                <a:pos x="124817" y="16669"/>
              </a:cxn>
              <a:cxn ang="0">
                <a:pos x="108175" y="33338"/>
              </a:cxn>
              <a:cxn ang="0">
                <a:pos x="8321" y="33338"/>
              </a:cxn>
              <a:cxn ang="0">
                <a:pos x="0" y="16669"/>
              </a:cxn>
              <a:cxn ang="0">
                <a:pos x="0" y="16669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16669"/>
              </a:cxn>
              <a:cxn ang="0">
                <a:pos x="299561" y="16669"/>
              </a:cxn>
              <a:cxn ang="0">
                <a:pos x="282919" y="33338"/>
              </a:cxn>
              <a:cxn ang="0">
                <a:pos x="183065" y="33338"/>
              </a:cxn>
              <a:cxn ang="0">
                <a:pos x="174744" y="16669"/>
              </a:cxn>
              <a:cxn ang="0">
                <a:pos x="174744" y="16669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16669"/>
              </a:cxn>
              <a:cxn ang="0">
                <a:pos x="474305" y="16669"/>
              </a:cxn>
              <a:cxn ang="0">
                <a:pos x="457663" y="33338"/>
              </a:cxn>
              <a:cxn ang="0">
                <a:pos x="357809" y="33338"/>
              </a:cxn>
              <a:cxn ang="0">
                <a:pos x="349488" y="16669"/>
              </a:cxn>
              <a:cxn ang="0">
                <a:pos x="349488" y="16669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16669"/>
              </a:cxn>
              <a:cxn ang="0">
                <a:pos x="649049" y="16669"/>
              </a:cxn>
              <a:cxn ang="0">
                <a:pos x="632407" y="33338"/>
              </a:cxn>
              <a:cxn ang="0">
                <a:pos x="532553" y="33338"/>
              </a:cxn>
              <a:cxn ang="0">
                <a:pos x="524232" y="16669"/>
              </a:cxn>
              <a:cxn ang="0">
                <a:pos x="524232" y="16669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16669"/>
              </a:cxn>
              <a:cxn ang="0">
                <a:pos x="823793" y="16669"/>
              </a:cxn>
              <a:cxn ang="0">
                <a:pos x="807151" y="33338"/>
              </a:cxn>
              <a:cxn ang="0">
                <a:pos x="707297" y="33338"/>
              </a:cxn>
              <a:cxn ang="0">
                <a:pos x="698976" y="16669"/>
              </a:cxn>
              <a:cxn ang="0">
                <a:pos x="698976" y="16669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16669"/>
              </a:cxn>
              <a:cxn ang="0">
                <a:pos x="998537" y="16669"/>
              </a:cxn>
              <a:cxn ang="0">
                <a:pos x="981895" y="33338"/>
              </a:cxn>
              <a:cxn ang="0">
                <a:pos x="882041" y="33338"/>
              </a:cxn>
              <a:cxn ang="0">
                <a:pos x="873720" y="16669"/>
              </a:cxn>
              <a:cxn ang="0">
                <a:pos x="873720" y="16669"/>
              </a:cxn>
              <a:cxn ang="0">
                <a:pos x="882041" y="0"/>
              </a:cxn>
            </a:cxnLst>
            <a:rect l="0" t="0" r="0" b="0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97989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4" name="Freeform 17"/>
          <p:cNvSpPr>
            <a:spLocks noEditPoints="1"/>
          </p:cNvSpPr>
          <p:nvPr/>
        </p:nvSpPr>
        <p:spPr>
          <a:xfrm>
            <a:off x="5727065" y="2831465"/>
            <a:ext cx="998220" cy="33655"/>
          </a:xfrm>
          <a:custGeom>
            <a:avLst/>
            <a:gdLst/>
            <a:ahLst/>
            <a:cxnLst>
              <a:cxn ang="0">
                <a:pos x="8321" y="0"/>
              </a:cxn>
              <a:cxn ang="0">
                <a:pos x="108175" y="0"/>
              </a:cxn>
              <a:cxn ang="0">
                <a:pos x="124817" y="16669"/>
              </a:cxn>
              <a:cxn ang="0">
                <a:pos x="124817" y="16669"/>
              </a:cxn>
              <a:cxn ang="0">
                <a:pos x="108175" y="33338"/>
              </a:cxn>
              <a:cxn ang="0">
                <a:pos x="8321" y="33338"/>
              </a:cxn>
              <a:cxn ang="0">
                <a:pos x="0" y="16669"/>
              </a:cxn>
              <a:cxn ang="0">
                <a:pos x="0" y="16669"/>
              </a:cxn>
              <a:cxn ang="0">
                <a:pos x="8321" y="0"/>
              </a:cxn>
              <a:cxn ang="0">
                <a:pos x="183065" y="0"/>
              </a:cxn>
              <a:cxn ang="0">
                <a:pos x="282919" y="0"/>
              </a:cxn>
              <a:cxn ang="0">
                <a:pos x="299561" y="16669"/>
              </a:cxn>
              <a:cxn ang="0">
                <a:pos x="299561" y="16669"/>
              </a:cxn>
              <a:cxn ang="0">
                <a:pos x="282919" y="33338"/>
              </a:cxn>
              <a:cxn ang="0">
                <a:pos x="183065" y="33338"/>
              </a:cxn>
              <a:cxn ang="0">
                <a:pos x="174744" y="16669"/>
              </a:cxn>
              <a:cxn ang="0">
                <a:pos x="174744" y="16669"/>
              </a:cxn>
              <a:cxn ang="0">
                <a:pos x="183065" y="0"/>
              </a:cxn>
              <a:cxn ang="0">
                <a:pos x="357809" y="0"/>
              </a:cxn>
              <a:cxn ang="0">
                <a:pos x="457663" y="0"/>
              </a:cxn>
              <a:cxn ang="0">
                <a:pos x="474305" y="16669"/>
              </a:cxn>
              <a:cxn ang="0">
                <a:pos x="474305" y="16669"/>
              </a:cxn>
              <a:cxn ang="0">
                <a:pos x="457663" y="33338"/>
              </a:cxn>
              <a:cxn ang="0">
                <a:pos x="357809" y="33338"/>
              </a:cxn>
              <a:cxn ang="0">
                <a:pos x="349488" y="16669"/>
              </a:cxn>
              <a:cxn ang="0">
                <a:pos x="349488" y="16669"/>
              </a:cxn>
              <a:cxn ang="0">
                <a:pos x="357809" y="0"/>
              </a:cxn>
              <a:cxn ang="0">
                <a:pos x="532553" y="0"/>
              </a:cxn>
              <a:cxn ang="0">
                <a:pos x="632407" y="0"/>
              </a:cxn>
              <a:cxn ang="0">
                <a:pos x="649049" y="16669"/>
              </a:cxn>
              <a:cxn ang="0">
                <a:pos x="649049" y="16669"/>
              </a:cxn>
              <a:cxn ang="0">
                <a:pos x="632407" y="33338"/>
              </a:cxn>
              <a:cxn ang="0">
                <a:pos x="532553" y="33338"/>
              </a:cxn>
              <a:cxn ang="0">
                <a:pos x="524232" y="16669"/>
              </a:cxn>
              <a:cxn ang="0">
                <a:pos x="524232" y="16669"/>
              </a:cxn>
              <a:cxn ang="0">
                <a:pos x="532553" y="0"/>
              </a:cxn>
              <a:cxn ang="0">
                <a:pos x="707297" y="0"/>
              </a:cxn>
              <a:cxn ang="0">
                <a:pos x="807151" y="0"/>
              </a:cxn>
              <a:cxn ang="0">
                <a:pos x="823793" y="16669"/>
              </a:cxn>
              <a:cxn ang="0">
                <a:pos x="823793" y="16669"/>
              </a:cxn>
              <a:cxn ang="0">
                <a:pos x="807151" y="33338"/>
              </a:cxn>
              <a:cxn ang="0">
                <a:pos x="707297" y="33338"/>
              </a:cxn>
              <a:cxn ang="0">
                <a:pos x="698976" y="16669"/>
              </a:cxn>
              <a:cxn ang="0">
                <a:pos x="698976" y="16669"/>
              </a:cxn>
              <a:cxn ang="0">
                <a:pos x="707297" y="0"/>
              </a:cxn>
              <a:cxn ang="0">
                <a:pos x="882041" y="0"/>
              </a:cxn>
              <a:cxn ang="0">
                <a:pos x="981895" y="0"/>
              </a:cxn>
              <a:cxn ang="0">
                <a:pos x="998537" y="16669"/>
              </a:cxn>
              <a:cxn ang="0">
                <a:pos x="998537" y="16669"/>
              </a:cxn>
              <a:cxn ang="0">
                <a:pos x="981895" y="33338"/>
              </a:cxn>
              <a:cxn ang="0">
                <a:pos x="882041" y="33338"/>
              </a:cxn>
              <a:cxn ang="0">
                <a:pos x="873720" y="16669"/>
              </a:cxn>
              <a:cxn ang="0">
                <a:pos x="873720" y="16669"/>
              </a:cxn>
              <a:cxn ang="0">
                <a:pos x="882041" y="0"/>
              </a:cxn>
            </a:cxnLst>
            <a:rect l="0" t="0" r="0" b="0"/>
            <a:pathLst>
              <a:path w="120" h="4">
                <a:moveTo>
                  <a:pt x="1" y="0"/>
                </a:moveTo>
                <a:cubicBezTo>
                  <a:pt x="5" y="0"/>
                  <a:pt x="9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3"/>
                  <a:pt x="14" y="4"/>
                  <a:pt x="13" y="4"/>
                </a:cubicBezTo>
                <a:cubicBezTo>
                  <a:pt x="9" y="4"/>
                  <a:pt x="5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  <a:moveTo>
                  <a:pt x="22" y="0"/>
                </a:moveTo>
                <a:cubicBezTo>
                  <a:pt x="26" y="0"/>
                  <a:pt x="30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3"/>
                  <a:pt x="35" y="4"/>
                  <a:pt x="34" y="4"/>
                </a:cubicBezTo>
                <a:cubicBezTo>
                  <a:pt x="30" y="4"/>
                  <a:pt x="26" y="4"/>
                  <a:pt x="22" y="4"/>
                </a:cubicBezTo>
                <a:cubicBezTo>
                  <a:pt x="21" y="4"/>
                  <a:pt x="21" y="3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1"/>
                  <a:pt x="21" y="0"/>
                  <a:pt x="22" y="0"/>
                </a:cubicBezTo>
                <a:close/>
                <a:moveTo>
                  <a:pt x="43" y="0"/>
                </a:moveTo>
                <a:cubicBezTo>
                  <a:pt x="47" y="0"/>
                  <a:pt x="51" y="0"/>
                  <a:pt x="55" y="0"/>
                </a:cubicBezTo>
                <a:cubicBezTo>
                  <a:pt x="56" y="0"/>
                  <a:pt x="57" y="1"/>
                  <a:pt x="57" y="2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3"/>
                  <a:pt x="56" y="4"/>
                  <a:pt x="55" y="4"/>
                </a:cubicBezTo>
                <a:cubicBezTo>
                  <a:pt x="51" y="4"/>
                  <a:pt x="47" y="4"/>
                  <a:pt x="43" y="4"/>
                </a:cubicBezTo>
                <a:cubicBezTo>
                  <a:pt x="42" y="4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0"/>
                  <a:pt x="43" y="0"/>
                </a:cubicBezTo>
                <a:close/>
                <a:moveTo>
                  <a:pt x="64" y="0"/>
                </a:moveTo>
                <a:cubicBezTo>
                  <a:pt x="68" y="0"/>
                  <a:pt x="72" y="0"/>
                  <a:pt x="76" y="0"/>
                </a:cubicBezTo>
                <a:cubicBezTo>
                  <a:pt x="77" y="0"/>
                  <a:pt x="78" y="1"/>
                  <a:pt x="78" y="2"/>
                </a:cubicBezTo>
                <a:cubicBezTo>
                  <a:pt x="78" y="2"/>
                  <a:pt x="78" y="2"/>
                  <a:pt x="78" y="2"/>
                </a:cubicBezTo>
                <a:cubicBezTo>
                  <a:pt x="78" y="3"/>
                  <a:pt x="77" y="4"/>
                  <a:pt x="76" y="4"/>
                </a:cubicBezTo>
                <a:cubicBezTo>
                  <a:pt x="72" y="4"/>
                  <a:pt x="68" y="4"/>
                  <a:pt x="64" y="4"/>
                </a:cubicBezTo>
                <a:cubicBezTo>
                  <a:pt x="63" y="4"/>
                  <a:pt x="63" y="3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1"/>
                  <a:pt x="63" y="0"/>
                  <a:pt x="64" y="0"/>
                </a:cubicBezTo>
                <a:close/>
                <a:moveTo>
                  <a:pt x="85" y="0"/>
                </a:moveTo>
                <a:cubicBezTo>
                  <a:pt x="89" y="0"/>
                  <a:pt x="93" y="0"/>
                  <a:pt x="97" y="0"/>
                </a:cubicBezTo>
                <a:cubicBezTo>
                  <a:pt x="98" y="0"/>
                  <a:pt x="99" y="1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3"/>
                  <a:pt x="98" y="4"/>
                  <a:pt x="97" y="4"/>
                </a:cubicBezTo>
                <a:cubicBezTo>
                  <a:pt x="93" y="4"/>
                  <a:pt x="89" y="4"/>
                  <a:pt x="85" y="4"/>
                </a:cubicBezTo>
                <a:cubicBezTo>
                  <a:pt x="84" y="4"/>
                  <a:pt x="84" y="3"/>
                  <a:pt x="84" y="2"/>
                </a:cubicBezTo>
                <a:cubicBezTo>
                  <a:pt x="84" y="2"/>
                  <a:pt x="84" y="2"/>
                  <a:pt x="84" y="2"/>
                </a:cubicBezTo>
                <a:cubicBezTo>
                  <a:pt x="84" y="1"/>
                  <a:pt x="84" y="0"/>
                  <a:pt x="85" y="0"/>
                </a:cubicBezTo>
                <a:close/>
                <a:moveTo>
                  <a:pt x="106" y="0"/>
                </a:moveTo>
                <a:cubicBezTo>
                  <a:pt x="110" y="0"/>
                  <a:pt x="114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2"/>
                  <a:pt x="120" y="2"/>
                  <a:pt x="120" y="2"/>
                </a:cubicBezTo>
                <a:cubicBezTo>
                  <a:pt x="120" y="3"/>
                  <a:pt x="119" y="4"/>
                  <a:pt x="118" y="4"/>
                </a:cubicBezTo>
                <a:cubicBezTo>
                  <a:pt x="114" y="4"/>
                  <a:pt x="110" y="4"/>
                  <a:pt x="106" y="4"/>
                </a:cubicBezTo>
                <a:cubicBezTo>
                  <a:pt x="105" y="4"/>
                  <a:pt x="105" y="3"/>
                  <a:pt x="105" y="2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1"/>
                  <a:pt x="105" y="0"/>
                  <a:pt x="106" y="0"/>
                </a:cubicBezTo>
                <a:close/>
              </a:path>
            </a:pathLst>
          </a:custGeom>
          <a:solidFill>
            <a:srgbClr val="97989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5" name="Freeform 18"/>
          <p:cNvSpPr/>
          <p:nvPr/>
        </p:nvSpPr>
        <p:spPr>
          <a:xfrm>
            <a:off x="6042660" y="1593215"/>
            <a:ext cx="498475" cy="143065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8475" y="474663"/>
              </a:cxn>
              <a:cxn ang="0">
                <a:pos x="498475" y="1430338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314" h="901">
                <a:moveTo>
                  <a:pt x="0" y="0"/>
                </a:moveTo>
                <a:lnTo>
                  <a:pt x="314" y="299"/>
                </a:lnTo>
                <a:lnTo>
                  <a:pt x="314" y="901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3D4947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66" name="Freeform 19"/>
          <p:cNvSpPr>
            <a:spLocks noEditPoints="1"/>
          </p:cNvSpPr>
          <p:nvPr/>
        </p:nvSpPr>
        <p:spPr>
          <a:xfrm>
            <a:off x="6042660" y="2425065"/>
            <a:ext cx="498475" cy="506730"/>
          </a:xfrm>
          <a:custGeom>
            <a:avLst/>
            <a:gdLst/>
            <a:ahLst/>
            <a:cxnLst>
              <a:cxn ang="0">
                <a:pos x="498475" y="473206"/>
              </a:cxn>
              <a:cxn ang="0">
                <a:pos x="498475" y="506413"/>
              </a:cxn>
              <a:cxn ang="0">
                <a:pos x="440320" y="456602"/>
              </a:cxn>
              <a:cxn ang="0">
                <a:pos x="440320" y="439998"/>
              </a:cxn>
              <a:cxn ang="0">
                <a:pos x="440320" y="439998"/>
              </a:cxn>
              <a:cxn ang="0">
                <a:pos x="465243" y="439998"/>
              </a:cxn>
              <a:cxn ang="0">
                <a:pos x="498475" y="473206"/>
              </a:cxn>
              <a:cxn ang="0">
                <a:pos x="0" y="33207"/>
              </a:cxn>
              <a:cxn ang="0">
                <a:pos x="0" y="0"/>
              </a:cxn>
              <a:cxn ang="0">
                <a:pos x="24924" y="24906"/>
              </a:cxn>
              <a:cxn ang="0">
                <a:pos x="33232" y="49811"/>
              </a:cxn>
              <a:cxn ang="0">
                <a:pos x="33232" y="49811"/>
              </a:cxn>
              <a:cxn ang="0">
                <a:pos x="8308" y="49811"/>
              </a:cxn>
              <a:cxn ang="0">
                <a:pos x="0" y="33207"/>
              </a:cxn>
              <a:cxn ang="0">
                <a:pos x="83079" y="83019"/>
              </a:cxn>
              <a:cxn ang="0">
                <a:pos x="157850" y="149433"/>
              </a:cxn>
              <a:cxn ang="0">
                <a:pos x="157850" y="166037"/>
              </a:cxn>
              <a:cxn ang="0">
                <a:pos x="157850" y="166037"/>
              </a:cxn>
              <a:cxn ang="0">
                <a:pos x="132927" y="166037"/>
              </a:cxn>
              <a:cxn ang="0">
                <a:pos x="66463" y="99622"/>
              </a:cxn>
              <a:cxn ang="0">
                <a:pos x="66463" y="83019"/>
              </a:cxn>
              <a:cxn ang="0">
                <a:pos x="66463" y="83019"/>
              </a:cxn>
              <a:cxn ang="0">
                <a:pos x="83079" y="83019"/>
              </a:cxn>
              <a:cxn ang="0">
                <a:pos x="207698" y="199244"/>
              </a:cxn>
              <a:cxn ang="0">
                <a:pos x="282469" y="265659"/>
              </a:cxn>
              <a:cxn ang="0">
                <a:pos x="282469" y="290565"/>
              </a:cxn>
              <a:cxn ang="0">
                <a:pos x="282469" y="290565"/>
              </a:cxn>
              <a:cxn ang="0">
                <a:pos x="265853" y="290565"/>
              </a:cxn>
              <a:cxn ang="0">
                <a:pos x="191082" y="215848"/>
              </a:cxn>
              <a:cxn ang="0">
                <a:pos x="191082" y="199244"/>
              </a:cxn>
              <a:cxn ang="0">
                <a:pos x="191082" y="199244"/>
              </a:cxn>
              <a:cxn ang="0">
                <a:pos x="207698" y="199244"/>
              </a:cxn>
              <a:cxn ang="0">
                <a:pos x="340625" y="323772"/>
              </a:cxn>
              <a:cxn ang="0">
                <a:pos x="407088" y="390187"/>
              </a:cxn>
              <a:cxn ang="0">
                <a:pos x="407088" y="406791"/>
              </a:cxn>
              <a:cxn ang="0">
                <a:pos x="407088" y="406791"/>
              </a:cxn>
              <a:cxn ang="0">
                <a:pos x="390472" y="406791"/>
              </a:cxn>
              <a:cxn ang="0">
                <a:pos x="315701" y="340376"/>
              </a:cxn>
              <a:cxn ang="0">
                <a:pos x="315701" y="323772"/>
              </a:cxn>
              <a:cxn ang="0">
                <a:pos x="315701" y="323772"/>
              </a:cxn>
              <a:cxn ang="0">
                <a:pos x="340625" y="323772"/>
              </a:cxn>
            </a:cxnLst>
            <a:rect l="0" t="0" r="0" b="0"/>
            <a:pathLst>
              <a:path w="60" h="61">
                <a:moveTo>
                  <a:pt x="60" y="57"/>
                </a:moveTo>
                <a:cubicBezTo>
                  <a:pt x="60" y="61"/>
                  <a:pt x="60" y="61"/>
                  <a:pt x="60" y="61"/>
                </a:cubicBezTo>
                <a:cubicBezTo>
                  <a:pt x="58" y="59"/>
                  <a:pt x="56" y="57"/>
                  <a:pt x="53" y="55"/>
                </a:cubicBezTo>
                <a:cubicBezTo>
                  <a:pt x="53" y="55"/>
                  <a:pt x="53" y="54"/>
                  <a:pt x="53" y="53"/>
                </a:cubicBezTo>
                <a:cubicBezTo>
                  <a:pt x="53" y="53"/>
                  <a:pt x="53" y="53"/>
                  <a:pt x="53" y="53"/>
                </a:cubicBezTo>
                <a:cubicBezTo>
                  <a:pt x="54" y="52"/>
                  <a:pt x="55" y="52"/>
                  <a:pt x="56" y="53"/>
                </a:cubicBezTo>
                <a:cubicBezTo>
                  <a:pt x="57" y="54"/>
                  <a:pt x="58" y="55"/>
                  <a:pt x="60" y="57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2"/>
                  <a:pt x="3" y="3"/>
                </a:cubicBezTo>
                <a:cubicBezTo>
                  <a:pt x="4" y="4"/>
                  <a:pt x="4" y="5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1" y="6"/>
                </a:cubicBezTo>
                <a:cubicBezTo>
                  <a:pt x="1" y="5"/>
                  <a:pt x="0" y="5"/>
                  <a:pt x="0" y="4"/>
                </a:cubicBezTo>
                <a:close/>
                <a:moveTo>
                  <a:pt x="10" y="10"/>
                </a:moveTo>
                <a:cubicBezTo>
                  <a:pt x="13" y="12"/>
                  <a:pt x="16" y="15"/>
                  <a:pt x="19" y="18"/>
                </a:cubicBezTo>
                <a:cubicBezTo>
                  <a:pt x="19" y="18"/>
                  <a:pt x="19" y="19"/>
                  <a:pt x="19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18" y="21"/>
                  <a:pt x="17" y="21"/>
                  <a:pt x="16" y="20"/>
                </a:cubicBezTo>
                <a:cubicBezTo>
                  <a:pt x="14" y="17"/>
                  <a:pt x="11" y="15"/>
                  <a:pt x="8" y="12"/>
                </a:cubicBezTo>
                <a:cubicBezTo>
                  <a:pt x="7" y="11"/>
                  <a:pt x="7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9"/>
                  <a:pt x="9" y="9"/>
                  <a:pt x="10" y="10"/>
                </a:cubicBezTo>
                <a:close/>
                <a:moveTo>
                  <a:pt x="25" y="24"/>
                </a:moveTo>
                <a:cubicBezTo>
                  <a:pt x="28" y="27"/>
                  <a:pt x="31" y="29"/>
                  <a:pt x="34" y="32"/>
                </a:cubicBezTo>
                <a:cubicBezTo>
                  <a:pt x="35" y="33"/>
                  <a:pt x="35" y="34"/>
                  <a:pt x="34" y="35"/>
                </a:cubicBezTo>
                <a:cubicBezTo>
                  <a:pt x="34" y="35"/>
                  <a:pt x="34" y="35"/>
                  <a:pt x="34" y="35"/>
                </a:cubicBezTo>
                <a:cubicBezTo>
                  <a:pt x="33" y="35"/>
                  <a:pt x="32" y="35"/>
                  <a:pt x="32" y="35"/>
                </a:cubicBezTo>
                <a:cubicBezTo>
                  <a:pt x="29" y="32"/>
                  <a:pt x="26" y="29"/>
                  <a:pt x="23" y="26"/>
                </a:cubicBezTo>
                <a:cubicBezTo>
                  <a:pt x="22" y="26"/>
                  <a:pt x="22" y="25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4" y="23"/>
                  <a:pt x="25" y="23"/>
                  <a:pt x="25" y="24"/>
                </a:cubicBezTo>
                <a:close/>
                <a:moveTo>
                  <a:pt x="41" y="39"/>
                </a:moveTo>
                <a:cubicBezTo>
                  <a:pt x="43" y="41"/>
                  <a:pt x="46" y="44"/>
                  <a:pt x="49" y="47"/>
                </a:cubicBezTo>
                <a:cubicBezTo>
                  <a:pt x="50" y="47"/>
                  <a:pt x="50" y="48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8" y="50"/>
                  <a:pt x="47" y="50"/>
                  <a:pt x="47" y="49"/>
                </a:cubicBezTo>
                <a:cubicBezTo>
                  <a:pt x="44" y="46"/>
                  <a:pt x="41" y="44"/>
                  <a:pt x="38" y="41"/>
                </a:cubicBezTo>
                <a:cubicBezTo>
                  <a:pt x="38" y="40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38"/>
                  <a:pt x="40" y="38"/>
                  <a:pt x="41" y="39"/>
                </a:cubicBezTo>
                <a:close/>
              </a:path>
            </a:pathLst>
          </a:custGeom>
          <a:solidFill>
            <a:srgbClr val="4B5754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2" name="Freeform 25"/>
          <p:cNvSpPr/>
          <p:nvPr/>
        </p:nvSpPr>
        <p:spPr>
          <a:xfrm>
            <a:off x="7986395" y="1197610"/>
            <a:ext cx="4130675" cy="5314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432550" y="0"/>
              </a:cxn>
              <a:cxn ang="0">
                <a:pos x="6432550" y="6858000"/>
              </a:cxn>
              <a:cxn ang="0">
                <a:pos x="0" y="685800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4052" h="4320">
                <a:moveTo>
                  <a:pt x="0" y="0"/>
                </a:moveTo>
                <a:lnTo>
                  <a:pt x="4052" y="0"/>
                </a:lnTo>
                <a:lnTo>
                  <a:pt x="4052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DCDDDD">
              <a:alpha val="86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7" name="Freeform 30"/>
          <p:cNvSpPr/>
          <p:nvPr/>
        </p:nvSpPr>
        <p:spPr>
          <a:xfrm>
            <a:off x="6350635" y="1693545"/>
            <a:ext cx="173672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6213" y="0"/>
              </a:cxn>
              <a:cxn ang="0">
                <a:pos x="1736725" y="482600"/>
              </a:cxn>
              <a:cxn ang="0">
                <a:pos x="1446213" y="955675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94" h="602">
                <a:moveTo>
                  <a:pt x="0" y="0"/>
                </a:moveTo>
                <a:lnTo>
                  <a:pt x="911" y="0"/>
                </a:lnTo>
                <a:lnTo>
                  <a:pt x="1094" y="304"/>
                </a:lnTo>
                <a:lnTo>
                  <a:pt x="911" y="602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C9CAC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8" name="Freeform 31"/>
          <p:cNvSpPr/>
          <p:nvPr/>
        </p:nvSpPr>
        <p:spPr>
          <a:xfrm>
            <a:off x="6042660" y="1593215"/>
            <a:ext cx="1954530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62113" y="0"/>
              </a:cxn>
              <a:cxn ang="0">
                <a:pos x="1954213" y="474663"/>
              </a:cxn>
              <a:cxn ang="0">
                <a:pos x="1662113" y="955675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231" h="602">
                <a:moveTo>
                  <a:pt x="0" y="0"/>
                </a:moveTo>
                <a:lnTo>
                  <a:pt x="1047" y="0"/>
                </a:lnTo>
                <a:lnTo>
                  <a:pt x="1231" y="299"/>
                </a:lnTo>
                <a:lnTo>
                  <a:pt x="1047" y="602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4B5754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79" name="Freeform 32"/>
          <p:cNvSpPr>
            <a:spLocks noEditPoints="1"/>
          </p:cNvSpPr>
          <p:nvPr/>
        </p:nvSpPr>
        <p:spPr>
          <a:xfrm>
            <a:off x="6042660" y="2125345"/>
            <a:ext cx="1837055" cy="366395"/>
          </a:xfrm>
          <a:custGeom>
            <a:avLst/>
            <a:gdLst/>
            <a:ahLst/>
            <a:cxnLst>
              <a:cxn ang="0">
                <a:pos x="249331" y="366712"/>
              </a:cxn>
              <a:cxn ang="0">
                <a:pos x="265953" y="350043"/>
              </a:cxn>
              <a:cxn ang="0">
                <a:pos x="157910" y="333375"/>
              </a:cxn>
              <a:cxn ang="0">
                <a:pos x="141288" y="350043"/>
              </a:cxn>
              <a:cxn ang="0">
                <a:pos x="1628962" y="350043"/>
              </a:cxn>
              <a:cxn ang="0">
                <a:pos x="1645584" y="300037"/>
              </a:cxn>
              <a:cxn ang="0">
                <a:pos x="1620651" y="308371"/>
              </a:cxn>
              <a:cxn ang="0">
                <a:pos x="1545852" y="333375"/>
              </a:cxn>
              <a:cxn ang="0">
                <a:pos x="1537541" y="350043"/>
              </a:cxn>
              <a:cxn ang="0">
                <a:pos x="1612340" y="366712"/>
              </a:cxn>
              <a:cxn ang="0">
                <a:pos x="1803494" y="8334"/>
              </a:cxn>
              <a:cxn ang="0">
                <a:pos x="1761939" y="108347"/>
              </a:cxn>
              <a:cxn ang="0">
                <a:pos x="1778561" y="100012"/>
              </a:cxn>
              <a:cxn ang="0">
                <a:pos x="1820116" y="0"/>
              </a:cxn>
              <a:cxn ang="0">
                <a:pos x="1803494" y="8334"/>
              </a:cxn>
              <a:cxn ang="0">
                <a:pos x="1662206" y="241697"/>
              </a:cxn>
              <a:cxn ang="0">
                <a:pos x="1670517" y="258365"/>
              </a:cxn>
              <a:cxn ang="0">
                <a:pos x="1737006" y="166687"/>
              </a:cxn>
              <a:cxn ang="0">
                <a:pos x="1737006" y="150019"/>
              </a:cxn>
              <a:cxn ang="0">
                <a:pos x="0" y="333375"/>
              </a:cxn>
              <a:cxn ang="0">
                <a:pos x="66488" y="366712"/>
              </a:cxn>
              <a:cxn ang="0">
                <a:pos x="83110" y="350043"/>
              </a:cxn>
              <a:cxn ang="0">
                <a:pos x="0" y="333375"/>
              </a:cxn>
              <a:cxn ang="0">
                <a:pos x="423863" y="366712"/>
              </a:cxn>
              <a:cxn ang="0">
                <a:pos x="440485" y="350043"/>
              </a:cxn>
              <a:cxn ang="0">
                <a:pos x="332441" y="333375"/>
              </a:cxn>
              <a:cxn ang="0">
                <a:pos x="315819" y="350043"/>
              </a:cxn>
              <a:cxn ang="0">
                <a:pos x="498662" y="366712"/>
              </a:cxn>
              <a:cxn ang="0">
                <a:pos x="615016" y="350043"/>
              </a:cxn>
              <a:cxn ang="0">
                <a:pos x="598394" y="333375"/>
              </a:cxn>
              <a:cxn ang="0">
                <a:pos x="490351" y="350043"/>
              </a:cxn>
              <a:cxn ang="0">
                <a:pos x="498662" y="366712"/>
              </a:cxn>
              <a:cxn ang="0">
                <a:pos x="772926" y="366712"/>
              </a:cxn>
              <a:cxn ang="0">
                <a:pos x="789548" y="350043"/>
              </a:cxn>
              <a:cxn ang="0">
                <a:pos x="673194" y="333375"/>
              </a:cxn>
              <a:cxn ang="0">
                <a:pos x="664883" y="350043"/>
              </a:cxn>
              <a:cxn ang="0">
                <a:pos x="847725" y="366712"/>
              </a:cxn>
              <a:cxn ang="0">
                <a:pos x="964080" y="350043"/>
              </a:cxn>
              <a:cxn ang="0">
                <a:pos x="947458" y="333375"/>
              </a:cxn>
              <a:cxn ang="0">
                <a:pos x="839414" y="350043"/>
              </a:cxn>
              <a:cxn ang="0">
                <a:pos x="847725" y="366712"/>
              </a:cxn>
              <a:cxn ang="0">
                <a:pos x="1121989" y="366712"/>
              </a:cxn>
              <a:cxn ang="0">
                <a:pos x="1138611" y="350043"/>
              </a:cxn>
              <a:cxn ang="0">
                <a:pos x="1022257" y="333375"/>
              </a:cxn>
              <a:cxn ang="0">
                <a:pos x="1013946" y="350043"/>
              </a:cxn>
              <a:cxn ang="0">
                <a:pos x="1196789" y="366712"/>
              </a:cxn>
              <a:cxn ang="0">
                <a:pos x="1313143" y="350043"/>
              </a:cxn>
              <a:cxn ang="0">
                <a:pos x="1296521" y="333375"/>
              </a:cxn>
              <a:cxn ang="0">
                <a:pos x="1188478" y="350043"/>
              </a:cxn>
              <a:cxn ang="0">
                <a:pos x="1196789" y="366712"/>
              </a:cxn>
              <a:cxn ang="0">
                <a:pos x="1471053" y="366712"/>
              </a:cxn>
              <a:cxn ang="0">
                <a:pos x="1487675" y="350043"/>
              </a:cxn>
              <a:cxn ang="0">
                <a:pos x="1371320" y="333375"/>
              </a:cxn>
              <a:cxn ang="0">
                <a:pos x="1363009" y="350043"/>
              </a:cxn>
            </a:cxnLst>
            <a:rect l="0" t="0" r="0" b="0"/>
            <a:pathLst>
              <a:path w="221" h="44">
                <a:moveTo>
                  <a:pt x="19" y="44"/>
                </a:moveTo>
                <a:cubicBezTo>
                  <a:pt x="22" y="44"/>
                  <a:pt x="26" y="44"/>
                  <a:pt x="30" y="44"/>
                </a:cubicBezTo>
                <a:cubicBezTo>
                  <a:pt x="31" y="44"/>
                  <a:pt x="32" y="43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1"/>
                  <a:pt x="31" y="40"/>
                  <a:pt x="30" y="40"/>
                </a:cubicBezTo>
                <a:cubicBezTo>
                  <a:pt x="26" y="40"/>
                  <a:pt x="22" y="40"/>
                  <a:pt x="19" y="40"/>
                </a:cubicBezTo>
                <a:cubicBezTo>
                  <a:pt x="18" y="40"/>
                  <a:pt x="17" y="41"/>
                  <a:pt x="1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3"/>
                  <a:pt x="18" y="44"/>
                  <a:pt x="19" y="44"/>
                </a:cubicBezTo>
                <a:close/>
                <a:moveTo>
                  <a:pt x="196" y="42"/>
                </a:moveTo>
                <a:cubicBezTo>
                  <a:pt x="196" y="41"/>
                  <a:pt x="197" y="40"/>
                  <a:pt x="198" y="38"/>
                </a:cubicBezTo>
                <a:cubicBezTo>
                  <a:pt x="199" y="38"/>
                  <a:pt x="198" y="36"/>
                  <a:pt x="198" y="36"/>
                </a:cubicBezTo>
                <a:cubicBezTo>
                  <a:pt x="198" y="36"/>
                  <a:pt x="198" y="36"/>
                  <a:pt x="198" y="36"/>
                </a:cubicBezTo>
                <a:cubicBezTo>
                  <a:pt x="197" y="36"/>
                  <a:pt x="196" y="36"/>
                  <a:pt x="195" y="37"/>
                </a:cubicBezTo>
                <a:cubicBezTo>
                  <a:pt x="195" y="38"/>
                  <a:pt x="194" y="39"/>
                  <a:pt x="193" y="40"/>
                </a:cubicBezTo>
                <a:cubicBezTo>
                  <a:pt x="190" y="40"/>
                  <a:pt x="190" y="40"/>
                  <a:pt x="186" y="40"/>
                </a:cubicBezTo>
                <a:cubicBezTo>
                  <a:pt x="186" y="40"/>
                  <a:pt x="185" y="41"/>
                  <a:pt x="185" y="42"/>
                </a:cubicBezTo>
                <a:cubicBezTo>
                  <a:pt x="185" y="42"/>
                  <a:pt x="185" y="42"/>
                  <a:pt x="185" y="42"/>
                </a:cubicBezTo>
                <a:cubicBezTo>
                  <a:pt x="185" y="43"/>
                  <a:pt x="186" y="44"/>
                  <a:pt x="186" y="44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195" y="44"/>
                  <a:pt x="195" y="43"/>
                  <a:pt x="196" y="42"/>
                </a:cubicBezTo>
                <a:close/>
                <a:moveTo>
                  <a:pt x="217" y="1"/>
                </a:moveTo>
                <a:cubicBezTo>
                  <a:pt x="215" y="4"/>
                  <a:pt x="213" y="7"/>
                  <a:pt x="211" y="11"/>
                </a:cubicBezTo>
                <a:cubicBezTo>
                  <a:pt x="211" y="12"/>
                  <a:pt x="211" y="13"/>
                  <a:pt x="212" y="13"/>
                </a:cubicBezTo>
                <a:cubicBezTo>
                  <a:pt x="212" y="13"/>
                  <a:pt x="212" y="13"/>
                  <a:pt x="212" y="13"/>
                </a:cubicBezTo>
                <a:cubicBezTo>
                  <a:pt x="212" y="14"/>
                  <a:pt x="213" y="13"/>
                  <a:pt x="214" y="12"/>
                </a:cubicBezTo>
                <a:cubicBezTo>
                  <a:pt x="216" y="9"/>
                  <a:pt x="218" y="6"/>
                  <a:pt x="220" y="2"/>
                </a:cubicBezTo>
                <a:cubicBezTo>
                  <a:pt x="221" y="2"/>
                  <a:pt x="220" y="1"/>
                  <a:pt x="21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9" y="0"/>
                  <a:pt x="218" y="0"/>
                  <a:pt x="217" y="1"/>
                </a:cubicBezTo>
                <a:close/>
                <a:moveTo>
                  <a:pt x="206" y="19"/>
                </a:moveTo>
                <a:cubicBezTo>
                  <a:pt x="204" y="22"/>
                  <a:pt x="202" y="25"/>
                  <a:pt x="200" y="29"/>
                </a:cubicBezTo>
                <a:cubicBezTo>
                  <a:pt x="200" y="29"/>
                  <a:pt x="200" y="30"/>
                  <a:pt x="201" y="31"/>
                </a:cubicBezTo>
                <a:cubicBezTo>
                  <a:pt x="201" y="31"/>
                  <a:pt x="201" y="31"/>
                  <a:pt x="201" y="31"/>
                </a:cubicBezTo>
                <a:cubicBezTo>
                  <a:pt x="201" y="31"/>
                  <a:pt x="203" y="31"/>
                  <a:pt x="203" y="30"/>
                </a:cubicBezTo>
                <a:cubicBezTo>
                  <a:pt x="205" y="27"/>
                  <a:pt x="207" y="24"/>
                  <a:pt x="209" y="20"/>
                </a:cubicBezTo>
                <a:cubicBezTo>
                  <a:pt x="210" y="20"/>
                  <a:pt x="209" y="19"/>
                  <a:pt x="209" y="18"/>
                </a:cubicBezTo>
                <a:cubicBezTo>
                  <a:pt x="209" y="18"/>
                  <a:pt x="209" y="18"/>
                  <a:pt x="209" y="18"/>
                </a:cubicBezTo>
                <a:cubicBezTo>
                  <a:pt x="208" y="18"/>
                  <a:pt x="207" y="18"/>
                  <a:pt x="206" y="19"/>
                </a:cubicBezTo>
                <a:close/>
                <a:moveTo>
                  <a:pt x="0" y="40"/>
                </a:moveTo>
                <a:cubicBezTo>
                  <a:pt x="0" y="44"/>
                  <a:pt x="0" y="44"/>
                  <a:pt x="0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9" y="44"/>
                  <a:pt x="10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1"/>
                  <a:pt x="9" y="40"/>
                  <a:pt x="8" y="40"/>
                </a:cubicBezTo>
                <a:cubicBezTo>
                  <a:pt x="0" y="40"/>
                  <a:pt x="0" y="40"/>
                  <a:pt x="0" y="40"/>
                </a:cubicBezTo>
                <a:close/>
                <a:moveTo>
                  <a:pt x="40" y="44"/>
                </a:moveTo>
                <a:cubicBezTo>
                  <a:pt x="43" y="44"/>
                  <a:pt x="47" y="44"/>
                  <a:pt x="51" y="44"/>
                </a:cubicBezTo>
                <a:cubicBezTo>
                  <a:pt x="52" y="44"/>
                  <a:pt x="53" y="43"/>
                  <a:pt x="53" y="42"/>
                </a:cubicBezTo>
                <a:cubicBezTo>
                  <a:pt x="53" y="42"/>
                  <a:pt x="53" y="42"/>
                  <a:pt x="53" y="42"/>
                </a:cubicBezTo>
                <a:cubicBezTo>
                  <a:pt x="53" y="41"/>
                  <a:pt x="52" y="40"/>
                  <a:pt x="51" y="40"/>
                </a:cubicBezTo>
                <a:cubicBezTo>
                  <a:pt x="47" y="40"/>
                  <a:pt x="43" y="40"/>
                  <a:pt x="40" y="40"/>
                </a:cubicBezTo>
                <a:cubicBezTo>
                  <a:pt x="39" y="40"/>
                  <a:pt x="38" y="41"/>
                  <a:pt x="38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3"/>
                  <a:pt x="39" y="44"/>
                  <a:pt x="40" y="44"/>
                </a:cubicBezTo>
                <a:close/>
                <a:moveTo>
                  <a:pt x="60" y="44"/>
                </a:moveTo>
                <a:cubicBezTo>
                  <a:pt x="64" y="44"/>
                  <a:pt x="68" y="44"/>
                  <a:pt x="72" y="44"/>
                </a:cubicBezTo>
                <a:cubicBezTo>
                  <a:pt x="73" y="44"/>
                  <a:pt x="74" y="43"/>
                  <a:pt x="74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3" y="40"/>
                  <a:pt x="72" y="40"/>
                </a:cubicBezTo>
                <a:cubicBezTo>
                  <a:pt x="68" y="40"/>
                  <a:pt x="64" y="40"/>
                  <a:pt x="60" y="40"/>
                </a:cubicBezTo>
                <a:cubicBezTo>
                  <a:pt x="60" y="40"/>
                  <a:pt x="59" y="41"/>
                  <a:pt x="59" y="42"/>
                </a:cubicBezTo>
                <a:cubicBezTo>
                  <a:pt x="59" y="42"/>
                  <a:pt x="59" y="42"/>
                  <a:pt x="59" y="42"/>
                </a:cubicBezTo>
                <a:cubicBezTo>
                  <a:pt x="59" y="43"/>
                  <a:pt x="60" y="44"/>
                  <a:pt x="60" y="44"/>
                </a:cubicBezTo>
                <a:close/>
                <a:moveTo>
                  <a:pt x="81" y="44"/>
                </a:moveTo>
                <a:cubicBezTo>
                  <a:pt x="85" y="44"/>
                  <a:pt x="89" y="44"/>
                  <a:pt x="93" y="44"/>
                </a:cubicBezTo>
                <a:cubicBezTo>
                  <a:pt x="94" y="44"/>
                  <a:pt x="95" y="43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1"/>
                  <a:pt x="94" y="40"/>
                  <a:pt x="93" y="40"/>
                </a:cubicBezTo>
                <a:cubicBezTo>
                  <a:pt x="89" y="40"/>
                  <a:pt x="85" y="40"/>
                  <a:pt x="81" y="40"/>
                </a:cubicBezTo>
                <a:cubicBezTo>
                  <a:pt x="81" y="40"/>
                  <a:pt x="80" y="41"/>
                  <a:pt x="80" y="42"/>
                </a:cubicBezTo>
                <a:cubicBezTo>
                  <a:pt x="80" y="42"/>
                  <a:pt x="80" y="42"/>
                  <a:pt x="80" y="42"/>
                </a:cubicBezTo>
                <a:cubicBezTo>
                  <a:pt x="80" y="43"/>
                  <a:pt x="81" y="44"/>
                  <a:pt x="81" y="44"/>
                </a:cubicBezTo>
                <a:close/>
                <a:moveTo>
                  <a:pt x="102" y="44"/>
                </a:moveTo>
                <a:cubicBezTo>
                  <a:pt x="106" y="44"/>
                  <a:pt x="110" y="44"/>
                  <a:pt x="114" y="44"/>
                </a:cubicBezTo>
                <a:cubicBezTo>
                  <a:pt x="115" y="44"/>
                  <a:pt x="116" y="43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1"/>
                  <a:pt x="115" y="40"/>
                  <a:pt x="114" y="40"/>
                </a:cubicBezTo>
                <a:cubicBezTo>
                  <a:pt x="110" y="40"/>
                  <a:pt x="106" y="40"/>
                  <a:pt x="102" y="40"/>
                </a:cubicBezTo>
                <a:cubicBezTo>
                  <a:pt x="102" y="40"/>
                  <a:pt x="101" y="41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2" y="44"/>
                  <a:pt x="102" y="44"/>
                </a:cubicBezTo>
                <a:close/>
                <a:moveTo>
                  <a:pt x="123" y="44"/>
                </a:moveTo>
                <a:cubicBezTo>
                  <a:pt x="127" y="44"/>
                  <a:pt x="131" y="44"/>
                  <a:pt x="135" y="44"/>
                </a:cubicBezTo>
                <a:cubicBezTo>
                  <a:pt x="136" y="44"/>
                  <a:pt x="137" y="43"/>
                  <a:pt x="137" y="42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137" y="41"/>
                  <a:pt x="136" y="40"/>
                  <a:pt x="135" y="40"/>
                </a:cubicBezTo>
                <a:cubicBezTo>
                  <a:pt x="131" y="40"/>
                  <a:pt x="127" y="40"/>
                  <a:pt x="123" y="40"/>
                </a:cubicBezTo>
                <a:cubicBezTo>
                  <a:pt x="123" y="40"/>
                  <a:pt x="122" y="41"/>
                  <a:pt x="122" y="42"/>
                </a:cubicBezTo>
                <a:cubicBezTo>
                  <a:pt x="122" y="42"/>
                  <a:pt x="122" y="42"/>
                  <a:pt x="122" y="42"/>
                </a:cubicBezTo>
                <a:cubicBezTo>
                  <a:pt x="122" y="43"/>
                  <a:pt x="123" y="44"/>
                  <a:pt x="123" y="44"/>
                </a:cubicBezTo>
                <a:close/>
                <a:moveTo>
                  <a:pt x="144" y="44"/>
                </a:moveTo>
                <a:cubicBezTo>
                  <a:pt x="148" y="44"/>
                  <a:pt x="152" y="44"/>
                  <a:pt x="156" y="44"/>
                </a:cubicBezTo>
                <a:cubicBezTo>
                  <a:pt x="157" y="44"/>
                  <a:pt x="158" y="43"/>
                  <a:pt x="158" y="42"/>
                </a:cubicBezTo>
                <a:cubicBezTo>
                  <a:pt x="158" y="42"/>
                  <a:pt x="158" y="42"/>
                  <a:pt x="158" y="42"/>
                </a:cubicBezTo>
                <a:cubicBezTo>
                  <a:pt x="158" y="41"/>
                  <a:pt x="157" y="40"/>
                  <a:pt x="156" y="40"/>
                </a:cubicBezTo>
                <a:cubicBezTo>
                  <a:pt x="152" y="40"/>
                  <a:pt x="148" y="40"/>
                  <a:pt x="144" y="40"/>
                </a:cubicBezTo>
                <a:cubicBezTo>
                  <a:pt x="144" y="40"/>
                  <a:pt x="143" y="41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3"/>
                  <a:pt x="144" y="44"/>
                  <a:pt x="144" y="44"/>
                </a:cubicBezTo>
                <a:close/>
                <a:moveTo>
                  <a:pt x="165" y="44"/>
                </a:moveTo>
                <a:cubicBezTo>
                  <a:pt x="169" y="44"/>
                  <a:pt x="173" y="44"/>
                  <a:pt x="177" y="44"/>
                </a:cubicBezTo>
                <a:cubicBezTo>
                  <a:pt x="178" y="44"/>
                  <a:pt x="179" y="43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1"/>
                  <a:pt x="178" y="40"/>
                  <a:pt x="177" y="40"/>
                </a:cubicBezTo>
                <a:cubicBezTo>
                  <a:pt x="173" y="40"/>
                  <a:pt x="169" y="40"/>
                  <a:pt x="165" y="40"/>
                </a:cubicBezTo>
                <a:cubicBezTo>
                  <a:pt x="165" y="40"/>
                  <a:pt x="164" y="41"/>
                  <a:pt x="164" y="42"/>
                </a:cubicBezTo>
                <a:cubicBezTo>
                  <a:pt x="164" y="42"/>
                  <a:pt x="164" y="42"/>
                  <a:pt x="164" y="42"/>
                </a:cubicBezTo>
                <a:cubicBezTo>
                  <a:pt x="164" y="43"/>
                  <a:pt x="165" y="44"/>
                  <a:pt x="165" y="44"/>
                </a:cubicBezTo>
                <a:close/>
              </a:path>
            </a:pathLst>
          </a:custGeom>
          <a:solidFill>
            <a:srgbClr val="75797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0" name="Freeform 33"/>
          <p:cNvSpPr>
            <a:spLocks noEditPoints="1"/>
          </p:cNvSpPr>
          <p:nvPr/>
        </p:nvSpPr>
        <p:spPr>
          <a:xfrm>
            <a:off x="6042660" y="1652270"/>
            <a:ext cx="1870075" cy="431800"/>
          </a:xfrm>
          <a:custGeom>
            <a:avLst/>
            <a:gdLst/>
            <a:ahLst/>
            <a:cxnLst>
              <a:cxn ang="0">
                <a:pos x="249343" y="0"/>
              </a:cxn>
              <a:cxn ang="0">
                <a:pos x="265966" y="16608"/>
              </a:cxn>
              <a:cxn ang="0">
                <a:pos x="157917" y="33215"/>
              </a:cxn>
              <a:cxn ang="0">
                <a:pos x="141295" y="16608"/>
              </a:cxn>
              <a:cxn ang="0">
                <a:pos x="1861764" y="398585"/>
              </a:cxn>
              <a:cxn ang="0">
                <a:pos x="1870075" y="415192"/>
              </a:cxn>
              <a:cxn ang="0">
                <a:pos x="1861764" y="431800"/>
              </a:cxn>
              <a:cxn ang="0">
                <a:pos x="1845141" y="423496"/>
              </a:cxn>
              <a:cxn ang="0">
                <a:pos x="1861764" y="398585"/>
              </a:cxn>
              <a:cxn ang="0">
                <a:pos x="1645666" y="49823"/>
              </a:cxn>
              <a:cxn ang="0">
                <a:pos x="1645666" y="66431"/>
              </a:cxn>
              <a:cxn ang="0">
                <a:pos x="1604109" y="33215"/>
              </a:cxn>
              <a:cxn ang="0">
                <a:pos x="1537617" y="16608"/>
              </a:cxn>
              <a:cxn ang="0">
                <a:pos x="1545929" y="0"/>
              </a:cxn>
              <a:cxn ang="0">
                <a:pos x="1629043" y="8304"/>
              </a:cxn>
              <a:cxn ang="0">
                <a:pos x="1753715" y="274027"/>
              </a:cxn>
              <a:cxn ang="0">
                <a:pos x="1762026" y="257419"/>
              </a:cxn>
              <a:cxn ang="0">
                <a:pos x="1828518" y="340458"/>
              </a:cxn>
              <a:cxn ang="0">
                <a:pos x="1820206" y="365369"/>
              </a:cxn>
              <a:cxn ang="0">
                <a:pos x="1712158" y="207596"/>
              </a:cxn>
              <a:cxn ang="0">
                <a:pos x="1670600" y="107950"/>
              </a:cxn>
              <a:cxn ang="0">
                <a:pos x="1687223" y="107950"/>
              </a:cxn>
              <a:cxn ang="0">
                <a:pos x="1737092" y="215900"/>
              </a:cxn>
              <a:cxn ang="0">
                <a:pos x="1712158" y="207596"/>
              </a:cxn>
              <a:cxn ang="0">
                <a:pos x="0" y="0"/>
              </a:cxn>
              <a:cxn ang="0">
                <a:pos x="83114" y="16608"/>
              </a:cxn>
              <a:cxn ang="0">
                <a:pos x="66492" y="33215"/>
              </a:cxn>
              <a:cxn ang="0">
                <a:pos x="332458" y="0"/>
              </a:cxn>
              <a:cxn ang="0">
                <a:pos x="440507" y="16608"/>
              </a:cxn>
              <a:cxn ang="0">
                <a:pos x="423884" y="33215"/>
              </a:cxn>
              <a:cxn ang="0">
                <a:pos x="315835" y="16608"/>
              </a:cxn>
              <a:cxn ang="0">
                <a:pos x="332458" y="0"/>
              </a:cxn>
              <a:cxn ang="0">
                <a:pos x="598424" y="0"/>
              </a:cxn>
              <a:cxn ang="0">
                <a:pos x="615047" y="16608"/>
              </a:cxn>
              <a:cxn ang="0">
                <a:pos x="498687" y="33215"/>
              </a:cxn>
              <a:cxn ang="0">
                <a:pos x="490375" y="16608"/>
              </a:cxn>
              <a:cxn ang="0">
                <a:pos x="673227" y="0"/>
              </a:cxn>
              <a:cxn ang="0">
                <a:pos x="789587" y="16608"/>
              </a:cxn>
              <a:cxn ang="0">
                <a:pos x="772964" y="33215"/>
              </a:cxn>
              <a:cxn ang="0">
                <a:pos x="664916" y="16608"/>
              </a:cxn>
              <a:cxn ang="0">
                <a:pos x="673227" y="0"/>
              </a:cxn>
              <a:cxn ang="0">
                <a:pos x="947505" y="0"/>
              </a:cxn>
              <a:cxn ang="0">
                <a:pos x="964128" y="16608"/>
              </a:cxn>
              <a:cxn ang="0">
                <a:pos x="847767" y="33215"/>
              </a:cxn>
              <a:cxn ang="0">
                <a:pos x="839456" y="16608"/>
              </a:cxn>
              <a:cxn ang="0">
                <a:pos x="1022308" y="0"/>
              </a:cxn>
              <a:cxn ang="0">
                <a:pos x="1138668" y="16608"/>
              </a:cxn>
              <a:cxn ang="0">
                <a:pos x="1122045" y="33215"/>
              </a:cxn>
              <a:cxn ang="0">
                <a:pos x="1013996" y="16608"/>
              </a:cxn>
              <a:cxn ang="0">
                <a:pos x="1022308" y="0"/>
              </a:cxn>
              <a:cxn ang="0">
                <a:pos x="1296585" y="0"/>
              </a:cxn>
              <a:cxn ang="0">
                <a:pos x="1313208" y="16608"/>
              </a:cxn>
              <a:cxn ang="0">
                <a:pos x="1196848" y="33215"/>
              </a:cxn>
              <a:cxn ang="0">
                <a:pos x="1188537" y="16608"/>
              </a:cxn>
              <a:cxn ang="0">
                <a:pos x="1371388" y="0"/>
              </a:cxn>
              <a:cxn ang="0">
                <a:pos x="1487749" y="16608"/>
              </a:cxn>
              <a:cxn ang="0">
                <a:pos x="1471126" y="33215"/>
              </a:cxn>
              <a:cxn ang="0">
                <a:pos x="1363077" y="16608"/>
              </a:cxn>
              <a:cxn ang="0">
                <a:pos x="1371388" y="0"/>
              </a:cxn>
            </a:cxnLst>
            <a:rect l="0" t="0" r="0" b="0"/>
            <a:pathLst>
              <a:path w="225" h="52">
                <a:moveTo>
                  <a:pt x="19" y="0"/>
                </a:moveTo>
                <a:cubicBezTo>
                  <a:pt x="22" y="0"/>
                  <a:pt x="26" y="0"/>
                  <a:pt x="30" y="0"/>
                </a:cubicBezTo>
                <a:cubicBezTo>
                  <a:pt x="31" y="0"/>
                  <a:pt x="32" y="1"/>
                  <a:pt x="32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3"/>
                  <a:pt x="31" y="4"/>
                  <a:pt x="30" y="4"/>
                </a:cubicBezTo>
                <a:cubicBezTo>
                  <a:pt x="26" y="4"/>
                  <a:pt x="22" y="4"/>
                  <a:pt x="19" y="4"/>
                </a:cubicBezTo>
                <a:cubicBezTo>
                  <a:pt x="18" y="4"/>
                  <a:pt x="17" y="3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1"/>
                  <a:pt x="18" y="0"/>
                  <a:pt x="19" y="0"/>
                </a:cubicBezTo>
                <a:close/>
                <a:moveTo>
                  <a:pt x="224" y="48"/>
                </a:moveTo>
                <a:cubicBezTo>
                  <a:pt x="224" y="48"/>
                  <a:pt x="224" y="48"/>
                  <a:pt x="224" y="48"/>
                </a:cubicBezTo>
                <a:cubicBezTo>
                  <a:pt x="225" y="48"/>
                  <a:pt x="225" y="49"/>
                  <a:pt x="225" y="50"/>
                </a:cubicBezTo>
                <a:cubicBezTo>
                  <a:pt x="225" y="51"/>
                  <a:pt x="225" y="51"/>
                  <a:pt x="225" y="51"/>
                </a:cubicBezTo>
                <a:cubicBezTo>
                  <a:pt x="225" y="52"/>
                  <a:pt x="225" y="52"/>
                  <a:pt x="224" y="52"/>
                </a:cubicBezTo>
                <a:cubicBezTo>
                  <a:pt x="224" y="52"/>
                  <a:pt x="224" y="52"/>
                  <a:pt x="224" y="52"/>
                </a:cubicBezTo>
                <a:cubicBezTo>
                  <a:pt x="223" y="52"/>
                  <a:pt x="222" y="52"/>
                  <a:pt x="222" y="51"/>
                </a:cubicBezTo>
                <a:cubicBezTo>
                  <a:pt x="222" y="50"/>
                  <a:pt x="222" y="50"/>
                  <a:pt x="222" y="50"/>
                </a:cubicBezTo>
                <a:cubicBezTo>
                  <a:pt x="222" y="49"/>
                  <a:pt x="223" y="48"/>
                  <a:pt x="224" y="48"/>
                </a:cubicBezTo>
                <a:close/>
                <a:moveTo>
                  <a:pt x="196" y="1"/>
                </a:moveTo>
                <a:cubicBezTo>
                  <a:pt x="196" y="3"/>
                  <a:pt x="197" y="4"/>
                  <a:pt x="198" y="6"/>
                </a:cubicBezTo>
                <a:cubicBezTo>
                  <a:pt x="199" y="6"/>
                  <a:pt x="198" y="7"/>
                  <a:pt x="198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7" y="8"/>
                  <a:pt x="196" y="8"/>
                  <a:pt x="195" y="7"/>
                </a:cubicBezTo>
                <a:cubicBezTo>
                  <a:pt x="195" y="6"/>
                  <a:pt x="194" y="5"/>
                  <a:pt x="193" y="4"/>
                </a:cubicBezTo>
                <a:cubicBezTo>
                  <a:pt x="190" y="4"/>
                  <a:pt x="190" y="4"/>
                  <a:pt x="186" y="4"/>
                </a:cubicBezTo>
                <a:cubicBezTo>
                  <a:pt x="186" y="4"/>
                  <a:pt x="185" y="3"/>
                  <a:pt x="185" y="2"/>
                </a:cubicBezTo>
                <a:cubicBezTo>
                  <a:pt x="185" y="2"/>
                  <a:pt x="185" y="2"/>
                  <a:pt x="185" y="2"/>
                </a:cubicBezTo>
                <a:cubicBezTo>
                  <a:pt x="185" y="1"/>
                  <a:pt x="186" y="0"/>
                  <a:pt x="186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95" y="0"/>
                  <a:pt x="195" y="1"/>
                  <a:pt x="196" y="1"/>
                </a:cubicBezTo>
                <a:close/>
                <a:moveTo>
                  <a:pt x="217" y="43"/>
                </a:moveTo>
                <a:cubicBezTo>
                  <a:pt x="215" y="40"/>
                  <a:pt x="213" y="36"/>
                  <a:pt x="211" y="33"/>
                </a:cubicBezTo>
                <a:cubicBezTo>
                  <a:pt x="211" y="32"/>
                  <a:pt x="211" y="31"/>
                  <a:pt x="212" y="31"/>
                </a:cubicBezTo>
                <a:cubicBezTo>
                  <a:pt x="212" y="31"/>
                  <a:pt x="212" y="31"/>
                  <a:pt x="212" y="31"/>
                </a:cubicBezTo>
                <a:cubicBezTo>
                  <a:pt x="212" y="30"/>
                  <a:pt x="213" y="31"/>
                  <a:pt x="214" y="31"/>
                </a:cubicBezTo>
                <a:cubicBezTo>
                  <a:pt x="216" y="35"/>
                  <a:pt x="218" y="38"/>
                  <a:pt x="220" y="41"/>
                </a:cubicBezTo>
                <a:cubicBezTo>
                  <a:pt x="221" y="42"/>
                  <a:pt x="220" y="43"/>
                  <a:pt x="219" y="44"/>
                </a:cubicBezTo>
                <a:cubicBezTo>
                  <a:pt x="219" y="44"/>
                  <a:pt x="219" y="44"/>
                  <a:pt x="219" y="44"/>
                </a:cubicBezTo>
                <a:cubicBezTo>
                  <a:pt x="219" y="44"/>
                  <a:pt x="218" y="44"/>
                  <a:pt x="217" y="43"/>
                </a:cubicBezTo>
                <a:close/>
                <a:moveTo>
                  <a:pt x="206" y="25"/>
                </a:moveTo>
                <a:cubicBezTo>
                  <a:pt x="204" y="22"/>
                  <a:pt x="202" y="19"/>
                  <a:pt x="200" y="15"/>
                </a:cubicBezTo>
                <a:cubicBezTo>
                  <a:pt x="200" y="14"/>
                  <a:pt x="200" y="13"/>
                  <a:pt x="201" y="13"/>
                </a:cubicBezTo>
                <a:cubicBezTo>
                  <a:pt x="201" y="13"/>
                  <a:pt x="201" y="13"/>
                  <a:pt x="201" y="13"/>
                </a:cubicBezTo>
                <a:cubicBezTo>
                  <a:pt x="201" y="12"/>
                  <a:pt x="203" y="13"/>
                  <a:pt x="203" y="13"/>
                </a:cubicBezTo>
                <a:cubicBezTo>
                  <a:pt x="205" y="17"/>
                  <a:pt x="207" y="20"/>
                  <a:pt x="209" y="23"/>
                </a:cubicBezTo>
                <a:cubicBezTo>
                  <a:pt x="210" y="24"/>
                  <a:pt x="209" y="25"/>
                  <a:pt x="209" y="26"/>
                </a:cubicBezTo>
                <a:cubicBezTo>
                  <a:pt x="209" y="26"/>
                  <a:pt x="209" y="26"/>
                  <a:pt x="209" y="26"/>
                </a:cubicBezTo>
                <a:cubicBezTo>
                  <a:pt x="208" y="26"/>
                  <a:pt x="207" y="26"/>
                  <a:pt x="206" y="25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10" y="1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9" y="4"/>
                  <a:pt x="8" y="4"/>
                </a:cubicBezTo>
                <a:cubicBezTo>
                  <a:pt x="0" y="4"/>
                  <a:pt x="0" y="4"/>
                  <a:pt x="0" y="4"/>
                </a:cubicBezTo>
                <a:close/>
                <a:moveTo>
                  <a:pt x="40" y="0"/>
                </a:moveTo>
                <a:cubicBezTo>
                  <a:pt x="43" y="0"/>
                  <a:pt x="47" y="0"/>
                  <a:pt x="51" y="0"/>
                </a:cubicBezTo>
                <a:cubicBezTo>
                  <a:pt x="52" y="0"/>
                  <a:pt x="53" y="1"/>
                  <a:pt x="53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53" y="3"/>
                  <a:pt x="52" y="4"/>
                  <a:pt x="51" y="4"/>
                </a:cubicBezTo>
                <a:cubicBezTo>
                  <a:pt x="47" y="4"/>
                  <a:pt x="43" y="4"/>
                  <a:pt x="40" y="4"/>
                </a:cubicBezTo>
                <a:cubicBezTo>
                  <a:pt x="39" y="4"/>
                  <a:pt x="38" y="3"/>
                  <a:pt x="38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1"/>
                  <a:pt x="39" y="0"/>
                  <a:pt x="40" y="0"/>
                </a:cubicBezTo>
                <a:close/>
                <a:moveTo>
                  <a:pt x="60" y="0"/>
                </a:moveTo>
                <a:cubicBezTo>
                  <a:pt x="64" y="0"/>
                  <a:pt x="68" y="0"/>
                  <a:pt x="72" y="0"/>
                </a:cubicBezTo>
                <a:cubicBezTo>
                  <a:pt x="73" y="0"/>
                  <a:pt x="74" y="1"/>
                  <a:pt x="74" y="2"/>
                </a:cubicBezTo>
                <a:cubicBezTo>
                  <a:pt x="74" y="2"/>
                  <a:pt x="74" y="2"/>
                  <a:pt x="74" y="2"/>
                </a:cubicBezTo>
                <a:cubicBezTo>
                  <a:pt x="74" y="3"/>
                  <a:pt x="73" y="4"/>
                  <a:pt x="72" y="4"/>
                </a:cubicBezTo>
                <a:cubicBezTo>
                  <a:pt x="68" y="4"/>
                  <a:pt x="64" y="4"/>
                  <a:pt x="60" y="4"/>
                </a:cubicBezTo>
                <a:cubicBezTo>
                  <a:pt x="60" y="4"/>
                  <a:pt x="59" y="3"/>
                  <a:pt x="59" y="2"/>
                </a:cubicBezTo>
                <a:cubicBezTo>
                  <a:pt x="59" y="2"/>
                  <a:pt x="59" y="2"/>
                  <a:pt x="59" y="2"/>
                </a:cubicBezTo>
                <a:cubicBezTo>
                  <a:pt x="59" y="1"/>
                  <a:pt x="60" y="0"/>
                  <a:pt x="60" y="0"/>
                </a:cubicBezTo>
                <a:close/>
                <a:moveTo>
                  <a:pt x="81" y="0"/>
                </a:moveTo>
                <a:cubicBezTo>
                  <a:pt x="85" y="0"/>
                  <a:pt x="89" y="0"/>
                  <a:pt x="93" y="0"/>
                </a:cubicBezTo>
                <a:cubicBezTo>
                  <a:pt x="94" y="0"/>
                  <a:pt x="95" y="1"/>
                  <a:pt x="95" y="2"/>
                </a:cubicBezTo>
                <a:cubicBezTo>
                  <a:pt x="95" y="2"/>
                  <a:pt x="95" y="2"/>
                  <a:pt x="95" y="2"/>
                </a:cubicBezTo>
                <a:cubicBezTo>
                  <a:pt x="95" y="3"/>
                  <a:pt x="94" y="4"/>
                  <a:pt x="93" y="4"/>
                </a:cubicBezTo>
                <a:cubicBezTo>
                  <a:pt x="89" y="4"/>
                  <a:pt x="85" y="4"/>
                  <a:pt x="81" y="4"/>
                </a:cubicBezTo>
                <a:cubicBezTo>
                  <a:pt x="81" y="4"/>
                  <a:pt x="80" y="3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1"/>
                  <a:pt x="81" y="0"/>
                  <a:pt x="81" y="0"/>
                </a:cubicBezTo>
                <a:close/>
                <a:moveTo>
                  <a:pt x="102" y="0"/>
                </a:moveTo>
                <a:cubicBezTo>
                  <a:pt x="106" y="0"/>
                  <a:pt x="110" y="0"/>
                  <a:pt x="114" y="0"/>
                </a:cubicBezTo>
                <a:cubicBezTo>
                  <a:pt x="115" y="0"/>
                  <a:pt x="116" y="1"/>
                  <a:pt x="116" y="2"/>
                </a:cubicBezTo>
                <a:cubicBezTo>
                  <a:pt x="116" y="2"/>
                  <a:pt x="116" y="2"/>
                  <a:pt x="116" y="2"/>
                </a:cubicBezTo>
                <a:cubicBezTo>
                  <a:pt x="116" y="3"/>
                  <a:pt x="115" y="4"/>
                  <a:pt x="114" y="4"/>
                </a:cubicBezTo>
                <a:cubicBezTo>
                  <a:pt x="110" y="4"/>
                  <a:pt x="106" y="4"/>
                  <a:pt x="102" y="4"/>
                </a:cubicBezTo>
                <a:cubicBezTo>
                  <a:pt x="102" y="4"/>
                  <a:pt x="101" y="3"/>
                  <a:pt x="101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1" y="1"/>
                  <a:pt x="102" y="0"/>
                  <a:pt x="102" y="0"/>
                </a:cubicBezTo>
                <a:close/>
                <a:moveTo>
                  <a:pt x="123" y="0"/>
                </a:moveTo>
                <a:cubicBezTo>
                  <a:pt x="127" y="0"/>
                  <a:pt x="131" y="0"/>
                  <a:pt x="135" y="0"/>
                </a:cubicBezTo>
                <a:cubicBezTo>
                  <a:pt x="136" y="0"/>
                  <a:pt x="137" y="1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137" y="3"/>
                  <a:pt x="136" y="4"/>
                  <a:pt x="135" y="4"/>
                </a:cubicBezTo>
                <a:cubicBezTo>
                  <a:pt x="131" y="4"/>
                  <a:pt x="127" y="4"/>
                  <a:pt x="123" y="4"/>
                </a:cubicBezTo>
                <a:cubicBezTo>
                  <a:pt x="123" y="4"/>
                  <a:pt x="122" y="3"/>
                  <a:pt x="122" y="2"/>
                </a:cubicBezTo>
                <a:cubicBezTo>
                  <a:pt x="122" y="2"/>
                  <a:pt x="122" y="2"/>
                  <a:pt x="122" y="2"/>
                </a:cubicBezTo>
                <a:cubicBezTo>
                  <a:pt x="122" y="1"/>
                  <a:pt x="123" y="0"/>
                  <a:pt x="123" y="0"/>
                </a:cubicBezTo>
                <a:close/>
                <a:moveTo>
                  <a:pt x="144" y="0"/>
                </a:moveTo>
                <a:cubicBezTo>
                  <a:pt x="148" y="0"/>
                  <a:pt x="152" y="0"/>
                  <a:pt x="156" y="0"/>
                </a:cubicBezTo>
                <a:cubicBezTo>
                  <a:pt x="157" y="0"/>
                  <a:pt x="158" y="1"/>
                  <a:pt x="158" y="2"/>
                </a:cubicBezTo>
                <a:cubicBezTo>
                  <a:pt x="158" y="2"/>
                  <a:pt x="158" y="2"/>
                  <a:pt x="158" y="2"/>
                </a:cubicBezTo>
                <a:cubicBezTo>
                  <a:pt x="158" y="3"/>
                  <a:pt x="157" y="4"/>
                  <a:pt x="156" y="4"/>
                </a:cubicBezTo>
                <a:cubicBezTo>
                  <a:pt x="152" y="4"/>
                  <a:pt x="148" y="4"/>
                  <a:pt x="144" y="4"/>
                </a:cubicBezTo>
                <a:cubicBezTo>
                  <a:pt x="144" y="4"/>
                  <a:pt x="143" y="3"/>
                  <a:pt x="143" y="2"/>
                </a:cubicBezTo>
                <a:cubicBezTo>
                  <a:pt x="143" y="2"/>
                  <a:pt x="143" y="2"/>
                  <a:pt x="143" y="2"/>
                </a:cubicBezTo>
                <a:cubicBezTo>
                  <a:pt x="143" y="1"/>
                  <a:pt x="144" y="0"/>
                  <a:pt x="144" y="0"/>
                </a:cubicBezTo>
                <a:close/>
                <a:moveTo>
                  <a:pt x="165" y="0"/>
                </a:moveTo>
                <a:cubicBezTo>
                  <a:pt x="169" y="0"/>
                  <a:pt x="173" y="0"/>
                  <a:pt x="177" y="0"/>
                </a:cubicBezTo>
                <a:cubicBezTo>
                  <a:pt x="178" y="0"/>
                  <a:pt x="179" y="1"/>
                  <a:pt x="179" y="2"/>
                </a:cubicBezTo>
                <a:cubicBezTo>
                  <a:pt x="179" y="2"/>
                  <a:pt x="179" y="2"/>
                  <a:pt x="179" y="2"/>
                </a:cubicBezTo>
                <a:cubicBezTo>
                  <a:pt x="179" y="3"/>
                  <a:pt x="178" y="4"/>
                  <a:pt x="177" y="4"/>
                </a:cubicBezTo>
                <a:cubicBezTo>
                  <a:pt x="173" y="4"/>
                  <a:pt x="169" y="4"/>
                  <a:pt x="165" y="4"/>
                </a:cubicBezTo>
                <a:cubicBezTo>
                  <a:pt x="165" y="4"/>
                  <a:pt x="164" y="3"/>
                  <a:pt x="164" y="2"/>
                </a:cubicBezTo>
                <a:cubicBezTo>
                  <a:pt x="164" y="2"/>
                  <a:pt x="164" y="2"/>
                  <a:pt x="164" y="2"/>
                </a:cubicBezTo>
                <a:cubicBezTo>
                  <a:pt x="164" y="1"/>
                  <a:pt x="165" y="0"/>
                  <a:pt x="165" y="0"/>
                </a:cubicBezTo>
                <a:close/>
              </a:path>
            </a:pathLst>
          </a:custGeom>
          <a:solidFill>
            <a:srgbClr val="757975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1" name="Freeform 34"/>
          <p:cNvSpPr/>
          <p:nvPr/>
        </p:nvSpPr>
        <p:spPr>
          <a:xfrm>
            <a:off x="6350635" y="3322320"/>
            <a:ext cx="1736725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6213" y="0"/>
              </a:cxn>
              <a:cxn ang="0">
                <a:pos x="1736725" y="482600"/>
              </a:cxn>
              <a:cxn ang="0">
                <a:pos x="1446213" y="955675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94" h="602">
                <a:moveTo>
                  <a:pt x="0" y="0"/>
                </a:moveTo>
                <a:lnTo>
                  <a:pt x="911" y="0"/>
                </a:lnTo>
                <a:lnTo>
                  <a:pt x="1094" y="304"/>
                </a:lnTo>
                <a:lnTo>
                  <a:pt x="911" y="602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C9CAC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2" name="Freeform 35"/>
          <p:cNvSpPr/>
          <p:nvPr/>
        </p:nvSpPr>
        <p:spPr>
          <a:xfrm>
            <a:off x="6350635" y="4952365"/>
            <a:ext cx="1736725" cy="946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6213" y="0"/>
              </a:cxn>
              <a:cxn ang="0">
                <a:pos x="1736725" y="473075"/>
              </a:cxn>
              <a:cxn ang="0">
                <a:pos x="1446213" y="946150"/>
              </a:cxn>
              <a:cxn ang="0">
                <a:pos x="0" y="94615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094" h="596">
                <a:moveTo>
                  <a:pt x="0" y="0"/>
                </a:moveTo>
                <a:lnTo>
                  <a:pt x="911" y="0"/>
                </a:lnTo>
                <a:lnTo>
                  <a:pt x="1094" y="298"/>
                </a:lnTo>
                <a:lnTo>
                  <a:pt x="911" y="596"/>
                </a:lnTo>
                <a:lnTo>
                  <a:pt x="0" y="596"/>
                </a:lnTo>
                <a:lnTo>
                  <a:pt x="0" y="0"/>
                </a:lnTo>
                <a:close/>
              </a:path>
            </a:pathLst>
          </a:custGeom>
          <a:solidFill>
            <a:srgbClr val="C9CACA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3" name="Freeform 36"/>
          <p:cNvSpPr/>
          <p:nvPr/>
        </p:nvSpPr>
        <p:spPr>
          <a:xfrm>
            <a:off x="6042660" y="3221990"/>
            <a:ext cx="1954530" cy="95758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62113" y="0"/>
              </a:cxn>
              <a:cxn ang="0">
                <a:pos x="1954213" y="474663"/>
              </a:cxn>
              <a:cxn ang="0">
                <a:pos x="1662113" y="957263"/>
              </a:cxn>
              <a:cxn ang="0">
                <a:pos x="0" y="957263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231" h="603">
                <a:moveTo>
                  <a:pt x="0" y="0"/>
                </a:moveTo>
                <a:lnTo>
                  <a:pt x="1047" y="0"/>
                </a:lnTo>
                <a:lnTo>
                  <a:pt x="1231" y="299"/>
                </a:lnTo>
                <a:lnTo>
                  <a:pt x="1047" y="603"/>
                </a:lnTo>
                <a:lnTo>
                  <a:pt x="0" y="603"/>
                </a:lnTo>
                <a:lnTo>
                  <a:pt x="0" y="0"/>
                </a:lnTo>
                <a:close/>
              </a:path>
            </a:pathLst>
          </a:custGeom>
          <a:solidFill>
            <a:srgbClr val="F4B4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4" name="Freeform 37"/>
          <p:cNvSpPr/>
          <p:nvPr/>
        </p:nvSpPr>
        <p:spPr>
          <a:xfrm>
            <a:off x="6042660" y="4844415"/>
            <a:ext cx="1954530" cy="955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62113" y="0"/>
              </a:cxn>
              <a:cxn ang="0">
                <a:pos x="1954213" y="481013"/>
              </a:cxn>
              <a:cxn ang="0">
                <a:pos x="1662113" y="955675"/>
              </a:cxn>
              <a:cxn ang="0">
                <a:pos x="0" y="955675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231" h="602">
                <a:moveTo>
                  <a:pt x="0" y="0"/>
                </a:moveTo>
                <a:lnTo>
                  <a:pt x="1047" y="0"/>
                </a:lnTo>
                <a:lnTo>
                  <a:pt x="1231" y="303"/>
                </a:lnTo>
                <a:lnTo>
                  <a:pt x="1047" y="602"/>
                </a:lnTo>
                <a:lnTo>
                  <a:pt x="0" y="602"/>
                </a:lnTo>
                <a:lnTo>
                  <a:pt x="0" y="0"/>
                </a:lnTo>
                <a:close/>
              </a:path>
            </a:pathLst>
          </a:custGeom>
          <a:solidFill>
            <a:srgbClr val="2AA1D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5" name="Freeform 38"/>
          <p:cNvSpPr>
            <a:spLocks noEditPoints="1"/>
          </p:cNvSpPr>
          <p:nvPr/>
        </p:nvSpPr>
        <p:spPr>
          <a:xfrm>
            <a:off x="6042660" y="3755390"/>
            <a:ext cx="1837055" cy="365125"/>
          </a:xfrm>
          <a:custGeom>
            <a:avLst/>
            <a:gdLst/>
            <a:ahLst/>
            <a:cxnLst>
              <a:cxn ang="0">
                <a:pos x="249331" y="365125"/>
              </a:cxn>
              <a:cxn ang="0">
                <a:pos x="265953" y="348528"/>
              </a:cxn>
              <a:cxn ang="0">
                <a:pos x="157910" y="331932"/>
              </a:cxn>
              <a:cxn ang="0">
                <a:pos x="141288" y="348528"/>
              </a:cxn>
              <a:cxn ang="0">
                <a:pos x="1628962" y="356827"/>
              </a:cxn>
              <a:cxn ang="0">
                <a:pos x="1645584" y="298739"/>
              </a:cxn>
              <a:cxn ang="0">
                <a:pos x="1620651" y="307037"/>
              </a:cxn>
              <a:cxn ang="0">
                <a:pos x="1545852" y="331932"/>
              </a:cxn>
              <a:cxn ang="0">
                <a:pos x="1537541" y="348528"/>
              </a:cxn>
              <a:cxn ang="0">
                <a:pos x="1612340" y="365125"/>
              </a:cxn>
              <a:cxn ang="0">
                <a:pos x="1803494" y="8298"/>
              </a:cxn>
              <a:cxn ang="0">
                <a:pos x="1761939" y="107878"/>
              </a:cxn>
              <a:cxn ang="0">
                <a:pos x="1778561" y="107878"/>
              </a:cxn>
              <a:cxn ang="0">
                <a:pos x="1820116" y="0"/>
              </a:cxn>
              <a:cxn ang="0">
                <a:pos x="1803494" y="8298"/>
              </a:cxn>
              <a:cxn ang="0">
                <a:pos x="1662206" y="240651"/>
              </a:cxn>
              <a:cxn ang="0">
                <a:pos x="1670517" y="257247"/>
              </a:cxn>
              <a:cxn ang="0">
                <a:pos x="1737006" y="165966"/>
              </a:cxn>
              <a:cxn ang="0">
                <a:pos x="1737006" y="149369"/>
              </a:cxn>
              <a:cxn ang="0">
                <a:pos x="0" y="331932"/>
              </a:cxn>
              <a:cxn ang="0">
                <a:pos x="66488" y="365125"/>
              </a:cxn>
              <a:cxn ang="0">
                <a:pos x="83110" y="348528"/>
              </a:cxn>
              <a:cxn ang="0">
                <a:pos x="0" y="331932"/>
              </a:cxn>
              <a:cxn ang="0">
                <a:pos x="423863" y="365125"/>
              </a:cxn>
              <a:cxn ang="0">
                <a:pos x="440485" y="348528"/>
              </a:cxn>
              <a:cxn ang="0">
                <a:pos x="332441" y="331932"/>
              </a:cxn>
              <a:cxn ang="0">
                <a:pos x="315819" y="348528"/>
              </a:cxn>
              <a:cxn ang="0">
                <a:pos x="498662" y="365125"/>
              </a:cxn>
              <a:cxn ang="0">
                <a:pos x="615016" y="348528"/>
              </a:cxn>
              <a:cxn ang="0">
                <a:pos x="598394" y="331932"/>
              </a:cxn>
              <a:cxn ang="0">
                <a:pos x="490351" y="348528"/>
              </a:cxn>
              <a:cxn ang="0">
                <a:pos x="498662" y="365125"/>
              </a:cxn>
              <a:cxn ang="0">
                <a:pos x="772926" y="365125"/>
              </a:cxn>
              <a:cxn ang="0">
                <a:pos x="789548" y="348528"/>
              </a:cxn>
              <a:cxn ang="0">
                <a:pos x="673194" y="331932"/>
              </a:cxn>
              <a:cxn ang="0">
                <a:pos x="664883" y="348528"/>
              </a:cxn>
              <a:cxn ang="0">
                <a:pos x="847725" y="365125"/>
              </a:cxn>
              <a:cxn ang="0">
                <a:pos x="964080" y="348528"/>
              </a:cxn>
              <a:cxn ang="0">
                <a:pos x="947458" y="331932"/>
              </a:cxn>
              <a:cxn ang="0">
                <a:pos x="839414" y="348528"/>
              </a:cxn>
              <a:cxn ang="0">
                <a:pos x="847725" y="365125"/>
              </a:cxn>
              <a:cxn ang="0">
                <a:pos x="1121989" y="365125"/>
              </a:cxn>
              <a:cxn ang="0">
                <a:pos x="1138611" y="348528"/>
              </a:cxn>
              <a:cxn ang="0">
                <a:pos x="1022257" y="331932"/>
              </a:cxn>
              <a:cxn ang="0">
                <a:pos x="1013946" y="348528"/>
              </a:cxn>
              <a:cxn ang="0">
                <a:pos x="1196789" y="365125"/>
              </a:cxn>
              <a:cxn ang="0">
                <a:pos x="1313143" y="348528"/>
              </a:cxn>
              <a:cxn ang="0">
                <a:pos x="1296521" y="331932"/>
              </a:cxn>
              <a:cxn ang="0">
                <a:pos x="1188478" y="348528"/>
              </a:cxn>
              <a:cxn ang="0">
                <a:pos x="1196789" y="365125"/>
              </a:cxn>
              <a:cxn ang="0">
                <a:pos x="1471053" y="365125"/>
              </a:cxn>
              <a:cxn ang="0">
                <a:pos x="1487675" y="348528"/>
              </a:cxn>
              <a:cxn ang="0">
                <a:pos x="1371320" y="331932"/>
              </a:cxn>
              <a:cxn ang="0">
                <a:pos x="1363009" y="348528"/>
              </a:cxn>
            </a:cxnLst>
            <a:rect l="0" t="0" r="0" b="0"/>
            <a:pathLst>
              <a:path w="221" h="44">
                <a:moveTo>
                  <a:pt x="19" y="44"/>
                </a:moveTo>
                <a:cubicBezTo>
                  <a:pt x="22" y="44"/>
                  <a:pt x="26" y="44"/>
                  <a:pt x="30" y="44"/>
                </a:cubicBezTo>
                <a:cubicBezTo>
                  <a:pt x="31" y="44"/>
                  <a:pt x="32" y="43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1"/>
                  <a:pt x="31" y="40"/>
                  <a:pt x="30" y="40"/>
                </a:cubicBezTo>
                <a:cubicBezTo>
                  <a:pt x="26" y="40"/>
                  <a:pt x="22" y="40"/>
                  <a:pt x="19" y="40"/>
                </a:cubicBezTo>
                <a:cubicBezTo>
                  <a:pt x="18" y="40"/>
                  <a:pt x="17" y="41"/>
                  <a:pt x="1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3"/>
                  <a:pt x="18" y="44"/>
                  <a:pt x="19" y="44"/>
                </a:cubicBezTo>
                <a:close/>
                <a:moveTo>
                  <a:pt x="196" y="43"/>
                </a:moveTo>
                <a:cubicBezTo>
                  <a:pt x="196" y="41"/>
                  <a:pt x="197" y="40"/>
                  <a:pt x="198" y="38"/>
                </a:cubicBezTo>
                <a:cubicBezTo>
                  <a:pt x="199" y="38"/>
                  <a:pt x="198" y="37"/>
                  <a:pt x="198" y="36"/>
                </a:cubicBezTo>
                <a:cubicBezTo>
                  <a:pt x="198" y="36"/>
                  <a:pt x="198" y="36"/>
                  <a:pt x="198" y="36"/>
                </a:cubicBezTo>
                <a:cubicBezTo>
                  <a:pt x="197" y="36"/>
                  <a:pt x="196" y="36"/>
                  <a:pt x="195" y="37"/>
                </a:cubicBezTo>
                <a:cubicBezTo>
                  <a:pt x="195" y="38"/>
                  <a:pt x="194" y="39"/>
                  <a:pt x="193" y="40"/>
                </a:cubicBezTo>
                <a:cubicBezTo>
                  <a:pt x="190" y="40"/>
                  <a:pt x="190" y="40"/>
                  <a:pt x="186" y="40"/>
                </a:cubicBezTo>
                <a:cubicBezTo>
                  <a:pt x="186" y="40"/>
                  <a:pt x="185" y="41"/>
                  <a:pt x="185" y="42"/>
                </a:cubicBezTo>
                <a:cubicBezTo>
                  <a:pt x="185" y="42"/>
                  <a:pt x="185" y="42"/>
                  <a:pt x="185" y="42"/>
                </a:cubicBezTo>
                <a:cubicBezTo>
                  <a:pt x="185" y="43"/>
                  <a:pt x="186" y="44"/>
                  <a:pt x="186" y="44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195" y="44"/>
                  <a:pt x="195" y="43"/>
                  <a:pt x="196" y="43"/>
                </a:cubicBezTo>
                <a:close/>
                <a:moveTo>
                  <a:pt x="217" y="1"/>
                </a:moveTo>
                <a:cubicBezTo>
                  <a:pt x="215" y="4"/>
                  <a:pt x="213" y="7"/>
                  <a:pt x="211" y="11"/>
                </a:cubicBezTo>
                <a:cubicBezTo>
                  <a:pt x="211" y="12"/>
                  <a:pt x="211" y="13"/>
                  <a:pt x="212" y="13"/>
                </a:cubicBezTo>
                <a:cubicBezTo>
                  <a:pt x="212" y="13"/>
                  <a:pt x="212" y="13"/>
                  <a:pt x="212" y="13"/>
                </a:cubicBezTo>
                <a:cubicBezTo>
                  <a:pt x="212" y="14"/>
                  <a:pt x="213" y="13"/>
                  <a:pt x="214" y="13"/>
                </a:cubicBezTo>
                <a:cubicBezTo>
                  <a:pt x="216" y="9"/>
                  <a:pt x="218" y="6"/>
                  <a:pt x="220" y="3"/>
                </a:cubicBezTo>
                <a:cubicBezTo>
                  <a:pt x="221" y="2"/>
                  <a:pt x="220" y="1"/>
                  <a:pt x="21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9" y="0"/>
                  <a:pt x="218" y="0"/>
                  <a:pt x="217" y="1"/>
                </a:cubicBezTo>
                <a:close/>
                <a:moveTo>
                  <a:pt x="206" y="19"/>
                </a:moveTo>
                <a:cubicBezTo>
                  <a:pt x="204" y="22"/>
                  <a:pt x="202" y="25"/>
                  <a:pt x="200" y="29"/>
                </a:cubicBezTo>
                <a:cubicBezTo>
                  <a:pt x="200" y="29"/>
                  <a:pt x="200" y="31"/>
                  <a:pt x="201" y="31"/>
                </a:cubicBezTo>
                <a:cubicBezTo>
                  <a:pt x="201" y="31"/>
                  <a:pt x="201" y="31"/>
                  <a:pt x="201" y="31"/>
                </a:cubicBezTo>
                <a:cubicBezTo>
                  <a:pt x="201" y="31"/>
                  <a:pt x="203" y="31"/>
                  <a:pt x="203" y="30"/>
                </a:cubicBezTo>
                <a:cubicBezTo>
                  <a:pt x="205" y="27"/>
                  <a:pt x="207" y="24"/>
                  <a:pt x="209" y="20"/>
                </a:cubicBezTo>
                <a:cubicBezTo>
                  <a:pt x="210" y="20"/>
                  <a:pt x="209" y="19"/>
                  <a:pt x="209" y="18"/>
                </a:cubicBezTo>
                <a:cubicBezTo>
                  <a:pt x="209" y="18"/>
                  <a:pt x="209" y="18"/>
                  <a:pt x="209" y="18"/>
                </a:cubicBezTo>
                <a:cubicBezTo>
                  <a:pt x="208" y="18"/>
                  <a:pt x="207" y="18"/>
                  <a:pt x="206" y="19"/>
                </a:cubicBezTo>
                <a:close/>
                <a:moveTo>
                  <a:pt x="0" y="40"/>
                </a:moveTo>
                <a:cubicBezTo>
                  <a:pt x="0" y="44"/>
                  <a:pt x="0" y="44"/>
                  <a:pt x="0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9" y="44"/>
                  <a:pt x="10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1"/>
                  <a:pt x="9" y="40"/>
                  <a:pt x="8" y="40"/>
                </a:cubicBezTo>
                <a:cubicBezTo>
                  <a:pt x="0" y="40"/>
                  <a:pt x="0" y="40"/>
                  <a:pt x="0" y="40"/>
                </a:cubicBezTo>
                <a:close/>
                <a:moveTo>
                  <a:pt x="40" y="44"/>
                </a:moveTo>
                <a:cubicBezTo>
                  <a:pt x="43" y="44"/>
                  <a:pt x="47" y="44"/>
                  <a:pt x="51" y="44"/>
                </a:cubicBezTo>
                <a:cubicBezTo>
                  <a:pt x="52" y="44"/>
                  <a:pt x="53" y="43"/>
                  <a:pt x="53" y="42"/>
                </a:cubicBezTo>
                <a:cubicBezTo>
                  <a:pt x="53" y="42"/>
                  <a:pt x="53" y="42"/>
                  <a:pt x="53" y="42"/>
                </a:cubicBezTo>
                <a:cubicBezTo>
                  <a:pt x="53" y="41"/>
                  <a:pt x="52" y="40"/>
                  <a:pt x="51" y="40"/>
                </a:cubicBezTo>
                <a:cubicBezTo>
                  <a:pt x="47" y="40"/>
                  <a:pt x="43" y="40"/>
                  <a:pt x="40" y="40"/>
                </a:cubicBezTo>
                <a:cubicBezTo>
                  <a:pt x="39" y="40"/>
                  <a:pt x="38" y="41"/>
                  <a:pt x="38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3"/>
                  <a:pt x="39" y="44"/>
                  <a:pt x="40" y="44"/>
                </a:cubicBezTo>
                <a:close/>
                <a:moveTo>
                  <a:pt x="60" y="44"/>
                </a:moveTo>
                <a:cubicBezTo>
                  <a:pt x="64" y="44"/>
                  <a:pt x="68" y="44"/>
                  <a:pt x="72" y="44"/>
                </a:cubicBezTo>
                <a:cubicBezTo>
                  <a:pt x="73" y="44"/>
                  <a:pt x="74" y="43"/>
                  <a:pt x="74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3" y="40"/>
                  <a:pt x="72" y="40"/>
                </a:cubicBezTo>
                <a:cubicBezTo>
                  <a:pt x="68" y="40"/>
                  <a:pt x="64" y="40"/>
                  <a:pt x="60" y="40"/>
                </a:cubicBezTo>
                <a:cubicBezTo>
                  <a:pt x="60" y="40"/>
                  <a:pt x="59" y="41"/>
                  <a:pt x="59" y="42"/>
                </a:cubicBezTo>
                <a:cubicBezTo>
                  <a:pt x="59" y="42"/>
                  <a:pt x="59" y="42"/>
                  <a:pt x="59" y="42"/>
                </a:cubicBezTo>
                <a:cubicBezTo>
                  <a:pt x="59" y="43"/>
                  <a:pt x="60" y="44"/>
                  <a:pt x="60" y="44"/>
                </a:cubicBezTo>
                <a:close/>
                <a:moveTo>
                  <a:pt x="81" y="44"/>
                </a:moveTo>
                <a:cubicBezTo>
                  <a:pt x="85" y="44"/>
                  <a:pt x="89" y="44"/>
                  <a:pt x="93" y="44"/>
                </a:cubicBezTo>
                <a:cubicBezTo>
                  <a:pt x="94" y="44"/>
                  <a:pt x="95" y="43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1"/>
                  <a:pt x="94" y="40"/>
                  <a:pt x="93" y="40"/>
                </a:cubicBezTo>
                <a:cubicBezTo>
                  <a:pt x="89" y="40"/>
                  <a:pt x="85" y="40"/>
                  <a:pt x="81" y="40"/>
                </a:cubicBezTo>
                <a:cubicBezTo>
                  <a:pt x="81" y="40"/>
                  <a:pt x="80" y="41"/>
                  <a:pt x="80" y="42"/>
                </a:cubicBezTo>
                <a:cubicBezTo>
                  <a:pt x="80" y="42"/>
                  <a:pt x="80" y="42"/>
                  <a:pt x="80" y="42"/>
                </a:cubicBezTo>
                <a:cubicBezTo>
                  <a:pt x="80" y="43"/>
                  <a:pt x="81" y="44"/>
                  <a:pt x="81" y="44"/>
                </a:cubicBezTo>
                <a:close/>
                <a:moveTo>
                  <a:pt x="102" y="44"/>
                </a:moveTo>
                <a:cubicBezTo>
                  <a:pt x="106" y="44"/>
                  <a:pt x="110" y="44"/>
                  <a:pt x="114" y="44"/>
                </a:cubicBezTo>
                <a:cubicBezTo>
                  <a:pt x="115" y="44"/>
                  <a:pt x="116" y="43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1"/>
                  <a:pt x="115" y="40"/>
                  <a:pt x="114" y="40"/>
                </a:cubicBezTo>
                <a:cubicBezTo>
                  <a:pt x="110" y="40"/>
                  <a:pt x="106" y="40"/>
                  <a:pt x="102" y="40"/>
                </a:cubicBezTo>
                <a:cubicBezTo>
                  <a:pt x="102" y="40"/>
                  <a:pt x="101" y="41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2" y="44"/>
                  <a:pt x="102" y="44"/>
                </a:cubicBezTo>
                <a:close/>
                <a:moveTo>
                  <a:pt x="123" y="44"/>
                </a:moveTo>
                <a:cubicBezTo>
                  <a:pt x="127" y="44"/>
                  <a:pt x="131" y="44"/>
                  <a:pt x="135" y="44"/>
                </a:cubicBezTo>
                <a:cubicBezTo>
                  <a:pt x="136" y="44"/>
                  <a:pt x="137" y="43"/>
                  <a:pt x="137" y="42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137" y="41"/>
                  <a:pt x="136" y="40"/>
                  <a:pt x="135" y="40"/>
                </a:cubicBezTo>
                <a:cubicBezTo>
                  <a:pt x="131" y="40"/>
                  <a:pt x="127" y="40"/>
                  <a:pt x="123" y="40"/>
                </a:cubicBezTo>
                <a:cubicBezTo>
                  <a:pt x="123" y="40"/>
                  <a:pt x="122" y="41"/>
                  <a:pt x="122" y="42"/>
                </a:cubicBezTo>
                <a:cubicBezTo>
                  <a:pt x="122" y="42"/>
                  <a:pt x="122" y="42"/>
                  <a:pt x="122" y="42"/>
                </a:cubicBezTo>
                <a:cubicBezTo>
                  <a:pt x="122" y="43"/>
                  <a:pt x="123" y="44"/>
                  <a:pt x="123" y="44"/>
                </a:cubicBezTo>
                <a:close/>
                <a:moveTo>
                  <a:pt x="144" y="44"/>
                </a:moveTo>
                <a:cubicBezTo>
                  <a:pt x="148" y="44"/>
                  <a:pt x="152" y="44"/>
                  <a:pt x="156" y="44"/>
                </a:cubicBezTo>
                <a:cubicBezTo>
                  <a:pt x="157" y="44"/>
                  <a:pt x="158" y="43"/>
                  <a:pt x="158" y="42"/>
                </a:cubicBezTo>
                <a:cubicBezTo>
                  <a:pt x="158" y="42"/>
                  <a:pt x="158" y="42"/>
                  <a:pt x="158" y="42"/>
                </a:cubicBezTo>
                <a:cubicBezTo>
                  <a:pt x="158" y="41"/>
                  <a:pt x="157" y="40"/>
                  <a:pt x="156" y="40"/>
                </a:cubicBezTo>
                <a:cubicBezTo>
                  <a:pt x="152" y="40"/>
                  <a:pt x="148" y="40"/>
                  <a:pt x="144" y="40"/>
                </a:cubicBezTo>
                <a:cubicBezTo>
                  <a:pt x="144" y="40"/>
                  <a:pt x="143" y="41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3"/>
                  <a:pt x="144" y="44"/>
                  <a:pt x="144" y="44"/>
                </a:cubicBezTo>
                <a:close/>
                <a:moveTo>
                  <a:pt x="165" y="44"/>
                </a:moveTo>
                <a:cubicBezTo>
                  <a:pt x="169" y="44"/>
                  <a:pt x="173" y="44"/>
                  <a:pt x="177" y="44"/>
                </a:cubicBezTo>
                <a:cubicBezTo>
                  <a:pt x="178" y="44"/>
                  <a:pt x="179" y="43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1"/>
                  <a:pt x="178" y="40"/>
                  <a:pt x="177" y="40"/>
                </a:cubicBezTo>
                <a:cubicBezTo>
                  <a:pt x="173" y="40"/>
                  <a:pt x="169" y="40"/>
                  <a:pt x="165" y="40"/>
                </a:cubicBezTo>
                <a:cubicBezTo>
                  <a:pt x="165" y="40"/>
                  <a:pt x="164" y="41"/>
                  <a:pt x="164" y="42"/>
                </a:cubicBezTo>
                <a:cubicBezTo>
                  <a:pt x="164" y="42"/>
                  <a:pt x="164" y="42"/>
                  <a:pt x="164" y="42"/>
                </a:cubicBezTo>
                <a:cubicBezTo>
                  <a:pt x="164" y="43"/>
                  <a:pt x="165" y="44"/>
                  <a:pt x="165" y="44"/>
                </a:cubicBezTo>
                <a:close/>
              </a:path>
            </a:pathLst>
          </a:custGeom>
          <a:solidFill>
            <a:srgbClr val="FDD82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6" name="Freeform 39"/>
          <p:cNvSpPr>
            <a:spLocks noEditPoints="1"/>
          </p:cNvSpPr>
          <p:nvPr/>
        </p:nvSpPr>
        <p:spPr>
          <a:xfrm>
            <a:off x="6042660" y="5376545"/>
            <a:ext cx="1837055" cy="365125"/>
          </a:xfrm>
          <a:custGeom>
            <a:avLst/>
            <a:gdLst/>
            <a:ahLst/>
            <a:cxnLst>
              <a:cxn ang="0">
                <a:pos x="249331" y="365125"/>
              </a:cxn>
              <a:cxn ang="0">
                <a:pos x="265953" y="348528"/>
              </a:cxn>
              <a:cxn ang="0">
                <a:pos x="157910" y="331932"/>
              </a:cxn>
              <a:cxn ang="0">
                <a:pos x="141288" y="348528"/>
              </a:cxn>
              <a:cxn ang="0">
                <a:pos x="1628962" y="356827"/>
              </a:cxn>
              <a:cxn ang="0">
                <a:pos x="1645584" y="298739"/>
              </a:cxn>
              <a:cxn ang="0">
                <a:pos x="1620651" y="307037"/>
              </a:cxn>
              <a:cxn ang="0">
                <a:pos x="1545852" y="331932"/>
              </a:cxn>
              <a:cxn ang="0">
                <a:pos x="1537541" y="348528"/>
              </a:cxn>
              <a:cxn ang="0">
                <a:pos x="1612340" y="365125"/>
              </a:cxn>
              <a:cxn ang="0">
                <a:pos x="1803494" y="8298"/>
              </a:cxn>
              <a:cxn ang="0">
                <a:pos x="1761939" y="107878"/>
              </a:cxn>
              <a:cxn ang="0">
                <a:pos x="1778561" y="107878"/>
              </a:cxn>
              <a:cxn ang="0">
                <a:pos x="1820116" y="0"/>
              </a:cxn>
              <a:cxn ang="0">
                <a:pos x="1803494" y="8298"/>
              </a:cxn>
              <a:cxn ang="0">
                <a:pos x="1662206" y="240651"/>
              </a:cxn>
              <a:cxn ang="0">
                <a:pos x="1670517" y="257247"/>
              </a:cxn>
              <a:cxn ang="0">
                <a:pos x="1737006" y="174264"/>
              </a:cxn>
              <a:cxn ang="0">
                <a:pos x="1737006" y="149369"/>
              </a:cxn>
              <a:cxn ang="0">
                <a:pos x="0" y="331932"/>
              </a:cxn>
              <a:cxn ang="0">
                <a:pos x="66488" y="365125"/>
              </a:cxn>
              <a:cxn ang="0">
                <a:pos x="83110" y="348528"/>
              </a:cxn>
              <a:cxn ang="0">
                <a:pos x="0" y="331932"/>
              </a:cxn>
              <a:cxn ang="0">
                <a:pos x="423863" y="365125"/>
              </a:cxn>
              <a:cxn ang="0">
                <a:pos x="440485" y="348528"/>
              </a:cxn>
              <a:cxn ang="0">
                <a:pos x="332441" y="331932"/>
              </a:cxn>
              <a:cxn ang="0">
                <a:pos x="315819" y="348528"/>
              </a:cxn>
              <a:cxn ang="0">
                <a:pos x="498662" y="365125"/>
              </a:cxn>
              <a:cxn ang="0">
                <a:pos x="615016" y="348528"/>
              </a:cxn>
              <a:cxn ang="0">
                <a:pos x="598394" y="331932"/>
              </a:cxn>
              <a:cxn ang="0">
                <a:pos x="490351" y="348528"/>
              </a:cxn>
              <a:cxn ang="0">
                <a:pos x="498662" y="365125"/>
              </a:cxn>
              <a:cxn ang="0">
                <a:pos x="772926" y="365125"/>
              </a:cxn>
              <a:cxn ang="0">
                <a:pos x="789548" y="348528"/>
              </a:cxn>
              <a:cxn ang="0">
                <a:pos x="673194" y="331932"/>
              </a:cxn>
              <a:cxn ang="0">
                <a:pos x="664883" y="348528"/>
              </a:cxn>
              <a:cxn ang="0">
                <a:pos x="847725" y="365125"/>
              </a:cxn>
              <a:cxn ang="0">
                <a:pos x="964080" y="348528"/>
              </a:cxn>
              <a:cxn ang="0">
                <a:pos x="947458" y="331932"/>
              </a:cxn>
              <a:cxn ang="0">
                <a:pos x="839414" y="348528"/>
              </a:cxn>
              <a:cxn ang="0">
                <a:pos x="847725" y="365125"/>
              </a:cxn>
              <a:cxn ang="0">
                <a:pos x="1121989" y="365125"/>
              </a:cxn>
              <a:cxn ang="0">
                <a:pos x="1138611" y="348528"/>
              </a:cxn>
              <a:cxn ang="0">
                <a:pos x="1022257" y="331932"/>
              </a:cxn>
              <a:cxn ang="0">
                <a:pos x="1013946" y="348528"/>
              </a:cxn>
              <a:cxn ang="0">
                <a:pos x="1196789" y="365125"/>
              </a:cxn>
              <a:cxn ang="0">
                <a:pos x="1313143" y="348528"/>
              </a:cxn>
              <a:cxn ang="0">
                <a:pos x="1296521" y="331932"/>
              </a:cxn>
              <a:cxn ang="0">
                <a:pos x="1188478" y="348528"/>
              </a:cxn>
              <a:cxn ang="0">
                <a:pos x="1196789" y="365125"/>
              </a:cxn>
              <a:cxn ang="0">
                <a:pos x="1471053" y="365125"/>
              </a:cxn>
              <a:cxn ang="0">
                <a:pos x="1487675" y="348528"/>
              </a:cxn>
              <a:cxn ang="0">
                <a:pos x="1371320" y="331932"/>
              </a:cxn>
              <a:cxn ang="0">
                <a:pos x="1363009" y="348528"/>
              </a:cxn>
            </a:cxnLst>
            <a:rect l="0" t="0" r="0" b="0"/>
            <a:pathLst>
              <a:path w="221" h="44">
                <a:moveTo>
                  <a:pt x="19" y="44"/>
                </a:moveTo>
                <a:cubicBezTo>
                  <a:pt x="22" y="44"/>
                  <a:pt x="26" y="44"/>
                  <a:pt x="30" y="44"/>
                </a:cubicBezTo>
                <a:cubicBezTo>
                  <a:pt x="31" y="44"/>
                  <a:pt x="32" y="43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1"/>
                  <a:pt x="31" y="40"/>
                  <a:pt x="30" y="40"/>
                </a:cubicBezTo>
                <a:cubicBezTo>
                  <a:pt x="26" y="40"/>
                  <a:pt x="22" y="40"/>
                  <a:pt x="19" y="40"/>
                </a:cubicBezTo>
                <a:cubicBezTo>
                  <a:pt x="18" y="40"/>
                  <a:pt x="17" y="41"/>
                  <a:pt x="17" y="42"/>
                </a:cubicBezTo>
                <a:cubicBezTo>
                  <a:pt x="17" y="42"/>
                  <a:pt x="17" y="42"/>
                  <a:pt x="17" y="42"/>
                </a:cubicBezTo>
                <a:cubicBezTo>
                  <a:pt x="17" y="43"/>
                  <a:pt x="18" y="44"/>
                  <a:pt x="19" y="44"/>
                </a:cubicBezTo>
                <a:close/>
                <a:moveTo>
                  <a:pt x="196" y="43"/>
                </a:moveTo>
                <a:cubicBezTo>
                  <a:pt x="196" y="41"/>
                  <a:pt x="197" y="40"/>
                  <a:pt x="198" y="39"/>
                </a:cubicBezTo>
                <a:cubicBezTo>
                  <a:pt x="199" y="38"/>
                  <a:pt x="198" y="37"/>
                  <a:pt x="198" y="36"/>
                </a:cubicBezTo>
                <a:cubicBezTo>
                  <a:pt x="198" y="36"/>
                  <a:pt x="198" y="36"/>
                  <a:pt x="198" y="36"/>
                </a:cubicBezTo>
                <a:cubicBezTo>
                  <a:pt x="197" y="36"/>
                  <a:pt x="196" y="36"/>
                  <a:pt x="195" y="37"/>
                </a:cubicBezTo>
                <a:cubicBezTo>
                  <a:pt x="195" y="38"/>
                  <a:pt x="194" y="39"/>
                  <a:pt x="193" y="40"/>
                </a:cubicBezTo>
                <a:cubicBezTo>
                  <a:pt x="190" y="40"/>
                  <a:pt x="190" y="40"/>
                  <a:pt x="186" y="40"/>
                </a:cubicBezTo>
                <a:cubicBezTo>
                  <a:pt x="186" y="40"/>
                  <a:pt x="185" y="41"/>
                  <a:pt x="185" y="42"/>
                </a:cubicBezTo>
                <a:cubicBezTo>
                  <a:pt x="185" y="42"/>
                  <a:pt x="185" y="42"/>
                  <a:pt x="185" y="42"/>
                </a:cubicBezTo>
                <a:cubicBezTo>
                  <a:pt x="185" y="43"/>
                  <a:pt x="186" y="44"/>
                  <a:pt x="186" y="44"/>
                </a:cubicBezTo>
                <a:cubicBezTo>
                  <a:pt x="194" y="44"/>
                  <a:pt x="194" y="44"/>
                  <a:pt x="194" y="44"/>
                </a:cubicBezTo>
                <a:cubicBezTo>
                  <a:pt x="195" y="44"/>
                  <a:pt x="195" y="43"/>
                  <a:pt x="196" y="43"/>
                </a:cubicBezTo>
                <a:close/>
                <a:moveTo>
                  <a:pt x="217" y="1"/>
                </a:moveTo>
                <a:cubicBezTo>
                  <a:pt x="215" y="4"/>
                  <a:pt x="213" y="8"/>
                  <a:pt x="211" y="11"/>
                </a:cubicBezTo>
                <a:cubicBezTo>
                  <a:pt x="211" y="12"/>
                  <a:pt x="211" y="13"/>
                  <a:pt x="212" y="13"/>
                </a:cubicBezTo>
                <a:cubicBezTo>
                  <a:pt x="212" y="13"/>
                  <a:pt x="212" y="13"/>
                  <a:pt x="212" y="13"/>
                </a:cubicBezTo>
                <a:cubicBezTo>
                  <a:pt x="212" y="14"/>
                  <a:pt x="213" y="14"/>
                  <a:pt x="214" y="13"/>
                </a:cubicBezTo>
                <a:cubicBezTo>
                  <a:pt x="216" y="9"/>
                  <a:pt x="218" y="6"/>
                  <a:pt x="220" y="3"/>
                </a:cubicBezTo>
                <a:cubicBezTo>
                  <a:pt x="221" y="2"/>
                  <a:pt x="220" y="1"/>
                  <a:pt x="21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219" y="0"/>
                  <a:pt x="218" y="0"/>
                  <a:pt x="217" y="1"/>
                </a:cubicBezTo>
                <a:close/>
                <a:moveTo>
                  <a:pt x="206" y="19"/>
                </a:moveTo>
                <a:cubicBezTo>
                  <a:pt x="204" y="22"/>
                  <a:pt x="202" y="26"/>
                  <a:pt x="200" y="29"/>
                </a:cubicBezTo>
                <a:cubicBezTo>
                  <a:pt x="200" y="30"/>
                  <a:pt x="200" y="31"/>
                  <a:pt x="201" y="31"/>
                </a:cubicBezTo>
                <a:cubicBezTo>
                  <a:pt x="201" y="31"/>
                  <a:pt x="201" y="31"/>
                  <a:pt x="201" y="31"/>
                </a:cubicBezTo>
                <a:cubicBezTo>
                  <a:pt x="201" y="32"/>
                  <a:pt x="203" y="31"/>
                  <a:pt x="203" y="31"/>
                </a:cubicBezTo>
                <a:cubicBezTo>
                  <a:pt x="205" y="27"/>
                  <a:pt x="207" y="24"/>
                  <a:pt x="209" y="21"/>
                </a:cubicBezTo>
                <a:cubicBezTo>
                  <a:pt x="210" y="20"/>
                  <a:pt x="209" y="19"/>
                  <a:pt x="209" y="18"/>
                </a:cubicBezTo>
                <a:cubicBezTo>
                  <a:pt x="209" y="18"/>
                  <a:pt x="209" y="18"/>
                  <a:pt x="209" y="18"/>
                </a:cubicBezTo>
                <a:cubicBezTo>
                  <a:pt x="208" y="18"/>
                  <a:pt x="207" y="18"/>
                  <a:pt x="206" y="19"/>
                </a:cubicBezTo>
                <a:close/>
                <a:moveTo>
                  <a:pt x="0" y="40"/>
                </a:moveTo>
                <a:cubicBezTo>
                  <a:pt x="0" y="44"/>
                  <a:pt x="0" y="44"/>
                  <a:pt x="0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9" y="44"/>
                  <a:pt x="10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1"/>
                  <a:pt x="9" y="40"/>
                  <a:pt x="8" y="40"/>
                </a:cubicBezTo>
                <a:cubicBezTo>
                  <a:pt x="0" y="40"/>
                  <a:pt x="0" y="40"/>
                  <a:pt x="0" y="40"/>
                </a:cubicBezTo>
                <a:close/>
                <a:moveTo>
                  <a:pt x="40" y="44"/>
                </a:moveTo>
                <a:cubicBezTo>
                  <a:pt x="43" y="44"/>
                  <a:pt x="47" y="44"/>
                  <a:pt x="51" y="44"/>
                </a:cubicBezTo>
                <a:cubicBezTo>
                  <a:pt x="52" y="44"/>
                  <a:pt x="53" y="43"/>
                  <a:pt x="53" y="42"/>
                </a:cubicBezTo>
                <a:cubicBezTo>
                  <a:pt x="53" y="42"/>
                  <a:pt x="53" y="42"/>
                  <a:pt x="53" y="42"/>
                </a:cubicBezTo>
                <a:cubicBezTo>
                  <a:pt x="53" y="41"/>
                  <a:pt x="52" y="40"/>
                  <a:pt x="51" y="40"/>
                </a:cubicBezTo>
                <a:cubicBezTo>
                  <a:pt x="47" y="40"/>
                  <a:pt x="43" y="40"/>
                  <a:pt x="40" y="40"/>
                </a:cubicBezTo>
                <a:cubicBezTo>
                  <a:pt x="39" y="40"/>
                  <a:pt x="38" y="41"/>
                  <a:pt x="38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3"/>
                  <a:pt x="39" y="44"/>
                  <a:pt x="40" y="44"/>
                </a:cubicBezTo>
                <a:close/>
                <a:moveTo>
                  <a:pt x="60" y="44"/>
                </a:moveTo>
                <a:cubicBezTo>
                  <a:pt x="64" y="44"/>
                  <a:pt x="68" y="44"/>
                  <a:pt x="72" y="44"/>
                </a:cubicBezTo>
                <a:cubicBezTo>
                  <a:pt x="73" y="44"/>
                  <a:pt x="74" y="43"/>
                  <a:pt x="74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4" y="41"/>
                  <a:pt x="73" y="40"/>
                  <a:pt x="72" y="40"/>
                </a:cubicBezTo>
                <a:cubicBezTo>
                  <a:pt x="68" y="40"/>
                  <a:pt x="64" y="40"/>
                  <a:pt x="60" y="40"/>
                </a:cubicBezTo>
                <a:cubicBezTo>
                  <a:pt x="60" y="40"/>
                  <a:pt x="59" y="41"/>
                  <a:pt x="59" y="42"/>
                </a:cubicBezTo>
                <a:cubicBezTo>
                  <a:pt x="59" y="42"/>
                  <a:pt x="59" y="42"/>
                  <a:pt x="59" y="42"/>
                </a:cubicBezTo>
                <a:cubicBezTo>
                  <a:pt x="59" y="43"/>
                  <a:pt x="60" y="44"/>
                  <a:pt x="60" y="44"/>
                </a:cubicBezTo>
                <a:close/>
                <a:moveTo>
                  <a:pt x="81" y="44"/>
                </a:moveTo>
                <a:cubicBezTo>
                  <a:pt x="85" y="44"/>
                  <a:pt x="89" y="44"/>
                  <a:pt x="93" y="44"/>
                </a:cubicBezTo>
                <a:cubicBezTo>
                  <a:pt x="94" y="44"/>
                  <a:pt x="95" y="43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1"/>
                  <a:pt x="94" y="40"/>
                  <a:pt x="93" y="40"/>
                </a:cubicBezTo>
                <a:cubicBezTo>
                  <a:pt x="89" y="40"/>
                  <a:pt x="85" y="40"/>
                  <a:pt x="81" y="40"/>
                </a:cubicBezTo>
                <a:cubicBezTo>
                  <a:pt x="81" y="40"/>
                  <a:pt x="80" y="41"/>
                  <a:pt x="80" y="42"/>
                </a:cubicBezTo>
                <a:cubicBezTo>
                  <a:pt x="80" y="42"/>
                  <a:pt x="80" y="42"/>
                  <a:pt x="80" y="42"/>
                </a:cubicBezTo>
                <a:cubicBezTo>
                  <a:pt x="80" y="43"/>
                  <a:pt x="81" y="44"/>
                  <a:pt x="81" y="44"/>
                </a:cubicBezTo>
                <a:close/>
                <a:moveTo>
                  <a:pt x="102" y="44"/>
                </a:moveTo>
                <a:cubicBezTo>
                  <a:pt x="106" y="44"/>
                  <a:pt x="110" y="44"/>
                  <a:pt x="114" y="44"/>
                </a:cubicBezTo>
                <a:cubicBezTo>
                  <a:pt x="115" y="44"/>
                  <a:pt x="116" y="43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1"/>
                  <a:pt x="115" y="40"/>
                  <a:pt x="114" y="40"/>
                </a:cubicBezTo>
                <a:cubicBezTo>
                  <a:pt x="110" y="40"/>
                  <a:pt x="106" y="40"/>
                  <a:pt x="102" y="40"/>
                </a:cubicBezTo>
                <a:cubicBezTo>
                  <a:pt x="102" y="40"/>
                  <a:pt x="101" y="41"/>
                  <a:pt x="101" y="42"/>
                </a:cubicBezTo>
                <a:cubicBezTo>
                  <a:pt x="101" y="42"/>
                  <a:pt x="101" y="42"/>
                  <a:pt x="101" y="42"/>
                </a:cubicBezTo>
                <a:cubicBezTo>
                  <a:pt x="101" y="43"/>
                  <a:pt x="102" y="44"/>
                  <a:pt x="102" y="44"/>
                </a:cubicBezTo>
                <a:close/>
                <a:moveTo>
                  <a:pt x="123" y="44"/>
                </a:moveTo>
                <a:cubicBezTo>
                  <a:pt x="127" y="44"/>
                  <a:pt x="131" y="44"/>
                  <a:pt x="135" y="44"/>
                </a:cubicBezTo>
                <a:cubicBezTo>
                  <a:pt x="136" y="44"/>
                  <a:pt x="137" y="43"/>
                  <a:pt x="137" y="42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137" y="41"/>
                  <a:pt x="136" y="40"/>
                  <a:pt x="135" y="40"/>
                </a:cubicBezTo>
                <a:cubicBezTo>
                  <a:pt x="131" y="40"/>
                  <a:pt x="127" y="40"/>
                  <a:pt x="123" y="40"/>
                </a:cubicBezTo>
                <a:cubicBezTo>
                  <a:pt x="123" y="40"/>
                  <a:pt x="122" y="41"/>
                  <a:pt x="122" y="42"/>
                </a:cubicBezTo>
                <a:cubicBezTo>
                  <a:pt x="122" y="42"/>
                  <a:pt x="122" y="42"/>
                  <a:pt x="122" y="42"/>
                </a:cubicBezTo>
                <a:cubicBezTo>
                  <a:pt x="122" y="43"/>
                  <a:pt x="123" y="44"/>
                  <a:pt x="123" y="44"/>
                </a:cubicBezTo>
                <a:close/>
                <a:moveTo>
                  <a:pt x="144" y="44"/>
                </a:moveTo>
                <a:cubicBezTo>
                  <a:pt x="148" y="44"/>
                  <a:pt x="152" y="44"/>
                  <a:pt x="156" y="44"/>
                </a:cubicBezTo>
                <a:cubicBezTo>
                  <a:pt x="157" y="44"/>
                  <a:pt x="158" y="43"/>
                  <a:pt x="158" y="42"/>
                </a:cubicBezTo>
                <a:cubicBezTo>
                  <a:pt x="158" y="42"/>
                  <a:pt x="158" y="42"/>
                  <a:pt x="158" y="42"/>
                </a:cubicBezTo>
                <a:cubicBezTo>
                  <a:pt x="158" y="41"/>
                  <a:pt x="157" y="40"/>
                  <a:pt x="156" y="40"/>
                </a:cubicBezTo>
                <a:cubicBezTo>
                  <a:pt x="152" y="40"/>
                  <a:pt x="148" y="40"/>
                  <a:pt x="144" y="40"/>
                </a:cubicBezTo>
                <a:cubicBezTo>
                  <a:pt x="144" y="40"/>
                  <a:pt x="143" y="41"/>
                  <a:pt x="143" y="42"/>
                </a:cubicBezTo>
                <a:cubicBezTo>
                  <a:pt x="143" y="42"/>
                  <a:pt x="143" y="42"/>
                  <a:pt x="143" y="42"/>
                </a:cubicBezTo>
                <a:cubicBezTo>
                  <a:pt x="143" y="43"/>
                  <a:pt x="144" y="44"/>
                  <a:pt x="144" y="44"/>
                </a:cubicBezTo>
                <a:close/>
                <a:moveTo>
                  <a:pt x="165" y="44"/>
                </a:moveTo>
                <a:cubicBezTo>
                  <a:pt x="169" y="44"/>
                  <a:pt x="173" y="44"/>
                  <a:pt x="177" y="44"/>
                </a:cubicBezTo>
                <a:cubicBezTo>
                  <a:pt x="178" y="44"/>
                  <a:pt x="179" y="43"/>
                  <a:pt x="179" y="42"/>
                </a:cubicBezTo>
                <a:cubicBezTo>
                  <a:pt x="179" y="42"/>
                  <a:pt x="179" y="42"/>
                  <a:pt x="179" y="42"/>
                </a:cubicBezTo>
                <a:cubicBezTo>
                  <a:pt x="179" y="41"/>
                  <a:pt x="178" y="40"/>
                  <a:pt x="177" y="40"/>
                </a:cubicBezTo>
                <a:cubicBezTo>
                  <a:pt x="173" y="40"/>
                  <a:pt x="169" y="40"/>
                  <a:pt x="165" y="40"/>
                </a:cubicBezTo>
                <a:cubicBezTo>
                  <a:pt x="165" y="40"/>
                  <a:pt x="164" y="41"/>
                  <a:pt x="164" y="42"/>
                </a:cubicBezTo>
                <a:cubicBezTo>
                  <a:pt x="164" y="42"/>
                  <a:pt x="164" y="42"/>
                  <a:pt x="164" y="42"/>
                </a:cubicBezTo>
                <a:cubicBezTo>
                  <a:pt x="164" y="43"/>
                  <a:pt x="165" y="44"/>
                  <a:pt x="165" y="44"/>
                </a:cubicBezTo>
                <a:close/>
              </a:path>
            </a:pathLst>
          </a:custGeom>
          <a:solidFill>
            <a:srgbClr val="82C3D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7" name="Freeform 40"/>
          <p:cNvSpPr>
            <a:spLocks noEditPoints="1"/>
          </p:cNvSpPr>
          <p:nvPr/>
        </p:nvSpPr>
        <p:spPr>
          <a:xfrm>
            <a:off x="6042660" y="3281045"/>
            <a:ext cx="1870075" cy="431800"/>
          </a:xfrm>
          <a:custGeom>
            <a:avLst/>
            <a:gdLst/>
            <a:ahLst/>
            <a:cxnLst>
              <a:cxn ang="0">
                <a:pos x="249343" y="0"/>
              </a:cxn>
              <a:cxn ang="0">
                <a:pos x="265966" y="16608"/>
              </a:cxn>
              <a:cxn ang="0">
                <a:pos x="157917" y="33215"/>
              </a:cxn>
              <a:cxn ang="0">
                <a:pos x="141295" y="16608"/>
              </a:cxn>
              <a:cxn ang="0">
                <a:pos x="1861764" y="406888"/>
              </a:cxn>
              <a:cxn ang="0">
                <a:pos x="1870075" y="415192"/>
              </a:cxn>
              <a:cxn ang="0">
                <a:pos x="1861764" y="431800"/>
              </a:cxn>
              <a:cxn ang="0">
                <a:pos x="1845141" y="423496"/>
              </a:cxn>
              <a:cxn ang="0">
                <a:pos x="1861764" y="406888"/>
              </a:cxn>
              <a:cxn ang="0">
                <a:pos x="1645666" y="49823"/>
              </a:cxn>
              <a:cxn ang="0">
                <a:pos x="1645666" y="66431"/>
              </a:cxn>
              <a:cxn ang="0">
                <a:pos x="1604109" y="33215"/>
              </a:cxn>
              <a:cxn ang="0">
                <a:pos x="1537617" y="16608"/>
              </a:cxn>
              <a:cxn ang="0">
                <a:pos x="1545929" y="0"/>
              </a:cxn>
              <a:cxn ang="0">
                <a:pos x="1629043" y="8304"/>
              </a:cxn>
              <a:cxn ang="0">
                <a:pos x="1753715" y="274027"/>
              </a:cxn>
              <a:cxn ang="0">
                <a:pos x="1762026" y="257419"/>
              </a:cxn>
              <a:cxn ang="0">
                <a:pos x="1828518" y="340458"/>
              </a:cxn>
              <a:cxn ang="0">
                <a:pos x="1820206" y="365369"/>
              </a:cxn>
              <a:cxn ang="0">
                <a:pos x="1712158" y="207596"/>
              </a:cxn>
              <a:cxn ang="0">
                <a:pos x="1670600" y="107950"/>
              </a:cxn>
              <a:cxn ang="0">
                <a:pos x="1687223" y="116254"/>
              </a:cxn>
              <a:cxn ang="0">
                <a:pos x="1737092" y="215900"/>
              </a:cxn>
              <a:cxn ang="0">
                <a:pos x="1712158" y="207596"/>
              </a:cxn>
              <a:cxn ang="0">
                <a:pos x="0" y="0"/>
              </a:cxn>
              <a:cxn ang="0">
                <a:pos x="83114" y="16608"/>
              </a:cxn>
              <a:cxn ang="0">
                <a:pos x="66492" y="33215"/>
              </a:cxn>
              <a:cxn ang="0">
                <a:pos x="332458" y="0"/>
              </a:cxn>
              <a:cxn ang="0">
                <a:pos x="440507" y="16608"/>
              </a:cxn>
              <a:cxn ang="0">
                <a:pos x="423884" y="33215"/>
              </a:cxn>
              <a:cxn ang="0">
                <a:pos x="315835" y="16608"/>
              </a:cxn>
              <a:cxn ang="0">
                <a:pos x="332458" y="0"/>
              </a:cxn>
              <a:cxn ang="0">
                <a:pos x="598424" y="0"/>
              </a:cxn>
              <a:cxn ang="0">
                <a:pos x="615047" y="16608"/>
              </a:cxn>
              <a:cxn ang="0">
                <a:pos x="498687" y="33215"/>
              </a:cxn>
              <a:cxn ang="0">
                <a:pos x="490375" y="16608"/>
              </a:cxn>
              <a:cxn ang="0">
                <a:pos x="673227" y="0"/>
              </a:cxn>
              <a:cxn ang="0">
                <a:pos x="789587" y="16608"/>
              </a:cxn>
              <a:cxn ang="0">
                <a:pos x="772964" y="33215"/>
              </a:cxn>
              <a:cxn ang="0">
                <a:pos x="664916" y="16608"/>
              </a:cxn>
              <a:cxn ang="0">
                <a:pos x="673227" y="0"/>
              </a:cxn>
              <a:cxn ang="0">
                <a:pos x="947505" y="0"/>
              </a:cxn>
              <a:cxn ang="0">
                <a:pos x="964128" y="16608"/>
              </a:cxn>
              <a:cxn ang="0">
                <a:pos x="847767" y="33215"/>
              </a:cxn>
              <a:cxn ang="0">
                <a:pos x="839456" y="16608"/>
              </a:cxn>
              <a:cxn ang="0">
                <a:pos x="1022308" y="0"/>
              </a:cxn>
              <a:cxn ang="0">
                <a:pos x="1138668" y="16608"/>
              </a:cxn>
              <a:cxn ang="0">
                <a:pos x="1122045" y="33215"/>
              </a:cxn>
              <a:cxn ang="0">
                <a:pos x="1013996" y="16608"/>
              </a:cxn>
              <a:cxn ang="0">
                <a:pos x="1022308" y="0"/>
              </a:cxn>
              <a:cxn ang="0">
                <a:pos x="1296585" y="0"/>
              </a:cxn>
              <a:cxn ang="0">
                <a:pos x="1313208" y="16608"/>
              </a:cxn>
              <a:cxn ang="0">
                <a:pos x="1196848" y="33215"/>
              </a:cxn>
              <a:cxn ang="0">
                <a:pos x="1188537" y="16608"/>
              </a:cxn>
              <a:cxn ang="0">
                <a:pos x="1371388" y="0"/>
              </a:cxn>
              <a:cxn ang="0">
                <a:pos x="1487749" y="16608"/>
              </a:cxn>
              <a:cxn ang="0">
                <a:pos x="1471126" y="33215"/>
              </a:cxn>
              <a:cxn ang="0">
                <a:pos x="1363077" y="16608"/>
              </a:cxn>
              <a:cxn ang="0">
                <a:pos x="1371388" y="0"/>
              </a:cxn>
            </a:cxnLst>
            <a:rect l="0" t="0" r="0" b="0"/>
            <a:pathLst>
              <a:path w="225" h="52">
                <a:moveTo>
                  <a:pt x="19" y="0"/>
                </a:moveTo>
                <a:cubicBezTo>
                  <a:pt x="22" y="0"/>
                  <a:pt x="26" y="0"/>
                  <a:pt x="30" y="0"/>
                </a:cubicBezTo>
                <a:cubicBezTo>
                  <a:pt x="31" y="0"/>
                  <a:pt x="32" y="1"/>
                  <a:pt x="32" y="2"/>
                </a:cubicBezTo>
                <a:cubicBezTo>
                  <a:pt x="32" y="2"/>
                  <a:pt x="32" y="2"/>
                  <a:pt x="32" y="2"/>
                </a:cubicBezTo>
                <a:cubicBezTo>
                  <a:pt x="32" y="3"/>
                  <a:pt x="31" y="4"/>
                  <a:pt x="30" y="4"/>
                </a:cubicBezTo>
                <a:cubicBezTo>
                  <a:pt x="26" y="4"/>
                  <a:pt x="22" y="4"/>
                  <a:pt x="19" y="4"/>
                </a:cubicBezTo>
                <a:cubicBezTo>
                  <a:pt x="18" y="4"/>
                  <a:pt x="17" y="3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1"/>
                  <a:pt x="18" y="0"/>
                  <a:pt x="19" y="0"/>
                </a:cubicBezTo>
                <a:close/>
                <a:moveTo>
                  <a:pt x="224" y="49"/>
                </a:moveTo>
                <a:cubicBezTo>
                  <a:pt x="224" y="49"/>
                  <a:pt x="224" y="49"/>
                  <a:pt x="224" y="49"/>
                </a:cubicBezTo>
                <a:cubicBezTo>
                  <a:pt x="225" y="49"/>
                  <a:pt x="225" y="49"/>
                  <a:pt x="225" y="50"/>
                </a:cubicBezTo>
                <a:cubicBezTo>
                  <a:pt x="225" y="51"/>
                  <a:pt x="225" y="51"/>
                  <a:pt x="225" y="51"/>
                </a:cubicBezTo>
                <a:cubicBezTo>
                  <a:pt x="225" y="52"/>
                  <a:pt x="225" y="52"/>
                  <a:pt x="224" y="52"/>
                </a:cubicBezTo>
                <a:cubicBezTo>
                  <a:pt x="224" y="52"/>
                  <a:pt x="224" y="52"/>
                  <a:pt x="224" y="52"/>
                </a:cubicBezTo>
                <a:cubicBezTo>
                  <a:pt x="223" y="52"/>
                  <a:pt x="222" y="52"/>
                  <a:pt x="222" y="51"/>
                </a:cubicBezTo>
                <a:cubicBezTo>
                  <a:pt x="222" y="50"/>
                  <a:pt x="222" y="50"/>
                  <a:pt x="222" y="50"/>
                </a:cubicBezTo>
                <a:cubicBezTo>
                  <a:pt x="222" y="49"/>
                  <a:pt x="223" y="49"/>
                  <a:pt x="224" y="49"/>
                </a:cubicBezTo>
                <a:close/>
                <a:moveTo>
                  <a:pt x="196" y="1"/>
                </a:moveTo>
                <a:cubicBezTo>
                  <a:pt x="196" y="3"/>
                  <a:pt x="197" y="4"/>
                  <a:pt x="198" y="6"/>
                </a:cubicBezTo>
                <a:cubicBezTo>
                  <a:pt x="199" y="6"/>
                  <a:pt x="198" y="7"/>
                  <a:pt x="198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7" y="8"/>
                  <a:pt x="196" y="8"/>
                  <a:pt x="195" y="7"/>
                </a:cubicBezTo>
                <a:cubicBezTo>
                  <a:pt x="195" y="6"/>
                  <a:pt x="194" y="5"/>
                  <a:pt x="193" y="4"/>
                </a:cubicBezTo>
                <a:cubicBezTo>
                  <a:pt x="190" y="4"/>
                  <a:pt x="190" y="4"/>
                  <a:pt x="186" y="4"/>
                </a:cubicBezTo>
                <a:cubicBezTo>
                  <a:pt x="186" y="4"/>
                  <a:pt x="185" y="3"/>
                  <a:pt x="185" y="2"/>
                </a:cubicBezTo>
                <a:cubicBezTo>
                  <a:pt x="185" y="2"/>
                  <a:pt x="185" y="2"/>
                  <a:pt x="185" y="2"/>
                </a:cubicBezTo>
                <a:cubicBezTo>
                  <a:pt x="185" y="1"/>
                  <a:pt x="186" y="0"/>
                  <a:pt x="186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95" y="0"/>
                  <a:pt x="195" y="1"/>
                  <a:pt x="196" y="1"/>
                </a:cubicBezTo>
                <a:close/>
                <a:moveTo>
                  <a:pt x="217" y="43"/>
                </a:moveTo>
                <a:cubicBezTo>
                  <a:pt x="215" y="40"/>
                  <a:pt x="213" y="37"/>
                  <a:pt x="211" y="33"/>
                </a:cubicBezTo>
                <a:cubicBezTo>
                  <a:pt x="211" y="32"/>
                  <a:pt x="211" y="31"/>
                  <a:pt x="212" y="31"/>
                </a:cubicBezTo>
                <a:cubicBezTo>
                  <a:pt x="212" y="31"/>
                  <a:pt x="212" y="31"/>
                  <a:pt x="212" y="31"/>
                </a:cubicBezTo>
                <a:cubicBezTo>
                  <a:pt x="212" y="30"/>
                  <a:pt x="213" y="31"/>
                  <a:pt x="214" y="31"/>
                </a:cubicBezTo>
                <a:cubicBezTo>
                  <a:pt x="216" y="35"/>
                  <a:pt x="218" y="38"/>
                  <a:pt x="220" y="41"/>
                </a:cubicBezTo>
                <a:cubicBezTo>
                  <a:pt x="221" y="42"/>
                  <a:pt x="220" y="43"/>
                  <a:pt x="219" y="44"/>
                </a:cubicBezTo>
                <a:cubicBezTo>
                  <a:pt x="219" y="44"/>
                  <a:pt x="219" y="44"/>
                  <a:pt x="219" y="44"/>
                </a:cubicBezTo>
                <a:cubicBezTo>
                  <a:pt x="219" y="44"/>
                  <a:pt x="218" y="44"/>
                  <a:pt x="217" y="43"/>
                </a:cubicBezTo>
                <a:close/>
                <a:moveTo>
                  <a:pt x="206" y="25"/>
                </a:moveTo>
                <a:cubicBezTo>
                  <a:pt x="204" y="22"/>
                  <a:pt x="202" y="19"/>
                  <a:pt x="200" y="15"/>
                </a:cubicBezTo>
                <a:cubicBezTo>
                  <a:pt x="200" y="14"/>
                  <a:pt x="200" y="13"/>
                  <a:pt x="201" y="13"/>
                </a:cubicBezTo>
                <a:cubicBezTo>
                  <a:pt x="201" y="13"/>
                  <a:pt x="201" y="13"/>
                  <a:pt x="201" y="13"/>
                </a:cubicBezTo>
                <a:cubicBezTo>
                  <a:pt x="201" y="12"/>
                  <a:pt x="203" y="13"/>
                  <a:pt x="203" y="14"/>
                </a:cubicBezTo>
                <a:cubicBezTo>
                  <a:pt x="205" y="17"/>
                  <a:pt x="207" y="20"/>
                  <a:pt x="209" y="24"/>
                </a:cubicBezTo>
                <a:cubicBezTo>
                  <a:pt x="210" y="24"/>
                  <a:pt x="209" y="25"/>
                  <a:pt x="209" y="26"/>
                </a:cubicBezTo>
                <a:cubicBezTo>
                  <a:pt x="209" y="26"/>
                  <a:pt x="209" y="26"/>
                  <a:pt x="209" y="26"/>
                </a:cubicBezTo>
                <a:cubicBezTo>
                  <a:pt x="208" y="26"/>
                  <a:pt x="207" y="26"/>
                  <a:pt x="206" y="25"/>
                </a:cubicBezTo>
                <a:close/>
                <a:moveTo>
                  <a:pt x="0" y="4"/>
                </a:moveTo>
                <a:cubicBezTo>
                  <a:pt x="0" y="0"/>
                  <a:pt x="0" y="0"/>
                  <a:pt x="0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10" y="1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9" y="4"/>
                  <a:pt x="8" y="4"/>
                </a:cubicBezTo>
                <a:cubicBezTo>
                  <a:pt x="0" y="4"/>
                  <a:pt x="0" y="4"/>
                  <a:pt x="0" y="4"/>
                </a:cubicBezTo>
                <a:close/>
                <a:moveTo>
                  <a:pt x="40" y="0"/>
                </a:moveTo>
                <a:cubicBezTo>
                  <a:pt x="43" y="0"/>
                  <a:pt x="47" y="0"/>
                  <a:pt x="51" y="0"/>
                </a:cubicBezTo>
                <a:cubicBezTo>
                  <a:pt x="52" y="0"/>
                  <a:pt x="53" y="1"/>
                  <a:pt x="53" y="2"/>
                </a:cubicBezTo>
                <a:cubicBezTo>
                  <a:pt x="53" y="2"/>
                  <a:pt x="53" y="2"/>
                  <a:pt x="53" y="2"/>
                </a:cubicBezTo>
                <a:cubicBezTo>
                  <a:pt x="53" y="3"/>
                  <a:pt x="52" y="4"/>
                  <a:pt x="51" y="4"/>
                </a:cubicBezTo>
                <a:cubicBezTo>
                  <a:pt x="47" y="4"/>
                  <a:pt x="43" y="4"/>
                  <a:pt x="40" y="4"/>
                </a:cubicBezTo>
                <a:cubicBezTo>
                  <a:pt x="39" y="4"/>
                  <a:pt x="38" y="3"/>
                  <a:pt x="38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1"/>
                  <a:pt x="39" y="0"/>
                  <a:pt x="40" y="0"/>
                </a:cubicBezTo>
                <a:close/>
                <a:moveTo>
                  <a:pt x="60" y="0"/>
                </a:moveTo>
                <a:cubicBezTo>
                  <a:pt x="64" y="0"/>
                  <a:pt x="68" y="0"/>
                  <a:pt x="72" y="0"/>
                </a:cubicBezTo>
                <a:cubicBezTo>
                  <a:pt x="73" y="0"/>
                  <a:pt x="74" y="1"/>
                  <a:pt x="74" y="2"/>
                </a:cubicBezTo>
                <a:cubicBezTo>
                  <a:pt x="74" y="2"/>
                  <a:pt x="74" y="2"/>
                  <a:pt x="74" y="2"/>
                </a:cubicBezTo>
                <a:cubicBezTo>
                  <a:pt x="74" y="3"/>
                  <a:pt x="73" y="4"/>
                  <a:pt x="72" y="4"/>
                </a:cubicBezTo>
                <a:cubicBezTo>
                  <a:pt x="68" y="4"/>
                  <a:pt x="64" y="4"/>
                  <a:pt x="60" y="4"/>
                </a:cubicBezTo>
                <a:cubicBezTo>
                  <a:pt x="60" y="4"/>
                  <a:pt x="59" y="3"/>
                  <a:pt x="59" y="2"/>
                </a:cubicBezTo>
                <a:cubicBezTo>
                  <a:pt x="59" y="2"/>
                  <a:pt x="59" y="2"/>
                  <a:pt x="59" y="2"/>
                </a:cubicBezTo>
                <a:cubicBezTo>
                  <a:pt x="59" y="1"/>
                  <a:pt x="60" y="0"/>
                  <a:pt x="60" y="0"/>
                </a:cubicBezTo>
                <a:close/>
                <a:moveTo>
                  <a:pt x="81" y="0"/>
                </a:moveTo>
                <a:cubicBezTo>
                  <a:pt x="85" y="0"/>
                  <a:pt x="89" y="0"/>
                  <a:pt x="93" y="0"/>
                </a:cubicBezTo>
                <a:cubicBezTo>
                  <a:pt x="94" y="0"/>
                  <a:pt x="95" y="1"/>
                  <a:pt x="95" y="2"/>
                </a:cubicBezTo>
                <a:cubicBezTo>
                  <a:pt x="95" y="2"/>
                  <a:pt x="95" y="2"/>
                  <a:pt x="95" y="2"/>
                </a:cubicBezTo>
                <a:cubicBezTo>
                  <a:pt x="95" y="3"/>
                  <a:pt x="94" y="4"/>
                  <a:pt x="93" y="4"/>
                </a:cubicBezTo>
                <a:cubicBezTo>
                  <a:pt x="89" y="4"/>
                  <a:pt x="85" y="4"/>
                  <a:pt x="81" y="4"/>
                </a:cubicBezTo>
                <a:cubicBezTo>
                  <a:pt x="81" y="4"/>
                  <a:pt x="80" y="3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1"/>
                  <a:pt x="81" y="0"/>
                  <a:pt x="81" y="0"/>
                </a:cubicBezTo>
                <a:close/>
                <a:moveTo>
                  <a:pt x="102" y="0"/>
                </a:moveTo>
                <a:cubicBezTo>
                  <a:pt x="106" y="0"/>
                  <a:pt x="110" y="0"/>
                  <a:pt x="114" y="0"/>
                </a:cubicBezTo>
                <a:cubicBezTo>
                  <a:pt x="115" y="0"/>
                  <a:pt x="116" y="1"/>
                  <a:pt x="116" y="2"/>
                </a:cubicBezTo>
                <a:cubicBezTo>
                  <a:pt x="116" y="2"/>
                  <a:pt x="116" y="2"/>
                  <a:pt x="116" y="2"/>
                </a:cubicBezTo>
                <a:cubicBezTo>
                  <a:pt x="116" y="3"/>
                  <a:pt x="115" y="4"/>
                  <a:pt x="114" y="4"/>
                </a:cubicBezTo>
                <a:cubicBezTo>
                  <a:pt x="110" y="4"/>
                  <a:pt x="106" y="4"/>
                  <a:pt x="102" y="4"/>
                </a:cubicBezTo>
                <a:cubicBezTo>
                  <a:pt x="102" y="4"/>
                  <a:pt x="101" y="3"/>
                  <a:pt x="101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1" y="1"/>
                  <a:pt x="102" y="0"/>
                  <a:pt x="102" y="0"/>
                </a:cubicBezTo>
                <a:close/>
                <a:moveTo>
                  <a:pt x="123" y="0"/>
                </a:moveTo>
                <a:cubicBezTo>
                  <a:pt x="127" y="0"/>
                  <a:pt x="131" y="0"/>
                  <a:pt x="135" y="0"/>
                </a:cubicBezTo>
                <a:cubicBezTo>
                  <a:pt x="136" y="0"/>
                  <a:pt x="137" y="1"/>
                  <a:pt x="137" y="2"/>
                </a:cubicBezTo>
                <a:cubicBezTo>
                  <a:pt x="137" y="2"/>
                  <a:pt x="137" y="2"/>
                  <a:pt x="137" y="2"/>
                </a:cubicBezTo>
                <a:cubicBezTo>
                  <a:pt x="137" y="3"/>
                  <a:pt x="136" y="4"/>
                  <a:pt x="135" y="4"/>
                </a:cubicBezTo>
                <a:cubicBezTo>
                  <a:pt x="131" y="4"/>
                  <a:pt x="127" y="4"/>
                  <a:pt x="123" y="4"/>
                </a:cubicBezTo>
                <a:cubicBezTo>
                  <a:pt x="123" y="4"/>
                  <a:pt x="122" y="3"/>
                  <a:pt x="122" y="2"/>
                </a:cubicBezTo>
                <a:cubicBezTo>
                  <a:pt x="122" y="2"/>
                  <a:pt x="122" y="2"/>
                  <a:pt x="122" y="2"/>
                </a:cubicBezTo>
                <a:cubicBezTo>
                  <a:pt x="122" y="1"/>
                  <a:pt x="123" y="0"/>
                  <a:pt x="123" y="0"/>
                </a:cubicBezTo>
                <a:close/>
                <a:moveTo>
                  <a:pt x="144" y="0"/>
                </a:moveTo>
                <a:cubicBezTo>
                  <a:pt x="148" y="0"/>
                  <a:pt x="152" y="0"/>
                  <a:pt x="156" y="0"/>
                </a:cubicBezTo>
                <a:cubicBezTo>
                  <a:pt x="157" y="0"/>
                  <a:pt x="158" y="1"/>
                  <a:pt x="158" y="2"/>
                </a:cubicBezTo>
                <a:cubicBezTo>
                  <a:pt x="158" y="2"/>
                  <a:pt x="158" y="2"/>
                  <a:pt x="158" y="2"/>
                </a:cubicBezTo>
                <a:cubicBezTo>
                  <a:pt x="158" y="3"/>
                  <a:pt x="157" y="4"/>
                  <a:pt x="156" y="4"/>
                </a:cubicBezTo>
                <a:cubicBezTo>
                  <a:pt x="152" y="4"/>
                  <a:pt x="148" y="4"/>
                  <a:pt x="144" y="4"/>
                </a:cubicBezTo>
                <a:cubicBezTo>
                  <a:pt x="144" y="4"/>
                  <a:pt x="143" y="3"/>
                  <a:pt x="143" y="2"/>
                </a:cubicBezTo>
                <a:cubicBezTo>
                  <a:pt x="143" y="2"/>
                  <a:pt x="143" y="2"/>
                  <a:pt x="143" y="2"/>
                </a:cubicBezTo>
                <a:cubicBezTo>
                  <a:pt x="143" y="1"/>
                  <a:pt x="144" y="0"/>
                  <a:pt x="144" y="0"/>
                </a:cubicBezTo>
                <a:close/>
                <a:moveTo>
                  <a:pt x="165" y="0"/>
                </a:moveTo>
                <a:cubicBezTo>
                  <a:pt x="169" y="0"/>
                  <a:pt x="173" y="0"/>
                  <a:pt x="177" y="0"/>
                </a:cubicBezTo>
                <a:cubicBezTo>
                  <a:pt x="178" y="0"/>
                  <a:pt x="179" y="1"/>
                  <a:pt x="179" y="2"/>
                </a:cubicBezTo>
                <a:cubicBezTo>
                  <a:pt x="179" y="2"/>
                  <a:pt x="179" y="2"/>
                  <a:pt x="179" y="2"/>
                </a:cubicBezTo>
                <a:cubicBezTo>
                  <a:pt x="179" y="3"/>
                  <a:pt x="178" y="4"/>
                  <a:pt x="177" y="4"/>
                </a:cubicBezTo>
                <a:cubicBezTo>
                  <a:pt x="173" y="4"/>
                  <a:pt x="169" y="4"/>
                  <a:pt x="165" y="4"/>
                </a:cubicBezTo>
                <a:cubicBezTo>
                  <a:pt x="165" y="4"/>
                  <a:pt x="164" y="3"/>
                  <a:pt x="164" y="2"/>
                </a:cubicBezTo>
                <a:cubicBezTo>
                  <a:pt x="164" y="2"/>
                  <a:pt x="164" y="2"/>
                  <a:pt x="164" y="2"/>
                </a:cubicBezTo>
                <a:cubicBezTo>
                  <a:pt x="164" y="1"/>
                  <a:pt x="165" y="0"/>
                  <a:pt x="165" y="0"/>
                </a:cubicBezTo>
                <a:close/>
              </a:path>
            </a:pathLst>
          </a:custGeom>
          <a:solidFill>
            <a:srgbClr val="FDD82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88" name="Freeform 41"/>
          <p:cNvSpPr>
            <a:spLocks noEditPoints="1"/>
          </p:cNvSpPr>
          <p:nvPr/>
        </p:nvSpPr>
        <p:spPr>
          <a:xfrm>
            <a:off x="6042660" y="4909820"/>
            <a:ext cx="1870075" cy="433070"/>
          </a:xfrm>
          <a:custGeom>
            <a:avLst/>
            <a:gdLst/>
            <a:ahLst/>
            <a:cxnLst>
              <a:cxn ang="0">
                <a:pos x="249343" y="0"/>
              </a:cxn>
              <a:cxn ang="0">
                <a:pos x="265966" y="8334"/>
              </a:cxn>
              <a:cxn ang="0">
                <a:pos x="157917" y="25003"/>
              </a:cxn>
              <a:cxn ang="0">
                <a:pos x="141295" y="8334"/>
              </a:cxn>
              <a:cxn ang="0">
                <a:pos x="1861764" y="400050"/>
              </a:cxn>
              <a:cxn ang="0">
                <a:pos x="1870075" y="416718"/>
              </a:cxn>
              <a:cxn ang="0">
                <a:pos x="1861764" y="433387"/>
              </a:cxn>
              <a:cxn ang="0">
                <a:pos x="1845141" y="416718"/>
              </a:cxn>
              <a:cxn ang="0">
                <a:pos x="1861764" y="400050"/>
              </a:cxn>
              <a:cxn ang="0">
                <a:pos x="1645666" y="41672"/>
              </a:cxn>
              <a:cxn ang="0">
                <a:pos x="1645666" y="58341"/>
              </a:cxn>
              <a:cxn ang="0">
                <a:pos x="1604109" y="25003"/>
              </a:cxn>
              <a:cxn ang="0">
                <a:pos x="1537617" y="8334"/>
              </a:cxn>
              <a:cxn ang="0">
                <a:pos x="1545929" y="0"/>
              </a:cxn>
              <a:cxn ang="0">
                <a:pos x="1629043" y="8334"/>
              </a:cxn>
              <a:cxn ang="0">
                <a:pos x="1753715" y="266700"/>
              </a:cxn>
              <a:cxn ang="0">
                <a:pos x="1762026" y="250031"/>
              </a:cxn>
              <a:cxn ang="0">
                <a:pos x="1828518" y="341709"/>
              </a:cxn>
              <a:cxn ang="0">
                <a:pos x="1820206" y="358378"/>
              </a:cxn>
              <a:cxn ang="0">
                <a:pos x="1712158" y="200025"/>
              </a:cxn>
              <a:cxn ang="0">
                <a:pos x="1670600" y="100012"/>
              </a:cxn>
              <a:cxn ang="0">
                <a:pos x="1687223" y="108347"/>
              </a:cxn>
              <a:cxn ang="0">
                <a:pos x="1737092" y="208359"/>
              </a:cxn>
              <a:cxn ang="0">
                <a:pos x="1712158" y="200025"/>
              </a:cxn>
              <a:cxn ang="0">
                <a:pos x="0" y="0"/>
              </a:cxn>
              <a:cxn ang="0">
                <a:pos x="83114" y="8334"/>
              </a:cxn>
              <a:cxn ang="0">
                <a:pos x="66492" y="25003"/>
              </a:cxn>
              <a:cxn ang="0">
                <a:pos x="332458" y="0"/>
              </a:cxn>
              <a:cxn ang="0">
                <a:pos x="440507" y="8334"/>
              </a:cxn>
              <a:cxn ang="0">
                <a:pos x="423884" y="25003"/>
              </a:cxn>
              <a:cxn ang="0">
                <a:pos x="315835" y="8334"/>
              </a:cxn>
              <a:cxn ang="0">
                <a:pos x="332458" y="0"/>
              </a:cxn>
              <a:cxn ang="0">
                <a:pos x="598424" y="0"/>
              </a:cxn>
              <a:cxn ang="0">
                <a:pos x="615047" y="8334"/>
              </a:cxn>
              <a:cxn ang="0">
                <a:pos x="498687" y="25003"/>
              </a:cxn>
              <a:cxn ang="0">
                <a:pos x="490375" y="8334"/>
              </a:cxn>
              <a:cxn ang="0">
                <a:pos x="673227" y="0"/>
              </a:cxn>
              <a:cxn ang="0">
                <a:pos x="789587" y="8334"/>
              </a:cxn>
              <a:cxn ang="0">
                <a:pos x="772964" y="25003"/>
              </a:cxn>
              <a:cxn ang="0">
                <a:pos x="664916" y="8334"/>
              </a:cxn>
              <a:cxn ang="0">
                <a:pos x="673227" y="0"/>
              </a:cxn>
              <a:cxn ang="0">
                <a:pos x="947505" y="0"/>
              </a:cxn>
              <a:cxn ang="0">
                <a:pos x="964128" y="8334"/>
              </a:cxn>
              <a:cxn ang="0">
                <a:pos x="847767" y="25003"/>
              </a:cxn>
              <a:cxn ang="0">
                <a:pos x="839456" y="8334"/>
              </a:cxn>
              <a:cxn ang="0">
                <a:pos x="1022308" y="0"/>
              </a:cxn>
              <a:cxn ang="0">
                <a:pos x="1138668" y="8334"/>
              </a:cxn>
              <a:cxn ang="0">
                <a:pos x="1122045" y="25003"/>
              </a:cxn>
              <a:cxn ang="0">
                <a:pos x="1013996" y="8334"/>
              </a:cxn>
              <a:cxn ang="0">
                <a:pos x="1022308" y="0"/>
              </a:cxn>
              <a:cxn ang="0">
                <a:pos x="1296585" y="0"/>
              </a:cxn>
              <a:cxn ang="0">
                <a:pos x="1313208" y="8334"/>
              </a:cxn>
              <a:cxn ang="0">
                <a:pos x="1196848" y="25003"/>
              </a:cxn>
              <a:cxn ang="0">
                <a:pos x="1188537" y="8334"/>
              </a:cxn>
              <a:cxn ang="0">
                <a:pos x="1371388" y="0"/>
              </a:cxn>
              <a:cxn ang="0">
                <a:pos x="1487749" y="8334"/>
              </a:cxn>
              <a:cxn ang="0">
                <a:pos x="1471126" y="25003"/>
              </a:cxn>
              <a:cxn ang="0">
                <a:pos x="1363077" y="8334"/>
              </a:cxn>
              <a:cxn ang="0">
                <a:pos x="1371388" y="0"/>
              </a:cxn>
            </a:cxnLst>
            <a:rect l="0" t="0" r="0" b="0"/>
            <a:pathLst>
              <a:path w="225" h="52">
                <a:moveTo>
                  <a:pt x="19" y="0"/>
                </a:moveTo>
                <a:cubicBezTo>
                  <a:pt x="22" y="0"/>
                  <a:pt x="26" y="0"/>
                  <a:pt x="30" y="0"/>
                </a:cubicBezTo>
                <a:cubicBezTo>
                  <a:pt x="31" y="0"/>
                  <a:pt x="32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2" y="2"/>
                  <a:pt x="31" y="3"/>
                  <a:pt x="30" y="3"/>
                </a:cubicBezTo>
                <a:cubicBezTo>
                  <a:pt x="26" y="3"/>
                  <a:pt x="22" y="3"/>
                  <a:pt x="19" y="3"/>
                </a:cubicBezTo>
                <a:cubicBezTo>
                  <a:pt x="18" y="3"/>
                  <a:pt x="17" y="2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0"/>
                  <a:pt x="18" y="0"/>
                  <a:pt x="19" y="0"/>
                </a:cubicBezTo>
                <a:close/>
                <a:moveTo>
                  <a:pt x="224" y="48"/>
                </a:moveTo>
                <a:cubicBezTo>
                  <a:pt x="224" y="48"/>
                  <a:pt x="224" y="48"/>
                  <a:pt x="224" y="48"/>
                </a:cubicBezTo>
                <a:cubicBezTo>
                  <a:pt x="225" y="48"/>
                  <a:pt x="225" y="49"/>
                  <a:pt x="225" y="50"/>
                </a:cubicBezTo>
                <a:cubicBezTo>
                  <a:pt x="225" y="50"/>
                  <a:pt x="225" y="50"/>
                  <a:pt x="225" y="50"/>
                </a:cubicBezTo>
                <a:cubicBezTo>
                  <a:pt x="225" y="51"/>
                  <a:pt x="225" y="52"/>
                  <a:pt x="224" y="52"/>
                </a:cubicBezTo>
                <a:cubicBezTo>
                  <a:pt x="224" y="52"/>
                  <a:pt x="224" y="52"/>
                  <a:pt x="224" y="52"/>
                </a:cubicBezTo>
                <a:cubicBezTo>
                  <a:pt x="223" y="52"/>
                  <a:pt x="222" y="51"/>
                  <a:pt x="222" y="50"/>
                </a:cubicBezTo>
                <a:cubicBezTo>
                  <a:pt x="222" y="50"/>
                  <a:pt x="222" y="50"/>
                  <a:pt x="222" y="50"/>
                </a:cubicBezTo>
                <a:cubicBezTo>
                  <a:pt x="222" y="49"/>
                  <a:pt x="223" y="48"/>
                  <a:pt x="224" y="48"/>
                </a:cubicBezTo>
                <a:close/>
                <a:moveTo>
                  <a:pt x="196" y="1"/>
                </a:moveTo>
                <a:cubicBezTo>
                  <a:pt x="196" y="2"/>
                  <a:pt x="197" y="3"/>
                  <a:pt x="198" y="5"/>
                </a:cubicBezTo>
                <a:cubicBezTo>
                  <a:pt x="199" y="6"/>
                  <a:pt x="198" y="7"/>
                  <a:pt x="198" y="7"/>
                </a:cubicBezTo>
                <a:cubicBezTo>
                  <a:pt x="198" y="7"/>
                  <a:pt x="198" y="7"/>
                  <a:pt x="198" y="7"/>
                </a:cubicBezTo>
                <a:cubicBezTo>
                  <a:pt x="197" y="8"/>
                  <a:pt x="196" y="7"/>
                  <a:pt x="195" y="7"/>
                </a:cubicBezTo>
                <a:cubicBezTo>
                  <a:pt x="195" y="5"/>
                  <a:pt x="194" y="4"/>
                  <a:pt x="193" y="3"/>
                </a:cubicBezTo>
                <a:cubicBezTo>
                  <a:pt x="190" y="3"/>
                  <a:pt x="190" y="3"/>
                  <a:pt x="186" y="3"/>
                </a:cubicBezTo>
                <a:cubicBezTo>
                  <a:pt x="186" y="3"/>
                  <a:pt x="185" y="2"/>
                  <a:pt x="185" y="1"/>
                </a:cubicBezTo>
                <a:cubicBezTo>
                  <a:pt x="185" y="1"/>
                  <a:pt x="185" y="1"/>
                  <a:pt x="185" y="1"/>
                </a:cubicBezTo>
                <a:cubicBezTo>
                  <a:pt x="185" y="0"/>
                  <a:pt x="186" y="0"/>
                  <a:pt x="186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95" y="0"/>
                  <a:pt x="195" y="0"/>
                  <a:pt x="196" y="1"/>
                </a:cubicBezTo>
                <a:close/>
                <a:moveTo>
                  <a:pt x="217" y="42"/>
                </a:moveTo>
                <a:cubicBezTo>
                  <a:pt x="215" y="39"/>
                  <a:pt x="213" y="36"/>
                  <a:pt x="211" y="32"/>
                </a:cubicBezTo>
                <a:cubicBezTo>
                  <a:pt x="211" y="32"/>
                  <a:pt x="211" y="31"/>
                  <a:pt x="212" y="30"/>
                </a:cubicBezTo>
                <a:cubicBezTo>
                  <a:pt x="212" y="30"/>
                  <a:pt x="212" y="30"/>
                  <a:pt x="212" y="30"/>
                </a:cubicBezTo>
                <a:cubicBezTo>
                  <a:pt x="212" y="30"/>
                  <a:pt x="213" y="30"/>
                  <a:pt x="214" y="31"/>
                </a:cubicBezTo>
                <a:cubicBezTo>
                  <a:pt x="216" y="34"/>
                  <a:pt x="218" y="37"/>
                  <a:pt x="220" y="41"/>
                </a:cubicBezTo>
                <a:cubicBezTo>
                  <a:pt x="221" y="41"/>
                  <a:pt x="220" y="42"/>
                  <a:pt x="219" y="43"/>
                </a:cubicBezTo>
                <a:cubicBezTo>
                  <a:pt x="219" y="43"/>
                  <a:pt x="219" y="43"/>
                  <a:pt x="219" y="43"/>
                </a:cubicBezTo>
                <a:cubicBezTo>
                  <a:pt x="219" y="43"/>
                  <a:pt x="218" y="43"/>
                  <a:pt x="217" y="42"/>
                </a:cubicBezTo>
                <a:close/>
                <a:moveTo>
                  <a:pt x="206" y="24"/>
                </a:moveTo>
                <a:cubicBezTo>
                  <a:pt x="204" y="21"/>
                  <a:pt x="202" y="18"/>
                  <a:pt x="200" y="14"/>
                </a:cubicBezTo>
                <a:cubicBezTo>
                  <a:pt x="200" y="14"/>
                  <a:pt x="200" y="13"/>
                  <a:pt x="201" y="12"/>
                </a:cubicBezTo>
                <a:cubicBezTo>
                  <a:pt x="201" y="12"/>
                  <a:pt x="201" y="12"/>
                  <a:pt x="201" y="12"/>
                </a:cubicBezTo>
                <a:cubicBezTo>
                  <a:pt x="201" y="12"/>
                  <a:pt x="203" y="12"/>
                  <a:pt x="203" y="13"/>
                </a:cubicBezTo>
                <a:cubicBezTo>
                  <a:pt x="205" y="16"/>
                  <a:pt x="207" y="19"/>
                  <a:pt x="209" y="23"/>
                </a:cubicBezTo>
                <a:cubicBezTo>
                  <a:pt x="210" y="24"/>
                  <a:pt x="209" y="25"/>
                  <a:pt x="209" y="25"/>
                </a:cubicBezTo>
                <a:cubicBezTo>
                  <a:pt x="209" y="25"/>
                  <a:pt x="209" y="25"/>
                  <a:pt x="209" y="25"/>
                </a:cubicBezTo>
                <a:cubicBezTo>
                  <a:pt x="208" y="26"/>
                  <a:pt x="207" y="25"/>
                  <a:pt x="206" y="24"/>
                </a:cubicBezTo>
                <a:close/>
                <a:moveTo>
                  <a:pt x="0" y="3"/>
                </a:moveTo>
                <a:cubicBezTo>
                  <a:pt x="0" y="0"/>
                  <a:pt x="0" y="0"/>
                  <a:pt x="0" y="0"/>
                </a:cubicBezTo>
                <a:cubicBezTo>
                  <a:pt x="8" y="0"/>
                  <a:pt x="8" y="0"/>
                  <a:pt x="8" y="0"/>
                </a:cubicBezTo>
                <a:cubicBezTo>
                  <a:pt x="9" y="0"/>
                  <a:pt x="10" y="0"/>
                  <a:pt x="10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2"/>
                  <a:pt x="9" y="3"/>
                  <a:pt x="8" y="3"/>
                </a:cubicBezTo>
                <a:cubicBezTo>
                  <a:pt x="0" y="3"/>
                  <a:pt x="0" y="3"/>
                  <a:pt x="0" y="3"/>
                </a:cubicBezTo>
                <a:close/>
                <a:moveTo>
                  <a:pt x="40" y="0"/>
                </a:moveTo>
                <a:cubicBezTo>
                  <a:pt x="43" y="0"/>
                  <a:pt x="47" y="0"/>
                  <a:pt x="51" y="0"/>
                </a:cubicBezTo>
                <a:cubicBezTo>
                  <a:pt x="52" y="0"/>
                  <a:pt x="53" y="0"/>
                  <a:pt x="53" y="1"/>
                </a:cubicBezTo>
                <a:cubicBezTo>
                  <a:pt x="53" y="1"/>
                  <a:pt x="53" y="1"/>
                  <a:pt x="53" y="1"/>
                </a:cubicBezTo>
                <a:cubicBezTo>
                  <a:pt x="53" y="2"/>
                  <a:pt x="52" y="3"/>
                  <a:pt x="51" y="3"/>
                </a:cubicBezTo>
                <a:cubicBezTo>
                  <a:pt x="47" y="3"/>
                  <a:pt x="43" y="3"/>
                  <a:pt x="40" y="3"/>
                </a:cubicBezTo>
                <a:cubicBezTo>
                  <a:pt x="39" y="3"/>
                  <a:pt x="38" y="2"/>
                  <a:pt x="38" y="1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0"/>
                  <a:pt x="39" y="0"/>
                  <a:pt x="40" y="0"/>
                </a:cubicBezTo>
                <a:close/>
                <a:moveTo>
                  <a:pt x="60" y="0"/>
                </a:moveTo>
                <a:cubicBezTo>
                  <a:pt x="64" y="0"/>
                  <a:pt x="68" y="0"/>
                  <a:pt x="72" y="0"/>
                </a:cubicBezTo>
                <a:cubicBezTo>
                  <a:pt x="73" y="0"/>
                  <a:pt x="74" y="0"/>
                  <a:pt x="74" y="1"/>
                </a:cubicBezTo>
                <a:cubicBezTo>
                  <a:pt x="74" y="1"/>
                  <a:pt x="74" y="1"/>
                  <a:pt x="74" y="1"/>
                </a:cubicBezTo>
                <a:cubicBezTo>
                  <a:pt x="74" y="2"/>
                  <a:pt x="73" y="3"/>
                  <a:pt x="72" y="3"/>
                </a:cubicBezTo>
                <a:cubicBezTo>
                  <a:pt x="68" y="3"/>
                  <a:pt x="64" y="3"/>
                  <a:pt x="60" y="3"/>
                </a:cubicBezTo>
                <a:cubicBezTo>
                  <a:pt x="60" y="3"/>
                  <a:pt x="59" y="2"/>
                  <a:pt x="59" y="1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0"/>
                  <a:pt x="60" y="0"/>
                  <a:pt x="60" y="0"/>
                </a:cubicBezTo>
                <a:close/>
                <a:moveTo>
                  <a:pt x="81" y="0"/>
                </a:moveTo>
                <a:cubicBezTo>
                  <a:pt x="85" y="0"/>
                  <a:pt x="89" y="0"/>
                  <a:pt x="93" y="0"/>
                </a:cubicBezTo>
                <a:cubicBezTo>
                  <a:pt x="94" y="0"/>
                  <a:pt x="95" y="0"/>
                  <a:pt x="95" y="1"/>
                </a:cubicBezTo>
                <a:cubicBezTo>
                  <a:pt x="95" y="1"/>
                  <a:pt x="95" y="1"/>
                  <a:pt x="95" y="1"/>
                </a:cubicBezTo>
                <a:cubicBezTo>
                  <a:pt x="95" y="2"/>
                  <a:pt x="94" y="3"/>
                  <a:pt x="93" y="3"/>
                </a:cubicBezTo>
                <a:cubicBezTo>
                  <a:pt x="89" y="3"/>
                  <a:pt x="85" y="3"/>
                  <a:pt x="81" y="3"/>
                </a:cubicBezTo>
                <a:cubicBezTo>
                  <a:pt x="81" y="3"/>
                  <a:pt x="80" y="2"/>
                  <a:pt x="80" y="1"/>
                </a:cubicBezTo>
                <a:cubicBezTo>
                  <a:pt x="80" y="1"/>
                  <a:pt x="80" y="1"/>
                  <a:pt x="80" y="1"/>
                </a:cubicBezTo>
                <a:cubicBezTo>
                  <a:pt x="80" y="0"/>
                  <a:pt x="81" y="0"/>
                  <a:pt x="81" y="0"/>
                </a:cubicBezTo>
                <a:close/>
                <a:moveTo>
                  <a:pt x="102" y="0"/>
                </a:moveTo>
                <a:cubicBezTo>
                  <a:pt x="106" y="0"/>
                  <a:pt x="110" y="0"/>
                  <a:pt x="114" y="0"/>
                </a:cubicBezTo>
                <a:cubicBezTo>
                  <a:pt x="115" y="0"/>
                  <a:pt x="116" y="0"/>
                  <a:pt x="116" y="1"/>
                </a:cubicBezTo>
                <a:cubicBezTo>
                  <a:pt x="116" y="1"/>
                  <a:pt x="116" y="1"/>
                  <a:pt x="116" y="1"/>
                </a:cubicBezTo>
                <a:cubicBezTo>
                  <a:pt x="116" y="2"/>
                  <a:pt x="115" y="3"/>
                  <a:pt x="114" y="3"/>
                </a:cubicBezTo>
                <a:cubicBezTo>
                  <a:pt x="110" y="3"/>
                  <a:pt x="106" y="3"/>
                  <a:pt x="102" y="3"/>
                </a:cubicBezTo>
                <a:cubicBezTo>
                  <a:pt x="102" y="3"/>
                  <a:pt x="101" y="2"/>
                  <a:pt x="101" y="1"/>
                </a:cubicBezTo>
                <a:cubicBezTo>
                  <a:pt x="101" y="1"/>
                  <a:pt x="101" y="1"/>
                  <a:pt x="101" y="1"/>
                </a:cubicBezTo>
                <a:cubicBezTo>
                  <a:pt x="101" y="0"/>
                  <a:pt x="102" y="0"/>
                  <a:pt x="102" y="0"/>
                </a:cubicBezTo>
                <a:close/>
                <a:moveTo>
                  <a:pt x="123" y="0"/>
                </a:moveTo>
                <a:cubicBezTo>
                  <a:pt x="127" y="0"/>
                  <a:pt x="131" y="0"/>
                  <a:pt x="135" y="0"/>
                </a:cubicBezTo>
                <a:cubicBezTo>
                  <a:pt x="136" y="0"/>
                  <a:pt x="137" y="0"/>
                  <a:pt x="137" y="1"/>
                </a:cubicBezTo>
                <a:cubicBezTo>
                  <a:pt x="137" y="1"/>
                  <a:pt x="137" y="1"/>
                  <a:pt x="137" y="1"/>
                </a:cubicBezTo>
                <a:cubicBezTo>
                  <a:pt x="137" y="2"/>
                  <a:pt x="136" y="3"/>
                  <a:pt x="135" y="3"/>
                </a:cubicBezTo>
                <a:cubicBezTo>
                  <a:pt x="131" y="3"/>
                  <a:pt x="127" y="3"/>
                  <a:pt x="123" y="3"/>
                </a:cubicBezTo>
                <a:cubicBezTo>
                  <a:pt x="123" y="3"/>
                  <a:pt x="122" y="2"/>
                  <a:pt x="122" y="1"/>
                </a:cubicBezTo>
                <a:cubicBezTo>
                  <a:pt x="122" y="1"/>
                  <a:pt x="122" y="1"/>
                  <a:pt x="122" y="1"/>
                </a:cubicBezTo>
                <a:cubicBezTo>
                  <a:pt x="122" y="0"/>
                  <a:pt x="123" y="0"/>
                  <a:pt x="123" y="0"/>
                </a:cubicBezTo>
                <a:close/>
                <a:moveTo>
                  <a:pt x="144" y="0"/>
                </a:moveTo>
                <a:cubicBezTo>
                  <a:pt x="148" y="0"/>
                  <a:pt x="152" y="0"/>
                  <a:pt x="156" y="0"/>
                </a:cubicBezTo>
                <a:cubicBezTo>
                  <a:pt x="157" y="0"/>
                  <a:pt x="158" y="0"/>
                  <a:pt x="158" y="1"/>
                </a:cubicBezTo>
                <a:cubicBezTo>
                  <a:pt x="158" y="1"/>
                  <a:pt x="158" y="1"/>
                  <a:pt x="158" y="1"/>
                </a:cubicBezTo>
                <a:cubicBezTo>
                  <a:pt x="158" y="2"/>
                  <a:pt x="157" y="3"/>
                  <a:pt x="156" y="3"/>
                </a:cubicBezTo>
                <a:cubicBezTo>
                  <a:pt x="152" y="3"/>
                  <a:pt x="148" y="3"/>
                  <a:pt x="144" y="3"/>
                </a:cubicBezTo>
                <a:cubicBezTo>
                  <a:pt x="144" y="3"/>
                  <a:pt x="143" y="2"/>
                  <a:pt x="143" y="1"/>
                </a:cubicBezTo>
                <a:cubicBezTo>
                  <a:pt x="143" y="1"/>
                  <a:pt x="143" y="1"/>
                  <a:pt x="143" y="1"/>
                </a:cubicBezTo>
                <a:cubicBezTo>
                  <a:pt x="143" y="0"/>
                  <a:pt x="144" y="0"/>
                  <a:pt x="144" y="0"/>
                </a:cubicBezTo>
                <a:close/>
                <a:moveTo>
                  <a:pt x="165" y="0"/>
                </a:moveTo>
                <a:cubicBezTo>
                  <a:pt x="169" y="0"/>
                  <a:pt x="173" y="0"/>
                  <a:pt x="177" y="0"/>
                </a:cubicBezTo>
                <a:cubicBezTo>
                  <a:pt x="178" y="0"/>
                  <a:pt x="179" y="0"/>
                  <a:pt x="179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2"/>
                  <a:pt x="178" y="3"/>
                  <a:pt x="177" y="3"/>
                </a:cubicBezTo>
                <a:cubicBezTo>
                  <a:pt x="173" y="3"/>
                  <a:pt x="169" y="3"/>
                  <a:pt x="165" y="3"/>
                </a:cubicBezTo>
                <a:cubicBezTo>
                  <a:pt x="165" y="3"/>
                  <a:pt x="164" y="2"/>
                  <a:pt x="164" y="1"/>
                </a:cubicBezTo>
                <a:cubicBezTo>
                  <a:pt x="164" y="1"/>
                  <a:pt x="164" y="1"/>
                  <a:pt x="164" y="1"/>
                </a:cubicBezTo>
                <a:cubicBezTo>
                  <a:pt x="164" y="0"/>
                  <a:pt x="165" y="0"/>
                  <a:pt x="165" y="0"/>
                </a:cubicBezTo>
                <a:close/>
              </a:path>
            </a:pathLst>
          </a:custGeom>
          <a:solidFill>
            <a:srgbClr val="82C3D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90" name="文本框 156"/>
          <p:cNvSpPr/>
          <p:nvPr/>
        </p:nvSpPr>
        <p:spPr>
          <a:xfrm>
            <a:off x="8340725" y="1713865"/>
            <a:ext cx="3422015" cy="977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种姓制度各等级之间贵贱分明，世代相袭。</a:t>
            </a:r>
            <a:endParaRPr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/>
            </a:endParaRPr>
          </a:p>
        </p:txBody>
      </p:sp>
      <p:sp>
        <p:nvSpPr>
          <p:cNvPr id="31791" name="文本框 157"/>
          <p:cNvSpPr/>
          <p:nvPr/>
        </p:nvSpPr>
        <p:spPr>
          <a:xfrm>
            <a:off x="8168005" y="3477260"/>
            <a:ext cx="3700780" cy="13093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低等级的人不得从事高等级的职业。</a:t>
            </a:r>
            <a:endParaRPr lang="zh-CN" altLang="en-US" sz="24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endParaRPr lang="zh-CN" altLang="en-US">
              <a:solidFill>
                <a:srgbClr val="800000"/>
              </a:solidFill>
              <a:latin typeface="楷体" panose="02010609060101010101" pitchFamily="49" charset="-122"/>
              <a:ea typeface="楷体" panose="02010609060101010101" pitchFamily="49" charset="-122"/>
              <a:sym typeface="Calibri" panose="020F0502020204030204"/>
            </a:endParaRPr>
          </a:p>
        </p:txBody>
      </p:sp>
      <p:sp>
        <p:nvSpPr>
          <p:cNvPr id="31792" name="文本框 158"/>
          <p:cNvSpPr/>
          <p:nvPr/>
        </p:nvSpPr>
        <p:spPr>
          <a:xfrm>
            <a:off x="8260080" y="5408295"/>
            <a:ext cx="3582670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不同等级的人不得通婚。</a:t>
            </a:r>
            <a:endParaRPr lang="zh-CN" altLang="en-US">
              <a:solidFill>
                <a:srgbClr val="595959"/>
              </a:solidFill>
              <a:latin typeface="楷体" panose="02010609060101010101" pitchFamily="49" charset="-122"/>
              <a:ea typeface="楷体" panose="02010609060101010101" pitchFamily="49" charset="-122"/>
              <a:sym typeface="Calibri" panose="020F0502020204030204"/>
            </a:endParaRPr>
          </a:p>
        </p:txBody>
      </p:sp>
      <p:sp>
        <p:nvSpPr>
          <p:cNvPr id="31800" name="文本框 165"/>
          <p:cNvSpPr/>
          <p:nvPr/>
        </p:nvSpPr>
        <p:spPr>
          <a:xfrm>
            <a:off x="6188075" y="184086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Impact" panose="020B0806030902050204" pitchFamily="34" charset="0"/>
              </a:rPr>
              <a:t>等级世袭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Impact" panose="020B0806030902050204" pitchFamily="34" charset="0"/>
            </a:endParaRPr>
          </a:p>
        </p:txBody>
      </p:sp>
      <p:sp>
        <p:nvSpPr>
          <p:cNvPr id="31801" name="文本框 166"/>
          <p:cNvSpPr/>
          <p:nvPr/>
        </p:nvSpPr>
        <p:spPr>
          <a:xfrm>
            <a:off x="6188075" y="3470275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Impact" panose="020B0806030902050204" pitchFamily="34" charset="0"/>
              </a:rPr>
              <a:t>职业固定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Impact" panose="020B0806030902050204" pitchFamily="34" charset="0"/>
            </a:endParaRPr>
          </a:p>
        </p:txBody>
      </p:sp>
      <p:sp>
        <p:nvSpPr>
          <p:cNvPr id="31802" name="文本框 167"/>
          <p:cNvSpPr/>
          <p:nvPr/>
        </p:nvSpPr>
        <p:spPr>
          <a:xfrm>
            <a:off x="6188075" y="5067300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Impact" panose="020B0806030902050204" pitchFamily="34" charset="0"/>
              </a:rPr>
              <a:t>实行內婚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Impact" panose="020B0806030902050204" pitchFamily="34" charset="0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375920" y="837565"/>
            <a:ext cx="1177290" cy="631190"/>
          </a:xfrm>
          <a:prstGeom prst="cloud">
            <a:avLst/>
          </a:prstGeom>
          <a:solidFill>
            <a:schemeClr val="bg1">
              <a:alpha val="5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特点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1800" grpId="0"/>
      <p:bldP spid="31801" grpId="0"/>
      <p:bldP spid="318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0" y="5134610"/>
            <a:ext cx="12192000" cy="1723390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cs typeface="+mn-ea"/>
                <a:sym typeface="+mn-lt"/>
              </a:rPr>
              <a:t>      </a:t>
            </a:r>
            <a:endParaRPr lang="en-US" altLang="zh-CN" sz="28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1557020" y="5304155"/>
            <a:ext cx="8557895" cy="987425"/>
          </a:xfrm>
          <a:prstGeom prst="rect">
            <a:avLst/>
          </a:prstGeom>
          <a:noFill/>
        </p:spPr>
        <p:txBody>
          <a:bodyPr wrap="square" lIns="101600" tIns="0" rIns="82550" bIns="0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indent="0" algn="ctr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SzTx/>
            </a:pPr>
            <a:r>
              <a:rPr lang="zh-CN" altLang="en-US" sz="2800" spc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阻碍了社会不同等级间的自由流动，严重束缚了印度社会发展的活力</a:t>
            </a:r>
            <a:endParaRPr lang="zh-CN" altLang="en-US" sz="2800" spc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ctr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SzTx/>
            </a:pPr>
            <a:endParaRPr lang="zh-CN" altLang="en-US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矩形 38"/>
          <p:cNvSpPr/>
          <p:nvPr>
            <p:custDataLst>
              <p:tags r:id="rId4"/>
            </p:custDataLst>
          </p:nvPr>
        </p:nvSpPr>
        <p:spPr>
          <a:xfrm>
            <a:off x="0" y="4905499"/>
            <a:ext cx="12192000" cy="164976"/>
          </a:xfrm>
          <a:prstGeom prst="rect">
            <a:avLst/>
          </a:prstGeom>
          <a:pattFill prst="dkDnDiag">
            <a:fgClr>
              <a:schemeClr val="tx1">
                <a:lumMod val="65000"/>
                <a:lumOff val="35000"/>
              </a:schemeClr>
            </a:fgClr>
            <a:bgClr>
              <a:schemeClr val="tx1">
                <a:lumMod val="75000"/>
                <a:lumOff val="25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7" name="图片 56" descr="20160223120622_f6ba6cd979fbc70ace605826f3ec4d96_2.jpeg"/>
          <p:cNvPicPr>
            <a:picLocks noChangeAspect="1"/>
          </p:cNvPicPr>
          <p:nvPr/>
        </p:nvPicPr>
        <p:blipFill>
          <a:blip r:embed="rId5"/>
          <a:srcRect r="5405"/>
          <a:stretch>
            <a:fillRect/>
          </a:stretch>
        </p:blipFill>
        <p:spPr>
          <a:xfrm>
            <a:off x="5394960" y="1090930"/>
            <a:ext cx="2060575" cy="1552575"/>
          </a:xfrm>
          <a:prstGeom prst="rect">
            <a:avLst/>
          </a:prstGeom>
        </p:spPr>
      </p:pic>
      <p:pic>
        <p:nvPicPr>
          <p:cNvPr id="88" name="图片 87" descr="020301yindu.jpg"/>
          <p:cNvPicPr>
            <a:picLocks noChangeAspect="1"/>
          </p:cNvPicPr>
          <p:nvPr/>
        </p:nvPicPr>
        <p:blipFill>
          <a:blip r:embed="rId6"/>
          <a:srcRect t="4762"/>
          <a:stretch>
            <a:fillRect/>
          </a:stretch>
        </p:blipFill>
        <p:spPr>
          <a:xfrm>
            <a:off x="5394960" y="2762885"/>
            <a:ext cx="2116455" cy="1633855"/>
          </a:xfrm>
          <a:prstGeom prst="rect">
            <a:avLst/>
          </a:prstGeom>
        </p:spPr>
      </p:pic>
      <p:pic>
        <p:nvPicPr>
          <p:cNvPr id="60" name="图片 59" descr="3e4000a233989eede7e.jpg"/>
          <p:cNvPicPr>
            <a:picLocks noChangeAspect="1"/>
          </p:cNvPicPr>
          <p:nvPr/>
        </p:nvPicPr>
        <p:blipFill>
          <a:blip r:embed="rId7"/>
          <a:srcRect l="16015" t="13115" r="26016"/>
          <a:stretch>
            <a:fillRect/>
          </a:stretch>
        </p:blipFill>
        <p:spPr>
          <a:xfrm>
            <a:off x="7691755" y="1644015"/>
            <a:ext cx="1712595" cy="25228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03825" y="4537075"/>
            <a:ext cx="2842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种姓制度引发暴乱不断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9120" y="2853055"/>
            <a:ext cx="2710180" cy="2032635"/>
          </a:xfrm>
          <a:prstGeom prst="rect">
            <a:avLst/>
          </a:prstGeom>
        </p:spPr>
      </p:pic>
      <p:pic>
        <p:nvPicPr>
          <p:cNvPr id="12" name="图片 11" descr="搜狗截图20年07月25日1224_1"/>
          <p:cNvPicPr>
            <a:picLocks noChangeAspect="1"/>
          </p:cNvPicPr>
          <p:nvPr/>
        </p:nvPicPr>
        <p:blipFill>
          <a:blip r:embed="rId9"/>
          <a:srcRect r="4415" b="2863"/>
          <a:stretch>
            <a:fillRect/>
          </a:stretch>
        </p:blipFill>
        <p:spPr>
          <a:xfrm>
            <a:off x="0" y="3107690"/>
            <a:ext cx="2719070" cy="17976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" y="896620"/>
            <a:ext cx="2703830" cy="19411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rcRect r="49851"/>
          <a:stretch>
            <a:fillRect/>
          </a:stretch>
        </p:blipFill>
        <p:spPr>
          <a:xfrm>
            <a:off x="2846070" y="1090930"/>
            <a:ext cx="2357755" cy="3390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9755" y="795020"/>
            <a:ext cx="2721610" cy="17856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211435" y="250507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zh-CN" altLang="en-US" sz="20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穷人的地狱</a:t>
            </a:r>
            <a:endParaRPr lang="zh-CN" altLang="en-US" sz="2000" b="1" spc="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9740" y="2762885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富人的天堂</a:t>
            </a:r>
            <a:endParaRPr lang="zh-CN" altLang="en-US" sz="2000" b="1" spc="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种姓制度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2140" y="5304155"/>
            <a:ext cx="109683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印度被种姓制度赋予了深深烙印，复杂又徘徊着前进。复杂的国情与沿袭了几千年的种姓制度，这使得印度在发展的道路上步履艰难而又缓慢，充满着矛盾与坎坷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......</a:t>
            </a:r>
            <a:endParaRPr lang="en-US" altLang="zh-CN" sz="28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757" y="4811696"/>
            <a:ext cx="28617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①世界由神创造的②等级森严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2245"/>
          <a:stretch>
            <a:fillRect/>
          </a:stretch>
        </p:blipFill>
        <p:spPr>
          <a:xfrm>
            <a:off x="299085" y="1663700"/>
            <a:ext cx="3772535" cy="29946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2780" y="972185"/>
            <a:ext cx="3065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cs typeface="+mn-ea"/>
                <a:sym typeface="+mn-lt"/>
              </a:rPr>
              <a:t>婆罗门教和种姓制度</a:t>
            </a: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99255" y="2742565"/>
            <a:ext cx="48094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公元前</a:t>
            </a:r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6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世纪，伴随印度领土的扩张，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刹帝利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掌握实际的军事力量，政治地位不断提高</a:t>
            </a:r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......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14220" y="6141720"/>
            <a:ext cx="8162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</a:rPr>
              <a:t>实质：</a:t>
            </a:r>
            <a:r>
              <a:rPr lang="zh-CN" altLang="en-US" sz="2400">
                <a:solidFill>
                  <a:schemeClr val="tx1"/>
                </a:solidFill>
              </a:rPr>
              <a:t>种姓制度和早期佛教都是统治者</a:t>
            </a:r>
            <a:r>
              <a:rPr lang="zh-CN" altLang="en-US" sz="2400">
                <a:solidFill>
                  <a:srgbClr val="FF0000"/>
                </a:solidFill>
              </a:rPr>
              <a:t>巩固统治</a:t>
            </a:r>
            <a:r>
              <a:rPr lang="zh-CN" altLang="en-US" sz="2400">
                <a:solidFill>
                  <a:schemeClr val="tx1"/>
                </a:solidFill>
              </a:rPr>
              <a:t>的工具。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751695" y="97218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cs typeface="+mn-ea"/>
                <a:sym typeface="+mn-lt"/>
              </a:rPr>
              <a:t>佛教</a:t>
            </a: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705215" y="4811395"/>
            <a:ext cx="3321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①世界并非由神创造的②众生平等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rcRect l="-1420" t="6319" r="15852" b="1639"/>
          <a:stretch>
            <a:fillRect/>
          </a:stretch>
        </p:blipFill>
        <p:spPr>
          <a:xfrm>
            <a:off x="9298305" y="1432560"/>
            <a:ext cx="1993900" cy="3225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8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876300" y="690880"/>
            <a:ext cx="176657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时间：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创始人：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诞生地：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114925" y="3744595"/>
            <a:ext cx="686181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佛教的创始人乔达摩</a:t>
            </a:r>
            <a:r>
              <a:rPr 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悉原为古印度迦毗罗卫国国王净饭王的太子，后来人们尊称他为释迦牟尼，意思是“释迦族的圣人”。据说生下来就会走路，双脚各踩一朵莲花。 据佛经记载，释迦牟尼在２9岁时，有感于人世生、老、病、死等诸多苦恼，舍弃王族生活，出家修行。35岁时，他在菩提树下大彻大悟，遂开启佛教，随即在印度北部、中部恒河流域一带传教。年80岁时涅盘。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327150" y="6122035"/>
            <a:ext cx="338772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乔达摩</a:t>
            </a: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悉达多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（约公元前</a:t>
            </a:r>
            <a:r>
              <a:rPr 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563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一公元前</a:t>
            </a:r>
            <a:r>
              <a:rPr 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483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27" name="组合 67"/>
          <p:cNvGrpSpPr/>
          <p:nvPr/>
        </p:nvGrpSpPr>
        <p:grpSpPr>
          <a:xfrm>
            <a:off x="590550" y="3728720"/>
            <a:ext cx="734060" cy="7194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2" name="组合 67"/>
          <p:cNvGrpSpPr/>
          <p:nvPr/>
        </p:nvGrpSpPr>
        <p:grpSpPr>
          <a:xfrm>
            <a:off x="590550" y="4566920"/>
            <a:ext cx="734060" cy="7194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5" name="组合 67"/>
          <p:cNvGrpSpPr/>
          <p:nvPr/>
        </p:nvGrpSpPr>
        <p:grpSpPr>
          <a:xfrm>
            <a:off x="593090" y="5402580"/>
            <a:ext cx="734060" cy="7194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8" name="组合 67"/>
          <p:cNvGrpSpPr/>
          <p:nvPr/>
        </p:nvGrpSpPr>
        <p:grpSpPr>
          <a:xfrm>
            <a:off x="593090" y="2929890"/>
            <a:ext cx="734060" cy="7194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6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1" name="TextBox 51"/>
          <p:cNvSpPr txBox="1"/>
          <p:nvPr/>
        </p:nvSpPr>
        <p:spPr>
          <a:xfrm>
            <a:off x="665480" y="3046095"/>
            <a:ext cx="70675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0" b="1">
                <a:latin typeface="楷体" panose="02010609060101010101" pitchFamily="49" charset="-122"/>
                <a:ea typeface="楷体" panose="02010609060101010101" pitchFamily="49" charset="-122"/>
              </a:rPr>
              <a:t>释</a:t>
            </a:r>
            <a:endParaRPr lang="zh-CN" altLang="en-US" sz="228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8020" y="3848100"/>
            <a:ext cx="70675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0" b="1">
                <a:latin typeface="楷体" panose="02010609060101010101" pitchFamily="49" charset="-122"/>
                <a:ea typeface="楷体" panose="02010609060101010101" pitchFamily="49" charset="-122"/>
              </a:rPr>
              <a:t>迦</a:t>
            </a:r>
            <a:endParaRPr lang="zh-CN" altLang="en-US" sz="228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3" name="TextBox 51"/>
          <p:cNvSpPr txBox="1"/>
          <p:nvPr/>
        </p:nvSpPr>
        <p:spPr>
          <a:xfrm>
            <a:off x="690245" y="4685030"/>
            <a:ext cx="70675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0" b="1">
                <a:latin typeface="楷体" panose="02010609060101010101" pitchFamily="49" charset="-122"/>
                <a:ea typeface="楷体" panose="02010609060101010101" pitchFamily="49" charset="-122"/>
              </a:rPr>
              <a:t>牟</a:t>
            </a:r>
            <a:endParaRPr lang="zh-CN" altLang="en-US" sz="228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4" name="TextBox 51"/>
          <p:cNvSpPr txBox="1"/>
          <p:nvPr/>
        </p:nvSpPr>
        <p:spPr>
          <a:xfrm>
            <a:off x="668020" y="5516245"/>
            <a:ext cx="706755" cy="4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0" b="1">
                <a:latin typeface="楷体" panose="02010609060101010101" pitchFamily="49" charset="-122"/>
                <a:ea typeface="楷体" panose="02010609060101010101" pitchFamily="49" charset="-122"/>
              </a:rPr>
              <a:t>尼</a:t>
            </a:r>
            <a:endParaRPr lang="zh-CN" altLang="en-US" sz="228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42870" y="898525"/>
            <a:ext cx="2072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公元前</a:t>
            </a:r>
            <a:r>
              <a:rPr 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世纪</a:t>
            </a:r>
            <a:endParaRPr lang="zh-CN" altLang="en-US" sz="228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2870" y="1584325"/>
            <a:ext cx="4625975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乔达摩・悉达多（“释迦牟尼”）</a:t>
            </a:r>
            <a:endParaRPr lang="zh-CN" altLang="en-US" sz="2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42870" y="2167255"/>
            <a:ext cx="1400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北印度</a:t>
            </a:r>
            <a:endParaRPr lang="zh-CN" altLang="en-US" sz="2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0365" y="766445"/>
            <a:ext cx="2503170" cy="2721610"/>
          </a:xfrm>
          <a:prstGeom prst="rect">
            <a:avLst/>
          </a:prstGeom>
        </p:spPr>
      </p:pic>
      <p:pic>
        <p:nvPicPr>
          <p:cNvPr id="22" name="图片 21" descr="26f00000b061dd26233c.jpg"/>
          <p:cNvPicPr>
            <a:picLocks noChangeAspect="1"/>
          </p:cNvPicPr>
          <p:nvPr/>
        </p:nvPicPr>
        <p:blipFill>
          <a:blip r:embed="rId2"/>
          <a:srcRect l="15228" r="8629" b="5245"/>
          <a:stretch>
            <a:fillRect/>
          </a:stretch>
        </p:blipFill>
        <p:spPr>
          <a:xfrm>
            <a:off x="1397000" y="2945765"/>
            <a:ext cx="3433445" cy="302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文本框 24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89099" y="1992856"/>
            <a:ext cx="825773" cy="3108471"/>
            <a:chOff x="380651" y="2465941"/>
            <a:chExt cx="825773" cy="3108471"/>
          </a:xfrm>
        </p:grpSpPr>
        <p:grpSp>
          <p:nvGrpSpPr>
            <p:cNvPr id="18" name="组合 67"/>
            <p:cNvGrpSpPr/>
            <p:nvPr/>
          </p:nvGrpSpPr>
          <p:grpSpPr>
            <a:xfrm>
              <a:off x="396729" y="3239621"/>
              <a:ext cx="736688" cy="7019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8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</p:grpSp>
        <p:grpSp>
          <p:nvGrpSpPr>
            <p:cNvPr id="16" name="组合 67"/>
            <p:cNvGrpSpPr/>
            <p:nvPr/>
          </p:nvGrpSpPr>
          <p:grpSpPr>
            <a:xfrm>
              <a:off x="396729" y="4057270"/>
              <a:ext cx="736688" cy="7019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9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</p:grpSp>
        <p:grpSp>
          <p:nvGrpSpPr>
            <p:cNvPr id="24" name="组合 67"/>
            <p:cNvGrpSpPr/>
            <p:nvPr/>
          </p:nvGrpSpPr>
          <p:grpSpPr>
            <a:xfrm>
              <a:off x="399148" y="4872490"/>
              <a:ext cx="736688" cy="7019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9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</p:grpSp>
        <p:grpSp>
          <p:nvGrpSpPr>
            <p:cNvPr id="28" name="组合 67"/>
            <p:cNvGrpSpPr/>
            <p:nvPr/>
          </p:nvGrpSpPr>
          <p:grpSpPr>
            <a:xfrm>
              <a:off x="380651" y="2465941"/>
              <a:ext cx="736688" cy="70192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9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025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endParaRPr>
              </a:p>
            </p:txBody>
          </p:sp>
        </p:grpSp>
        <p:sp>
          <p:nvSpPr>
            <p:cNvPr id="37" name="TextBox 51"/>
            <p:cNvSpPr txBox="1"/>
            <p:nvPr/>
          </p:nvSpPr>
          <p:spPr>
            <a:xfrm>
              <a:off x="442260" y="2554209"/>
              <a:ext cx="709886" cy="55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2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佛</a:t>
              </a:r>
              <a:endParaRPr lang="zh-CN" altLang="en-US" sz="302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sp>
          <p:nvSpPr>
            <p:cNvPr id="38" name="TextBox 101"/>
            <p:cNvSpPr txBox="1"/>
            <p:nvPr/>
          </p:nvSpPr>
          <p:spPr>
            <a:xfrm>
              <a:off x="474766" y="3356538"/>
              <a:ext cx="709886" cy="55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2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教</a:t>
              </a:r>
              <a:endParaRPr lang="zh-CN" altLang="en-US" sz="302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sp>
          <p:nvSpPr>
            <p:cNvPr id="39" name="TextBox 51"/>
            <p:cNvSpPr txBox="1"/>
            <p:nvPr/>
          </p:nvSpPr>
          <p:spPr>
            <a:xfrm>
              <a:off x="496538" y="4172978"/>
              <a:ext cx="709886" cy="55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2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教</a:t>
              </a:r>
              <a:endParaRPr lang="zh-CN" altLang="en-US" sz="302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  <p:sp>
          <p:nvSpPr>
            <p:cNvPr id="40" name="TextBox 51"/>
            <p:cNvSpPr txBox="1"/>
            <p:nvPr/>
          </p:nvSpPr>
          <p:spPr>
            <a:xfrm>
              <a:off x="474766" y="4983359"/>
              <a:ext cx="709886" cy="55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2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义</a:t>
              </a:r>
              <a:endParaRPr lang="zh-CN" altLang="en-US" sz="302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</p:grpSp>
      <p:sp>
        <p:nvSpPr>
          <p:cNvPr id="41" name="Text Box 3"/>
          <p:cNvSpPr txBox="1"/>
          <p:nvPr/>
        </p:nvSpPr>
        <p:spPr>
          <a:xfrm>
            <a:off x="2211070" y="1340485"/>
            <a:ext cx="1570355" cy="6070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305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菱心" pitchFamily="49" charset="-122"/>
                <a:ea typeface="迷你简菱心" pitchFamily="49" charset="-122"/>
                <a:cs typeface="微软雅黑" panose="020B0503020204020204" charset="-122"/>
              </a:rPr>
              <a:t>四谛说</a:t>
            </a:r>
            <a:endParaRPr lang="zh-CN" altLang="en-US" sz="305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迷你简菱心" pitchFamily="49" charset="-122"/>
              <a:ea typeface="迷你简菱心" pitchFamily="49" charset="-122"/>
              <a:cs typeface="微软雅黑" panose="020B0503020204020204" charset="-122"/>
            </a:endParaRPr>
          </a:p>
        </p:txBody>
      </p:sp>
      <p:sp>
        <p:nvSpPr>
          <p:cNvPr id="47" name="Text Box 3"/>
          <p:cNvSpPr txBox="1"/>
          <p:nvPr/>
        </p:nvSpPr>
        <p:spPr>
          <a:xfrm>
            <a:off x="9135669" y="1419613"/>
            <a:ext cx="1516414" cy="57259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305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菱心" pitchFamily="49" charset="-122"/>
                <a:ea typeface="迷你简菱心" pitchFamily="49" charset="-122"/>
                <a:cs typeface="微软雅黑" panose="020B0503020204020204" charset="-122"/>
              </a:rPr>
              <a:t>五蕴说</a:t>
            </a:r>
            <a:endParaRPr lang="zh-CN" altLang="en-US" sz="305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迷你简菱心" pitchFamily="49" charset="-122"/>
              <a:ea typeface="迷你简菱心" pitchFamily="49" charset="-122"/>
              <a:cs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999605" y="3195955"/>
            <a:ext cx="458660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  <a:buClrTx/>
              <a:buSzTx/>
              <a:buNone/>
            </a:pPr>
            <a:r>
              <a:rPr lang="en-US" altLang="zh-CN" sz="2400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佛陀认为，众生都是由色（物质积聚）、受（感受）、想（知觉）、行（意志）、识（精神活动）物种因素积聚而成。</a:t>
            </a:r>
            <a:endParaRPr lang="en-US" altLang="zh-CN" sz="2400" kern="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  <a:buClrTx/>
              <a:buSzTx/>
              <a:buNone/>
            </a:pPr>
            <a:r>
              <a:rPr lang="en-US" altLang="zh-CN" sz="2400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——《走进古印度文明》</a:t>
            </a:r>
            <a:endParaRPr lang="en-US" altLang="zh-CN" sz="2400" kern="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30300" y="3011170"/>
            <a:ext cx="477266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0"/>
              </a:spcAft>
            </a:pPr>
            <a:r>
              <a:rPr lang="en-US" altLang="zh-CN" sz="2400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谛即苦谛（人生各种痛苦）、集谛（引起痛苦的原因）、灭谛（消除种种烦恼）、道谛（消除烦恼的道路）。人的一生本质是痛苦的，痛苦来源于个人的欲望，人只有克服了所有这些欲望，才能获得宁静的生活。</a:t>
            </a:r>
            <a:endParaRPr lang="en-US" altLang="zh-CN" sz="2400" kern="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spcAft>
                <a:spcPct val="0"/>
              </a:spcAft>
            </a:pPr>
            <a:r>
              <a:rPr lang="en-US" altLang="zh-CN" sz="2400" kern="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——《中国佛教百科全书 》</a:t>
            </a:r>
            <a:endParaRPr lang="en-US" altLang="zh-CN" sz="2400" kern="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6389370" y="2680970"/>
            <a:ext cx="10795" cy="4138295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 descr="4d4feb37hb480a50c8115&amp;69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95520" y="403860"/>
            <a:ext cx="3334385" cy="24796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4d4feb37hb480a50c8115&amp;69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474" r="16726"/>
          <a:stretch>
            <a:fillRect/>
          </a:stretch>
        </p:blipFill>
        <p:spPr>
          <a:xfrm>
            <a:off x="139065" y="3554730"/>
            <a:ext cx="3120390" cy="3178175"/>
          </a:xfrm>
          <a:prstGeom prst="ellipse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1132840" y="917575"/>
            <a:ext cx="978281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早期佛教反对种姓制度，反对第一等级婆罗门的特权，适应了当时各种姓反对婆罗门特权，因而也得到国王和一些富人的支持。佛教提出</a:t>
            </a:r>
            <a:r>
              <a:rPr 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众生平等</a:t>
            </a:r>
            <a:r>
              <a:rPr 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不拒绝低种姓的人入教，教义通俗易懂，信仰的民众日益增多，一度成为印度的国教。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0" name="Text Box 3"/>
          <p:cNvSpPr txBox="1"/>
          <p:nvPr/>
        </p:nvSpPr>
        <p:spPr>
          <a:xfrm>
            <a:off x="2608580" y="2942590"/>
            <a:ext cx="4591685" cy="1986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佛教反对婆罗门特权，提出“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众生平等</a:t>
            </a:r>
            <a:r>
              <a:rPr lang="zh-CN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”，宣扬忍耐顺从，得到国王和一些富人的支持，信众日益增多。</a:t>
            </a:r>
            <a:endParaRPr lang="zh-CN" alt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965565" y="2334260"/>
            <a:ext cx="3058795" cy="2428875"/>
            <a:chOff x="11224" y="4839"/>
            <a:chExt cx="4817" cy="3825"/>
          </a:xfrm>
        </p:grpSpPr>
        <p:grpSp>
          <p:nvGrpSpPr>
            <p:cNvPr id="48" name="Group 26"/>
            <p:cNvGrpSpPr/>
            <p:nvPr/>
          </p:nvGrpSpPr>
          <p:grpSpPr>
            <a:xfrm>
              <a:off x="11224" y="4839"/>
              <a:ext cx="4817" cy="3825"/>
              <a:chOff x="-127635" y="0"/>
              <a:chExt cx="2320727" cy="2219470"/>
            </a:xfrm>
          </p:grpSpPr>
          <p:sp>
            <p:nvSpPr>
              <p:cNvPr id="49" name="直接连接符​​ 33"/>
              <p:cNvSpPr>
                <a:spLocks noChangeShapeType="1"/>
              </p:cNvSpPr>
              <p:nvPr/>
            </p:nvSpPr>
            <p:spPr bwMode="auto">
              <a:xfrm>
                <a:off x="583302" y="51772"/>
                <a:ext cx="1400720" cy="1"/>
              </a:xfrm>
              <a:prstGeom prst="line">
                <a:avLst/>
              </a:prstGeom>
              <a:noFill/>
              <a:ln w="6350">
                <a:solidFill>
                  <a:srgbClr val="A5A5A5"/>
                </a:solidFill>
                <a:prstDash val="sysDash"/>
                <a:round/>
              </a:ln>
            </p:spPr>
            <p:txBody>
              <a:bodyPr/>
              <a:lstStyle/>
              <a:p>
                <a:endParaRPr lang="zh-CN" altLang="en-US" sz="1495"/>
              </a:p>
            </p:txBody>
          </p:sp>
          <p:sp>
            <p:nvSpPr>
              <p:cNvPr id="50" name="圆角矩形​​ 2"/>
              <p:cNvSpPr>
                <a:spLocks noChangeArrowheads="1"/>
              </p:cNvSpPr>
              <p:nvPr/>
            </p:nvSpPr>
            <p:spPr bwMode="auto">
              <a:xfrm rot="21283522">
                <a:off x="-127635" y="796627"/>
                <a:ext cx="2320727" cy="1422843"/>
              </a:xfrm>
              <a:prstGeom prst="roundRect">
                <a:avLst>
                  <a:gd name="adj" fmla="val 0"/>
                </a:avLst>
              </a:prstGeom>
              <a:solidFill>
                <a:srgbClr val="FFFFFF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" name="直接连接符​​ 11"/>
              <p:cNvSpPr>
                <a:spLocks noChangeShapeType="1"/>
              </p:cNvSpPr>
              <p:nvPr/>
            </p:nvSpPr>
            <p:spPr bwMode="auto">
              <a:xfrm flipV="1">
                <a:off x="351927" y="122876"/>
                <a:ext cx="880414" cy="756345"/>
              </a:xfrm>
              <a:prstGeom prst="line">
                <a:avLst/>
              </a:prstGeom>
              <a:noFill/>
              <a:ln w="28575">
                <a:solidFill>
                  <a:srgbClr val="7F7F7F"/>
                </a:solidFill>
                <a:round/>
              </a:ln>
            </p:spPr>
            <p:txBody>
              <a:bodyPr/>
              <a:lstStyle/>
              <a:p>
                <a:endParaRPr lang="zh-CN" altLang="en-US" sz="1495"/>
              </a:p>
            </p:txBody>
          </p:sp>
          <p:sp>
            <p:nvSpPr>
              <p:cNvPr id="52" name="直接连接符​​ 13"/>
              <p:cNvSpPr>
                <a:spLocks noChangeShapeType="1"/>
              </p:cNvSpPr>
              <p:nvPr/>
            </p:nvSpPr>
            <p:spPr bwMode="auto">
              <a:xfrm>
                <a:off x="1476901" y="122876"/>
                <a:ext cx="336419" cy="621539"/>
              </a:xfrm>
              <a:prstGeom prst="line">
                <a:avLst/>
              </a:prstGeom>
              <a:noFill/>
              <a:ln w="28575">
                <a:solidFill>
                  <a:srgbClr val="7F7F7F"/>
                </a:solidFill>
                <a:round/>
              </a:ln>
            </p:spPr>
            <p:txBody>
              <a:bodyPr/>
              <a:lstStyle/>
              <a:p>
                <a:endParaRPr lang="zh-CN" altLang="en-US" sz="1495"/>
              </a:p>
            </p:txBody>
          </p:sp>
          <p:sp>
            <p:nvSpPr>
              <p:cNvPr id="53" name="椭圆​​ 4"/>
              <p:cNvSpPr>
                <a:spLocks noChangeArrowheads="1"/>
              </p:cNvSpPr>
              <p:nvPr/>
            </p:nvSpPr>
            <p:spPr bwMode="auto">
              <a:xfrm>
                <a:off x="1232341" y="0"/>
                <a:ext cx="244560" cy="244560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4" name="椭圆​​ 6"/>
              <p:cNvSpPr>
                <a:spLocks noChangeArrowheads="1"/>
              </p:cNvSpPr>
              <p:nvPr/>
            </p:nvSpPr>
            <p:spPr bwMode="auto">
              <a:xfrm>
                <a:off x="1283662" y="51772"/>
                <a:ext cx="141070" cy="141075"/>
              </a:xfrm>
              <a:prstGeom prst="ellipse">
                <a:avLst/>
              </a:prstGeom>
              <a:solidFill>
                <a:srgbClr val="D8D8D8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5" name="同侧圆角矩形 30"/>
              <p:cNvSpPr>
                <a:spLocks noChangeArrowheads="1"/>
              </p:cNvSpPr>
              <p:nvPr/>
            </p:nvSpPr>
            <p:spPr bwMode="auto">
              <a:xfrm rot="-304808">
                <a:off x="0" y="798100"/>
                <a:ext cx="2143772" cy="595293"/>
              </a:xfrm>
              <a:custGeom>
                <a:avLst/>
                <a:gdLst>
                  <a:gd name="T0" fmla="*/ 2147483647 w 21600"/>
                  <a:gd name="T1" fmla="*/ 0 h 21600"/>
                  <a:gd name="T2" fmla="*/ 2147483647 w 21600"/>
                  <a:gd name="T3" fmla="*/ 226076572 h 21600"/>
                  <a:gd name="T4" fmla="*/ 2147483647 w 21600"/>
                  <a:gd name="T5" fmla="*/ 113037900 h 21600"/>
                  <a:gd name="T6" fmla="*/ 2147483647 w 21600"/>
                  <a:gd name="T7" fmla="*/ 226076572 h 21600"/>
                  <a:gd name="T8" fmla="*/ 2147483647 w 21600"/>
                  <a:gd name="T9" fmla="*/ 339114473 h 21600"/>
                  <a:gd name="T10" fmla="*/ 2147483647 w 21600"/>
                  <a:gd name="T11" fmla="*/ 226076572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3 w 21600"/>
                  <a:gd name="T19" fmla="*/ 3163 h 21600"/>
                  <a:gd name="T20" fmla="*/ 18437 w 21600"/>
                  <a:gd name="T21" fmla="*/ 18437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6200" y="10800"/>
                    </a:moveTo>
                    <a:cubicBezTo>
                      <a:pt x="16200" y="7817"/>
                      <a:pt x="13782" y="5400"/>
                      <a:pt x="10800" y="5400"/>
                    </a:cubicBezTo>
                    <a:cubicBezTo>
                      <a:pt x="7817" y="5400"/>
                      <a:pt x="5400" y="7817"/>
                      <a:pt x="5400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599" y="4835"/>
                      <a:pt x="21600" y="10799"/>
                    </a:cubicBezTo>
                    <a:lnTo>
                      <a:pt x="21600" y="10800"/>
                    </a:lnTo>
                    <a:lnTo>
                      <a:pt x="24300" y="10800"/>
                    </a:lnTo>
                    <a:lnTo>
                      <a:pt x="18900" y="16200"/>
                    </a:lnTo>
                    <a:lnTo>
                      <a:pt x="13500" y="10800"/>
                    </a:lnTo>
                    <a:lnTo>
                      <a:pt x="162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mpd="sng">
                <a:noFill/>
                <a:miter lim="800000"/>
              </a:ln>
            </p:spPr>
            <p:txBody>
              <a:bodyPr anchor="ctr"/>
              <a:lstStyle/>
              <a:p>
                <a:endParaRPr lang="zh-CN" altLang="en-US" sz="1495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6" name="圆角矩形​​ 3"/>
              <p:cNvSpPr>
                <a:spLocks noChangeArrowheads="1"/>
              </p:cNvSpPr>
              <p:nvPr/>
            </p:nvSpPr>
            <p:spPr bwMode="auto">
              <a:xfrm rot="21283522">
                <a:off x="-28461" y="874296"/>
                <a:ext cx="2125946" cy="1266528"/>
              </a:xfrm>
              <a:prstGeom prst="roundRect">
                <a:avLst>
                  <a:gd name="adj" fmla="val 0"/>
                </a:avLst>
              </a:prstGeom>
              <a:solidFill>
                <a:schemeClr val="bg2">
                  <a:lumMod val="25000"/>
                </a:schemeClr>
              </a:solidFill>
              <a:ln w="19050">
                <a:solidFill>
                  <a:srgbClr val="D8D8D8"/>
                </a:solidFill>
                <a:rou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342900" indent="-342900" algn="ctr"/>
                <a:r>
                  <a:rPr lang="zh-CN" altLang="en-US" sz="1710">
                    <a:solidFill>
                      <a:srgbClr val="76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Calibri" panose="020F0502020204030204"/>
                  </a:rPr>
                  <a:t>        </a:t>
                </a:r>
                <a:endParaRPr lang="zh-CN" altLang="en-US" sz="1710">
                  <a:solidFill>
                    <a:srgbClr val="76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Calibri" panose="020F0502020204030204"/>
                </a:endParaRPr>
              </a:p>
            </p:txBody>
          </p:sp>
          <p:sp>
            <p:nvSpPr>
              <p:cNvPr id="57" name="椭圆​​ 8"/>
              <p:cNvSpPr>
                <a:spLocks noChangeArrowheads="1"/>
              </p:cNvSpPr>
              <p:nvPr/>
            </p:nvSpPr>
            <p:spPr bwMode="auto">
              <a:xfrm rot="-316478">
                <a:off x="310917" y="878978"/>
                <a:ext cx="89569" cy="89573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8" name="椭圆​​ 9"/>
              <p:cNvSpPr>
                <a:spLocks noChangeArrowheads="1"/>
              </p:cNvSpPr>
              <p:nvPr/>
            </p:nvSpPr>
            <p:spPr bwMode="auto">
              <a:xfrm rot="-316478">
                <a:off x="1772360" y="744052"/>
                <a:ext cx="89569" cy="89573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BFBFBF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zh-CN" sz="1495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59" name="矩形 58"/>
            <p:cNvSpPr/>
            <p:nvPr/>
          </p:nvSpPr>
          <p:spPr>
            <a:xfrm rot="21261052">
              <a:off x="11530" y="6460"/>
              <a:ext cx="4299" cy="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从佛教的主张分析为什么佛教在印度迅速发展起来？</a:t>
              </a:r>
              <a:endPara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177159" descr="和尚敲木鱼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70625" y="4551045"/>
            <a:ext cx="1165860" cy="96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4272915" y="5795645"/>
            <a:ext cx="6738620" cy="829945"/>
          </a:xfrm>
          <a:prstGeom prst="rect">
            <a:avLst/>
          </a:prstGeom>
          <a:solidFill>
            <a:schemeClr val="bg2"/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公元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2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世纪时，婆罗门教进行重建和改组，成为了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新婆罗门教（即印度教）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，影响日益广泛。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257675"/>
            <a:ext cx="12192635" cy="299085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635" y="4556760"/>
            <a:ext cx="12192635" cy="1079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8006" name="矩形 298005"/>
          <p:cNvSpPr/>
          <p:nvPr/>
        </p:nvSpPr>
        <p:spPr>
          <a:xfrm>
            <a:off x="2642235" y="4933315"/>
            <a:ext cx="6529070" cy="1517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695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新魏" panose="02010800040101010101" pitchFamily="2" charset="-122"/>
                <a:ea typeface="华文新魏" panose="02010800040101010101" pitchFamily="2" charset="-122"/>
              </a:rPr>
              <a:t> 古代印度</a:t>
            </a:r>
            <a:endParaRPr lang="zh-CN" altLang="en-US" sz="2695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7505" y="1868170"/>
            <a:ext cx="2821940" cy="220853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20870" y="1066800"/>
            <a:ext cx="3351530" cy="2499995"/>
          </a:xfrm>
          <a:prstGeom prst="rect">
            <a:avLst/>
          </a:prstGeom>
        </p:spPr>
      </p:pic>
      <p:grpSp>
        <p:nvGrpSpPr>
          <p:cNvPr id="331" name="组合 330"/>
          <p:cNvGrpSpPr/>
          <p:nvPr>
            <p:custDataLst>
              <p:tags r:id="rId5"/>
            </p:custDataLst>
          </p:nvPr>
        </p:nvGrpSpPr>
        <p:grpSpPr>
          <a:xfrm>
            <a:off x="9310370" y="4971415"/>
            <a:ext cx="2132330" cy="1839595"/>
            <a:chOff x="7101066" y="2236470"/>
            <a:chExt cx="2977793" cy="2567940"/>
          </a:xfrm>
        </p:grpSpPr>
        <p:sp>
          <p:nvSpPr>
            <p:cNvPr id="332" name="任意多边形: 形状 34"/>
            <p:cNvSpPr/>
            <p:nvPr>
              <p:custDataLst>
                <p:tags r:id="rId6"/>
              </p:custDataLst>
            </p:nvPr>
          </p:nvSpPr>
          <p:spPr>
            <a:xfrm>
              <a:off x="7515251" y="2236470"/>
              <a:ext cx="2563608" cy="2567940"/>
            </a:xfrm>
            <a:custGeom>
              <a:avLst/>
              <a:gdLst>
                <a:gd name="connsiteX0" fmla="*/ 491355 w 3320916"/>
                <a:gd name="connsiteY0" fmla="*/ 2530194 h 3326528"/>
                <a:gd name="connsiteX1" fmla="*/ 615606 w 3320916"/>
                <a:gd name="connsiteY1" fmla="*/ 2564081 h 3326528"/>
                <a:gd name="connsiteX2" fmla="*/ 711618 w 3320916"/>
                <a:gd name="connsiteY2" fmla="*/ 2654445 h 3326528"/>
                <a:gd name="connsiteX3" fmla="*/ 785039 w 3320916"/>
                <a:gd name="connsiteY3" fmla="*/ 2773047 h 3326528"/>
                <a:gd name="connsiteX4" fmla="*/ 875403 w 3320916"/>
                <a:gd name="connsiteY4" fmla="*/ 2891650 h 3326528"/>
                <a:gd name="connsiteX5" fmla="*/ 909290 w 3320916"/>
                <a:gd name="connsiteY5" fmla="*/ 2914241 h 3326528"/>
                <a:gd name="connsiteX6" fmla="*/ 948824 w 3320916"/>
                <a:gd name="connsiteY6" fmla="*/ 2925537 h 3326528"/>
                <a:gd name="connsiteX7" fmla="*/ 1027893 w 3320916"/>
                <a:gd name="connsiteY7" fmla="*/ 2925537 h 3326528"/>
                <a:gd name="connsiteX8" fmla="*/ 1050484 w 3320916"/>
                <a:gd name="connsiteY8" fmla="*/ 3044140 h 3326528"/>
                <a:gd name="connsiteX9" fmla="*/ 1163439 w 3320916"/>
                <a:gd name="connsiteY9" fmla="*/ 3145800 h 3326528"/>
                <a:gd name="connsiteX10" fmla="*/ 1315929 w 3320916"/>
                <a:gd name="connsiteY10" fmla="*/ 3145800 h 3326528"/>
                <a:gd name="connsiteX11" fmla="*/ 1411941 w 3320916"/>
                <a:gd name="connsiteY11" fmla="*/ 3055435 h 3326528"/>
                <a:gd name="connsiteX12" fmla="*/ 1474066 w 3320916"/>
                <a:gd name="connsiteY12" fmla="*/ 3078026 h 3326528"/>
                <a:gd name="connsiteX13" fmla="*/ 1558782 w 3320916"/>
                <a:gd name="connsiteY13" fmla="*/ 3061083 h 3326528"/>
                <a:gd name="connsiteX14" fmla="*/ 1587021 w 3320916"/>
                <a:gd name="connsiteY14" fmla="*/ 3038492 h 3326528"/>
                <a:gd name="connsiteX15" fmla="*/ 1654795 w 3320916"/>
                <a:gd name="connsiteY15" fmla="*/ 3117561 h 3326528"/>
                <a:gd name="connsiteX16" fmla="*/ 1784693 w 3320916"/>
                <a:gd name="connsiteY16" fmla="*/ 3162743 h 3326528"/>
                <a:gd name="connsiteX17" fmla="*/ 1920240 w 3320916"/>
                <a:gd name="connsiteY17" fmla="*/ 3134504 h 3326528"/>
                <a:gd name="connsiteX18" fmla="*/ 1999308 w 3320916"/>
                <a:gd name="connsiteY18" fmla="*/ 3038492 h 3326528"/>
                <a:gd name="connsiteX19" fmla="*/ 2044490 w 3320916"/>
                <a:gd name="connsiteY19" fmla="*/ 3066731 h 3326528"/>
                <a:gd name="connsiteX20" fmla="*/ 2112264 w 3320916"/>
                <a:gd name="connsiteY20" fmla="*/ 3066731 h 3326528"/>
                <a:gd name="connsiteX21" fmla="*/ 2168741 w 3320916"/>
                <a:gd name="connsiteY21" fmla="*/ 3021549 h 3326528"/>
                <a:gd name="connsiteX22" fmla="*/ 2185685 w 3320916"/>
                <a:gd name="connsiteY22" fmla="*/ 2987662 h 3326528"/>
                <a:gd name="connsiteX23" fmla="*/ 2247810 w 3320916"/>
                <a:gd name="connsiteY23" fmla="*/ 2998958 h 3326528"/>
                <a:gd name="connsiteX24" fmla="*/ 2439834 w 3320916"/>
                <a:gd name="connsiteY24" fmla="*/ 2902946 h 3326528"/>
                <a:gd name="connsiteX25" fmla="*/ 2552789 w 3320916"/>
                <a:gd name="connsiteY25" fmla="*/ 2919889 h 3326528"/>
                <a:gd name="connsiteX26" fmla="*/ 2643153 w 3320916"/>
                <a:gd name="connsiteY26" fmla="*/ 2829525 h 3326528"/>
                <a:gd name="connsiteX27" fmla="*/ 2773052 w 3320916"/>
                <a:gd name="connsiteY27" fmla="*/ 2648797 h 3326528"/>
                <a:gd name="connsiteX28" fmla="*/ 2965076 w 3320916"/>
                <a:gd name="connsiteY28" fmla="*/ 2569728 h 3326528"/>
                <a:gd name="connsiteX29" fmla="*/ 3061088 w 3320916"/>
                <a:gd name="connsiteY29" fmla="*/ 2586672 h 3326528"/>
                <a:gd name="connsiteX30" fmla="*/ 1677386 w 3320916"/>
                <a:gd name="connsiteY30" fmla="*/ 3326528 h 3326528"/>
                <a:gd name="connsiteX31" fmla="*/ 299331 w 3320916"/>
                <a:gd name="connsiteY31" fmla="*/ 2592319 h 3326528"/>
                <a:gd name="connsiteX32" fmla="*/ 491355 w 3320916"/>
                <a:gd name="connsiteY32" fmla="*/ 2530194 h 3326528"/>
                <a:gd name="connsiteX33" fmla="*/ 1728215 w 3320916"/>
                <a:gd name="connsiteY33" fmla="*/ 1711270 h 3326528"/>
                <a:gd name="connsiteX34" fmla="*/ 1705624 w 3320916"/>
                <a:gd name="connsiteY34" fmla="*/ 1733861 h 3326528"/>
                <a:gd name="connsiteX35" fmla="*/ 1728215 w 3320916"/>
                <a:gd name="connsiteY35" fmla="*/ 1756452 h 3326528"/>
                <a:gd name="connsiteX36" fmla="*/ 1750807 w 3320916"/>
                <a:gd name="connsiteY36" fmla="*/ 1733861 h 3326528"/>
                <a:gd name="connsiteX37" fmla="*/ 1728215 w 3320916"/>
                <a:gd name="connsiteY37" fmla="*/ 1711270 h 3326528"/>
                <a:gd name="connsiteX38" fmla="*/ 2671393 w 3320916"/>
                <a:gd name="connsiteY38" fmla="*/ 1660440 h 3326528"/>
                <a:gd name="connsiteX39" fmla="*/ 2750461 w 3320916"/>
                <a:gd name="connsiteY39" fmla="*/ 1756452 h 3326528"/>
                <a:gd name="connsiteX40" fmla="*/ 2671393 w 3320916"/>
                <a:gd name="connsiteY40" fmla="*/ 1852464 h 3326528"/>
                <a:gd name="connsiteX41" fmla="*/ 2592324 w 3320916"/>
                <a:gd name="connsiteY41" fmla="*/ 1756452 h 3326528"/>
                <a:gd name="connsiteX42" fmla="*/ 2671393 w 3320916"/>
                <a:gd name="connsiteY42" fmla="*/ 1660440 h 3326528"/>
                <a:gd name="connsiteX43" fmla="*/ 1818580 w 3320916"/>
                <a:gd name="connsiteY43" fmla="*/ 1575724 h 3326528"/>
                <a:gd name="connsiteX44" fmla="*/ 1801637 w 3320916"/>
                <a:gd name="connsiteY44" fmla="*/ 1592667 h 3326528"/>
                <a:gd name="connsiteX45" fmla="*/ 1818580 w 3320916"/>
                <a:gd name="connsiteY45" fmla="*/ 1609611 h 3326528"/>
                <a:gd name="connsiteX46" fmla="*/ 1835523 w 3320916"/>
                <a:gd name="connsiteY46" fmla="*/ 1592667 h 3326528"/>
                <a:gd name="connsiteX47" fmla="*/ 1818580 w 3320916"/>
                <a:gd name="connsiteY47" fmla="*/ 1575724 h 3326528"/>
                <a:gd name="connsiteX48" fmla="*/ 2671392 w 3320916"/>
                <a:gd name="connsiteY48" fmla="*/ 1440178 h 3326528"/>
                <a:gd name="connsiteX49" fmla="*/ 2660097 w 3320916"/>
                <a:gd name="connsiteY49" fmla="*/ 1451473 h 3326528"/>
                <a:gd name="connsiteX50" fmla="*/ 2479368 w 3320916"/>
                <a:gd name="connsiteY50" fmla="*/ 1745157 h 3326528"/>
                <a:gd name="connsiteX51" fmla="*/ 2468073 w 3320916"/>
                <a:gd name="connsiteY51" fmla="*/ 1756452 h 3326528"/>
                <a:gd name="connsiteX52" fmla="*/ 2479368 w 3320916"/>
                <a:gd name="connsiteY52" fmla="*/ 1767748 h 3326528"/>
                <a:gd name="connsiteX53" fmla="*/ 2660097 w 3320916"/>
                <a:gd name="connsiteY53" fmla="*/ 2061431 h 3326528"/>
                <a:gd name="connsiteX54" fmla="*/ 2671392 w 3320916"/>
                <a:gd name="connsiteY54" fmla="*/ 2072727 h 3326528"/>
                <a:gd name="connsiteX55" fmla="*/ 2682688 w 3320916"/>
                <a:gd name="connsiteY55" fmla="*/ 2061431 h 3326528"/>
                <a:gd name="connsiteX56" fmla="*/ 2863416 w 3320916"/>
                <a:gd name="connsiteY56" fmla="*/ 1767748 h 3326528"/>
                <a:gd name="connsiteX57" fmla="*/ 2874712 w 3320916"/>
                <a:gd name="connsiteY57" fmla="*/ 1756452 h 3326528"/>
                <a:gd name="connsiteX58" fmla="*/ 2863416 w 3320916"/>
                <a:gd name="connsiteY58" fmla="*/ 1745157 h 3326528"/>
                <a:gd name="connsiteX59" fmla="*/ 2682688 w 3320916"/>
                <a:gd name="connsiteY59" fmla="*/ 1451473 h 3326528"/>
                <a:gd name="connsiteX60" fmla="*/ 2671392 w 3320916"/>
                <a:gd name="connsiteY60" fmla="*/ 1440178 h 3326528"/>
                <a:gd name="connsiteX61" fmla="*/ 468764 w 3320916"/>
                <a:gd name="connsiteY61" fmla="*/ 1366756 h 3326528"/>
                <a:gd name="connsiteX62" fmla="*/ 468764 w 3320916"/>
                <a:gd name="connsiteY62" fmla="*/ 1389347 h 3326528"/>
                <a:gd name="connsiteX63" fmla="*/ 598663 w 3320916"/>
                <a:gd name="connsiteY63" fmla="*/ 1564427 h 3326528"/>
                <a:gd name="connsiteX64" fmla="*/ 705971 w 3320916"/>
                <a:gd name="connsiteY64" fmla="*/ 1564427 h 3326528"/>
                <a:gd name="connsiteX65" fmla="*/ 796335 w 3320916"/>
                <a:gd name="connsiteY65" fmla="*/ 1524893 h 3326528"/>
                <a:gd name="connsiteX66" fmla="*/ 892347 w 3320916"/>
                <a:gd name="connsiteY66" fmla="*/ 1626553 h 3326528"/>
                <a:gd name="connsiteX67" fmla="*/ 886699 w 3320916"/>
                <a:gd name="connsiteY67" fmla="*/ 1722565 h 3326528"/>
                <a:gd name="connsiteX68" fmla="*/ 982711 w 3320916"/>
                <a:gd name="connsiteY68" fmla="*/ 2163090 h 3326528"/>
                <a:gd name="connsiteX69" fmla="*/ 943177 w 3320916"/>
                <a:gd name="connsiteY69" fmla="*/ 2236510 h 3326528"/>
                <a:gd name="connsiteX70" fmla="*/ 948824 w 3320916"/>
                <a:gd name="connsiteY70" fmla="*/ 2349465 h 3326528"/>
                <a:gd name="connsiteX71" fmla="*/ 869756 w 3320916"/>
                <a:gd name="connsiteY71" fmla="*/ 2383352 h 3326528"/>
                <a:gd name="connsiteX72" fmla="*/ 768096 w 3320916"/>
                <a:gd name="connsiteY72" fmla="*/ 2372057 h 3326528"/>
                <a:gd name="connsiteX73" fmla="*/ 547833 w 3320916"/>
                <a:gd name="connsiteY73" fmla="*/ 2332522 h 3326528"/>
                <a:gd name="connsiteX74" fmla="*/ 338866 w 3320916"/>
                <a:gd name="connsiteY74" fmla="*/ 2428534 h 3326528"/>
                <a:gd name="connsiteX75" fmla="*/ 248502 w 3320916"/>
                <a:gd name="connsiteY75" fmla="*/ 2530194 h 3326528"/>
                <a:gd name="connsiteX76" fmla="*/ 0 w 3320916"/>
                <a:gd name="connsiteY76" fmla="*/ 1660439 h 3326528"/>
                <a:gd name="connsiteX77" fmla="*/ 22591 w 3320916"/>
                <a:gd name="connsiteY77" fmla="*/ 1372404 h 3326528"/>
                <a:gd name="connsiteX78" fmla="*/ 73421 w 3320916"/>
                <a:gd name="connsiteY78" fmla="*/ 1406290 h 3326528"/>
                <a:gd name="connsiteX79" fmla="*/ 225911 w 3320916"/>
                <a:gd name="connsiteY79" fmla="*/ 1445825 h 3326528"/>
                <a:gd name="connsiteX80" fmla="*/ 468764 w 3320916"/>
                <a:gd name="connsiteY80" fmla="*/ 1366756 h 3326528"/>
                <a:gd name="connsiteX81" fmla="*/ 3027201 w 3320916"/>
                <a:gd name="connsiteY81" fmla="*/ 1231211 h 3326528"/>
                <a:gd name="connsiteX82" fmla="*/ 3015906 w 3320916"/>
                <a:gd name="connsiteY82" fmla="*/ 1315927 h 3326528"/>
                <a:gd name="connsiteX83" fmla="*/ 3015906 w 3320916"/>
                <a:gd name="connsiteY83" fmla="*/ 1389348 h 3326528"/>
                <a:gd name="connsiteX84" fmla="*/ 2942485 w 3320916"/>
                <a:gd name="connsiteY84" fmla="*/ 1389348 h 3326528"/>
                <a:gd name="connsiteX85" fmla="*/ 2857768 w 3320916"/>
                <a:gd name="connsiteY85" fmla="*/ 1400643 h 3326528"/>
                <a:gd name="connsiteX86" fmla="*/ 2942485 w 3320916"/>
                <a:gd name="connsiteY86" fmla="*/ 1411939 h 3326528"/>
                <a:gd name="connsiteX87" fmla="*/ 3015906 w 3320916"/>
                <a:gd name="connsiteY87" fmla="*/ 1411939 h 3326528"/>
                <a:gd name="connsiteX88" fmla="*/ 3015906 w 3320916"/>
                <a:gd name="connsiteY88" fmla="*/ 1485360 h 3326528"/>
                <a:gd name="connsiteX89" fmla="*/ 3027201 w 3320916"/>
                <a:gd name="connsiteY89" fmla="*/ 1570076 h 3326528"/>
                <a:gd name="connsiteX90" fmla="*/ 3038497 w 3320916"/>
                <a:gd name="connsiteY90" fmla="*/ 1485360 h 3326528"/>
                <a:gd name="connsiteX91" fmla="*/ 3038497 w 3320916"/>
                <a:gd name="connsiteY91" fmla="*/ 1411939 h 3326528"/>
                <a:gd name="connsiteX92" fmla="*/ 3111918 w 3320916"/>
                <a:gd name="connsiteY92" fmla="*/ 1411939 h 3326528"/>
                <a:gd name="connsiteX93" fmla="*/ 3196634 w 3320916"/>
                <a:gd name="connsiteY93" fmla="*/ 1400643 h 3326528"/>
                <a:gd name="connsiteX94" fmla="*/ 3111918 w 3320916"/>
                <a:gd name="connsiteY94" fmla="*/ 1389348 h 3326528"/>
                <a:gd name="connsiteX95" fmla="*/ 3038497 w 3320916"/>
                <a:gd name="connsiteY95" fmla="*/ 1389348 h 3326528"/>
                <a:gd name="connsiteX96" fmla="*/ 3038497 w 3320916"/>
                <a:gd name="connsiteY96" fmla="*/ 1315927 h 3326528"/>
                <a:gd name="connsiteX97" fmla="*/ 3027201 w 3320916"/>
                <a:gd name="connsiteY97" fmla="*/ 1231211 h 3326528"/>
                <a:gd name="connsiteX98" fmla="*/ 2784348 w 3320916"/>
                <a:gd name="connsiteY98" fmla="*/ 728561 h 3326528"/>
                <a:gd name="connsiteX99" fmla="*/ 2767404 w 3320916"/>
                <a:gd name="connsiteY99" fmla="*/ 745504 h 3326528"/>
                <a:gd name="connsiteX100" fmla="*/ 2784348 w 3320916"/>
                <a:gd name="connsiteY100" fmla="*/ 762447 h 3326528"/>
                <a:gd name="connsiteX101" fmla="*/ 2801291 w 3320916"/>
                <a:gd name="connsiteY101" fmla="*/ 745504 h 3326528"/>
                <a:gd name="connsiteX102" fmla="*/ 2784348 w 3320916"/>
                <a:gd name="connsiteY102" fmla="*/ 728561 h 3326528"/>
                <a:gd name="connsiteX103" fmla="*/ 2597971 w 3320916"/>
                <a:gd name="connsiteY103" fmla="*/ 530889 h 3326528"/>
                <a:gd name="connsiteX104" fmla="*/ 2575380 w 3320916"/>
                <a:gd name="connsiteY104" fmla="*/ 553480 h 3326528"/>
                <a:gd name="connsiteX105" fmla="*/ 2597971 w 3320916"/>
                <a:gd name="connsiteY105" fmla="*/ 576071 h 3326528"/>
                <a:gd name="connsiteX106" fmla="*/ 2620562 w 3320916"/>
                <a:gd name="connsiteY106" fmla="*/ 553480 h 3326528"/>
                <a:gd name="connsiteX107" fmla="*/ 2597971 w 3320916"/>
                <a:gd name="connsiteY107" fmla="*/ 530889 h 3326528"/>
                <a:gd name="connsiteX108" fmla="*/ 1841171 w 3320916"/>
                <a:gd name="connsiteY108" fmla="*/ 129898 h 3326528"/>
                <a:gd name="connsiteX109" fmla="*/ 1829875 w 3320916"/>
                <a:gd name="connsiteY109" fmla="*/ 141194 h 3326528"/>
                <a:gd name="connsiteX110" fmla="*/ 1688681 w 3320916"/>
                <a:gd name="connsiteY110" fmla="*/ 327570 h 3326528"/>
                <a:gd name="connsiteX111" fmla="*/ 1677386 w 3320916"/>
                <a:gd name="connsiteY111" fmla="*/ 338865 h 3326528"/>
                <a:gd name="connsiteX112" fmla="*/ 1688681 w 3320916"/>
                <a:gd name="connsiteY112" fmla="*/ 350161 h 3326528"/>
                <a:gd name="connsiteX113" fmla="*/ 1829875 w 3320916"/>
                <a:gd name="connsiteY113" fmla="*/ 536537 h 3326528"/>
                <a:gd name="connsiteX114" fmla="*/ 1841171 w 3320916"/>
                <a:gd name="connsiteY114" fmla="*/ 547832 h 3326528"/>
                <a:gd name="connsiteX115" fmla="*/ 1852466 w 3320916"/>
                <a:gd name="connsiteY115" fmla="*/ 536537 h 3326528"/>
                <a:gd name="connsiteX116" fmla="*/ 1859912 w 3320916"/>
                <a:gd name="connsiteY116" fmla="*/ 399634 h 3326528"/>
                <a:gd name="connsiteX117" fmla="*/ 1863471 w 3320916"/>
                <a:gd name="connsiteY117" fmla="*/ 391981 h 3326528"/>
                <a:gd name="connsiteX118" fmla="*/ 1846818 w 3320916"/>
                <a:gd name="connsiteY118" fmla="*/ 395343 h 3326528"/>
                <a:gd name="connsiteX119" fmla="*/ 1795988 w 3320916"/>
                <a:gd name="connsiteY119" fmla="*/ 344513 h 3326528"/>
                <a:gd name="connsiteX120" fmla="*/ 1846818 w 3320916"/>
                <a:gd name="connsiteY120" fmla="*/ 293683 h 3326528"/>
                <a:gd name="connsiteX121" fmla="*/ 1897648 w 3320916"/>
                <a:gd name="connsiteY121" fmla="*/ 344513 h 3326528"/>
                <a:gd name="connsiteX122" fmla="*/ 1889980 w 3320916"/>
                <a:gd name="connsiteY122" fmla="*/ 363026 h 3326528"/>
                <a:gd name="connsiteX123" fmla="*/ 1912032 w 3320916"/>
                <a:gd name="connsiteY123" fmla="*/ 356250 h 3326528"/>
                <a:gd name="connsiteX124" fmla="*/ 1993660 w 3320916"/>
                <a:gd name="connsiteY124" fmla="*/ 350161 h 3326528"/>
                <a:gd name="connsiteX125" fmla="*/ 2004956 w 3320916"/>
                <a:gd name="connsiteY125" fmla="*/ 338865 h 3326528"/>
                <a:gd name="connsiteX126" fmla="*/ 1993660 w 3320916"/>
                <a:gd name="connsiteY126" fmla="*/ 327570 h 3326528"/>
                <a:gd name="connsiteX127" fmla="*/ 1852466 w 3320916"/>
                <a:gd name="connsiteY127" fmla="*/ 141194 h 3326528"/>
                <a:gd name="connsiteX128" fmla="*/ 1841171 w 3320916"/>
                <a:gd name="connsiteY128" fmla="*/ 129898 h 3326528"/>
                <a:gd name="connsiteX129" fmla="*/ 1666090 w 3320916"/>
                <a:gd name="connsiteY129" fmla="*/ 0 h 3326528"/>
                <a:gd name="connsiteX130" fmla="*/ 3320885 w 3320916"/>
                <a:gd name="connsiteY130" fmla="*/ 1666088 h 3326528"/>
                <a:gd name="connsiteX131" fmla="*/ 3094975 w 3320916"/>
                <a:gd name="connsiteY131" fmla="*/ 2507604 h 3326528"/>
                <a:gd name="connsiteX132" fmla="*/ 3038497 w 3320916"/>
                <a:gd name="connsiteY132" fmla="*/ 2473717 h 3326528"/>
                <a:gd name="connsiteX133" fmla="*/ 2829530 w 3320916"/>
                <a:gd name="connsiteY133" fmla="*/ 2456774 h 3326528"/>
                <a:gd name="connsiteX134" fmla="*/ 2637506 w 3320916"/>
                <a:gd name="connsiteY134" fmla="*/ 2473717 h 3326528"/>
                <a:gd name="connsiteX135" fmla="*/ 2592324 w 3320916"/>
                <a:gd name="connsiteY135" fmla="*/ 2462422 h 3326528"/>
                <a:gd name="connsiteX136" fmla="*/ 2705279 w 3320916"/>
                <a:gd name="connsiteY136" fmla="*/ 2326876 h 3326528"/>
                <a:gd name="connsiteX137" fmla="*/ 2693983 w 3320916"/>
                <a:gd name="connsiteY137" fmla="*/ 2315580 h 3326528"/>
                <a:gd name="connsiteX138" fmla="*/ 2541494 w 3320916"/>
                <a:gd name="connsiteY138" fmla="*/ 2422888 h 3326528"/>
                <a:gd name="connsiteX139" fmla="*/ 2507607 w 3320916"/>
                <a:gd name="connsiteY139" fmla="*/ 2377705 h 3326528"/>
                <a:gd name="connsiteX140" fmla="*/ 2518903 w 3320916"/>
                <a:gd name="connsiteY140" fmla="*/ 2253455 h 3326528"/>
                <a:gd name="connsiteX141" fmla="*/ 2434186 w 3320916"/>
                <a:gd name="connsiteY141" fmla="*/ 2106613 h 3326528"/>
                <a:gd name="connsiteX142" fmla="*/ 2281697 w 3320916"/>
                <a:gd name="connsiteY142" fmla="*/ 2038840 h 3326528"/>
                <a:gd name="connsiteX143" fmla="*/ 2004956 w 3320916"/>
                <a:gd name="connsiteY143" fmla="*/ 2151795 h 3326528"/>
                <a:gd name="connsiteX144" fmla="*/ 1976717 w 3320916"/>
                <a:gd name="connsiteY144" fmla="*/ 2117909 h 3326528"/>
                <a:gd name="connsiteX145" fmla="*/ 1824227 w 3320916"/>
                <a:gd name="connsiteY145" fmla="*/ 2061431 h 3326528"/>
                <a:gd name="connsiteX146" fmla="*/ 1745159 w 3320916"/>
                <a:gd name="connsiteY146" fmla="*/ 2078374 h 3326528"/>
                <a:gd name="connsiteX147" fmla="*/ 1688681 w 3320916"/>
                <a:gd name="connsiteY147" fmla="*/ 2112261 h 3326528"/>
                <a:gd name="connsiteX148" fmla="*/ 1558782 w 3320916"/>
                <a:gd name="connsiteY148" fmla="*/ 1988010 h 3326528"/>
                <a:gd name="connsiteX149" fmla="*/ 1440179 w 3320916"/>
                <a:gd name="connsiteY149" fmla="*/ 1982362 h 3326528"/>
                <a:gd name="connsiteX150" fmla="*/ 1400645 w 3320916"/>
                <a:gd name="connsiteY150" fmla="*/ 1671736 h 3326528"/>
                <a:gd name="connsiteX151" fmla="*/ 1417588 w 3320916"/>
                <a:gd name="connsiteY151" fmla="*/ 1564428 h 3326528"/>
                <a:gd name="connsiteX152" fmla="*/ 1558782 w 3320916"/>
                <a:gd name="connsiteY152" fmla="*/ 1564428 h 3326528"/>
                <a:gd name="connsiteX153" fmla="*/ 1784693 w 3320916"/>
                <a:gd name="connsiteY153" fmla="*/ 1383700 h 3326528"/>
                <a:gd name="connsiteX154" fmla="*/ 1801637 w 3320916"/>
                <a:gd name="connsiteY154" fmla="*/ 1282041 h 3326528"/>
                <a:gd name="connsiteX155" fmla="*/ 1920239 w 3320916"/>
                <a:gd name="connsiteY155" fmla="*/ 1186029 h 3326528"/>
                <a:gd name="connsiteX156" fmla="*/ 1931535 w 3320916"/>
                <a:gd name="connsiteY156" fmla="*/ 1016596 h 3326528"/>
                <a:gd name="connsiteX157" fmla="*/ 1925887 w 3320916"/>
                <a:gd name="connsiteY157" fmla="*/ 999653 h 3326528"/>
                <a:gd name="connsiteX158" fmla="*/ 2100968 w 3320916"/>
                <a:gd name="connsiteY158" fmla="*/ 960119 h 3326528"/>
                <a:gd name="connsiteX159" fmla="*/ 2705279 w 3320916"/>
                <a:gd name="connsiteY159" fmla="*/ 1157790 h 3326528"/>
                <a:gd name="connsiteX160" fmla="*/ 2716574 w 3320916"/>
                <a:gd name="connsiteY160" fmla="*/ 1146494 h 3326528"/>
                <a:gd name="connsiteX161" fmla="*/ 1869410 w 3320916"/>
                <a:gd name="connsiteY161" fmla="*/ 728561 h 3326528"/>
                <a:gd name="connsiteX162" fmla="*/ 1564430 w 3320916"/>
                <a:gd name="connsiteY162" fmla="*/ 785038 h 3326528"/>
                <a:gd name="connsiteX163" fmla="*/ 1541839 w 3320916"/>
                <a:gd name="connsiteY163" fmla="*/ 756799 h 3326528"/>
                <a:gd name="connsiteX164" fmla="*/ 1502305 w 3320916"/>
                <a:gd name="connsiteY164" fmla="*/ 734208 h 3326528"/>
                <a:gd name="connsiteX165" fmla="*/ 1485362 w 3320916"/>
                <a:gd name="connsiteY165" fmla="*/ 734208 h 3326528"/>
                <a:gd name="connsiteX166" fmla="*/ 1496657 w 3320916"/>
                <a:gd name="connsiteY166" fmla="*/ 643844 h 3326528"/>
                <a:gd name="connsiteX167" fmla="*/ 1423236 w 3320916"/>
                <a:gd name="connsiteY167" fmla="*/ 553480 h 3326528"/>
                <a:gd name="connsiteX168" fmla="*/ 1310281 w 3320916"/>
                <a:gd name="connsiteY168" fmla="*/ 547832 h 3326528"/>
                <a:gd name="connsiteX169" fmla="*/ 1242508 w 3320916"/>
                <a:gd name="connsiteY169" fmla="*/ 598662 h 3326528"/>
                <a:gd name="connsiteX170" fmla="*/ 1163439 w 3320916"/>
                <a:gd name="connsiteY170" fmla="*/ 553480 h 3326528"/>
                <a:gd name="connsiteX171" fmla="*/ 988358 w 3320916"/>
                <a:gd name="connsiteY171" fmla="*/ 542185 h 3326528"/>
                <a:gd name="connsiteX172" fmla="*/ 852812 w 3320916"/>
                <a:gd name="connsiteY172" fmla="*/ 609958 h 3326528"/>
                <a:gd name="connsiteX173" fmla="*/ 762448 w 3320916"/>
                <a:gd name="connsiteY173" fmla="*/ 553480 h 3326528"/>
                <a:gd name="connsiteX174" fmla="*/ 621254 w 3320916"/>
                <a:gd name="connsiteY174" fmla="*/ 536537 h 3326528"/>
                <a:gd name="connsiteX175" fmla="*/ 491355 w 3320916"/>
                <a:gd name="connsiteY175" fmla="*/ 593014 h 3326528"/>
                <a:gd name="connsiteX176" fmla="*/ 417934 w 3320916"/>
                <a:gd name="connsiteY176" fmla="*/ 694674 h 3326528"/>
                <a:gd name="connsiteX177" fmla="*/ 372752 w 3320916"/>
                <a:gd name="connsiteY177" fmla="*/ 683379 h 3326528"/>
                <a:gd name="connsiteX178" fmla="*/ 321922 w 3320916"/>
                <a:gd name="connsiteY178" fmla="*/ 683379 h 3326528"/>
                <a:gd name="connsiteX179" fmla="*/ 1666090 w 3320916"/>
                <a:gd name="connsiteY179" fmla="*/ 0 h 332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3320916" h="3326527">
                  <a:moveTo>
                    <a:pt x="491355" y="2530194"/>
                  </a:moveTo>
                  <a:cubicBezTo>
                    <a:pt x="536537" y="2530194"/>
                    <a:pt x="576072" y="2541490"/>
                    <a:pt x="615606" y="2564081"/>
                  </a:cubicBezTo>
                  <a:cubicBezTo>
                    <a:pt x="655140" y="2586672"/>
                    <a:pt x="683379" y="2614910"/>
                    <a:pt x="711618" y="2654445"/>
                  </a:cubicBezTo>
                  <a:cubicBezTo>
                    <a:pt x="739857" y="2688331"/>
                    <a:pt x="762448" y="2733513"/>
                    <a:pt x="785039" y="2773047"/>
                  </a:cubicBezTo>
                  <a:cubicBezTo>
                    <a:pt x="807630" y="2812582"/>
                    <a:pt x="835869" y="2852116"/>
                    <a:pt x="875403" y="2891650"/>
                  </a:cubicBezTo>
                  <a:cubicBezTo>
                    <a:pt x="886699" y="2897298"/>
                    <a:pt x="897994" y="2908594"/>
                    <a:pt x="909290" y="2914241"/>
                  </a:cubicBezTo>
                  <a:cubicBezTo>
                    <a:pt x="920585" y="2919889"/>
                    <a:pt x="937528" y="2919889"/>
                    <a:pt x="948824" y="2925537"/>
                  </a:cubicBezTo>
                  <a:cubicBezTo>
                    <a:pt x="971415" y="2931185"/>
                    <a:pt x="999654" y="2931185"/>
                    <a:pt x="1027893" y="2925537"/>
                  </a:cubicBezTo>
                  <a:cubicBezTo>
                    <a:pt x="1027893" y="2965071"/>
                    <a:pt x="1033540" y="3004606"/>
                    <a:pt x="1050484" y="3044140"/>
                  </a:cubicBezTo>
                  <a:cubicBezTo>
                    <a:pt x="1073075" y="3089322"/>
                    <a:pt x="1112609" y="3128856"/>
                    <a:pt x="1163439" y="3145800"/>
                  </a:cubicBezTo>
                  <a:cubicBezTo>
                    <a:pt x="1214269" y="3162743"/>
                    <a:pt x="1265099" y="3162743"/>
                    <a:pt x="1315929" y="3145800"/>
                  </a:cubicBezTo>
                  <a:cubicBezTo>
                    <a:pt x="1355463" y="3128856"/>
                    <a:pt x="1389350" y="3094970"/>
                    <a:pt x="1411941" y="3055435"/>
                  </a:cubicBezTo>
                  <a:cubicBezTo>
                    <a:pt x="1428884" y="3066731"/>
                    <a:pt x="1451475" y="3072379"/>
                    <a:pt x="1474066" y="3078026"/>
                  </a:cubicBezTo>
                  <a:cubicBezTo>
                    <a:pt x="1502305" y="3083674"/>
                    <a:pt x="1530544" y="3078026"/>
                    <a:pt x="1558782" y="3061083"/>
                  </a:cubicBezTo>
                  <a:cubicBezTo>
                    <a:pt x="1570078" y="3055435"/>
                    <a:pt x="1581374" y="3049788"/>
                    <a:pt x="1587021" y="3038492"/>
                  </a:cubicBezTo>
                  <a:cubicBezTo>
                    <a:pt x="1603965" y="3072379"/>
                    <a:pt x="1626556" y="3094970"/>
                    <a:pt x="1654795" y="3117561"/>
                  </a:cubicBezTo>
                  <a:cubicBezTo>
                    <a:pt x="1694329" y="3140152"/>
                    <a:pt x="1739511" y="3157095"/>
                    <a:pt x="1784693" y="3162743"/>
                  </a:cubicBezTo>
                  <a:cubicBezTo>
                    <a:pt x="1829875" y="3162743"/>
                    <a:pt x="1880705" y="3157095"/>
                    <a:pt x="1920240" y="3134504"/>
                  </a:cubicBezTo>
                  <a:cubicBezTo>
                    <a:pt x="1959774" y="3111913"/>
                    <a:pt x="1982365" y="3078026"/>
                    <a:pt x="1999308" y="3038492"/>
                  </a:cubicBezTo>
                  <a:cubicBezTo>
                    <a:pt x="2016252" y="3049788"/>
                    <a:pt x="2027547" y="3061083"/>
                    <a:pt x="2044490" y="3066731"/>
                  </a:cubicBezTo>
                  <a:cubicBezTo>
                    <a:pt x="2067081" y="3072379"/>
                    <a:pt x="2089672" y="3072379"/>
                    <a:pt x="2112264" y="3066731"/>
                  </a:cubicBezTo>
                  <a:cubicBezTo>
                    <a:pt x="2134855" y="3061083"/>
                    <a:pt x="2157446" y="3044140"/>
                    <a:pt x="2168741" y="3021549"/>
                  </a:cubicBezTo>
                  <a:cubicBezTo>
                    <a:pt x="2180037" y="3010253"/>
                    <a:pt x="2180037" y="2998958"/>
                    <a:pt x="2185685" y="2987662"/>
                  </a:cubicBezTo>
                  <a:cubicBezTo>
                    <a:pt x="2208275" y="2993310"/>
                    <a:pt x="2225219" y="2998958"/>
                    <a:pt x="2247810" y="2998958"/>
                  </a:cubicBezTo>
                  <a:cubicBezTo>
                    <a:pt x="2326879" y="3004606"/>
                    <a:pt x="2405947" y="2970719"/>
                    <a:pt x="2439834" y="2902946"/>
                  </a:cubicBezTo>
                  <a:cubicBezTo>
                    <a:pt x="2468073" y="2925537"/>
                    <a:pt x="2513255" y="2936832"/>
                    <a:pt x="2552789" y="2919889"/>
                  </a:cubicBezTo>
                  <a:cubicBezTo>
                    <a:pt x="2597971" y="2897298"/>
                    <a:pt x="2620562" y="2863412"/>
                    <a:pt x="2643153" y="2829525"/>
                  </a:cubicBezTo>
                  <a:cubicBezTo>
                    <a:pt x="2682688" y="2761752"/>
                    <a:pt x="2722222" y="2699627"/>
                    <a:pt x="2773052" y="2648797"/>
                  </a:cubicBezTo>
                  <a:cubicBezTo>
                    <a:pt x="2823882" y="2597967"/>
                    <a:pt x="2891655" y="2569728"/>
                    <a:pt x="2965076" y="2569728"/>
                  </a:cubicBezTo>
                  <a:cubicBezTo>
                    <a:pt x="2993315" y="2569728"/>
                    <a:pt x="3021554" y="2575376"/>
                    <a:pt x="3061088" y="2586672"/>
                  </a:cubicBezTo>
                  <a:cubicBezTo>
                    <a:pt x="2761757" y="3032844"/>
                    <a:pt x="2253458" y="3326528"/>
                    <a:pt x="1677386" y="3326528"/>
                  </a:cubicBezTo>
                  <a:cubicBezTo>
                    <a:pt x="1101314" y="3326528"/>
                    <a:pt x="598663" y="3032844"/>
                    <a:pt x="299331" y="2592319"/>
                  </a:cubicBezTo>
                  <a:cubicBezTo>
                    <a:pt x="355809" y="2552785"/>
                    <a:pt x="423582" y="2530194"/>
                    <a:pt x="491355" y="2530194"/>
                  </a:cubicBezTo>
                  <a:close/>
                  <a:moveTo>
                    <a:pt x="1728215" y="1711270"/>
                  </a:moveTo>
                  <a:cubicBezTo>
                    <a:pt x="1716920" y="1711270"/>
                    <a:pt x="1705624" y="1722566"/>
                    <a:pt x="1705624" y="1733861"/>
                  </a:cubicBezTo>
                  <a:cubicBezTo>
                    <a:pt x="1705624" y="1745157"/>
                    <a:pt x="1716920" y="1756452"/>
                    <a:pt x="1728215" y="1756452"/>
                  </a:cubicBezTo>
                  <a:cubicBezTo>
                    <a:pt x="1739511" y="1756452"/>
                    <a:pt x="1750807" y="1745157"/>
                    <a:pt x="1750807" y="1733861"/>
                  </a:cubicBezTo>
                  <a:cubicBezTo>
                    <a:pt x="1750807" y="1722566"/>
                    <a:pt x="1739511" y="1711270"/>
                    <a:pt x="1728215" y="1711270"/>
                  </a:cubicBezTo>
                  <a:close/>
                  <a:moveTo>
                    <a:pt x="2671393" y="1660440"/>
                  </a:moveTo>
                  <a:cubicBezTo>
                    <a:pt x="2682688" y="1716918"/>
                    <a:pt x="2705279" y="1745156"/>
                    <a:pt x="2750461" y="1756452"/>
                  </a:cubicBezTo>
                  <a:cubicBezTo>
                    <a:pt x="2705279" y="1767747"/>
                    <a:pt x="2682688" y="1795986"/>
                    <a:pt x="2671393" y="1852464"/>
                  </a:cubicBezTo>
                  <a:cubicBezTo>
                    <a:pt x="2660097" y="1795986"/>
                    <a:pt x="2637506" y="1767747"/>
                    <a:pt x="2592324" y="1756452"/>
                  </a:cubicBezTo>
                  <a:cubicBezTo>
                    <a:pt x="2637506" y="1745156"/>
                    <a:pt x="2660097" y="1722565"/>
                    <a:pt x="2671393" y="1660440"/>
                  </a:cubicBezTo>
                  <a:close/>
                  <a:moveTo>
                    <a:pt x="1818580" y="1575724"/>
                  </a:moveTo>
                  <a:cubicBezTo>
                    <a:pt x="1807284" y="1575724"/>
                    <a:pt x="1801637" y="1581372"/>
                    <a:pt x="1801637" y="1592667"/>
                  </a:cubicBezTo>
                  <a:cubicBezTo>
                    <a:pt x="1801637" y="1603963"/>
                    <a:pt x="1807284" y="1609611"/>
                    <a:pt x="1818580" y="1609611"/>
                  </a:cubicBezTo>
                  <a:cubicBezTo>
                    <a:pt x="1829875" y="1609611"/>
                    <a:pt x="1835523" y="1603963"/>
                    <a:pt x="1835523" y="1592667"/>
                  </a:cubicBezTo>
                  <a:cubicBezTo>
                    <a:pt x="1835523" y="1581372"/>
                    <a:pt x="1829875" y="1575724"/>
                    <a:pt x="1818580" y="1575724"/>
                  </a:cubicBezTo>
                  <a:close/>
                  <a:moveTo>
                    <a:pt x="2671392" y="1440178"/>
                  </a:moveTo>
                  <a:cubicBezTo>
                    <a:pt x="2665745" y="1440178"/>
                    <a:pt x="2660097" y="1445826"/>
                    <a:pt x="2660097" y="1451473"/>
                  </a:cubicBezTo>
                  <a:cubicBezTo>
                    <a:pt x="2654449" y="1733861"/>
                    <a:pt x="2654449" y="1733861"/>
                    <a:pt x="2479368" y="1745157"/>
                  </a:cubicBezTo>
                  <a:cubicBezTo>
                    <a:pt x="2473720" y="1745157"/>
                    <a:pt x="2468073" y="1750804"/>
                    <a:pt x="2468073" y="1756452"/>
                  </a:cubicBezTo>
                  <a:cubicBezTo>
                    <a:pt x="2468073" y="1762100"/>
                    <a:pt x="2473720" y="1767748"/>
                    <a:pt x="2479368" y="1767748"/>
                  </a:cubicBezTo>
                  <a:cubicBezTo>
                    <a:pt x="2654449" y="1773395"/>
                    <a:pt x="2654449" y="1773395"/>
                    <a:pt x="2660097" y="2061431"/>
                  </a:cubicBezTo>
                  <a:cubicBezTo>
                    <a:pt x="2660097" y="2067079"/>
                    <a:pt x="2665745" y="2072727"/>
                    <a:pt x="2671392" y="2072727"/>
                  </a:cubicBezTo>
                  <a:cubicBezTo>
                    <a:pt x="2677040" y="2072727"/>
                    <a:pt x="2682688" y="2067079"/>
                    <a:pt x="2682688" y="2061431"/>
                  </a:cubicBezTo>
                  <a:cubicBezTo>
                    <a:pt x="2688335" y="1779043"/>
                    <a:pt x="2688335" y="1779043"/>
                    <a:pt x="2863416" y="1767748"/>
                  </a:cubicBezTo>
                  <a:cubicBezTo>
                    <a:pt x="2869064" y="1767748"/>
                    <a:pt x="2874712" y="1762100"/>
                    <a:pt x="2874712" y="1756452"/>
                  </a:cubicBezTo>
                  <a:cubicBezTo>
                    <a:pt x="2874712" y="1750804"/>
                    <a:pt x="2869064" y="1745157"/>
                    <a:pt x="2863416" y="1745157"/>
                  </a:cubicBezTo>
                  <a:cubicBezTo>
                    <a:pt x="2688335" y="1739509"/>
                    <a:pt x="2688335" y="1739509"/>
                    <a:pt x="2682688" y="1451473"/>
                  </a:cubicBezTo>
                  <a:cubicBezTo>
                    <a:pt x="2682688" y="1445826"/>
                    <a:pt x="2677040" y="1440178"/>
                    <a:pt x="2671392" y="1440178"/>
                  </a:cubicBezTo>
                  <a:close/>
                  <a:moveTo>
                    <a:pt x="468764" y="1366756"/>
                  </a:moveTo>
                  <a:cubicBezTo>
                    <a:pt x="468764" y="1372404"/>
                    <a:pt x="468764" y="1383699"/>
                    <a:pt x="468764" y="1389347"/>
                  </a:cubicBezTo>
                  <a:cubicBezTo>
                    <a:pt x="480060" y="1462768"/>
                    <a:pt x="525242" y="1541836"/>
                    <a:pt x="598663" y="1564427"/>
                  </a:cubicBezTo>
                  <a:cubicBezTo>
                    <a:pt x="632550" y="1575723"/>
                    <a:pt x="672084" y="1575723"/>
                    <a:pt x="705971" y="1564427"/>
                  </a:cubicBezTo>
                  <a:cubicBezTo>
                    <a:pt x="739857" y="1553132"/>
                    <a:pt x="768096" y="1541836"/>
                    <a:pt x="796335" y="1524893"/>
                  </a:cubicBezTo>
                  <a:cubicBezTo>
                    <a:pt x="818926" y="1570075"/>
                    <a:pt x="852813" y="1603962"/>
                    <a:pt x="892347" y="1626553"/>
                  </a:cubicBezTo>
                  <a:cubicBezTo>
                    <a:pt x="886699" y="1660439"/>
                    <a:pt x="886699" y="1688678"/>
                    <a:pt x="886699" y="1722565"/>
                  </a:cubicBezTo>
                  <a:cubicBezTo>
                    <a:pt x="886699" y="1880702"/>
                    <a:pt x="920586" y="2027544"/>
                    <a:pt x="982711" y="2163090"/>
                  </a:cubicBezTo>
                  <a:cubicBezTo>
                    <a:pt x="960120" y="2185681"/>
                    <a:pt x="948824" y="2208272"/>
                    <a:pt x="943177" y="2236510"/>
                  </a:cubicBezTo>
                  <a:cubicBezTo>
                    <a:pt x="931881" y="2270397"/>
                    <a:pt x="937529" y="2315579"/>
                    <a:pt x="948824" y="2349465"/>
                  </a:cubicBezTo>
                  <a:cubicBezTo>
                    <a:pt x="926233" y="2366409"/>
                    <a:pt x="897995" y="2377704"/>
                    <a:pt x="869756" y="2383352"/>
                  </a:cubicBezTo>
                  <a:cubicBezTo>
                    <a:pt x="835869" y="2389000"/>
                    <a:pt x="801983" y="2383352"/>
                    <a:pt x="768096" y="2372057"/>
                  </a:cubicBezTo>
                  <a:cubicBezTo>
                    <a:pt x="700323" y="2355113"/>
                    <a:pt x="626902" y="2326875"/>
                    <a:pt x="547833" y="2332522"/>
                  </a:cubicBezTo>
                  <a:cubicBezTo>
                    <a:pt x="468764" y="2338170"/>
                    <a:pt x="395344" y="2377704"/>
                    <a:pt x="338866" y="2428534"/>
                  </a:cubicBezTo>
                  <a:cubicBezTo>
                    <a:pt x="304979" y="2456773"/>
                    <a:pt x="276740" y="2496307"/>
                    <a:pt x="248502" y="2530194"/>
                  </a:cubicBezTo>
                  <a:cubicBezTo>
                    <a:pt x="90364" y="2276045"/>
                    <a:pt x="0" y="1982361"/>
                    <a:pt x="0" y="1660439"/>
                  </a:cubicBezTo>
                  <a:cubicBezTo>
                    <a:pt x="0" y="1564427"/>
                    <a:pt x="5648" y="1468416"/>
                    <a:pt x="22591" y="1372404"/>
                  </a:cubicBezTo>
                  <a:cubicBezTo>
                    <a:pt x="39534" y="1383699"/>
                    <a:pt x="56478" y="1394995"/>
                    <a:pt x="73421" y="1406290"/>
                  </a:cubicBezTo>
                  <a:cubicBezTo>
                    <a:pt x="118603" y="1428881"/>
                    <a:pt x="175081" y="1445825"/>
                    <a:pt x="225911" y="1445825"/>
                  </a:cubicBezTo>
                  <a:cubicBezTo>
                    <a:pt x="316275" y="1445825"/>
                    <a:pt x="400991" y="1417586"/>
                    <a:pt x="468764" y="1366756"/>
                  </a:cubicBezTo>
                  <a:close/>
                  <a:moveTo>
                    <a:pt x="3027201" y="1231211"/>
                  </a:moveTo>
                  <a:cubicBezTo>
                    <a:pt x="3021554" y="1259450"/>
                    <a:pt x="3015906" y="1287688"/>
                    <a:pt x="3015906" y="1315927"/>
                  </a:cubicBezTo>
                  <a:cubicBezTo>
                    <a:pt x="3015906" y="1344166"/>
                    <a:pt x="3015906" y="1366757"/>
                    <a:pt x="3015906" y="1389348"/>
                  </a:cubicBezTo>
                  <a:cubicBezTo>
                    <a:pt x="2987667" y="1389348"/>
                    <a:pt x="2965076" y="1389348"/>
                    <a:pt x="2942485" y="1389348"/>
                  </a:cubicBezTo>
                  <a:cubicBezTo>
                    <a:pt x="2914246" y="1394996"/>
                    <a:pt x="2886007" y="1394996"/>
                    <a:pt x="2857768" y="1400643"/>
                  </a:cubicBezTo>
                  <a:cubicBezTo>
                    <a:pt x="2886007" y="1406291"/>
                    <a:pt x="2914246" y="1411939"/>
                    <a:pt x="2942485" y="1411939"/>
                  </a:cubicBezTo>
                  <a:cubicBezTo>
                    <a:pt x="2970724" y="1411939"/>
                    <a:pt x="2993315" y="1411939"/>
                    <a:pt x="3015906" y="1411939"/>
                  </a:cubicBezTo>
                  <a:cubicBezTo>
                    <a:pt x="3015906" y="1440178"/>
                    <a:pt x="3015906" y="1462769"/>
                    <a:pt x="3015906" y="1485360"/>
                  </a:cubicBezTo>
                  <a:cubicBezTo>
                    <a:pt x="3021554" y="1513599"/>
                    <a:pt x="3021554" y="1541837"/>
                    <a:pt x="3027201" y="1570076"/>
                  </a:cubicBezTo>
                  <a:cubicBezTo>
                    <a:pt x="3032849" y="1541837"/>
                    <a:pt x="3038497" y="1513599"/>
                    <a:pt x="3038497" y="1485360"/>
                  </a:cubicBezTo>
                  <a:cubicBezTo>
                    <a:pt x="3038497" y="1457121"/>
                    <a:pt x="3038497" y="1434530"/>
                    <a:pt x="3038497" y="1411939"/>
                  </a:cubicBezTo>
                  <a:cubicBezTo>
                    <a:pt x="3066736" y="1411939"/>
                    <a:pt x="3089327" y="1411939"/>
                    <a:pt x="3111918" y="1411939"/>
                  </a:cubicBezTo>
                  <a:cubicBezTo>
                    <a:pt x="3140157" y="1406291"/>
                    <a:pt x="3168395" y="1406291"/>
                    <a:pt x="3196634" y="1400643"/>
                  </a:cubicBezTo>
                  <a:cubicBezTo>
                    <a:pt x="3168395" y="1394996"/>
                    <a:pt x="3140157" y="1389348"/>
                    <a:pt x="3111918" y="1389348"/>
                  </a:cubicBezTo>
                  <a:cubicBezTo>
                    <a:pt x="3083679" y="1389348"/>
                    <a:pt x="3061088" y="1389348"/>
                    <a:pt x="3038497" y="1389348"/>
                  </a:cubicBezTo>
                  <a:cubicBezTo>
                    <a:pt x="3038497" y="1361109"/>
                    <a:pt x="3038497" y="1338518"/>
                    <a:pt x="3038497" y="1315927"/>
                  </a:cubicBezTo>
                  <a:cubicBezTo>
                    <a:pt x="3032849" y="1287688"/>
                    <a:pt x="3032849" y="1259450"/>
                    <a:pt x="3027201" y="1231211"/>
                  </a:cubicBezTo>
                  <a:close/>
                  <a:moveTo>
                    <a:pt x="2784348" y="728561"/>
                  </a:moveTo>
                  <a:cubicBezTo>
                    <a:pt x="2778700" y="728561"/>
                    <a:pt x="2767404" y="734208"/>
                    <a:pt x="2767404" y="745504"/>
                  </a:cubicBezTo>
                  <a:cubicBezTo>
                    <a:pt x="2767404" y="756799"/>
                    <a:pt x="2773052" y="762447"/>
                    <a:pt x="2784348" y="762447"/>
                  </a:cubicBezTo>
                  <a:cubicBezTo>
                    <a:pt x="2795643" y="762447"/>
                    <a:pt x="2801291" y="756799"/>
                    <a:pt x="2801291" y="745504"/>
                  </a:cubicBezTo>
                  <a:cubicBezTo>
                    <a:pt x="2801291" y="734208"/>
                    <a:pt x="2795643" y="728561"/>
                    <a:pt x="2784348" y="728561"/>
                  </a:cubicBezTo>
                  <a:close/>
                  <a:moveTo>
                    <a:pt x="2597971" y="530889"/>
                  </a:moveTo>
                  <a:cubicBezTo>
                    <a:pt x="2581028" y="530889"/>
                    <a:pt x="2569732" y="542185"/>
                    <a:pt x="2575380" y="553480"/>
                  </a:cubicBezTo>
                  <a:cubicBezTo>
                    <a:pt x="2575380" y="564776"/>
                    <a:pt x="2586676" y="576071"/>
                    <a:pt x="2597971" y="576071"/>
                  </a:cubicBezTo>
                  <a:cubicBezTo>
                    <a:pt x="2609267" y="576071"/>
                    <a:pt x="2620562" y="564776"/>
                    <a:pt x="2620562" y="553480"/>
                  </a:cubicBezTo>
                  <a:cubicBezTo>
                    <a:pt x="2620562" y="542185"/>
                    <a:pt x="2609267" y="530889"/>
                    <a:pt x="2597971" y="530889"/>
                  </a:cubicBezTo>
                  <a:close/>
                  <a:moveTo>
                    <a:pt x="1841171" y="129898"/>
                  </a:moveTo>
                  <a:cubicBezTo>
                    <a:pt x="1835523" y="129898"/>
                    <a:pt x="1829875" y="135546"/>
                    <a:pt x="1829875" y="141194"/>
                  </a:cubicBezTo>
                  <a:cubicBezTo>
                    <a:pt x="1829875" y="321922"/>
                    <a:pt x="1829875" y="321922"/>
                    <a:pt x="1688681" y="327570"/>
                  </a:cubicBezTo>
                  <a:cubicBezTo>
                    <a:pt x="1683033" y="327570"/>
                    <a:pt x="1677386" y="333218"/>
                    <a:pt x="1677386" y="338865"/>
                  </a:cubicBezTo>
                  <a:cubicBezTo>
                    <a:pt x="1677386" y="344513"/>
                    <a:pt x="1683033" y="350161"/>
                    <a:pt x="1688681" y="350161"/>
                  </a:cubicBezTo>
                  <a:cubicBezTo>
                    <a:pt x="1824227" y="355809"/>
                    <a:pt x="1824227" y="355809"/>
                    <a:pt x="1829875" y="536537"/>
                  </a:cubicBezTo>
                  <a:cubicBezTo>
                    <a:pt x="1829875" y="542185"/>
                    <a:pt x="1835523" y="547832"/>
                    <a:pt x="1841171" y="547832"/>
                  </a:cubicBezTo>
                  <a:cubicBezTo>
                    <a:pt x="1846819" y="547832"/>
                    <a:pt x="1852466" y="542185"/>
                    <a:pt x="1852466" y="536537"/>
                  </a:cubicBezTo>
                  <a:cubicBezTo>
                    <a:pt x="1852466" y="468764"/>
                    <a:pt x="1852466" y="426406"/>
                    <a:pt x="1859912" y="399634"/>
                  </a:cubicBezTo>
                  <a:lnTo>
                    <a:pt x="1863471" y="391981"/>
                  </a:lnTo>
                  <a:lnTo>
                    <a:pt x="1846818" y="395343"/>
                  </a:lnTo>
                  <a:cubicBezTo>
                    <a:pt x="1818745" y="395343"/>
                    <a:pt x="1795988" y="372585"/>
                    <a:pt x="1795988" y="344513"/>
                  </a:cubicBezTo>
                  <a:cubicBezTo>
                    <a:pt x="1795988" y="316440"/>
                    <a:pt x="1818745" y="293683"/>
                    <a:pt x="1846818" y="293683"/>
                  </a:cubicBezTo>
                  <a:cubicBezTo>
                    <a:pt x="1874890" y="293683"/>
                    <a:pt x="1897648" y="316440"/>
                    <a:pt x="1897648" y="344513"/>
                  </a:cubicBezTo>
                  <a:lnTo>
                    <a:pt x="1889980" y="363026"/>
                  </a:lnTo>
                  <a:lnTo>
                    <a:pt x="1912032" y="356250"/>
                  </a:lnTo>
                  <a:cubicBezTo>
                    <a:pt x="1931888" y="352632"/>
                    <a:pt x="1958362" y="351573"/>
                    <a:pt x="1993660" y="350161"/>
                  </a:cubicBezTo>
                  <a:cubicBezTo>
                    <a:pt x="1999308" y="350161"/>
                    <a:pt x="2004956" y="344513"/>
                    <a:pt x="2004956" y="338865"/>
                  </a:cubicBezTo>
                  <a:cubicBezTo>
                    <a:pt x="2004956" y="333218"/>
                    <a:pt x="1999308" y="327570"/>
                    <a:pt x="1993660" y="327570"/>
                  </a:cubicBezTo>
                  <a:cubicBezTo>
                    <a:pt x="1858114" y="321922"/>
                    <a:pt x="1858114" y="321922"/>
                    <a:pt x="1852466" y="141194"/>
                  </a:cubicBezTo>
                  <a:cubicBezTo>
                    <a:pt x="1852466" y="135546"/>
                    <a:pt x="1846819" y="129898"/>
                    <a:pt x="1841171" y="129898"/>
                  </a:cubicBezTo>
                  <a:close/>
                  <a:moveTo>
                    <a:pt x="1666090" y="0"/>
                  </a:moveTo>
                  <a:cubicBezTo>
                    <a:pt x="2581028" y="0"/>
                    <a:pt x="3326533" y="745504"/>
                    <a:pt x="3320885" y="1666088"/>
                  </a:cubicBezTo>
                  <a:cubicBezTo>
                    <a:pt x="3320885" y="1976715"/>
                    <a:pt x="3241817" y="2259102"/>
                    <a:pt x="3094975" y="2507604"/>
                  </a:cubicBezTo>
                  <a:cubicBezTo>
                    <a:pt x="3078031" y="2496308"/>
                    <a:pt x="3055440" y="2485013"/>
                    <a:pt x="3038497" y="2473717"/>
                  </a:cubicBezTo>
                  <a:cubicBezTo>
                    <a:pt x="2970724" y="2445478"/>
                    <a:pt x="2897303" y="2445478"/>
                    <a:pt x="2829530" y="2456774"/>
                  </a:cubicBezTo>
                  <a:cubicBezTo>
                    <a:pt x="2761757" y="2468070"/>
                    <a:pt x="2699631" y="2485013"/>
                    <a:pt x="2637506" y="2473717"/>
                  </a:cubicBezTo>
                  <a:cubicBezTo>
                    <a:pt x="2620562" y="2473717"/>
                    <a:pt x="2603619" y="2468070"/>
                    <a:pt x="2592324" y="2462422"/>
                  </a:cubicBezTo>
                  <a:cubicBezTo>
                    <a:pt x="2631858" y="2417240"/>
                    <a:pt x="2671392" y="2372058"/>
                    <a:pt x="2705279" y="2326876"/>
                  </a:cubicBezTo>
                  <a:cubicBezTo>
                    <a:pt x="2710927" y="2321228"/>
                    <a:pt x="2699631" y="2309932"/>
                    <a:pt x="2693983" y="2315580"/>
                  </a:cubicBezTo>
                  <a:cubicBezTo>
                    <a:pt x="2648801" y="2355114"/>
                    <a:pt x="2597971" y="2394649"/>
                    <a:pt x="2541494" y="2422888"/>
                  </a:cubicBezTo>
                  <a:cubicBezTo>
                    <a:pt x="2530198" y="2411592"/>
                    <a:pt x="2518903" y="2394649"/>
                    <a:pt x="2507607" y="2377705"/>
                  </a:cubicBezTo>
                  <a:cubicBezTo>
                    <a:pt x="2524550" y="2338171"/>
                    <a:pt x="2524550" y="2292989"/>
                    <a:pt x="2518903" y="2253455"/>
                  </a:cubicBezTo>
                  <a:cubicBezTo>
                    <a:pt x="2507607" y="2196977"/>
                    <a:pt x="2479368" y="2146147"/>
                    <a:pt x="2434186" y="2106613"/>
                  </a:cubicBezTo>
                  <a:cubicBezTo>
                    <a:pt x="2389004" y="2067079"/>
                    <a:pt x="2338174" y="2044488"/>
                    <a:pt x="2281697" y="2038840"/>
                  </a:cubicBezTo>
                  <a:cubicBezTo>
                    <a:pt x="2180037" y="2021897"/>
                    <a:pt x="2067081" y="2067079"/>
                    <a:pt x="2004956" y="2151795"/>
                  </a:cubicBezTo>
                  <a:cubicBezTo>
                    <a:pt x="1993660" y="2140500"/>
                    <a:pt x="1988013" y="2129204"/>
                    <a:pt x="1976717" y="2117909"/>
                  </a:cubicBezTo>
                  <a:cubicBezTo>
                    <a:pt x="1937183" y="2078374"/>
                    <a:pt x="1880705" y="2055783"/>
                    <a:pt x="1824227" y="2061431"/>
                  </a:cubicBezTo>
                  <a:cubicBezTo>
                    <a:pt x="1795989" y="2061431"/>
                    <a:pt x="1773398" y="2067079"/>
                    <a:pt x="1745159" y="2078374"/>
                  </a:cubicBezTo>
                  <a:cubicBezTo>
                    <a:pt x="1728215" y="2089670"/>
                    <a:pt x="1705624" y="2095317"/>
                    <a:pt x="1688681" y="2112261"/>
                  </a:cubicBezTo>
                  <a:cubicBezTo>
                    <a:pt x="1677386" y="2050135"/>
                    <a:pt x="1620908" y="2004953"/>
                    <a:pt x="1558782" y="1988010"/>
                  </a:cubicBezTo>
                  <a:cubicBezTo>
                    <a:pt x="1519248" y="1976715"/>
                    <a:pt x="1479714" y="1976715"/>
                    <a:pt x="1440179" y="1982362"/>
                  </a:cubicBezTo>
                  <a:cubicBezTo>
                    <a:pt x="1406293" y="1886351"/>
                    <a:pt x="1394997" y="1779043"/>
                    <a:pt x="1400645" y="1671736"/>
                  </a:cubicBezTo>
                  <a:cubicBezTo>
                    <a:pt x="1406293" y="1637849"/>
                    <a:pt x="1411941" y="1598315"/>
                    <a:pt x="1417588" y="1564428"/>
                  </a:cubicBezTo>
                  <a:cubicBezTo>
                    <a:pt x="1462771" y="1570076"/>
                    <a:pt x="1513600" y="1570076"/>
                    <a:pt x="1558782" y="1564428"/>
                  </a:cubicBezTo>
                  <a:cubicBezTo>
                    <a:pt x="1654795" y="1553133"/>
                    <a:pt x="1745159" y="1479712"/>
                    <a:pt x="1784693" y="1383700"/>
                  </a:cubicBezTo>
                  <a:cubicBezTo>
                    <a:pt x="1795989" y="1349814"/>
                    <a:pt x="1801637" y="1315927"/>
                    <a:pt x="1801637" y="1282041"/>
                  </a:cubicBezTo>
                  <a:cubicBezTo>
                    <a:pt x="1852466" y="1270745"/>
                    <a:pt x="1897648" y="1231211"/>
                    <a:pt x="1920239" y="1186029"/>
                  </a:cubicBezTo>
                  <a:cubicBezTo>
                    <a:pt x="1948478" y="1135199"/>
                    <a:pt x="1954126" y="1073074"/>
                    <a:pt x="1931535" y="1016596"/>
                  </a:cubicBezTo>
                  <a:cubicBezTo>
                    <a:pt x="1931535" y="1010948"/>
                    <a:pt x="1931535" y="1005301"/>
                    <a:pt x="1925887" y="999653"/>
                  </a:cubicBezTo>
                  <a:cubicBezTo>
                    <a:pt x="1982365" y="977062"/>
                    <a:pt x="2038842" y="965766"/>
                    <a:pt x="2100968" y="960119"/>
                  </a:cubicBezTo>
                  <a:cubicBezTo>
                    <a:pt x="2332526" y="937528"/>
                    <a:pt x="2547141" y="1016596"/>
                    <a:pt x="2705279" y="1157790"/>
                  </a:cubicBezTo>
                  <a:cubicBezTo>
                    <a:pt x="2710927" y="1163438"/>
                    <a:pt x="2722222" y="1152142"/>
                    <a:pt x="2716574" y="1146494"/>
                  </a:cubicBezTo>
                  <a:cubicBezTo>
                    <a:pt x="2524550" y="886698"/>
                    <a:pt x="2219571" y="717265"/>
                    <a:pt x="1869410" y="728561"/>
                  </a:cubicBezTo>
                  <a:cubicBezTo>
                    <a:pt x="1762102" y="734208"/>
                    <a:pt x="1660442" y="751152"/>
                    <a:pt x="1564430" y="785038"/>
                  </a:cubicBezTo>
                  <a:cubicBezTo>
                    <a:pt x="1558782" y="773743"/>
                    <a:pt x="1553135" y="768095"/>
                    <a:pt x="1541839" y="756799"/>
                  </a:cubicBezTo>
                  <a:cubicBezTo>
                    <a:pt x="1530544" y="745504"/>
                    <a:pt x="1513600" y="739856"/>
                    <a:pt x="1502305" y="734208"/>
                  </a:cubicBezTo>
                  <a:cubicBezTo>
                    <a:pt x="1496657" y="734208"/>
                    <a:pt x="1491009" y="734208"/>
                    <a:pt x="1485362" y="734208"/>
                  </a:cubicBezTo>
                  <a:cubicBezTo>
                    <a:pt x="1496657" y="705970"/>
                    <a:pt x="1502305" y="677731"/>
                    <a:pt x="1496657" y="643844"/>
                  </a:cubicBezTo>
                  <a:cubicBezTo>
                    <a:pt x="1485362" y="604310"/>
                    <a:pt x="1457123" y="570423"/>
                    <a:pt x="1423236" y="553480"/>
                  </a:cubicBezTo>
                  <a:cubicBezTo>
                    <a:pt x="1389350" y="536537"/>
                    <a:pt x="1344167" y="536537"/>
                    <a:pt x="1310281" y="547832"/>
                  </a:cubicBezTo>
                  <a:cubicBezTo>
                    <a:pt x="1282042" y="559128"/>
                    <a:pt x="1259451" y="576071"/>
                    <a:pt x="1242508" y="598662"/>
                  </a:cubicBezTo>
                  <a:cubicBezTo>
                    <a:pt x="1219917" y="576071"/>
                    <a:pt x="1191678" y="564776"/>
                    <a:pt x="1163439" y="553480"/>
                  </a:cubicBezTo>
                  <a:cubicBezTo>
                    <a:pt x="1106961" y="536537"/>
                    <a:pt x="1044836" y="530889"/>
                    <a:pt x="988358" y="542185"/>
                  </a:cubicBezTo>
                  <a:cubicBezTo>
                    <a:pt x="937528" y="553480"/>
                    <a:pt x="892346" y="576071"/>
                    <a:pt x="852812" y="609958"/>
                  </a:cubicBezTo>
                  <a:cubicBezTo>
                    <a:pt x="830221" y="587367"/>
                    <a:pt x="796334" y="564776"/>
                    <a:pt x="762448" y="553480"/>
                  </a:cubicBezTo>
                  <a:cubicBezTo>
                    <a:pt x="717266" y="536537"/>
                    <a:pt x="666436" y="530889"/>
                    <a:pt x="621254" y="536537"/>
                  </a:cubicBezTo>
                  <a:cubicBezTo>
                    <a:pt x="570424" y="542185"/>
                    <a:pt x="525242" y="559128"/>
                    <a:pt x="491355" y="593014"/>
                  </a:cubicBezTo>
                  <a:cubicBezTo>
                    <a:pt x="457468" y="621253"/>
                    <a:pt x="429230" y="655140"/>
                    <a:pt x="417934" y="694674"/>
                  </a:cubicBezTo>
                  <a:cubicBezTo>
                    <a:pt x="400991" y="689026"/>
                    <a:pt x="389695" y="683379"/>
                    <a:pt x="372752" y="683379"/>
                  </a:cubicBezTo>
                  <a:cubicBezTo>
                    <a:pt x="355809" y="683379"/>
                    <a:pt x="338865" y="683379"/>
                    <a:pt x="321922" y="683379"/>
                  </a:cubicBezTo>
                  <a:cubicBezTo>
                    <a:pt x="621254" y="271092"/>
                    <a:pt x="1112609" y="0"/>
                    <a:pt x="1666090" y="0"/>
                  </a:cubicBezTo>
                  <a:close/>
                </a:path>
              </a:pathLst>
            </a:custGeom>
            <a:blipFill dpi="0" rotWithShape="0">
              <a:blip r:embed="rId7"/>
              <a:stretch>
                <a:fillRect l="-29000" r="-13000"/>
              </a:stretch>
            </a:blipFill>
            <a:ln w="56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3" name="任意多边形: 形状 28"/>
            <p:cNvSpPr/>
            <p:nvPr>
              <p:custDataLst>
                <p:tags r:id="rId8"/>
              </p:custDataLst>
            </p:nvPr>
          </p:nvSpPr>
          <p:spPr>
            <a:xfrm>
              <a:off x="7101066" y="2662071"/>
              <a:ext cx="1873034" cy="827243"/>
            </a:xfrm>
            <a:custGeom>
              <a:avLst/>
              <a:gdLst>
                <a:gd name="connsiteX0" fmla="*/ 1354053 w 2426341"/>
                <a:gd name="connsiteY0" fmla="*/ 438443 h 1071616"/>
                <a:gd name="connsiteX1" fmla="*/ 1423238 w 2426341"/>
                <a:gd name="connsiteY1" fmla="*/ 459622 h 1071616"/>
                <a:gd name="connsiteX2" fmla="*/ 1502306 w 2426341"/>
                <a:gd name="connsiteY2" fmla="*/ 583873 h 1071616"/>
                <a:gd name="connsiteX3" fmla="*/ 1513602 w 2426341"/>
                <a:gd name="connsiteY3" fmla="*/ 589520 h 1071616"/>
                <a:gd name="connsiteX4" fmla="*/ 1603966 w 2426341"/>
                <a:gd name="connsiteY4" fmla="*/ 612111 h 1071616"/>
                <a:gd name="connsiteX5" fmla="*/ 1609614 w 2426341"/>
                <a:gd name="connsiteY5" fmla="*/ 617759 h 1071616"/>
                <a:gd name="connsiteX6" fmla="*/ 1620909 w 2426341"/>
                <a:gd name="connsiteY6" fmla="*/ 713771 h 1071616"/>
                <a:gd name="connsiteX7" fmla="*/ 1587023 w 2426341"/>
                <a:gd name="connsiteY7" fmla="*/ 747658 h 1071616"/>
                <a:gd name="connsiteX8" fmla="*/ 1541841 w 2426341"/>
                <a:gd name="connsiteY8" fmla="*/ 753305 h 1071616"/>
                <a:gd name="connsiteX9" fmla="*/ 1530545 w 2426341"/>
                <a:gd name="connsiteY9" fmla="*/ 742010 h 1071616"/>
                <a:gd name="connsiteX10" fmla="*/ 1524897 w 2426341"/>
                <a:gd name="connsiteY10" fmla="*/ 719419 h 1071616"/>
                <a:gd name="connsiteX11" fmla="*/ 1553136 w 2426341"/>
                <a:gd name="connsiteY11" fmla="*/ 685532 h 1071616"/>
                <a:gd name="connsiteX12" fmla="*/ 1558784 w 2426341"/>
                <a:gd name="connsiteY12" fmla="*/ 679884 h 1071616"/>
                <a:gd name="connsiteX13" fmla="*/ 1553136 w 2426341"/>
                <a:gd name="connsiteY13" fmla="*/ 674237 h 1071616"/>
                <a:gd name="connsiteX14" fmla="*/ 1496659 w 2426341"/>
                <a:gd name="connsiteY14" fmla="*/ 719419 h 1071616"/>
                <a:gd name="connsiteX15" fmla="*/ 1513602 w 2426341"/>
                <a:gd name="connsiteY15" fmla="*/ 781544 h 1071616"/>
                <a:gd name="connsiteX16" fmla="*/ 1524897 w 2426341"/>
                <a:gd name="connsiteY16" fmla="*/ 787192 h 1071616"/>
                <a:gd name="connsiteX17" fmla="*/ 1598318 w 2426341"/>
                <a:gd name="connsiteY17" fmla="*/ 792840 h 1071616"/>
                <a:gd name="connsiteX18" fmla="*/ 1615262 w 2426341"/>
                <a:gd name="connsiteY18" fmla="*/ 781544 h 1071616"/>
                <a:gd name="connsiteX19" fmla="*/ 1643501 w 2426341"/>
                <a:gd name="connsiteY19" fmla="*/ 866260 h 1071616"/>
                <a:gd name="connsiteX20" fmla="*/ 1728217 w 2426341"/>
                <a:gd name="connsiteY20" fmla="*/ 888851 h 1071616"/>
                <a:gd name="connsiteX21" fmla="*/ 1762104 w 2426341"/>
                <a:gd name="connsiteY21" fmla="*/ 854965 h 1071616"/>
                <a:gd name="connsiteX22" fmla="*/ 1762104 w 2426341"/>
                <a:gd name="connsiteY22" fmla="*/ 809783 h 1071616"/>
                <a:gd name="connsiteX23" fmla="*/ 1756456 w 2426341"/>
                <a:gd name="connsiteY23" fmla="*/ 804135 h 1071616"/>
                <a:gd name="connsiteX24" fmla="*/ 1750808 w 2426341"/>
                <a:gd name="connsiteY24" fmla="*/ 809783 h 1071616"/>
                <a:gd name="connsiteX25" fmla="*/ 1722569 w 2426341"/>
                <a:gd name="connsiteY25" fmla="*/ 860613 h 1071616"/>
                <a:gd name="connsiteX26" fmla="*/ 1666092 w 2426341"/>
                <a:gd name="connsiteY26" fmla="*/ 838022 h 1071616"/>
                <a:gd name="connsiteX27" fmla="*/ 1649148 w 2426341"/>
                <a:gd name="connsiteY27" fmla="*/ 781544 h 1071616"/>
                <a:gd name="connsiteX28" fmla="*/ 1683035 w 2426341"/>
                <a:gd name="connsiteY28" fmla="*/ 736362 h 1071616"/>
                <a:gd name="connsiteX29" fmla="*/ 1795990 w 2426341"/>
                <a:gd name="connsiteY29" fmla="*/ 764601 h 1071616"/>
                <a:gd name="connsiteX30" fmla="*/ 1807286 w 2426341"/>
                <a:gd name="connsiteY30" fmla="*/ 894499 h 1071616"/>
                <a:gd name="connsiteX31" fmla="*/ 1728217 w 2426341"/>
                <a:gd name="connsiteY31" fmla="*/ 1013102 h 1071616"/>
                <a:gd name="connsiteX32" fmla="*/ 1598318 w 2426341"/>
                <a:gd name="connsiteY32" fmla="*/ 1069580 h 1071616"/>
                <a:gd name="connsiteX33" fmla="*/ 1462772 w 2426341"/>
                <a:gd name="connsiteY33" fmla="*/ 1046989 h 1071616"/>
                <a:gd name="connsiteX34" fmla="*/ 1440181 w 2426341"/>
                <a:gd name="connsiteY34" fmla="*/ 1035693 h 1071616"/>
                <a:gd name="connsiteX35" fmla="*/ 1355464 w 2426341"/>
                <a:gd name="connsiteY35" fmla="*/ 950977 h 1071616"/>
                <a:gd name="connsiteX36" fmla="*/ 1344169 w 2426341"/>
                <a:gd name="connsiteY36" fmla="*/ 950977 h 1071616"/>
                <a:gd name="connsiteX37" fmla="*/ 1163440 w 2426341"/>
                <a:gd name="connsiteY37" fmla="*/ 967920 h 1071616"/>
                <a:gd name="connsiteX38" fmla="*/ 1067428 w 2426341"/>
                <a:gd name="connsiteY38" fmla="*/ 826726 h 1071616"/>
                <a:gd name="connsiteX39" fmla="*/ 1140849 w 2426341"/>
                <a:gd name="connsiteY39" fmla="*/ 696828 h 1071616"/>
                <a:gd name="connsiteX40" fmla="*/ 1208623 w 2426341"/>
                <a:gd name="connsiteY40" fmla="*/ 725067 h 1071616"/>
                <a:gd name="connsiteX41" fmla="*/ 1191679 w 2426341"/>
                <a:gd name="connsiteY41" fmla="*/ 798487 h 1071616"/>
                <a:gd name="connsiteX42" fmla="*/ 1186032 w 2426341"/>
                <a:gd name="connsiteY42" fmla="*/ 809783 h 1071616"/>
                <a:gd name="connsiteX43" fmla="*/ 1197327 w 2426341"/>
                <a:gd name="connsiteY43" fmla="*/ 815431 h 1071616"/>
                <a:gd name="connsiteX44" fmla="*/ 1236861 w 2426341"/>
                <a:gd name="connsiteY44" fmla="*/ 770249 h 1071616"/>
                <a:gd name="connsiteX45" fmla="*/ 1236861 w 2426341"/>
                <a:gd name="connsiteY45" fmla="*/ 713771 h 1071616"/>
                <a:gd name="connsiteX46" fmla="*/ 1197327 w 2426341"/>
                <a:gd name="connsiteY46" fmla="*/ 668589 h 1071616"/>
                <a:gd name="connsiteX47" fmla="*/ 1140849 w 2426341"/>
                <a:gd name="connsiteY47" fmla="*/ 657293 h 1071616"/>
                <a:gd name="connsiteX48" fmla="*/ 1140849 w 2426341"/>
                <a:gd name="connsiteY48" fmla="*/ 600816 h 1071616"/>
                <a:gd name="connsiteX49" fmla="*/ 1163440 w 2426341"/>
                <a:gd name="connsiteY49" fmla="*/ 527395 h 1071616"/>
                <a:gd name="connsiteX50" fmla="*/ 1276396 w 2426341"/>
                <a:gd name="connsiteY50" fmla="*/ 442679 h 1071616"/>
                <a:gd name="connsiteX51" fmla="*/ 1354053 w 2426341"/>
                <a:gd name="connsiteY51" fmla="*/ 438443 h 1071616"/>
                <a:gd name="connsiteX52" fmla="*/ 722914 w 2426341"/>
                <a:gd name="connsiteY52" fmla="*/ 346666 h 1071616"/>
                <a:gd name="connsiteX53" fmla="*/ 722914 w 2426341"/>
                <a:gd name="connsiteY53" fmla="*/ 352314 h 1071616"/>
                <a:gd name="connsiteX54" fmla="*/ 762448 w 2426341"/>
                <a:gd name="connsiteY54" fmla="*/ 408791 h 1071616"/>
                <a:gd name="connsiteX55" fmla="*/ 717266 w 2426341"/>
                <a:gd name="connsiteY55" fmla="*/ 459621 h 1071616"/>
                <a:gd name="connsiteX56" fmla="*/ 739857 w 2426341"/>
                <a:gd name="connsiteY56" fmla="*/ 544337 h 1071616"/>
                <a:gd name="connsiteX57" fmla="*/ 818926 w 2426341"/>
                <a:gd name="connsiteY57" fmla="*/ 566928 h 1071616"/>
                <a:gd name="connsiteX58" fmla="*/ 841517 w 2426341"/>
                <a:gd name="connsiteY58" fmla="*/ 561281 h 1071616"/>
                <a:gd name="connsiteX59" fmla="*/ 790687 w 2426341"/>
                <a:gd name="connsiteY59" fmla="*/ 606463 h 1071616"/>
                <a:gd name="connsiteX60" fmla="*/ 677732 w 2426341"/>
                <a:gd name="connsiteY60" fmla="*/ 612111 h 1071616"/>
                <a:gd name="connsiteX61" fmla="*/ 621254 w 2426341"/>
                <a:gd name="connsiteY61" fmla="*/ 589520 h 1071616"/>
                <a:gd name="connsiteX62" fmla="*/ 722914 w 2426341"/>
                <a:gd name="connsiteY62" fmla="*/ 346666 h 1071616"/>
                <a:gd name="connsiteX63" fmla="*/ 774117 w 2426341"/>
                <a:gd name="connsiteY63" fmla="*/ 230018 h 1071616"/>
                <a:gd name="connsiteX64" fmla="*/ 771626 w 2426341"/>
                <a:gd name="connsiteY64" fmla="*/ 232298 h 1071616"/>
                <a:gd name="connsiteX65" fmla="*/ 768816 w 2426341"/>
                <a:gd name="connsiteY65" fmla="*/ 238693 h 1071616"/>
                <a:gd name="connsiteX66" fmla="*/ 1896943 w 2426341"/>
                <a:gd name="connsiteY66" fmla="*/ 26862 h 1071616"/>
                <a:gd name="connsiteX67" fmla="*/ 1937183 w 2426341"/>
                <a:gd name="connsiteY67" fmla="*/ 36039 h 1071616"/>
                <a:gd name="connsiteX68" fmla="*/ 1993661 w 2426341"/>
                <a:gd name="connsiteY68" fmla="*/ 98165 h 1071616"/>
                <a:gd name="connsiteX69" fmla="*/ 1988013 w 2426341"/>
                <a:gd name="connsiteY69" fmla="*/ 182881 h 1071616"/>
                <a:gd name="connsiteX70" fmla="*/ 1988013 w 2426341"/>
                <a:gd name="connsiteY70" fmla="*/ 188529 h 1071616"/>
                <a:gd name="connsiteX71" fmla="*/ 1988013 w 2426341"/>
                <a:gd name="connsiteY71" fmla="*/ 194177 h 1071616"/>
                <a:gd name="connsiteX72" fmla="*/ 1999309 w 2426341"/>
                <a:gd name="connsiteY72" fmla="*/ 205472 h 1071616"/>
                <a:gd name="connsiteX73" fmla="*/ 2050138 w 2426341"/>
                <a:gd name="connsiteY73" fmla="*/ 228063 h 1071616"/>
                <a:gd name="connsiteX74" fmla="*/ 2044491 w 2426341"/>
                <a:gd name="connsiteY74" fmla="*/ 239359 h 1071616"/>
                <a:gd name="connsiteX75" fmla="*/ 2055786 w 2426341"/>
                <a:gd name="connsiteY75" fmla="*/ 261950 h 1071616"/>
                <a:gd name="connsiteX76" fmla="*/ 2050138 w 2426341"/>
                <a:gd name="connsiteY76" fmla="*/ 261950 h 1071616"/>
                <a:gd name="connsiteX77" fmla="*/ 1959774 w 2426341"/>
                <a:gd name="connsiteY77" fmla="*/ 290189 h 1071616"/>
                <a:gd name="connsiteX78" fmla="*/ 1914592 w 2426341"/>
                <a:gd name="connsiteY78" fmla="*/ 335371 h 1071616"/>
                <a:gd name="connsiteX79" fmla="*/ 1908944 w 2426341"/>
                <a:gd name="connsiteY79" fmla="*/ 329723 h 1071616"/>
                <a:gd name="connsiteX80" fmla="*/ 1903297 w 2426341"/>
                <a:gd name="connsiteY80" fmla="*/ 318427 h 1071616"/>
                <a:gd name="connsiteX81" fmla="*/ 1841171 w 2426341"/>
                <a:gd name="connsiteY81" fmla="*/ 273245 h 1071616"/>
                <a:gd name="connsiteX82" fmla="*/ 1829876 w 2426341"/>
                <a:gd name="connsiteY82" fmla="*/ 109460 h 1071616"/>
                <a:gd name="connsiteX83" fmla="*/ 1795989 w 2426341"/>
                <a:gd name="connsiteY83" fmla="*/ 64278 h 1071616"/>
                <a:gd name="connsiteX84" fmla="*/ 1852467 w 2426341"/>
                <a:gd name="connsiteY84" fmla="*/ 30392 h 1071616"/>
                <a:gd name="connsiteX85" fmla="*/ 1896943 w 2426341"/>
                <a:gd name="connsiteY85" fmla="*/ 26862 h 1071616"/>
                <a:gd name="connsiteX86" fmla="*/ 1223094 w 2426341"/>
                <a:gd name="connsiteY86" fmla="*/ 1888 h 1071616"/>
                <a:gd name="connsiteX87" fmla="*/ 1372407 w 2426341"/>
                <a:gd name="connsiteY87" fmla="*/ 86869 h 1071616"/>
                <a:gd name="connsiteX88" fmla="*/ 1400645 w 2426341"/>
                <a:gd name="connsiteY88" fmla="*/ 194176 h 1071616"/>
                <a:gd name="connsiteX89" fmla="*/ 1349815 w 2426341"/>
                <a:gd name="connsiteY89" fmla="*/ 284540 h 1071616"/>
                <a:gd name="connsiteX90" fmla="*/ 1298986 w 2426341"/>
                <a:gd name="connsiteY90" fmla="*/ 290188 h 1071616"/>
                <a:gd name="connsiteX91" fmla="*/ 1265099 w 2426341"/>
                <a:gd name="connsiteY91" fmla="*/ 256301 h 1071616"/>
                <a:gd name="connsiteX92" fmla="*/ 1270747 w 2426341"/>
                <a:gd name="connsiteY92" fmla="*/ 205471 h 1071616"/>
                <a:gd name="connsiteX93" fmla="*/ 1321577 w 2426341"/>
                <a:gd name="connsiteY93" fmla="*/ 182880 h 1071616"/>
                <a:gd name="connsiteX94" fmla="*/ 1327224 w 2426341"/>
                <a:gd name="connsiteY94" fmla="*/ 177233 h 1071616"/>
                <a:gd name="connsiteX95" fmla="*/ 1321577 w 2426341"/>
                <a:gd name="connsiteY95" fmla="*/ 171585 h 1071616"/>
                <a:gd name="connsiteX96" fmla="*/ 1253804 w 2426341"/>
                <a:gd name="connsiteY96" fmla="*/ 188528 h 1071616"/>
                <a:gd name="connsiteX97" fmla="*/ 1236860 w 2426341"/>
                <a:gd name="connsiteY97" fmla="*/ 261949 h 1071616"/>
                <a:gd name="connsiteX98" fmla="*/ 1287690 w 2426341"/>
                <a:gd name="connsiteY98" fmla="*/ 324074 h 1071616"/>
                <a:gd name="connsiteX99" fmla="*/ 1366759 w 2426341"/>
                <a:gd name="connsiteY99" fmla="*/ 324074 h 1071616"/>
                <a:gd name="connsiteX100" fmla="*/ 1451475 w 2426341"/>
                <a:gd name="connsiteY100" fmla="*/ 199824 h 1071616"/>
                <a:gd name="connsiteX101" fmla="*/ 1417589 w 2426341"/>
                <a:gd name="connsiteY101" fmla="*/ 58630 h 1071616"/>
                <a:gd name="connsiteX102" fmla="*/ 1411941 w 2426341"/>
                <a:gd name="connsiteY102" fmla="*/ 52982 h 1071616"/>
                <a:gd name="connsiteX103" fmla="*/ 1536192 w 2426341"/>
                <a:gd name="connsiteY103" fmla="*/ 7800 h 1071616"/>
                <a:gd name="connsiteX104" fmla="*/ 1683034 w 2426341"/>
                <a:gd name="connsiteY104" fmla="*/ 24743 h 1071616"/>
                <a:gd name="connsiteX105" fmla="*/ 1750807 w 2426341"/>
                <a:gd name="connsiteY105" fmla="*/ 58630 h 1071616"/>
                <a:gd name="connsiteX106" fmla="*/ 1795989 w 2426341"/>
                <a:gd name="connsiteY106" fmla="*/ 115107 h 1071616"/>
                <a:gd name="connsiteX107" fmla="*/ 1824228 w 2426341"/>
                <a:gd name="connsiteY107" fmla="*/ 261949 h 1071616"/>
                <a:gd name="connsiteX108" fmla="*/ 1829876 w 2426341"/>
                <a:gd name="connsiteY108" fmla="*/ 278892 h 1071616"/>
                <a:gd name="connsiteX109" fmla="*/ 1886353 w 2426341"/>
                <a:gd name="connsiteY109" fmla="*/ 318427 h 1071616"/>
                <a:gd name="connsiteX110" fmla="*/ 1914592 w 2426341"/>
                <a:gd name="connsiteY110" fmla="*/ 408791 h 1071616"/>
                <a:gd name="connsiteX111" fmla="*/ 1829876 w 2426341"/>
                <a:gd name="connsiteY111" fmla="*/ 538689 h 1071616"/>
                <a:gd name="connsiteX112" fmla="*/ 1750807 w 2426341"/>
                <a:gd name="connsiteY112" fmla="*/ 549985 h 1071616"/>
                <a:gd name="connsiteX113" fmla="*/ 1694329 w 2426341"/>
                <a:gd name="connsiteY113" fmla="*/ 499155 h 1071616"/>
                <a:gd name="connsiteX114" fmla="*/ 1688681 w 2426341"/>
                <a:gd name="connsiteY114" fmla="*/ 482211 h 1071616"/>
                <a:gd name="connsiteX115" fmla="*/ 1711272 w 2426341"/>
                <a:gd name="connsiteY115" fmla="*/ 431382 h 1071616"/>
                <a:gd name="connsiteX116" fmla="*/ 1750807 w 2426341"/>
                <a:gd name="connsiteY116" fmla="*/ 420086 h 1071616"/>
                <a:gd name="connsiteX117" fmla="*/ 1784693 w 2426341"/>
                <a:gd name="connsiteY117" fmla="*/ 437029 h 1071616"/>
                <a:gd name="connsiteX118" fmla="*/ 1790341 w 2426341"/>
                <a:gd name="connsiteY118" fmla="*/ 437029 h 1071616"/>
                <a:gd name="connsiteX119" fmla="*/ 1790341 w 2426341"/>
                <a:gd name="connsiteY119" fmla="*/ 431382 h 1071616"/>
                <a:gd name="connsiteX120" fmla="*/ 1762102 w 2426341"/>
                <a:gd name="connsiteY120" fmla="*/ 408791 h 1071616"/>
                <a:gd name="connsiteX121" fmla="*/ 1694329 w 2426341"/>
                <a:gd name="connsiteY121" fmla="*/ 414438 h 1071616"/>
                <a:gd name="connsiteX122" fmla="*/ 1660443 w 2426341"/>
                <a:gd name="connsiteY122" fmla="*/ 510450 h 1071616"/>
                <a:gd name="connsiteX123" fmla="*/ 1739511 w 2426341"/>
                <a:gd name="connsiteY123" fmla="*/ 583871 h 1071616"/>
                <a:gd name="connsiteX124" fmla="*/ 1846819 w 2426341"/>
                <a:gd name="connsiteY124" fmla="*/ 578223 h 1071616"/>
                <a:gd name="connsiteX125" fmla="*/ 1954126 w 2426341"/>
                <a:gd name="connsiteY125" fmla="*/ 408791 h 1071616"/>
                <a:gd name="connsiteX126" fmla="*/ 1942831 w 2426341"/>
                <a:gd name="connsiteY126" fmla="*/ 352313 h 1071616"/>
                <a:gd name="connsiteX127" fmla="*/ 1993661 w 2426341"/>
                <a:gd name="connsiteY127" fmla="*/ 307131 h 1071616"/>
                <a:gd name="connsiteX128" fmla="*/ 2061434 w 2426341"/>
                <a:gd name="connsiteY128" fmla="*/ 290188 h 1071616"/>
                <a:gd name="connsiteX129" fmla="*/ 2123559 w 2426341"/>
                <a:gd name="connsiteY129" fmla="*/ 312779 h 1071616"/>
                <a:gd name="connsiteX130" fmla="*/ 2168742 w 2426341"/>
                <a:gd name="connsiteY130" fmla="*/ 369256 h 1071616"/>
                <a:gd name="connsiteX131" fmla="*/ 2185685 w 2426341"/>
                <a:gd name="connsiteY131" fmla="*/ 374904 h 1071616"/>
                <a:gd name="connsiteX132" fmla="*/ 2326879 w 2426341"/>
                <a:gd name="connsiteY132" fmla="*/ 363609 h 1071616"/>
                <a:gd name="connsiteX133" fmla="*/ 2411595 w 2426341"/>
                <a:gd name="connsiteY133" fmla="*/ 442677 h 1071616"/>
                <a:gd name="connsiteX134" fmla="*/ 2417243 w 2426341"/>
                <a:gd name="connsiteY134" fmla="*/ 459620 h 1071616"/>
                <a:gd name="connsiteX135" fmla="*/ 2326879 w 2426341"/>
                <a:gd name="connsiteY135" fmla="*/ 679883 h 1071616"/>
                <a:gd name="connsiteX136" fmla="*/ 2321231 w 2426341"/>
                <a:gd name="connsiteY136" fmla="*/ 662940 h 1071616"/>
                <a:gd name="connsiteX137" fmla="*/ 2202628 w 2426341"/>
                <a:gd name="connsiteY137" fmla="*/ 566928 h 1071616"/>
                <a:gd name="connsiteX138" fmla="*/ 2196980 w 2426341"/>
                <a:gd name="connsiteY138" fmla="*/ 566928 h 1071616"/>
                <a:gd name="connsiteX139" fmla="*/ 2117912 w 2426341"/>
                <a:gd name="connsiteY139" fmla="*/ 595167 h 1071616"/>
                <a:gd name="connsiteX140" fmla="*/ 2089673 w 2426341"/>
                <a:gd name="connsiteY140" fmla="*/ 629053 h 1071616"/>
                <a:gd name="connsiteX141" fmla="*/ 2084025 w 2426341"/>
                <a:gd name="connsiteY141" fmla="*/ 674235 h 1071616"/>
                <a:gd name="connsiteX142" fmla="*/ 2089673 w 2426341"/>
                <a:gd name="connsiteY142" fmla="*/ 691178 h 1071616"/>
                <a:gd name="connsiteX143" fmla="*/ 2140503 w 2426341"/>
                <a:gd name="connsiteY143" fmla="*/ 742008 h 1071616"/>
                <a:gd name="connsiteX144" fmla="*/ 2213924 w 2426341"/>
                <a:gd name="connsiteY144" fmla="*/ 713769 h 1071616"/>
                <a:gd name="connsiteX145" fmla="*/ 2213924 w 2426341"/>
                <a:gd name="connsiteY145" fmla="*/ 708122 h 1071616"/>
                <a:gd name="connsiteX146" fmla="*/ 2208276 w 2426341"/>
                <a:gd name="connsiteY146" fmla="*/ 708122 h 1071616"/>
                <a:gd name="connsiteX147" fmla="*/ 2151798 w 2426341"/>
                <a:gd name="connsiteY147" fmla="*/ 713769 h 1071616"/>
                <a:gd name="connsiteX148" fmla="*/ 2129207 w 2426341"/>
                <a:gd name="connsiteY148" fmla="*/ 674235 h 1071616"/>
                <a:gd name="connsiteX149" fmla="*/ 2202628 w 2426341"/>
                <a:gd name="connsiteY149" fmla="*/ 617758 h 1071616"/>
                <a:gd name="connsiteX150" fmla="*/ 2281697 w 2426341"/>
                <a:gd name="connsiteY150" fmla="*/ 679883 h 1071616"/>
                <a:gd name="connsiteX151" fmla="*/ 2270401 w 2426341"/>
                <a:gd name="connsiteY151" fmla="*/ 798486 h 1071616"/>
                <a:gd name="connsiteX152" fmla="*/ 2078377 w 2426341"/>
                <a:gd name="connsiteY152" fmla="*/ 950975 h 1071616"/>
                <a:gd name="connsiteX153" fmla="*/ 1959774 w 2426341"/>
                <a:gd name="connsiteY153" fmla="*/ 956623 h 1071616"/>
                <a:gd name="connsiteX154" fmla="*/ 1948479 w 2426341"/>
                <a:gd name="connsiteY154" fmla="*/ 956623 h 1071616"/>
                <a:gd name="connsiteX155" fmla="*/ 1846819 w 2426341"/>
                <a:gd name="connsiteY155" fmla="*/ 917089 h 1071616"/>
                <a:gd name="connsiteX156" fmla="*/ 1858114 w 2426341"/>
                <a:gd name="connsiteY156" fmla="*/ 888850 h 1071616"/>
                <a:gd name="connsiteX157" fmla="*/ 1841171 w 2426341"/>
                <a:gd name="connsiteY157" fmla="*/ 719417 h 1071616"/>
                <a:gd name="connsiteX158" fmla="*/ 1671738 w 2426341"/>
                <a:gd name="connsiteY158" fmla="*/ 679883 h 1071616"/>
                <a:gd name="connsiteX159" fmla="*/ 1660443 w 2426341"/>
                <a:gd name="connsiteY159" fmla="*/ 685531 h 1071616"/>
                <a:gd name="connsiteX160" fmla="*/ 1632204 w 2426341"/>
                <a:gd name="connsiteY160" fmla="*/ 583871 h 1071616"/>
                <a:gd name="connsiteX161" fmla="*/ 1620908 w 2426341"/>
                <a:gd name="connsiteY161" fmla="*/ 572576 h 1071616"/>
                <a:gd name="connsiteX162" fmla="*/ 1570078 w 2426341"/>
                <a:gd name="connsiteY162" fmla="*/ 549985 h 1071616"/>
                <a:gd name="connsiteX163" fmla="*/ 1513601 w 2426341"/>
                <a:gd name="connsiteY163" fmla="*/ 555632 h 1071616"/>
                <a:gd name="connsiteX164" fmla="*/ 1434532 w 2426341"/>
                <a:gd name="connsiteY164" fmla="*/ 420086 h 1071616"/>
                <a:gd name="connsiteX165" fmla="*/ 1259451 w 2426341"/>
                <a:gd name="connsiteY165" fmla="*/ 397495 h 1071616"/>
                <a:gd name="connsiteX166" fmla="*/ 1123905 w 2426341"/>
                <a:gd name="connsiteY166" fmla="*/ 504803 h 1071616"/>
                <a:gd name="connsiteX167" fmla="*/ 1112609 w 2426341"/>
                <a:gd name="connsiteY167" fmla="*/ 527394 h 1071616"/>
                <a:gd name="connsiteX168" fmla="*/ 869755 w 2426341"/>
                <a:gd name="connsiteY168" fmla="*/ 708122 h 1071616"/>
                <a:gd name="connsiteX169" fmla="*/ 717266 w 2426341"/>
                <a:gd name="connsiteY169" fmla="*/ 719417 h 1071616"/>
                <a:gd name="connsiteX170" fmla="*/ 593015 w 2426341"/>
                <a:gd name="connsiteY170" fmla="*/ 668587 h 1071616"/>
                <a:gd name="connsiteX171" fmla="*/ 598241 w 2426341"/>
                <a:gd name="connsiteY171" fmla="*/ 648338 h 1071616"/>
                <a:gd name="connsiteX172" fmla="*/ 558776 w 2426341"/>
                <a:gd name="connsiteY172" fmla="*/ 626847 h 1071616"/>
                <a:gd name="connsiteX173" fmla="*/ 434878 w 2426341"/>
                <a:gd name="connsiteY173" fmla="*/ 538689 h 1071616"/>
                <a:gd name="connsiteX174" fmla="*/ 321923 w 2426341"/>
                <a:gd name="connsiteY174" fmla="*/ 482211 h 1071616"/>
                <a:gd name="connsiteX175" fmla="*/ 203320 w 2426341"/>
                <a:gd name="connsiteY175" fmla="*/ 482211 h 1071616"/>
                <a:gd name="connsiteX176" fmla="*/ 124251 w 2426341"/>
                <a:gd name="connsiteY176" fmla="*/ 516098 h 1071616"/>
                <a:gd name="connsiteX177" fmla="*/ 288036 w 2426341"/>
                <a:gd name="connsiteY177" fmla="*/ 493507 h 1071616"/>
                <a:gd name="connsiteX178" fmla="*/ 434878 w 2426341"/>
                <a:gd name="connsiteY178" fmla="*/ 572576 h 1071616"/>
                <a:gd name="connsiteX179" fmla="*/ 564777 w 2426341"/>
                <a:gd name="connsiteY179" fmla="*/ 668588 h 1071616"/>
                <a:gd name="connsiteX180" fmla="*/ 587368 w 2426341"/>
                <a:gd name="connsiteY180" fmla="*/ 679883 h 1071616"/>
                <a:gd name="connsiteX181" fmla="*/ 581720 w 2426341"/>
                <a:gd name="connsiteY181" fmla="*/ 708122 h 1071616"/>
                <a:gd name="connsiteX182" fmla="*/ 553481 w 2426341"/>
                <a:gd name="connsiteY182" fmla="*/ 691179 h 1071616"/>
                <a:gd name="connsiteX183" fmla="*/ 423582 w 2426341"/>
                <a:gd name="connsiteY183" fmla="*/ 589519 h 1071616"/>
                <a:gd name="connsiteX184" fmla="*/ 288036 w 2426341"/>
                <a:gd name="connsiteY184" fmla="*/ 510450 h 1071616"/>
                <a:gd name="connsiteX185" fmla="*/ 84716 w 2426341"/>
                <a:gd name="connsiteY185" fmla="*/ 555632 h 1071616"/>
                <a:gd name="connsiteX186" fmla="*/ 129899 w 2426341"/>
                <a:gd name="connsiteY186" fmla="*/ 538689 h 1071616"/>
                <a:gd name="connsiteX187" fmla="*/ 288036 w 2426341"/>
                <a:gd name="connsiteY187" fmla="*/ 544337 h 1071616"/>
                <a:gd name="connsiteX188" fmla="*/ 406639 w 2426341"/>
                <a:gd name="connsiteY188" fmla="*/ 634701 h 1071616"/>
                <a:gd name="connsiteX189" fmla="*/ 519594 w 2426341"/>
                <a:gd name="connsiteY189" fmla="*/ 730713 h 1071616"/>
                <a:gd name="connsiteX190" fmla="*/ 545716 w 2426341"/>
                <a:gd name="connsiteY190" fmla="*/ 756834 h 1071616"/>
                <a:gd name="connsiteX191" fmla="*/ 570424 w 2426341"/>
                <a:gd name="connsiteY191" fmla="*/ 781542 h 1071616"/>
                <a:gd name="connsiteX192" fmla="*/ 578896 w 2426341"/>
                <a:gd name="connsiteY192" fmla="*/ 742716 h 1071616"/>
                <a:gd name="connsiteX193" fmla="*/ 587367 w 2426341"/>
                <a:gd name="connsiteY193" fmla="*/ 708123 h 1071616"/>
                <a:gd name="connsiteX194" fmla="*/ 711618 w 2426341"/>
                <a:gd name="connsiteY194" fmla="*/ 758952 h 1071616"/>
                <a:gd name="connsiteX195" fmla="*/ 881051 w 2426341"/>
                <a:gd name="connsiteY195" fmla="*/ 747657 h 1071616"/>
                <a:gd name="connsiteX196" fmla="*/ 1095666 w 2426341"/>
                <a:gd name="connsiteY196" fmla="*/ 606463 h 1071616"/>
                <a:gd name="connsiteX197" fmla="*/ 1101314 w 2426341"/>
                <a:gd name="connsiteY197" fmla="*/ 662941 h 1071616"/>
                <a:gd name="connsiteX198" fmla="*/ 1027893 w 2426341"/>
                <a:gd name="connsiteY198" fmla="*/ 725066 h 1071616"/>
                <a:gd name="connsiteX199" fmla="*/ 1010950 w 2426341"/>
                <a:gd name="connsiteY199" fmla="*/ 770248 h 1071616"/>
                <a:gd name="connsiteX200" fmla="*/ 768096 w 2426341"/>
                <a:gd name="connsiteY200" fmla="*/ 849316 h 1071616"/>
                <a:gd name="connsiteX201" fmla="*/ 665024 w 2426341"/>
                <a:gd name="connsiteY201" fmla="*/ 830255 h 1071616"/>
                <a:gd name="connsiteX202" fmla="*/ 570426 w 2426341"/>
                <a:gd name="connsiteY202" fmla="*/ 781544 h 1071616"/>
                <a:gd name="connsiteX203" fmla="*/ 576072 w 2426341"/>
                <a:gd name="connsiteY203" fmla="*/ 787190 h 1071616"/>
                <a:gd name="connsiteX204" fmla="*/ 570424 w 2426341"/>
                <a:gd name="connsiteY204" fmla="*/ 826725 h 1071616"/>
                <a:gd name="connsiteX205" fmla="*/ 497003 w 2426341"/>
                <a:gd name="connsiteY205" fmla="*/ 770247 h 1071616"/>
                <a:gd name="connsiteX206" fmla="*/ 389696 w 2426341"/>
                <a:gd name="connsiteY206" fmla="*/ 668588 h 1071616"/>
                <a:gd name="connsiteX207" fmla="*/ 276740 w 2426341"/>
                <a:gd name="connsiteY207" fmla="*/ 578223 h 1071616"/>
                <a:gd name="connsiteX208" fmla="*/ 141194 w 2426341"/>
                <a:gd name="connsiteY208" fmla="*/ 566928 h 1071616"/>
                <a:gd name="connsiteX209" fmla="*/ 16943 w 2426341"/>
                <a:gd name="connsiteY209" fmla="*/ 634701 h 1071616"/>
                <a:gd name="connsiteX210" fmla="*/ 0 w 2426341"/>
                <a:gd name="connsiteY210" fmla="*/ 640349 h 1071616"/>
                <a:gd name="connsiteX211" fmla="*/ 0 w 2426341"/>
                <a:gd name="connsiteY211" fmla="*/ 629053 h 1071616"/>
                <a:gd name="connsiteX212" fmla="*/ 197672 w 2426341"/>
                <a:gd name="connsiteY212" fmla="*/ 453973 h 1071616"/>
                <a:gd name="connsiteX213" fmla="*/ 263327 w 2426341"/>
                <a:gd name="connsiteY213" fmla="*/ 442677 h 1071616"/>
                <a:gd name="connsiteX214" fmla="*/ 333218 w 2426341"/>
                <a:gd name="connsiteY214" fmla="*/ 448325 h 1071616"/>
                <a:gd name="connsiteX215" fmla="*/ 457469 w 2426341"/>
                <a:gd name="connsiteY215" fmla="*/ 504803 h 1071616"/>
                <a:gd name="connsiteX216" fmla="*/ 615606 w 2426341"/>
                <a:gd name="connsiteY216" fmla="*/ 606462 h 1071616"/>
                <a:gd name="connsiteX217" fmla="*/ 612077 w 2426341"/>
                <a:gd name="connsiteY217" fmla="*/ 629053 h 1071616"/>
                <a:gd name="connsiteX218" fmla="*/ 611073 w 2426341"/>
                <a:gd name="connsiteY218" fmla="*/ 631973 h 1071616"/>
                <a:gd name="connsiteX219" fmla="*/ 635374 w 2426341"/>
                <a:gd name="connsiteY219" fmla="*/ 642467 h 1071616"/>
                <a:gd name="connsiteX220" fmla="*/ 666436 w 2426341"/>
                <a:gd name="connsiteY220" fmla="*/ 651644 h 1071616"/>
                <a:gd name="connsiteX221" fmla="*/ 807630 w 2426341"/>
                <a:gd name="connsiteY221" fmla="*/ 629053 h 1071616"/>
                <a:gd name="connsiteX222" fmla="*/ 881051 w 2426341"/>
                <a:gd name="connsiteY222" fmla="*/ 510450 h 1071616"/>
                <a:gd name="connsiteX223" fmla="*/ 875403 w 2426341"/>
                <a:gd name="connsiteY223" fmla="*/ 504803 h 1071616"/>
                <a:gd name="connsiteX224" fmla="*/ 864108 w 2426341"/>
                <a:gd name="connsiteY224" fmla="*/ 510450 h 1071616"/>
                <a:gd name="connsiteX225" fmla="*/ 813278 w 2426341"/>
                <a:gd name="connsiteY225" fmla="*/ 533041 h 1071616"/>
                <a:gd name="connsiteX226" fmla="*/ 768096 w 2426341"/>
                <a:gd name="connsiteY226" fmla="*/ 516098 h 1071616"/>
                <a:gd name="connsiteX227" fmla="*/ 756800 w 2426341"/>
                <a:gd name="connsiteY227" fmla="*/ 470916 h 1071616"/>
                <a:gd name="connsiteX228" fmla="*/ 785039 w 2426341"/>
                <a:gd name="connsiteY228" fmla="*/ 425734 h 1071616"/>
                <a:gd name="connsiteX229" fmla="*/ 785039 w 2426341"/>
                <a:gd name="connsiteY229" fmla="*/ 414438 h 1071616"/>
                <a:gd name="connsiteX230" fmla="*/ 750888 w 2426341"/>
                <a:gd name="connsiteY230" fmla="*/ 316750 h 1071616"/>
                <a:gd name="connsiteX231" fmla="*/ 750913 w 2426341"/>
                <a:gd name="connsiteY231" fmla="*/ 312081 h 1071616"/>
                <a:gd name="connsiteX232" fmla="*/ 728561 w 2426341"/>
                <a:gd name="connsiteY232" fmla="*/ 352313 h 1071616"/>
                <a:gd name="connsiteX233" fmla="*/ 717266 w 2426341"/>
                <a:gd name="connsiteY233" fmla="*/ 273245 h 1071616"/>
                <a:gd name="connsiteX234" fmla="*/ 824573 w 2426341"/>
                <a:gd name="connsiteY234" fmla="*/ 143347 h 1071616"/>
                <a:gd name="connsiteX235" fmla="*/ 858460 w 2426341"/>
                <a:gd name="connsiteY235" fmla="*/ 132051 h 1071616"/>
                <a:gd name="connsiteX236" fmla="*/ 840515 w 2426341"/>
                <a:gd name="connsiteY236" fmla="*/ 155043 h 1071616"/>
                <a:gd name="connsiteX237" fmla="*/ 841517 w 2426341"/>
                <a:gd name="connsiteY237" fmla="*/ 154642 h 1071616"/>
                <a:gd name="connsiteX238" fmla="*/ 965768 w 2426341"/>
                <a:gd name="connsiteY238" fmla="*/ 165937 h 1071616"/>
                <a:gd name="connsiteX239" fmla="*/ 977063 w 2426341"/>
                <a:gd name="connsiteY239" fmla="*/ 284540 h 1071616"/>
                <a:gd name="connsiteX240" fmla="*/ 977063 w 2426341"/>
                <a:gd name="connsiteY240" fmla="*/ 295836 h 1071616"/>
                <a:gd name="connsiteX241" fmla="*/ 988359 w 2426341"/>
                <a:gd name="connsiteY241" fmla="*/ 295836 h 1071616"/>
                <a:gd name="connsiteX242" fmla="*/ 988359 w 2426341"/>
                <a:gd name="connsiteY242" fmla="*/ 137698 h 1071616"/>
                <a:gd name="connsiteX243" fmla="*/ 982711 w 2426341"/>
                <a:gd name="connsiteY243" fmla="*/ 132051 h 1071616"/>
                <a:gd name="connsiteX244" fmla="*/ 1163439 w 2426341"/>
                <a:gd name="connsiteY244" fmla="*/ 2152 h 1071616"/>
                <a:gd name="connsiteX245" fmla="*/ 1223094 w 2426341"/>
                <a:gd name="connsiteY245" fmla="*/ 1888 h 107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2426341" h="1071616">
                  <a:moveTo>
                    <a:pt x="1354053" y="438443"/>
                  </a:moveTo>
                  <a:cubicBezTo>
                    <a:pt x="1379468" y="441267"/>
                    <a:pt x="1403471" y="448327"/>
                    <a:pt x="1423238" y="459622"/>
                  </a:cubicBezTo>
                  <a:cubicBezTo>
                    <a:pt x="1468420" y="482213"/>
                    <a:pt x="1491011" y="533043"/>
                    <a:pt x="1502306" y="583873"/>
                  </a:cubicBezTo>
                  <a:cubicBezTo>
                    <a:pt x="1502306" y="589520"/>
                    <a:pt x="1507954" y="589520"/>
                    <a:pt x="1513602" y="589520"/>
                  </a:cubicBezTo>
                  <a:cubicBezTo>
                    <a:pt x="1547488" y="578225"/>
                    <a:pt x="1581375" y="589520"/>
                    <a:pt x="1603966" y="612111"/>
                  </a:cubicBezTo>
                  <a:cubicBezTo>
                    <a:pt x="1609614" y="612111"/>
                    <a:pt x="1609614" y="617759"/>
                    <a:pt x="1609614" y="617759"/>
                  </a:cubicBezTo>
                  <a:cubicBezTo>
                    <a:pt x="1626557" y="645998"/>
                    <a:pt x="1637853" y="685532"/>
                    <a:pt x="1620909" y="713771"/>
                  </a:cubicBezTo>
                  <a:cubicBezTo>
                    <a:pt x="1609614" y="730714"/>
                    <a:pt x="1603966" y="742010"/>
                    <a:pt x="1587023" y="747658"/>
                  </a:cubicBezTo>
                  <a:cubicBezTo>
                    <a:pt x="1570079" y="758953"/>
                    <a:pt x="1553136" y="758953"/>
                    <a:pt x="1541841" y="753305"/>
                  </a:cubicBezTo>
                  <a:cubicBezTo>
                    <a:pt x="1536193" y="753305"/>
                    <a:pt x="1536193" y="747658"/>
                    <a:pt x="1530545" y="742010"/>
                  </a:cubicBezTo>
                  <a:cubicBezTo>
                    <a:pt x="1524897" y="736362"/>
                    <a:pt x="1524897" y="730714"/>
                    <a:pt x="1524897" y="719419"/>
                  </a:cubicBezTo>
                  <a:cubicBezTo>
                    <a:pt x="1524897" y="708123"/>
                    <a:pt x="1536193" y="691180"/>
                    <a:pt x="1553136" y="685532"/>
                  </a:cubicBezTo>
                  <a:cubicBezTo>
                    <a:pt x="1558784" y="685532"/>
                    <a:pt x="1558784" y="685532"/>
                    <a:pt x="1558784" y="679884"/>
                  </a:cubicBezTo>
                  <a:cubicBezTo>
                    <a:pt x="1558784" y="674237"/>
                    <a:pt x="1558784" y="674237"/>
                    <a:pt x="1553136" y="674237"/>
                  </a:cubicBezTo>
                  <a:cubicBezTo>
                    <a:pt x="1524897" y="679884"/>
                    <a:pt x="1502306" y="691180"/>
                    <a:pt x="1496659" y="719419"/>
                  </a:cubicBezTo>
                  <a:cubicBezTo>
                    <a:pt x="1491011" y="742010"/>
                    <a:pt x="1496659" y="764601"/>
                    <a:pt x="1513602" y="781544"/>
                  </a:cubicBezTo>
                  <a:cubicBezTo>
                    <a:pt x="1519250" y="781544"/>
                    <a:pt x="1519250" y="787192"/>
                    <a:pt x="1524897" y="787192"/>
                  </a:cubicBezTo>
                  <a:cubicBezTo>
                    <a:pt x="1547488" y="804135"/>
                    <a:pt x="1575727" y="798487"/>
                    <a:pt x="1598318" y="792840"/>
                  </a:cubicBezTo>
                  <a:cubicBezTo>
                    <a:pt x="1603966" y="787192"/>
                    <a:pt x="1609614" y="787192"/>
                    <a:pt x="1615262" y="781544"/>
                  </a:cubicBezTo>
                  <a:cubicBezTo>
                    <a:pt x="1615262" y="815431"/>
                    <a:pt x="1620909" y="843669"/>
                    <a:pt x="1643501" y="866260"/>
                  </a:cubicBezTo>
                  <a:cubicBezTo>
                    <a:pt x="1660444" y="888851"/>
                    <a:pt x="1699978" y="900147"/>
                    <a:pt x="1728217" y="888851"/>
                  </a:cubicBezTo>
                  <a:cubicBezTo>
                    <a:pt x="1745160" y="883204"/>
                    <a:pt x="1756456" y="871908"/>
                    <a:pt x="1762104" y="854965"/>
                  </a:cubicBezTo>
                  <a:cubicBezTo>
                    <a:pt x="1767751" y="838022"/>
                    <a:pt x="1767751" y="826726"/>
                    <a:pt x="1762104" y="809783"/>
                  </a:cubicBezTo>
                  <a:cubicBezTo>
                    <a:pt x="1762104" y="804135"/>
                    <a:pt x="1762104" y="804135"/>
                    <a:pt x="1756456" y="804135"/>
                  </a:cubicBezTo>
                  <a:cubicBezTo>
                    <a:pt x="1750808" y="804135"/>
                    <a:pt x="1750808" y="804135"/>
                    <a:pt x="1750808" y="809783"/>
                  </a:cubicBezTo>
                  <a:cubicBezTo>
                    <a:pt x="1756456" y="832374"/>
                    <a:pt x="1739512" y="860613"/>
                    <a:pt x="1722569" y="860613"/>
                  </a:cubicBezTo>
                  <a:cubicBezTo>
                    <a:pt x="1699978" y="860613"/>
                    <a:pt x="1677387" y="854965"/>
                    <a:pt x="1666092" y="838022"/>
                  </a:cubicBezTo>
                  <a:cubicBezTo>
                    <a:pt x="1649148" y="826726"/>
                    <a:pt x="1643501" y="804135"/>
                    <a:pt x="1649148" y="781544"/>
                  </a:cubicBezTo>
                  <a:cubicBezTo>
                    <a:pt x="1649148" y="758953"/>
                    <a:pt x="1666092" y="742010"/>
                    <a:pt x="1683035" y="736362"/>
                  </a:cubicBezTo>
                  <a:cubicBezTo>
                    <a:pt x="1722569" y="719419"/>
                    <a:pt x="1773399" y="730714"/>
                    <a:pt x="1795990" y="764601"/>
                  </a:cubicBezTo>
                  <a:cubicBezTo>
                    <a:pt x="1824229" y="798487"/>
                    <a:pt x="1818581" y="849317"/>
                    <a:pt x="1807286" y="894499"/>
                  </a:cubicBezTo>
                  <a:cubicBezTo>
                    <a:pt x="1795990" y="939681"/>
                    <a:pt x="1767751" y="979216"/>
                    <a:pt x="1728217" y="1013102"/>
                  </a:cubicBezTo>
                  <a:cubicBezTo>
                    <a:pt x="1694330" y="1041341"/>
                    <a:pt x="1649148" y="1058284"/>
                    <a:pt x="1598318" y="1069580"/>
                  </a:cubicBezTo>
                  <a:cubicBezTo>
                    <a:pt x="1553136" y="1075227"/>
                    <a:pt x="1502306" y="1069580"/>
                    <a:pt x="1462772" y="1046989"/>
                  </a:cubicBezTo>
                  <a:cubicBezTo>
                    <a:pt x="1457124" y="1046989"/>
                    <a:pt x="1445829" y="1041341"/>
                    <a:pt x="1440181" y="1035693"/>
                  </a:cubicBezTo>
                  <a:cubicBezTo>
                    <a:pt x="1406294" y="1013102"/>
                    <a:pt x="1378056" y="984863"/>
                    <a:pt x="1355464" y="950977"/>
                  </a:cubicBezTo>
                  <a:cubicBezTo>
                    <a:pt x="1355464" y="950977"/>
                    <a:pt x="1349817" y="945329"/>
                    <a:pt x="1344169" y="950977"/>
                  </a:cubicBezTo>
                  <a:cubicBezTo>
                    <a:pt x="1287691" y="979216"/>
                    <a:pt x="1219918" y="990511"/>
                    <a:pt x="1163440" y="967920"/>
                  </a:cubicBezTo>
                  <a:cubicBezTo>
                    <a:pt x="1106963" y="945329"/>
                    <a:pt x="1073076" y="888851"/>
                    <a:pt x="1067428" y="826726"/>
                  </a:cubicBezTo>
                  <a:cubicBezTo>
                    <a:pt x="1056133" y="770249"/>
                    <a:pt x="1084372" y="702476"/>
                    <a:pt x="1140849" y="696828"/>
                  </a:cubicBezTo>
                  <a:cubicBezTo>
                    <a:pt x="1169088" y="691180"/>
                    <a:pt x="1197327" y="702476"/>
                    <a:pt x="1208623" y="725067"/>
                  </a:cubicBezTo>
                  <a:cubicBezTo>
                    <a:pt x="1219918" y="747658"/>
                    <a:pt x="1214270" y="787192"/>
                    <a:pt x="1191679" y="798487"/>
                  </a:cubicBezTo>
                  <a:cubicBezTo>
                    <a:pt x="1186032" y="804135"/>
                    <a:pt x="1186032" y="804135"/>
                    <a:pt x="1186032" y="809783"/>
                  </a:cubicBezTo>
                  <a:cubicBezTo>
                    <a:pt x="1186032" y="815431"/>
                    <a:pt x="1191679" y="815431"/>
                    <a:pt x="1197327" y="815431"/>
                  </a:cubicBezTo>
                  <a:cubicBezTo>
                    <a:pt x="1219918" y="804135"/>
                    <a:pt x="1231214" y="787192"/>
                    <a:pt x="1236861" y="770249"/>
                  </a:cubicBezTo>
                  <a:cubicBezTo>
                    <a:pt x="1242509" y="753305"/>
                    <a:pt x="1242509" y="730714"/>
                    <a:pt x="1236861" y="713771"/>
                  </a:cubicBezTo>
                  <a:cubicBezTo>
                    <a:pt x="1231214" y="696828"/>
                    <a:pt x="1214270" y="679884"/>
                    <a:pt x="1197327" y="668589"/>
                  </a:cubicBezTo>
                  <a:cubicBezTo>
                    <a:pt x="1180384" y="657293"/>
                    <a:pt x="1157793" y="657293"/>
                    <a:pt x="1140849" y="657293"/>
                  </a:cubicBezTo>
                  <a:cubicBezTo>
                    <a:pt x="1135202" y="640350"/>
                    <a:pt x="1135202" y="617759"/>
                    <a:pt x="1140849" y="600816"/>
                  </a:cubicBezTo>
                  <a:cubicBezTo>
                    <a:pt x="1140849" y="572577"/>
                    <a:pt x="1152145" y="549986"/>
                    <a:pt x="1163440" y="527395"/>
                  </a:cubicBezTo>
                  <a:cubicBezTo>
                    <a:pt x="1186032" y="487861"/>
                    <a:pt x="1225566" y="453974"/>
                    <a:pt x="1276396" y="442679"/>
                  </a:cubicBezTo>
                  <a:cubicBezTo>
                    <a:pt x="1301811" y="437031"/>
                    <a:pt x="1328638" y="435619"/>
                    <a:pt x="1354053" y="438443"/>
                  </a:cubicBezTo>
                  <a:close/>
                  <a:moveTo>
                    <a:pt x="722914" y="346666"/>
                  </a:moveTo>
                  <a:cubicBezTo>
                    <a:pt x="722914" y="346666"/>
                    <a:pt x="722914" y="352314"/>
                    <a:pt x="722914" y="352314"/>
                  </a:cubicBezTo>
                  <a:cubicBezTo>
                    <a:pt x="734209" y="374905"/>
                    <a:pt x="745505" y="391848"/>
                    <a:pt x="762448" y="408791"/>
                  </a:cubicBezTo>
                  <a:cubicBezTo>
                    <a:pt x="745505" y="420087"/>
                    <a:pt x="722914" y="431382"/>
                    <a:pt x="717266" y="459621"/>
                  </a:cubicBezTo>
                  <a:cubicBezTo>
                    <a:pt x="711618" y="493508"/>
                    <a:pt x="722914" y="521746"/>
                    <a:pt x="739857" y="544337"/>
                  </a:cubicBezTo>
                  <a:cubicBezTo>
                    <a:pt x="762448" y="566928"/>
                    <a:pt x="790687" y="572576"/>
                    <a:pt x="818926" y="566928"/>
                  </a:cubicBezTo>
                  <a:cubicBezTo>
                    <a:pt x="824574" y="566928"/>
                    <a:pt x="835869" y="566928"/>
                    <a:pt x="841517" y="561281"/>
                  </a:cubicBezTo>
                  <a:cubicBezTo>
                    <a:pt x="824574" y="583872"/>
                    <a:pt x="807630" y="595167"/>
                    <a:pt x="790687" y="606463"/>
                  </a:cubicBezTo>
                  <a:cubicBezTo>
                    <a:pt x="756800" y="623406"/>
                    <a:pt x="717266" y="623406"/>
                    <a:pt x="677732" y="612111"/>
                  </a:cubicBezTo>
                  <a:cubicBezTo>
                    <a:pt x="660788" y="606463"/>
                    <a:pt x="638197" y="600815"/>
                    <a:pt x="621254" y="589520"/>
                  </a:cubicBezTo>
                  <a:cubicBezTo>
                    <a:pt x="649493" y="504803"/>
                    <a:pt x="683379" y="425735"/>
                    <a:pt x="722914" y="346666"/>
                  </a:cubicBezTo>
                  <a:close/>
                  <a:moveTo>
                    <a:pt x="774117" y="230018"/>
                  </a:moveTo>
                  <a:lnTo>
                    <a:pt x="771626" y="232298"/>
                  </a:lnTo>
                  <a:lnTo>
                    <a:pt x="768816" y="238693"/>
                  </a:lnTo>
                  <a:close/>
                  <a:moveTo>
                    <a:pt x="1896943" y="26862"/>
                  </a:moveTo>
                  <a:cubicBezTo>
                    <a:pt x="1911768" y="27568"/>
                    <a:pt x="1925888" y="30392"/>
                    <a:pt x="1937183" y="36039"/>
                  </a:cubicBezTo>
                  <a:cubicBezTo>
                    <a:pt x="1965422" y="52983"/>
                    <a:pt x="1988013" y="69926"/>
                    <a:pt x="1993661" y="98165"/>
                  </a:cubicBezTo>
                  <a:cubicBezTo>
                    <a:pt x="2004956" y="120756"/>
                    <a:pt x="1999309" y="154642"/>
                    <a:pt x="1988013" y="182881"/>
                  </a:cubicBezTo>
                  <a:lnTo>
                    <a:pt x="1988013" y="188529"/>
                  </a:lnTo>
                  <a:cubicBezTo>
                    <a:pt x="1988013" y="188529"/>
                    <a:pt x="1988013" y="194177"/>
                    <a:pt x="1988013" y="194177"/>
                  </a:cubicBezTo>
                  <a:cubicBezTo>
                    <a:pt x="1988013" y="199824"/>
                    <a:pt x="1993661" y="205472"/>
                    <a:pt x="1999309" y="205472"/>
                  </a:cubicBezTo>
                  <a:cubicBezTo>
                    <a:pt x="2021900" y="205472"/>
                    <a:pt x="2038843" y="216768"/>
                    <a:pt x="2050138" y="228063"/>
                  </a:cubicBezTo>
                  <a:cubicBezTo>
                    <a:pt x="2055786" y="233711"/>
                    <a:pt x="2055786" y="239359"/>
                    <a:pt x="2044491" y="239359"/>
                  </a:cubicBezTo>
                  <a:cubicBezTo>
                    <a:pt x="2050138" y="250654"/>
                    <a:pt x="2055786" y="256302"/>
                    <a:pt x="2055786" y="261950"/>
                  </a:cubicBezTo>
                  <a:cubicBezTo>
                    <a:pt x="2055786" y="261950"/>
                    <a:pt x="2050138" y="261950"/>
                    <a:pt x="2050138" y="261950"/>
                  </a:cubicBezTo>
                  <a:cubicBezTo>
                    <a:pt x="2016252" y="261950"/>
                    <a:pt x="1988013" y="273245"/>
                    <a:pt x="1959774" y="290189"/>
                  </a:cubicBezTo>
                  <a:cubicBezTo>
                    <a:pt x="1942831" y="301484"/>
                    <a:pt x="1925888" y="318427"/>
                    <a:pt x="1914592" y="335371"/>
                  </a:cubicBezTo>
                  <a:cubicBezTo>
                    <a:pt x="1914592" y="335371"/>
                    <a:pt x="1908944" y="329723"/>
                    <a:pt x="1908944" y="329723"/>
                  </a:cubicBezTo>
                  <a:cubicBezTo>
                    <a:pt x="1908944" y="324075"/>
                    <a:pt x="1908944" y="324075"/>
                    <a:pt x="1903297" y="318427"/>
                  </a:cubicBezTo>
                  <a:cubicBezTo>
                    <a:pt x="1886353" y="295836"/>
                    <a:pt x="1863762" y="284541"/>
                    <a:pt x="1841171" y="273245"/>
                  </a:cubicBezTo>
                  <a:cubicBezTo>
                    <a:pt x="1858115" y="216768"/>
                    <a:pt x="1852467" y="160290"/>
                    <a:pt x="1829876" y="109460"/>
                  </a:cubicBezTo>
                  <a:cubicBezTo>
                    <a:pt x="1818580" y="92517"/>
                    <a:pt x="1807285" y="75574"/>
                    <a:pt x="1795989" y="64278"/>
                  </a:cubicBezTo>
                  <a:cubicBezTo>
                    <a:pt x="1807285" y="47335"/>
                    <a:pt x="1829876" y="36039"/>
                    <a:pt x="1852467" y="30392"/>
                  </a:cubicBezTo>
                  <a:cubicBezTo>
                    <a:pt x="1866586" y="27568"/>
                    <a:pt x="1882118" y="26156"/>
                    <a:pt x="1896943" y="26862"/>
                  </a:cubicBezTo>
                  <a:close/>
                  <a:moveTo>
                    <a:pt x="1223094" y="1888"/>
                  </a:moveTo>
                  <a:cubicBezTo>
                    <a:pt x="1282395" y="9565"/>
                    <a:pt x="1338520" y="40275"/>
                    <a:pt x="1372407" y="86869"/>
                  </a:cubicBezTo>
                  <a:cubicBezTo>
                    <a:pt x="1394998" y="115107"/>
                    <a:pt x="1406293" y="154642"/>
                    <a:pt x="1400645" y="194176"/>
                  </a:cubicBezTo>
                  <a:cubicBezTo>
                    <a:pt x="1400645" y="233710"/>
                    <a:pt x="1378054" y="273245"/>
                    <a:pt x="1349815" y="284540"/>
                  </a:cubicBezTo>
                  <a:cubicBezTo>
                    <a:pt x="1332872" y="290188"/>
                    <a:pt x="1315929" y="295836"/>
                    <a:pt x="1298986" y="290188"/>
                  </a:cubicBezTo>
                  <a:cubicBezTo>
                    <a:pt x="1282042" y="284540"/>
                    <a:pt x="1270747" y="273245"/>
                    <a:pt x="1265099" y="256301"/>
                  </a:cubicBezTo>
                  <a:cubicBezTo>
                    <a:pt x="1259451" y="239358"/>
                    <a:pt x="1259451" y="222415"/>
                    <a:pt x="1270747" y="205471"/>
                  </a:cubicBezTo>
                  <a:cubicBezTo>
                    <a:pt x="1282042" y="188528"/>
                    <a:pt x="1298986" y="182880"/>
                    <a:pt x="1321577" y="182880"/>
                  </a:cubicBezTo>
                  <a:cubicBezTo>
                    <a:pt x="1327224" y="182880"/>
                    <a:pt x="1327224" y="177233"/>
                    <a:pt x="1327224" y="177233"/>
                  </a:cubicBezTo>
                  <a:cubicBezTo>
                    <a:pt x="1327224" y="177233"/>
                    <a:pt x="1321577" y="171585"/>
                    <a:pt x="1321577" y="171585"/>
                  </a:cubicBezTo>
                  <a:cubicBezTo>
                    <a:pt x="1298986" y="165937"/>
                    <a:pt x="1276395" y="171585"/>
                    <a:pt x="1253804" y="188528"/>
                  </a:cubicBezTo>
                  <a:cubicBezTo>
                    <a:pt x="1236860" y="205471"/>
                    <a:pt x="1231212" y="233710"/>
                    <a:pt x="1236860" y="261949"/>
                  </a:cubicBezTo>
                  <a:cubicBezTo>
                    <a:pt x="1242508" y="290188"/>
                    <a:pt x="1259451" y="312779"/>
                    <a:pt x="1287690" y="324074"/>
                  </a:cubicBezTo>
                  <a:cubicBezTo>
                    <a:pt x="1315929" y="335370"/>
                    <a:pt x="1338520" y="335370"/>
                    <a:pt x="1366759" y="324074"/>
                  </a:cubicBezTo>
                  <a:cubicBezTo>
                    <a:pt x="1423236" y="301483"/>
                    <a:pt x="1445828" y="250653"/>
                    <a:pt x="1451475" y="199824"/>
                  </a:cubicBezTo>
                  <a:cubicBezTo>
                    <a:pt x="1457123" y="148994"/>
                    <a:pt x="1445828" y="98164"/>
                    <a:pt x="1417589" y="58630"/>
                  </a:cubicBezTo>
                  <a:cubicBezTo>
                    <a:pt x="1417589" y="58630"/>
                    <a:pt x="1411941" y="52982"/>
                    <a:pt x="1411941" y="52982"/>
                  </a:cubicBezTo>
                  <a:cubicBezTo>
                    <a:pt x="1451475" y="30391"/>
                    <a:pt x="1491010" y="13448"/>
                    <a:pt x="1536192" y="7800"/>
                  </a:cubicBezTo>
                  <a:cubicBezTo>
                    <a:pt x="1587022" y="2152"/>
                    <a:pt x="1637852" y="7800"/>
                    <a:pt x="1683034" y="24743"/>
                  </a:cubicBezTo>
                  <a:cubicBezTo>
                    <a:pt x="1711272" y="30391"/>
                    <a:pt x="1728216" y="41687"/>
                    <a:pt x="1750807" y="58630"/>
                  </a:cubicBezTo>
                  <a:cubicBezTo>
                    <a:pt x="1767750" y="75573"/>
                    <a:pt x="1784693" y="92516"/>
                    <a:pt x="1795989" y="115107"/>
                  </a:cubicBezTo>
                  <a:cubicBezTo>
                    <a:pt x="1824228" y="160289"/>
                    <a:pt x="1829876" y="211119"/>
                    <a:pt x="1824228" y="261949"/>
                  </a:cubicBezTo>
                  <a:cubicBezTo>
                    <a:pt x="1818580" y="267597"/>
                    <a:pt x="1824228" y="278892"/>
                    <a:pt x="1829876" y="278892"/>
                  </a:cubicBezTo>
                  <a:cubicBezTo>
                    <a:pt x="1852467" y="284540"/>
                    <a:pt x="1869410" y="301483"/>
                    <a:pt x="1886353" y="318427"/>
                  </a:cubicBezTo>
                  <a:cubicBezTo>
                    <a:pt x="1908944" y="346665"/>
                    <a:pt x="1920240" y="374904"/>
                    <a:pt x="1914592" y="408791"/>
                  </a:cubicBezTo>
                  <a:cubicBezTo>
                    <a:pt x="1908944" y="459620"/>
                    <a:pt x="1875058" y="516098"/>
                    <a:pt x="1829876" y="538689"/>
                  </a:cubicBezTo>
                  <a:cubicBezTo>
                    <a:pt x="1801637" y="549985"/>
                    <a:pt x="1773398" y="555632"/>
                    <a:pt x="1750807" y="549985"/>
                  </a:cubicBezTo>
                  <a:cubicBezTo>
                    <a:pt x="1728216" y="538689"/>
                    <a:pt x="1705625" y="521746"/>
                    <a:pt x="1694329" y="499155"/>
                  </a:cubicBezTo>
                  <a:cubicBezTo>
                    <a:pt x="1688681" y="493507"/>
                    <a:pt x="1688681" y="487859"/>
                    <a:pt x="1688681" y="482211"/>
                  </a:cubicBezTo>
                  <a:cubicBezTo>
                    <a:pt x="1688681" y="459620"/>
                    <a:pt x="1694329" y="442677"/>
                    <a:pt x="1711272" y="431382"/>
                  </a:cubicBezTo>
                  <a:cubicBezTo>
                    <a:pt x="1722568" y="425734"/>
                    <a:pt x="1733864" y="420086"/>
                    <a:pt x="1750807" y="420086"/>
                  </a:cubicBezTo>
                  <a:cubicBezTo>
                    <a:pt x="1762102" y="425734"/>
                    <a:pt x="1773398" y="425734"/>
                    <a:pt x="1784693" y="437029"/>
                  </a:cubicBezTo>
                  <a:cubicBezTo>
                    <a:pt x="1784693" y="437029"/>
                    <a:pt x="1790341" y="437029"/>
                    <a:pt x="1790341" y="437029"/>
                  </a:cubicBezTo>
                  <a:cubicBezTo>
                    <a:pt x="1790341" y="437029"/>
                    <a:pt x="1790341" y="431382"/>
                    <a:pt x="1790341" y="431382"/>
                  </a:cubicBezTo>
                  <a:cubicBezTo>
                    <a:pt x="1784693" y="420086"/>
                    <a:pt x="1773398" y="414438"/>
                    <a:pt x="1762102" y="408791"/>
                  </a:cubicBezTo>
                  <a:cubicBezTo>
                    <a:pt x="1739511" y="403143"/>
                    <a:pt x="1716920" y="403143"/>
                    <a:pt x="1694329" y="414438"/>
                  </a:cubicBezTo>
                  <a:cubicBezTo>
                    <a:pt x="1660443" y="431382"/>
                    <a:pt x="1649147" y="476564"/>
                    <a:pt x="1660443" y="510450"/>
                  </a:cubicBezTo>
                  <a:cubicBezTo>
                    <a:pt x="1677386" y="544337"/>
                    <a:pt x="1705625" y="572576"/>
                    <a:pt x="1739511" y="583871"/>
                  </a:cubicBezTo>
                  <a:cubicBezTo>
                    <a:pt x="1779046" y="595167"/>
                    <a:pt x="1812932" y="589519"/>
                    <a:pt x="1846819" y="578223"/>
                  </a:cubicBezTo>
                  <a:cubicBezTo>
                    <a:pt x="1914592" y="544337"/>
                    <a:pt x="1954126" y="476564"/>
                    <a:pt x="1954126" y="408791"/>
                  </a:cubicBezTo>
                  <a:cubicBezTo>
                    <a:pt x="1954126" y="391847"/>
                    <a:pt x="1948479" y="369256"/>
                    <a:pt x="1942831" y="352313"/>
                  </a:cubicBezTo>
                  <a:cubicBezTo>
                    <a:pt x="1954126" y="335370"/>
                    <a:pt x="1976717" y="318427"/>
                    <a:pt x="1993661" y="307131"/>
                  </a:cubicBezTo>
                  <a:cubicBezTo>
                    <a:pt x="2016252" y="295836"/>
                    <a:pt x="2038843" y="290188"/>
                    <a:pt x="2061434" y="290188"/>
                  </a:cubicBezTo>
                  <a:cubicBezTo>
                    <a:pt x="2084025" y="290188"/>
                    <a:pt x="2106616" y="295836"/>
                    <a:pt x="2123559" y="312779"/>
                  </a:cubicBezTo>
                  <a:cubicBezTo>
                    <a:pt x="2140503" y="324074"/>
                    <a:pt x="2157446" y="346665"/>
                    <a:pt x="2168742" y="369256"/>
                  </a:cubicBezTo>
                  <a:cubicBezTo>
                    <a:pt x="2174389" y="374904"/>
                    <a:pt x="2180037" y="380552"/>
                    <a:pt x="2185685" y="374904"/>
                  </a:cubicBezTo>
                  <a:cubicBezTo>
                    <a:pt x="2225219" y="352313"/>
                    <a:pt x="2281697" y="346665"/>
                    <a:pt x="2326879" y="363609"/>
                  </a:cubicBezTo>
                  <a:cubicBezTo>
                    <a:pt x="2366413" y="374904"/>
                    <a:pt x="2394652" y="403143"/>
                    <a:pt x="2411595" y="442677"/>
                  </a:cubicBezTo>
                  <a:cubicBezTo>
                    <a:pt x="2411595" y="448325"/>
                    <a:pt x="2417243" y="453973"/>
                    <a:pt x="2417243" y="459620"/>
                  </a:cubicBezTo>
                  <a:cubicBezTo>
                    <a:pt x="2445482" y="544337"/>
                    <a:pt x="2405947" y="640349"/>
                    <a:pt x="2326879" y="679883"/>
                  </a:cubicBezTo>
                  <a:cubicBezTo>
                    <a:pt x="2321231" y="674235"/>
                    <a:pt x="2321231" y="668587"/>
                    <a:pt x="2321231" y="662940"/>
                  </a:cubicBezTo>
                  <a:cubicBezTo>
                    <a:pt x="2309936" y="606462"/>
                    <a:pt x="2253458" y="566928"/>
                    <a:pt x="2202628" y="566928"/>
                  </a:cubicBezTo>
                  <a:cubicBezTo>
                    <a:pt x="2202628" y="566928"/>
                    <a:pt x="2196980" y="566928"/>
                    <a:pt x="2196980" y="566928"/>
                  </a:cubicBezTo>
                  <a:cubicBezTo>
                    <a:pt x="2168742" y="566928"/>
                    <a:pt x="2140503" y="578223"/>
                    <a:pt x="2117912" y="595167"/>
                  </a:cubicBezTo>
                  <a:cubicBezTo>
                    <a:pt x="2106616" y="600814"/>
                    <a:pt x="2095320" y="612110"/>
                    <a:pt x="2089673" y="629053"/>
                  </a:cubicBezTo>
                  <a:cubicBezTo>
                    <a:pt x="2084025" y="645996"/>
                    <a:pt x="2084025" y="657292"/>
                    <a:pt x="2084025" y="674235"/>
                  </a:cubicBezTo>
                  <a:cubicBezTo>
                    <a:pt x="2084025" y="679883"/>
                    <a:pt x="2089673" y="685531"/>
                    <a:pt x="2089673" y="691178"/>
                  </a:cubicBezTo>
                  <a:cubicBezTo>
                    <a:pt x="2095320" y="713769"/>
                    <a:pt x="2117912" y="736360"/>
                    <a:pt x="2140503" y="742008"/>
                  </a:cubicBezTo>
                  <a:cubicBezTo>
                    <a:pt x="2168742" y="747656"/>
                    <a:pt x="2202628" y="736360"/>
                    <a:pt x="2213924" y="713769"/>
                  </a:cubicBezTo>
                  <a:cubicBezTo>
                    <a:pt x="2213924" y="708122"/>
                    <a:pt x="2213924" y="708122"/>
                    <a:pt x="2213924" y="708122"/>
                  </a:cubicBezTo>
                  <a:cubicBezTo>
                    <a:pt x="2213924" y="708122"/>
                    <a:pt x="2208276" y="708122"/>
                    <a:pt x="2208276" y="708122"/>
                  </a:cubicBezTo>
                  <a:cubicBezTo>
                    <a:pt x="2191332" y="725065"/>
                    <a:pt x="2168742" y="725065"/>
                    <a:pt x="2151798" y="713769"/>
                  </a:cubicBezTo>
                  <a:cubicBezTo>
                    <a:pt x="2134855" y="708122"/>
                    <a:pt x="2129207" y="691178"/>
                    <a:pt x="2129207" y="674235"/>
                  </a:cubicBezTo>
                  <a:cubicBezTo>
                    <a:pt x="2134855" y="645996"/>
                    <a:pt x="2163094" y="617758"/>
                    <a:pt x="2202628" y="617758"/>
                  </a:cubicBezTo>
                  <a:cubicBezTo>
                    <a:pt x="2236515" y="617758"/>
                    <a:pt x="2270401" y="645996"/>
                    <a:pt x="2281697" y="679883"/>
                  </a:cubicBezTo>
                  <a:cubicBezTo>
                    <a:pt x="2292992" y="719417"/>
                    <a:pt x="2287344" y="758952"/>
                    <a:pt x="2270401" y="798486"/>
                  </a:cubicBezTo>
                  <a:cubicBezTo>
                    <a:pt x="2236515" y="877554"/>
                    <a:pt x="2163094" y="934032"/>
                    <a:pt x="2078377" y="950975"/>
                  </a:cubicBezTo>
                  <a:cubicBezTo>
                    <a:pt x="2038843" y="962271"/>
                    <a:pt x="1999309" y="962271"/>
                    <a:pt x="1959774" y="956623"/>
                  </a:cubicBezTo>
                  <a:cubicBezTo>
                    <a:pt x="1954126" y="956623"/>
                    <a:pt x="1954126" y="956623"/>
                    <a:pt x="1948479" y="956623"/>
                  </a:cubicBezTo>
                  <a:cubicBezTo>
                    <a:pt x="1914592" y="945327"/>
                    <a:pt x="1875058" y="939680"/>
                    <a:pt x="1846819" y="917089"/>
                  </a:cubicBezTo>
                  <a:cubicBezTo>
                    <a:pt x="1852467" y="911441"/>
                    <a:pt x="1852467" y="900145"/>
                    <a:pt x="1858114" y="888850"/>
                  </a:cubicBezTo>
                  <a:cubicBezTo>
                    <a:pt x="1875058" y="838020"/>
                    <a:pt x="1875058" y="770247"/>
                    <a:pt x="1841171" y="719417"/>
                  </a:cubicBezTo>
                  <a:cubicBezTo>
                    <a:pt x="1801637" y="668587"/>
                    <a:pt x="1728216" y="651644"/>
                    <a:pt x="1671738" y="679883"/>
                  </a:cubicBezTo>
                  <a:cubicBezTo>
                    <a:pt x="1666090" y="679883"/>
                    <a:pt x="1666090" y="685531"/>
                    <a:pt x="1660443" y="685531"/>
                  </a:cubicBezTo>
                  <a:cubicBezTo>
                    <a:pt x="1666090" y="645996"/>
                    <a:pt x="1654795" y="612110"/>
                    <a:pt x="1632204" y="583871"/>
                  </a:cubicBezTo>
                  <a:cubicBezTo>
                    <a:pt x="1626556" y="578223"/>
                    <a:pt x="1626556" y="578223"/>
                    <a:pt x="1620908" y="572576"/>
                  </a:cubicBezTo>
                  <a:cubicBezTo>
                    <a:pt x="1603965" y="561280"/>
                    <a:pt x="1587022" y="555632"/>
                    <a:pt x="1570078" y="549985"/>
                  </a:cubicBezTo>
                  <a:cubicBezTo>
                    <a:pt x="1547487" y="549985"/>
                    <a:pt x="1530544" y="549985"/>
                    <a:pt x="1513601" y="555632"/>
                  </a:cubicBezTo>
                  <a:cubicBezTo>
                    <a:pt x="1507953" y="504803"/>
                    <a:pt x="1479714" y="453973"/>
                    <a:pt x="1434532" y="420086"/>
                  </a:cubicBezTo>
                  <a:cubicBezTo>
                    <a:pt x="1378054" y="391847"/>
                    <a:pt x="1315929" y="386200"/>
                    <a:pt x="1259451" y="397495"/>
                  </a:cubicBezTo>
                  <a:cubicBezTo>
                    <a:pt x="1202974" y="408791"/>
                    <a:pt x="1146496" y="448325"/>
                    <a:pt x="1123905" y="504803"/>
                  </a:cubicBezTo>
                  <a:cubicBezTo>
                    <a:pt x="1118257" y="510450"/>
                    <a:pt x="1118257" y="521746"/>
                    <a:pt x="1112609" y="527394"/>
                  </a:cubicBezTo>
                  <a:cubicBezTo>
                    <a:pt x="1050484" y="612110"/>
                    <a:pt x="965768" y="674235"/>
                    <a:pt x="869755" y="708122"/>
                  </a:cubicBezTo>
                  <a:cubicBezTo>
                    <a:pt x="818926" y="725065"/>
                    <a:pt x="768096" y="730713"/>
                    <a:pt x="717266" y="719417"/>
                  </a:cubicBezTo>
                  <a:cubicBezTo>
                    <a:pt x="672084" y="708122"/>
                    <a:pt x="632549" y="691178"/>
                    <a:pt x="593015" y="668587"/>
                  </a:cubicBezTo>
                  <a:lnTo>
                    <a:pt x="598241" y="648338"/>
                  </a:lnTo>
                  <a:lnTo>
                    <a:pt x="558776" y="626847"/>
                  </a:lnTo>
                  <a:cubicBezTo>
                    <a:pt x="514300" y="599049"/>
                    <a:pt x="473001" y="564104"/>
                    <a:pt x="434878" y="538689"/>
                  </a:cubicBezTo>
                  <a:cubicBezTo>
                    <a:pt x="395344" y="510450"/>
                    <a:pt x="361457" y="493507"/>
                    <a:pt x="321923" y="482211"/>
                  </a:cubicBezTo>
                  <a:cubicBezTo>
                    <a:pt x="282388" y="470916"/>
                    <a:pt x="242854" y="470916"/>
                    <a:pt x="203320" y="482211"/>
                  </a:cubicBezTo>
                  <a:cubicBezTo>
                    <a:pt x="175081" y="487859"/>
                    <a:pt x="146842" y="499155"/>
                    <a:pt x="124251" y="516098"/>
                  </a:cubicBezTo>
                  <a:cubicBezTo>
                    <a:pt x="175081" y="493507"/>
                    <a:pt x="231558" y="482211"/>
                    <a:pt x="288036" y="493507"/>
                  </a:cubicBezTo>
                  <a:cubicBezTo>
                    <a:pt x="344514" y="504803"/>
                    <a:pt x="389696" y="538689"/>
                    <a:pt x="434878" y="572576"/>
                  </a:cubicBezTo>
                  <a:cubicBezTo>
                    <a:pt x="474412" y="606462"/>
                    <a:pt x="519594" y="640349"/>
                    <a:pt x="564777" y="668588"/>
                  </a:cubicBezTo>
                  <a:cubicBezTo>
                    <a:pt x="570424" y="668588"/>
                    <a:pt x="581720" y="674235"/>
                    <a:pt x="587368" y="679883"/>
                  </a:cubicBezTo>
                  <a:cubicBezTo>
                    <a:pt x="587368" y="691179"/>
                    <a:pt x="581720" y="696826"/>
                    <a:pt x="581720" y="708122"/>
                  </a:cubicBezTo>
                  <a:cubicBezTo>
                    <a:pt x="576072" y="702474"/>
                    <a:pt x="564777" y="696826"/>
                    <a:pt x="553481" y="691179"/>
                  </a:cubicBezTo>
                  <a:cubicBezTo>
                    <a:pt x="508299" y="657292"/>
                    <a:pt x="468764" y="623405"/>
                    <a:pt x="423582" y="589519"/>
                  </a:cubicBezTo>
                  <a:cubicBezTo>
                    <a:pt x="378400" y="555632"/>
                    <a:pt x="338866" y="521746"/>
                    <a:pt x="288036" y="510450"/>
                  </a:cubicBezTo>
                  <a:cubicBezTo>
                    <a:pt x="220263" y="493507"/>
                    <a:pt x="141194" y="516098"/>
                    <a:pt x="84716" y="555632"/>
                  </a:cubicBezTo>
                  <a:cubicBezTo>
                    <a:pt x="101660" y="549985"/>
                    <a:pt x="112955" y="544337"/>
                    <a:pt x="129899" y="538689"/>
                  </a:cubicBezTo>
                  <a:cubicBezTo>
                    <a:pt x="180728" y="521746"/>
                    <a:pt x="237206" y="521746"/>
                    <a:pt x="288036" y="544337"/>
                  </a:cubicBezTo>
                  <a:cubicBezTo>
                    <a:pt x="333218" y="566928"/>
                    <a:pt x="367105" y="600814"/>
                    <a:pt x="406639" y="634701"/>
                  </a:cubicBezTo>
                  <a:cubicBezTo>
                    <a:pt x="446173" y="668588"/>
                    <a:pt x="480060" y="696826"/>
                    <a:pt x="519594" y="730713"/>
                  </a:cubicBezTo>
                  <a:cubicBezTo>
                    <a:pt x="528066" y="739185"/>
                    <a:pt x="536538" y="747656"/>
                    <a:pt x="545716" y="756834"/>
                  </a:cubicBezTo>
                  <a:lnTo>
                    <a:pt x="570424" y="781542"/>
                  </a:lnTo>
                  <a:lnTo>
                    <a:pt x="578896" y="742716"/>
                  </a:lnTo>
                  <a:cubicBezTo>
                    <a:pt x="581720" y="730714"/>
                    <a:pt x="584544" y="719419"/>
                    <a:pt x="587367" y="708123"/>
                  </a:cubicBezTo>
                  <a:cubicBezTo>
                    <a:pt x="626902" y="730714"/>
                    <a:pt x="666436" y="747657"/>
                    <a:pt x="711618" y="758952"/>
                  </a:cubicBezTo>
                  <a:cubicBezTo>
                    <a:pt x="768096" y="770248"/>
                    <a:pt x="824573" y="764600"/>
                    <a:pt x="881051" y="747657"/>
                  </a:cubicBezTo>
                  <a:cubicBezTo>
                    <a:pt x="960120" y="719418"/>
                    <a:pt x="1039188" y="668588"/>
                    <a:pt x="1095666" y="606463"/>
                  </a:cubicBezTo>
                  <a:cubicBezTo>
                    <a:pt x="1095666" y="623406"/>
                    <a:pt x="1095666" y="645997"/>
                    <a:pt x="1101314" y="662941"/>
                  </a:cubicBezTo>
                  <a:cubicBezTo>
                    <a:pt x="1073075" y="674236"/>
                    <a:pt x="1044836" y="696827"/>
                    <a:pt x="1027893" y="725066"/>
                  </a:cubicBezTo>
                  <a:cubicBezTo>
                    <a:pt x="1022245" y="742009"/>
                    <a:pt x="1016597" y="753305"/>
                    <a:pt x="1010950" y="770248"/>
                  </a:cubicBezTo>
                  <a:cubicBezTo>
                    <a:pt x="943177" y="821078"/>
                    <a:pt x="852812" y="849316"/>
                    <a:pt x="768096" y="849316"/>
                  </a:cubicBezTo>
                  <a:cubicBezTo>
                    <a:pt x="731386" y="849316"/>
                    <a:pt x="697499" y="842257"/>
                    <a:pt x="665024" y="830255"/>
                  </a:cubicBezTo>
                  <a:lnTo>
                    <a:pt x="570426" y="781544"/>
                  </a:lnTo>
                  <a:lnTo>
                    <a:pt x="576072" y="787190"/>
                  </a:lnTo>
                  <a:cubicBezTo>
                    <a:pt x="576072" y="798486"/>
                    <a:pt x="570424" y="815429"/>
                    <a:pt x="570424" y="826725"/>
                  </a:cubicBezTo>
                  <a:cubicBezTo>
                    <a:pt x="542185" y="809781"/>
                    <a:pt x="519594" y="792838"/>
                    <a:pt x="497003" y="770247"/>
                  </a:cubicBezTo>
                  <a:cubicBezTo>
                    <a:pt x="463117" y="736361"/>
                    <a:pt x="423582" y="702474"/>
                    <a:pt x="389696" y="668588"/>
                  </a:cubicBezTo>
                  <a:cubicBezTo>
                    <a:pt x="350161" y="634701"/>
                    <a:pt x="316275" y="600814"/>
                    <a:pt x="276740" y="578223"/>
                  </a:cubicBezTo>
                  <a:cubicBezTo>
                    <a:pt x="231558" y="555632"/>
                    <a:pt x="186376" y="555632"/>
                    <a:pt x="141194" y="566928"/>
                  </a:cubicBezTo>
                  <a:cubicBezTo>
                    <a:pt x="96012" y="578223"/>
                    <a:pt x="50830" y="600814"/>
                    <a:pt x="16943" y="634701"/>
                  </a:cubicBezTo>
                  <a:cubicBezTo>
                    <a:pt x="11296" y="634701"/>
                    <a:pt x="5648" y="634701"/>
                    <a:pt x="0" y="640349"/>
                  </a:cubicBezTo>
                  <a:cubicBezTo>
                    <a:pt x="0" y="634701"/>
                    <a:pt x="0" y="634701"/>
                    <a:pt x="0" y="629053"/>
                  </a:cubicBezTo>
                  <a:cubicBezTo>
                    <a:pt x="39534" y="549985"/>
                    <a:pt x="107308" y="482211"/>
                    <a:pt x="197672" y="453973"/>
                  </a:cubicBezTo>
                  <a:cubicBezTo>
                    <a:pt x="217439" y="448325"/>
                    <a:pt x="240030" y="444089"/>
                    <a:pt x="263327" y="442677"/>
                  </a:cubicBezTo>
                  <a:cubicBezTo>
                    <a:pt x="286624" y="441265"/>
                    <a:pt x="310627" y="442677"/>
                    <a:pt x="333218" y="448325"/>
                  </a:cubicBezTo>
                  <a:cubicBezTo>
                    <a:pt x="378400" y="459620"/>
                    <a:pt x="417935" y="482211"/>
                    <a:pt x="457469" y="504803"/>
                  </a:cubicBezTo>
                  <a:cubicBezTo>
                    <a:pt x="508299" y="538689"/>
                    <a:pt x="559129" y="578223"/>
                    <a:pt x="615606" y="606462"/>
                  </a:cubicBezTo>
                  <a:cubicBezTo>
                    <a:pt x="615606" y="614934"/>
                    <a:pt x="614195" y="621993"/>
                    <a:pt x="612077" y="629053"/>
                  </a:cubicBezTo>
                  <a:lnTo>
                    <a:pt x="611073" y="631973"/>
                  </a:lnTo>
                  <a:lnTo>
                    <a:pt x="635374" y="642467"/>
                  </a:lnTo>
                  <a:cubicBezTo>
                    <a:pt x="645257" y="645996"/>
                    <a:pt x="655141" y="648820"/>
                    <a:pt x="666436" y="651644"/>
                  </a:cubicBezTo>
                  <a:cubicBezTo>
                    <a:pt x="711618" y="657292"/>
                    <a:pt x="762448" y="657292"/>
                    <a:pt x="807630" y="629053"/>
                  </a:cubicBezTo>
                  <a:cubicBezTo>
                    <a:pt x="852812" y="600814"/>
                    <a:pt x="875403" y="555632"/>
                    <a:pt x="881051" y="510450"/>
                  </a:cubicBezTo>
                  <a:cubicBezTo>
                    <a:pt x="881051" y="510450"/>
                    <a:pt x="881051" y="504803"/>
                    <a:pt x="875403" y="504803"/>
                  </a:cubicBezTo>
                  <a:cubicBezTo>
                    <a:pt x="869755" y="504803"/>
                    <a:pt x="864108" y="504803"/>
                    <a:pt x="864108" y="510450"/>
                  </a:cubicBezTo>
                  <a:cubicBezTo>
                    <a:pt x="852812" y="521746"/>
                    <a:pt x="830221" y="533041"/>
                    <a:pt x="813278" y="533041"/>
                  </a:cubicBezTo>
                  <a:cubicBezTo>
                    <a:pt x="796335" y="533041"/>
                    <a:pt x="779391" y="527394"/>
                    <a:pt x="768096" y="516098"/>
                  </a:cubicBezTo>
                  <a:cubicBezTo>
                    <a:pt x="762448" y="504803"/>
                    <a:pt x="756800" y="487859"/>
                    <a:pt x="756800" y="470916"/>
                  </a:cubicBezTo>
                  <a:cubicBezTo>
                    <a:pt x="756800" y="459620"/>
                    <a:pt x="768096" y="442677"/>
                    <a:pt x="785039" y="425734"/>
                  </a:cubicBezTo>
                  <a:cubicBezTo>
                    <a:pt x="785039" y="425734"/>
                    <a:pt x="785039" y="420086"/>
                    <a:pt x="785039" y="414438"/>
                  </a:cubicBezTo>
                  <a:cubicBezTo>
                    <a:pt x="768096" y="389023"/>
                    <a:pt x="754330" y="360432"/>
                    <a:pt x="750888" y="316750"/>
                  </a:cubicBezTo>
                  <a:lnTo>
                    <a:pt x="750913" y="312081"/>
                  </a:lnTo>
                  <a:lnTo>
                    <a:pt x="728561" y="352313"/>
                  </a:lnTo>
                  <a:cubicBezTo>
                    <a:pt x="717266" y="329722"/>
                    <a:pt x="711618" y="301484"/>
                    <a:pt x="717266" y="273245"/>
                  </a:cubicBezTo>
                  <a:cubicBezTo>
                    <a:pt x="722913" y="211120"/>
                    <a:pt x="768096" y="160290"/>
                    <a:pt x="824573" y="143347"/>
                  </a:cubicBezTo>
                  <a:cubicBezTo>
                    <a:pt x="835869" y="137699"/>
                    <a:pt x="847164" y="132051"/>
                    <a:pt x="858460" y="132051"/>
                  </a:cubicBezTo>
                  <a:lnTo>
                    <a:pt x="840515" y="155043"/>
                  </a:lnTo>
                  <a:lnTo>
                    <a:pt x="841517" y="154642"/>
                  </a:lnTo>
                  <a:cubicBezTo>
                    <a:pt x="881051" y="137698"/>
                    <a:pt x="931881" y="137698"/>
                    <a:pt x="965768" y="165937"/>
                  </a:cubicBezTo>
                  <a:cubicBezTo>
                    <a:pt x="994006" y="194176"/>
                    <a:pt x="1005302" y="250653"/>
                    <a:pt x="977063" y="284540"/>
                  </a:cubicBezTo>
                  <a:cubicBezTo>
                    <a:pt x="977063" y="290188"/>
                    <a:pt x="977063" y="290188"/>
                    <a:pt x="977063" y="295836"/>
                  </a:cubicBezTo>
                  <a:cubicBezTo>
                    <a:pt x="977063" y="295836"/>
                    <a:pt x="982711" y="295836"/>
                    <a:pt x="988359" y="295836"/>
                  </a:cubicBezTo>
                  <a:cubicBezTo>
                    <a:pt x="1039188" y="256301"/>
                    <a:pt x="1027893" y="182880"/>
                    <a:pt x="988359" y="137698"/>
                  </a:cubicBezTo>
                  <a:cubicBezTo>
                    <a:pt x="988359" y="137698"/>
                    <a:pt x="988359" y="132051"/>
                    <a:pt x="982711" y="132051"/>
                  </a:cubicBezTo>
                  <a:cubicBezTo>
                    <a:pt x="1010950" y="64278"/>
                    <a:pt x="1090018" y="13448"/>
                    <a:pt x="1163439" y="2152"/>
                  </a:cubicBezTo>
                  <a:cubicBezTo>
                    <a:pt x="1183207" y="-672"/>
                    <a:pt x="1203327" y="-672"/>
                    <a:pt x="1223094" y="1888"/>
                  </a:cubicBezTo>
                  <a:close/>
                </a:path>
              </a:pathLst>
            </a:custGeom>
            <a:blipFill dpi="0" rotWithShape="0">
              <a:blip r:embed="rId7"/>
              <a:stretch>
                <a:fillRect l="-17000" t="-51000" r="-76000" b="-159000"/>
              </a:stretch>
            </a:blipFill>
            <a:ln w="564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4" name="任意多边形: 形状 30"/>
            <p:cNvSpPr/>
            <p:nvPr>
              <p:custDataLst>
                <p:tags r:id="rId9"/>
              </p:custDataLst>
            </p:nvPr>
          </p:nvSpPr>
          <p:spPr>
            <a:xfrm>
              <a:off x="7676565" y="3802413"/>
              <a:ext cx="2301993" cy="845042"/>
            </a:xfrm>
            <a:custGeom>
              <a:avLst/>
              <a:gdLst>
                <a:gd name="connsiteX0" fmla="*/ 1841172 w 2982019"/>
                <a:gd name="connsiteY0" fmla="*/ 778400 h 1094674"/>
                <a:gd name="connsiteX1" fmla="*/ 1846820 w 2982019"/>
                <a:gd name="connsiteY1" fmla="*/ 829230 h 1094674"/>
                <a:gd name="connsiteX2" fmla="*/ 1948480 w 2982019"/>
                <a:gd name="connsiteY2" fmla="*/ 936537 h 1094674"/>
                <a:gd name="connsiteX3" fmla="*/ 1931537 w 2982019"/>
                <a:gd name="connsiteY3" fmla="*/ 964776 h 1094674"/>
                <a:gd name="connsiteX4" fmla="*/ 1892002 w 2982019"/>
                <a:gd name="connsiteY4" fmla="*/ 993015 h 1094674"/>
                <a:gd name="connsiteX5" fmla="*/ 1841172 w 2982019"/>
                <a:gd name="connsiteY5" fmla="*/ 998662 h 1094674"/>
                <a:gd name="connsiteX6" fmla="*/ 1790342 w 2982019"/>
                <a:gd name="connsiteY6" fmla="*/ 981719 h 1094674"/>
                <a:gd name="connsiteX7" fmla="*/ 1773399 w 2982019"/>
                <a:gd name="connsiteY7" fmla="*/ 987367 h 1094674"/>
                <a:gd name="connsiteX8" fmla="*/ 1688683 w 2982019"/>
                <a:gd name="connsiteY8" fmla="*/ 1072083 h 1094674"/>
                <a:gd name="connsiteX9" fmla="*/ 1575727 w 2982019"/>
                <a:gd name="connsiteY9" fmla="*/ 1094674 h 1094674"/>
                <a:gd name="connsiteX10" fmla="*/ 1389351 w 2982019"/>
                <a:gd name="connsiteY10" fmla="*/ 987367 h 1094674"/>
                <a:gd name="connsiteX11" fmla="*/ 1400647 w 2982019"/>
                <a:gd name="connsiteY11" fmla="*/ 959128 h 1094674"/>
                <a:gd name="connsiteX12" fmla="*/ 1406294 w 2982019"/>
                <a:gd name="connsiteY12" fmla="*/ 897003 h 1094674"/>
                <a:gd name="connsiteX13" fmla="*/ 1491011 w 2982019"/>
                <a:gd name="connsiteY13" fmla="*/ 874412 h 1094674"/>
                <a:gd name="connsiteX14" fmla="*/ 1575727 w 2982019"/>
                <a:gd name="connsiteY14" fmla="*/ 806639 h 1094674"/>
                <a:gd name="connsiteX15" fmla="*/ 1728217 w 2982019"/>
                <a:gd name="connsiteY15" fmla="*/ 823582 h 1094674"/>
                <a:gd name="connsiteX16" fmla="*/ 1841172 w 2982019"/>
                <a:gd name="connsiteY16" fmla="*/ 778400 h 1094674"/>
                <a:gd name="connsiteX17" fmla="*/ 1197325 w 2982019"/>
                <a:gd name="connsiteY17" fmla="*/ 772752 h 1094674"/>
                <a:gd name="connsiteX18" fmla="*/ 1253803 w 2982019"/>
                <a:gd name="connsiteY18" fmla="*/ 846173 h 1094674"/>
                <a:gd name="connsiteX19" fmla="*/ 1366758 w 2982019"/>
                <a:gd name="connsiteY19" fmla="*/ 897003 h 1094674"/>
                <a:gd name="connsiteX20" fmla="*/ 1355463 w 2982019"/>
                <a:gd name="connsiteY20" fmla="*/ 947833 h 1094674"/>
                <a:gd name="connsiteX21" fmla="*/ 1321576 w 2982019"/>
                <a:gd name="connsiteY21" fmla="*/ 993015 h 1094674"/>
                <a:gd name="connsiteX22" fmla="*/ 1265098 w 2982019"/>
                <a:gd name="connsiteY22" fmla="*/ 1009958 h 1094674"/>
                <a:gd name="connsiteX23" fmla="*/ 1202973 w 2982019"/>
                <a:gd name="connsiteY23" fmla="*/ 993015 h 1094674"/>
                <a:gd name="connsiteX24" fmla="*/ 1186030 w 2982019"/>
                <a:gd name="connsiteY24" fmla="*/ 998662 h 1094674"/>
                <a:gd name="connsiteX25" fmla="*/ 1090018 w 2982019"/>
                <a:gd name="connsiteY25" fmla="*/ 1077731 h 1094674"/>
                <a:gd name="connsiteX26" fmla="*/ 965767 w 2982019"/>
                <a:gd name="connsiteY26" fmla="*/ 1072083 h 1094674"/>
                <a:gd name="connsiteX27" fmla="*/ 875403 w 2982019"/>
                <a:gd name="connsiteY27" fmla="*/ 993015 h 1094674"/>
                <a:gd name="connsiteX28" fmla="*/ 847164 w 2982019"/>
                <a:gd name="connsiteY28" fmla="*/ 885707 h 1094674"/>
                <a:gd name="connsiteX29" fmla="*/ 926233 w 2982019"/>
                <a:gd name="connsiteY29" fmla="*/ 823582 h 1094674"/>
                <a:gd name="connsiteX30" fmla="*/ 977063 w 2982019"/>
                <a:gd name="connsiteY30" fmla="*/ 840525 h 1094674"/>
                <a:gd name="connsiteX31" fmla="*/ 1129552 w 2982019"/>
                <a:gd name="connsiteY31" fmla="*/ 817934 h 1094674"/>
                <a:gd name="connsiteX32" fmla="*/ 1197325 w 2982019"/>
                <a:gd name="connsiteY32" fmla="*/ 772752 h 1094674"/>
                <a:gd name="connsiteX33" fmla="*/ 1858115 w 2982019"/>
                <a:gd name="connsiteY33" fmla="*/ 693684 h 1094674"/>
                <a:gd name="connsiteX34" fmla="*/ 1722569 w 2982019"/>
                <a:gd name="connsiteY34" fmla="*/ 784048 h 1094674"/>
                <a:gd name="connsiteX35" fmla="*/ 1587023 w 2982019"/>
                <a:gd name="connsiteY35" fmla="*/ 767105 h 1094674"/>
                <a:gd name="connsiteX36" fmla="*/ 1507954 w 2982019"/>
                <a:gd name="connsiteY36" fmla="*/ 699332 h 1094674"/>
                <a:gd name="connsiteX37" fmla="*/ 1677387 w 2982019"/>
                <a:gd name="connsiteY37" fmla="*/ 710627 h 1094674"/>
                <a:gd name="connsiteX38" fmla="*/ 1858115 w 2982019"/>
                <a:gd name="connsiteY38" fmla="*/ 693684 h 1094674"/>
                <a:gd name="connsiteX39" fmla="*/ 1270746 w 2982019"/>
                <a:gd name="connsiteY39" fmla="*/ 620263 h 1094674"/>
                <a:gd name="connsiteX40" fmla="*/ 1468418 w 2982019"/>
                <a:gd name="connsiteY40" fmla="*/ 688036 h 1094674"/>
                <a:gd name="connsiteX41" fmla="*/ 1541839 w 2982019"/>
                <a:gd name="connsiteY41" fmla="*/ 789696 h 1094674"/>
                <a:gd name="connsiteX42" fmla="*/ 1479713 w 2982019"/>
                <a:gd name="connsiteY42" fmla="*/ 829230 h 1094674"/>
                <a:gd name="connsiteX43" fmla="*/ 1378053 w 2982019"/>
                <a:gd name="connsiteY43" fmla="*/ 846173 h 1094674"/>
                <a:gd name="connsiteX44" fmla="*/ 1225564 w 2982019"/>
                <a:gd name="connsiteY44" fmla="*/ 744513 h 1094674"/>
                <a:gd name="connsiteX45" fmla="*/ 1248155 w 2982019"/>
                <a:gd name="connsiteY45" fmla="*/ 710627 h 1094674"/>
                <a:gd name="connsiteX46" fmla="*/ 1270746 w 2982019"/>
                <a:gd name="connsiteY46" fmla="*/ 620263 h 1094674"/>
                <a:gd name="connsiteX47" fmla="*/ 45182 w 2982019"/>
                <a:gd name="connsiteY47" fmla="*/ 496013 h 1094674"/>
                <a:gd name="connsiteX48" fmla="*/ 79069 w 2982019"/>
                <a:gd name="connsiteY48" fmla="*/ 552491 h 1094674"/>
                <a:gd name="connsiteX49" fmla="*/ 28239 w 2982019"/>
                <a:gd name="connsiteY49" fmla="*/ 597673 h 1094674"/>
                <a:gd name="connsiteX50" fmla="*/ 5648 w 2982019"/>
                <a:gd name="connsiteY50" fmla="*/ 597673 h 1094674"/>
                <a:gd name="connsiteX51" fmla="*/ 0 w 2982019"/>
                <a:gd name="connsiteY51" fmla="*/ 580729 h 1094674"/>
                <a:gd name="connsiteX52" fmla="*/ 45182 w 2982019"/>
                <a:gd name="connsiteY52" fmla="*/ 496013 h 1094674"/>
                <a:gd name="connsiteX53" fmla="*/ 2886007 w 2982019"/>
                <a:gd name="connsiteY53" fmla="*/ 473421 h 1094674"/>
                <a:gd name="connsiteX54" fmla="*/ 2982019 w 2982019"/>
                <a:gd name="connsiteY54" fmla="*/ 580728 h 1094674"/>
                <a:gd name="connsiteX55" fmla="*/ 2976371 w 2982019"/>
                <a:gd name="connsiteY55" fmla="*/ 597672 h 1094674"/>
                <a:gd name="connsiteX56" fmla="*/ 2965076 w 2982019"/>
                <a:gd name="connsiteY56" fmla="*/ 597672 h 1094674"/>
                <a:gd name="connsiteX57" fmla="*/ 2840825 w 2982019"/>
                <a:gd name="connsiteY57" fmla="*/ 546842 h 1094674"/>
                <a:gd name="connsiteX58" fmla="*/ 2849297 w 2982019"/>
                <a:gd name="connsiteY58" fmla="*/ 532723 h 1094674"/>
                <a:gd name="connsiteX59" fmla="*/ 2851875 w 2982019"/>
                <a:gd name="connsiteY59" fmla="*/ 528427 h 1094674"/>
                <a:gd name="connsiteX60" fmla="*/ 2806940 w 2982019"/>
                <a:gd name="connsiteY60" fmla="*/ 517193 h 1094674"/>
                <a:gd name="connsiteX61" fmla="*/ 2756110 w 2982019"/>
                <a:gd name="connsiteY61" fmla="*/ 512957 h 1094674"/>
                <a:gd name="connsiteX62" fmla="*/ 2626211 w 2982019"/>
                <a:gd name="connsiteY62" fmla="*/ 535548 h 1094674"/>
                <a:gd name="connsiteX63" fmla="*/ 2524551 w 2982019"/>
                <a:gd name="connsiteY63" fmla="*/ 597673 h 1094674"/>
                <a:gd name="connsiteX64" fmla="*/ 2383357 w 2982019"/>
                <a:gd name="connsiteY64" fmla="*/ 784049 h 1094674"/>
                <a:gd name="connsiteX65" fmla="*/ 2315584 w 2982019"/>
                <a:gd name="connsiteY65" fmla="*/ 857470 h 1094674"/>
                <a:gd name="connsiteX66" fmla="*/ 2219572 w 2982019"/>
                <a:gd name="connsiteY66" fmla="*/ 851822 h 1094674"/>
                <a:gd name="connsiteX67" fmla="*/ 2213924 w 2982019"/>
                <a:gd name="connsiteY67" fmla="*/ 851822 h 1094674"/>
                <a:gd name="connsiteX68" fmla="*/ 2202629 w 2982019"/>
                <a:gd name="connsiteY68" fmla="*/ 857470 h 1094674"/>
                <a:gd name="connsiteX69" fmla="*/ 2129208 w 2982019"/>
                <a:gd name="connsiteY69" fmla="*/ 919595 h 1094674"/>
                <a:gd name="connsiteX70" fmla="*/ 2033196 w 2982019"/>
                <a:gd name="connsiteY70" fmla="*/ 930891 h 1094674"/>
                <a:gd name="connsiteX71" fmla="*/ 1892002 w 2982019"/>
                <a:gd name="connsiteY71" fmla="*/ 817936 h 1094674"/>
                <a:gd name="connsiteX72" fmla="*/ 1892002 w 2982019"/>
                <a:gd name="connsiteY72" fmla="*/ 727571 h 1094674"/>
                <a:gd name="connsiteX73" fmla="*/ 1925888 w 2982019"/>
                <a:gd name="connsiteY73" fmla="*/ 682389 h 1094674"/>
                <a:gd name="connsiteX74" fmla="*/ 2033196 w 2982019"/>
                <a:gd name="connsiteY74" fmla="*/ 648503 h 1094674"/>
                <a:gd name="connsiteX75" fmla="*/ 2055787 w 2982019"/>
                <a:gd name="connsiteY75" fmla="*/ 654151 h 1094674"/>
                <a:gd name="connsiteX76" fmla="*/ 2100969 w 2982019"/>
                <a:gd name="connsiteY76" fmla="*/ 733219 h 1094674"/>
                <a:gd name="connsiteX77" fmla="*/ 2106617 w 2982019"/>
                <a:gd name="connsiteY77" fmla="*/ 738867 h 1094674"/>
                <a:gd name="connsiteX78" fmla="*/ 2112264 w 2982019"/>
                <a:gd name="connsiteY78" fmla="*/ 733219 h 1094674"/>
                <a:gd name="connsiteX79" fmla="*/ 2072730 w 2982019"/>
                <a:gd name="connsiteY79" fmla="*/ 637207 h 1094674"/>
                <a:gd name="connsiteX80" fmla="*/ 2230868 w 2982019"/>
                <a:gd name="connsiteY80" fmla="*/ 552491 h 1094674"/>
                <a:gd name="connsiteX81" fmla="*/ 2309936 w 2982019"/>
                <a:gd name="connsiteY81" fmla="*/ 586378 h 1094674"/>
                <a:gd name="connsiteX82" fmla="*/ 2434187 w 2982019"/>
                <a:gd name="connsiteY82" fmla="*/ 580730 h 1094674"/>
                <a:gd name="connsiteX83" fmla="*/ 2547142 w 2982019"/>
                <a:gd name="connsiteY83" fmla="*/ 535548 h 1094674"/>
                <a:gd name="connsiteX84" fmla="*/ 2714722 w 2982019"/>
                <a:gd name="connsiteY84" fmla="*/ 493455 h 1094674"/>
                <a:gd name="connsiteX85" fmla="*/ 2773053 w 2982019"/>
                <a:gd name="connsiteY85" fmla="*/ 496014 h 1094674"/>
                <a:gd name="connsiteX86" fmla="*/ 2820353 w 2982019"/>
                <a:gd name="connsiteY86" fmla="*/ 508015 h 1094674"/>
                <a:gd name="connsiteX87" fmla="*/ 2856046 w 2982019"/>
                <a:gd name="connsiteY87" fmla="*/ 521473 h 1094674"/>
                <a:gd name="connsiteX88" fmla="*/ 2857768 w 2982019"/>
                <a:gd name="connsiteY88" fmla="*/ 518603 h 1094674"/>
                <a:gd name="connsiteX89" fmla="*/ 2886007 w 2982019"/>
                <a:gd name="connsiteY89" fmla="*/ 529899 h 1094674"/>
                <a:gd name="connsiteX90" fmla="*/ 2857768 w 2982019"/>
                <a:gd name="connsiteY90" fmla="*/ 518603 h 1094674"/>
                <a:gd name="connsiteX91" fmla="*/ 2886007 w 2982019"/>
                <a:gd name="connsiteY91" fmla="*/ 473421 h 1094674"/>
                <a:gd name="connsiteX92" fmla="*/ 2720810 w 2982019"/>
                <a:gd name="connsiteY92" fmla="*/ 455066 h 1094674"/>
                <a:gd name="connsiteX93" fmla="*/ 2812586 w 2982019"/>
                <a:gd name="connsiteY93" fmla="*/ 473421 h 1094674"/>
                <a:gd name="connsiteX94" fmla="*/ 2835177 w 2982019"/>
                <a:gd name="connsiteY94" fmla="*/ 484716 h 1094674"/>
                <a:gd name="connsiteX95" fmla="*/ 2767404 w 2982019"/>
                <a:gd name="connsiteY95" fmla="*/ 462125 h 1094674"/>
                <a:gd name="connsiteX96" fmla="*/ 2530198 w 2982019"/>
                <a:gd name="connsiteY96" fmla="*/ 501660 h 1094674"/>
                <a:gd name="connsiteX97" fmla="*/ 2315583 w 2982019"/>
                <a:gd name="connsiteY97" fmla="*/ 546842 h 1094674"/>
                <a:gd name="connsiteX98" fmla="*/ 2259105 w 2982019"/>
                <a:gd name="connsiteY98" fmla="*/ 529898 h 1094674"/>
                <a:gd name="connsiteX99" fmla="*/ 2343821 w 2982019"/>
                <a:gd name="connsiteY99" fmla="*/ 462125 h 1094674"/>
                <a:gd name="connsiteX100" fmla="*/ 2411595 w 2982019"/>
                <a:gd name="connsiteY100" fmla="*/ 484716 h 1094674"/>
                <a:gd name="connsiteX101" fmla="*/ 2518902 w 2982019"/>
                <a:gd name="connsiteY101" fmla="*/ 484716 h 1094674"/>
                <a:gd name="connsiteX102" fmla="*/ 2620562 w 2982019"/>
                <a:gd name="connsiteY102" fmla="*/ 462125 h 1094674"/>
                <a:gd name="connsiteX103" fmla="*/ 2720810 w 2982019"/>
                <a:gd name="connsiteY103" fmla="*/ 455066 h 1094674"/>
                <a:gd name="connsiteX104" fmla="*/ 948824 w 2982019"/>
                <a:gd name="connsiteY104" fmla="*/ 388705 h 1094674"/>
                <a:gd name="connsiteX105" fmla="*/ 1231212 w 2982019"/>
                <a:gd name="connsiteY105" fmla="*/ 603320 h 1094674"/>
                <a:gd name="connsiteX106" fmla="*/ 1208621 w 2982019"/>
                <a:gd name="connsiteY106" fmla="*/ 693684 h 1094674"/>
                <a:gd name="connsiteX107" fmla="*/ 1112609 w 2982019"/>
                <a:gd name="connsiteY107" fmla="*/ 778400 h 1094674"/>
                <a:gd name="connsiteX108" fmla="*/ 982711 w 2982019"/>
                <a:gd name="connsiteY108" fmla="*/ 795343 h 1094674"/>
                <a:gd name="connsiteX109" fmla="*/ 897994 w 2982019"/>
                <a:gd name="connsiteY109" fmla="*/ 721923 h 1094674"/>
                <a:gd name="connsiteX110" fmla="*/ 926233 w 2982019"/>
                <a:gd name="connsiteY110" fmla="*/ 614615 h 1094674"/>
                <a:gd name="connsiteX111" fmla="*/ 982711 w 2982019"/>
                <a:gd name="connsiteY111" fmla="*/ 597672 h 1094674"/>
                <a:gd name="connsiteX112" fmla="*/ 1039188 w 2982019"/>
                <a:gd name="connsiteY112" fmla="*/ 620263 h 1094674"/>
                <a:gd name="connsiteX113" fmla="*/ 1044836 w 2982019"/>
                <a:gd name="connsiteY113" fmla="*/ 620263 h 1094674"/>
                <a:gd name="connsiteX114" fmla="*/ 1050484 w 2982019"/>
                <a:gd name="connsiteY114" fmla="*/ 614615 h 1094674"/>
                <a:gd name="connsiteX115" fmla="*/ 988358 w 2982019"/>
                <a:gd name="connsiteY115" fmla="*/ 563786 h 1094674"/>
                <a:gd name="connsiteX116" fmla="*/ 903642 w 2982019"/>
                <a:gd name="connsiteY116" fmla="*/ 580729 h 1094674"/>
                <a:gd name="connsiteX117" fmla="*/ 852812 w 2982019"/>
                <a:gd name="connsiteY117" fmla="*/ 648502 h 1094674"/>
                <a:gd name="connsiteX118" fmla="*/ 852812 w 2982019"/>
                <a:gd name="connsiteY118" fmla="*/ 733218 h 1094674"/>
                <a:gd name="connsiteX119" fmla="*/ 897994 w 2982019"/>
                <a:gd name="connsiteY119" fmla="*/ 806639 h 1094674"/>
                <a:gd name="connsiteX120" fmla="*/ 801982 w 2982019"/>
                <a:gd name="connsiteY120" fmla="*/ 851821 h 1094674"/>
                <a:gd name="connsiteX121" fmla="*/ 689027 w 2982019"/>
                <a:gd name="connsiteY121" fmla="*/ 823582 h 1094674"/>
                <a:gd name="connsiteX122" fmla="*/ 609958 w 2982019"/>
                <a:gd name="connsiteY122" fmla="*/ 716275 h 1094674"/>
                <a:gd name="connsiteX123" fmla="*/ 530890 w 2982019"/>
                <a:gd name="connsiteY123" fmla="*/ 597672 h 1094674"/>
                <a:gd name="connsiteX124" fmla="*/ 417934 w 2982019"/>
                <a:gd name="connsiteY124" fmla="*/ 496012 h 1094674"/>
                <a:gd name="connsiteX125" fmla="*/ 271092 w 2982019"/>
                <a:gd name="connsiteY125" fmla="*/ 462126 h 1094674"/>
                <a:gd name="connsiteX126" fmla="*/ 158137 w 2982019"/>
                <a:gd name="connsiteY126" fmla="*/ 484717 h 1094674"/>
                <a:gd name="connsiteX127" fmla="*/ 248501 w 2982019"/>
                <a:gd name="connsiteY127" fmla="*/ 433887 h 1094674"/>
                <a:gd name="connsiteX128" fmla="*/ 384048 w 2982019"/>
                <a:gd name="connsiteY128" fmla="*/ 411296 h 1094674"/>
                <a:gd name="connsiteX129" fmla="*/ 513946 w 2982019"/>
                <a:gd name="connsiteY129" fmla="*/ 445183 h 1094674"/>
                <a:gd name="connsiteX130" fmla="*/ 655140 w 2982019"/>
                <a:gd name="connsiteY130" fmla="*/ 496012 h 1094674"/>
                <a:gd name="connsiteX131" fmla="*/ 807630 w 2982019"/>
                <a:gd name="connsiteY131" fmla="*/ 473421 h 1094674"/>
                <a:gd name="connsiteX132" fmla="*/ 926233 w 2982019"/>
                <a:gd name="connsiteY132" fmla="*/ 394353 h 1094674"/>
                <a:gd name="connsiteX133" fmla="*/ 948824 w 2982019"/>
                <a:gd name="connsiteY133" fmla="*/ 388705 h 1094674"/>
                <a:gd name="connsiteX134" fmla="*/ 2281699 w 2982019"/>
                <a:gd name="connsiteY134" fmla="*/ 377409 h 1094674"/>
                <a:gd name="connsiteX135" fmla="*/ 2298642 w 2982019"/>
                <a:gd name="connsiteY135" fmla="*/ 411297 h 1094674"/>
                <a:gd name="connsiteX136" fmla="*/ 2174393 w 2982019"/>
                <a:gd name="connsiteY136" fmla="*/ 456477 h 1094674"/>
                <a:gd name="connsiteX137" fmla="*/ 2163096 w 2982019"/>
                <a:gd name="connsiteY137" fmla="*/ 439535 h 1094674"/>
                <a:gd name="connsiteX138" fmla="*/ 2270405 w 2982019"/>
                <a:gd name="connsiteY138" fmla="*/ 388705 h 1094674"/>
                <a:gd name="connsiteX139" fmla="*/ 2281699 w 2982019"/>
                <a:gd name="connsiteY139" fmla="*/ 377409 h 1094674"/>
                <a:gd name="connsiteX140" fmla="*/ 333218 w 2982019"/>
                <a:gd name="connsiteY140" fmla="*/ 349171 h 1094674"/>
                <a:gd name="connsiteX141" fmla="*/ 542185 w 2982019"/>
                <a:gd name="connsiteY141" fmla="*/ 388705 h 1094674"/>
                <a:gd name="connsiteX142" fmla="*/ 660788 w 2982019"/>
                <a:gd name="connsiteY142" fmla="*/ 400000 h 1094674"/>
                <a:gd name="connsiteX143" fmla="*/ 751152 w 2982019"/>
                <a:gd name="connsiteY143" fmla="*/ 366114 h 1094674"/>
                <a:gd name="connsiteX144" fmla="*/ 801982 w 2982019"/>
                <a:gd name="connsiteY144" fmla="*/ 433887 h 1094674"/>
                <a:gd name="connsiteX145" fmla="*/ 779391 w 2982019"/>
                <a:gd name="connsiteY145" fmla="*/ 445182 h 1094674"/>
                <a:gd name="connsiteX146" fmla="*/ 655140 w 2982019"/>
                <a:gd name="connsiteY146" fmla="*/ 462126 h 1094674"/>
                <a:gd name="connsiteX147" fmla="*/ 525242 w 2982019"/>
                <a:gd name="connsiteY147" fmla="*/ 411296 h 1094674"/>
                <a:gd name="connsiteX148" fmla="*/ 378400 w 2982019"/>
                <a:gd name="connsiteY148" fmla="*/ 371762 h 1094674"/>
                <a:gd name="connsiteX149" fmla="*/ 225910 w 2982019"/>
                <a:gd name="connsiteY149" fmla="*/ 400000 h 1094674"/>
                <a:gd name="connsiteX150" fmla="*/ 90364 w 2982019"/>
                <a:gd name="connsiteY150" fmla="*/ 484717 h 1094674"/>
                <a:gd name="connsiteX151" fmla="*/ 146842 w 2982019"/>
                <a:gd name="connsiteY151" fmla="*/ 428239 h 1094674"/>
                <a:gd name="connsiteX152" fmla="*/ 333218 w 2982019"/>
                <a:gd name="connsiteY152" fmla="*/ 349171 h 1094674"/>
                <a:gd name="connsiteX153" fmla="*/ 790687 w 2982019"/>
                <a:gd name="connsiteY153" fmla="*/ 174090 h 1094674"/>
                <a:gd name="connsiteX154" fmla="*/ 909290 w 2982019"/>
                <a:gd name="connsiteY154" fmla="*/ 349170 h 1094674"/>
                <a:gd name="connsiteX155" fmla="*/ 903642 w 2982019"/>
                <a:gd name="connsiteY155" fmla="*/ 354818 h 1094674"/>
                <a:gd name="connsiteX156" fmla="*/ 835869 w 2982019"/>
                <a:gd name="connsiteY156" fmla="*/ 400000 h 1094674"/>
                <a:gd name="connsiteX157" fmla="*/ 779391 w 2982019"/>
                <a:gd name="connsiteY157" fmla="*/ 213624 h 1094674"/>
                <a:gd name="connsiteX158" fmla="*/ 790687 w 2982019"/>
                <a:gd name="connsiteY158" fmla="*/ 174090 h 1094674"/>
                <a:gd name="connsiteX159" fmla="*/ 1983512 w 2982019"/>
                <a:gd name="connsiteY159" fmla="*/ 36162 h 1094674"/>
                <a:gd name="connsiteX160" fmla="*/ 2055786 w 2982019"/>
                <a:gd name="connsiteY160" fmla="*/ 38544 h 1094674"/>
                <a:gd name="connsiteX161" fmla="*/ 2185685 w 2982019"/>
                <a:gd name="connsiteY161" fmla="*/ 100670 h 1094674"/>
                <a:gd name="connsiteX162" fmla="*/ 2253458 w 2982019"/>
                <a:gd name="connsiteY162" fmla="*/ 224921 h 1094674"/>
                <a:gd name="connsiteX163" fmla="*/ 2225219 w 2982019"/>
                <a:gd name="connsiteY163" fmla="*/ 349171 h 1094674"/>
                <a:gd name="connsiteX164" fmla="*/ 2100968 w 2982019"/>
                <a:gd name="connsiteY164" fmla="*/ 388705 h 1094674"/>
                <a:gd name="connsiteX165" fmla="*/ 2027547 w 2982019"/>
                <a:gd name="connsiteY165" fmla="*/ 298341 h 1094674"/>
                <a:gd name="connsiteX166" fmla="*/ 2061434 w 2982019"/>
                <a:gd name="connsiteY166" fmla="*/ 241864 h 1094674"/>
                <a:gd name="connsiteX167" fmla="*/ 2129207 w 2982019"/>
                <a:gd name="connsiteY167" fmla="*/ 236216 h 1094674"/>
                <a:gd name="connsiteX168" fmla="*/ 2134855 w 2982019"/>
                <a:gd name="connsiteY168" fmla="*/ 236216 h 1094674"/>
                <a:gd name="connsiteX169" fmla="*/ 2134855 w 2982019"/>
                <a:gd name="connsiteY169" fmla="*/ 230568 h 1094674"/>
                <a:gd name="connsiteX170" fmla="*/ 2055786 w 2982019"/>
                <a:gd name="connsiteY170" fmla="*/ 224921 h 1094674"/>
                <a:gd name="connsiteX171" fmla="*/ 2004956 w 2982019"/>
                <a:gd name="connsiteY171" fmla="*/ 292693 h 1094674"/>
                <a:gd name="connsiteX172" fmla="*/ 2100968 w 2982019"/>
                <a:gd name="connsiteY172" fmla="*/ 433887 h 1094674"/>
                <a:gd name="connsiteX173" fmla="*/ 2134855 w 2982019"/>
                <a:gd name="connsiteY173" fmla="*/ 439535 h 1094674"/>
                <a:gd name="connsiteX174" fmla="*/ 2146150 w 2982019"/>
                <a:gd name="connsiteY174" fmla="*/ 462126 h 1094674"/>
                <a:gd name="connsiteX175" fmla="*/ 1965422 w 2982019"/>
                <a:gd name="connsiteY175" fmla="*/ 484717 h 1094674"/>
                <a:gd name="connsiteX176" fmla="*/ 1931535 w 2982019"/>
                <a:gd name="connsiteY176" fmla="*/ 484717 h 1094674"/>
                <a:gd name="connsiteX177" fmla="*/ 1908944 w 2982019"/>
                <a:gd name="connsiteY177" fmla="*/ 450831 h 1094674"/>
                <a:gd name="connsiteX178" fmla="*/ 1790341 w 2982019"/>
                <a:gd name="connsiteY178" fmla="*/ 377410 h 1094674"/>
                <a:gd name="connsiteX179" fmla="*/ 1824228 w 2982019"/>
                <a:gd name="connsiteY179" fmla="*/ 236216 h 1094674"/>
                <a:gd name="connsiteX180" fmla="*/ 1801636 w 2982019"/>
                <a:gd name="connsiteY180" fmla="*/ 140204 h 1094674"/>
                <a:gd name="connsiteX181" fmla="*/ 1983512 w 2982019"/>
                <a:gd name="connsiteY181" fmla="*/ 36162 h 1094674"/>
                <a:gd name="connsiteX182" fmla="*/ 1311164 w 2982019"/>
                <a:gd name="connsiteY182" fmla="*/ 687 h 1094674"/>
                <a:gd name="connsiteX183" fmla="*/ 1468419 w 2982019"/>
                <a:gd name="connsiteY183" fmla="*/ 106318 h 1094674"/>
                <a:gd name="connsiteX184" fmla="*/ 1479714 w 2982019"/>
                <a:gd name="connsiteY184" fmla="*/ 106318 h 1094674"/>
                <a:gd name="connsiteX185" fmla="*/ 1541840 w 2982019"/>
                <a:gd name="connsiteY185" fmla="*/ 78079 h 1094674"/>
                <a:gd name="connsiteX186" fmla="*/ 1615260 w 2982019"/>
                <a:gd name="connsiteY186" fmla="*/ 66783 h 1094674"/>
                <a:gd name="connsiteX187" fmla="*/ 1745159 w 2982019"/>
                <a:gd name="connsiteY187" fmla="*/ 117613 h 1094674"/>
                <a:gd name="connsiteX188" fmla="*/ 1801637 w 2982019"/>
                <a:gd name="connsiteY188" fmla="*/ 241864 h 1094674"/>
                <a:gd name="connsiteX189" fmla="*/ 1756455 w 2982019"/>
                <a:gd name="connsiteY189" fmla="*/ 377410 h 1094674"/>
                <a:gd name="connsiteX190" fmla="*/ 1756455 w 2982019"/>
                <a:gd name="connsiteY190" fmla="*/ 383058 h 1094674"/>
                <a:gd name="connsiteX191" fmla="*/ 1762102 w 2982019"/>
                <a:gd name="connsiteY191" fmla="*/ 400001 h 1094674"/>
                <a:gd name="connsiteX192" fmla="*/ 1869410 w 2982019"/>
                <a:gd name="connsiteY192" fmla="*/ 473422 h 1094674"/>
                <a:gd name="connsiteX193" fmla="*/ 1875058 w 2982019"/>
                <a:gd name="connsiteY193" fmla="*/ 479070 h 1094674"/>
                <a:gd name="connsiteX194" fmla="*/ 1400645 w 2982019"/>
                <a:gd name="connsiteY194" fmla="*/ 241864 h 1094674"/>
                <a:gd name="connsiteX195" fmla="*/ 1389350 w 2982019"/>
                <a:gd name="connsiteY195" fmla="*/ 224921 h 1094674"/>
                <a:gd name="connsiteX196" fmla="*/ 1349815 w 2982019"/>
                <a:gd name="connsiteY196" fmla="*/ 191034 h 1094674"/>
                <a:gd name="connsiteX197" fmla="*/ 1242508 w 2982019"/>
                <a:gd name="connsiteY197" fmla="*/ 4658 h 1094674"/>
                <a:gd name="connsiteX198" fmla="*/ 1311164 w 2982019"/>
                <a:gd name="connsiteY198" fmla="*/ 687 h 109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</a:cxnLst>
              <a:rect l="l" t="t" r="r" b="b"/>
              <a:pathLst>
                <a:path w="2982019" h="1094674">
                  <a:moveTo>
                    <a:pt x="1841172" y="778400"/>
                  </a:moveTo>
                  <a:cubicBezTo>
                    <a:pt x="1835525" y="795343"/>
                    <a:pt x="1841172" y="812286"/>
                    <a:pt x="1846820" y="829230"/>
                  </a:cubicBezTo>
                  <a:cubicBezTo>
                    <a:pt x="1863763" y="880060"/>
                    <a:pt x="1903298" y="919594"/>
                    <a:pt x="1948480" y="936537"/>
                  </a:cubicBezTo>
                  <a:cubicBezTo>
                    <a:pt x="1942832" y="947833"/>
                    <a:pt x="1937184" y="959128"/>
                    <a:pt x="1931537" y="964776"/>
                  </a:cubicBezTo>
                  <a:cubicBezTo>
                    <a:pt x="1920241" y="981719"/>
                    <a:pt x="1908945" y="987367"/>
                    <a:pt x="1892002" y="993015"/>
                  </a:cubicBezTo>
                  <a:cubicBezTo>
                    <a:pt x="1875059" y="998662"/>
                    <a:pt x="1858115" y="998662"/>
                    <a:pt x="1841172" y="998662"/>
                  </a:cubicBezTo>
                  <a:cubicBezTo>
                    <a:pt x="1824229" y="998662"/>
                    <a:pt x="1807286" y="993015"/>
                    <a:pt x="1790342" y="981719"/>
                  </a:cubicBezTo>
                  <a:cubicBezTo>
                    <a:pt x="1784695" y="981719"/>
                    <a:pt x="1779047" y="981719"/>
                    <a:pt x="1773399" y="987367"/>
                  </a:cubicBezTo>
                  <a:cubicBezTo>
                    <a:pt x="1750808" y="1026901"/>
                    <a:pt x="1722569" y="1055140"/>
                    <a:pt x="1688683" y="1072083"/>
                  </a:cubicBezTo>
                  <a:cubicBezTo>
                    <a:pt x="1654796" y="1094674"/>
                    <a:pt x="1615262" y="1094674"/>
                    <a:pt x="1575727" y="1094674"/>
                  </a:cubicBezTo>
                  <a:cubicBezTo>
                    <a:pt x="1502306" y="1083379"/>
                    <a:pt x="1428885" y="1049492"/>
                    <a:pt x="1389351" y="987367"/>
                  </a:cubicBezTo>
                  <a:cubicBezTo>
                    <a:pt x="1394999" y="976071"/>
                    <a:pt x="1400647" y="970424"/>
                    <a:pt x="1400647" y="959128"/>
                  </a:cubicBezTo>
                  <a:cubicBezTo>
                    <a:pt x="1406294" y="942185"/>
                    <a:pt x="1406294" y="919594"/>
                    <a:pt x="1406294" y="897003"/>
                  </a:cubicBezTo>
                  <a:cubicBezTo>
                    <a:pt x="1434533" y="891355"/>
                    <a:pt x="1462772" y="885707"/>
                    <a:pt x="1491011" y="874412"/>
                  </a:cubicBezTo>
                  <a:cubicBezTo>
                    <a:pt x="1524897" y="857468"/>
                    <a:pt x="1553136" y="834878"/>
                    <a:pt x="1575727" y="806639"/>
                  </a:cubicBezTo>
                  <a:cubicBezTo>
                    <a:pt x="1626557" y="823582"/>
                    <a:pt x="1677387" y="829230"/>
                    <a:pt x="1728217" y="823582"/>
                  </a:cubicBezTo>
                  <a:cubicBezTo>
                    <a:pt x="1767751" y="817934"/>
                    <a:pt x="1807286" y="800991"/>
                    <a:pt x="1841172" y="778400"/>
                  </a:cubicBezTo>
                  <a:close/>
                  <a:moveTo>
                    <a:pt x="1197325" y="772752"/>
                  </a:moveTo>
                  <a:cubicBezTo>
                    <a:pt x="1208621" y="800991"/>
                    <a:pt x="1231212" y="823582"/>
                    <a:pt x="1253803" y="846173"/>
                  </a:cubicBezTo>
                  <a:cubicBezTo>
                    <a:pt x="1287690" y="874412"/>
                    <a:pt x="1327224" y="891355"/>
                    <a:pt x="1366758" y="897003"/>
                  </a:cubicBezTo>
                  <a:cubicBezTo>
                    <a:pt x="1366758" y="913946"/>
                    <a:pt x="1361111" y="930889"/>
                    <a:pt x="1355463" y="947833"/>
                  </a:cubicBezTo>
                  <a:cubicBezTo>
                    <a:pt x="1349815" y="964776"/>
                    <a:pt x="1338520" y="981719"/>
                    <a:pt x="1321576" y="993015"/>
                  </a:cubicBezTo>
                  <a:cubicBezTo>
                    <a:pt x="1304633" y="1004310"/>
                    <a:pt x="1287690" y="1009958"/>
                    <a:pt x="1265098" y="1009958"/>
                  </a:cubicBezTo>
                  <a:cubicBezTo>
                    <a:pt x="1248155" y="1009958"/>
                    <a:pt x="1225564" y="998662"/>
                    <a:pt x="1202973" y="993015"/>
                  </a:cubicBezTo>
                  <a:cubicBezTo>
                    <a:pt x="1197325" y="987367"/>
                    <a:pt x="1191678" y="993015"/>
                    <a:pt x="1186030" y="998662"/>
                  </a:cubicBezTo>
                  <a:cubicBezTo>
                    <a:pt x="1163439" y="1032549"/>
                    <a:pt x="1129552" y="1066435"/>
                    <a:pt x="1090018" y="1077731"/>
                  </a:cubicBezTo>
                  <a:cubicBezTo>
                    <a:pt x="1050483" y="1089026"/>
                    <a:pt x="1005301" y="1089026"/>
                    <a:pt x="965767" y="1072083"/>
                  </a:cubicBezTo>
                  <a:cubicBezTo>
                    <a:pt x="926233" y="1060788"/>
                    <a:pt x="892346" y="1032549"/>
                    <a:pt x="875403" y="993015"/>
                  </a:cubicBezTo>
                  <a:cubicBezTo>
                    <a:pt x="858459" y="964776"/>
                    <a:pt x="847164" y="925241"/>
                    <a:pt x="847164" y="885707"/>
                  </a:cubicBezTo>
                  <a:cubicBezTo>
                    <a:pt x="875403" y="868764"/>
                    <a:pt x="903642" y="851821"/>
                    <a:pt x="926233" y="823582"/>
                  </a:cubicBezTo>
                  <a:cubicBezTo>
                    <a:pt x="943176" y="829230"/>
                    <a:pt x="960119" y="834877"/>
                    <a:pt x="977063" y="840525"/>
                  </a:cubicBezTo>
                  <a:cubicBezTo>
                    <a:pt x="1027892" y="851821"/>
                    <a:pt x="1084370" y="834877"/>
                    <a:pt x="1129552" y="817934"/>
                  </a:cubicBezTo>
                  <a:cubicBezTo>
                    <a:pt x="1152143" y="806639"/>
                    <a:pt x="1174734" y="789695"/>
                    <a:pt x="1197325" y="772752"/>
                  </a:cubicBezTo>
                  <a:close/>
                  <a:moveTo>
                    <a:pt x="1858115" y="693684"/>
                  </a:moveTo>
                  <a:cubicBezTo>
                    <a:pt x="1829876" y="744514"/>
                    <a:pt x="1779047" y="778400"/>
                    <a:pt x="1722569" y="784048"/>
                  </a:cubicBezTo>
                  <a:cubicBezTo>
                    <a:pt x="1677387" y="795344"/>
                    <a:pt x="1626557" y="784048"/>
                    <a:pt x="1587023" y="767105"/>
                  </a:cubicBezTo>
                  <a:cubicBezTo>
                    <a:pt x="1558784" y="750162"/>
                    <a:pt x="1530545" y="727570"/>
                    <a:pt x="1507954" y="699332"/>
                  </a:cubicBezTo>
                  <a:cubicBezTo>
                    <a:pt x="1564432" y="704980"/>
                    <a:pt x="1620909" y="710627"/>
                    <a:pt x="1677387" y="710627"/>
                  </a:cubicBezTo>
                  <a:cubicBezTo>
                    <a:pt x="1739512" y="710627"/>
                    <a:pt x="1801638" y="704980"/>
                    <a:pt x="1858115" y="693684"/>
                  </a:cubicBezTo>
                  <a:close/>
                  <a:moveTo>
                    <a:pt x="1270746" y="620263"/>
                  </a:moveTo>
                  <a:cubicBezTo>
                    <a:pt x="1332871" y="648502"/>
                    <a:pt x="1400645" y="671093"/>
                    <a:pt x="1468418" y="688036"/>
                  </a:cubicBezTo>
                  <a:cubicBezTo>
                    <a:pt x="1479713" y="733218"/>
                    <a:pt x="1507952" y="767105"/>
                    <a:pt x="1541839" y="789696"/>
                  </a:cubicBezTo>
                  <a:cubicBezTo>
                    <a:pt x="1519248" y="806639"/>
                    <a:pt x="1496657" y="823582"/>
                    <a:pt x="1479713" y="829230"/>
                  </a:cubicBezTo>
                  <a:cubicBezTo>
                    <a:pt x="1445827" y="840525"/>
                    <a:pt x="1411940" y="846173"/>
                    <a:pt x="1378053" y="846173"/>
                  </a:cubicBezTo>
                  <a:cubicBezTo>
                    <a:pt x="1315928" y="846173"/>
                    <a:pt x="1259451" y="800991"/>
                    <a:pt x="1225564" y="744513"/>
                  </a:cubicBezTo>
                  <a:cubicBezTo>
                    <a:pt x="1231212" y="738866"/>
                    <a:pt x="1242507" y="721923"/>
                    <a:pt x="1248155" y="710627"/>
                  </a:cubicBezTo>
                  <a:cubicBezTo>
                    <a:pt x="1259451" y="682388"/>
                    <a:pt x="1270746" y="654149"/>
                    <a:pt x="1270746" y="620263"/>
                  </a:cubicBezTo>
                  <a:close/>
                  <a:moveTo>
                    <a:pt x="45182" y="496013"/>
                  </a:moveTo>
                  <a:cubicBezTo>
                    <a:pt x="56478" y="512956"/>
                    <a:pt x="67773" y="535547"/>
                    <a:pt x="79069" y="552491"/>
                  </a:cubicBezTo>
                  <a:cubicBezTo>
                    <a:pt x="62125" y="569434"/>
                    <a:pt x="45182" y="580729"/>
                    <a:pt x="28239" y="597673"/>
                  </a:cubicBezTo>
                  <a:cubicBezTo>
                    <a:pt x="22591" y="603320"/>
                    <a:pt x="11296" y="603320"/>
                    <a:pt x="5648" y="597673"/>
                  </a:cubicBezTo>
                  <a:cubicBezTo>
                    <a:pt x="0" y="597673"/>
                    <a:pt x="0" y="592025"/>
                    <a:pt x="0" y="580729"/>
                  </a:cubicBezTo>
                  <a:cubicBezTo>
                    <a:pt x="11296" y="558138"/>
                    <a:pt x="28239" y="529899"/>
                    <a:pt x="45182" y="496013"/>
                  </a:cubicBezTo>
                  <a:close/>
                  <a:moveTo>
                    <a:pt x="2886007" y="473421"/>
                  </a:moveTo>
                  <a:cubicBezTo>
                    <a:pt x="2931189" y="501660"/>
                    <a:pt x="2959428" y="546842"/>
                    <a:pt x="2982019" y="580728"/>
                  </a:cubicBezTo>
                  <a:cubicBezTo>
                    <a:pt x="2982019" y="586376"/>
                    <a:pt x="2982019" y="592024"/>
                    <a:pt x="2976371" y="597672"/>
                  </a:cubicBezTo>
                  <a:cubicBezTo>
                    <a:pt x="2970724" y="603319"/>
                    <a:pt x="2970724" y="597672"/>
                    <a:pt x="2965076" y="597672"/>
                  </a:cubicBezTo>
                  <a:cubicBezTo>
                    <a:pt x="2925541" y="575081"/>
                    <a:pt x="2886007" y="558137"/>
                    <a:pt x="2840825" y="546842"/>
                  </a:cubicBezTo>
                  <a:cubicBezTo>
                    <a:pt x="2843649" y="541194"/>
                    <a:pt x="2846473" y="536959"/>
                    <a:pt x="2849297" y="532723"/>
                  </a:cubicBezTo>
                  <a:lnTo>
                    <a:pt x="2851875" y="528427"/>
                  </a:lnTo>
                  <a:lnTo>
                    <a:pt x="2806940" y="517193"/>
                  </a:lnTo>
                  <a:cubicBezTo>
                    <a:pt x="2789996" y="514369"/>
                    <a:pt x="2773053" y="512957"/>
                    <a:pt x="2756110" y="512957"/>
                  </a:cubicBezTo>
                  <a:cubicBezTo>
                    <a:pt x="2716575" y="512957"/>
                    <a:pt x="2677041" y="512957"/>
                    <a:pt x="2626211" y="535548"/>
                  </a:cubicBezTo>
                  <a:cubicBezTo>
                    <a:pt x="2586677" y="546843"/>
                    <a:pt x="2552790" y="569434"/>
                    <a:pt x="2524551" y="597673"/>
                  </a:cubicBezTo>
                  <a:cubicBezTo>
                    <a:pt x="2468074" y="654151"/>
                    <a:pt x="2422891" y="721924"/>
                    <a:pt x="2383357" y="784049"/>
                  </a:cubicBezTo>
                  <a:cubicBezTo>
                    <a:pt x="2366414" y="817936"/>
                    <a:pt x="2343823" y="846174"/>
                    <a:pt x="2315584" y="857470"/>
                  </a:cubicBezTo>
                  <a:cubicBezTo>
                    <a:pt x="2287345" y="868765"/>
                    <a:pt x="2253459" y="863118"/>
                    <a:pt x="2219572" y="851822"/>
                  </a:cubicBezTo>
                  <a:lnTo>
                    <a:pt x="2213924" y="851822"/>
                  </a:lnTo>
                  <a:cubicBezTo>
                    <a:pt x="2208276" y="846174"/>
                    <a:pt x="2202629" y="851822"/>
                    <a:pt x="2202629" y="857470"/>
                  </a:cubicBezTo>
                  <a:cubicBezTo>
                    <a:pt x="2185686" y="885709"/>
                    <a:pt x="2157447" y="908300"/>
                    <a:pt x="2129208" y="919595"/>
                  </a:cubicBezTo>
                  <a:cubicBezTo>
                    <a:pt x="2100969" y="930891"/>
                    <a:pt x="2061435" y="936538"/>
                    <a:pt x="2033196" y="930891"/>
                  </a:cubicBezTo>
                  <a:cubicBezTo>
                    <a:pt x="1971070" y="919595"/>
                    <a:pt x="1914593" y="874413"/>
                    <a:pt x="1892002" y="817936"/>
                  </a:cubicBezTo>
                  <a:cubicBezTo>
                    <a:pt x="1880706" y="789697"/>
                    <a:pt x="1880706" y="755810"/>
                    <a:pt x="1892002" y="727571"/>
                  </a:cubicBezTo>
                  <a:cubicBezTo>
                    <a:pt x="1903297" y="710628"/>
                    <a:pt x="1914593" y="693685"/>
                    <a:pt x="1925888" y="682389"/>
                  </a:cubicBezTo>
                  <a:cubicBezTo>
                    <a:pt x="1965423" y="671094"/>
                    <a:pt x="1999309" y="659798"/>
                    <a:pt x="2033196" y="648503"/>
                  </a:cubicBezTo>
                  <a:cubicBezTo>
                    <a:pt x="2044491" y="648503"/>
                    <a:pt x="2050139" y="654151"/>
                    <a:pt x="2055787" y="654151"/>
                  </a:cubicBezTo>
                  <a:cubicBezTo>
                    <a:pt x="2084026" y="665446"/>
                    <a:pt x="2106617" y="699333"/>
                    <a:pt x="2100969" y="733219"/>
                  </a:cubicBezTo>
                  <a:cubicBezTo>
                    <a:pt x="2100969" y="738867"/>
                    <a:pt x="2106617" y="738867"/>
                    <a:pt x="2106617" y="738867"/>
                  </a:cubicBezTo>
                  <a:cubicBezTo>
                    <a:pt x="2106617" y="738867"/>
                    <a:pt x="2112264" y="733219"/>
                    <a:pt x="2112264" y="733219"/>
                  </a:cubicBezTo>
                  <a:cubicBezTo>
                    <a:pt x="2123560" y="699333"/>
                    <a:pt x="2106617" y="654151"/>
                    <a:pt x="2072730" y="637207"/>
                  </a:cubicBezTo>
                  <a:cubicBezTo>
                    <a:pt x="2129208" y="614616"/>
                    <a:pt x="2180038" y="586378"/>
                    <a:pt x="2230868" y="552491"/>
                  </a:cubicBezTo>
                  <a:cubicBezTo>
                    <a:pt x="2253459" y="569434"/>
                    <a:pt x="2281697" y="580730"/>
                    <a:pt x="2309936" y="586378"/>
                  </a:cubicBezTo>
                  <a:cubicBezTo>
                    <a:pt x="2349471" y="597673"/>
                    <a:pt x="2394653" y="592025"/>
                    <a:pt x="2434187" y="580730"/>
                  </a:cubicBezTo>
                  <a:cubicBezTo>
                    <a:pt x="2473721" y="569434"/>
                    <a:pt x="2513256" y="552491"/>
                    <a:pt x="2547142" y="535548"/>
                  </a:cubicBezTo>
                  <a:cubicBezTo>
                    <a:pt x="2602208" y="514369"/>
                    <a:pt x="2657274" y="496367"/>
                    <a:pt x="2714722" y="493455"/>
                  </a:cubicBezTo>
                  <a:cubicBezTo>
                    <a:pt x="2733872" y="492484"/>
                    <a:pt x="2753286" y="493190"/>
                    <a:pt x="2773053" y="496014"/>
                  </a:cubicBezTo>
                  <a:cubicBezTo>
                    <a:pt x="2789997" y="498838"/>
                    <a:pt x="2805528" y="503074"/>
                    <a:pt x="2820353" y="508015"/>
                  </a:cubicBezTo>
                  <a:lnTo>
                    <a:pt x="2856046" y="521473"/>
                  </a:lnTo>
                  <a:lnTo>
                    <a:pt x="2857768" y="518603"/>
                  </a:lnTo>
                  <a:cubicBezTo>
                    <a:pt x="2869064" y="524251"/>
                    <a:pt x="2874712" y="529899"/>
                    <a:pt x="2886007" y="529899"/>
                  </a:cubicBezTo>
                  <a:cubicBezTo>
                    <a:pt x="2874712" y="524251"/>
                    <a:pt x="2869064" y="524251"/>
                    <a:pt x="2857768" y="518603"/>
                  </a:cubicBezTo>
                  <a:cubicBezTo>
                    <a:pt x="2869064" y="507308"/>
                    <a:pt x="2874712" y="490364"/>
                    <a:pt x="2886007" y="473421"/>
                  </a:cubicBezTo>
                  <a:close/>
                  <a:moveTo>
                    <a:pt x="2720810" y="455066"/>
                  </a:moveTo>
                  <a:cubicBezTo>
                    <a:pt x="2753284" y="456478"/>
                    <a:pt x="2784347" y="462126"/>
                    <a:pt x="2812586" y="473421"/>
                  </a:cubicBezTo>
                  <a:cubicBezTo>
                    <a:pt x="2818234" y="479069"/>
                    <a:pt x="2829529" y="479069"/>
                    <a:pt x="2835177" y="484716"/>
                  </a:cubicBezTo>
                  <a:cubicBezTo>
                    <a:pt x="2812586" y="473421"/>
                    <a:pt x="2789995" y="467773"/>
                    <a:pt x="2767404" y="462125"/>
                  </a:cubicBezTo>
                  <a:cubicBezTo>
                    <a:pt x="2688335" y="450830"/>
                    <a:pt x="2603619" y="473421"/>
                    <a:pt x="2530198" y="501660"/>
                  </a:cubicBezTo>
                  <a:cubicBezTo>
                    <a:pt x="2456777" y="529898"/>
                    <a:pt x="2383356" y="563785"/>
                    <a:pt x="2315583" y="546842"/>
                  </a:cubicBezTo>
                  <a:cubicBezTo>
                    <a:pt x="2298639" y="541194"/>
                    <a:pt x="2281696" y="535546"/>
                    <a:pt x="2259105" y="529898"/>
                  </a:cubicBezTo>
                  <a:cubicBezTo>
                    <a:pt x="2287344" y="507308"/>
                    <a:pt x="2315583" y="484716"/>
                    <a:pt x="2343821" y="462125"/>
                  </a:cubicBezTo>
                  <a:cubicBezTo>
                    <a:pt x="2366412" y="473421"/>
                    <a:pt x="2389004" y="479069"/>
                    <a:pt x="2411595" y="484716"/>
                  </a:cubicBezTo>
                  <a:cubicBezTo>
                    <a:pt x="2445481" y="490364"/>
                    <a:pt x="2485016" y="490364"/>
                    <a:pt x="2518902" y="484716"/>
                  </a:cubicBezTo>
                  <a:cubicBezTo>
                    <a:pt x="2552789" y="473421"/>
                    <a:pt x="2586675" y="467773"/>
                    <a:pt x="2620562" y="462125"/>
                  </a:cubicBezTo>
                  <a:cubicBezTo>
                    <a:pt x="2654449" y="456478"/>
                    <a:pt x="2688335" y="453654"/>
                    <a:pt x="2720810" y="455066"/>
                  </a:cubicBezTo>
                  <a:close/>
                  <a:moveTo>
                    <a:pt x="948824" y="388705"/>
                  </a:moveTo>
                  <a:cubicBezTo>
                    <a:pt x="1027893" y="479069"/>
                    <a:pt x="1123905" y="546842"/>
                    <a:pt x="1231212" y="603320"/>
                  </a:cubicBezTo>
                  <a:cubicBezTo>
                    <a:pt x="1231212" y="631558"/>
                    <a:pt x="1225565" y="665445"/>
                    <a:pt x="1208621" y="693684"/>
                  </a:cubicBezTo>
                  <a:cubicBezTo>
                    <a:pt x="1186030" y="733218"/>
                    <a:pt x="1152144" y="761457"/>
                    <a:pt x="1112609" y="778400"/>
                  </a:cubicBezTo>
                  <a:cubicBezTo>
                    <a:pt x="1067427" y="795343"/>
                    <a:pt x="1022245" y="800991"/>
                    <a:pt x="982711" y="795343"/>
                  </a:cubicBezTo>
                  <a:cubicBezTo>
                    <a:pt x="943176" y="789696"/>
                    <a:pt x="909290" y="761457"/>
                    <a:pt x="897994" y="721923"/>
                  </a:cubicBezTo>
                  <a:cubicBezTo>
                    <a:pt x="886699" y="682388"/>
                    <a:pt x="892346" y="637206"/>
                    <a:pt x="926233" y="614615"/>
                  </a:cubicBezTo>
                  <a:cubicBezTo>
                    <a:pt x="943176" y="603320"/>
                    <a:pt x="960120" y="597672"/>
                    <a:pt x="982711" y="597672"/>
                  </a:cubicBezTo>
                  <a:cubicBezTo>
                    <a:pt x="1005302" y="597672"/>
                    <a:pt x="1027893" y="603320"/>
                    <a:pt x="1039188" y="620263"/>
                  </a:cubicBezTo>
                  <a:cubicBezTo>
                    <a:pt x="1039188" y="620263"/>
                    <a:pt x="1044836" y="620263"/>
                    <a:pt x="1044836" y="620263"/>
                  </a:cubicBezTo>
                  <a:cubicBezTo>
                    <a:pt x="1050484" y="620263"/>
                    <a:pt x="1050484" y="620263"/>
                    <a:pt x="1050484" y="614615"/>
                  </a:cubicBezTo>
                  <a:cubicBezTo>
                    <a:pt x="1044836" y="586376"/>
                    <a:pt x="1016597" y="569433"/>
                    <a:pt x="988358" y="563786"/>
                  </a:cubicBezTo>
                  <a:cubicBezTo>
                    <a:pt x="960120" y="558138"/>
                    <a:pt x="926233" y="563786"/>
                    <a:pt x="903642" y="580729"/>
                  </a:cubicBezTo>
                  <a:cubicBezTo>
                    <a:pt x="875403" y="592024"/>
                    <a:pt x="858460" y="620263"/>
                    <a:pt x="852812" y="648502"/>
                  </a:cubicBezTo>
                  <a:cubicBezTo>
                    <a:pt x="841517" y="676741"/>
                    <a:pt x="847164" y="704979"/>
                    <a:pt x="852812" y="733218"/>
                  </a:cubicBezTo>
                  <a:cubicBezTo>
                    <a:pt x="858460" y="761457"/>
                    <a:pt x="875403" y="784048"/>
                    <a:pt x="897994" y="806639"/>
                  </a:cubicBezTo>
                  <a:cubicBezTo>
                    <a:pt x="869755" y="829230"/>
                    <a:pt x="835869" y="846173"/>
                    <a:pt x="801982" y="851821"/>
                  </a:cubicBezTo>
                  <a:cubicBezTo>
                    <a:pt x="762448" y="857469"/>
                    <a:pt x="717266" y="846173"/>
                    <a:pt x="689027" y="823582"/>
                  </a:cubicBezTo>
                  <a:cubicBezTo>
                    <a:pt x="660788" y="795343"/>
                    <a:pt x="632549" y="755809"/>
                    <a:pt x="609958" y="716275"/>
                  </a:cubicBezTo>
                  <a:cubicBezTo>
                    <a:pt x="587367" y="676741"/>
                    <a:pt x="559128" y="637206"/>
                    <a:pt x="530890" y="597672"/>
                  </a:cubicBezTo>
                  <a:cubicBezTo>
                    <a:pt x="502651" y="558138"/>
                    <a:pt x="463116" y="518603"/>
                    <a:pt x="417934" y="496012"/>
                  </a:cubicBezTo>
                  <a:cubicBezTo>
                    <a:pt x="372752" y="473421"/>
                    <a:pt x="321922" y="462126"/>
                    <a:pt x="271092" y="462126"/>
                  </a:cubicBezTo>
                  <a:cubicBezTo>
                    <a:pt x="231558" y="462126"/>
                    <a:pt x="192024" y="473421"/>
                    <a:pt x="158137" y="484717"/>
                  </a:cubicBezTo>
                  <a:cubicBezTo>
                    <a:pt x="186376" y="462126"/>
                    <a:pt x="214615" y="445183"/>
                    <a:pt x="248501" y="433887"/>
                  </a:cubicBezTo>
                  <a:cubicBezTo>
                    <a:pt x="293683" y="416944"/>
                    <a:pt x="338866" y="405648"/>
                    <a:pt x="384048" y="411296"/>
                  </a:cubicBezTo>
                  <a:cubicBezTo>
                    <a:pt x="429230" y="411296"/>
                    <a:pt x="468764" y="428239"/>
                    <a:pt x="513946" y="445183"/>
                  </a:cubicBezTo>
                  <a:cubicBezTo>
                    <a:pt x="559128" y="462126"/>
                    <a:pt x="604310" y="484717"/>
                    <a:pt x="655140" y="496012"/>
                  </a:cubicBezTo>
                  <a:cubicBezTo>
                    <a:pt x="705970" y="507308"/>
                    <a:pt x="762448" y="501660"/>
                    <a:pt x="807630" y="473421"/>
                  </a:cubicBezTo>
                  <a:cubicBezTo>
                    <a:pt x="852812" y="445183"/>
                    <a:pt x="886699" y="411296"/>
                    <a:pt x="926233" y="394353"/>
                  </a:cubicBezTo>
                  <a:cubicBezTo>
                    <a:pt x="931881" y="394353"/>
                    <a:pt x="943176" y="388705"/>
                    <a:pt x="948824" y="388705"/>
                  </a:cubicBezTo>
                  <a:close/>
                  <a:moveTo>
                    <a:pt x="2281699" y="377409"/>
                  </a:moveTo>
                  <a:cubicBezTo>
                    <a:pt x="2287346" y="388707"/>
                    <a:pt x="2292995" y="400001"/>
                    <a:pt x="2298642" y="411297"/>
                  </a:cubicBezTo>
                  <a:cubicBezTo>
                    <a:pt x="2259109" y="428240"/>
                    <a:pt x="2219574" y="445182"/>
                    <a:pt x="2174393" y="456477"/>
                  </a:cubicBezTo>
                  <a:cubicBezTo>
                    <a:pt x="2168744" y="450830"/>
                    <a:pt x="2163096" y="445185"/>
                    <a:pt x="2163096" y="439535"/>
                  </a:cubicBezTo>
                  <a:cubicBezTo>
                    <a:pt x="2202631" y="433889"/>
                    <a:pt x="2242164" y="416945"/>
                    <a:pt x="2270405" y="388705"/>
                  </a:cubicBezTo>
                  <a:cubicBezTo>
                    <a:pt x="2276052" y="388705"/>
                    <a:pt x="2276050" y="383056"/>
                    <a:pt x="2281699" y="377409"/>
                  </a:cubicBezTo>
                  <a:close/>
                  <a:moveTo>
                    <a:pt x="333218" y="349171"/>
                  </a:moveTo>
                  <a:cubicBezTo>
                    <a:pt x="400991" y="343523"/>
                    <a:pt x="468764" y="371762"/>
                    <a:pt x="542185" y="388705"/>
                  </a:cubicBezTo>
                  <a:cubicBezTo>
                    <a:pt x="581720" y="394353"/>
                    <a:pt x="621254" y="405648"/>
                    <a:pt x="660788" y="400000"/>
                  </a:cubicBezTo>
                  <a:cubicBezTo>
                    <a:pt x="694675" y="400000"/>
                    <a:pt x="722914" y="388705"/>
                    <a:pt x="751152" y="366114"/>
                  </a:cubicBezTo>
                  <a:cubicBezTo>
                    <a:pt x="762448" y="388705"/>
                    <a:pt x="779391" y="416944"/>
                    <a:pt x="801982" y="433887"/>
                  </a:cubicBezTo>
                  <a:cubicBezTo>
                    <a:pt x="796335" y="433887"/>
                    <a:pt x="785039" y="439535"/>
                    <a:pt x="779391" y="445182"/>
                  </a:cubicBezTo>
                  <a:cubicBezTo>
                    <a:pt x="745505" y="462126"/>
                    <a:pt x="700323" y="473421"/>
                    <a:pt x="655140" y="462126"/>
                  </a:cubicBezTo>
                  <a:cubicBezTo>
                    <a:pt x="615606" y="450830"/>
                    <a:pt x="570424" y="428239"/>
                    <a:pt x="525242" y="411296"/>
                  </a:cubicBezTo>
                  <a:cubicBezTo>
                    <a:pt x="480060" y="388705"/>
                    <a:pt x="429230" y="371762"/>
                    <a:pt x="378400" y="371762"/>
                  </a:cubicBezTo>
                  <a:cubicBezTo>
                    <a:pt x="327570" y="366114"/>
                    <a:pt x="276740" y="377409"/>
                    <a:pt x="225910" y="400000"/>
                  </a:cubicBezTo>
                  <a:cubicBezTo>
                    <a:pt x="175080" y="422592"/>
                    <a:pt x="129898" y="450830"/>
                    <a:pt x="90364" y="484717"/>
                  </a:cubicBezTo>
                  <a:cubicBezTo>
                    <a:pt x="107307" y="467774"/>
                    <a:pt x="124251" y="445182"/>
                    <a:pt x="146842" y="428239"/>
                  </a:cubicBezTo>
                  <a:cubicBezTo>
                    <a:pt x="197672" y="383057"/>
                    <a:pt x="265445" y="354818"/>
                    <a:pt x="333218" y="349171"/>
                  </a:cubicBezTo>
                  <a:close/>
                  <a:moveTo>
                    <a:pt x="790687" y="174090"/>
                  </a:moveTo>
                  <a:cubicBezTo>
                    <a:pt x="824573" y="236215"/>
                    <a:pt x="864107" y="292693"/>
                    <a:pt x="909290" y="349170"/>
                  </a:cubicBezTo>
                  <a:cubicBezTo>
                    <a:pt x="909290" y="354818"/>
                    <a:pt x="903642" y="354818"/>
                    <a:pt x="903642" y="354818"/>
                  </a:cubicBezTo>
                  <a:cubicBezTo>
                    <a:pt x="881051" y="366114"/>
                    <a:pt x="858460" y="383057"/>
                    <a:pt x="835869" y="400000"/>
                  </a:cubicBezTo>
                  <a:cubicBezTo>
                    <a:pt x="790687" y="349170"/>
                    <a:pt x="762448" y="275750"/>
                    <a:pt x="779391" y="213624"/>
                  </a:cubicBezTo>
                  <a:cubicBezTo>
                    <a:pt x="779391" y="202329"/>
                    <a:pt x="785039" y="191033"/>
                    <a:pt x="790687" y="174090"/>
                  </a:cubicBezTo>
                  <a:close/>
                  <a:moveTo>
                    <a:pt x="1983512" y="36162"/>
                  </a:moveTo>
                  <a:cubicBezTo>
                    <a:pt x="2007427" y="33603"/>
                    <a:pt x="2031783" y="34308"/>
                    <a:pt x="2055786" y="38544"/>
                  </a:cubicBezTo>
                  <a:cubicBezTo>
                    <a:pt x="2106616" y="49840"/>
                    <a:pt x="2151798" y="66783"/>
                    <a:pt x="2185685" y="100670"/>
                  </a:cubicBezTo>
                  <a:cubicBezTo>
                    <a:pt x="2225219" y="134556"/>
                    <a:pt x="2247810" y="179738"/>
                    <a:pt x="2253458" y="224921"/>
                  </a:cubicBezTo>
                  <a:cubicBezTo>
                    <a:pt x="2264753" y="270103"/>
                    <a:pt x="2259105" y="315285"/>
                    <a:pt x="2225219" y="349171"/>
                  </a:cubicBezTo>
                  <a:cubicBezTo>
                    <a:pt x="2191332" y="383058"/>
                    <a:pt x="2146150" y="400001"/>
                    <a:pt x="2100968" y="388705"/>
                  </a:cubicBezTo>
                  <a:cubicBezTo>
                    <a:pt x="2061434" y="383058"/>
                    <a:pt x="2021899" y="343523"/>
                    <a:pt x="2027547" y="298341"/>
                  </a:cubicBezTo>
                  <a:cubicBezTo>
                    <a:pt x="2027547" y="275750"/>
                    <a:pt x="2044490" y="253159"/>
                    <a:pt x="2061434" y="241864"/>
                  </a:cubicBezTo>
                  <a:cubicBezTo>
                    <a:pt x="2078377" y="224921"/>
                    <a:pt x="2106616" y="224921"/>
                    <a:pt x="2129207" y="236216"/>
                  </a:cubicBezTo>
                  <a:cubicBezTo>
                    <a:pt x="2129207" y="236216"/>
                    <a:pt x="2134855" y="236216"/>
                    <a:pt x="2134855" y="236216"/>
                  </a:cubicBezTo>
                  <a:cubicBezTo>
                    <a:pt x="2134855" y="236216"/>
                    <a:pt x="2134855" y="230568"/>
                    <a:pt x="2134855" y="230568"/>
                  </a:cubicBezTo>
                  <a:cubicBezTo>
                    <a:pt x="2117911" y="213625"/>
                    <a:pt x="2084025" y="207977"/>
                    <a:pt x="2055786" y="224921"/>
                  </a:cubicBezTo>
                  <a:cubicBezTo>
                    <a:pt x="2033195" y="236216"/>
                    <a:pt x="2010604" y="264455"/>
                    <a:pt x="2004956" y="292693"/>
                  </a:cubicBezTo>
                  <a:cubicBezTo>
                    <a:pt x="1993660" y="354819"/>
                    <a:pt x="2044490" y="422592"/>
                    <a:pt x="2100968" y="433887"/>
                  </a:cubicBezTo>
                  <a:cubicBezTo>
                    <a:pt x="2112263" y="439535"/>
                    <a:pt x="2123559" y="439535"/>
                    <a:pt x="2134855" y="439535"/>
                  </a:cubicBezTo>
                  <a:cubicBezTo>
                    <a:pt x="2134855" y="450831"/>
                    <a:pt x="2140502" y="456478"/>
                    <a:pt x="2146150" y="462126"/>
                  </a:cubicBezTo>
                  <a:cubicBezTo>
                    <a:pt x="2089673" y="479070"/>
                    <a:pt x="2027547" y="484717"/>
                    <a:pt x="1965422" y="484717"/>
                  </a:cubicBezTo>
                  <a:cubicBezTo>
                    <a:pt x="1954126" y="484717"/>
                    <a:pt x="1942830" y="484717"/>
                    <a:pt x="1931535" y="484717"/>
                  </a:cubicBezTo>
                  <a:cubicBezTo>
                    <a:pt x="1925887" y="473422"/>
                    <a:pt x="1914592" y="462126"/>
                    <a:pt x="1908944" y="450831"/>
                  </a:cubicBezTo>
                  <a:cubicBezTo>
                    <a:pt x="1880705" y="411296"/>
                    <a:pt x="1835523" y="388705"/>
                    <a:pt x="1790341" y="377410"/>
                  </a:cubicBezTo>
                  <a:cubicBezTo>
                    <a:pt x="1818580" y="337876"/>
                    <a:pt x="1835523" y="292693"/>
                    <a:pt x="1824228" y="236216"/>
                  </a:cubicBezTo>
                  <a:cubicBezTo>
                    <a:pt x="1824228" y="202329"/>
                    <a:pt x="1818580" y="168443"/>
                    <a:pt x="1801636" y="140204"/>
                  </a:cubicBezTo>
                  <a:cubicBezTo>
                    <a:pt x="1843995" y="80903"/>
                    <a:pt x="1911768" y="43839"/>
                    <a:pt x="1983512" y="36162"/>
                  </a:cubicBezTo>
                  <a:close/>
                  <a:moveTo>
                    <a:pt x="1311164" y="687"/>
                  </a:moveTo>
                  <a:cubicBezTo>
                    <a:pt x="1379466" y="5717"/>
                    <a:pt x="1443004" y="38545"/>
                    <a:pt x="1468419" y="106318"/>
                  </a:cubicBezTo>
                  <a:cubicBezTo>
                    <a:pt x="1468419" y="106318"/>
                    <a:pt x="1474066" y="111966"/>
                    <a:pt x="1479714" y="106318"/>
                  </a:cubicBezTo>
                  <a:cubicBezTo>
                    <a:pt x="1491010" y="95022"/>
                    <a:pt x="1519248" y="83727"/>
                    <a:pt x="1541840" y="78079"/>
                  </a:cubicBezTo>
                  <a:cubicBezTo>
                    <a:pt x="1564431" y="66783"/>
                    <a:pt x="1592669" y="66783"/>
                    <a:pt x="1615260" y="66783"/>
                  </a:cubicBezTo>
                  <a:cubicBezTo>
                    <a:pt x="1666090" y="66783"/>
                    <a:pt x="1711272" y="83727"/>
                    <a:pt x="1745159" y="117613"/>
                  </a:cubicBezTo>
                  <a:cubicBezTo>
                    <a:pt x="1779046" y="151500"/>
                    <a:pt x="1801637" y="196682"/>
                    <a:pt x="1801637" y="241864"/>
                  </a:cubicBezTo>
                  <a:cubicBezTo>
                    <a:pt x="1801637" y="287046"/>
                    <a:pt x="1784693" y="337876"/>
                    <a:pt x="1756455" y="377410"/>
                  </a:cubicBezTo>
                  <a:cubicBezTo>
                    <a:pt x="1756455" y="383058"/>
                    <a:pt x="1756455" y="383058"/>
                    <a:pt x="1756455" y="383058"/>
                  </a:cubicBezTo>
                  <a:cubicBezTo>
                    <a:pt x="1750807" y="388705"/>
                    <a:pt x="1756455" y="394353"/>
                    <a:pt x="1762102" y="400001"/>
                  </a:cubicBezTo>
                  <a:cubicBezTo>
                    <a:pt x="1807285" y="411297"/>
                    <a:pt x="1846819" y="433887"/>
                    <a:pt x="1869410" y="473422"/>
                  </a:cubicBezTo>
                  <a:cubicBezTo>
                    <a:pt x="1869410" y="473422"/>
                    <a:pt x="1875058" y="479070"/>
                    <a:pt x="1875058" y="479070"/>
                  </a:cubicBezTo>
                  <a:cubicBezTo>
                    <a:pt x="1688681" y="456479"/>
                    <a:pt x="1524896" y="371762"/>
                    <a:pt x="1400645" y="241864"/>
                  </a:cubicBezTo>
                  <a:cubicBezTo>
                    <a:pt x="1394998" y="236216"/>
                    <a:pt x="1394998" y="230568"/>
                    <a:pt x="1389350" y="224921"/>
                  </a:cubicBezTo>
                  <a:cubicBezTo>
                    <a:pt x="1378054" y="207977"/>
                    <a:pt x="1366759" y="196682"/>
                    <a:pt x="1349815" y="191034"/>
                  </a:cubicBezTo>
                  <a:cubicBezTo>
                    <a:pt x="1304633" y="134556"/>
                    <a:pt x="1270747" y="72431"/>
                    <a:pt x="1242508" y="4658"/>
                  </a:cubicBezTo>
                  <a:cubicBezTo>
                    <a:pt x="1265099" y="422"/>
                    <a:pt x="1288396" y="-989"/>
                    <a:pt x="1311164" y="687"/>
                  </a:cubicBezTo>
                  <a:close/>
                </a:path>
              </a:pathLst>
            </a:custGeom>
            <a:blipFill dpi="0" rotWithShape="0">
              <a:blip r:embed="rId7"/>
              <a:stretch>
                <a:fillRect l="-39000" t="-185000" r="-18000" b="-19000"/>
              </a:stretch>
            </a:blipFill>
            <a:ln w="5645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8" name="图片 27" descr="timgTFG8N7FA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6638" y="4526537"/>
            <a:ext cx="1563168" cy="2331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852638" y="1687194"/>
            <a:ext cx="3158036" cy="2570482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04155" y="1299845"/>
            <a:ext cx="3027045" cy="126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3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佛教开始向外传播。</a:t>
            </a:r>
            <a:endParaRPr lang="zh-CN" altLang="en-US" sz="2395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3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佛教传到</a:t>
            </a:r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中国内地</a:t>
            </a:r>
            <a:r>
              <a:rPr lang="zh-CN" altLang="en-US" sz="26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695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469" name="TextBox 16"/>
          <p:cNvSpPr txBox="1"/>
          <p:nvPr/>
        </p:nvSpPr>
        <p:spPr>
          <a:xfrm>
            <a:off x="6324600" y="4332605"/>
            <a:ext cx="7594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印度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717665" y="3683635"/>
            <a:ext cx="1227406" cy="752475"/>
            <a:chOff x="10579" y="5801"/>
            <a:chExt cx="2096" cy="1185"/>
          </a:xfrm>
        </p:grpSpPr>
        <p:sp>
          <p:nvSpPr>
            <p:cNvPr id="160782" name="TextBox 17"/>
            <p:cNvSpPr txBox="1"/>
            <p:nvPr/>
          </p:nvSpPr>
          <p:spPr>
            <a:xfrm>
              <a:off x="11156" y="5801"/>
              <a:ext cx="151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中亚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60787" name="直接箭头连接符 24"/>
            <p:cNvCxnSpPr/>
            <p:nvPr/>
          </p:nvCxnSpPr>
          <p:spPr>
            <a:xfrm flipV="1">
              <a:off x="10579" y="6306"/>
              <a:ext cx="679" cy="680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grpSp>
        <p:nvGrpSpPr>
          <p:cNvPr id="47" name="组合 46"/>
          <p:cNvGrpSpPr/>
          <p:nvPr/>
        </p:nvGrpSpPr>
        <p:grpSpPr>
          <a:xfrm>
            <a:off x="7853045" y="3678555"/>
            <a:ext cx="1303655" cy="459740"/>
            <a:chOff x="12367" y="5793"/>
            <a:chExt cx="2053" cy="724"/>
          </a:xfrm>
        </p:grpSpPr>
        <p:sp>
          <p:nvSpPr>
            <p:cNvPr id="160783" name="TextBox 18"/>
            <p:cNvSpPr txBox="1"/>
            <p:nvPr/>
          </p:nvSpPr>
          <p:spPr>
            <a:xfrm>
              <a:off x="13120" y="5793"/>
              <a:ext cx="130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中国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" name="直接箭头连接符 24"/>
            <p:cNvCxnSpPr/>
            <p:nvPr/>
          </p:nvCxnSpPr>
          <p:spPr>
            <a:xfrm flipV="1">
              <a:off x="12367" y="6163"/>
              <a:ext cx="629" cy="25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grpSp>
        <p:nvGrpSpPr>
          <p:cNvPr id="48" name="组合 47"/>
          <p:cNvGrpSpPr/>
          <p:nvPr/>
        </p:nvGrpSpPr>
        <p:grpSpPr>
          <a:xfrm>
            <a:off x="9058910" y="3506470"/>
            <a:ext cx="2503170" cy="829310"/>
            <a:chOff x="14266" y="5522"/>
            <a:chExt cx="3942" cy="1306"/>
          </a:xfrm>
        </p:grpSpPr>
        <p:sp>
          <p:nvSpPr>
            <p:cNvPr id="160784" name="TextBox 19"/>
            <p:cNvSpPr txBox="1"/>
            <p:nvPr/>
          </p:nvSpPr>
          <p:spPr>
            <a:xfrm>
              <a:off x="15318" y="5522"/>
              <a:ext cx="2890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朝鲜、日本、越南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" name="直接箭头连接符 24"/>
            <p:cNvCxnSpPr/>
            <p:nvPr/>
          </p:nvCxnSpPr>
          <p:spPr>
            <a:xfrm>
              <a:off x="14266" y="6163"/>
              <a:ext cx="1052" cy="11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grpSp>
        <p:nvGrpSpPr>
          <p:cNvPr id="49" name="组合 48"/>
          <p:cNvGrpSpPr/>
          <p:nvPr/>
        </p:nvGrpSpPr>
        <p:grpSpPr>
          <a:xfrm>
            <a:off x="6666865" y="5107305"/>
            <a:ext cx="1276985" cy="722630"/>
            <a:chOff x="10499" y="8043"/>
            <a:chExt cx="2011" cy="1138"/>
          </a:xfrm>
        </p:grpSpPr>
        <p:cxnSp>
          <p:nvCxnSpPr>
            <p:cNvPr id="3" name="直接箭头连接符 24"/>
            <p:cNvCxnSpPr/>
            <p:nvPr/>
          </p:nvCxnSpPr>
          <p:spPr>
            <a:xfrm>
              <a:off x="10499" y="8043"/>
              <a:ext cx="893" cy="592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7" name="TextBox 20"/>
            <p:cNvSpPr txBox="1"/>
            <p:nvPr/>
          </p:nvSpPr>
          <p:spPr>
            <a:xfrm>
              <a:off x="11230" y="8457"/>
              <a:ext cx="128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锡兰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048625" y="5162550"/>
            <a:ext cx="3055620" cy="829310"/>
            <a:chOff x="12675" y="8130"/>
            <a:chExt cx="4812" cy="1306"/>
          </a:xfrm>
        </p:grpSpPr>
        <p:sp>
          <p:nvSpPr>
            <p:cNvPr id="160785" name="TextBox 20"/>
            <p:cNvSpPr txBox="1"/>
            <p:nvPr/>
          </p:nvSpPr>
          <p:spPr>
            <a:xfrm>
              <a:off x="13757" y="8130"/>
              <a:ext cx="3731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None/>
              </a:pPr>
              <a:r>
                <a:rPr lang="zh-CN" altLang="en-US" sz="2400" b="1">
                  <a:latin typeface="楷体" panose="02010609060101010101" pitchFamily="49" charset="-122"/>
                  <a:ea typeface="楷体" panose="02010609060101010101" pitchFamily="49" charset="-122"/>
                </a:rPr>
                <a:t>缅甸、泰国、柬埔寨等</a:t>
              </a:r>
              <a:endParaRPr lang="zh-CN" altLang="en-US" sz="2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2" name="直接箭头连接符 24"/>
            <p:cNvCxnSpPr/>
            <p:nvPr/>
          </p:nvCxnSpPr>
          <p:spPr>
            <a:xfrm>
              <a:off x="12675" y="8818"/>
              <a:ext cx="741" cy="4"/>
            </a:xfrm>
            <a:prstGeom prst="straightConnector1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arrow" w="med" len="med"/>
            </a:ln>
          </p:spPr>
        </p:cxn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3134360"/>
            <a:ext cx="6195060" cy="3613785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392430" y="1584960"/>
            <a:ext cx="15544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Stop">
              <a:avLst/>
            </a:prstTxWarp>
            <a:spAutoFit/>
          </a:bodyPr>
          <a:lstStyle/>
          <a:p>
            <a:pPr algn="ctr"/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传播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99765" y="1407160"/>
            <a:ext cx="23736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公元前</a:t>
            </a:r>
            <a:r>
              <a:rPr 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世纪</a:t>
            </a:r>
            <a:r>
              <a:rPr lang="zh-CN" altLang="en-US" sz="23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endParaRPr lang="zh-CN" altLang="en-US" sz="2395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99765" y="2015490"/>
            <a:ext cx="2411730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公元前</a:t>
            </a:r>
            <a:r>
              <a:rPr 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695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世纪</a:t>
            </a:r>
            <a:r>
              <a:rPr lang="zh-CN" altLang="en-US" sz="269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endParaRPr lang="zh-CN" altLang="en-US" sz="2695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9247505" y="870903"/>
          <a:ext cx="2314575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" r:id="rId2" imgW="3886200" imgH="3945255" progId="MS_ClipArt_Gallery.2">
                  <p:embed/>
                </p:oleObj>
              </mc:Choice>
              <mc:Fallback>
                <p:oleObj name="" r:id="rId2" imgW="3886200" imgH="3945255" progId="MS_ClipArt_Gallery.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>
                        <a:lum bright="83997"/>
                      </a:blip>
                      <a:stretch>
                        <a:fillRect/>
                      </a:stretch>
                    </p:blipFill>
                    <p:spPr>
                      <a:xfrm>
                        <a:off x="9247505" y="870903"/>
                        <a:ext cx="2314575" cy="2349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 descr="2695626_132110059_2.jpg"/>
          <p:cNvPicPr>
            <a:picLocks noChangeAspect="1"/>
          </p:cNvPicPr>
          <p:nvPr/>
        </p:nvPicPr>
        <p:blipFill>
          <a:blip r:embed="rId1"/>
          <a:srcRect t="6349"/>
          <a:stretch>
            <a:fillRect/>
          </a:stretch>
        </p:blipFill>
        <p:spPr>
          <a:xfrm>
            <a:off x="4279900" y="4097020"/>
            <a:ext cx="3469640" cy="243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9" name="矩形 78"/>
          <p:cNvSpPr/>
          <p:nvPr/>
        </p:nvSpPr>
        <p:spPr>
          <a:xfrm>
            <a:off x="4855607" y="6137045"/>
            <a:ext cx="24803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95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古印度佛教绘画图片</a:t>
            </a:r>
            <a:endParaRPr lang="zh-CN" altLang="en-US" sz="1995" b="1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2" name="图片 81" descr="119731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" y="4105275"/>
            <a:ext cx="3475990" cy="232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" name="矩形 82"/>
          <p:cNvSpPr/>
          <p:nvPr/>
        </p:nvSpPr>
        <p:spPr>
          <a:xfrm>
            <a:off x="55093" y="6032059"/>
            <a:ext cx="350139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95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古印度佛教最高学府那烂陀寺</a:t>
            </a:r>
            <a:endParaRPr lang="zh-CN" altLang="en-US" sz="1995" b="1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6" name="图片 85" descr="guyindudongkuzuofo_3942348.jpg"/>
          <p:cNvPicPr>
            <a:picLocks noChangeAspect="1"/>
          </p:cNvPicPr>
          <p:nvPr/>
        </p:nvPicPr>
        <p:blipFill>
          <a:blip r:embed="rId3"/>
          <a:srcRect l="26696" t="2464" r="24286" b="8123"/>
          <a:stretch>
            <a:fillRect/>
          </a:stretch>
        </p:blipFill>
        <p:spPr>
          <a:xfrm>
            <a:off x="55245" y="805815"/>
            <a:ext cx="2167890" cy="280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" name="矩形 88"/>
          <p:cNvSpPr/>
          <p:nvPr/>
        </p:nvSpPr>
        <p:spPr>
          <a:xfrm>
            <a:off x="283279" y="3142479"/>
            <a:ext cx="1711960" cy="355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15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古印度洞窟坐佛</a:t>
            </a:r>
            <a:endParaRPr lang="zh-CN" altLang="en-US" sz="1715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" name="图片 91" descr="002ZiEfigy6Q31wbzjr89&amp;6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805" y="4105275"/>
            <a:ext cx="3514090" cy="242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5" name="矩形 94"/>
          <p:cNvSpPr/>
          <p:nvPr/>
        </p:nvSpPr>
        <p:spPr>
          <a:xfrm>
            <a:off x="9139151" y="6137320"/>
            <a:ext cx="24803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95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古印度佛教艺术遗址</a:t>
            </a:r>
            <a:endParaRPr lang="zh-CN" altLang="en-US" sz="1995" b="1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375" y="652145"/>
            <a:ext cx="4202430" cy="311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文本框 42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37295" y="1306195"/>
            <a:ext cx="30829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一方面没有发动种姓制度中的下层去反抗上层权威；另一方面, 它也不能创造一种新的社会结构去取代种姓制度。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68270" y="1019810"/>
            <a:ext cx="1391920" cy="2592705"/>
            <a:chOff x="4202" y="1606"/>
            <a:chExt cx="2192" cy="4083"/>
          </a:xfrm>
        </p:grpSpPr>
        <p:sp>
          <p:nvSpPr>
            <p:cNvPr id="9" name="文本框 8"/>
            <p:cNvSpPr txBox="1"/>
            <p:nvPr/>
          </p:nvSpPr>
          <p:spPr>
            <a:xfrm>
              <a:off x="4202" y="1606"/>
              <a:ext cx="2192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为何佛教在印度的影响力甚微？</a:t>
              </a:r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8" y="3233"/>
              <a:ext cx="1660" cy="2457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 rot="600000">
            <a:off x="4248150" y="1920875"/>
            <a:ext cx="4162425" cy="1076325"/>
          </a:xfrm>
          <a:prstGeom prst="rect">
            <a:avLst/>
          </a:prstGeom>
          <a:solidFill>
            <a:srgbClr val="C000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种姓制度赢得了印度</a:t>
            </a:r>
            <a:endParaRPr lang="zh-CN" altLang="en-US" sz="3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  <a:p>
            <a:pPr algn="ctr"/>
            <a:r>
              <a:rPr lang="zh-CN" altLang="en-US" sz="3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而佛教赢得了世界</a:t>
            </a:r>
            <a:endParaRPr lang="zh-CN" altLang="en-US" sz="3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7"/>
          <p:cNvGrpSpPr/>
          <p:nvPr/>
        </p:nvGrpSpPr>
        <p:grpSpPr>
          <a:xfrm>
            <a:off x="647995" y="2416140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67"/>
          <p:cNvGrpSpPr/>
          <p:nvPr/>
        </p:nvGrpSpPr>
        <p:grpSpPr>
          <a:xfrm>
            <a:off x="647995" y="3231771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67"/>
          <p:cNvGrpSpPr/>
          <p:nvPr/>
        </p:nvGrpSpPr>
        <p:grpSpPr>
          <a:xfrm>
            <a:off x="650408" y="4044977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7" name="组合 67"/>
          <p:cNvGrpSpPr/>
          <p:nvPr/>
        </p:nvGrpSpPr>
        <p:grpSpPr>
          <a:xfrm>
            <a:off x="650408" y="1638459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7" name="TextBox 51"/>
          <p:cNvSpPr txBox="1"/>
          <p:nvPr/>
        </p:nvSpPr>
        <p:spPr>
          <a:xfrm>
            <a:off x="723427" y="1751468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佛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25840" y="2532768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教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9" name="TextBox 51"/>
          <p:cNvSpPr txBox="1"/>
          <p:nvPr/>
        </p:nvSpPr>
        <p:spPr>
          <a:xfrm>
            <a:off x="747557" y="3347192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0" name="TextBox 51"/>
          <p:cNvSpPr txBox="1"/>
          <p:nvPr/>
        </p:nvSpPr>
        <p:spPr>
          <a:xfrm>
            <a:off x="725840" y="4155572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9" name="组合 67"/>
          <p:cNvGrpSpPr/>
          <p:nvPr/>
        </p:nvGrpSpPr>
        <p:grpSpPr>
          <a:xfrm>
            <a:off x="647995" y="4942495"/>
            <a:ext cx="734869" cy="70018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2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5" name="TextBox 51"/>
          <p:cNvSpPr txBox="1"/>
          <p:nvPr/>
        </p:nvSpPr>
        <p:spPr>
          <a:xfrm>
            <a:off x="723427" y="5053089"/>
            <a:ext cx="708133" cy="55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2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国</a:t>
            </a:r>
            <a:endParaRPr lang="zh-CN" altLang="en-US" sz="30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8" name="图片 57" descr="W020160520303041024816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DAF1F7"/>
              </a:clrFrom>
              <a:clrTo>
                <a:srgbClr val="DAF1F7">
                  <a:alpha val="0"/>
                </a:srgbClr>
              </a:clrTo>
            </a:clrChange>
          </a:blip>
          <a:srcRect l="22656" r="18750"/>
          <a:stretch>
            <a:fillRect/>
          </a:stretch>
        </p:blipFill>
        <p:spPr>
          <a:xfrm>
            <a:off x="1515460" y="1638459"/>
            <a:ext cx="2933155" cy="3529147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2005360" y="5235473"/>
            <a:ext cx="1727200" cy="558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40">
                <a:latin typeface="楷体" panose="02010609060101010101" pitchFamily="49" charset="-122"/>
                <a:ea typeface="楷体" panose="02010609060101010101" pitchFamily="49" charset="-122"/>
              </a:rPr>
              <a:t>玄奘取经</a:t>
            </a:r>
            <a:endParaRPr lang="zh-CN" altLang="en-US" sz="304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7076646" y="608810"/>
            <a:ext cx="3078480" cy="441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8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中国古代佛教石窟艺术</a:t>
            </a:r>
            <a:endParaRPr lang="zh-CN" altLang="en-US" sz="228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11087" y="1125208"/>
            <a:ext cx="2153036" cy="2190204"/>
            <a:chOff x="11100" y="2104"/>
            <a:chExt cx="2969" cy="2543"/>
          </a:xfrm>
        </p:grpSpPr>
        <p:pic>
          <p:nvPicPr>
            <p:cNvPr id="78" name="图片 77" descr="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00" y="2104"/>
              <a:ext cx="2969" cy="1971"/>
            </a:xfrm>
            <a:prstGeom prst="rect">
              <a:avLst/>
            </a:prstGeom>
          </p:spPr>
        </p:pic>
        <p:sp>
          <p:nvSpPr>
            <p:cNvPr id="80" name="矩形 79"/>
            <p:cNvSpPr/>
            <p:nvPr/>
          </p:nvSpPr>
          <p:spPr>
            <a:xfrm>
              <a:off x="11241" y="4184"/>
              <a:ext cx="2764" cy="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大同云岗石窟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524455" y="3714045"/>
            <a:ext cx="7514405" cy="2997401"/>
            <a:chOff x="7368" y="6078"/>
            <a:chExt cx="11863" cy="4732"/>
          </a:xfrm>
        </p:grpSpPr>
        <p:sp>
          <p:nvSpPr>
            <p:cNvPr id="96" name="文本框 236549"/>
            <p:cNvSpPr txBox="1"/>
            <p:nvPr/>
          </p:nvSpPr>
          <p:spPr>
            <a:xfrm>
              <a:off x="7545" y="9693"/>
              <a:ext cx="2579" cy="11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山西五台山</a:t>
              </a:r>
              <a:r>
                <a:rPr lang="zh-CN" altLang="en-US" sz="1520" b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微软雅黑" panose="020B0503020204020204" charset="-122"/>
                </a:rPr>
                <a:t>－</a:t>
              </a: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文殊菩萨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文本框 236550"/>
            <p:cNvSpPr txBox="1"/>
            <p:nvPr/>
          </p:nvSpPr>
          <p:spPr>
            <a:xfrm>
              <a:off x="10540" y="9694"/>
              <a:ext cx="2810" cy="11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浙江普陀山观音菩萨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0" name="文本框 236551"/>
            <p:cNvSpPr txBox="1"/>
            <p:nvPr/>
          </p:nvSpPr>
          <p:spPr>
            <a:xfrm>
              <a:off x="13778" y="9694"/>
              <a:ext cx="2638" cy="11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四川峨眉山普贤菩萨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1" name="文本框 236553"/>
            <p:cNvSpPr txBox="1"/>
            <p:nvPr/>
          </p:nvSpPr>
          <p:spPr>
            <a:xfrm>
              <a:off x="16582" y="9575"/>
              <a:ext cx="2649" cy="11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ct val="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安徽九华山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 fontAlgn="auto">
                <a:spcBef>
                  <a:spcPct val="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地藏菩萨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1167" y="6078"/>
              <a:ext cx="4860" cy="6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8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中国古代佛教四大名山</a:t>
              </a:r>
              <a:endParaRPr lang="zh-CN" altLang="en-US" sz="228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3" name="图片 42" descr="d157172485350b1ed40742c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8" y="6903"/>
              <a:ext cx="3173" cy="2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43" descr="7aad4ae7a161fa72b838202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1" y="6902"/>
              <a:ext cx="2917" cy="267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5" name="图片 44" descr="a75fb6d334b79468960a16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59" y="6901"/>
              <a:ext cx="2958" cy="26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" name="图片 45" descr="2f9cbdccf365584c00e9283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16" y="6901"/>
              <a:ext cx="2815" cy="267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4" name="组合 13"/>
          <p:cNvGrpSpPr/>
          <p:nvPr/>
        </p:nvGrpSpPr>
        <p:grpSpPr>
          <a:xfrm>
            <a:off x="10009505" y="1096010"/>
            <a:ext cx="2028190" cy="2153285"/>
            <a:chOff x="15763" y="1726"/>
            <a:chExt cx="3194" cy="3391"/>
          </a:xfrm>
        </p:grpSpPr>
        <p:sp>
          <p:nvSpPr>
            <p:cNvPr id="81" name="矩形 80"/>
            <p:cNvSpPr/>
            <p:nvPr/>
          </p:nvSpPr>
          <p:spPr>
            <a:xfrm>
              <a:off x="15763" y="4491"/>
              <a:ext cx="3195" cy="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1995" b="1">
                  <a:latin typeface="楷体" panose="02010609060101010101" pitchFamily="49" charset="-122"/>
                  <a:ea typeface="楷体" panose="02010609060101010101" pitchFamily="49" charset="-122"/>
                </a:rPr>
                <a:t>洛阳龙门石窟</a:t>
              </a:r>
              <a:endParaRPr lang="zh-CN" altLang="en-US" sz="1995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rcRect l="10517" t="28350" r="22906" b="37694"/>
            <a:stretch>
              <a:fillRect/>
            </a:stretch>
          </p:blipFill>
          <p:spPr>
            <a:xfrm rot="5400000" flipH="1">
              <a:off x="15725" y="1764"/>
              <a:ext cx="2718" cy="2642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5182235" y="1125220"/>
            <a:ext cx="1962150" cy="2190115"/>
            <a:chOff x="8161" y="1772"/>
            <a:chExt cx="3090" cy="3449"/>
          </a:xfrm>
        </p:grpSpPr>
        <p:sp>
          <p:nvSpPr>
            <p:cNvPr id="73" name="Text Box 3"/>
            <p:cNvSpPr txBox="1"/>
            <p:nvPr/>
          </p:nvSpPr>
          <p:spPr>
            <a:xfrm>
              <a:off x="8161" y="4593"/>
              <a:ext cx="309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995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敦煌莫高窟</a:t>
              </a:r>
              <a:endParaRPr lang="zh-CN" altLang="en-US" sz="1995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5" y="1772"/>
              <a:ext cx="2183" cy="27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文本框 11"/>
          <p:cNvSpPr txBox="1"/>
          <p:nvPr/>
        </p:nvSpPr>
        <p:spPr>
          <a:xfrm>
            <a:off x="695325" y="86995"/>
            <a:ext cx="948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佛教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9" name="矩形 76"/>
          <p:cNvSpPr/>
          <p:nvPr/>
        </p:nvSpPr>
        <p:spPr>
          <a:xfrm>
            <a:off x="0" y="6642100"/>
            <a:ext cx="12192000" cy="215900"/>
          </a:xfrm>
          <a:prstGeom prst="rect">
            <a:avLst/>
          </a:prstGeom>
          <a:solidFill>
            <a:srgbClr val="9CA100"/>
          </a:solidFill>
          <a:ln w="9525">
            <a:noFill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222750" y="1918970"/>
            <a:ext cx="3782695" cy="4803140"/>
            <a:chOff x="9765" y="60"/>
            <a:chExt cx="8080" cy="10545"/>
          </a:xfrm>
        </p:grpSpPr>
        <p:sp>
          <p:nvSpPr>
            <p:cNvPr id="20488" name="Freeform 6"/>
            <p:cNvSpPr/>
            <p:nvPr/>
          </p:nvSpPr>
          <p:spPr>
            <a:xfrm>
              <a:off x="13968" y="7355"/>
              <a:ext cx="1117" cy="790"/>
            </a:xfrm>
            <a:custGeom>
              <a:avLst/>
              <a:gdLst/>
              <a:ahLst/>
              <a:cxnLst>
                <a:cxn ang="0">
                  <a:pos x="223837" y="501650"/>
                </a:cxn>
                <a:cxn ang="0">
                  <a:pos x="304800" y="501650"/>
                </a:cxn>
                <a:cxn ang="0">
                  <a:pos x="485775" y="501650"/>
                </a:cxn>
                <a:cxn ang="0">
                  <a:pos x="709612" y="294809"/>
                </a:cxn>
                <a:cxn ang="0">
                  <a:pos x="709612" y="278166"/>
                </a:cxn>
                <a:cxn ang="0">
                  <a:pos x="709612" y="204464"/>
                </a:cxn>
                <a:cxn ang="0">
                  <a:pos x="709612" y="0"/>
                </a:cxn>
                <a:cxn ang="0">
                  <a:pos x="485775" y="0"/>
                </a:cxn>
                <a:cxn ang="0">
                  <a:pos x="404812" y="0"/>
                </a:cxn>
                <a:cxn ang="0">
                  <a:pos x="223837" y="0"/>
                </a:cxn>
                <a:cxn ang="0">
                  <a:pos x="0" y="204464"/>
                </a:cxn>
                <a:cxn ang="0">
                  <a:pos x="0" y="221106"/>
                </a:cxn>
                <a:cxn ang="0">
                  <a:pos x="0" y="294809"/>
                </a:cxn>
                <a:cxn ang="0">
                  <a:pos x="0" y="501650"/>
                </a:cxn>
                <a:cxn ang="0">
                  <a:pos x="223837" y="501650"/>
                </a:cxn>
              </a:cxnLst>
              <a:rect l="0" t="0" r="0" b="0"/>
              <a:pathLst>
                <a:path w="298" h="211">
                  <a:moveTo>
                    <a:pt x="94" y="211"/>
                  </a:moveTo>
                  <a:cubicBezTo>
                    <a:pt x="128" y="211"/>
                    <a:pt x="128" y="211"/>
                    <a:pt x="128" y="211"/>
                  </a:cubicBezTo>
                  <a:cubicBezTo>
                    <a:pt x="204" y="211"/>
                    <a:pt x="204" y="211"/>
                    <a:pt x="204" y="211"/>
                  </a:cubicBezTo>
                  <a:cubicBezTo>
                    <a:pt x="256" y="211"/>
                    <a:pt x="298" y="172"/>
                    <a:pt x="298" y="124"/>
                  </a:cubicBezTo>
                  <a:cubicBezTo>
                    <a:pt x="298" y="117"/>
                    <a:pt x="298" y="117"/>
                    <a:pt x="298" y="117"/>
                  </a:cubicBezTo>
                  <a:cubicBezTo>
                    <a:pt x="298" y="86"/>
                    <a:pt x="298" y="86"/>
                    <a:pt x="298" y="86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42" y="0"/>
                    <a:pt x="0" y="39"/>
                    <a:pt x="0" y="8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211"/>
                    <a:pt x="0" y="211"/>
                    <a:pt x="0" y="211"/>
                  </a:cubicBezTo>
                  <a:lnTo>
                    <a:pt x="94" y="211"/>
                  </a:lnTo>
                  <a:close/>
                </a:path>
              </a:pathLst>
            </a:custGeom>
            <a:solidFill>
              <a:srgbClr val="9CA1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89" name="Freeform 7"/>
            <p:cNvSpPr/>
            <p:nvPr/>
          </p:nvSpPr>
          <p:spPr>
            <a:xfrm>
              <a:off x="12393" y="8078"/>
              <a:ext cx="1272" cy="930"/>
            </a:xfrm>
            <a:custGeom>
              <a:avLst/>
              <a:gdLst/>
              <a:ahLst/>
              <a:cxnLst>
                <a:cxn ang="0">
                  <a:pos x="257428" y="0"/>
                </a:cxn>
                <a:cxn ang="0">
                  <a:pos x="348004" y="0"/>
                </a:cxn>
                <a:cxn ang="0">
                  <a:pos x="552993" y="0"/>
                </a:cxn>
                <a:cxn ang="0">
                  <a:pos x="808037" y="240506"/>
                </a:cxn>
                <a:cxn ang="0">
                  <a:pos x="808037" y="261938"/>
                </a:cxn>
                <a:cxn ang="0">
                  <a:pos x="808037" y="347663"/>
                </a:cxn>
                <a:cxn ang="0">
                  <a:pos x="808037" y="590550"/>
                </a:cxn>
                <a:cxn ang="0">
                  <a:pos x="552993" y="590550"/>
                </a:cxn>
                <a:cxn ang="0">
                  <a:pos x="460033" y="590550"/>
                </a:cxn>
                <a:cxn ang="0">
                  <a:pos x="257428" y="590550"/>
                </a:cxn>
                <a:cxn ang="0">
                  <a:pos x="0" y="347663"/>
                </a:cxn>
                <a:cxn ang="0">
                  <a:pos x="0" y="328613"/>
                </a:cxn>
                <a:cxn ang="0">
                  <a:pos x="0" y="240506"/>
                </a:cxn>
                <a:cxn ang="0">
                  <a:pos x="0" y="0"/>
                </a:cxn>
                <a:cxn ang="0">
                  <a:pos x="257428" y="0"/>
                </a:cxn>
              </a:cxnLst>
              <a:rect l="0" t="0" r="0" b="0"/>
              <a:pathLst>
                <a:path w="339" h="248">
                  <a:moveTo>
                    <a:pt x="108" y="0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91" y="0"/>
                    <a:pt x="339" y="45"/>
                    <a:pt x="339" y="101"/>
                  </a:cubicBezTo>
                  <a:cubicBezTo>
                    <a:pt x="339" y="110"/>
                    <a:pt x="339" y="110"/>
                    <a:pt x="339" y="110"/>
                  </a:cubicBezTo>
                  <a:cubicBezTo>
                    <a:pt x="339" y="146"/>
                    <a:pt x="339" y="146"/>
                    <a:pt x="339" y="146"/>
                  </a:cubicBezTo>
                  <a:cubicBezTo>
                    <a:pt x="339" y="248"/>
                    <a:pt x="339" y="248"/>
                    <a:pt x="339" y="248"/>
                  </a:cubicBezTo>
                  <a:cubicBezTo>
                    <a:pt x="232" y="248"/>
                    <a:pt x="232" y="248"/>
                    <a:pt x="232" y="248"/>
                  </a:cubicBezTo>
                  <a:cubicBezTo>
                    <a:pt x="193" y="248"/>
                    <a:pt x="193" y="248"/>
                    <a:pt x="193" y="248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49" y="248"/>
                    <a:pt x="0" y="202"/>
                    <a:pt x="0" y="146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9CA1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0" name="Freeform 8"/>
            <p:cNvSpPr>
              <a:spLocks noEditPoints="1"/>
            </p:cNvSpPr>
            <p:nvPr/>
          </p:nvSpPr>
          <p:spPr>
            <a:xfrm>
              <a:off x="9765" y="3030"/>
              <a:ext cx="3963" cy="2135"/>
            </a:xfrm>
            <a:custGeom>
              <a:avLst/>
              <a:gdLst/>
              <a:ahLst/>
              <a:cxnLst>
                <a:cxn ang="0">
                  <a:pos x="695106" y="1186557"/>
                </a:cxn>
                <a:cxn ang="0">
                  <a:pos x="0" y="674289"/>
                </a:cxn>
                <a:cxn ang="0">
                  <a:pos x="697486" y="166785"/>
                </a:cxn>
                <a:cxn ang="0">
                  <a:pos x="1256904" y="0"/>
                </a:cxn>
                <a:cxn ang="0">
                  <a:pos x="1821082" y="169168"/>
                </a:cxn>
                <a:cxn ang="0">
                  <a:pos x="2516188" y="681436"/>
                </a:cxn>
                <a:cxn ang="0">
                  <a:pos x="1816321" y="1188940"/>
                </a:cxn>
                <a:cxn ang="0">
                  <a:pos x="1256904" y="1355725"/>
                </a:cxn>
                <a:cxn ang="0">
                  <a:pos x="1256904" y="1355725"/>
                </a:cxn>
                <a:cxn ang="0">
                  <a:pos x="695106" y="1186557"/>
                </a:cxn>
                <a:cxn ang="0">
                  <a:pos x="1813941" y="176316"/>
                </a:cxn>
                <a:cxn ang="0">
                  <a:pos x="1256904" y="7148"/>
                </a:cxn>
                <a:cxn ang="0">
                  <a:pos x="704628" y="173933"/>
                </a:cxn>
                <a:cxn ang="0">
                  <a:pos x="14283" y="674289"/>
                </a:cxn>
                <a:cxn ang="0">
                  <a:pos x="702247" y="1179409"/>
                </a:cxn>
                <a:cxn ang="0">
                  <a:pos x="1256904" y="1348577"/>
                </a:cxn>
                <a:cxn ang="0">
                  <a:pos x="1256904" y="1348577"/>
                </a:cxn>
                <a:cxn ang="0">
                  <a:pos x="1809180" y="1181792"/>
                </a:cxn>
                <a:cxn ang="0">
                  <a:pos x="2499525" y="681436"/>
                </a:cxn>
                <a:cxn ang="0">
                  <a:pos x="1813941" y="176316"/>
                </a:cxn>
              </a:cxnLst>
              <a:rect l="0" t="0" r="0" b="0"/>
              <a:pathLst>
                <a:path w="1057" h="569">
                  <a:moveTo>
                    <a:pt x="292" y="498"/>
                  </a:moveTo>
                  <a:cubicBezTo>
                    <a:pt x="0" y="283"/>
                    <a:pt x="0" y="283"/>
                    <a:pt x="0" y="283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356" y="25"/>
                    <a:pt x="439" y="0"/>
                    <a:pt x="528" y="0"/>
                  </a:cubicBezTo>
                  <a:cubicBezTo>
                    <a:pt x="618" y="0"/>
                    <a:pt x="702" y="25"/>
                    <a:pt x="765" y="71"/>
                  </a:cubicBezTo>
                  <a:cubicBezTo>
                    <a:pt x="1057" y="286"/>
                    <a:pt x="1057" y="286"/>
                    <a:pt x="1057" y="286"/>
                  </a:cubicBezTo>
                  <a:cubicBezTo>
                    <a:pt x="763" y="499"/>
                    <a:pt x="763" y="499"/>
                    <a:pt x="763" y="499"/>
                  </a:cubicBezTo>
                  <a:cubicBezTo>
                    <a:pt x="701" y="544"/>
                    <a:pt x="617" y="569"/>
                    <a:pt x="528" y="569"/>
                  </a:cubicBezTo>
                  <a:cubicBezTo>
                    <a:pt x="528" y="569"/>
                    <a:pt x="528" y="569"/>
                    <a:pt x="528" y="569"/>
                  </a:cubicBezTo>
                  <a:cubicBezTo>
                    <a:pt x="438" y="569"/>
                    <a:pt x="355" y="544"/>
                    <a:pt x="292" y="498"/>
                  </a:cubicBezTo>
                  <a:close/>
                  <a:moveTo>
                    <a:pt x="762" y="74"/>
                  </a:moveTo>
                  <a:cubicBezTo>
                    <a:pt x="700" y="28"/>
                    <a:pt x="617" y="3"/>
                    <a:pt x="528" y="3"/>
                  </a:cubicBezTo>
                  <a:cubicBezTo>
                    <a:pt x="441" y="3"/>
                    <a:pt x="358" y="28"/>
                    <a:pt x="296" y="73"/>
                  </a:cubicBezTo>
                  <a:cubicBezTo>
                    <a:pt x="6" y="283"/>
                    <a:pt x="6" y="283"/>
                    <a:pt x="6" y="283"/>
                  </a:cubicBezTo>
                  <a:cubicBezTo>
                    <a:pt x="295" y="495"/>
                    <a:pt x="295" y="495"/>
                    <a:pt x="295" y="495"/>
                  </a:cubicBezTo>
                  <a:cubicBezTo>
                    <a:pt x="357" y="541"/>
                    <a:pt x="440" y="566"/>
                    <a:pt x="528" y="566"/>
                  </a:cubicBezTo>
                  <a:cubicBezTo>
                    <a:pt x="528" y="566"/>
                    <a:pt x="528" y="566"/>
                    <a:pt x="528" y="566"/>
                  </a:cubicBezTo>
                  <a:cubicBezTo>
                    <a:pt x="616" y="566"/>
                    <a:pt x="698" y="541"/>
                    <a:pt x="760" y="496"/>
                  </a:cubicBezTo>
                  <a:cubicBezTo>
                    <a:pt x="1050" y="286"/>
                    <a:pt x="1050" y="286"/>
                    <a:pt x="1050" y="286"/>
                  </a:cubicBezTo>
                  <a:lnTo>
                    <a:pt x="762" y="74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1" name="Freeform 9"/>
            <p:cNvSpPr>
              <a:spLocks noEditPoints="1"/>
            </p:cNvSpPr>
            <p:nvPr/>
          </p:nvSpPr>
          <p:spPr>
            <a:xfrm>
              <a:off x="10053" y="3020"/>
              <a:ext cx="3675" cy="2160"/>
            </a:xfrm>
            <a:custGeom>
              <a:avLst/>
              <a:gdLst/>
              <a:ahLst/>
              <a:cxnLst>
                <a:cxn ang="0">
                  <a:pos x="642938" y="1200150"/>
                </a:cxn>
                <a:cxn ang="0">
                  <a:pos x="0" y="685800"/>
                </a:cxn>
                <a:cxn ang="0">
                  <a:pos x="645319" y="171450"/>
                </a:cxn>
                <a:cxn ang="0">
                  <a:pos x="1166813" y="0"/>
                </a:cxn>
                <a:cxn ang="0">
                  <a:pos x="1688306" y="173831"/>
                </a:cxn>
                <a:cxn ang="0">
                  <a:pos x="2333625" y="688181"/>
                </a:cxn>
                <a:cxn ang="0">
                  <a:pos x="1685925" y="1200150"/>
                </a:cxn>
                <a:cxn ang="0">
                  <a:pos x="1166813" y="1371600"/>
                </a:cxn>
                <a:cxn ang="0">
                  <a:pos x="1166813" y="1371600"/>
                </a:cxn>
                <a:cxn ang="0">
                  <a:pos x="642938" y="1200150"/>
                </a:cxn>
                <a:cxn ang="0">
                  <a:pos x="1669256" y="188119"/>
                </a:cxn>
                <a:cxn ang="0">
                  <a:pos x="1166813" y="23813"/>
                </a:cxn>
                <a:cxn ang="0">
                  <a:pos x="666750" y="188119"/>
                </a:cxn>
                <a:cxn ang="0">
                  <a:pos x="40481" y="685800"/>
                </a:cxn>
                <a:cxn ang="0">
                  <a:pos x="664369" y="1183481"/>
                </a:cxn>
                <a:cxn ang="0">
                  <a:pos x="1166813" y="1350169"/>
                </a:cxn>
                <a:cxn ang="0">
                  <a:pos x="1166813" y="1350169"/>
                </a:cxn>
                <a:cxn ang="0">
                  <a:pos x="1664494" y="1183481"/>
                </a:cxn>
                <a:cxn ang="0">
                  <a:pos x="2290763" y="688181"/>
                </a:cxn>
                <a:cxn ang="0">
                  <a:pos x="1669256" y="188119"/>
                </a:cxn>
              </a:cxnLst>
              <a:rect l="0" t="0" r="0" b="0"/>
              <a:pathLst>
                <a:path w="980" h="576">
                  <a:moveTo>
                    <a:pt x="270" y="504"/>
                  </a:moveTo>
                  <a:cubicBezTo>
                    <a:pt x="0" y="288"/>
                    <a:pt x="0" y="288"/>
                    <a:pt x="0" y="288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330" y="26"/>
                    <a:pt x="407" y="1"/>
                    <a:pt x="490" y="0"/>
                  </a:cubicBezTo>
                  <a:cubicBezTo>
                    <a:pt x="573" y="0"/>
                    <a:pt x="651" y="26"/>
                    <a:pt x="709" y="73"/>
                  </a:cubicBezTo>
                  <a:cubicBezTo>
                    <a:pt x="980" y="289"/>
                    <a:pt x="980" y="289"/>
                    <a:pt x="980" y="289"/>
                  </a:cubicBezTo>
                  <a:cubicBezTo>
                    <a:pt x="708" y="504"/>
                    <a:pt x="708" y="504"/>
                    <a:pt x="708" y="504"/>
                  </a:cubicBezTo>
                  <a:cubicBezTo>
                    <a:pt x="650" y="551"/>
                    <a:pt x="572" y="576"/>
                    <a:pt x="490" y="576"/>
                  </a:cubicBezTo>
                  <a:cubicBezTo>
                    <a:pt x="490" y="576"/>
                    <a:pt x="490" y="576"/>
                    <a:pt x="490" y="576"/>
                  </a:cubicBezTo>
                  <a:cubicBezTo>
                    <a:pt x="406" y="576"/>
                    <a:pt x="328" y="551"/>
                    <a:pt x="270" y="504"/>
                  </a:cubicBezTo>
                  <a:close/>
                  <a:moveTo>
                    <a:pt x="701" y="79"/>
                  </a:moveTo>
                  <a:cubicBezTo>
                    <a:pt x="645" y="35"/>
                    <a:pt x="570" y="10"/>
                    <a:pt x="490" y="10"/>
                  </a:cubicBezTo>
                  <a:cubicBezTo>
                    <a:pt x="410" y="10"/>
                    <a:pt x="336" y="35"/>
                    <a:pt x="280" y="79"/>
                  </a:cubicBezTo>
                  <a:cubicBezTo>
                    <a:pt x="17" y="288"/>
                    <a:pt x="17" y="288"/>
                    <a:pt x="17" y="288"/>
                  </a:cubicBezTo>
                  <a:cubicBezTo>
                    <a:pt x="279" y="497"/>
                    <a:pt x="279" y="497"/>
                    <a:pt x="279" y="497"/>
                  </a:cubicBezTo>
                  <a:cubicBezTo>
                    <a:pt x="335" y="542"/>
                    <a:pt x="409" y="567"/>
                    <a:pt x="490" y="567"/>
                  </a:cubicBezTo>
                  <a:cubicBezTo>
                    <a:pt x="490" y="567"/>
                    <a:pt x="490" y="567"/>
                    <a:pt x="490" y="567"/>
                  </a:cubicBezTo>
                  <a:cubicBezTo>
                    <a:pt x="569" y="566"/>
                    <a:pt x="643" y="542"/>
                    <a:pt x="699" y="497"/>
                  </a:cubicBezTo>
                  <a:cubicBezTo>
                    <a:pt x="962" y="289"/>
                    <a:pt x="962" y="289"/>
                    <a:pt x="962" y="289"/>
                  </a:cubicBezTo>
                  <a:lnTo>
                    <a:pt x="701" y="79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2" name="Freeform 10"/>
            <p:cNvSpPr>
              <a:spLocks noEditPoints="1"/>
            </p:cNvSpPr>
            <p:nvPr/>
          </p:nvSpPr>
          <p:spPr>
            <a:xfrm>
              <a:off x="10308" y="3008"/>
              <a:ext cx="3420" cy="2182"/>
            </a:xfrm>
            <a:custGeom>
              <a:avLst/>
              <a:gdLst/>
              <a:ahLst/>
              <a:cxnLst>
                <a:cxn ang="0">
                  <a:pos x="597694" y="1212056"/>
                </a:cxn>
                <a:cxn ang="0">
                  <a:pos x="0" y="690562"/>
                </a:cxn>
                <a:cxn ang="0">
                  <a:pos x="602456" y="173831"/>
                </a:cxn>
                <a:cxn ang="0">
                  <a:pos x="1085850" y="0"/>
                </a:cxn>
                <a:cxn ang="0">
                  <a:pos x="1574006" y="173831"/>
                </a:cxn>
                <a:cxn ang="0">
                  <a:pos x="2171700" y="695325"/>
                </a:cxn>
                <a:cxn ang="0">
                  <a:pos x="1569244" y="1212056"/>
                </a:cxn>
                <a:cxn ang="0">
                  <a:pos x="1085850" y="1385887"/>
                </a:cxn>
                <a:cxn ang="0">
                  <a:pos x="1085850" y="1385887"/>
                </a:cxn>
                <a:cxn ang="0">
                  <a:pos x="597694" y="1212056"/>
                </a:cxn>
                <a:cxn ang="0">
                  <a:pos x="1540669" y="200025"/>
                </a:cxn>
                <a:cxn ang="0">
                  <a:pos x="1085850" y="38100"/>
                </a:cxn>
                <a:cxn ang="0">
                  <a:pos x="633413" y="200025"/>
                </a:cxn>
                <a:cxn ang="0">
                  <a:pos x="61913" y="692944"/>
                </a:cxn>
                <a:cxn ang="0">
                  <a:pos x="628650" y="1185862"/>
                </a:cxn>
                <a:cxn ang="0">
                  <a:pos x="1085850" y="1347787"/>
                </a:cxn>
                <a:cxn ang="0">
                  <a:pos x="1085850" y="1347787"/>
                </a:cxn>
                <a:cxn ang="0">
                  <a:pos x="1538288" y="1185862"/>
                </a:cxn>
                <a:cxn ang="0">
                  <a:pos x="2107406" y="695325"/>
                </a:cxn>
                <a:cxn ang="0">
                  <a:pos x="1540669" y="200025"/>
                </a:cxn>
              </a:cxnLst>
              <a:rect l="0" t="0" r="0" b="0"/>
              <a:pathLst>
                <a:path w="912" h="582">
                  <a:moveTo>
                    <a:pt x="251" y="509"/>
                  </a:moveTo>
                  <a:cubicBezTo>
                    <a:pt x="0" y="290"/>
                    <a:pt x="0" y="290"/>
                    <a:pt x="0" y="290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307" y="26"/>
                    <a:pt x="379" y="0"/>
                    <a:pt x="456" y="0"/>
                  </a:cubicBezTo>
                  <a:cubicBezTo>
                    <a:pt x="534" y="0"/>
                    <a:pt x="606" y="26"/>
                    <a:pt x="661" y="73"/>
                  </a:cubicBezTo>
                  <a:cubicBezTo>
                    <a:pt x="912" y="292"/>
                    <a:pt x="912" y="292"/>
                    <a:pt x="912" y="292"/>
                  </a:cubicBezTo>
                  <a:cubicBezTo>
                    <a:pt x="659" y="509"/>
                    <a:pt x="659" y="509"/>
                    <a:pt x="659" y="509"/>
                  </a:cubicBezTo>
                  <a:cubicBezTo>
                    <a:pt x="605" y="556"/>
                    <a:pt x="533" y="582"/>
                    <a:pt x="456" y="582"/>
                  </a:cubicBezTo>
                  <a:cubicBezTo>
                    <a:pt x="456" y="582"/>
                    <a:pt x="456" y="582"/>
                    <a:pt x="456" y="582"/>
                  </a:cubicBezTo>
                  <a:cubicBezTo>
                    <a:pt x="378" y="582"/>
                    <a:pt x="306" y="556"/>
                    <a:pt x="251" y="509"/>
                  </a:cubicBezTo>
                  <a:close/>
                  <a:moveTo>
                    <a:pt x="647" y="84"/>
                  </a:moveTo>
                  <a:cubicBezTo>
                    <a:pt x="597" y="40"/>
                    <a:pt x="529" y="16"/>
                    <a:pt x="456" y="16"/>
                  </a:cubicBezTo>
                  <a:cubicBezTo>
                    <a:pt x="384" y="16"/>
                    <a:pt x="316" y="40"/>
                    <a:pt x="266" y="84"/>
                  </a:cubicBezTo>
                  <a:cubicBezTo>
                    <a:pt x="26" y="291"/>
                    <a:pt x="26" y="291"/>
                    <a:pt x="26" y="291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315" y="542"/>
                    <a:pt x="383" y="566"/>
                    <a:pt x="456" y="566"/>
                  </a:cubicBezTo>
                  <a:cubicBezTo>
                    <a:pt x="456" y="566"/>
                    <a:pt x="456" y="566"/>
                    <a:pt x="456" y="566"/>
                  </a:cubicBezTo>
                  <a:cubicBezTo>
                    <a:pt x="528" y="566"/>
                    <a:pt x="595" y="542"/>
                    <a:pt x="646" y="498"/>
                  </a:cubicBezTo>
                  <a:cubicBezTo>
                    <a:pt x="885" y="292"/>
                    <a:pt x="885" y="292"/>
                    <a:pt x="885" y="292"/>
                  </a:cubicBezTo>
                  <a:lnTo>
                    <a:pt x="647" y="84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3" name="Freeform 11"/>
            <p:cNvSpPr>
              <a:spLocks noEditPoints="1"/>
            </p:cNvSpPr>
            <p:nvPr/>
          </p:nvSpPr>
          <p:spPr>
            <a:xfrm>
              <a:off x="10553" y="2998"/>
              <a:ext cx="3175" cy="2205"/>
            </a:xfrm>
            <a:custGeom>
              <a:avLst/>
              <a:gdLst/>
              <a:ahLst/>
              <a:cxnLst>
                <a:cxn ang="0">
                  <a:pos x="554613" y="1223963"/>
                </a:cxn>
                <a:cxn ang="0">
                  <a:pos x="0" y="697706"/>
                </a:cxn>
                <a:cxn ang="0">
                  <a:pos x="559374" y="173831"/>
                </a:cxn>
                <a:cxn ang="0">
                  <a:pos x="1009253" y="0"/>
                </a:cxn>
                <a:cxn ang="0">
                  <a:pos x="1461512" y="176213"/>
                </a:cxn>
                <a:cxn ang="0">
                  <a:pos x="2016125" y="702469"/>
                </a:cxn>
                <a:cxn ang="0">
                  <a:pos x="1456751" y="1226344"/>
                </a:cxn>
                <a:cxn ang="0">
                  <a:pos x="1006872" y="1400175"/>
                </a:cxn>
                <a:cxn ang="0">
                  <a:pos x="1006872" y="1400175"/>
                </a:cxn>
                <a:cxn ang="0">
                  <a:pos x="554613" y="1223963"/>
                </a:cxn>
                <a:cxn ang="0">
                  <a:pos x="1421047" y="214313"/>
                </a:cxn>
                <a:cxn ang="0">
                  <a:pos x="1009253" y="52388"/>
                </a:cxn>
                <a:cxn ang="0">
                  <a:pos x="597459" y="211931"/>
                </a:cxn>
                <a:cxn ang="0">
                  <a:pos x="80931" y="700088"/>
                </a:cxn>
                <a:cxn ang="0">
                  <a:pos x="595078" y="1185863"/>
                </a:cxn>
                <a:cxn ang="0">
                  <a:pos x="1006872" y="1347788"/>
                </a:cxn>
                <a:cxn ang="0">
                  <a:pos x="1006872" y="1347788"/>
                </a:cxn>
                <a:cxn ang="0">
                  <a:pos x="1418666" y="1188244"/>
                </a:cxn>
                <a:cxn ang="0">
                  <a:pos x="1935194" y="702469"/>
                </a:cxn>
                <a:cxn ang="0">
                  <a:pos x="1421047" y="214313"/>
                </a:cxn>
              </a:cxnLst>
              <a:rect l="0" t="0" r="0" b="0"/>
              <a:pathLst>
                <a:path w="845" h="588">
                  <a:moveTo>
                    <a:pt x="233" y="514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235" y="73"/>
                    <a:pt x="235" y="73"/>
                    <a:pt x="235" y="73"/>
                  </a:cubicBezTo>
                  <a:cubicBezTo>
                    <a:pt x="285" y="26"/>
                    <a:pt x="352" y="0"/>
                    <a:pt x="424" y="0"/>
                  </a:cubicBezTo>
                  <a:cubicBezTo>
                    <a:pt x="496" y="0"/>
                    <a:pt x="563" y="26"/>
                    <a:pt x="614" y="74"/>
                  </a:cubicBezTo>
                  <a:cubicBezTo>
                    <a:pt x="847" y="295"/>
                    <a:pt x="847" y="295"/>
                    <a:pt x="847" y="295"/>
                  </a:cubicBezTo>
                  <a:cubicBezTo>
                    <a:pt x="612" y="515"/>
                    <a:pt x="612" y="515"/>
                    <a:pt x="612" y="515"/>
                  </a:cubicBezTo>
                  <a:cubicBezTo>
                    <a:pt x="562" y="562"/>
                    <a:pt x="495" y="588"/>
                    <a:pt x="423" y="588"/>
                  </a:cubicBezTo>
                  <a:cubicBezTo>
                    <a:pt x="423" y="588"/>
                    <a:pt x="423" y="588"/>
                    <a:pt x="423" y="588"/>
                  </a:cubicBezTo>
                  <a:cubicBezTo>
                    <a:pt x="351" y="588"/>
                    <a:pt x="284" y="562"/>
                    <a:pt x="233" y="514"/>
                  </a:cubicBezTo>
                  <a:close/>
                  <a:moveTo>
                    <a:pt x="597" y="90"/>
                  </a:moveTo>
                  <a:cubicBezTo>
                    <a:pt x="551" y="46"/>
                    <a:pt x="489" y="22"/>
                    <a:pt x="424" y="22"/>
                  </a:cubicBezTo>
                  <a:cubicBezTo>
                    <a:pt x="358" y="22"/>
                    <a:pt x="297" y="46"/>
                    <a:pt x="251" y="89"/>
                  </a:cubicBezTo>
                  <a:cubicBezTo>
                    <a:pt x="34" y="294"/>
                    <a:pt x="34" y="294"/>
                    <a:pt x="34" y="294"/>
                  </a:cubicBezTo>
                  <a:cubicBezTo>
                    <a:pt x="250" y="498"/>
                    <a:pt x="250" y="498"/>
                    <a:pt x="250" y="498"/>
                  </a:cubicBezTo>
                  <a:cubicBezTo>
                    <a:pt x="296" y="542"/>
                    <a:pt x="358" y="566"/>
                    <a:pt x="423" y="566"/>
                  </a:cubicBezTo>
                  <a:cubicBezTo>
                    <a:pt x="423" y="566"/>
                    <a:pt x="423" y="566"/>
                    <a:pt x="423" y="566"/>
                  </a:cubicBezTo>
                  <a:cubicBezTo>
                    <a:pt x="489" y="566"/>
                    <a:pt x="550" y="542"/>
                    <a:pt x="596" y="499"/>
                  </a:cubicBezTo>
                  <a:cubicBezTo>
                    <a:pt x="813" y="295"/>
                    <a:pt x="813" y="295"/>
                    <a:pt x="813" y="295"/>
                  </a:cubicBezTo>
                  <a:lnTo>
                    <a:pt x="597" y="90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4" name="Freeform 12"/>
            <p:cNvSpPr/>
            <p:nvPr/>
          </p:nvSpPr>
          <p:spPr>
            <a:xfrm>
              <a:off x="10800" y="3005"/>
              <a:ext cx="2978" cy="2193"/>
            </a:xfrm>
            <a:custGeom>
              <a:avLst/>
              <a:gdLst/>
              <a:ahLst/>
              <a:cxnLst>
                <a:cxn ang="0">
                  <a:pos x="945357" y="1392238"/>
                </a:cxn>
                <a:cxn ang="0">
                  <a:pos x="521494" y="1216126"/>
                </a:cxn>
                <a:cxn ang="0">
                  <a:pos x="0" y="692549"/>
                </a:cxn>
                <a:cxn ang="0">
                  <a:pos x="523875" y="171352"/>
                </a:cxn>
                <a:cxn ang="0">
                  <a:pos x="945357" y="0"/>
                </a:cxn>
                <a:cxn ang="0">
                  <a:pos x="1369219" y="173732"/>
                </a:cxn>
                <a:cxn ang="0">
                  <a:pos x="1890713" y="697309"/>
                </a:cxn>
                <a:cxn ang="0">
                  <a:pos x="1366838" y="1218506"/>
                </a:cxn>
                <a:cxn ang="0">
                  <a:pos x="945357" y="1392238"/>
                </a:cxn>
              </a:cxnLst>
              <a:rect l="0" t="0" r="0" b="0"/>
              <a:pathLst>
                <a:path w="794" h="585">
                  <a:moveTo>
                    <a:pt x="397" y="585"/>
                  </a:moveTo>
                  <a:cubicBezTo>
                    <a:pt x="329" y="585"/>
                    <a:pt x="266" y="558"/>
                    <a:pt x="219" y="511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220" y="72"/>
                    <a:pt x="220" y="72"/>
                    <a:pt x="220" y="72"/>
                  </a:cubicBezTo>
                  <a:cubicBezTo>
                    <a:pt x="267" y="25"/>
                    <a:pt x="330" y="0"/>
                    <a:pt x="397" y="0"/>
                  </a:cubicBezTo>
                  <a:cubicBezTo>
                    <a:pt x="465" y="0"/>
                    <a:pt x="528" y="26"/>
                    <a:pt x="575" y="73"/>
                  </a:cubicBezTo>
                  <a:cubicBezTo>
                    <a:pt x="794" y="293"/>
                    <a:pt x="794" y="293"/>
                    <a:pt x="794" y="293"/>
                  </a:cubicBezTo>
                  <a:cubicBezTo>
                    <a:pt x="574" y="512"/>
                    <a:pt x="574" y="512"/>
                    <a:pt x="574" y="512"/>
                  </a:cubicBezTo>
                  <a:cubicBezTo>
                    <a:pt x="527" y="559"/>
                    <a:pt x="464" y="585"/>
                    <a:pt x="397" y="58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5" name="Freeform 13"/>
            <p:cNvSpPr/>
            <p:nvPr/>
          </p:nvSpPr>
          <p:spPr>
            <a:xfrm>
              <a:off x="10853" y="2948"/>
              <a:ext cx="2875" cy="2302"/>
            </a:xfrm>
            <a:custGeom>
              <a:avLst/>
              <a:gdLst/>
              <a:ahLst/>
              <a:cxnLst>
                <a:cxn ang="0">
                  <a:pos x="407017" y="321469"/>
                </a:cxn>
                <a:cxn ang="0">
                  <a:pos x="506986" y="223837"/>
                </a:cxn>
                <a:cxn ang="0">
                  <a:pos x="1321019" y="226219"/>
                </a:cxn>
                <a:cxn ang="0">
                  <a:pos x="1418608" y="326231"/>
                </a:cxn>
                <a:cxn ang="0">
                  <a:pos x="1825625" y="733425"/>
                </a:cxn>
                <a:cxn ang="0">
                  <a:pos x="1416228" y="1140618"/>
                </a:cxn>
                <a:cxn ang="0">
                  <a:pos x="1318639" y="1238250"/>
                </a:cxn>
                <a:cxn ang="0">
                  <a:pos x="502225" y="1235868"/>
                </a:cxn>
                <a:cxn ang="0">
                  <a:pos x="404637" y="1138237"/>
                </a:cxn>
                <a:cxn ang="0">
                  <a:pos x="0" y="728662"/>
                </a:cxn>
                <a:cxn ang="0">
                  <a:pos x="407017" y="321469"/>
                </a:cxn>
              </a:cxnLst>
              <a:rect l="0" t="0" r="0" b="0"/>
              <a:pathLst>
                <a:path w="767" h="614">
                  <a:moveTo>
                    <a:pt x="171" y="135"/>
                  </a:moveTo>
                  <a:cubicBezTo>
                    <a:pt x="213" y="94"/>
                    <a:pt x="213" y="94"/>
                    <a:pt x="213" y="94"/>
                  </a:cubicBezTo>
                  <a:cubicBezTo>
                    <a:pt x="307" y="0"/>
                    <a:pt x="461" y="1"/>
                    <a:pt x="555" y="95"/>
                  </a:cubicBezTo>
                  <a:cubicBezTo>
                    <a:pt x="596" y="137"/>
                    <a:pt x="596" y="137"/>
                    <a:pt x="596" y="137"/>
                  </a:cubicBezTo>
                  <a:cubicBezTo>
                    <a:pt x="767" y="308"/>
                    <a:pt x="767" y="308"/>
                    <a:pt x="767" y="308"/>
                  </a:cubicBezTo>
                  <a:cubicBezTo>
                    <a:pt x="595" y="479"/>
                    <a:pt x="595" y="479"/>
                    <a:pt x="595" y="479"/>
                  </a:cubicBezTo>
                  <a:cubicBezTo>
                    <a:pt x="554" y="520"/>
                    <a:pt x="554" y="520"/>
                    <a:pt x="554" y="520"/>
                  </a:cubicBezTo>
                  <a:cubicBezTo>
                    <a:pt x="459" y="614"/>
                    <a:pt x="305" y="613"/>
                    <a:pt x="211" y="519"/>
                  </a:cubicBezTo>
                  <a:cubicBezTo>
                    <a:pt x="170" y="478"/>
                    <a:pt x="170" y="478"/>
                    <a:pt x="170" y="478"/>
                  </a:cubicBezTo>
                  <a:cubicBezTo>
                    <a:pt x="0" y="306"/>
                    <a:pt x="0" y="306"/>
                    <a:pt x="0" y="306"/>
                  </a:cubicBezTo>
                  <a:lnTo>
                    <a:pt x="171" y="135"/>
                  </a:lnTo>
                  <a:close/>
                </a:path>
              </a:pathLst>
            </a:custGeom>
            <a:solidFill>
              <a:srgbClr val="56BF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6" name="Freeform 14"/>
            <p:cNvSpPr>
              <a:spLocks noEditPoints="1"/>
            </p:cNvSpPr>
            <p:nvPr/>
          </p:nvSpPr>
          <p:spPr>
            <a:xfrm>
              <a:off x="12735" y="60"/>
              <a:ext cx="2133" cy="3960"/>
            </a:xfrm>
            <a:custGeom>
              <a:avLst/>
              <a:gdLst/>
              <a:ahLst/>
              <a:cxnLst>
                <a:cxn ang="0">
                  <a:pos x="1354138" y="1257300"/>
                </a:cxn>
                <a:cxn ang="0">
                  <a:pos x="1354138" y="1257300"/>
                </a:cxn>
                <a:cxn ang="0">
                  <a:pos x="1187548" y="1816894"/>
                </a:cxn>
                <a:cxn ang="0">
                  <a:pos x="680639" y="2514600"/>
                </a:cxn>
                <a:cxn ang="0">
                  <a:pos x="171350" y="1819275"/>
                </a:cxn>
                <a:cxn ang="0">
                  <a:pos x="0" y="1257300"/>
                </a:cxn>
                <a:cxn ang="0">
                  <a:pos x="168970" y="697706"/>
                </a:cxn>
                <a:cxn ang="0">
                  <a:pos x="675879" y="0"/>
                </a:cxn>
                <a:cxn ang="0">
                  <a:pos x="1185168" y="692944"/>
                </a:cxn>
                <a:cxn ang="0">
                  <a:pos x="1354138" y="1257300"/>
                </a:cxn>
                <a:cxn ang="0">
                  <a:pos x="680639" y="2500313"/>
                </a:cxn>
                <a:cxn ang="0">
                  <a:pos x="1182788" y="1809750"/>
                </a:cxn>
                <a:cxn ang="0">
                  <a:pos x="1346998" y="1257300"/>
                </a:cxn>
                <a:cxn ang="0">
                  <a:pos x="1346998" y="1257300"/>
                </a:cxn>
                <a:cxn ang="0">
                  <a:pos x="1180409" y="700088"/>
                </a:cxn>
                <a:cxn ang="0">
                  <a:pos x="675879" y="14288"/>
                </a:cxn>
                <a:cxn ang="0">
                  <a:pos x="173729" y="704850"/>
                </a:cxn>
                <a:cxn ang="0">
                  <a:pos x="7140" y="1257300"/>
                </a:cxn>
                <a:cxn ang="0">
                  <a:pos x="176109" y="1812131"/>
                </a:cxn>
                <a:cxn ang="0">
                  <a:pos x="680639" y="2500313"/>
                </a:cxn>
              </a:cxnLst>
              <a:rect l="0" t="0" r="0" b="0"/>
              <a:pathLst>
                <a:path w="569" h="1056">
                  <a:moveTo>
                    <a:pt x="569" y="528"/>
                  </a:moveTo>
                  <a:cubicBezTo>
                    <a:pt x="569" y="528"/>
                    <a:pt x="569" y="528"/>
                    <a:pt x="569" y="528"/>
                  </a:cubicBezTo>
                  <a:cubicBezTo>
                    <a:pt x="569" y="617"/>
                    <a:pt x="544" y="700"/>
                    <a:pt x="499" y="763"/>
                  </a:cubicBezTo>
                  <a:cubicBezTo>
                    <a:pt x="286" y="1056"/>
                    <a:pt x="286" y="1056"/>
                    <a:pt x="286" y="1056"/>
                  </a:cubicBezTo>
                  <a:cubicBezTo>
                    <a:pt x="72" y="764"/>
                    <a:pt x="72" y="764"/>
                    <a:pt x="72" y="764"/>
                  </a:cubicBezTo>
                  <a:cubicBezTo>
                    <a:pt x="26" y="702"/>
                    <a:pt x="0" y="618"/>
                    <a:pt x="0" y="528"/>
                  </a:cubicBezTo>
                  <a:cubicBezTo>
                    <a:pt x="0" y="439"/>
                    <a:pt x="25" y="355"/>
                    <a:pt x="71" y="29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498" y="291"/>
                    <a:pt x="498" y="291"/>
                    <a:pt x="498" y="291"/>
                  </a:cubicBezTo>
                  <a:cubicBezTo>
                    <a:pt x="544" y="354"/>
                    <a:pt x="569" y="438"/>
                    <a:pt x="569" y="528"/>
                  </a:cubicBezTo>
                  <a:close/>
                  <a:moveTo>
                    <a:pt x="286" y="1050"/>
                  </a:moveTo>
                  <a:cubicBezTo>
                    <a:pt x="497" y="760"/>
                    <a:pt x="497" y="760"/>
                    <a:pt x="497" y="760"/>
                  </a:cubicBezTo>
                  <a:cubicBezTo>
                    <a:pt x="541" y="698"/>
                    <a:pt x="566" y="615"/>
                    <a:pt x="566" y="528"/>
                  </a:cubicBezTo>
                  <a:cubicBezTo>
                    <a:pt x="566" y="528"/>
                    <a:pt x="566" y="528"/>
                    <a:pt x="566" y="528"/>
                  </a:cubicBezTo>
                  <a:cubicBezTo>
                    <a:pt x="566" y="439"/>
                    <a:pt x="541" y="356"/>
                    <a:pt x="496" y="294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73" y="296"/>
                    <a:pt x="73" y="296"/>
                    <a:pt x="73" y="296"/>
                  </a:cubicBezTo>
                  <a:cubicBezTo>
                    <a:pt x="28" y="358"/>
                    <a:pt x="3" y="440"/>
                    <a:pt x="3" y="528"/>
                  </a:cubicBezTo>
                  <a:cubicBezTo>
                    <a:pt x="3" y="616"/>
                    <a:pt x="28" y="699"/>
                    <a:pt x="74" y="761"/>
                  </a:cubicBezTo>
                  <a:lnTo>
                    <a:pt x="286" y="1050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7" name="Freeform 15"/>
            <p:cNvSpPr>
              <a:spLocks noEditPoints="1"/>
            </p:cNvSpPr>
            <p:nvPr/>
          </p:nvSpPr>
          <p:spPr>
            <a:xfrm>
              <a:off x="12728" y="345"/>
              <a:ext cx="2160" cy="3675"/>
            </a:xfrm>
            <a:custGeom>
              <a:avLst/>
              <a:gdLst/>
              <a:ahLst/>
              <a:cxnLst>
                <a:cxn ang="0">
                  <a:pos x="1369219" y="1166813"/>
                </a:cxn>
                <a:cxn ang="0">
                  <a:pos x="1369219" y="1166813"/>
                </a:cxn>
                <a:cxn ang="0">
                  <a:pos x="1200150" y="1685925"/>
                </a:cxn>
                <a:cxn ang="0">
                  <a:pos x="685800" y="2333625"/>
                </a:cxn>
                <a:cxn ang="0">
                  <a:pos x="171450" y="1690688"/>
                </a:cxn>
                <a:cxn ang="0">
                  <a:pos x="0" y="1166813"/>
                </a:cxn>
                <a:cxn ang="0">
                  <a:pos x="171450" y="647700"/>
                </a:cxn>
                <a:cxn ang="0">
                  <a:pos x="683419" y="0"/>
                </a:cxn>
                <a:cxn ang="0">
                  <a:pos x="1197769" y="642938"/>
                </a:cxn>
                <a:cxn ang="0">
                  <a:pos x="1369219" y="1166813"/>
                </a:cxn>
                <a:cxn ang="0">
                  <a:pos x="685800" y="2293144"/>
                </a:cxn>
                <a:cxn ang="0">
                  <a:pos x="1183481" y="1666875"/>
                </a:cxn>
                <a:cxn ang="0">
                  <a:pos x="1347788" y="1166813"/>
                </a:cxn>
                <a:cxn ang="0">
                  <a:pos x="1347788" y="1166813"/>
                </a:cxn>
                <a:cxn ang="0">
                  <a:pos x="1183481" y="664369"/>
                </a:cxn>
                <a:cxn ang="0">
                  <a:pos x="683419" y="40481"/>
                </a:cxn>
                <a:cxn ang="0">
                  <a:pos x="185738" y="666750"/>
                </a:cxn>
                <a:cxn ang="0">
                  <a:pos x="21431" y="1166813"/>
                </a:cxn>
                <a:cxn ang="0">
                  <a:pos x="188119" y="1669256"/>
                </a:cxn>
                <a:cxn ang="0">
                  <a:pos x="685800" y="2293144"/>
                </a:cxn>
              </a:cxnLst>
              <a:rect l="0" t="0" r="0" b="0"/>
              <a:pathLst>
                <a:path w="576" h="980">
                  <a:moveTo>
                    <a:pt x="575" y="490"/>
                  </a:moveTo>
                  <a:cubicBezTo>
                    <a:pt x="575" y="490"/>
                    <a:pt x="575" y="490"/>
                    <a:pt x="575" y="490"/>
                  </a:cubicBezTo>
                  <a:cubicBezTo>
                    <a:pt x="575" y="573"/>
                    <a:pt x="550" y="650"/>
                    <a:pt x="504" y="708"/>
                  </a:cubicBezTo>
                  <a:cubicBezTo>
                    <a:pt x="288" y="980"/>
                    <a:pt x="288" y="980"/>
                    <a:pt x="288" y="980"/>
                  </a:cubicBezTo>
                  <a:cubicBezTo>
                    <a:pt x="72" y="710"/>
                    <a:pt x="72" y="710"/>
                    <a:pt x="72" y="710"/>
                  </a:cubicBezTo>
                  <a:cubicBezTo>
                    <a:pt x="25" y="652"/>
                    <a:pt x="0" y="574"/>
                    <a:pt x="0" y="490"/>
                  </a:cubicBezTo>
                  <a:cubicBezTo>
                    <a:pt x="0" y="408"/>
                    <a:pt x="25" y="330"/>
                    <a:pt x="72" y="272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503" y="270"/>
                    <a:pt x="503" y="270"/>
                    <a:pt x="503" y="270"/>
                  </a:cubicBezTo>
                  <a:cubicBezTo>
                    <a:pt x="550" y="329"/>
                    <a:pt x="576" y="407"/>
                    <a:pt x="575" y="490"/>
                  </a:cubicBezTo>
                  <a:close/>
                  <a:moveTo>
                    <a:pt x="288" y="963"/>
                  </a:moveTo>
                  <a:cubicBezTo>
                    <a:pt x="497" y="700"/>
                    <a:pt x="497" y="700"/>
                    <a:pt x="497" y="700"/>
                  </a:cubicBezTo>
                  <a:cubicBezTo>
                    <a:pt x="541" y="644"/>
                    <a:pt x="566" y="569"/>
                    <a:pt x="566" y="490"/>
                  </a:cubicBezTo>
                  <a:cubicBezTo>
                    <a:pt x="566" y="490"/>
                    <a:pt x="566" y="490"/>
                    <a:pt x="566" y="490"/>
                  </a:cubicBezTo>
                  <a:cubicBezTo>
                    <a:pt x="566" y="410"/>
                    <a:pt x="541" y="335"/>
                    <a:pt x="497" y="279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78" y="280"/>
                    <a:pt x="78" y="280"/>
                    <a:pt x="78" y="280"/>
                  </a:cubicBezTo>
                  <a:cubicBezTo>
                    <a:pt x="34" y="336"/>
                    <a:pt x="10" y="411"/>
                    <a:pt x="9" y="490"/>
                  </a:cubicBezTo>
                  <a:cubicBezTo>
                    <a:pt x="9" y="570"/>
                    <a:pt x="34" y="645"/>
                    <a:pt x="79" y="701"/>
                  </a:cubicBezTo>
                  <a:lnTo>
                    <a:pt x="288" y="963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8" name="Freeform 16"/>
            <p:cNvSpPr>
              <a:spLocks noEditPoints="1"/>
            </p:cNvSpPr>
            <p:nvPr/>
          </p:nvSpPr>
          <p:spPr>
            <a:xfrm>
              <a:off x="12713" y="605"/>
              <a:ext cx="2185" cy="3415"/>
            </a:xfrm>
            <a:custGeom>
              <a:avLst/>
              <a:gdLst/>
              <a:ahLst/>
              <a:cxnLst>
                <a:cxn ang="0">
                  <a:pos x="1385095" y="1083072"/>
                </a:cxn>
                <a:cxn ang="0">
                  <a:pos x="1385095" y="1083072"/>
                </a:cxn>
                <a:cxn ang="0">
                  <a:pos x="1213743" y="1568670"/>
                </a:cxn>
                <a:cxn ang="0">
                  <a:pos x="694927" y="2168525"/>
                </a:cxn>
                <a:cxn ang="0">
                  <a:pos x="173732" y="1571050"/>
                </a:cxn>
                <a:cxn ang="0">
                  <a:pos x="0" y="1083072"/>
                </a:cxn>
                <a:cxn ang="0">
                  <a:pos x="173732" y="599855"/>
                </a:cxn>
                <a:cxn ang="0">
                  <a:pos x="692548" y="0"/>
                </a:cxn>
                <a:cxn ang="0">
                  <a:pos x="1211363" y="597475"/>
                </a:cxn>
                <a:cxn ang="0">
                  <a:pos x="1385095" y="1083072"/>
                </a:cxn>
                <a:cxn ang="0">
                  <a:pos x="694927" y="2106635"/>
                </a:cxn>
                <a:cxn ang="0">
                  <a:pos x="1185184" y="1535344"/>
                </a:cxn>
                <a:cxn ang="0">
                  <a:pos x="1347017" y="1083072"/>
                </a:cxn>
                <a:cxn ang="0">
                  <a:pos x="1347017" y="1083072"/>
                </a:cxn>
                <a:cxn ang="0">
                  <a:pos x="1185184" y="628420"/>
                </a:cxn>
                <a:cxn ang="0">
                  <a:pos x="692548" y="61890"/>
                </a:cxn>
                <a:cxn ang="0">
                  <a:pos x="199911" y="630800"/>
                </a:cxn>
                <a:cxn ang="0">
                  <a:pos x="38078" y="1083072"/>
                </a:cxn>
                <a:cxn ang="0">
                  <a:pos x="202291" y="1540105"/>
                </a:cxn>
                <a:cxn ang="0">
                  <a:pos x="694927" y="2106635"/>
                </a:cxn>
              </a:cxnLst>
              <a:rect l="0" t="0" r="0" b="0"/>
              <a:pathLst>
                <a:path w="583" h="911">
                  <a:moveTo>
                    <a:pt x="582" y="455"/>
                  </a:moveTo>
                  <a:cubicBezTo>
                    <a:pt x="582" y="455"/>
                    <a:pt x="582" y="455"/>
                    <a:pt x="582" y="455"/>
                  </a:cubicBezTo>
                  <a:cubicBezTo>
                    <a:pt x="582" y="532"/>
                    <a:pt x="557" y="604"/>
                    <a:pt x="510" y="659"/>
                  </a:cubicBezTo>
                  <a:cubicBezTo>
                    <a:pt x="292" y="911"/>
                    <a:pt x="292" y="911"/>
                    <a:pt x="292" y="911"/>
                  </a:cubicBezTo>
                  <a:cubicBezTo>
                    <a:pt x="73" y="660"/>
                    <a:pt x="73" y="660"/>
                    <a:pt x="73" y="660"/>
                  </a:cubicBezTo>
                  <a:cubicBezTo>
                    <a:pt x="26" y="606"/>
                    <a:pt x="0" y="533"/>
                    <a:pt x="0" y="455"/>
                  </a:cubicBezTo>
                  <a:cubicBezTo>
                    <a:pt x="0" y="379"/>
                    <a:pt x="26" y="306"/>
                    <a:pt x="73" y="252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509" y="251"/>
                    <a:pt x="509" y="251"/>
                    <a:pt x="509" y="251"/>
                  </a:cubicBezTo>
                  <a:cubicBezTo>
                    <a:pt x="557" y="305"/>
                    <a:pt x="583" y="378"/>
                    <a:pt x="582" y="455"/>
                  </a:cubicBezTo>
                  <a:close/>
                  <a:moveTo>
                    <a:pt x="292" y="885"/>
                  </a:moveTo>
                  <a:cubicBezTo>
                    <a:pt x="498" y="645"/>
                    <a:pt x="498" y="645"/>
                    <a:pt x="498" y="645"/>
                  </a:cubicBezTo>
                  <a:cubicBezTo>
                    <a:pt x="542" y="595"/>
                    <a:pt x="566" y="527"/>
                    <a:pt x="566" y="455"/>
                  </a:cubicBezTo>
                  <a:cubicBezTo>
                    <a:pt x="566" y="455"/>
                    <a:pt x="566" y="455"/>
                    <a:pt x="566" y="455"/>
                  </a:cubicBezTo>
                  <a:cubicBezTo>
                    <a:pt x="566" y="383"/>
                    <a:pt x="542" y="315"/>
                    <a:pt x="498" y="264"/>
                  </a:cubicBezTo>
                  <a:cubicBezTo>
                    <a:pt x="291" y="26"/>
                    <a:pt x="291" y="26"/>
                    <a:pt x="291" y="26"/>
                  </a:cubicBezTo>
                  <a:cubicBezTo>
                    <a:pt x="84" y="265"/>
                    <a:pt x="84" y="265"/>
                    <a:pt x="84" y="265"/>
                  </a:cubicBezTo>
                  <a:cubicBezTo>
                    <a:pt x="41" y="316"/>
                    <a:pt x="16" y="383"/>
                    <a:pt x="16" y="455"/>
                  </a:cubicBezTo>
                  <a:cubicBezTo>
                    <a:pt x="16" y="528"/>
                    <a:pt x="41" y="596"/>
                    <a:pt x="85" y="647"/>
                  </a:cubicBezTo>
                  <a:lnTo>
                    <a:pt x="292" y="885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9" name="Freeform 17"/>
            <p:cNvSpPr>
              <a:spLocks noEditPoints="1"/>
            </p:cNvSpPr>
            <p:nvPr/>
          </p:nvSpPr>
          <p:spPr>
            <a:xfrm>
              <a:off x="12700" y="848"/>
              <a:ext cx="2210" cy="3172"/>
            </a:xfrm>
            <a:custGeom>
              <a:avLst/>
              <a:gdLst/>
              <a:ahLst/>
              <a:cxnLst>
                <a:cxn ang="0">
                  <a:pos x="1403350" y="1007269"/>
                </a:cxn>
                <a:cxn ang="0">
                  <a:pos x="1403350" y="1007269"/>
                </a:cxn>
                <a:cxn ang="0">
                  <a:pos x="1227038" y="1457325"/>
                </a:cxn>
                <a:cxn ang="0">
                  <a:pos x="702866" y="2014537"/>
                </a:cxn>
                <a:cxn ang="0">
                  <a:pos x="176312" y="1459706"/>
                </a:cxn>
                <a:cxn ang="0">
                  <a:pos x="0" y="1007269"/>
                </a:cxn>
                <a:cxn ang="0">
                  <a:pos x="176312" y="557212"/>
                </a:cxn>
                <a:cxn ang="0">
                  <a:pos x="700484" y="0"/>
                </a:cxn>
                <a:cxn ang="0">
                  <a:pos x="1227038" y="554831"/>
                </a:cxn>
                <a:cxn ang="0">
                  <a:pos x="1403350" y="1007269"/>
                </a:cxn>
                <a:cxn ang="0">
                  <a:pos x="702866" y="1933575"/>
                </a:cxn>
                <a:cxn ang="0">
                  <a:pos x="1188916" y="1416843"/>
                </a:cxn>
                <a:cxn ang="0">
                  <a:pos x="1348550" y="1007269"/>
                </a:cxn>
                <a:cxn ang="0">
                  <a:pos x="1348550" y="1007269"/>
                </a:cxn>
                <a:cxn ang="0">
                  <a:pos x="1188916" y="595312"/>
                </a:cxn>
                <a:cxn ang="0">
                  <a:pos x="700484" y="80962"/>
                </a:cxn>
                <a:cxn ang="0">
                  <a:pos x="214434" y="597694"/>
                </a:cxn>
                <a:cxn ang="0">
                  <a:pos x="54800" y="1007269"/>
                </a:cxn>
                <a:cxn ang="0">
                  <a:pos x="214434" y="1419225"/>
                </a:cxn>
                <a:cxn ang="0">
                  <a:pos x="702866" y="1933575"/>
                </a:cxn>
              </a:cxnLst>
              <a:rect l="0" t="0" r="0" b="0"/>
              <a:pathLst>
                <a:path w="589" h="845">
                  <a:moveTo>
                    <a:pt x="589" y="423"/>
                  </a:moveTo>
                  <a:cubicBezTo>
                    <a:pt x="589" y="423"/>
                    <a:pt x="589" y="423"/>
                    <a:pt x="589" y="423"/>
                  </a:cubicBezTo>
                  <a:cubicBezTo>
                    <a:pt x="589" y="494"/>
                    <a:pt x="562" y="562"/>
                    <a:pt x="515" y="612"/>
                  </a:cubicBezTo>
                  <a:cubicBezTo>
                    <a:pt x="295" y="846"/>
                    <a:pt x="295" y="846"/>
                    <a:pt x="295" y="846"/>
                  </a:cubicBezTo>
                  <a:cubicBezTo>
                    <a:pt x="74" y="613"/>
                    <a:pt x="74" y="613"/>
                    <a:pt x="74" y="613"/>
                  </a:cubicBezTo>
                  <a:cubicBezTo>
                    <a:pt x="26" y="563"/>
                    <a:pt x="0" y="495"/>
                    <a:pt x="0" y="423"/>
                  </a:cubicBezTo>
                  <a:cubicBezTo>
                    <a:pt x="0" y="352"/>
                    <a:pt x="26" y="284"/>
                    <a:pt x="74" y="234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515" y="233"/>
                    <a:pt x="515" y="233"/>
                    <a:pt x="515" y="233"/>
                  </a:cubicBezTo>
                  <a:cubicBezTo>
                    <a:pt x="562" y="283"/>
                    <a:pt x="589" y="351"/>
                    <a:pt x="589" y="423"/>
                  </a:cubicBezTo>
                  <a:close/>
                  <a:moveTo>
                    <a:pt x="295" y="812"/>
                  </a:moveTo>
                  <a:cubicBezTo>
                    <a:pt x="499" y="595"/>
                    <a:pt x="499" y="595"/>
                    <a:pt x="499" y="595"/>
                  </a:cubicBezTo>
                  <a:cubicBezTo>
                    <a:pt x="542" y="549"/>
                    <a:pt x="566" y="488"/>
                    <a:pt x="566" y="423"/>
                  </a:cubicBezTo>
                  <a:cubicBezTo>
                    <a:pt x="566" y="423"/>
                    <a:pt x="566" y="423"/>
                    <a:pt x="566" y="423"/>
                  </a:cubicBezTo>
                  <a:cubicBezTo>
                    <a:pt x="566" y="357"/>
                    <a:pt x="542" y="296"/>
                    <a:pt x="499" y="250"/>
                  </a:cubicBezTo>
                  <a:cubicBezTo>
                    <a:pt x="294" y="34"/>
                    <a:pt x="294" y="34"/>
                    <a:pt x="294" y="34"/>
                  </a:cubicBezTo>
                  <a:cubicBezTo>
                    <a:pt x="90" y="251"/>
                    <a:pt x="90" y="251"/>
                    <a:pt x="90" y="251"/>
                  </a:cubicBezTo>
                  <a:cubicBezTo>
                    <a:pt x="46" y="297"/>
                    <a:pt x="23" y="358"/>
                    <a:pt x="23" y="423"/>
                  </a:cubicBezTo>
                  <a:cubicBezTo>
                    <a:pt x="22" y="489"/>
                    <a:pt x="46" y="550"/>
                    <a:pt x="90" y="596"/>
                  </a:cubicBezTo>
                  <a:lnTo>
                    <a:pt x="295" y="812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0" name="Freeform 18"/>
            <p:cNvSpPr/>
            <p:nvPr/>
          </p:nvSpPr>
          <p:spPr>
            <a:xfrm>
              <a:off x="12615" y="1095"/>
              <a:ext cx="2380" cy="2975"/>
            </a:xfrm>
            <a:custGeom>
              <a:avLst/>
              <a:gdLst/>
              <a:ahLst/>
              <a:cxnLst>
                <a:cxn ang="0">
                  <a:pos x="233240" y="1367412"/>
                </a:cxn>
                <a:cxn ang="0">
                  <a:pos x="233240" y="521713"/>
                </a:cxn>
                <a:cxn ang="0">
                  <a:pos x="754460" y="0"/>
                </a:cxn>
                <a:cxn ang="0">
                  <a:pos x="1278060" y="521713"/>
                </a:cxn>
                <a:cxn ang="0">
                  <a:pos x="1278060" y="1367412"/>
                </a:cxn>
                <a:cxn ang="0">
                  <a:pos x="754460" y="1889125"/>
                </a:cxn>
                <a:cxn ang="0">
                  <a:pos x="233240" y="1367412"/>
                </a:cxn>
              </a:cxnLst>
              <a:rect l="0" t="0" r="0" b="0"/>
              <a:pathLst>
                <a:path w="635" h="793">
                  <a:moveTo>
                    <a:pt x="98" y="574"/>
                  </a:moveTo>
                  <a:cubicBezTo>
                    <a:pt x="0" y="476"/>
                    <a:pt x="0" y="317"/>
                    <a:pt x="98" y="219"/>
                  </a:cubicBezTo>
                  <a:cubicBezTo>
                    <a:pt x="317" y="0"/>
                    <a:pt x="317" y="0"/>
                    <a:pt x="317" y="0"/>
                  </a:cubicBezTo>
                  <a:cubicBezTo>
                    <a:pt x="537" y="219"/>
                    <a:pt x="537" y="219"/>
                    <a:pt x="537" y="219"/>
                  </a:cubicBezTo>
                  <a:cubicBezTo>
                    <a:pt x="635" y="317"/>
                    <a:pt x="635" y="476"/>
                    <a:pt x="537" y="574"/>
                  </a:cubicBezTo>
                  <a:cubicBezTo>
                    <a:pt x="317" y="793"/>
                    <a:pt x="317" y="793"/>
                    <a:pt x="317" y="793"/>
                  </a:cubicBezTo>
                  <a:lnTo>
                    <a:pt x="98" y="5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1" name="Freeform 19"/>
            <p:cNvSpPr/>
            <p:nvPr/>
          </p:nvSpPr>
          <p:spPr>
            <a:xfrm>
              <a:off x="12655" y="1145"/>
              <a:ext cx="2300" cy="2875"/>
            </a:xfrm>
            <a:custGeom>
              <a:avLst/>
              <a:gdLst/>
              <a:ahLst/>
              <a:cxnLst>
                <a:cxn ang="0">
                  <a:pos x="1136474" y="407017"/>
                </a:cxn>
                <a:cxn ang="0">
                  <a:pos x="1236541" y="504606"/>
                </a:cxn>
                <a:cxn ang="0">
                  <a:pos x="1236541" y="1321019"/>
                </a:cxn>
                <a:cxn ang="0">
                  <a:pos x="1136474" y="1418608"/>
                </a:cxn>
                <a:cxn ang="0">
                  <a:pos x="729059" y="1825625"/>
                </a:cxn>
                <a:cxn ang="0">
                  <a:pos x="321644" y="1418608"/>
                </a:cxn>
                <a:cxn ang="0">
                  <a:pos x="223959" y="1321019"/>
                </a:cxn>
                <a:cxn ang="0">
                  <a:pos x="223959" y="504606"/>
                </a:cxn>
                <a:cxn ang="0">
                  <a:pos x="321644" y="407017"/>
                </a:cxn>
                <a:cxn ang="0">
                  <a:pos x="729059" y="0"/>
                </a:cxn>
                <a:cxn ang="0">
                  <a:pos x="1136474" y="407017"/>
                </a:cxn>
              </a:cxnLst>
              <a:rect l="0" t="0" r="0" b="0"/>
              <a:pathLst>
                <a:path w="613" h="767">
                  <a:moveTo>
                    <a:pt x="477" y="171"/>
                  </a:moveTo>
                  <a:cubicBezTo>
                    <a:pt x="519" y="212"/>
                    <a:pt x="519" y="212"/>
                    <a:pt x="519" y="212"/>
                  </a:cubicBezTo>
                  <a:cubicBezTo>
                    <a:pt x="613" y="307"/>
                    <a:pt x="613" y="461"/>
                    <a:pt x="519" y="555"/>
                  </a:cubicBezTo>
                  <a:cubicBezTo>
                    <a:pt x="477" y="596"/>
                    <a:pt x="477" y="596"/>
                    <a:pt x="477" y="596"/>
                  </a:cubicBezTo>
                  <a:cubicBezTo>
                    <a:pt x="306" y="767"/>
                    <a:pt x="306" y="767"/>
                    <a:pt x="306" y="767"/>
                  </a:cubicBezTo>
                  <a:cubicBezTo>
                    <a:pt x="135" y="596"/>
                    <a:pt x="135" y="596"/>
                    <a:pt x="135" y="596"/>
                  </a:cubicBezTo>
                  <a:cubicBezTo>
                    <a:pt x="94" y="555"/>
                    <a:pt x="94" y="555"/>
                    <a:pt x="94" y="555"/>
                  </a:cubicBezTo>
                  <a:cubicBezTo>
                    <a:pt x="0" y="461"/>
                    <a:pt x="0" y="307"/>
                    <a:pt x="94" y="212"/>
                  </a:cubicBezTo>
                  <a:cubicBezTo>
                    <a:pt x="135" y="171"/>
                    <a:pt x="135" y="171"/>
                    <a:pt x="135" y="171"/>
                  </a:cubicBezTo>
                  <a:cubicBezTo>
                    <a:pt x="306" y="0"/>
                    <a:pt x="306" y="0"/>
                    <a:pt x="306" y="0"/>
                  </a:cubicBezTo>
                  <a:lnTo>
                    <a:pt x="477" y="171"/>
                  </a:lnTo>
                  <a:close/>
                </a:path>
              </a:pathLst>
            </a:custGeom>
            <a:solidFill>
              <a:srgbClr val="EA551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2" name="Freeform 20"/>
            <p:cNvSpPr>
              <a:spLocks noEditPoints="1"/>
            </p:cNvSpPr>
            <p:nvPr/>
          </p:nvSpPr>
          <p:spPr>
            <a:xfrm>
              <a:off x="13883" y="3030"/>
              <a:ext cx="3962" cy="2138"/>
            </a:xfrm>
            <a:custGeom>
              <a:avLst/>
              <a:gdLst/>
              <a:ahLst/>
              <a:cxnLst>
                <a:cxn ang="0">
                  <a:pos x="1259284" y="1357313"/>
                </a:cxn>
                <a:cxn ang="0">
                  <a:pos x="1259284" y="1357313"/>
                </a:cxn>
                <a:cxn ang="0">
                  <a:pos x="697486" y="1188244"/>
                </a:cxn>
                <a:cxn ang="0">
                  <a:pos x="0" y="681038"/>
                </a:cxn>
                <a:cxn ang="0">
                  <a:pos x="695106" y="171450"/>
                </a:cxn>
                <a:cxn ang="0">
                  <a:pos x="1256903" y="0"/>
                </a:cxn>
                <a:cxn ang="0">
                  <a:pos x="1816320" y="169069"/>
                </a:cxn>
                <a:cxn ang="0">
                  <a:pos x="2516187" y="676275"/>
                </a:cxn>
                <a:cxn ang="0">
                  <a:pos x="1821081" y="1185863"/>
                </a:cxn>
                <a:cxn ang="0">
                  <a:pos x="1259284" y="1357313"/>
                </a:cxn>
                <a:cxn ang="0">
                  <a:pos x="14283" y="681038"/>
                </a:cxn>
                <a:cxn ang="0">
                  <a:pos x="704628" y="1183482"/>
                </a:cxn>
                <a:cxn ang="0">
                  <a:pos x="1259284" y="1347788"/>
                </a:cxn>
                <a:cxn ang="0">
                  <a:pos x="1259284" y="1347788"/>
                </a:cxn>
                <a:cxn ang="0">
                  <a:pos x="1813940" y="1181100"/>
                </a:cxn>
                <a:cxn ang="0">
                  <a:pos x="2499524" y="676275"/>
                </a:cxn>
                <a:cxn ang="0">
                  <a:pos x="1809179" y="173831"/>
                </a:cxn>
                <a:cxn ang="0">
                  <a:pos x="1256903" y="9525"/>
                </a:cxn>
                <a:cxn ang="0">
                  <a:pos x="702247" y="176213"/>
                </a:cxn>
                <a:cxn ang="0">
                  <a:pos x="14283" y="681038"/>
                </a:cxn>
              </a:cxnLst>
              <a:rect l="0" t="0" r="0" b="0"/>
              <a:pathLst>
                <a:path w="1057" h="570">
                  <a:moveTo>
                    <a:pt x="529" y="570"/>
                  </a:moveTo>
                  <a:cubicBezTo>
                    <a:pt x="529" y="570"/>
                    <a:pt x="529" y="570"/>
                    <a:pt x="529" y="570"/>
                  </a:cubicBezTo>
                  <a:cubicBezTo>
                    <a:pt x="440" y="570"/>
                    <a:pt x="356" y="545"/>
                    <a:pt x="293" y="499"/>
                  </a:cubicBezTo>
                  <a:cubicBezTo>
                    <a:pt x="0" y="286"/>
                    <a:pt x="0" y="286"/>
                    <a:pt x="0" y="286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355" y="26"/>
                    <a:pt x="439" y="0"/>
                    <a:pt x="528" y="0"/>
                  </a:cubicBezTo>
                  <a:cubicBezTo>
                    <a:pt x="617" y="0"/>
                    <a:pt x="701" y="25"/>
                    <a:pt x="763" y="71"/>
                  </a:cubicBezTo>
                  <a:cubicBezTo>
                    <a:pt x="1057" y="284"/>
                    <a:pt x="1057" y="284"/>
                    <a:pt x="1057" y="284"/>
                  </a:cubicBezTo>
                  <a:cubicBezTo>
                    <a:pt x="765" y="498"/>
                    <a:pt x="765" y="498"/>
                    <a:pt x="765" y="498"/>
                  </a:cubicBezTo>
                  <a:cubicBezTo>
                    <a:pt x="702" y="544"/>
                    <a:pt x="618" y="570"/>
                    <a:pt x="529" y="570"/>
                  </a:cubicBezTo>
                  <a:close/>
                  <a:moveTo>
                    <a:pt x="6" y="286"/>
                  </a:moveTo>
                  <a:cubicBezTo>
                    <a:pt x="296" y="497"/>
                    <a:pt x="296" y="497"/>
                    <a:pt x="296" y="497"/>
                  </a:cubicBezTo>
                  <a:cubicBezTo>
                    <a:pt x="358" y="542"/>
                    <a:pt x="441" y="566"/>
                    <a:pt x="529" y="566"/>
                  </a:cubicBezTo>
                  <a:cubicBezTo>
                    <a:pt x="529" y="566"/>
                    <a:pt x="529" y="566"/>
                    <a:pt x="529" y="566"/>
                  </a:cubicBezTo>
                  <a:cubicBezTo>
                    <a:pt x="617" y="566"/>
                    <a:pt x="700" y="541"/>
                    <a:pt x="762" y="496"/>
                  </a:cubicBezTo>
                  <a:cubicBezTo>
                    <a:pt x="1050" y="284"/>
                    <a:pt x="1050" y="284"/>
                    <a:pt x="1050" y="284"/>
                  </a:cubicBezTo>
                  <a:cubicBezTo>
                    <a:pt x="760" y="73"/>
                    <a:pt x="760" y="73"/>
                    <a:pt x="760" y="73"/>
                  </a:cubicBezTo>
                  <a:cubicBezTo>
                    <a:pt x="698" y="28"/>
                    <a:pt x="616" y="4"/>
                    <a:pt x="528" y="4"/>
                  </a:cubicBezTo>
                  <a:cubicBezTo>
                    <a:pt x="440" y="4"/>
                    <a:pt x="357" y="29"/>
                    <a:pt x="295" y="74"/>
                  </a:cubicBezTo>
                  <a:lnTo>
                    <a:pt x="6" y="286"/>
                  </a:lnTo>
                  <a:close/>
                </a:path>
              </a:pathLst>
            </a:custGeom>
            <a:solidFill>
              <a:srgbClr val="00AB9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3" name="Freeform 21"/>
            <p:cNvSpPr>
              <a:spLocks noEditPoints="1"/>
            </p:cNvSpPr>
            <p:nvPr/>
          </p:nvSpPr>
          <p:spPr>
            <a:xfrm>
              <a:off x="13883" y="3023"/>
              <a:ext cx="3675" cy="2160"/>
            </a:xfrm>
            <a:custGeom>
              <a:avLst/>
              <a:gdLst/>
              <a:ahLst/>
              <a:cxnLst>
                <a:cxn ang="0">
                  <a:pos x="1166813" y="1371600"/>
                </a:cxn>
                <a:cxn ang="0">
                  <a:pos x="1166813" y="1371600"/>
                </a:cxn>
                <a:cxn ang="0">
                  <a:pos x="647700" y="1200150"/>
                </a:cxn>
                <a:cxn ang="0">
                  <a:pos x="0" y="685800"/>
                </a:cxn>
                <a:cxn ang="0">
                  <a:pos x="642938" y="171450"/>
                </a:cxn>
                <a:cxn ang="0">
                  <a:pos x="1166813" y="0"/>
                </a:cxn>
                <a:cxn ang="0">
                  <a:pos x="1685925" y="171450"/>
                </a:cxn>
                <a:cxn ang="0">
                  <a:pos x="2333625" y="685800"/>
                </a:cxn>
                <a:cxn ang="0">
                  <a:pos x="1690688" y="1200150"/>
                </a:cxn>
                <a:cxn ang="0">
                  <a:pos x="1166813" y="1371600"/>
                </a:cxn>
                <a:cxn ang="0">
                  <a:pos x="40481" y="685800"/>
                </a:cxn>
                <a:cxn ang="0">
                  <a:pos x="666750" y="1183481"/>
                </a:cxn>
                <a:cxn ang="0">
                  <a:pos x="1166813" y="1347788"/>
                </a:cxn>
                <a:cxn ang="0">
                  <a:pos x="1166813" y="1347788"/>
                </a:cxn>
                <a:cxn ang="0">
                  <a:pos x="1669256" y="1183481"/>
                </a:cxn>
                <a:cxn ang="0">
                  <a:pos x="2293144" y="685800"/>
                </a:cxn>
                <a:cxn ang="0">
                  <a:pos x="1666875" y="188119"/>
                </a:cxn>
                <a:cxn ang="0">
                  <a:pos x="1166813" y="23813"/>
                </a:cxn>
                <a:cxn ang="0">
                  <a:pos x="664369" y="188119"/>
                </a:cxn>
                <a:cxn ang="0">
                  <a:pos x="40481" y="685800"/>
                </a:cxn>
              </a:cxnLst>
              <a:rect l="0" t="0" r="0" b="0"/>
              <a:pathLst>
                <a:path w="980" h="576">
                  <a:moveTo>
                    <a:pt x="490" y="576"/>
                  </a:moveTo>
                  <a:cubicBezTo>
                    <a:pt x="490" y="576"/>
                    <a:pt x="490" y="576"/>
                    <a:pt x="490" y="576"/>
                  </a:cubicBezTo>
                  <a:cubicBezTo>
                    <a:pt x="408" y="576"/>
                    <a:pt x="330" y="550"/>
                    <a:pt x="272" y="504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329" y="25"/>
                    <a:pt x="407" y="0"/>
                    <a:pt x="490" y="0"/>
                  </a:cubicBezTo>
                  <a:cubicBezTo>
                    <a:pt x="573" y="0"/>
                    <a:pt x="650" y="26"/>
                    <a:pt x="708" y="72"/>
                  </a:cubicBezTo>
                  <a:cubicBezTo>
                    <a:pt x="980" y="288"/>
                    <a:pt x="980" y="288"/>
                    <a:pt x="980" y="288"/>
                  </a:cubicBezTo>
                  <a:cubicBezTo>
                    <a:pt x="710" y="504"/>
                    <a:pt x="710" y="504"/>
                    <a:pt x="710" y="504"/>
                  </a:cubicBezTo>
                  <a:cubicBezTo>
                    <a:pt x="651" y="550"/>
                    <a:pt x="573" y="576"/>
                    <a:pt x="490" y="576"/>
                  </a:cubicBezTo>
                  <a:close/>
                  <a:moveTo>
                    <a:pt x="17" y="288"/>
                  </a:moveTo>
                  <a:cubicBezTo>
                    <a:pt x="280" y="497"/>
                    <a:pt x="280" y="497"/>
                    <a:pt x="280" y="497"/>
                  </a:cubicBezTo>
                  <a:cubicBezTo>
                    <a:pt x="336" y="541"/>
                    <a:pt x="411" y="566"/>
                    <a:pt x="490" y="566"/>
                  </a:cubicBezTo>
                  <a:cubicBezTo>
                    <a:pt x="490" y="566"/>
                    <a:pt x="490" y="566"/>
                    <a:pt x="490" y="566"/>
                  </a:cubicBezTo>
                  <a:cubicBezTo>
                    <a:pt x="570" y="566"/>
                    <a:pt x="645" y="542"/>
                    <a:pt x="701" y="497"/>
                  </a:cubicBezTo>
                  <a:cubicBezTo>
                    <a:pt x="963" y="288"/>
                    <a:pt x="963" y="288"/>
                    <a:pt x="963" y="288"/>
                  </a:cubicBezTo>
                  <a:cubicBezTo>
                    <a:pt x="700" y="79"/>
                    <a:pt x="700" y="79"/>
                    <a:pt x="700" y="79"/>
                  </a:cubicBezTo>
                  <a:cubicBezTo>
                    <a:pt x="644" y="34"/>
                    <a:pt x="569" y="10"/>
                    <a:pt x="490" y="10"/>
                  </a:cubicBezTo>
                  <a:cubicBezTo>
                    <a:pt x="410" y="10"/>
                    <a:pt x="335" y="34"/>
                    <a:pt x="279" y="79"/>
                  </a:cubicBezTo>
                  <a:lnTo>
                    <a:pt x="17" y="288"/>
                  </a:lnTo>
                  <a:close/>
                </a:path>
              </a:pathLst>
            </a:custGeom>
            <a:solidFill>
              <a:srgbClr val="009A8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4" name="Freeform 22"/>
            <p:cNvSpPr>
              <a:spLocks noEditPoints="1"/>
            </p:cNvSpPr>
            <p:nvPr/>
          </p:nvSpPr>
          <p:spPr>
            <a:xfrm>
              <a:off x="13883" y="3008"/>
              <a:ext cx="3420" cy="2187"/>
            </a:xfrm>
            <a:custGeom>
              <a:avLst/>
              <a:gdLst/>
              <a:ahLst/>
              <a:cxnLst>
                <a:cxn ang="0">
                  <a:pos x="1085850" y="1389062"/>
                </a:cxn>
                <a:cxn ang="0">
                  <a:pos x="1085850" y="1389062"/>
                </a:cxn>
                <a:cxn ang="0">
                  <a:pos x="602456" y="1215131"/>
                </a:cxn>
                <a:cxn ang="0">
                  <a:pos x="0" y="695722"/>
                </a:cxn>
                <a:cxn ang="0">
                  <a:pos x="597694" y="176313"/>
                </a:cxn>
                <a:cxn ang="0">
                  <a:pos x="1085850" y="0"/>
                </a:cxn>
                <a:cxn ang="0">
                  <a:pos x="1569244" y="173931"/>
                </a:cxn>
                <a:cxn ang="0">
                  <a:pos x="2171700" y="693340"/>
                </a:cxn>
                <a:cxn ang="0">
                  <a:pos x="1571625" y="1215131"/>
                </a:cxn>
                <a:cxn ang="0">
                  <a:pos x="1085850" y="1389062"/>
                </a:cxn>
                <a:cxn ang="0">
                  <a:pos x="61913" y="695722"/>
                </a:cxn>
                <a:cxn ang="0">
                  <a:pos x="633413" y="1188923"/>
                </a:cxn>
                <a:cxn ang="0">
                  <a:pos x="1085850" y="1350940"/>
                </a:cxn>
                <a:cxn ang="0">
                  <a:pos x="1085850" y="1350940"/>
                </a:cxn>
                <a:cxn ang="0">
                  <a:pos x="1540669" y="1186540"/>
                </a:cxn>
                <a:cxn ang="0">
                  <a:pos x="2107406" y="693340"/>
                </a:cxn>
                <a:cxn ang="0">
                  <a:pos x="1538288" y="202522"/>
                </a:cxn>
                <a:cxn ang="0">
                  <a:pos x="1085850" y="40504"/>
                </a:cxn>
                <a:cxn ang="0">
                  <a:pos x="628650" y="202522"/>
                </a:cxn>
                <a:cxn ang="0">
                  <a:pos x="61913" y="695722"/>
                </a:cxn>
              </a:cxnLst>
              <a:rect l="0" t="0" r="0" b="0"/>
              <a:pathLst>
                <a:path w="912" h="583">
                  <a:moveTo>
                    <a:pt x="456" y="583"/>
                  </a:moveTo>
                  <a:cubicBezTo>
                    <a:pt x="456" y="583"/>
                    <a:pt x="456" y="583"/>
                    <a:pt x="456" y="583"/>
                  </a:cubicBezTo>
                  <a:cubicBezTo>
                    <a:pt x="379" y="583"/>
                    <a:pt x="307" y="557"/>
                    <a:pt x="253" y="51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51" y="74"/>
                    <a:pt x="251" y="74"/>
                    <a:pt x="251" y="74"/>
                  </a:cubicBezTo>
                  <a:cubicBezTo>
                    <a:pt x="305" y="26"/>
                    <a:pt x="378" y="0"/>
                    <a:pt x="456" y="0"/>
                  </a:cubicBezTo>
                  <a:cubicBezTo>
                    <a:pt x="533" y="1"/>
                    <a:pt x="605" y="26"/>
                    <a:pt x="659" y="73"/>
                  </a:cubicBezTo>
                  <a:cubicBezTo>
                    <a:pt x="912" y="291"/>
                    <a:pt x="912" y="291"/>
                    <a:pt x="912" y="291"/>
                  </a:cubicBezTo>
                  <a:cubicBezTo>
                    <a:pt x="660" y="510"/>
                    <a:pt x="660" y="510"/>
                    <a:pt x="660" y="510"/>
                  </a:cubicBezTo>
                  <a:cubicBezTo>
                    <a:pt x="606" y="557"/>
                    <a:pt x="534" y="583"/>
                    <a:pt x="456" y="583"/>
                  </a:cubicBezTo>
                  <a:close/>
                  <a:moveTo>
                    <a:pt x="26" y="292"/>
                  </a:moveTo>
                  <a:cubicBezTo>
                    <a:pt x="266" y="499"/>
                    <a:pt x="266" y="499"/>
                    <a:pt x="266" y="499"/>
                  </a:cubicBezTo>
                  <a:cubicBezTo>
                    <a:pt x="316" y="542"/>
                    <a:pt x="384" y="566"/>
                    <a:pt x="456" y="567"/>
                  </a:cubicBezTo>
                  <a:cubicBezTo>
                    <a:pt x="456" y="567"/>
                    <a:pt x="456" y="567"/>
                    <a:pt x="456" y="567"/>
                  </a:cubicBezTo>
                  <a:cubicBezTo>
                    <a:pt x="529" y="567"/>
                    <a:pt x="596" y="542"/>
                    <a:pt x="647" y="498"/>
                  </a:cubicBezTo>
                  <a:cubicBezTo>
                    <a:pt x="885" y="291"/>
                    <a:pt x="885" y="291"/>
                    <a:pt x="885" y="291"/>
                  </a:cubicBezTo>
                  <a:cubicBezTo>
                    <a:pt x="646" y="85"/>
                    <a:pt x="646" y="85"/>
                    <a:pt x="646" y="85"/>
                  </a:cubicBezTo>
                  <a:cubicBezTo>
                    <a:pt x="595" y="41"/>
                    <a:pt x="528" y="17"/>
                    <a:pt x="456" y="17"/>
                  </a:cubicBezTo>
                  <a:cubicBezTo>
                    <a:pt x="383" y="17"/>
                    <a:pt x="315" y="41"/>
                    <a:pt x="264" y="85"/>
                  </a:cubicBezTo>
                  <a:lnTo>
                    <a:pt x="26" y="292"/>
                  </a:lnTo>
                  <a:close/>
                </a:path>
              </a:pathLst>
            </a:custGeom>
            <a:solidFill>
              <a:srgbClr val="00978C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5" name="Freeform 23"/>
            <p:cNvSpPr>
              <a:spLocks noEditPoints="1"/>
            </p:cNvSpPr>
            <p:nvPr/>
          </p:nvSpPr>
          <p:spPr>
            <a:xfrm>
              <a:off x="13883" y="2998"/>
              <a:ext cx="3172" cy="2207"/>
            </a:xfrm>
            <a:custGeom>
              <a:avLst/>
              <a:gdLst/>
              <a:ahLst/>
              <a:cxnLst>
                <a:cxn ang="0">
                  <a:pos x="1007269" y="1401762"/>
                </a:cxn>
                <a:cxn ang="0">
                  <a:pos x="1007269" y="1401762"/>
                </a:cxn>
                <a:cxn ang="0">
                  <a:pos x="557212" y="1225649"/>
                </a:cxn>
                <a:cxn ang="0">
                  <a:pos x="0" y="702071"/>
                </a:cxn>
                <a:cxn ang="0">
                  <a:pos x="554831" y="176113"/>
                </a:cxn>
                <a:cxn ang="0">
                  <a:pos x="1007269" y="0"/>
                </a:cxn>
                <a:cxn ang="0">
                  <a:pos x="1457325" y="176113"/>
                </a:cxn>
                <a:cxn ang="0">
                  <a:pos x="2014537" y="699691"/>
                </a:cxn>
                <a:cxn ang="0">
                  <a:pos x="1459706" y="1225649"/>
                </a:cxn>
                <a:cxn ang="0">
                  <a:pos x="1007269" y="1401762"/>
                </a:cxn>
                <a:cxn ang="0">
                  <a:pos x="80962" y="702071"/>
                </a:cxn>
                <a:cxn ang="0">
                  <a:pos x="597694" y="1187571"/>
                </a:cxn>
                <a:cxn ang="0">
                  <a:pos x="1007269" y="1347024"/>
                </a:cxn>
                <a:cxn ang="0">
                  <a:pos x="1007269" y="1347024"/>
                </a:cxn>
                <a:cxn ang="0">
                  <a:pos x="1421606" y="1187571"/>
                </a:cxn>
                <a:cxn ang="0">
                  <a:pos x="1933575" y="699691"/>
                </a:cxn>
                <a:cxn ang="0">
                  <a:pos x="1416843" y="214191"/>
                </a:cxn>
                <a:cxn ang="0">
                  <a:pos x="1007269" y="54738"/>
                </a:cxn>
                <a:cxn ang="0">
                  <a:pos x="595312" y="214191"/>
                </a:cxn>
                <a:cxn ang="0">
                  <a:pos x="80962" y="702071"/>
                </a:cxn>
              </a:cxnLst>
              <a:rect l="0" t="0" r="0" b="0"/>
              <a:pathLst>
                <a:path w="845" h="589">
                  <a:moveTo>
                    <a:pt x="423" y="589"/>
                  </a:moveTo>
                  <a:cubicBezTo>
                    <a:pt x="423" y="589"/>
                    <a:pt x="423" y="589"/>
                    <a:pt x="423" y="589"/>
                  </a:cubicBezTo>
                  <a:cubicBezTo>
                    <a:pt x="352" y="589"/>
                    <a:pt x="285" y="563"/>
                    <a:pt x="234" y="51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233" y="74"/>
                    <a:pt x="233" y="74"/>
                    <a:pt x="233" y="74"/>
                  </a:cubicBezTo>
                  <a:cubicBezTo>
                    <a:pt x="283" y="26"/>
                    <a:pt x="351" y="0"/>
                    <a:pt x="423" y="0"/>
                  </a:cubicBezTo>
                  <a:cubicBezTo>
                    <a:pt x="495" y="0"/>
                    <a:pt x="562" y="27"/>
                    <a:pt x="612" y="74"/>
                  </a:cubicBezTo>
                  <a:cubicBezTo>
                    <a:pt x="846" y="294"/>
                    <a:pt x="846" y="294"/>
                    <a:pt x="846" y="294"/>
                  </a:cubicBezTo>
                  <a:cubicBezTo>
                    <a:pt x="613" y="515"/>
                    <a:pt x="613" y="515"/>
                    <a:pt x="613" y="515"/>
                  </a:cubicBezTo>
                  <a:cubicBezTo>
                    <a:pt x="563" y="563"/>
                    <a:pt x="495" y="589"/>
                    <a:pt x="423" y="589"/>
                  </a:cubicBezTo>
                  <a:close/>
                  <a:moveTo>
                    <a:pt x="34" y="295"/>
                  </a:moveTo>
                  <a:cubicBezTo>
                    <a:pt x="251" y="499"/>
                    <a:pt x="251" y="499"/>
                    <a:pt x="251" y="499"/>
                  </a:cubicBezTo>
                  <a:cubicBezTo>
                    <a:pt x="297" y="542"/>
                    <a:pt x="358" y="566"/>
                    <a:pt x="423" y="566"/>
                  </a:cubicBezTo>
                  <a:cubicBezTo>
                    <a:pt x="423" y="566"/>
                    <a:pt x="423" y="566"/>
                    <a:pt x="423" y="566"/>
                  </a:cubicBezTo>
                  <a:cubicBezTo>
                    <a:pt x="489" y="566"/>
                    <a:pt x="551" y="542"/>
                    <a:pt x="597" y="499"/>
                  </a:cubicBezTo>
                  <a:cubicBezTo>
                    <a:pt x="812" y="294"/>
                    <a:pt x="812" y="294"/>
                    <a:pt x="812" y="294"/>
                  </a:cubicBezTo>
                  <a:cubicBezTo>
                    <a:pt x="595" y="90"/>
                    <a:pt x="595" y="90"/>
                    <a:pt x="595" y="90"/>
                  </a:cubicBezTo>
                  <a:cubicBezTo>
                    <a:pt x="549" y="47"/>
                    <a:pt x="488" y="23"/>
                    <a:pt x="423" y="23"/>
                  </a:cubicBezTo>
                  <a:cubicBezTo>
                    <a:pt x="357" y="23"/>
                    <a:pt x="296" y="47"/>
                    <a:pt x="250" y="90"/>
                  </a:cubicBezTo>
                  <a:lnTo>
                    <a:pt x="34" y="295"/>
                  </a:lnTo>
                  <a:close/>
                </a:path>
              </a:pathLst>
            </a:custGeom>
            <a:solidFill>
              <a:srgbClr val="00908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6" name="Freeform 24"/>
            <p:cNvSpPr/>
            <p:nvPr/>
          </p:nvSpPr>
          <p:spPr>
            <a:xfrm>
              <a:off x="13833" y="3005"/>
              <a:ext cx="2977" cy="2193"/>
            </a:xfrm>
            <a:custGeom>
              <a:avLst/>
              <a:gdLst/>
              <a:ahLst/>
              <a:cxnLst>
                <a:cxn ang="0">
                  <a:pos x="945356" y="1392238"/>
                </a:cxn>
                <a:cxn ang="0">
                  <a:pos x="521494" y="1218506"/>
                </a:cxn>
                <a:cxn ang="0">
                  <a:pos x="0" y="697309"/>
                </a:cxn>
                <a:cxn ang="0">
                  <a:pos x="519112" y="173732"/>
                </a:cxn>
                <a:cxn ang="0">
                  <a:pos x="945356" y="0"/>
                </a:cxn>
                <a:cxn ang="0">
                  <a:pos x="1366837" y="171352"/>
                </a:cxn>
                <a:cxn ang="0">
                  <a:pos x="1890712" y="692549"/>
                </a:cxn>
                <a:cxn ang="0">
                  <a:pos x="1369218" y="1216126"/>
                </a:cxn>
                <a:cxn ang="0">
                  <a:pos x="945356" y="1392238"/>
                </a:cxn>
                <a:cxn ang="0">
                  <a:pos x="945356" y="1392238"/>
                </a:cxn>
              </a:cxnLst>
              <a:rect l="0" t="0" r="0" b="0"/>
              <a:pathLst>
                <a:path w="794" h="585">
                  <a:moveTo>
                    <a:pt x="397" y="585"/>
                  </a:moveTo>
                  <a:cubicBezTo>
                    <a:pt x="330" y="585"/>
                    <a:pt x="267" y="559"/>
                    <a:pt x="219" y="512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218" y="73"/>
                    <a:pt x="218" y="73"/>
                    <a:pt x="218" y="73"/>
                  </a:cubicBezTo>
                  <a:cubicBezTo>
                    <a:pt x="266" y="26"/>
                    <a:pt x="329" y="0"/>
                    <a:pt x="397" y="0"/>
                  </a:cubicBezTo>
                  <a:cubicBezTo>
                    <a:pt x="464" y="0"/>
                    <a:pt x="527" y="25"/>
                    <a:pt x="574" y="72"/>
                  </a:cubicBezTo>
                  <a:cubicBezTo>
                    <a:pt x="794" y="291"/>
                    <a:pt x="794" y="291"/>
                    <a:pt x="794" y="291"/>
                  </a:cubicBezTo>
                  <a:cubicBezTo>
                    <a:pt x="575" y="511"/>
                    <a:pt x="575" y="511"/>
                    <a:pt x="575" y="511"/>
                  </a:cubicBezTo>
                  <a:cubicBezTo>
                    <a:pt x="528" y="558"/>
                    <a:pt x="464" y="585"/>
                    <a:pt x="397" y="585"/>
                  </a:cubicBezTo>
                  <a:cubicBezTo>
                    <a:pt x="397" y="585"/>
                    <a:pt x="397" y="585"/>
                    <a:pt x="397" y="58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7" name="Freeform 25"/>
            <p:cNvSpPr/>
            <p:nvPr/>
          </p:nvSpPr>
          <p:spPr>
            <a:xfrm>
              <a:off x="13883" y="2948"/>
              <a:ext cx="2875" cy="2302"/>
            </a:xfrm>
            <a:custGeom>
              <a:avLst/>
              <a:gdLst/>
              <a:ahLst/>
              <a:cxnLst>
                <a:cxn ang="0">
                  <a:pos x="1418608" y="321469"/>
                </a:cxn>
                <a:cxn ang="0">
                  <a:pos x="1318639" y="223837"/>
                </a:cxn>
                <a:cxn ang="0">
                  <a:pos x="504606" y="226219"/>
                </a:cxn>
                <a:cxn ang="0">
                  <a:pos x="407017" y="326231"/>
                </a:cxn>
                <a:cxn ang="0">
                  <a:pos x="0" y="733425"/>
                </a:cxn>
                <a:cxn ang="0">
                  <a:pos x="409397" y="1140618"/>
                </a:cxn>
                <a:cxn ang="0">
                  <a:pos x="506986" y="1238250"/>
                </a:cxn>
                <a:cxn ang="0">
                  <a:pos x="1321019" y="1235868"/>
                </a:cxn>
                <a:cxn ang="0">
                  <a:pos x="1420988" y="1138237"/>
                </a:cxn>
                <a:cxn ang="0">
                  <a:pos x="1825625" y="728662"/>
                </a:cxn>
                <a:cxn ang="0">
                  <a:pos x="1418608" y="321469"/>
                </a:cxn>
              </a:cxnLst>
              <a:rect l="0" t="0" r="0" b="0"/>
              <a:pathLst>
                <a:path w="767" h="614">
                  <a:moveTo>
                    <a:pt x="596" y="135"/>
                  </a:moveTo>
                  <a:cubicBezTo>
                    <a:pt x="554" y="94"/>
                    <a:pt x="554" y="94"/>
                    <a:pt x="554" y="94"/>
                  </a:cubicBezTo>
                  <a:cubicBezTo>
                    <a:pt x="460" y="0"/>
                    <a:pt x="306" y="1"/>
                    <a:pt x="212" y="95"/>
                  </a:cubicBezTo>
                  <a:cubicBezTo>
                    <a:pt x="171" y="137"/>
                    <a:pt x="171" y="137"/>
                    <a:pt x="171" y="137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172" y="479"/>
                    <a:pt x="172" y="479"/>
                    <a:pt x="172" y="479"/>
                  </a:cubicBezTo>
                  <a:cubicBezTo>
                    <a:pt x="213" y="520"/>
                    <a:pt x="213" y="520"/>
                    <a:pt x="213" y="520"/>
                  </a:cubicBezTo>
                  <a:cubicBezTo>
                    <a:pt x="307" y="614"/>
                    <a:pt x="461" y="613"/>
                    <a:pt x="555" y="519"/>
                  </a:cubicBezTo>
                  <a:cubicBezTo>
                    <a:pt x="597" y="478"/>
                    <a:pt x="597" y="478"/>
                    <a:pt x="597" y="478"/>
                  </a:cubicBezTo>
                  <a:cubicBezTo>
                    <a:pt x="767" y="306"/>
                    <a:pt x="767" y="306"/>
                    <a:pt x="767" y="306"/>
                  </a:cubicBezTo>
                  <a:lnTo>
                    <a:pt x="596" y="135"/>
                  </a:lnTo>
                  <a:close/>
                </a:path>
              </a:pathLst>
            </a:custGeom>
            <a:solidFill>
              <a:srgbClr val="00908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08" name="Freeform 26"/>
            <p:cNvSpPr/>
            <p:nvPr/>
          </p:nvSpPr>
          <p:spPr>
            <a:xfrm>
              <a:off x="12153" y="4190"/>
              <a:ext cx="3315" cy="6415"/>
            </a:xfrm>
            <a:custGeom>
              <a:avLst/>
              <a:gdLst/>
              <a:ahLst/>
              <a:cxnLst>
                <a:cxn ang="0">
                  <a:pos x="2014538" y="688047"/>
                </a:cxn>
                <a:cxn ang="0">
                  <a:pos x="2014538" y="688047"/>
                </a:cxn>
                <a:cxn ang="0">
                  <a:pos x="1550194" y="495204"/>
                </a:cxn>
                <a:cxn ang="0">
                  <a:pos x="1052513" y="0"/>
                </a:cxn>
                <a:cxn ang="0">
                  <a:pos x="554831" y="495204"/>
                </a:cxn>
                <a:cxn ang="0">
                  <a:pos x="90488" y="688047"/>
                </a:cxn>
                <a:cxn ang="0">
                  <a:pos x="0" y="680905"/>
                </a:cxn>
                <a:cxn ang="0">
                  <a:pos x="385763" y="933268"/>
                </a:cxn>
                <a:cxn ang="0">
                  <a:pos x="862013" y="1578461"/>
                </a:cxn>
                <a:cxn ang="0">
                  <a:pos x="1002506" y="2268889"/>
                </a:cxn>
                <a:cxn ang="0">
                  <a:pos x="1002506" y="2268889"/>
                </a:cxn>
                <a:cxn ang="0">
                  <a:pos x="1002506" y="2349836"/>
                </a:cxn>
                <a:cxn ang="0">
                  <a:pos x="1002506" y="2349836"/>
                </a:cxn>
                <a:cxn ang="0">
                  <a:pos x="1002506" y="3549752"/>
                </a:cxn>
                <a:cxn ang="0">
                  <a:pos x="645319" y="4002101"/>
                </a:cxn>
                <a:cxn ang="0">
                  <a:pos x="640556" y="4002101"/>
                </a:cxn>
                <a:cxn ang="0">
                  <a:pos x="640556" y="4073525"/>
                </a:cxn>
                <a:cxn ang="0">
                  <a:pos x="1454944" y="4073525"/>
                </a:cxn>
                <a:cxn ang="0">
                  <a:pos x="1454944" y="4002101"/>
                </a:cxn>
                <a:cxn ang="0">
                  <a:pos x="1452563" y="4002101"/>
                </a:cxn>
                <a:cxn ang="0">
                  <a:pos x="1102519" y="3590225"/>
                </a:cxn>
                <a:cxn ang="0">
                  <a:pos x="1102519" y="2323647"/>
                </a:cxn>
                <a:cxn ang="0">
                  <a:pos x="1102519" y="2323647"/>
                </a:cxn>
                <a:cxn ang="0">
                  <a:pos x="1102519" y="2268889"/>
                </a:cxn>
                <a:cxn ang="0">
                  <a:pos x="1102519" y="2268889"/>
                </a:cxn>
                <a:cxn ang="0">
                  <a:pos x="1243013" y="1578461"/>
                </a:cxn>
                <a:cxn ang="0">
                  <a:pos x="1719263" y="933268"/>
                </a:cxn>
                <a:cxn ang="0">
                  <a:pos x="2105025" y="680905"/>
                </a:cxn>
                <a:cxn ang="0">
                  <a:pos x="2014538" y="688047"/>
                </a:cxn>
              </a:cxnLst>
              <a:rect l="0" t="0" r="0" b="0"/>
              <a:pathLst>
                <a:path w="884" h="1710">
                  <a:moveTo>
                    <a:pt x="846" y="289"/>
                  </a:moveTo>
                  <a:cubicBezTo>
                    <a:pt x="846" y="289"/>
                    <a:pt x="846" y="289"/>
                    <a:pt x="846" y="289"/>
                  </a:cubicBezTo>
                  <a:cubicBezTo>
                    <a:pt x="772" y="289"/>
                    <a:pt x="703" y="260"/>
                    <a:pt x="651" y="208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233" y="208"/>
                    <a:pt x="233" y="208"/>
                    <a:pt x="233" y="208"/>
                  </a:cubicBezTo>
                  <a:cubicBezTo>
                    <a:pt x="181" y="260"/>
                    <a:pt x="112" y="289"/>
                    <a:pt x="38" y="289"/>
                  </a:cubicBezTo>
                  <a:cubicBezTo>
                    <a:pt x="25" y="289"/>
                    <a:pt x="12" y="288"/>
                    <a:pt x="0" y="286"/>
                  </a:cubicBezTo>
                  <a:cubicBezTo>
                    <a:pt x="59" y="314"/>
                    <a:pt x="113" y="350"/>
                    <a:pt x="162" y="392"/>
                  </a:cubicBezTo>
                  <a:cubicBezTo>
                    <a:pt x="248" y="465"/>
                    <a:pt x="317" y="558"/>
                    <a:pt x="362" y="663"/>
                  </a:cubicBezTo>
                  <a:cubicBezTo>
                    <a:pt x="400" y="752"/>
                    <a:pt x="421" y="850"/>
                    <a:pt x="421" y="953"/>
                  </a:cubicBezTo>
                  <a:cubicBezTo>
                    <a:pt x="421" y="953"/>
                    <a:pt x="421" y="953"/>
                    <a:pt x="421" y="953"/>
                  </a:cubicBezTo>
                  <a:cubicBezTo>
                    <a:pt x="421" y="987"/>
                    <a:pt x="421" y="987"/>
                    <a:pt x="421" y="987"/>
                  </a:cubicBezTo>
                  <a:cubicBezTo>
                    <a:pt x="421" y="987"/>
                    <a:pt x="421" y="987"/>
                    <a:pt x="421" y="987"/>
                  </a:cubicBezTo>
                  <a:cubicBezTo>
                    <a:pt x="421" y="1491"/>
                    <a:pt x="421" y="1491"/>
                    <a:pt x="421" y="1491"/>
                  </a:cubicBezTo>
                  <a:cubicBezTo>
                    <a:pt x="402" y="1601"/>
                    <a:pt x="342" y="1681"/>
                    <a:pt x="271" y="1681"/>
                  </a:cubicBezTo>
                  <a:cubicBezTo>
                    <a:pt x="270" y="1681"/>
                    <a:pt x="270" y="1681"/>
                    <a:pt x="269" y="1681"/>
                  </a:cubicBezTo>
                  <a:cubicBezTo>
                    <a:pt x="269" y="1711"/>
                    <a:pt x="269" y="1711"/>
                    <a:pt x="269" y="1711"/>
                  </a:cubicBezTo>
                  <a:cubicBezTo>
                    <a:pt x="611" y="1711"/>
                    <a:pt x="611" y="1711"/>
                    <a:pt x="611" y="1711"/>
                  </a:cubicBezTo>
                  <a:cubicBezTo>
                    <a:pt x="611" y="1681"/>
                    <a:pt x="611" y="1681"/>
                    <a:pt x="611" y="1681"/>
                  </a:cubicBezTo>
                  <a:cubicBezTo>
                    <a:pt x="611" y="1681"/>
                    <a:pt x="610" y="1681"/>
                    <a:pt x="610" y="1681"/>
                  </a:cubicBezTo>
                  <a:cubicBezTo>
                    <a:pt x="543" y="1681"/>
                    <a:pt x="485" y="1609"/>
                    <a:pt x="463" y="1508"/>
                  </a:cubicBezTo>
                  <a:cubicBezTo>
                    <a:pt x="463" y="976"/>
                    <a:pt x="463" y="976"/>
                    <a:pt x="463" y="976"/>
                  </a:cubicBezTo>
                  <a:cubicBezTo>
                    <a:pt x="463" y="976"/>
                    <a:pt x="463" y="976"/>
                    <a:pt x="463" y="976"/>
                  </a:cubicBezTo>
                  <a:cubicBezTo>
                    <a:pt x="463" y="953"/>
                    <a:pt x="463" y="953"/>
                    <a:pt x="463" y="953"/>
                  </a:cubicBezTo>
                  <a:cubicBezTo>
                    <a:pt x="463" y="953"/>
                    <a:pt x="463" y="953"/>
                    <a:pt x="463" y="953"/>
                  </a:cubicBezTo>
                  <a:cubicBezTo>
                    <a:pt x="463" y="850"/>
                    <a:pt x="484" y="752"/>
                    <a:pt x="522" y="663"/>
                  </a:cubicBezTo>
                  <a:cubicBezTo>
                    <a:pt x="567" y="558"/>
                    <a:pt x="636" y="465"/>
                    <a:pt x="722" y="392"/>
                  </a:cubicBezTo>
                  <a:cubicBezTo>
                    <a:pt x="771" y="350"/>
                    <a:pt x="825" y="314"/>
                    <a:pt x="884" y="286"/>
                  </a:cubicBezTo>
                  <a:cubicBezTo>
                    <a:pt x="872" y="288"/>
                    <a:pt x="859" y="289"/>
                    <a:pt x="846" y="289"/>
                  </a:cubicBezTo>
                  <a:close/>
                </a:path>
              </a:pathLst>
            </a:custGeom>
            <a:solidFill>
              <a:srgbClr val="9CA1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0525" name="组合 113"/>
            <p:cNvGrpSpPr/>
            <p:nvPr/>
          </p:nvGrpSpPr>
          <p:grpSpPr>
            <a:xfrm>
              <a:off x="13318" y="4760"/>
              <a:ext cx="1032" cy="1103"/>
              <a:chOff x="0" y="0"/>
              <a:chExt cx="655638" cy="700088"/>
            </a:xfrm>
          </p:grpSpPr>
          <p:sp>
            <p:nvSpPr>
              <p:cNvPr id="20526" name="Freeform 54"/>
              <p:cNvSpPr/>
              <p:nvPr/>
            </p:nvSpPr>
            <p:spPr>
              <a:xfrm>
                <a:off x="292100" y="0"/>
                <a:ext cx="187325" cy="382588"/>
              </a:xfrm>
              <a:custGeom>
                <a:avLst/>
                <a:gdLst/>
                <a:ahLst/>
                <a:cxnLst>
                  <a:cxn ang="0">
                    <a:pos x="149860" y="337578"/>
                  </a:cxn>
                  <a:cxn ang="0">
                    <a:pos x="26226" y="382588"/>
                  </a:cxn>
                  <a:cxn ang="0">
                    <a:pos x="0" y="288816"/>
                  </a:cxn>
                  <a:cxn ang="0">
                    <a:pos x="44958" y="7502"/>
                  </a:cxn>
                  <a:cxn ang="0">
                    <a:pos x="56198" y="0"/>
                  </a:cxn>
                  <a:cxn ang="0">
                    <a:pos x="149860" y="337578"/>
                  </a:cxn>
                </a:cxnLst>
                <a:rect l="0" t="0" r="0" b="0"/>
                <a:pathLst>
                  <a:path w="50" h="102">
                    <a:moveTo>
                      <a:pt x="40" y="90"/>
                    </a:moveTo>
                    <a:cubicBezTo>
                      <a:pt x="26" y="90"/>
                      <a:pt x="13" y="97"/>
                      <a:pt x="7" y="102"/>
                    </a:cubicBezTo>
                    <a:cubicBezTo>
                      <a:pt x="8" y="90"/>
                      <a:pt x="3" y="84"/>
                      <a:pt x="0" y="77"/>
                    </a:cubicBezTo>
                    <a:cubicBezTo>
                      <a:pt x="7" y="55"/>
                      <a:pt x="11" y="29"/>
                      <a:pt x="12" y="2"/>
                    </a:cubicBezTo>
                    <a:cubicBezTo>
                      <a:pt x="13" y="1"/>
                      <a:pt x="15" y="1"/>
                      <a:pt x="15" y="0"/>
                    </a:cubicBezTo>
                    <a:cubicBezTo>
                      <a:pt x="44" y="10"/>
                      <a:pt x="50" y="56"/>
                      <a:pt x="40" y="9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27" name="Freeform 55"/>
              <p:cNvSpPr/>
              <p:nvPr/>
            </p:nvSpPr>
            <p:spPr>
              <a:xfrm>
                <a:off x="190500" y="119063"/>
                <a:ext cx="112713" cy="142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2713" y="41359"/>
                  </a:cxn>
                  <a:cxn ang="0">
                    <a:pos x="86413" y="142875"/>
                  </a:cxn>
                  <a:cxn ang="0">
                    <a:pos x="0" y="0"/>
                  </a:cxn>
                </a:cxnLst>
                <a:rect l="0" t="0" r="0" b="0"/>
                <a:pathLst>
                  <a:path w="30" h="38">
                    <a:moveTo>
                      <a:pt x="0" y="0"/>
                    </a:moveTo>
                    <a:cubicBezTo>
                      <a:pt x="14" y="0"/>
                      <a:pt x="23" y="4"/>
                      <a:pt x="30" y="11"/>
                    </a:cubicBezTo>
                    <a:cubicBezTo>
                      <a:pt x="28" y="20"/>
                      <a:pt x="25" y="29"/>
                      <a:pt x="23" y="38"/>
                    </a:cubicBezTo>
                    <a:cubicBezTo>
                      <a:pt x="11" y="30"/>
                      <a:pt x="9" y="1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28" name="Freeform 56"/>
              <p:cNvSpPr/>
              <p:nvPr/>
            </p:nvSpPr>
            <p:spPr>
              <a:xfrm>
                <a:off x="0" y="138113"/>
                <a:ext cx="311150" cy="498475"/>
              </a:xfrm>
              <a:custGeom>
                <a:avLst/>
                <a:gdLst/>
                <a:ahLst/>
                <a:cxnLst>
                  <a:cxn ang="0">
                    <a:pos x="161198" y="498475"/>
                  </a:cxn>
                  <a:cxn ang="0">
                    <a:pos x="112464" y="475987"/>
                  </a:cxn>
                  <a:cxn ang="0">
                    <a:pos x="209933" y="224876"/>
                  </a:cxn>
                  <a:cxn ang="0">
                    <a:pos x="0" y="108690"/>
                  </a:cxn>
                  <a:cxn ang="0">
                    <a:pos x="307401" y="247364"/>
                  </a:cxn>
                  <a:cxn ang="0">
                    <a:pos x="161198" y="498475"/>
                  </a:cxn>
                </a:cxnLst>
                <a:rect l="0" t="0" r="0" b="0"/>
                <a:pathLst>
                  <a:path w="83" h="133">
                    <a:moveTo>
                      <a:pt x="43" y="133"/>
                    </a:moveTo>
                    <a:cubicBezTo>
                      <a:pt x="38" y="132"/>
                      <a:pt x="36" y="127"/>
                      <a:pt x="30" y="127"/>
                    </a:cubicBezTo>
                    <a:cubicBezTo>
                      <a:pt x="31" y="102"/>
                      <a:pt x="61" y="89"/>
                      <a:pt x="56" y="60"/>
                    </a:cubicBezTo>
                    <a:cubicBezTo>
                      <a:pt x="52" y="38"/>
                      <a:pt x="26" y="25"/>
                      <a:pt x="0" y="29"/>
                    </a:cubicBezTo>
                    <a:cubicBezTo>
                      <a:pt x="31" y="0"/>
                      <a:pt x="81" y="29"/>
                      <a:pt x="82" y="66"/>
                    </a:cubicBezTo>
                    <a:cubicBezTo>
                      <a:pt x="83" y="96"/>
                      <a:pt x="58" y="118"/>
                      <a:pt x="43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29" name="Freeform 57"/>
              <p:cNvSpPr/>
              <p:nvPr/>
            </p:nvSpPr>
            <p:spPr>
              <a:xfrm>
                <a:off x="454025" y="206375"/>
                <a:ext cx="153988" cy="134938"/>
              </a:xfrm>
              <a:custGeom>
                <a:avLst/>
                <a:gdLst/>
                <a:ahLst/>
                <a:cxnLst>
                  <a:cxn ang="0">
                    <a:pos x="153988" y="26238"/>
                  </a:cxn>
                  <a:cxn ang="0">
                    <a:pos x="60093" y="93707"/>
                  </a:cxn>
                  <a:cxn ang="0">
                    <a:pos x="7512" y="134938"/>
                  </a:cxn>
                  <a:cxn ang="0">
                    <a:pos x="15023" y="26238"/>
                  </a:cxn>
                  <a:cxn ang="0">
                    <a:pos x="153988" y="26238"/>
                  </a:cxn>
                </a:cxnLst>
                <a:rect l="0" t="0" r="0" b="0"/>
                <a:pathLst>
                  <a:path w="41" h="36">
                    <a:moveTo>
                      <a:pt x="41" y="7"/>
                    </a:moveTo>
                    <a:cubicBezTo>
                      <a:pt x="35" y="15"/>
                      <a:pt x="24" y="18"/>
                      <a:pt x="16" y="25"/>
                    </a:cubicBezTo>
                    <a:cubicBezTo>
                      <a:pt x="12" y="28"/>
                      <a:pt x="10" y="36"/>
                      <a:pt x="2" y="36"/>
                    </a:cubicBezTo>
                    <a:cubicBezTo>
                      <a:pt x="0" y="28"/>
                      <a:pt x="7" y="19"/>
                      <a:pt x="4" y="7"/>
                    </a:cubicBezTo>
                    <a:cubicBezTo>
                      <a:pt x="13" y="0"/>
                      <a:pt x="32" y="0"/>
                      <a:pt x="41" y="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30" name="Freeform 58"/>
              <p:cNvSpPr/>
              <p:nvPr/>
            </p:nvSpPr>
            <p:spPr>
              <a:xfrm>
                <a:off x="160338" y="325438"/>
                <a:ext cx="495300" cy="374650"/>
              </a:xfrm>
              <a:custGeom>
                <a:avLst/>
                <a:gdLst/>
                <a:ahLst/>
                <a:cxnLst>
                  <a:cxn ang="0">
                    <a:pos x="435264" y="258509"/>
                  </a:cxn>
                  <a:cxn ang="0">
                    <a:pos x="262659" y="134874"/>
                  </a:cxn>
                  <a:cxn ang="0">
                    <a:pos x="0" y="344678"/>
                  </a:cxn>
                  <a:cxn ang="0">
                    <a:pos x="48780" y="292227"/>
                  </a:cxn>
                  <a:cxn ang="0">
                    <a:pos x="120073" y="198565"/>
                  </a:cxn>
                  <a:cxn ang="0">
                    <a:pos x="195118" y="48705"/>
                  </a:cxn>
                  <a:cxn ang="0">
                    <a:pos x="472786" y="134874"/>
                  </a:cxn>
                  <a:cxn ang="0">
                    <a:pos x="435264" y="258509"/>
                  </a:cxn>
                </a:cxnLst>
                <a:rect l="0" t="0" r="0" b="0"/>
                <a:pathLst>
                  <a:path w="132" h="100">
                    <a:moveTo>
                      <a:pt x="116" y="69"/>
                    </a:moveTo>
                    <a:cubicBezTo>
                      <a:pt x="124" y="43"/>
                      <a:pt x="92" y="21"/>
                      <a:pt x="70" y="36"/>
                    </a:cubicBezTo>
                    <a:cubicBezTo>
                      <a:pt x="51" y="49"/>
                      <a:pt x="41" y="100"/>
                      <a:pt x="0" y="92"/>
                    </a:cubicBezTo>
                    <a:cubicBezTo>
                      <a:pt x="1" y="83"/>
                      <a:pt x="8" y="83"/>
                      <a:pt x="13" y="78"/>
                    </a:cubicBezTo>
                    <a:cubicBezTo>
                      <a:pt x="18" y="73"/>
                      <a:pt x="27" y="61"/>
                      <a:pt x="32" y="53"/>
                    </a:cubicBezTo>
                    <a:cubicBezTo>
                      <a:pt x="39" y="38"/>
                      <a:pt x="40" y="19"/>
                      <a:pt x="52" y="13"/>
                    </a:cubicBezTo>
                    <a:cubicBezTo>
                      <a:pt x="78" y="0"/>
                      <a:pt x="116" y="13"/>
                      <a:pt x="126" y="36"/>
                    </a:cubicBezTo>
                    <a:cubicBezTo>
                      <a:pt x="129" y="43"/>
                      <a:pt x="132" y="64"/>
                      <a:pt x="116" y="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31" name="Freeform 59"/>
              <p:cNvSpPr/>
              <p:nvPr/>
            </p:nvSpPr>
            <p:spPr>
              <a:xfrm>
                <a:off x="101600" y="625475"/>
                <a:ext cx="52388" cy="55563"/>
              </a:xfrm>
              <a:custGeom>
                <a:avLst/>
                <a:gdLst/>
                <a:ahLst/>
                <a:cxnLst>
                  <a:cxn ang="0">
                    <a:pos x="48646" y="44450"/>
                  </a:cxn>
                  <a:cxn ang="0">
                    <a:pos x="0" y="11113"/>
                  </a:cxn>
                  <a:cxn ang="0">
                    <a:pos x="48646" y="44450"/>
                  </a:cxn>
                </a:cxnLst>
                <a:rect l="0" t="0" r="0" b="0"/>
                <a:pathLst>
                  <a:path w="14" h="15">
                    <a:moveTo>
                      <a:pt x="13" y="12"/>
                    </a:moveTo>
                    <a:cubicBezTo>
                      <a:pt x="7" y="15"/>
                      <a:pt x="1" y="10"/>
                      <a:pt x="0" y="3"/>
                    </a:cubicBezTo>
                    <a:cubicBezTo>
                      <a:pt x="7" y="0"/>
                      <a:pt x="14" y="5"/>
                      <a:pt x="13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6443939" y="353728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佛教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43475" y="3281045"/>
            <a:ext cx="10604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印章文字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6885" y="2652395"/>
            <a:ext cx="1128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阿拉伯数字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3235" y="5812155"/>
            <a:ext cx="365633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19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古印度   文明代表</a:t>
            </a:r>
            <a:endParaRPr lang="zh-CN" altLang="en-US"/>
          </a:p>
        </p:txBody>
      </p:sp>
      <p:pic>
        <p:nvPicPr>
          <p:cNvPr id="9" name="图片 8" descr="{C5DC41A2-5542-F21D-5034-11F3A0DDF83D}"/>
          <p:cNvPicPr>
            <a:picLocks noChangeAspect="1"/>
          </p:cNvPicPr>
          <p:nvPr/>
        </p:nvPicPr>
        <p:blipFill>
          <a:blip r:embed="rId1"/>
          <a:srcRect l="1070" t="11737" r="9447" b="51132"/>
          <a:stretch>
            <a:fillRect/>
          </a:stretch>
        </p:blipFill>
        <p:spPr>
          <a:xfrm>
            <a:off x="284143" y="2888795"/>
            <a:ext cx="3315384" cy="13941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860" y="601980"/>
            <a:ext cx="1783080" cy="1446530"/>
          </a:xfrm>
          <a:prstGeom prst="rect">
            <a:avLst/>
          </a:prstGeom>
        </p:spPr>
      </p:pic>
      <p:pic>
        <p:nvPicPr>
          <p:cNvPr id="11" name="图片 10" descr="26f00000b061dd26233c.jpg"/>
          <p:cNvPicPr>
            <a:picLocks noChangeAspect="1"/>
          </p:cNvPicPr>
          <p:nvPr/>
        </p:nvPicPr>
        <p:blipFill>
          <a:blip r:embed="rId3"/>
          <a:srcRect l="15228" r="8629" b="5245"/>
          <a:stretch>
            <a:fillRect/>
          </a:stretch>
        </p:blipFill>
        <p:spPr>
          <a:xfrm>
            <a:off x="8806170" y="2596993"/>
            <a:ext cx="2761764" cy="232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文明代表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198" name="Object 8"/>
          <p:cNvGraphicFramePr>
            <a:graphicFrameLocks noChangeAspect="1"/>
          </p:cNvGraphicFramePr>
          <p:nvPr/>
        </p:nvGraphicFramePr>
        <p:xfrm>
          <a:off x="2792730" y="4675505"/>
          <a:ext cx="80645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4" imgW="1338580" imgH="4037330" progId="MS_ClipArt_Gallery.2">
                  <p:embed/>
                </p:oleObj>
              </mc:Choice>
              <mc:Fallback>
                <p:oleObj name="" r:id="rId4" imgW="1338580" imgH="4037330" progId="MS_ClipArt_Gallery.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2730" y="4675505"/>
                        <a:ext cx="806450" cy="1905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798195" y="65405"/>
            <a:ext cx="184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知识构建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54805" y="5478145"/>
            <a:ext cx="2642870" cy="8286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佛教</a:t>
            </a:r>
            <a:endParaRPr kumimoji="0" lang="zh-CN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阿拉伯数字</a:t>
            </a:r>
            <a:endParaRPr kumimoji="0" lang="zh-CN" sz="24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680" y="1633855"/>
            <a:ext cx="1983740" cy="460375"/>
          </a:xfrm>
          <a:prstGeom prst="rect">
            <a:avLst/>
          </a:prstGeom>
          <a:noFill/>
          <a:ln w="31750" cmpd="sng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algn="ctr" rtl="0" fontAlgn="auto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400" b="1" i="0" u="none" strike="noStrike" cap="none" spc="0" normalizeH="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印度河流域</a:t>
            </a:r>
            <a:endParaRPr kumimoji="0" lang="zh-CN" altLang="en-US" sz="2400" b="1" i="0" u="none" strike="noStrike" cap="none" spc="0" normalizeH="0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97330" y="4443730"/>
            <a:ext cx="1146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古印度文明</a:t>
            </a:r>
            <a:endParaRPr kumimoji="0" lang="zh-CN" altLang="en-US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894330" y="3509645"/>
            <a:ext cx="1510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发展历程</a:t>
            </a:r>
            <a:endParaRPr kumimoji="0" lang="zh-CN" altLang="en-US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40380" y="5676900"/>
            <a:ext cx="982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/>
              </a:rPr>
              <a:t>代表</a:t>
            </a:r>
            <a:endParaRPr kumimoji="0" lang="zh-CN" altLang="en-US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11370" y="2690495"/>
            <a:ext cx="59512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早期文明</a:t>
            </a:r>
            <a:r>
              <a:rPr lang="en-US" altLang="zh-CN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——</a:t>
            </a:r>
            <a:r>
              <a: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哈拉帕和摩亨佐·达罗</a:t>
            </a:r>
            <a:endParaRPr lang="zh-CN" sz="2400" b="1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fontAlgn="auto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雅利安人入侵</a:t>
            </a:r>
            <a:r>
              <a:rPr lang="en-US" altLang="zh-CN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——</a:t>
            </a:r>
            <a:r>
              <a: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公元前</a:t>
            </a:r>
            <a:r>
              <a:rPr kumimoji="0" lang="en-US" altLang="zh-CN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1500</a:t>
            </a:r>
            <a:r>
              <a: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年</a:t>
            </a:r>
            <a:endParaRPr kumimoji="0" lang="zh-CN" altLang="en-US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fontAlgn="auto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鼎盛</a:t>
            </a:r>
            <a:r>
              <a:rPr lang="en-US" altLang="zh-CN" sz="2400" b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——</a:t>
            </a:r>
            <a:r>
              <a:rPr kumimoji="0" lang="zh-CN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孔雀王朝</a:t>
            </a:r>
            <a:endParaRPr kumimoji="0" lang="zh-CN" sz="2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左大括号 31"/>
          <p:cNvSpPr/>
          <p:nvPr/>
        </p:nvSpPr>
        <p:spPr>
          <a:xfrm>
            <a:off x="2643505" y="3713480"/>
            <a:ext cx="327660" cy="2290445"/>
          </a:xfrm>
          <a:prstGeom prst="leftBrace">
            <a:avLst/>
          </a:prstGeom>
          <a:noFill/>
          <a:ln w="22225" cap="flat">
            <a:solidFill>
              <a:srgbClr val="0070C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58" name="图片 57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0" y="1112520"/>
            <a:ext cx="2044700" cy="981710"/>
          </a:xfrm>
          <a:prstGeom prst="rect">
            <a:avLst/>
          </a:prstGeom>
        </p:spPr>
      </p:pic>
      <p:sp>
        <p:nvSpPr>
          <p:cNvPr id="61" name="左大括号 60"/>
          <p:cNvSpPr/>
          <p:nvPr/>
        </p:nvSpPr>
        <p:spPr>
          <a:xfrm>
            <a:off x="4284345" y="2953385"/>
            <a:ext cx="327025" cy="1490345"/>
          </a:xfrm>
          <a:prstGeom prst="leftBrace">
            <a:avLst/>
          </a:prstGeom>
          <a:noFill/>
          <a:ln w="22225" cap="flat">
            <a:solidFill>
              <a:srgbClr val="0070C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2" name="左大括号 61"/>
          <p:cNvSpPr/>
          <p:nvPr/>
        </p:nvSpPr>
        <p:spPr>
          <a:xfrm>
            <a:off x="3759835" y="5507990"/>
            <a:ext cx="327025" cy="798830"/>
          </a:xfrm>
          <a:prstGeom prst="leftBrace">
            <a:avLst/>
          </a:prstGeom>
          <a:noFill/>
          <a:ln w="22225" cap="flat">
            <a:solidFill>
              <a:srgbClr val="0070C0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486511" y="2211705"/>
            <a:ext cx="1118134" cy="2685415"/>
            <a:chOff x="712" y="2923"/>
            <a:chExt cx="2791" cy="4229"/>
          </a:xfrm>
        </p:grpSpPr>
        <p:sp>
          <p:nvSpPr>
            <p:cNvPr id="59" name="文本框 58"/>
            <p:cNvSpPr txBox="1"/>
            <p:nvPr/>
          </p:nvSpPr>
          <p:spPr>
            <a:xfrm>
              <a:off x="2124" y="4384"/>
              <a:ext cx="69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400" b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土壤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712" y="4384"/>
              <a:ext cx="109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水源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63" name="肘形连接符 62"/>
            <p:cNvCxnSpPr/>
            <p:nvPr/>
          </p:nvCxnSpPr>
          <p:spPr>
            <a:xfrm rot="5400000" flipV="1">
              <a:off x="635" y="4284"/>
              <a:ext cx="4229" cy="1506"/>
            </a:xfrm>
            <a:prstGeom prst="bentConnector3">
              <a:avLst>
                <a:gd name="adj1" fmla="val 99917"/>
              </a:avLst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4022725" y="1173480"/>
            <a:ext cx="1482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rPr>
              <a:t>种姓制度</a:t>
            </a:r>
            <a:endParaRPr kumimoji="0" lang="zh-CN" sz="24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53865" y="1710055"/>
            <a:ext cx="1879600" cy="2180590"/>
            <a:chOff x="6699" y="2693"/>
            <a:chExt cx="2960" cy="3434"/>
          </a:xfrm>
        </p:grpSpPr>
        <p:cxnSp>
          <p:nvCxnSpPr>
            <p:cNvPr id="2" name="肘形连接符 1"/>
            <p:cNvCxnSpPr/>
            <p:nvPr/>
          </p:nvCxnSpPr>
          <p:spPr>
            <a:xfrm rot="16200000" flipV="1">
              <a:off x="6787" y="3255"/>
              <a:ext cx="3434" cy="2310"/>
            </a:xfrm>
            <a:prstGeom prst="bentConnector3">
              <a:avLst>
                <a:gd name="adj1" fmla="val 873"/>
              </a:avLst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/>
            <p:cNvSpPr txBox="1"/>
            <p:nvPr/>
          </p:nvSpPr>
          <p:spPr>
            <a:xfrm>
              <a:off x="6699" y="2930"/>
              <a:ext cx="166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sz="2400" b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巩固统治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505450" y="643255"/>
            <a:ext cx="1428115" cy="1568450"/>
            <a:chOff x="8670" y="1013"/>
            <a:chExt cx="2249" cy="2470"/>
          </a:xfrm>
        </p:grpSpPr>
        <p:sp>
          <p:nvSpPr>
            <p:cNvPr id="6" name="左大括号 5"/>
            <p:cNvSpPr/>
            <p:nvPr/>
          </p:nvSpPr>
          <p:spPr>
            <a:xfrm>
              <a:off x="8670" y="1136"/>
              <a:ext cx="515" cy="2347"/>
            </a:xfrm>
            <a:prstGeom prst="leftBrace">
              <a:avLst/>
            </a:prstGeom>
            <a:noFill/>
            <a:ln w="22225" cap="flat">
              <a:solidFill>
                <a:srgbClr val="0070C0"/>
              </a:solidFill>
              <a:prstDash val="solid"/>
              <a:miter lim="8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91439" tIns="45719" rIns="91439" bIns="45719" numCol="1" spcCol="38100" rtlCol="0" anchor="t" forceAA="0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85" y="1013"/>
              <a:ext cx="1734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婆罗门</a:t>
              </a:r>
              <a:endPara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刹帝利</a:t>
              </a:r>
              <a:endPara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吠舍</a:t>
              </a:r>
              <a:endPara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首陀罗</a:t>
              </a:r>
              <a:endParaRPr lang="zh-CN" sz="2400" b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30470" y="849630"/>
            <a:ext cx="5643880" cy="4899660"/>
            <a:chOff x="7922" y="1338"/>
            <a:chExt cx="8888" cy="7716"/>
          </a:xfrm>
        </p:grpSpPr>
        <p:cxnSp>
          <p:nvCxnSpPr>
            <p:cNvPr id="5" name="肘形连接符 4"/>
            <p:cNvCxnSpPr/>
            <p:nvPr/>
          </p:nvCxnSpPr>
          <p:spPr>
            <a:xfrm rot="16200000">
              <a:off x="5562" y="3698"/>
              <a:ext cx="7717" cy="2996"/>
            </a:xfrm>
            <a:prstGeom prst="bentConnector4">
              <a:avLst>
                <a:gd name="adj1" fmla="val -174"/>
                <a:gd name="adj2" fmla="val 312266"/>
              </a:avLst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3148" y="8330"/>
              <a:ext cx="3662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sz="2400" b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Arial" panose="020B0604020202020204"/>
                  <a:sym typeface="Arial" panose="020B0604020202020204"/>
                </a:rPr>
                <a:t>反对婆罗门特权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6870" name="Picture 11" descr="j03381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2395"/>
            <a:ext cx="1413510" cy="1668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1" grpId="0"/>
      <p:bldP spid="32" grpId="0"/>
      <p:bldP spid="61" grpId="0"/>
      <p:bldP spid="6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8835390" y="3653155"/>
            <a:ext cx="3202305" cy="1986915"/>
            <a:chOff x="8685" y="2993"/>
            <a:chExt cx="5606" cy="3461"/>
          </a:xfrm>
        </p:grpSpPr>
        <p:pic>
          <p:nvPicPr>
            <p:cNvPr id="171016" name="图片 1" descr="C:/Users/hu/AppData/Local/Temp/kaimatting_20191018204812/output_20191018204821..pngoutput_20191018204821."/>
            <p:cNvPicPr>
              <a:picLocks noGrp="1"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5" y="2993"/>
              <a:ext cx="5606" cy="34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Rectangle 2"/>
            <p:cNvSpPr>
              <a:spLocks noChangeArrowheads="1"/>
            </p:cNvSpPr>
            <p:nvPr/>
          </p:nvSpPr>
          <p:spPr bwMode="auto">
            <a:xfrm rot="420000">
              <a:off x="9983" y="3450"/>
              <a:ext cx="3258" cy="13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60000" dist="29997" dir="5400000" sy="-100000" algn="bl" rotWithShape="0"/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学习目标</a:t>
              </a:r>
              <a:endParaRPr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2461895" y="1081405"/>
            <a:ext cx="7553325" cy="9531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800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通过种姓制度和佛教的创立，初步了解古代的印度社会。</a:t>
            </a:r>
            <a:endParaRPr lang="zh-CN" sz="2800" b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92735" y="912495"/>
            <a:ext cx="1700530" cy="1696720"/>
            <a:chOff x="229" y="281"/>
            <a:chExt cx="2678" cy="2672"/>
          </a:xfrm>
        </p:grpSpPr>
        <p:pic>
          <p:nvPicPr>
            <p:cNvPr id="165894" name="图片 1" descr="C:/Users/hu/AppData/Local/Temp/kaimatting_20191019095917/output_20191019100001..pngoutput_20191019100001."/>
            <p:cNvPicPr>
              <a:picLocks noGrp="1"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" y="281"/>
              <a:ext cx="2678" cy="26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文本框 43"/>
            <p:cNvSpPr txBox="1"/>
            <p:nvPr/>
          </p:nvSpPr>
          <p:spPr>
            <a:xfrm>
              <a:off x="392" y="644"/>
              <a:ext cx="13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l"/>
              <a:r>
                <a:rPr lang="zh-C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课标要求</a:t>
              </a:r>
              <a:endPara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396240" y="3059430"/>
            <a:ext cx="807974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知道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古印度的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地理位置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、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自然环境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文明历程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理解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种姓制度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的内容；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佛教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的兴起和传播，认识到一定的文化和制度是一定时代的产物。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通过归纳总结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大河文明的产生与其地理环境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关系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，正确分析大河对于古代印度文明形成的意义。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3629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地理位置和自然环境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Picture 2" descr="2-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" y="962025"/>
            <a:ext cx="6225540" cy="4012565"/>
          </a:xfrm>
          <a:prstGeom prst="rect">
            <a:avLst/>
          </a:prstGeom>
          <a:noFill/>
          <a:ln w="9525">
            <a:noFill/>
          </a:ln>
          <a:effectLst>
            <a:softEdge rad="12700"/>
          </a:effectLst>
        </p:spPr>
      </p:pic>
      <p:sp>
        <p:nvSpPr>
          <p:cNvPr id="16" name="椭圆 15"/>
          <p:cNvSpPr/>
          <p:nvPr/>
        </p:nvSpPr>
        <p:spPr>
          <a:xfrm rot="20040000">
            <a:off x="3027680" y="2576830"/>
            <a:ext cx="824230" cy="170497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305675" y="1276350"/>
            <a:ext cx="4677410" cy="4921250"/>
            <a:chOff x="11505" y="2010"/>
            <a:chExt cx="7366" cy="7750"/>
          </a:xfrm>
        </p:grpSpPr>
        <p:sp>
          <p:nvSpPr>
            <p:cNvPr id="3" name="矩形标注 2"/>
            <p:cNvSpPr/>
            <p:nvPr/>
          </p:nvSpPr>
          <p:spPr>
            <a:xfrm>
              <a:off x="11505" y="2010"/>
              <a:ext cx="7367" cy="7751"/>
            </a:xfrm>
            <a:prstGeom prst="wedgeRectCallout">
              <a:avLst>
                <a:gd name="adj1" fmla="val -112345"/>
                <a:gd name="adj2" fmla="val -11601"/>
              </a:avLst>
            </a:prstGeom>
            <a:noFill/>
            <a:ln w="603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 descr="C:\Users\陈容慧\Desktop\图片1.png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92" y="2082"/>
              <a:ext cx="7192" cy="76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文本框 12"/>
          <p:cNvSpPr txBox="1"/>
          <p:nvPr/>
        </p:nvSpPr>
        <p:spPr>
          <a:xfrm>
            <a:off x="213360" y="4974590"/>
            <a:ext cx="68789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位置：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地理范围：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16365" y="754380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古印度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 rot="360000">
            <a:off x="6504940" y="5163820"/>
            <a:ext cx="1612900" cy="953135"/>
          </a:xfrm>
          <a:prstGeom prst="rect">
            <a:avLst/>
          </a:prstGeom>
          <a:solidFill>
            <a:srgbClr val="C000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身毒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”</a:t>
            </a:r>
            <a:endParaRPr lang="en-US" altLang="zh-CN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algn="ctr" fontAlgn="auto">
              <a:lnSpc>
                <a:spcPct val="100000"/>
              </a:lnSpc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天竺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”</a:t>
            </a:r>
            <a:endParaRPr lang="en-US" altLang="zh-CN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4110" y="4974590"/>
            <a:ext cx="47739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喜马拉雅山以南的整个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南亚次大陆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07515" y="5691505"/>
            <a:ext cx="4474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包括今天的印度、孟加拉、不丹、尼泊尔、巴基斯坦、等国。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2-c"/>
          <p:cNvPicPr>
            <a:picLocks noChangeAspect="1"/>
          </p:cNvPicPr>
          <p:nvPr/>
        </p:nvPicPr>
        <p:blipFill>
          <a:blip r:embed="rId1"/>
          <a:srcRect b="17411"/>
          <a:stretch>
            <a:fillRect/>
          </a:stretch>
        </p:blipFill>
        <p:spPr>
          <a:xfrm>
            <a:off x="6917690" y="909320"/>
            <a:ext cx="5165725" cy="5565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" name="文本框 173"/>
          <p:cNvSpPr txBox="1"/>
          <p:nvPr/>
        </p:nvSpPr>
        <p:spPr>
          <a:xfrm>
            <a:off x="695325" y="86995"/>
            <a:ext cx="3629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地理位置和自然环境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7010" y="1849755"/>
            <a:ext cx="24180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发源地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自然环境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49450" y="1978660"/>
            <a:ext cx="262445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印度河流域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37055" y="2971165"/>
            <a:ext cx="4327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69850" algn="ctr"/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恒河和印度河河水定期泛滥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给两岸带来肥沃的土壤，有利于农业生产。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125" name="Picture 5" descr="yddxt"/>
          <p:cNvPicPr>
            <a:picLocks noChangeAspect="1"/>
          </p:cNvPicPr>
          <p:nvPr/>
        </p:nvPicPr>
        <p:blipFill>
          <a:blip r:embed="rId2"/>
          <a:srcRect l="57826" t="54056" b="10742"/>
          <a:stretch>
            <a:fillRect/>
          </a:stretch>
        </p:blipFill>
        <p:spPr>
          <a:xfrm>
            <a:off x="6917690" y="4711065"/>
            <a:ext cx="1569720" cy="1764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9" descr="j02365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9585" y="5217795"/>
            <a:ext cx="950595" cy="12573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" y="3371850"/>
            <a:ext cx="1997075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740" y="3371850"/>
            <a:ext cx="2028190" cy="160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425" y="4752975"/>
            <a:ext cx="2016125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70" y="4752975"/>
            <a:ext cx="2134870" cy="167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组合 18"/>
          <p:cNvGrpSpPr/>
          <p:nvPr/>
        </p:nvGrpSpPr>
        <p:grpSpPr>
          <a:xfrm>
            <a:off x="4112261" y="1043305"/>
            <a:ext cx="3526155" cy="1177290"/>
            <a:chOff x="5025668" y="2439720"/>
            <a:chExt cx="2383155" cy="1547625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5">
              <a:lum bright="-6000"/>
            </a:blip>
            <a:stretch>
              <a:fillRect/>
            </a:stretch>
          </p:blipFill>
          <p:spPr>
            <a:xfrm>
              <a:off x="5025668" y="2439720"/>
              <a:ext cx="2383155" cy="1547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文本框 17"/>
            <p:cNvSpPr txBox="1"/>
            <p:nvPr/>
          </p:nvSpPr>
          <p:spPr>
            <a:xfrm>
              <a:off x="5087038" y="2568271"/>
              <a:ext cx="2067289" cy="1252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古代文明为什么多产生在大河流域？</a:t>
              </a:r>
              <a:endPara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174" name="文本框 173"/>
          <p:cNvSpPr txBox="1"/>
          <p:nvPr/>
        </p:nvSpPr>
        <p:spPr>
          <a:xfrm>
            <a:off x="695325" y="86995"/>
            <a:ext cx="47777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地理位置和大河文明的产生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15425" y="5372100"/>
            <a:ext cx="792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长江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黄河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85" y="1125220"/>
            <a:ext cx="2314575" cy="15703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29840" y="176022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尼罗河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30755" y="3757930"/>
            <a:ext cx="1706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幼发拉底河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/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底格里斯河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905" y="1099820"/>
            <a:ext cx="2242185" cy="16205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167370" y="1698625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印度河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1" name="图片 20" descr="C:/Users/lenovo/AppData/Local/Temp/kaimatting/20200724093829/output_aiMatting_20200724093831.pngoutput_aiMatting_202007240938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9125" y="344170"/>
            <a:ext cx="1621155" cy="151701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202430" y="3823335"/>
            <a:ext cx="4570095" cy="2861310"/>
          </a:xfrm>
          <a:prstGeom prst="rect">
            <a:avLst/>
          </a:prstGeom>
          <a:solidFill>
            <a:schemeClr val="bg1"/>
          </a:solidFill>
          <a:ln w="349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大河流域一般气候适宜，光热充足，地势平坦，适合人类生存；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河水定期泛滥提供了充沛的水源和肥沃的土壤，有利于农业生产的发展，进而孕育早期文明。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5847" name="Picture 9" descr="j02807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0480" y="2695258"/>
            <a:ext cx="2754313" cy="1214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3629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地理位置和自然环境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7010" y="1524635"/>
            <a:ext cx="24180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发源地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自然环境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早期文明遗址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0900" y="1739265"/>
            <a:ext cx="262445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印度河流域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54910" y="4410710"/>
            <a:ext cx="370967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哈拉帕和摩亨佐</a:t>
            </a:r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达罗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37055" y="2646045"/>
            <a:ext cx="43275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69850" algn="ctr"/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恒河和印度河河水定期泛滥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给两岸带来肥沃的土壤，有利于农业生产。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917690" y="909320"/>
            <a:ext cx="5165725" cy="5565775"/>
            <a:chOff x="3841" y="4162"/>
            <a:chExt cx="5390" cy="4213"/>
          </a:xfrm>
        </p:grpSpPr>
        <p:pic>
          <p:nvPicPr>
            <p:cNvPr id="29" name="Picture 2" descr="2-c"/>
            <p:cNvPicPr>
              <a:picLocks noChangeAspect="1"/>
            </p:cNvPicPr>
            <p:nvPr/>
          </p:nvPicPr>
          <p:blipFill>
            <a:blip r:embed="rId1"/>
            <a:srcRect b="17411"/>
            <a:stretch>
              <a:fillRect/>
            </a:stretch>
          </p:blipFill>
          <p:spPr>
            <a:xfrm>
              <a:off x="3841" y="4162"/>
              <a:ext cx="5390" cy="42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椭圆 29"/>
            <p:cNvSpPr/>
            <p:nvPr/>
          </p:nvSpPr>
          <p:spPr>
            <a:xfrm>
              <a:off x="4851" y="5559"/>
              <a:ext cx="190" cy="12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5815" y="5220"/>
              <a:ext cx="228" cy="15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pic>
        <p:nvPicPr>
          <p:cNvPr id="5125" name="Picture 5" descr="yddxt"/>
          <p:cNvPicPr>
            <a:picLocks noChangeAspect="1"/>
          </p:cNvPicPr>
          <p:nvPr/>
        </p:nvPicPr>
        <p:blipFill>
          <a:blip r:embed="rId2"/>
          <a:srcRect l="57826" t="54056" b="10742"/>
          <a:stretch>
            <a:fillRect/>
          </a:stretch>
        </p:blipFill>
        <p:spPr>
          <a:xfrm>
            <a:off x="7162800" y="4946015"/>
            <a:ext cx="1360805" cy="15290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5073014" y="4726305"/>
            <a:ext cx="1729741" cy="1968500"/>
            <a:chOff x="8636930" y="796507"/>
            <a:chExt cx="3738984" cy="409791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9312" y="796507"/>
              <a:ext cx="3096602" cy="4097917"/>
            </a:xfrm>
            <a:prstGeom prst="rect">
              <a:avLst/>
            </a:prstGeom>
          </p:spPr>
        </p:pic>
        <p:sp>
          <p:nvSpPr>
            <p:cNvPr id="22" name="矩形: 圆角 21"/>
            <p:cNvSpPr/>
            <p:nvPr/>
          </p:nvSpPr>
          <p:spPr>
            <a:xfrm>
              <a:off x="8636930" y="1634597"/>
              <a:ext cx="951217" cy="2754858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/>
                <a:t>达罗毗荼人</a:t>
              </a:r>
              <a:endParaRPr lang="zh-CN" altLang="en-US" sz="1600" b="1"/>
            </a:p>
          </p:txBody>
        </p:sp>
      </p:grp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发展历程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任意多边形: 形状 16"/>
          <p:cNvSpPr/>
          <p:nvPr>
            <p:custDataLst>
              <p:tags r:id="rId1"/>
            </p:custDataLst>
          </p:nvPr>
        </p:nvSpPr>
        <p:spPr>
          <a:xfrm>
            <a:off x="1074420" y="4234180"/>
            <a:ext cx="10597515" cy="1777365"/>
          </a:xfrm>
          <a:custGeom>
            <a:avLst/>
            <a:gdLst>
              <a:gd name="connsiteX0" fmla="*/ 0 w 12177346"/>
              <a:gd name="connsiteY0" fmla="*/ 2611374 h 2674690"/>
              <a:gd name="connsiteX1" fmla="*/ 3376246 w 12177346"/>
              <a:gd name="connsiteY1" fmla="*/ 59 h 2674690"/>
              <a:gd name="connsiteX2" fmla="*/ 6928339 w 12177346"/>
              <a:gd name="connsiteY2" fmla="*/ 2672921 h 2674690"/>
              <a:gd name="connsiteX3" fmla="*/ 12177346 w 12177346"/>
              <a:gd name="connsiteY3" fmla="*/ 325374 h 267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7346" h="2674690">
                <a:moveTo>
                  <a:pt x="0" y="2611374"/>
                </a:moveTo>
                <a:cubicBezTo>
                  <a:pt x="1110761" y="1300587"/>
                  <a:pt x="2221523" y="-10199"/>
                  <a:pt x="3376246" y="59"/>
                </a:cubicBezTo>
                <a:cubicBezTo>
                  <a:pt x="4530969" y="10317"/>
                  <a:pt x="5461489" y="2618702"/>
                  <a:pt x="6928339" y="2672921"/>
                </a:cubicBezTo>
                <a:cubicBezTo>
                  <a:pt x="8395189" y="2727140"/>
                  <a:pt x="10286267" y="1526257"/>
                  <a:pt x="12177346" y="325374"/>
                </a:cubicBezTo>
              </a:path>
            </a:pathLst>
          </a:custGeom>
          <a:noFill/>
          <a:ln w="34925" cap="flat" cmpd="sng" algn="ctr">
            <a:solidFill>
              <a:srgbClr val="FBCA6E">
                <a:lumMod val="75000"/>
              </a:srgbClr>
            </a:solidFill>
            <a:prstDash val="dash"/>
            <a:miter lim="800000"/>
          </a:ln>
          <a:effectLst/>
        </p:spPr>
        <p:style>
          <a:lnRef idx="2">
            <a:srgbClr val="C56708">
              <a:shade val="50000"/>
            </a:srgbClr>
          </a:lnRef>
          <a:fillRef idx="1">
            <a:srgbClr val="C56708"/>
          </a:fillRef>
          <a:effectRef idx="0">
            <a:srgbClr val="C56708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210"/>
          </a:p>
        </p:txBody>
      </p:sp>
      <p:sp>
        <p:nvSpPr>
          <p:cNvPr id="23" name="Freeform 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1800000">
            <a:off x="1640205" y="5434965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4" name="Freeform 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800000">
            <a:off x="1137285" y="5241925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31" name="文本框 30"/>
          <p:cNvSpPr txBox="1"/>
          <p:nvPr>
            <p:custDataLst>
              <p:tags r:id="rId4"/>
            </p:custDataLst>
          </p:nvPr>
        </p:nvSpPr>
        <p:spPr>
          <a:xfrm>
            <a:off x="297180" y="6018530"/>
            <a:ext cx="3637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公元前23世纪到前18世纪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6530" y="4342765"/>
            <a:ext cx="30873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哈拉帕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摩亨佐・达罗遗址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6530" y="811530"/>
            <a:ext cx="3638550" cy="2162810"/>
            <a:chOff x="6023542" y="1207687"/>
            <a:chExt cx="4747735" cy="237924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3542" y="1207687"/>
              <a:ext cx="4747735" cy="2379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矩形: 圆角 16"/>
            <p:cNvSpPr/>
            <p:nvPr/>
          </p:nvSpPr>
          <p:spPr>
            <a:xfrm>
              <a:off x="7026946" y="3210418"/>
              <a:ext cx="3042528" cy="376516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/>
                <a:t>哈拉帕城市遗址</a:t>
              </a:r>
              <a:endParaRPr lang="zh-CN" altLang="en-US" sz="2000" b="1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239896" y="1830071"/>
            <a:ext cx="3712845" cy="2309495"/>
            <a:chOff x="5316868" y="5295309"/>
            <a:chExt cx="4640947" cy="241993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6868" y="5295309"/>
              <a:ext cx="4640947" cy="2419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矩形: 圆角 17"/>
            <p:cNvSpPr/>
            <p:nvPr/>
          </p:nvSpPr>
          <p:spPr>
            <a:xfrm>
              <a:off x="5885973" y="6902833"/>
              <a:ext cx="3514643" cy="393231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/>
                <a:t>摩亨佐</a:t>
              </a:r>
              <a:r>
                <a:rPr lang="en-US" altLang="zh-CN" sz="2000" b="1"/>
                <a:t>·</a:t>
              </a:r>
              <a:r>
                <a:rPr lang="zh-CN" altLang="en-US" sz="2000" b="1"/>
                <a:t>达罗城市遗址</a:t>
              </a:r>
              <a:endParaRPr lang="zh-CN" altLang="en-US" sz="2000" b="1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542655" y="694055"/>
            <a:ext cx="3430270" cy="3444875"/>
            <a:chOff x="13453" y="1093"/>
            <a:chExt cx="5402" cy="5425"/>
          </a:xfrm>
        </p:grpSpPr>
        <p:grpSp>
          <p:nvGrpSpPr>
            <p:cNvPr id="14" name="组合 13"/>
            <p:cNvGrpSpPr/>
            <p:nvPr/>
          </p:nvGrpSpPr>
          <p:grpSpPr>
            <a:xfrm>
              <a:off x="13453" y="1093"/>
              <a:ext cx="5402" cy="5241"/>
              <a:chOff x="12516" y="2894"/>
              <a:chExt cx="5402" cy="5241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7"/>
              <a:srcRect l="1294" t="4023" r="4405" b="9236"/>
              <a:stretch>
                <a:fillRect/>
              </a:stretch>
            </p:blipFill>
            <p:spPr>
              <a:xfrm>
                <a:off x="12516" y="2894"/>
                <a:ext cx="5402" cy="3052"/>
              </a:xfrm>
              <a:prstGeom prst="rect">
                <a:avLst/>
              </a:prstGeom>
            </p:spPr>
          </p:pic>
          <p:pic>
            <p:nvPicPr>
              <p:cNvPr id="237" name="图片 236" descr="QQ截图20180810212815.png"/>
              <p:cNvPicPr>
                <a:picLocks noChangeAspect="1"/>
              </p:cNvPicPr>
              <p:nvPr/>
            </p:nvPicPr>
            <p:blipFill>
              <a:blip r:embed="rId8"/>
              <a:srcRect t="48605"/>
              <a:stretch>
                <a:fillRect/>
              </a:stretch>
            </p:blipFill>
            <p:spPr>
              <a:xfrm>
                <a:off x="12516" y="5896"/>
                <a:ext cx="5402" cy="223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5" name="矩形: 圆角 17"/>
            <p:cNvSpPr/>
            <p:nvPr/>
          </p:nvSpPr>
          <p:spPr>
            <a:xfrm>
              <a:off x="14146" y="5928"/>
              <a:ext cx="3553" cy="591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/>
                <a:t>摩亨佐</a:t>
              </a:r>
              <a:r>
                <a:rPr lang="en-US" altLang="zh-CN" sz="2000" b="1"/>
                <a:t>·</a:t>
              </a:r>
              <a:r>
                <a:rPr lang="zh-CN" altLang="en-US" sz="2000" b="1"/>
                <a:t>达罗浴池</a:t>
              </a:r>
              <a:endParaRPr lang="zh-CN" altLang="en-US" sz="2000" b="1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413625" y="4455160"/>
            <a:ext cx="2602230" cy="2165350"/>
            <a:chOff x="11675" y="7016"/>
            <a:chExt cx="4098" cy="3410"/>
          </a:xfrm>
        </p:grpSpPr>
        <p:pic>
          <p:nvPicPr>
            <p:cNvPr id="4" name="图片 3" descr="76836347150826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75" y="7016"/>
              <a:ext cx="3411" cy="3411"/>
            </a:xfrm>
            <a:prstGeom prst="rect">
              <a:avLst/>
            </a:prstGeom>
          </p:spPr>
        </p:pic>
        <p:sp>
          <p:nvSpPr>
            <p:cNvPr id="16" name="矩形: 圆角 17"/>
            <p:cNvSpPr/>
            <p:nvPr/>
          </p:nvSpPr>
          <p:spPr>
            <a:xfrm>
              <a:off x="15255" y="7817"/>
              <a:ext cx="519" cy="2176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sz="2000" b="1"/>
                <a:t>印章文字</a:t>
              </a:r>
              <a:endParaRPr lang="zh-CN" sz="20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/>
        </p:nvSpPr>
        <p:spPr>
          <a:xfrm>
            <a:off x="695325" y="86995"/>
            <a:ext cx="17145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800" b="1" spc="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charset="-122"/>
                <a:sym typeface="+mn-ea"/>
              </a:rPr>
              <a:t>发展历程</a:t>
            </a:r>
            <a:endParaRPr lang="zh-CN" altLang="en-US" sz="2800" b="1" spc="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任意多边形: 形状 16"/>
          <p:cNvSpPr/>
          <p:nvPr>
            <p:custDataLst>
              <p:tags r:id="rId1"/>
            </p:custDataLst>
          </p:nvPr>
        </p:nvSpPr>
        <p:spPr>
          <a:xfrm>
            <a:off x="1074420" y="4234180"/>
            <a:ext cx="10597515" cy="1777365"/>
          </a:xfrm>
          <a:custGeom>
            <a:avLst/>
            <a:gdLst>
              <a:gd name="connsiteX0" fmla="*/ 0 w 12177346"/>
              <a:gd name="connsiteY0" fmla="*/ 2611374 h 2674690"/>
              <a:gd name="connsiteX1" fmla="*/ 3376246 w 12177346"/>
              <a:gd name="connsiteY1" fmla="*/ 59 h 2674690"/>
              <a:gd name="connsiteX2" fmla="*/ 6928339 w 12177346"/>
              <a:gd name="connsiteY2" fmla="*/ 2672921 h 2674690"/>
              <a:gd name="connsiteX3" fmla="*/ 12177346 w 12177346"/>
              <a:gd name="connsiteY3" fmla="*/ 325374 h 267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7346" h="2674690">
                <a:moveTo>
                  <a:pt x="0" y="2611374"/>
                </a:moveTo>
                <a:cubicBezTo>
                  <a:pt x="1110761" y="1300587"/>
                  <a:pt x="2221523" y="-10199"/>
                  <a:pt x="3376246" y="59"/>
                </a:cubicBezTo>
                <a:cubicBezTo>
                  <a:pt x="4530969" y="10317"/>
                  <a:pt x="5461489" y="2618702"/>
                  <a:pt x="6928339" y="2672921"/>
                </a:cubicBezTo>
                <a:cubicBezTo>
                  <a:pt x="8395189" y="2727140"/>
                  <a:pt x="10286267" y="1526257"/>
                  <a:pt x="12177346" y="325374"/>
                </a:cubicBezTo>
              </a:path>
            </a:pathLst>
          </a:custGeom>
          <a:noFill/>
          <a:ln w="34925" cap="flat" cmpd="sng" algn="ctr">
            <a:solidFill>
              <a:srgbClr val="FBCA6E">
                <a:lumMod val="75000"/>
              </a:srgbClr>
            </a:solidFill>
            <a:prstDash val="dash"/>
            <a:miter lim="800000"/>
          </a:ln>
          <a:effectLst/>
        </p:spPr>
        <p:style>
          <a:lnRef idx="2">
            <a:srgbClr val="C56708">
              <a:shade val="50000"/>
            </a:srgbClr>
          </a:lnRef>
          <a:fillRef idx="1">
            <a:srgbClr val="C56708"/>
          </a:fillRef>
          <a:effectRef idx="0">
            <a:srgbClr val="C56708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210"/>
          </a:p>
        </p:txBody>
      </p:sp>
      <p:sp>
        <p:nvSpPr>
          <p:cNvPr id="23" name="Freeform 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1800000">
            <a:off x="1863090" y="5241925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4" name="Freeform 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 rot="1800000">
            <a:off x="1145540" y="5236210"/>
            <a:ext cx="369570" cy="34925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5" name="Freeform 6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6942315">
            <a:off x="5753100" y="5681980"/>
            <a:ext cx="336550" cy="38354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26" name="Freeform 6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7172877">
            <a:off x="5748020" y="4960620"/>
            <a:ext cx="336550" cy="383540"/>
          </a:xfrm>
          <a:custGeom>
            <a:avLst/>
            <a:gdLst>
              <a:gd name="T0" fmla="*/ 1980 w 3569"/>
              <a:gd name="T1" fmla="*/ 1327 h 3703"/>
              <a:gd name="T2" fmla="*/ 2153 w 3569"/>
              <a:gd name="T3" fmla="*/ 1142 h 3703"/>
              <a:gd name="T4" fmla="*/ 2343 w 3569"/>
              <a:gd name="T5" fmla="*/ 1022 h 3703"/>
              <a:gd name="T6" fmla="*/ 2531 w 3569"/>
              <a:gd name="T7" fmla="*/ 900 h 3703"/>
              <a:gd name="T8" fmla="*/ 2563 w 3569"/>
              <a:gd name="T9" fmla="*/ 606 h 3703"/>
              <a:gd name="T10" fmla="*/ 2421 w 3569"/>
              <a:gd name="T11" fmla="*/ 277 h 3703"/>
              <a:gd name="T12" fmla="*/ 2138 w 3569"/>
              <a:gd name="T13" fmla="*/ 37 h 3703"/>
              <a:gd name="T14" fmla="*/ 1802 w 3569"/>
              <a:gd name="T15" fmla="*/ 22 h 3703"/>
              <a:gd name="T16" fmla="*/ 1502 w 3569"/>
              <a:gd name="T17" fmla="*/ 170 h 3703"/>
              <a:gd name="T18" fmla="*/ 1291 w 3569"/>
              <a:gd name="T19" fmla="*/ 481 h 3703"/>
              <a:gd name="T20" fmla="*/ 1307 w 3569"/>
              <a:gd name="T21" fmla="*/ 760 h 3703"/>
              <a:gd name="T22" fmla="*/ 1483 w 3569"/>
              <a:gd name="T23" fmla="*/ 982 h 3703"/>
              <a:gd name="T24" fmla="*/ 1610 w 3569"/>
              <a:gd name="T25" fmla="*/ 1204 h 3703"/>
              <a:gd name="T26" fmla="*/ 1776 w 3569"/>
              <a:gd name="T27" fmla="*/ 1382 h 3703"/>
              <a:gd name="T28" fmla="*/ 1028 w 3569"/>
              <a:gd name="T29" fmla="*/ 1515 h 3703"/>
              <a:gd name="T30" fmla="*/ 1152 w 3569"/>
              <a:gd name="T31" fmla="*/ 1226 h 3703"/>
              <a:gd name="T32" fmla="*/ 1068 w 3569"/>
              <a:gd name="T33" fmla="*/ 940 h 3703"/>
              <a:gd name="T34" fmla="*/ 921 w 3569"/>
              <a:gd name="T35" fmla="*/ 710 h 3703"/>
              <a:gd name="T36" fmla="*/ 733 w 3569"/>
              <a:gd name="T37" fmla="*/ 546 h 3703"/>
              <a:gd name="T38" fmla="*/ 380 w 3569"/>
              <a:gd name="T39" fmla="*/ 576 h 3703"/>
              <a:gd name="T40" fmla="*/ 137 w 3569"/>
              <a:gd name="T41" fmla="*/ 774 h 3703"/>
              <a:gd name="T42" fmla="*/ 49 w 3569"/>
              <a:gd name="T43" fmla="*/ 1073 h 3703"/>
              <a:gd name="T44" fmla="*/ 1 w 3569"/>
              <a:gd name="T45" fmla="*/ 1351 h 3703"/>
              <a:gd name="T46" fmla="*/ 65 w 3569"/>
              <a:gd name="T47" fmla="*/ 1596 h 3703"/>
              <a:gd name="T48" fmla="*/ 336 w 3569"/>
              <a:gd name="T49" fmla="*/ 1823 h 3703"/>
              <a:gd name="T50" fmla="*/ 622 w 3569"/>
              <a:gd name="T51" fmla="*/ 1841 h 3703"/>
              <a:gd name="T52" fmla="*/ 864 w 3569"/>
              <a:gd name="T53" fmla="*/ 1655 h 3703"/>
              <a:gd name="T54" fmla="*/ 3336 w 3569"/>
              <a:gd name="T55" fmla="*/ 1074 h 3703"/>
              <a:gd name="T56" fmla="*/ 3000 w 3569"/>
              <a:gd name="T57" fmla="*/ 982 h 3703"/>
              <a:gd name="T58" fmla="*/ 2763 w 3569"/>
              <a:gd name="T59" fmla="*/ 1125 h 3703"/>
              <a:gd name="T60" fmla="*/ 2541 w 3569"/>
              <a:gd name="T61" fmla="*/ 1314 h 3703"/>
              <a:gd name="T62" fmla="*/ 2443 w 3569"/>
              <a:gd name="T63" fmla="*/ 1615 h 3703"/>
              <a:gd name="T64" fmla="*/ 2566 w 3569"/>
              <a:gd name="T65" fmla="*/ 1936 h 3703"/>
              <a:gd name="T66" fmla="*/ 2700 w 3569"/>
              <a:gd name="T67" fmla="*/ 2160 h 3703"/>
              <a:gd name="T68" fmla="*/ 2886 w 3569"/>
              <a:gd name="T69" fmla="*/ 2313 h 3703"/>
              <a:gd name="T70" fmla="*/ 3228 w 3569"/>
              <a:gd name="T71" fmla="*/ 2261 h 3703"/>
              <a:gd name="T72" fmla="*/ 3459 w 3569"/>
              <a:gd name="T73" fmla="*/ 2093 h 3703"/>
              <a:gd name="T74" fmla="*/ 3528 w 3569"/>
              <a:gd name="T75" fmla="*/ 1827 h 3703"/>
              <a:gd name="T76" fmla="*/ 3568 w 3569"/>
              <a:gd name="T77" fmla="*/ 1529 h 3703"/>
              <a:gd name="T78" fmla="*/ 3505 w 3569"/>
              <a:gd name="T79" fmla="*/ 1243 h 3703"/>
              <a:gd name="T80" fmla="*/ 1463 w 3569"/>
              <a:gd name="T81" fmla="*/ 1636 h 3703"/>
              <a:gd name="T82" fmla="*/ 1184 w 3569"/>
              <a:gd name="T83" fmla="*/ 1714 h 3703"/>
              <a:gd name="T84" fmla="*/ 922 w 3569"/>
              <a:gd name="T85" fmla="*/ 1967 h 3703"/>
              <a:gd name="T86" fmla="*/ 563 w 3569"/>
              <a:gd name="T87" fmla="*/ 2430 h 3703"/>
              <a:gd name="T88" fmla="*/ 411 w 3569"/>
              <a:gd name="T89" fmla="*/ 2833 h 3703"/>
              <a:gd name="T90" fmla="*/ 473 w 3569"/>
              <a:gd name="T91" fmla="*/ 3157 h 3703"/>
              <a:gd name="T92" fmla="*/ 776 w 3569"/>
              <a:gd name="T93" fmla="*/ 3442 h 3703"/>
              <a:gd name="T94" fmla="*/ 1182 w 3569"/>
              <a:gd name="T95" fmla="*/ 3607 h 3703"/>
              <a:gd name="T96" fmla="*/ 1558 w 3569"/>
              <a:gd name="T97" fmla="*/ 3682 h 3703"/>
              <a:gd name="T98" fmla="*/ 1988 w 3569"/>
              <a:gd name="T99" fmla="*/ 3700 h 3703"/>
              <a:gd name="T100" fmla="*/ 2404 w 3569"/>
              <a:gd name="T101" fmla="*/ 3609 h 3703"/>
              <a:gd name="T102" fmla="*/ 2648 w 3569"/>
              <a:gd name="T103" fmla="*/ 3395 h 3703"/>
              <a:gd name="T104" fmla="*/ 2725 w 3569"/>
              <a:gd name="T105" fmla="*/ 3074 h 3703"/>
              <a:gd name="T106" fmla="*/ 2627 w 3569"/>
              <a:gd name="T107" fmla="*/ 2610 h 3703"/>
              <a:gd name="T108" fmla="*/ 2336 w 3569"/>
              <a:gd name="T109" fmla="*/ 2065 h 3703"/>
              <a:gd name="T110" fmla="*/ 1997 w 3569"/>
              <a:gd name="T111" fmla="*/ 1759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68" h="3703">
                <a:moveTo>
                  <a:pt x="1807" y="1391"/>
                </a:moveTo>
                <a:lnTo>
                  <a:pt x="1838" y="1394"/>
                </a:lnTo>
                <a:lnTo>
                  <a:pt x="1868" y="1390"/>
                </a:lnTo>
                <a:lnTo>
                  <a:pt x="1898" y="1381"/>
                </a:lnTo>
                <a:lnTo>
                  <a:pt x="1926" y="1367"/>
                </a:lnTo>
                <a:lnTo>
                  <a:pt x="1953" y="1349"/>
                </a:lnTo>
                <a:lnTo>
                  <a:pt x="1980" y="1327"/>
                </a:lnTo>
                <a:lnTo>
                  <a:pt x="2006" y="1303"/>
                </a:lnTo>
                <a:lnTo>
                  <a:pt x="2031" y="1277"/>
                </a:lnTo>
                <a:lnTo>
                  <a:pt x="2055" y="1249"/>
                </a:lnTo>
                <a:lnTo>
                  <a:pt x="2080" y="1222"/>
                </a:lnTo>
                <a:lnTo>
                  <a:pt x="2105" y="1193"/>
                </a:lnTo>
                <a:lnTo>
                  <a:pt x="2129" y="1166"/>
                </a:lnTo>
                <a:lnTo>
                  <a:pt x="2153" y="1142"/>
                </a:lnTo>
                <a:lnTo>
                  <a:pt x="2177" y="1119"/>
                </a:lnTo>
                <a:lnTo>
                  <a:pt x="2201" y="1099"/>
                </a:lnTo>
                <a:lnTo>
                  <a:pt x="2226" y="1082"/>
                </a:lnTo>
                <a:lnTo>
                  <a:pt x="2254" y="1066"/>
                </a:lnTo>
                <a:lnTo>
                  <a:pt x="2282" y="1052"/>
                </a:lnTo>
                <a:lnTo>
                  <a:pt x="2312" y="1037"/>
                </a:lnTo>
                <a:lnTo>
                  <a:pt x="2343" y="1022"/>
                </a:lnTo>
                <a:lnTo>
                  <a:pt x="2373" y="1008"/>
                </a:lnTo>
                <a:lnTo>
                  <a:pt x="2404" y="993"/>
                </a:lnTo>
                <a:lnTo>
                  <a:pt x="2433" y="977"/>
                </a:lnTo>
                <a:lnTo>
                  <a:pt x="2461" y="961"/>
                </a:lnTo>
                <a:lnTo>
                  <a:pt x="2487" y="943"/>
                </a:lnTo>
                <a:lnTo>
                  <a:pt x="2511" y="922"/>
                </a:lnTo>
                <a:lnTo>
                  <a:pt x="2531" y="900"/>
                </a:lnTo>
                <a:lnTo>
                  <a:pt x="2548" y="875"/>
                </a:lnTo>
                <a:lnTo>
                  <a:pt x="2560" y="848"/>
                </a:lnTo>
                <a:lnTo>
                  <a:pt x="2568" y="818"/>
                </a:lnTo>
                <a:lnTo>
                  <a:pt x="2574" y="767"/>
                </a:lnTo>
                <a:lnTo>
                  <a:pt x="2575" y="714"/>
                </a:lnTo>
                <a:lnTo>
                  <a:pt x="2572" y="660"/>
                </a:lnTo>
                <a:lnTo>
                  <a:pt x="2563" y="606"/>
                </a:lnTo>
                <a:lnTo>
                  <a:pt x="2551" y="552"/>
                </a:lnTo>
                <a:lnTo>
                  <a:pt x="2536" y="498"/>
                </a:lnTo>
                <a:lnTo>
                  <a:pt x="2518" y="448"/>
                </a:lnTo>
                <a:lnTo>
                  <a:pt x="2496" y="399"/>
                </a:lnTo>
                <a:lnTo>
                  <a:pt x="2474" y="354"/>
                </a:lnTo>
                <a:lnTo>
                  <a:pt x="2448" y="315"/>
                </a:lnTo>
                <a:lnTo>
                  <a:pt x="2421" y="277"/>
                </a:lnTo>
                <a:lnTo>
                  <a:pt x="2388" y="238"/>
                </a:lnTo>
                <a:lnTo>
                  <a:pt x="2353" y="199"/>
                </a:lnTo>
                <a:lnTo>
                  <a:pt x="2314" y="162"/>
                </a:lnTo>
                <a:lnTo>
                  <a:pt x="2272" y="125"/>
                </a:lnTo>
                <a:lnTo>
                  <a:pt x="2229" y="92"/>
                </a:lnTo>
                <a:lnTo>
                  <a:pt x="2184" y="62"/>
                </a:lnTo>
                <a:lnTo>
                  <a:pt x="2138" y="37"/>
                </a:lnTo>
                <a:lnTo>
                  <a:pt x="2090" y="18"/>
                </a:lnTo>
                <a:lnTo>
                  <a:pt x="2044" y="7"/>
                </a:lnTo>
                <a:lnTo>
                  <a:pt x="1999" y="1"/>
                </a:lnTo>
                <a:lnTo>
                  <a:pt x="1952" y="0"/>
                </a:lnTo>
                <a:lnTo>
                  <a:pt x="1902" y="3"/>
                </a:lnTo>
                <a:lnTo>
                  <a:pt x="1853" y="11"/>
                </a:lnTo>
                <a:lnTo>
                  <a:pt x="1802" y="22"/>
                </a:lnTo>
                <a:lnTo>
                  <a:pt x="1752" y="36"/>
                </a:lnTo>
                <a:lnTo>
                  <a:pt x="1704" y="53"/>
                </a:lnTo>
                <a:lnTo>
                  <a:pt x="1656" y="72"/>
                </a:lnTo>
                <a:lnTo>
                  <a:pt x="1614" y="93"/>
                </a:lnTo>
                <a:lnTo>
                  <a:pt x="1573" y="116"/>
                </a:lnTo>
                <a:lnTo>
                  <a:pt x="1538" y="141"/>
                </a:lnTo>
                <a:lnTo>
                  <a:pt x="1502" y="170"/>
                </a:lnTo>
                <a:lnTo>
                  <a:pt x="1466" y="205"/>
                </a:lnTo>
                <a:lnTo>
                  <a:pt x="1431" y="244"/>
                </a:lnTo>
                <a:lnTo>
                  <a:pt x="1398" y="287"/>
                </a:lnTo>
                <a:lnTo>
                  <a:pt x="1367" y="333"/>
                </a:lnTo>
                <a:lnTo>
                  <a:pt x="1338" y="381"/>
                </a:lnTo>
                <a:lnTo>
                  <a:pt x="1313" y="432"/>
                </a:lnTo>
                <a:lnTo>
                  <a:pt x="1291" y="481"/>
                </a:lnTo>
                <a:lnTo>
                  <a:pt x="1274" y="532"/>
                </a:lnTo>
                <a:lnTo>
                  <a:pt x="1264" y="580"/>
                </a:lnTo>
                <a:lnTo>
                  <a:pt x="1261" y="618"/>
                </a:lnTo>
                <a:lnTo>
                  <a:pt x="1264" y="655"/>
                </a:lnTo>
                <a:lnTo>
                  <a:pt x="1274" y="691"/>
                </a:lnTo>
                <a:lnTo>
                  <a:pt x="1289" y="726"/>
                </a:lnTo>
                <a:lnTo>
                  <a:pt x="1307" y="760"/>
                </a:lnTo>
                <a:lnTo>
                  <a:pt x="1330" y="794"/>
                </a:lnTo>
                <a:lnTo>
                  <a:pt x="1353" y="827"/>
                </a:lnTo>
                <a:lnTo>
                  <a:pt x="1379" y="859"/>
                </a:lnTo>
                <a:lnTo>
                  <a:pt x="1406" y="891"/>
                </a:lnTo>
                <a:lnTo>
                  <a:pt x="1433" y="922"/>
                </a:lnTo>
                <a:lnTo>
                  <a:pt x="1459" y="953"/>
                </a:lnTo>
                <a:lnTo>
                  <a:pt x="1483" y="982"/>
                </a:lnTo>
                <a:lnTo>
                  <a:pt x="1504" y="1011"/>
                </a:lnTo>
                <a:lnTo>
                  <a:pt x="1522" y="1039"/>
                </a:lnTo>
                <a:lnTo>
                  <a:pt x="1540" y="1070"/>
                </a:lnTo>
                <a:lnTo>
                  <a:pt x="1557" y="1102"/>
                </a:lnTo>
                <a:lnTo>
                  <a:pt x="1574" y="1135"/>
                </a:lnTo>
                <a:lnTo>
                  <a:pt x="1592" y="1170"/>
                </a:lnTo>
                <a:lnTo>
                  <a:pt x="1610" y="1204"/>
                </a:lnTo>
                <a:lnTo>
                  <a:pt x="1629" y="1237"/>
                </a:lnTo>
                <a:lnTo>
                  <a:pt x="1650" y="1269"/>
                </a:lnTo>
                <a:lnTo>
                  <a:pt x="1671" y="1299"/>
                </a:lnTo>
                <a:lnTo>
                  <a:pt x="1695" y="1326"/>
                </a:lnTo>
                <a:lnTo>
                  <a:pt x="1720" y="1349"/>
                </a:lnTo>
                <a:lnTo>
                  <a:pt x="1747" y="1369"/>
                </a:lnTo>
                <a:lnTo>
                  <a:pt x="1776" y="1382"/>
                </a:lnTo>
                <a:lnTo>
                  <a:pt x="1807" y="1391"/>
                </a:lnTo>
                <a:lnTo>
                  <a:pt x="1807" y="1391"/>
                </a:lnTo>
                <a:close/>
                <a:moveTo>
                  <a:pt x="895" y="1632"/>
                </a:moveTo>
                <a:lnTo>
                  <a:pt x="931" y="1605"/>
                </a:lnTo>
                <a:lnTo>
                  <a:pt x="966" y="1577"/>
                </a:lnTo>
                <a:lnTo>
                  <a:pt x="998" y="1547"/>
                </a:lnTo>
                <a:lnTo>
                  <a:pt x="1028" y="1515"/>
                </a:lnTo>
                <a:lnTo>
                  <a:pt x="1056" y="1481"/>
                </a:lnTo>
                <a:lnTo>
                  <a:pt x="1081" y="1444"/>
                </a:lnTo>
                <a:lnTo>
                  <a:pt x="1102" y="1406"/>
                </a:lnTo>
                <a:lnTo>
                  <a:pt x="1121" y="1364"/>
                </a:lnTo>
                <a:lnTo>
                  <a:pt x="1136" y="1321"/>
                </a:lnTo>
                <a:lnTo>
                  <a:pt x="1146" y="1273"/>
                </a:lnTo>
                <a:lnTo>
                  <a:pt x="1152" y="1226"/>
                </a:lnTo>
                <a:lnTo>
                  <a:pt x="1152" y="1181"/>
                </a:lnTo>
                <a:lnTo>
                  <a:pt x="1146" y="1138"/>
                </a:lnTo>
                <a:lnTo>
                  <a:pt x="1137" y="1097"/>
                </a:lnTo>
                <a:lnTo>
                  <a:pt x="1125" y="1056"/>
                </a:lnTo>
                <a:lnTo>
                  <a:pt x="1108" y="1017"/>
                </a:lnTo>
                <a:lnTo>
                  <a:pt x="1090" y="979"/>
                </a:lnTo>
                <a:lnTo>
                  <a:pt x="1068" y="940"/>
                </a:lnTo>
                <a:lnTo>
                  <a:pt x="1044" y="903"/>
                </a:lnTo>
                <a:lnTo>
                  <a:pt x="1021" y="866"/>
                </a:lnTo>
                <a:lnTo>
                  <a:pt x="1002" y="836"/>
                </a:lnTo>
                <a:lnTo>
                  <a:pt x="981" y="805"/>
                </a:lnTo>
                <a:lnTo>
                  <a:pt x="962" y="773"/>
                </a:lnTo>
                <a:lnTo>
                  <a:pt x="942" y="741"/>
                </a:lnTo>
                <a:lnTo>
                  <a:pt x="921" y="710"/>
                </a:lnTo>
                <a:lnTo>
                  <a:pt x="899" y="679"/>
                </a:lnTo>
                <a:lnTo>
                  <a:pt x="875" y="650"/>
                </a:lnTo>
                <a:lnTo>
                  <a:pt x="851" y="623"/>
                </a:lnTo>
                <a:lnTo>
                  <a:pt x="825" y="598"/>
                </a:lnTo>
                <a:lnTo>
                  <a:pt x="795" y="577"/>
                </a:lnTo>
                <a:lnTo>
                  <a:pt x="766" y="560"/>
                </a:lnTo>
                <a:lnTo>
                  <a:pt x="733" y="546"/>
                </a:lnTo>
                <a:lnTo>
                  <a:pt x="697" y="537"/>
                </a:lnTo>
                <a:lnTo>
                  <a:pt x="646" y="530"/>
                </a:lnTo>
                <a:lnTo>
                  <a:pt x="591" y="530"/>
                </a:lnTo>
                <a:lnTo>
                  <a:pt x="537" y="534"/>
                </a:lnTo>
                <a:lnTo>
                  <a:pt x="483" y="544"/>
                </a:lnTo>
                <a:lnTo>
                  <a:pt x="430" y="558"/>
                </a:lnTo>
                <a:lnTo>
                  <a:pt x="380" y="576"/>
                </a:lnTo>
                <a:lnTo>
                  <a:pt x="330" y="597"/>
                </a:lnTo>
                <a:lnTo>
                  <a:pt x="285" y="622"/>
                </a:lnTo>
                <a:lnTo>
                  <a:pt x="242" y="649"/>
                </a:lnTo>
                <a:lnTo>
                  <a:pt x="211" y="675"/>
                </a:lnTo>
                <a:lnTo>
                  <a:pt x="182" y="704"/>
                </a:lnTo>
                <a:lnTo>
                  <a:pt x="159" y="737"/>
                </a:lnTo>
                <a:lnTo>
                  <a:pt x="137" y="774"/>
                </a:lnTo>
                <a:lnTo>
                  <a:pt x="118" y="812"/>
                </a:lnTo>
                <a:lnTo>
                  <a:pt x="102" y="853"/>
                </a:lnTo>
                <a:lnTo>
                  <a:pt x="88" y="895"/>
                </a:lnTo>
                <a:lnTo>
                  <a:pt x="76" y="939"/>
                </a:lnTo>
                <a:lnTo>
                  <a:pt x="66" y="983"/>
                </a:lnTo>
                <a:lnTo>
                  <a:pt x="57" y="1028"/>
                </a:lnTo>
                <a:lnTo>
                  <a:pt x="49" y="1073"/>
                </a:lnTo>
                <a:lnTo>
                  <a:pt x="43" y="1111"/>
                </a:lnTo>
                <a:lnTo>
                  <a:pt x="35" y="1150"/>
                </a:lnTo>
                <a:lnTo>
                  <a:pt x="27" y="1189"/>
                </a:lnTo>
                <a:lnTo>
                  <a:pt x="19" y="1229"/>
                </a:lnTo>
                <a:lnTo>
                  <a:pt x="11" y="1270"/>
                </a:lnTo>
                <a:lnTo>
                  <a:pt x="5" y="1310"/>
                </a:lnTo>
                <a:lnTo>
                  <a:pt x="1" y="1351"/>
                </a:lnTo>
                <a:lnTo>
                  <a:pt x="0" y="1390"/>
                </a:lnTo>
                <a:lnTo>
                  <a:pt x="0" y="1427"/>
                </a:lnTo>
                <a:lnTo>
                  <a:pt x="4" y="1465"/>
                </a:lnTo>
                <a:lnTo>
                  <a:pt x="11" y="1498"/>
                </a:lnTo>
                <a:lnTo>
                  <a:pt x="23" y="1531"/>
                </a:lnTo>
                <a:lnTo>
                  <a:pt x="39" y="1561"/>
                </a:lnTo>
                <a:lnTo>
                  <a:pt x="65" y="1596"/>
                </a:lnTo>
                <a:lnTo>
                  <a:pt x="94" y="1632"/>
                </a:lnTo>
                <a:lnTo>
                  <a:pt x="128" y="1668"/>
                </a:lnTo>
                <a:lnTo>
                  <a:pt x="165" y="1703"/>
                </a:lnTo>
                <a:lnTo>
                  <a:pt x="206" y="1738"/>
                </a:lnTo>
                <a:lnTo>
                  <a:pt x="248" y="1769"/>
                </a:lnTo>
                <a:lnTo>
                  <a:pt x="292" y="1799"/>
                </a:lnTo>
                <a:lnTo>
                  <a:pt x="336" y="1823"/>
                </a:lnTo>
                <a:lnTo>
                  <a:pt x="381" y="1845"/>
                </a:lnTo>
                <a:lnTo>
                  <a:pt x="426" y="1862"/>
                </a:lnTo>
                <a:lnTo>
                  <a:pt x="470" y="1873"/>
                </a:lnTo>
                <a:lnTo>
                  <a:pt x="508" y="1875"/>
                </a:lnTo>
                <a:lnTo>
                  <a:pt x="546" y="1871"/>
                </a:lnTo>
                <a:lnTo>
                  <a:pt x="585" y="1858"/>
                </a:lnTo>
                <a:lnTo>
                  <a:pt x="622" y="1841"/>
                </a:lnTo>
                <a:lnTo>
                  <a:pt x="659" y="1820"/>
                </a:lnTo>
                <a:lnTo>
                  <a:pt x="695" y="1794"/>
                </a:lnTo>
                <a:lnTo>
                  <a:pt x="731" y="1767"/>
                </a:lnTo>
                <a:lnTo>
                  <a:pt x="765" y="1738"/>
                </a:lnTo>
                <a:lnTo>
                  <a:pt x="799" y="1709"/>
                </a:lnTo>
                <a:lnTo>
                  <a:pt x="833" y="1681"/>
                </a:lnTo>
                <a:lnTo>
                  <a:pt x="864" y="1655"/>
                </a:lnTo>
                <a:lnTo>
                  <a:pt x="895" y="1632"/>
                </a:lnTo>
                <a:lnTo>
                  <a:pt x="895" y="1632"/>
                </a:lnTo>
                <a:close/>
                <a:moveTo>
                  <a:pt x="3505" y="1243"/>
                </a:moveTo>
                <a:lnTo>
                  <a:pt x="3470" y="1198"/>
                </a:lnTo>
                <a:lnTo>
                  <a:pt x="3429" y="1154"/>
                </a:lnTo>
                <a:lnTo>
                  <a:pt x="3384" y="1112"/>
                </a:lnTo>
                <a:lnTo>
                  <a:pt x="3336" y="1074"/>
                </a:lnTo>
                <a:lnTo>
                  <a:pt x="3283" y="1042"/>
                </a:lnTo>
                <a:lnTo>
                  <a:pt x="3229" y="1013"/>
                </a:lnTo>
                <a:lnTo>
                  <a:pt x="3171" y="991"/>
                </a:lnTo>
                <a:lnTo>
                  <a:pt x="3114" y="976"/>
                </a:lnTo>
                <a:lnTo>
                  <a:pt x="3075" y="973"/>
                </a:lnTo>
                <a:lnTo>
                  <a:pt x="3037" y="975"/>
                </a:lnTo>
                <a:lnTo>
                  <a:pt x="3000" y="982"/>
                </a:lnTo>
                <a:lnTo>
                  <a:pt x="2964" y="994"/>
                </a:lnTo>
                <a:lnTo>
                  <a:pt x="2928" y="1011"/>
                </a:lnTo>
                <a:lnTo>
                  <a:pt x="2894" y="1030"/>
                </a:lnTo>
                <a:lnTo>
                  <a:pt x="2860" y="1052"/>
                </a:lnTo>
                <a:lnTo>
                  <a:pt x="2827" y="1075"/>
                </a:lnTo>
                <a:lnTo>
                  <a:pt x="2795" y="1100"/>
                </a:lnTo>
                <a:lnTo>
                  <a:pt x="2763" y="1125"/>
                </a:lnTo>
                <a:lnTo>
                  <a:pt x="2732" y="1148"/>
                </a:lnTo>
                <a:lnTo>
                  <a:pt x="2701" y="1172"/>
                </a:lnTo>
                <a:lnTo>
                  <a:pt x="2666" y="1198"/>
                </a:lnTo>
                <a:lnTo>
                  <a:pt x="2632" y="1225"/>
                </a:lnTo>
                <a:lnTo>
                  <a:pt x="2600" y="1253"/>
                </a:lnTo>
                <a:lnTo>
                  <a:pt x="2569" y="1283"/>
                </a:lnTo>
                <a:lnTo>
                  <a:pt x="2541" y="1314"/>
                </a:lnTo>
                <a:lnTo>
                  <a:pt x="2515" y="1348"/>
                </a:lnTo>
                <a:lnTo>
                  <a:pt x="2493" y="1384"/>
                </a:lnTo>
                <a:lnTo>
                  <a:pt x="2475" y="1423"/>
                </a:lnTo>
                <a:lnTo>
                  <a:pt x="2460" y="1465"/>
                </a:lnTo>
                <a:lnTo>
                  <a:pt x="2449" y="1511"/>
                </a:lnTo>
                <a:lnTo>
                  <a:pt x="2443" y="1564"/>
                </a:lnTo>
                <a:lnTo>
                  <a:pt x="2443" y="1615"/>
                </a:lnTo>
                <a:lnTo>
                  <a:pt x="2448" y="1666"/>
                </a:lnTo>
                <a:lnTo>
                  <a:pt x="2458" y="1714"/>
                </a:lnTo>
                <a:lnTo>
                  <a:pt x="2472" y="1760"/>
                </a:lnTo>
                <a:lnTo>
                  <a:pt x="2490" y="1807"/>
                </a:lnTo>
                <a:lnTo>
                  <a:pt x="2513" y="1850"/>
                </a:lnTo>
                <a:lnTo>
                  <a:pt x="2539" y="1894"/>
                </a:lnTo>
                <a:lnTo>
                  <a:pt x="2566" y="1936"/>
                </a:lnTo>
                <a:lnTo>
                  <a:pt x="2584" y="1964"/>
                </a:lnTo>
                <a:lnTo>
                  <a:pt x="2602" y="1994"/>
                </a:lnTo>
                <a:lnTo>
                  <a:pt x="2621" y="2026"/>
                </a:lnTo>
                <a:lnTo>
                  <a:pt x="2639" y="2060"/>
                </a:lnTo>
                <a:lnTo>
                  <a:pt x="2658" y="2093"/>
                </a:lnTo>
                <a:lnTo>
                  <a:pt x="2679" y="2127"/>
                </a:lnTo>
                <a:lnTo>
                  <a:pt x="2700" y="2160"/>
                </a:lnTo>
                <a:lnTo>
                  <a:pt x="2721" y="2191"/>
                </a:lnTo>
                <a:lnTo>
                  <a:pt x="2745" y="2220"/>
                </a:lnTo>
                <a:lnTo>
                  <a:pt x="2770" y="2247"/>
                </a:lnTo>
                <a:lnTo>
                  <a:pt x="2796" y="2270"/>
                </a:lnTo>
                <a:lnTo>
                  <a:pt x="2824" y="2289"/>
                </a:lnTo>
                <a:lnTo>
                  <a:pt x="2854" y="2304"/>
                </a:lnTo>
                <a:lnTo>
                  <a:pt x="2886" y="2313"/>
                </a:lnTo>
                <a:lnTo>
                  <a:pt x="2931" y="2318"/>
                </a:lnTo>
                <a:lnTo>
                  <a:pt x="2978" y="2318"/>
                </a:lnTo>
                <a:lnTo>
                  <a:pt x="3027" y="2314"/>
                </a:lnTo>
                <a:lnTo>
                  <a:pt x="3078" y="2306"/>
                </a:lnTo>
                <a:lnTo>
                  <a:pt x="3128" y="2294"/>
                </a:lnTo>
                <a:lnTo>
                  <a:pt x="3178" y="2279"/>
                </a:lnTo>
                <a:lnTo>
                  <a:pt x="3228" y="2261"/>
                </a:lnTo>
                <a:lnTo>
                  <a:pt x="3274" y="2241"/>
                </a:lnTo>
                <a:lnTo>
                  <a:pt x="3318" y="2219"/>
                </a:lnTo>
                <a:lnTo>
                  <a:pt x="3358" y="2196"/>
                </a:lnTo>
                <a:lnTo>
                  <a:pt x="3393" y="2172"/>
                </a:lnTo>
                <a:lnTo>
                  <a:pt x="3419" y="2150"/>
                </a:lnTo>
                <a:lnTo>
                  <a:pt x="3441" y="2123"/>
                </a:lnTo>
                <a:lnTo>
                  <a:pt x="3459" y="2093"/>
                </a:lnTo>
                <a:lnTo>
                  <a:pt x="3474" y="2061"/>
                </a:lnTo>
                <a:lnTo>
                  <a:pt x="3488" y="2025"/>
                </a:lnTo>
                <a:lnTo>
                  <a:pt x="3499" y="1988"/>
                </a:lnTo>
                <a:lnTo>
                  <a:pt x="3508" y="1948"/>
                </a:lnTo>
                <a:lnTo>
                  <a:pt x="3516" y="1908"/>
                </a:lnTo>
                <a:lnTo>
                  <a:pt x="3523" y="1867"/>
                </a:lnTo>
                <a:lnTo>
                  <a:pt x="3528" y="1827"/>
                </a:lnTo>
                <a:lnTo>
                  <a:pt x="3534" y="1787"/>
                </a:lnTo>
                <a:lnTo>
                  <a:pt x="3540" y="1748"/>
                </a:lnTo>
                <a:lnTo>
                  <a:pt x="3546" y="1710"/>
                </a:lnTo>
                <a:lnTo>
                  <a:pt x="3553" y="1665"/>
                </a:lnTo>
                <a:lnTo>
                  <a:pt x="3560" y="1620"/>
                </a:lnTo>
                <a:lnTo>
                  <a:pt x="3564" y="1575"/>
                </a:lnTo>
                <a:lnTo>
                  <a:pt x="3568" y="1529"/>
                </a:lnTo>
                <a:lnTo>
                  <a:pt x="3569" y="1485"/>
                </a:lnTo>
                <a:lnTo>
                  <a:pt x="3567" y="1440"/>
                </a:lnTo>
                <a:lnTo>
                  <a:pt x="3562" y="1397"/>
                </a:lnTo>
                <a:lnTo>
                  <a:pt x="3554" y="1355"/>
                </a:lnTo>
                <a:lnTo>
                  <a:pt x="3542" y="1316"/>
                </a:lnTo>
                <a:lnTo>
                  <a:pt x="3526" y="1278"/>
                </a:lnTo>
                <a:lnTo>
                  <a:pt x="3505" y="1243"/>
                </a:lnTo>
                <a:lnTo>
                  <a:pt x="3505" y="1243"/>
                </a:lnTo>
                <a:close/>
                <a:moveTo>
                  <a:pt x="1758" y="1672"/>
                </a:moveTo>
                <a:lnTo>
                  <a:pt x="1689" y="1659"/>
                </a:lnTo>
                <a:lnTo>
                  <a:pt x="1626" y="1649"/>
                </a:lnTo>
                <a:lnTo>
                  <a:pt x="1567" y="1641"/>
                </a:lnTo>
                <a:lnTo>
                  <a:pt x="1513" y="1637"/>
                </a:lnTo>
                <a:lnTo>
                  <a:pt x="1463" y="1636"/>
                </a:lnTo>
                <a:lnTo>
                  <a:pt x="1416" y="1637"/>
                </a:lnTo>
                <a:lnTo>
                  <a:pt x="1372" y="1641"/>
                </a:lnTo>
                <a:lnTo>
                  <a:pt x="1332" y="1649"/>
                </a:lnTo>
                <a:lnTo>
                  <a:pt x="1292" y="1660"/>
                </a:lnTo>
                <a:lnTo>
                  <a:pt x="1255" y="1675"/>
                </a:lnTo>
                <a:lnTo>
                  <a:pt x="1219" y="1693"/>
                </a:lnTo>
                <a:lnTo>
                  <a:pt x="1184" y="1714"/>
                </a:lnTo>
                <a:lnTo>
                  <a:pt x="1149" y="1739"/>
                </a:lnTo>
                <a:lnTo>
                  <a:pt x="1114" y="1767"/>
                </a:lnTo>
                <a:lnTo>
                  <a:pt x="1079" y="1800"/>
                </a:lnTo>
                <a:lnTo>
                  <a:pt x="1042" y="1836"/>
                </a:lnTo>
                <a:lnTo>
                  <a:pt x="1005" y="1876"/>
                </a:lnTo>
                <a:lnTo>
                  <a:pt x="964" y="1919"/>
                </a:lnTo>
                <a:lnTo>
                  <a:pt x="922" y="1967"/>
                </a:lnTo>
                <a:lnTo>
                  <a:pt x="877" y="2019"/>
                </a:lnTo>
                <a:lnTo>
                  <a:pt x="827" y="2075"/>
                </a:lnTo>
                <a:lnTo>
                  <a:pt x="763" y="2151"/>
                </a:lnTo>
                <a:lnTo>
                  <a:pt x="704" y="2224"/>
                </a:lnTo>
                <a:lnTo>
                  <a:pt x="652" y="2295"/>
                </a:lnTo>
                <a:lnTo>
                  <a:pt x="605" y="2363"/>
                </a:lnTo>
                <a:lnTo>
                  <a:pt x="563" y="2430"/>
                </a:lnTo>
                <a:lnTo>
                  <a:pt x="526" y="2494"/>
                </a:lnTo>
                <a:lnTo>
                  <a:pt x="496" y="2556"/>
                </a:lnTo>
                <a:lnTo>
                  <a:pt x="469" y="2615"/>
                </a:lnTo>
                <a:lnTo>
                  <a:pt x="447" y="2673"/>
                </a:lnTo>
                <a:lnTo>
                  <a:pt x="430" y="2728"/>
                </a:lnTo>
                <a:lnTo>
                  <a:pt x="418" y="2782"/>
                </a:lnTo>
                <a:lnTo>
                  <a:pt x="411" y="2833"/>
                </a:lnTo>
                <a:lnTo>
                  <a:pt x="407" y="2883"/>
                </a:lnTo>
                <a:lnTo>
                  <a:pt x="408" y="2931"/>
                </a:lnTo>
                <a:lnTo>
                  <a:pt x="412" y="2977"/>
                </a:lnTo>
                <a:lnTo>
                  <a:pt x="420" y="3021"/>
                </a:lnTo>
                <a:lnTo>
                  <a:pt x="433" y="3064"/>
                </a:lnTo>
                <a:lnTo>
                  <a:pt x="447" y="3105"/>
                </a:lnTo>
                <a:lnTo>
                  <a:pt x="473" y="3157"/>
                </a:lnTo>
                <a:lnTo>
                  <a:pt x="505" y="3206"/>
                </a:lnTo>
                <a:lnTo>
                  <a:pt x="541" y="3253"/>
                </a:lnTo>
                <a:lnTo>
                  <a:pt x="580" y="3296"/>
                </a:lnTo>
                <a:lnTo>
                  <a:pt x="624" y="3336"/>
                </a:lnTo>
                <a:lnTo>
                  <a:pt x="673" y="3375"/>
                </a:lnTo>
                <a:lnTo>
                  <a:pt x="722" y="3409"/>
                </a:lnTo>
                <a:lnTo>
                  <a:pt x="776" y="3442"/>
                </a:lnTo>
                <a:lnTo>
                  <a:pt x="831" y="3472"/>
                </a:lnTo>
                <a:lnTo>
                  <a:pt x="888" y="3501"/>
                </a:lnTo>
                <a:lnTo>
                  <a:pt x="946" y="3526"/>
                </a:lnTo>
                <a:lnTo>
                  <a:pt x="1005" y="3550"/>
                </a:lnTo>
                <a:lnTo>
                  <a:pt x="1064" y="3570"/>
                </a:lnTo>
                <a:lnTo>
                  <a:pt x="1123" y="3589"/>
                </a:lnTo>
                <a:lnTo>
                  <a:pt x="1182" y="3607"/>
                </a:lnTo>
                <a:lnTo>
                  <a:pt x="1239" y="3622"/>
                </a:lnTo>
                <a:lnTo>
                  <a:pt x="1296" y="3636"/>
                </a:lnTo>
                <a:lnTo>
                  <a:pt x="1350" y="3648"/>
                </a:lnTo>
                <a:lnTo>
                  <a:pt x="1403" y="3657"/>
                </a:lnTo>
                <a:lnTo>
                  <a:pt x="1451" y="3666"/>
                </a:lnTo>
                <a:lnTo>
                  <a:pt x="1503" y="3674"/>
                </a:lnTo>
                <a:lnTo>
                  <a:pt x="1558" y="3682"/>
                </a:lnTo>
                <a:lnTo>
                  <a:pt x="1615" y="3688"/>
                </a:lnTo>
                <a:lnTo>
                  <a:pt x="1674" y="3694"/>
                </a:lnTo>
                <a:lnTo>
                  <a:pt x="1735" y="3699"/>
                </a:lnTo>
                <a:lnTo>
                  <a:pt x="1797" y="3701"/>
                </a:lnTo>
                <a:lnTo>
                  <a:pt x="1860" y="3703"/>
                </a:lnTo>
                <a:lnTo>
                  <a:pt x="1924" y="3702"/>
                </a:lnTo>
                <a:lnTo>
                  <a:pt x="1988" y="3700"/>
                </a:lnTo>
                <a:lnTo>
                  <a:pt x="2051" y="3695"/>
                </a:lnTo>
                <a:lnTo>
                  <a:pt x="2113" y="3688"/>
                </a:lnTo>
                <a:lnTo>
                  <a:pt x="2175" y="3678"/>
                </a:lnTo>
                <a:lnTo>
                  <a:pt x="2235" y="3666"/>
                </a:lnTo>
                <a:lnTo>
                  <a:pt x="2293" y="3650"/>
                </a:lnTo>
                <a:lnTo>
                  <a:pt x="2350" y="3631"/>
                </a:lnTo>
                <a:lnTo>
                  <a:pt x="2404" y="3609"/>
                </a:lnTo>
                <a:lnTo>
                  <a:pt x="2454" y="3583"/>
                </a:lnTo>
                <a:lnTo>
                  <a:pt x="2502" y="3553"/>
                </a:lnTo>
                <a:lnTo>
                  <a:pt x="2545" y="3519"/>
                </a:lnTo>
                <a:lnTo>
                  <a:pt x="2574" y="3492"/>
                </a:lnTo>
                <a:lnTo>
                  <a:pt x="2601" y="3462"/>
                </a:lnTo>
                <a:lnTo>
                  <a:pt x="2626" y="3430"/>
                </a:lnTo>
                <a:lnTo>
                  <a:pt x="2648" y="3395"/>
                </a:lnTo>
                <a:lnTo>
                  <a:pt x="2667" y="3357"/>
                </a:lnTo>
                <a:lnTo>
                  <a:pt x="2684" y="3317"/>
                </a:lnTo>
                <a:lnTo>
                  <a:pt x="2699" y="3273"/>
                </a:lnTo>
                <a:lnTo>
                  <a:pt x="2710" y="3228"/>
                </a:lnTo>
                <a:lnTo>
                  <a:pt x="2718" y="3180"/>
                </a:lnTo>
                <a:lnTo>
                  <a:pt x="2724" y="3128"/>
                </a:lnTo>
                <a:lnTo>
                  <a:pt x="2725" y="3074"/>
                </a:lnTo>
                <a:lnTo>
                  <a:pt x="2723" y="3017"/>
                </a:lnTo>
                <a:lnTo>
                  <a:pt x="2717" y="2956"/>
                </a:lnTo>
                <a:lnTo>
                  <a:pt x="2707" y="2893"/>
                </a:lnTo>
                <a:lnTo>
                  <a:pt x="2693" y="2827"/>
                </a:lnTo>
                <a:lnTo>
                  <a:pt x="2675" y="2757"/>
                </a:lnTo>
                <a:lnTo>
                  <a:pt x="2654" y="2685"/>
                </a:lnTo>
                <a:lnTo>
                  <a:pt x="2627" y="2610"/>
                </a:lnTo>
                <a:lnTo>
                  <a:pt x="2595" y="2530"/>
                </a:lnTo>
                <a:lnTo>
                  <a:pt x="2559" y="2448"/>
                </a:lnTo>
                <a:lnTo>
                  <a:pt x="2519" y="2362"/>
                </a:lnTo>
                <a:lnTo>
                  <a:pt x="2474" y="2278"/>
                </a:lnTo>
                <a:lnTo>
                  <a:pt x="2428" y="2201"/>
                </a:lnTo>
                <a:lnTo>
                  <a:pt x="2383" y="2129"/>
                </a:lnTo>
                <a:lnTo>
                  <a:pt x="2336" y="2065"/>
                </a:lnTo>
                <a:lnTo>
                  <a:pt x="2289" y="2006"/>
                </a:lnTo>
                <a:lnTo>
                  <a:pt x="2240" y="1952"/>
                </a:lnTo>
                <a:lnTo>
                  <a:pt x="2192" y="1903"/>
                </a:lnTo>
                <a:lnTo>
                  <a:pt x="2143" y="1860"/>
                </a:lnTo>
                <a:lnTo>
                  <a:pt x="2095" y="1822"/>
                </a:lnTo>
                <a:lnTo>
                  <a:pt x="2045" y="1789"/>
                </a:lnTo>
                <a:lnTo>
                  <a:pt x="1997" y="1759"/>
                </a:lnTo>
                <a:lnTo>
                  <a:pt x="1948" y="1735"/>
                </a:lnTo>
                <a:lnTo>
                  <a:pt x="1900" y="1714"/>
                </a:lnTo>
                <a:lnTo>
                  <a:pt x="1853" y="1696"/>
                </a:lnTo>
                <a:lnTo>
                  <a:pt x="1805" y="1683"/>
                </a:lnTo>
                <a:lnTo>
                  <a:pt x="1758" y="1672"/>
                </a:lnTo>
                <a:lnTo>
                  <a:pt x="1758" y="1672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61572" tIns="30785" rIns="61572" bIns="30785" numCol="1" anchor="t" anchorCtr="0" compatLnSpc="1"/>
          <a:lstStyle/>
          <a:p>
            <a:endParaRPr lang="zh-CN" altLang="en-US" sz="1210"/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172085" y="6018530"/>
            <a:ext cx="3637915" cy="354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公元前23世纪到前18世纪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7"/>
            </p:custDataLst>
          </p:nvPr>
        </p:nvSpPr>
        <p:spPr>
          <a:xfrm>
            <a:off x="5266690" y="4451350"/>
            <a:ext cx="2212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公元前1500年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4624070" y="6165850"/>
            <a:ext cx="3283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雅利安人入侵建国 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2085" y="4337050"/>
            <a:ext cx="30873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哈拉帕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摩亨佐・达罗遗址</a:t>
            </a:r>
            <a:endParaRPr lang="zh-CN" altLang="en-US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7173" name="Picture 8" descr="y"/>
          <p:cNvPicPr>
            <a:picLocks noChangeAspect="1"/>
          </p:cNvPicPr>
          <p:nvPr/>
        </p:nvPicPr>
        <p:blipFill>
          <a:blip r:embed="rId9">
            <a:lum bright="-6000" contrast="18000"/>
          </a:blip>
          <a:stretch>
            <a:fillRect/>
          </a:stretch>
        </p:blipFill>
        <p:spPr>
          <a:xfrm>
            <a:off x="7651750" y="864870"/>
            <a:ext cx="4137025" cy="512826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组合 29"/>
          <p:cNvGrpSpPr/>
          <p:nvPr/>
        </p:nvGrpSpPr>
        <p:grpSpPr>
          <a:xfrm>
            <a:off x="5952490" y="864870"/>
            <a:ext cx="1699260" cy="1464310"/>
            <a:chOff x="3471" y="1071"/>
            <a:chExt cx="2676" cy="2306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51" y="1071"/>
              <a:ext cx="2196" cy="2306"/>
            </a:xfrm>
            <a:prstGeom prst="rect">
              <a:avLst/>
            </a:prstGeom>
          </p:spPr>
        </p:pic>
        <p:sp>
          <p:nvSpPr>
            <p:cNvPr id="22" name="矩形: 圆角 21"/>
            <p:cNvSpPr/>
            <p:nvPr/>
          </p:nvSpPr>
          <p:spPr>
            <a:xfrm>
              <a:off x="3471" y="1293"/>
              <a:ext cx="693" cy="2084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/>
                <a:t>雅利安人</a:t>
              </a:r>
              <a:endParaRPr lang="zh-CN" altLang="en-US" sz="1600" b="1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064624" y="2482850"/>
            <a:ext cx="1729741" cy="1968500"/>
            <a:chOff x="8636930" y="796507"/>
            <a:chExt cx="3738984" cy="409791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79312" y="796507"/>
              <a:ext cx="3096602" cy="4097917"/>
            </a:xfrm>
            <a:prstGeom prst="rect">
              <a:avLst/>
            </a:prstGeom>
          </p:spPr>
        </p:pic>
        <p:sp>
          <p:nvSpPr>
            <p:cNvPr id="39" name="矩形: 圆角 21"/>
            <p:cNvSpPr/>
            <p:nvPr/>
          </p:nvSpPr>
          <p:spPr>
            <a:xfrm>
              <a:off x="8636930" y="1634597"/>
              <a:ext cx="951217" cy="2754858"/>
            </a:xfrm>
            <a:prstGeom prst="roundRect">
              <a:avLst/>
            </a:prstGeom>
            <a:no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/>
                <a:t>达罗毗荼人</a:t>
              </a:r>
              <a:endParaRPr lang="zh-CN" altLang="en-US" sz="16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9"/>
  <p:tag name="KSO_WM_UNIT_INDEX" val="1_9"/>
  <p:tag name="KSO_WM_UNIT_LAYERLEVEL" val="1_1"/>
  <p:tag name="KSO_WM_UNIT_TEXT_FILL_FORE_SCHEMECOLOR_INDEX" val="13"/>
  <p:tag name="KSO_WM_UNIT_TEXT_FILL_TYPE" val="1"/>
  <p:tag name="KSO_WM_UNIT_TYPE" val="m_i"/>
</p:tagLst>
</file>

<file path=ppt/tags/tag101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BIND_DECORATION_IDS" val="diagram20165040_3*m_i*1_5;diagram20165040_3*m_i*1_4"/>
  <p:tag name="KSO_WM_UNIT_CLEAR" val="0"/>
  <p:tag name="KSO_WM_UNIT_COMPATIBLE" val="0"/>
  <p:tag name="KSO_WM_UNIT_HIGHLIGHT" val="0"/>
  <p:tag name="KSO_WM_UNIT_ID" val="diagram20165040_3*m_h_f*1_2_1"/>
  <p:tag name="KSO_WM_UNIT_INDEX" val="1_2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m_h_f"/>
  <p:tag name="KSO_WM_UNIT_VALUE" val="24"/>
</p:tagLst>
</file>

<file path=ppt/tags/tag102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1"/>
  <p:tag name="KSO_WM_UNIT_INDEX" val="1_1"/>
  <p:tag name="KSO_WM_UNIT_LAYERLEVEL" val="1_1"/>
  <p:tag name="KSO_WM_UNIT_LINE_FILL_TYPE" val="2"/>
  <p:tag name="KSO_WM_UNIT_LINE_FORE_SCHEMECOLOR_INDEX" val="6"/>
  <p:tag name="KSO_WM_UNIT_TEXT_FILL_FORE_SCHEMECOLOR_INDEX" val="2"/>
  <p:tag name="KSO_WM_UNIT_TEXT_FILL_TYPE" val="1"/>
  <p:tag name="KSO_WM_UNIT_TYPE" val="m_i"/>
</p:tagLst>
</file>

<file path=ppt/tags/tag103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2"/>
  <p:tag name="KSO_WM_UNIT_INDEX" val="1_2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04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3"/>
  <p:tag name="KSO_WM_UNIT_INDEX" val="1_3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05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4"/>
  <p:tag name="KSO_WM_UNIT_INDEX" val="1_4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06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5"/>
  <p:tag name="KSO_WM_UNIT_INDEX" val="1_5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07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8"/>
  <p:tag name="KSO_WM_UNIT_INDEX" val="1_8"/>
  <p:tag name="KSO_WM_UNIT_LAYERLEVEL" val="1_1"/>
  <p:tag name="KSO_WM_UNIT_TEXT_FILL_FORE_SCHEMECOLOR_INDEX" val="13"/>
  <p:tag name="KSO_WM_UNIT_TEXT_FILL_TYPE" val="1"/>
  <p:tag name="KSO_WM_UNIT_TYPE" val="m_i"/>
</p:tagLst>
</file>

<file path=ppt/tags/tag108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9"/>
  <p:tag name="KSO_WM_UNIT_INDEX" val="1_9"/>
  <p:tag name="KSO_WM_UNIT_LAYERLEVEL" val="1_1"/>
  <p:tag name="KSO_WM_UNIT_TEXT_FILL_FORE_SCHEMECOLOR_INDEX" val="13"/>
  <p:tag name="KSO_WM_UNIT_TEXT_FILL_TYPE" val="1"/>
  <p:tag name="KSO_WM_UNIT_TYPE" val="m_i"/>
</p:tagLst>
</file>

<file path=ppt/tags/tag109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BIND_DECORATION_IDS" val="diagram20165040_3*m_i*1_5;diagram20165040_3*m_i*1_4"/>
  <p:tag name="KSO_WM_UNIT_CLEAR" val="0"/>
  <p:tag name="KSO_WM_UNIT_COMPATIBLE" val="0"/>
  <p:tag name="KSO_WM_UNIT_HIGHLIGHT" val="0"/>
  <p:tag name="KSO_WM_UNIT_ID" val="diagram20165040_3*m_h_f*1_2_1"/>
  <p:tag name="KSO_WM_UNIT_INDEX" val="1_2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m_h_f"/>
  <p:tag name="KSO_WM_UNIT_VALUE" val="24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6"/>
  <p:tag name="KSO_WM_UNIT_INDEX" val="1_6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11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7"/>
  <p:tag name="KSO_WM_UNIT_INDEX" val="1_7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112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10"/>
  <p:tag name="KSO_WM_UNIT_INDEX" val="1_10"/>
  <p:tag name="KSO_WM_UNIT_LAYERLEVEL" val="1_1"/>
  <p:tag name="KSO_WM_UNIT_TEXT_FILL_FORE_SCHEMECOLOR_INDEX" val="13"/>
  <p:tag name="KSO_WM_UNIT_TEXT_FILL_TYPE" val="1"/>
  <p:tag name="KSO_WM_UNIT_TYPE" val="m_i"/>
</p:tagLst>
</file>

<file path=ppt/tags/tag113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BIND_DECORATION_IDS" val="diagram20165040_3*m_i*1_7;diagram20165040_3*m_i*1_6"/>
  <p:tag name="KSO_WM_UNIT_CLEAR" val="0"/>
  <p:tag name="KSO_WM_UNIT_COMPATIBLE" val="0"/>
  <p:tag name="KSO_WM_UNIT_HIGHLIGHT" val="0"/>
  <p:tag name="KSO_WM_UNIT_ID" val="diagram20165040_3*m_h_f*1_3_1"/>
  <p:tag name="KSO_WM_UNIT_INDEX" val="1_3_1"/>
  <p:tag name="KSO_WM_UNIT_LAYERLEVEL" val="1_1_1"/>
  <p:tag name="KSO_WM_UNIT_PRESET_TEXT_INDEX" val="4"/>
  <p:tag name="KSO_WM_UNIT_PRESET_TEXT_LEN" val="57"/>
  <p:tag name="KSO_WM_UNIT_TEXT_FILL_FORE_SCHEMECOLOR_INDEX" val="13"/>
  <p:tag name="KSO_WM_UNIT_TEXT_FILL_TYPE" val="1"/>
  <p:tag name="KSO_WM_UNIT_TYPE" val="m_h_f"/>
  <p:tag name="KSO_WM_UNIT_VALUE" val="24"/>
</p:tagLst>
</file>

<file path=ppt/tags/tag114.xml><?xml version="1.0" encoding="utf-8"?>
<p:tagLst xmlns:p="http://schemas.openxmlformats.org/presentationml/2006/main">
  <p:tag name="KSO_WM_UNIT_TABLE_BEAUTIFY" val="smartTable{7b67dfee-4ede-4797-a282-0a14bdddd2ff}"/>
</p:tagLst>
</file>

<file path=ppt/tags/tag115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ADJUSTLAYOUT_ID" val="35"/>
  <p:tag name="KSO_WM_UNIT_COLOR_SCHEME_PARENT_PAGE" val="0_1"/>
  <p:tag name="KSO_WM_UNIT_COLOR_SCHEME_SHAPE_ID" val="35"/>
  <p:tag name="KSO_WM_UNIT_COMPATIBLE" val="0"/>
  <p:tag name="KSO_WM_UNIT_DIAGRAM_ISNUMVISUAL" val="0"/>
  <p:tag name="KSO_WM_UNIT_DIAGRAM_ISREFERUNIT" val="0"/>
  <p:tag name="KSO_WM_UNIT_HIGHLIGHT" val="0"/>
  <p:tag name="KSO_WM_UNIT_ID" val="diagram30178600_1*i*1"/>
  <p:tag name="KSO_WM_UNIT_INDEX" val="1"/>
  <p:tag name="KSO_WM_UNIT_LAYERLEVEL" val="1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ADJUSTLAYOUT_ID" val="21"/>
  <p:tag name="KSO_WM_UNIT_COLOR_SCHEME_PARENT_PAGE" val="0_1"/>
  <p:tag name="KSO_WM_UNIT_COLOR_SCHEME_SHAPE_ID" val="21"/>
  <p:tag name="KSO_WM_UNIT_COMPATIBLE" val="0"/>
  <p:tag name="KSO_WM_UNIT_DIAGRAM_ISNUMVISUAL" val="0"/>
  <p:tag name="KSO_WM_UNIT_DIAGRAM_ISREFERUNIT" val="0"/>
  <p:tag name="KSO_WM_UNIT_HIGHLIGHT" val="0"/>
  <p:tag name="KSO_WM_UNIT_ID" val="diagram30178600_1*f*1"/>
  <p:tag name="KSO_WM_UNIT_INDEX" val="1"/>
  <p:tag name="KSO_WM_UNIT_LAYERLEVEL" val="1"/>
  <p:tag name="KSO_WM_UNIT_PRESET_TEXT" val="点击此处添加正文，文字是您思想的提炼，为了最终呈现发布的良好效果，请言简意赅的阐述观点，并根据需要酌情增减文字。&#10;您的正文已经字字珠玑，但信息却千丝万缕，需要用更多的文字来表述；但请您尽可能提炼思想的精髓，恰如其分的表达观点，往往事半功倍。&#10;为了能让您有更直观的字数感受，并进一步方便使用，我们为您标注了最适合的位置。您输入的文字到这里时，就是最佳视觉效果。"/>
  <p:tag name="KSO_WM_UNIT_TEXT_PART_ID" val="3-c"/>
  <p:tag name="KSO_WM_UNIT_TEXT_PART_ID_V2" val="d-3-1"/>
  <p:tag name="KSO_WM_UNIT_TEXT_PART_SIZE" val="169.76*644.5"/>
  <p:tag name="KSO_WM_UNIT_TYPE" val="f"/>
  <p:tag name="KSO_WM_UNIT_VALUE" val="273"/>
</p:tagLst>
</file>

<file path=ppt/tags/tag11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ADJUSTLAYOUT_ID" val="39"/>
  <p:tag name="KSO_WM_UNIT_COLOR_SCHEME_PARENT_PAGE" val="0_1"/>
  <p:tag name="KSO_WM_UNIT_COLOR_SCHEME_SHAPE_ID" val="39"/>
  <p:tag name="KSO_WM_UNIT_COMPATIBLE" val="0"/>
  <p:tag name="KSO_WM_UNIT_DIAGRAM_ISNUMVISUAL" val="0"/>
  <p:tag name="KSO_WM_UNIT_DIAGRAM_ISREFERUNIT" val="0"/>
  <p:tag name="KSO_WM_UNIT_FOIL_COLOR" val="1"/>
  <p:tag name="KSO_WM_UNIT_HIGHLIGHT" val="0"/>
  <p:tag name="KSO_WM_UNIT_ID" val="diagram30178600_1*i*3"/>
  <p:tag name="KSO_WM_UNIT_INDEX" val="3"/>
  <p:tag name="KSO_WM_UNIT_LAYERLEVEL" val="1"/>
  <p:tag name="KSO_WM_UNIT_TYPE" val="i"/>
</p:tagLst>
</file>

<file path=ppt/tags/tag118.xml><?xml version="1.0" encoding="utf-8"?>
<p:tagLst xmlns:p="http://schemas.openxmlformats.org/presentationml/2006/main">
  <p:tag name="KSO_WM_BEAUTIFY_FLAG" val="#wm#"/>
  <p:tag name="KSO_WM_SLIDE_COLORSCHEME_VERSION" val="3.2"/>
  <p:tag name="KSO_WM_SLIDE_CONSTRAINT" val="%7b%22slideConstraint%22%3a%7b%22seriesAreas%22%3a%5b%5d%2c%22singleAreas%22%3a%5b%7b%22shapes%22%3a%5b2%5d%2c%22serialConstraintIndex%22%3a-1%2c%22areatextmark%22%3a0%2c%22pictureprocessmark%22%3a0%7d%5d%7d%7d"/>
  <p:tag name="KSO_WM_SLIDE_ID" val="diagram30178600_1"/>
  <p:tag name="KSO_WM_SLIDE_INDEX" val="1"/>
  <p:tag name="KSO_WM_SLIDE_ITEM_CNT" val="0"/>
  <p:tag name="KSO_WM_SLIDE_LAYOUT" val="a_d_f_h"/>
  <p:tag name="KSO_WM_SLIDE_LAYOUT_CNT" val="1_1_1_2"/>
  <p:tag name="KSO_WM_SLIDE_MODEL_TYPE" val="cover"/>
  <p:tag name="KSO_WM_SLIDE_POSITION" val="44.3798*401.743"/>
  <p:tag name="KSO_WM_SLIDE_SIZE" val="824.221*94.5141"/>
  <p:tag name="KSO_WM_SLIDE_SUBTYPE" val="picTxt"/>
  <p:tag name="KSO_WM_SLIDE_TYPE" val="text"/>
  <p:tag name="KSO_WM_TAG_VERSION" val="1.0"/>
  <p:tag name="KSO_WM_TEMPLATE_CATEGORY" val="diagram"/>
  <p:tag name="KSO_WM_TEMPLATE_INDEX" val="30178600"/>
</p:tagLst>
</file>

<file path=ppt/tags/tag12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2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3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3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4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4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16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5"/>
  <p:tag name="KSO_WM_UNIT_COLOR_SCHEME_SHAPE_ID" val="9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5"/>
  <p:tag name="KSO_WM_UNIT_COLOR_SCHEME_SHAPE_ID" val="1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6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6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6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6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6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17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7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7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7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7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8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"/>
  <p:tag name="KSO_WM_UNIT_COLOR_SCHEME_SHAPE_ID" val="18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8"/>
  <p:tag name="KSO_WM_UNIT_COLOR_SCHEME_SHAPE_ID" val="8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9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9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0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0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0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1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0"/>
  <p:tag name="KSO_WM_UNIT_COLOR_SCHEME_SHAPE_ID" val="7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10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1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1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11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6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UNIT_COLOR_SCHEME_PARENT_PAGE" val="2_11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COLOR_SCHEME_PARENT_PAGE" val="1_1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8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30178600"/>
  <p:tag name="KSO_WM_UNIT_COLOR_SCHEME_PARENT_PAGE" val="1_1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1_1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2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TAG_VERSION" val="1.0"/>
  <p:tag name="KSO_WM_UNIT_COLOR_SCHEME_PARENT_PAGE" val="1_1"/>
  <p:tag name="KSO_WM_UNIT_COLOR_SCHEME_SHAPE_ID" val="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UNIT_COLOR_SCHEME_PARENT_PAGE" val="1_1"/>
  <p:tag name="KSO_WM_UNIT_COLOR_SCHEME_SHAPE_ID" val="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.xml><?xml version="1.0" encoding="utf-8"?>
<p:tagLst xmlns:p="http://schemas.openxmlformats.org/presentationml/2006/main">
  <p:tag name="KSO_WM_BEAUTIFY_FLAG" val="#wm#"/>
  <p:tag name="KSO_WM_SLIDE_COLORSCHEME_VERSION" val="3.2"/>
  <p:tag name="KSO_WM_TAG_VERSION" val="1.0"/>
  <p:tag name="KSO_WM_TEMPLATE_CATEGORY" val="diagram"/>
  <p:tag name="KSO_WM_TEMPLATE_INDEX" val="30178600"/>
  <p:tag name="KSO_WM_UNIT_COLOR_SCHEME_PARENT_PAGE" val="1_1"/>
  <p:tag name="KSO_WM_UNIT_COLOR_SCHEME_SHAPE_ID" val="7"/>
</p:tagLst>
</file>

<file path=ppt/tags/tag73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TEMPLATE_ASSEMBLE_GROUPID" val="5f15028b8050c250ba65d27c"/>
  <p:tag name="KSO_WM_TEMPLATE_ASSEMBLE_XID" val="5f15028b8050c250ba65d27c"/>
  <p:tag name="KSO_WM_TEMPLATE_CATEGORY" val="diagram"/>
  <p:tag name="KSO_WM_TEMPLATE_INDEX" val="20209302"/>
  <p:tag name="KSO_WM_UNIT_BK_DARK_LIGHT" val="2"/>
  <p:tag name="KSO_WM_UNIT_COMPATIBLE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diagram20209302_1*i*1"/>
  <p:tag name="KSO_WM_UNIT_INDEX" val="1"/>
  <p:tag name="KSO_WM_UNIT_LAYERLEVEL" val="1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500"/>
</p:tagLst>
</file>

<file path=ppt/tags/tag74.xml><?xml version="1.0" encoding="utf-8"?>
<p:tagLst xmlns:p="http://schemas.openxmlformats.org/presentationml/2006/main">
  <p:tag name="KSO_WM_BEAUTIFY_FLAG" val="#wm#"/>
  <p:tag name="KSO_WM_DIAGRAM_GROUP_CODE" val="ζ1-1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1"/>
  <p:tag name="KSO_WM_UNIT_INDEX" val="1_1_1"/>
  <p:tag name="KSO_WM_UNIT_LAYERLEVEL" val="1_1_1"/>
  <p:tag name="KSO_WM_UNIT_SUPPORT_UNIT_TYPE" val="[&quot;all&quot;]"/>
  <p:tag name="KSO_WM_UNIT_TYPE" val="ζ_h_d"/>
  <p:tag name="KSO_WM_UNIT_VALUE" val="923*1071"/>
</p:tagLst>
</file>

<file path=ppt/tags/tag75.xml><?xml version="1.0" encoding="utf-8"?>
<p:tagLst xmlns:p="http://schemas.openxmlformats.org/presentationml/2006/main">
  <p:tag name="KSO_WM_BEAUTIFY_FLAG" val="#wm#"/>
  <p:tag name="KSO_WM_BLIP_RECT_BOTTOM" val="0"/>
  <p:tag name="KSO_WM_BLIP_RECT_LEFT" val="-29"/>
  <p:tag name="KSO_WM_BLIP_RECT_RIGHT" val="-13"/>
  <p:tag name="KSO_WM_BLIP_RECT_TOP" val="0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2"/>
  <p:tag name="KSO_WM_UNIT_INDEX" val="1_1_2"/>
  <p:tag name="KSO_WM_UNIT_LAYERLEVEL" val="1_1_1"/>
  <p:tag name="KSO_WM_UNIT_PLACING_PICTURE_USER_VIEWPORT" val="{&quot;height&quot;:4043.9999999999986,&quot;width&quot;:4037.177952755907}"/>
  <p:tag name="KSO_WM_UNIT_SUPPORT_UNIT_TYPE" val="[&quot;all&quot;]"/>
  <p:tag name="KSO_WM_UNIT_TYPE" val="ζ_h_d"/>
  <p:tag name="KSO_WM_UNIT_VALUE" val="923*922"/>
  <p:tag name="PICTUREFILLRANGE" val="426ceeec-077f-415e-8ee4-b29da1b3cb64"/>
</p:tagLst>
</file>

<file path=ppt/tags/tag76.xml><?xml version="1.0" encoding="utf-8"?>
<p:tagLst xmlns:p="http://schemas.openxmlformats.org/presentationml/2006/main">
  <p:tag name="KSO_WM_BEAUTIFY_FLAG" val="#wm#"/>
  <p:tag name="KSO_WM_BLIP_RECT_BOTTOM" val="-159"/>
  <p:tag name="KSO_WM_BLIP_RECT_LEFT" val="-17"/>
  <p:tag name="KSO_WM_BLIP_RECT_RIGHT" val="-76"/>
  <p:tag name="KSO_WM_BLIP_RECT_TOP" val="-51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3"/>
  <p:tag name="KSO_WM_UNIT_INDEX" val="1_1_3"/>
  <p:tag name="KSO_WM_UNIT_LAYERLEVEL" val="1_1_1"/>
  <p:tag name="KSO_WM_UNIT_SUPPORT_UNIT_TYPE" val="[&quot;all&quot;]"/>
  <p:tag name="KSO_WM_UNIT_TYPE" val="ζ_h_d"/>
  <p:tag name="KSO_WM_UNIT_VALUE" val="297*673"/>
  <p:tag name="PICTUREFILLRANGE" val="426ceeec-077f-415e-8ee4-b29da1b3cb64"/>
</p:tagLst>
</file>

<file path=ppt/tags/tag77.xml><?xml version="1.0" encoding="utf-8"?>
<p:tagLst xmlns:p="http://schemas.openxmlformats.org/presentationml/2006/main">
  <p:tag name="KSO_WM_BEAUTIFY_FLAG" val="#wm#"/>
  <p:tag name="KSO_WM_BLIP_RECT_BOTTOM" val="-19"/>
  <p:tag name="KSO_WM_BLIP_RECT_LEFT" val="-39"/>
  <p:tag name="KSO_WM_BLIP_RECT_RIGHT" val="-18"/>
  <p:tag name="KSO_WM_BLIP_RECT_TOP" val="-185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4"/>
  <p:tag name="KSO_WM_UNIT_INDEX" val="1_1_4"/>
  <p:tag name="KSO_WM_UNIT_LAYERLEVEL" val="1_1_1"/>
  <p:tag name="KSO_WM_UNIT_SUPPORT_UNIT_TYPE" val="[&quot;all&quot;]"/>
  <p:tag name="KSO_WM_UNIT_TYPE" val="ζ_h_d"/>
  <p:tag name="KSO_WM_UNIT_VALUE" val="304*828"/>
  <p:tag name="PICTUREFILLRANGE" val="426ceeec-077f-415e-8ee4-b29da1b3cb64"/>
</p:tagLst>
</file>

<file path=ppt/tags/tag78.xml><?xml version="1.0" encoding="utf-8"?>
<p:tagLst xmlns:p="http://schemas.openxmlformats.org/presentationml/2006/main">
  <p:tag name="KSO_WM_UNIT_PLACING_PICTURE_USER_VIEWPORT" val="{&quot;height&quot;:7293,&quot;width&quot;:3596}"/>
</p:tagLst>
</file>

<file path=ppt/tags/tag79.xml><?xml version="1.0" encoding="utf-8"?>
<p:tagLst xmlns:p="http://schemas.openxmlformats.org/presentationml/2006/main">
  <p:tag name="KSO_WM_BEAUTIFY_FLAG" val="#wm#"/>
  <p:tag name="KSO_WM_CHIP_FILLPROP" val="[[{&quot;fill_id&quot;:&quot;15d635f685fd4d2491c2cd80a5f3ea4a&quot;,&quot;fill_align&quot;:&quot;lm&quot;,&quot;text_align&quot;:&quot;lm&quot;,&quot;text_direction&quot;:&quot;horizontal&quot;,&quot;chip_types&quot;:[&quot;header&quot;]},{&quot;fill_id&quot;:&quot;9cbd9f1010bd4d7788a004738f3d0e36&quot;,&quot;fill_align&quot;:&quot;l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,{&quot;fill_id&quot;:&quot;2d6de27137194b1b9669246963d33e19&quot;,&quot;fill_align&quot;:&quot;lm&quot;,&quot;text_align&quot;:&quot;lm&quot;,&quot;text_direction&quot;:&quot;horizontal&quot;,&quot;chip_types&quot;:[&quot;pictext&quot;,&quot;text&quot;,&quot;picture&quot;,&quot;chart&quot;,&quot;table&quot;]}],[{&quot;fill_id&quot;:&quot;15d635f685fd4d2491c2cd80a5f3ea4a&quot;,&quot;fill_align&quot;:&quot;lm&quot;,&quot;text_align&quot;:&quot;lm&quot;,&quot;text_direction&quot;:&quot;horizontal&quot;,&quot;chip_types&quot;:[&quot;header&quot;]},{&quot;fill_id&quot;:&quot;9cbd9f1010bd4d7788a004738f3d0e36&quot;,&quot;fill_align&quot;:&quot;lm&quot;,&quot;text_align&quot;:&quot;lm&quot;,&quot;text_direction&quot;:&quot;horizontal&quot;,&quot;chip_types&quot;:[&quot;pictext&quot;,&quot;text&quot;,&quot;picture&quot;,&quot;chart&quot;,&quot;table&quot;,&quot;video&quot;]},{&quot;fill_id&quot;:&quot;2d6de27137194b1b9669246963d33e19&quot;,&quot;fill_align&quot;:&quot;l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,&quot;creativecrop&quot;]}]]"/>
  <p:tag name="KSO_WM_CHIP_GROUPID" val="5f0e62ba8050c250ba65b19c"/>
  <p:tag name="KSO_WM_CHIP_INFOS" val="{&quot;layout_type&quot;:&quot;leftright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f0e62ba8050c250ba65b19d"/>
  <p:tag name="KSO_WM_SLIDE_BACKGROUND" val="[&quot;leftRight&quot;]"/>
  <p:tag name="KSO_WM_SLIDE_BACKGROUND_TYPE" val="leftRight"/>
  <p:tag name="KSO_WM_SLIDE_BK_DARK_LIGHT" val="2"/>
  <p:tag name="KSO_WM_SLIDE_ID" val="diagram20209302_1"/>
  <p:tag name="KSO_WM_SLIDE_INDEX" val="1"/>
  <p:tag name="KSO_WM_SLIDE_ITEM_CNT" val="0"/>
  <p:tag name="KSO_WM_SLIDE_LAYOUT" val="a_d_f"/>
  <p:tag name="KSO_WM_SLIDE_LAYOUT_CNT" val="1_1_1"/>
  <p:tag name="KSO_WM_SLIDE_LAYOUT_INFO" val="{&quot;direction&quot;:1,&quot;id&quot;:&quot;2020-07-20T10:33:48&quot;,&quot;maxSize&quot;:{&quot;size1&quot;:37.690172514319421},&quot;minSize&quot;:{&quot;size1&quot;:37.690172514319421},&quot;normalSize&quot;:{&quot;size1&quot;:37.690172514319421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0-07-20T10:33:48&quot;,&quot;margin&quot;:{&quot;bottom&quot;:9.3129997253417969,&quot;left&quot;:1.6319999694824219,&quot;right&quot;:0.87300002574920654,&quot;top&quot;:7.619999885559082},&quot;type&quot;:0},{&quot;id&quot;:&quot;2020-07-20T10:33:48&quot;,&quot;maxSize&quot;:{&quot;size1&quot;:57.799999999999997},&quot;minSize&quot;:{&quot;size1&quot;:37.799999999999997},&quot;normalSize&quot;:{&quot;size1&quot;:38.612729624305736},&quot;subLayout&quot;:[{&quot;id&quot;:&quot;2020-07-20T10:33:48&quot;,&quot;margin&quot;:{&quot;bottom&quot;:0.026000002399086952,&quot;left&quot;:1.659000039100647,&quot;right&quot;:1.6929999589920044,&quot;top&quot;:1.6929999589920044},&quot;type&quot;:0},{&quot;id&quot;:&quot;2020-07-20T10:33:48&quot;,&quot;margin&quot;:{&quot;bottom&quot;:1.6929999589920044,&quot;left&quot;:1.6599999666213989,&quot;right&quot;:1.6929999589920044,&quot;top&quot;:0.81999999284744263},&quot;type&quot;:0}],&quot;type&quot;:0}],&quot;type&quot;:0}"/>
  <p:tag name="KSO_WM_SLIDE_POSITION" val="0*0"/>
  <p:tag name="KSO_WM_SLIDE_RATIO" val="1.777778"/>
  <p:tag name="KSO_WM_SLIDE_SIZE" val="912*540"/>
  <p:tag name="KSO_WM_SLIDE_SUBTYPE" val="picTxt"/>
  <p:tag name="KSO_WM_SLIDE_SUPPORT_FEATURE_TYPE" val="0"/>
  <p:tag name="KSO_WM_SLIDE_TYPE" val="text"/>
  <p:tag name="KSO_WM_TAG_VERSION" val="1.0"/>
  <p:tag name="KSO_WM_TEMPLATE_ASSEMBLE_GROUPID" val="5f15028b8050c250ba65d27c"/>
  <p:tag name="KSO_WM_TEMPLATE_ASSEMBLE_XID" val="5f15028b8050c250ba65d27c"/>
  <p:tag name="KSO_WM_TEMPLATE_CATEGORY" val="diagram"/>
  <p:tag name="KSO_WM_TEMPLATE_COLOR_TYPE" val="1"/>
  <p:tag name="KSO_WM_TEMPLATE_INDEX" val="20209302"/>
  <p:tag name="KSO_WM_TEMPLATE_MASTER_TYPE" val="0"/>
  <p:tag name="KSO_WM_TEMPLATE_SUBCATEGORY" val="2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3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UNIT_PLACING_PICTURE_USER_VIEWPORT" val="{&quot;height&quot;:2964,&quot;width&quot;:3787}"/>
</p:tagLst>
</file>

<file path=ppt/tags/tag81.xml><?xml version="1.0" encoding="utf-8"?>
<p:tagLst xmlns:p="http://schemas.openxmlformats.org/presentationml/2006/main">
  <p:tag name="KSO_WM_UNIT_PLACING_PICTURE_USER_VIEWPORT" val="{&quot;height&quot;:3600,&quot;width&quot;:4826.7259842519688}"/>
</p:tagLst>
</file>

<file path=ppt/tags/tag82.xml><?xml version="1.0" encoding="utf-8"?>
<p:tagLst xmlns:p="http://schemas.openxmlformats.org/presentationml/2006/main">
  <p:tag name="KSO_WM_BEAUTIFY_FLAG" val="#wm#"/>
  <p:tag name="KSO_WM_DIAGRAM_GROUP_CODE" val="ζ1-1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1"/>
  <p:tag name="KSO_WM_UNIT_INDEX" val="1_1_1"/>
  <p:tag name="KSO_WM_UNIT_LAYERLEVEL" val="1_1_1"/>
  <p:tag name="KSO_WM_UNIT_SUPPORT_UNIT_TYPE" val="[&quot;all&quot;]"/>
  <p:tag name="KSO_WM_UNIT_TYPE" val="ζ_h_d"/>
  <p:tag name="KSO_WM_UNIT_VALUE" val="923*1071"/>
</p:tagLst>
</file>

<file path=ppt/tags/tag83.xml><?xml version="1.0" encoding="utf-8"?>
<p:tagLst xmlns:p="http://schemas.openxmlformats.org/presentationml/2006/main">
  <p:tag name="KSO_WM_BEAUTIFY_FLAG" val="#wm#"/>
  <p:tag name="KSO_WM_BLIP_RECT_BOTTOM" val="0"/>
  <p:tag name="KSO_WM_BLIP_RECT_LEFT" val="-29"/>
  <p:tag name="KSO_WM_BLIP_RECT_RIGHT" val="-13"/>
  <p:tag name="KSO_WM_BLIP_RECT_TOP" val="0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2"/>
  <p:tag name="KSO_WM_UNIT_INDEX" val="1_1_2"/>
  <p:tag name="KSO_WM_UNIT_LAYERLEVEL" val="1_1_1"/>
  <p:tag name="KSO_WM_UNIT_PLACING_PICTURE_USER_VIEWPORT" val="{&quot;height&quot;:2897,&quot;width&quot;:3079.4705394229886}"/>
  <p:tag name="KSO_WM_UNIT_SUPPORT_UNIT_TYPE" val="[&quot;all&quot;]"/>
  <p:tag name="KSO_WM_UNIT_TYPE" val="ζ_h_d"/>
  <p:tag name="KSO_WM_UNIT_VALUE" val="923*922"/>
  <p:tag name="PICTUREFILLRANGE" val="426ceeec-077f-415e-8ee4-b29da1b3cb64"/>
</p:tagLst>
</file>

<file path=ppt/tags/tag84.xml><?xml version="1.0" encoding="utf-8"?>
<p:tagLst xmlns:p="http://schemas.openxmlformats.org/presentationml/2006/main">
  <p:tag name="KSO_WM_BEAUTIFY_FLAG" val="#wm#"/>
  <p:tag name="KSO_WM_BLIP_RECT_BOTTOM" val="-159"/>
  <p:tag name="KSO_WM_BLIP_RECT_LEFT" val="-17"/>
  <p:tag name="KSO_WM_BLIP_RECT_RIGHT" val="-76"/>
  <p:tag name="KSO_WM_BLIP_RECT_TOP" val="-51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3"/>
  <p:tag name="KSO_WM_UNIT_INDEX" val="1_1_3"/>
  <p:tag name="KSO_WM_UNIT_LAYERLEVEL" val="1_1_1"/>
  <p:tag name="KSO_WM_UNIT_SUPPORT_UNIT_TYPE" val="[&quot;all&quot;]"/>
  <p:tag name="KSO_WM_UNIT_TYPE" val="ζ_h_d"/>
  <p:tag name="KSO_WM_UNIT_VALUE" val="297*673"/>
  <p:tag name="PICTUREFILLRANGE" val="426ceeec-077f-415e-8ee4-b29da1b3cb64"/>
</p:tagLst>
</file>

<file path=ppt/tags/tag85.xml><?xml version="1.0" encoding="utf-8"?>
<p:tagLst xmlns:p="http://schemas.openxmlformats.org/presentationml/2006/main">
  <p:tag name="KSO_WM_BEAUTIFY_FLAG" val="#wm#"/>
  <p:tag name="KSO_WM_BLIP_RECT_BOTTOM" val="-19"/>
  <p:tag name="KSO_WM_BLIP_RECT_LEFT" val="-39"/>
  <p:tag name="KSO_WM_BLIP_RECT_RIGHT" val="-18"/>
  <p:tag name="KSO_WM_BLIP_RECT_TOP" val="-185"/>
  <p:tag name="KSO_WM_CREATIVE_CROP_HEIGHT" val="202.2"/>
  <p:tag name="KSO_WM_CREATIVE_CROP_ORG_HEIGHT" val="202.2"/>
  <p:tag name="KSO_WM_CREATIVE_CROP_ORG_WIDTH" val="285.6"/>
  <p:tag name="KSO_WM_CREATIVE_CROP_TEMPLATE_ID" val="3190031"/>
  <p:tag name="KSO_WM_CREATIVE_CROP_VERSION" val="1"/>
  <p:tag name="KSO_WM_CREATIVE_CROP_WIDTH" val="234.472"/>
  <p:tag name="KSO_WM_DIAGRAM_GROUP_CODE" val="1558083558"/>
  <p:tag name="KSO_WM_TAG_VERSION" val="1.0"/>
  <p:tag name="KSO_WM_TEMPLATE_CATEGORY" val="crop"/>
  <p:tag name="KSO_WM_TEMPLATE_INDEX" val="20205160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5160_1*ζ_h_d*1_1_4"/>
  <p:tag name="KSO_WM_UNIT_INDEX" val="1_1_4"/>
  <p:tag name="KSO_WM_UNIT_LAYERLEVEL" val="1_1_1"/>
  <p:tag name="KSO_WM_UNIT_SUPPORT_UNIT_TYPE" val="[&quot;all&quot;]"/>
  <p:tag name="KSO_WM_UNIT_TYPE" val="ζ_h_d"/>
  <p:tag name="KSO_WM_UNIT_VALUE" val="304*828"/>
  <p:tag name="PICTUREFILLRANGE" val="426ceeec-077f-415e-8ee4-b29da1b3cb64"/>
</p:tagLst>
</file>

<file path=ppt/tags/tag86.xml><?xml version="1.0" encoding="utf-8"?>
<p:tagLst xmlns:p="http://schemas.openxmlformats.org/presentationml/2006/main">
  <p:tag name="KSO_WM_UNIT_PLACING_PICTURE_USER_VIEWPORT" val="{&quot;height&quot;:3671.9433070866139,&quot;width&quot;:2461.6818897637795}"/>
</p:tagLst>
</file>

<file path=ppt/tags/tag87.xml><?xml version="1.0" encoding="utf-8"?>
<p:tagLst xmlns:p="http://schemas.openxmlformats.org/presentationml/2006/main">
  <p:tag name="KSO_WM_UNIT_PLACING_PICTURE_USER_VIEWPORT" val="{&quot;height&quot;:4048.0031496062993,&quot;width&quot;:4973.2850393700783}"/>
</p:tagLst>
</file>

<file path=ppt/tags/tag88.xml><?xml version="1.0" encoding="utf-8"?>
<p:tagLst xmlns:p="http://schemas.openxmlformats.org/presentationml/2006/main">
  <p:tag name="KSO_WM_BEAUTIFY_FLAG" val="#wm#"/>
  <p:tag name="KSO_WM_CHIP_FILLPROP" val="[[{&quot;fill_id&quot;:&quot;faaccb2fd86b4868b2d42bbd10dec68b&quot;,&quot;fill_align&quot;:&quot;lb&quot;,&quot;text_align&quot;:&quot;lb&quot;,&quot;text_direction&quot;:&quot;horizontal&quot;,&quot;chip_types&quot;:[&quot;header&quot;]},{&quot;fill_id&quot;:&quot;c6262d71374b45c7bb743adc79b8885d&quot;,&quot;fill_align&quot;:&quot;lt&quot;,&quot;text_align&quot;:&quot;lt&quot;,&quot;text_direction&quot;:&quot;horizontal&quot;,&quot;chip_types&quot;:[&quot;text&quot;]},{&quot;fill_id&quot;:&quot;86eb506aadc24c73abadbd3bc5104f20&quot;,&quot;fill_align&quot;:&quot;lm&quot;,&quot;text_align&quot;:&quot;lm&quot;,&quot;text_direction&quot;:&quot;horizontal&quot;,&quot;chip_types&quot;:[&quot;diagram&quot;,&quot;pictext&quot;,&quot;text&quot;,&quot;picture&quot;,&quot;chart&quot;,&quot;table&quot;,&quot;video&quot;]},{&quot;fill_id&quot;:&quot;6bcd6b680a4849eb9e660ad3650ba5ef&quot;,&quot;fill_align&quot;:&quot;lm&quot;,&quot;text_align&quot;:&quot;lm&quot;,&quot;text_direction&quot;:&quot;horizontal&quot;,&quot;chip_types&quot;:[&quot;text&quot;]}]]"/>
  <p:tag name="KSO_WM_CHIP_GROUPID" val="5ef32693c6295c63c1a2e119"/>
  <p:tag name="KSO_WM_CHIP_INFOS" val="{&quot;layout_type&quot;:&quot;topbottom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f32693c6295c63c1a2e11a"/>
  <p:tag name="KSO_WM_SLIDE_BACKGROUND" val="[&quot;general&quot;]"/>
  <p:tag name="KSO_WM_SLIDE_BACKGROUND_TYPE" val="general"/>
  <p:tag name="KSO_WM_SLIDE_BK_DARK_LIGHT" val="2"/>
  <p:tag name="KSO_WM_SLIDE_COLORSCHEME_VERSION" val="3.2"/>
  <p:tag name="KSO_WM_SLIDE_CONSTRAINT" val="%7b%22slideConstraint%22%3a%7b%22seriesAreas%22%3a%5b%5d%2c%22singleAreas%22%3a%5b%7b%22shapes%22%3a%5b8%5d%2c%22serialConstraintIndex%22%3a-1%2c%22areatextmark%22%3a0%2c%22pictureprocessmark%22%3a0%7d%5d%7d%7d"/>
  <p:tag name="KSO_WM_SLIDE_ID" val="diagram20208527_1"/>
  <p:tag name="KSO_WM_SLIDE_INDEX" val="1"/>
  <p:tag name="KSO_WM_SLIDE_ITEM_CNT" val="0"/>
  <p:tag name="KSO_WM_SLIDE_LAYOUT" val="a_d_h"/>
  <p:tag name="KSO_WM_SLIDE_LAYOUT_CNT" val="1_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06-25T08:58:59&quot;,&quot;maxSize&quot;:{&quot;size1&quot;:15.699999999999999},&quot;minSize&quot;:{&quot;size1&quot;:15.699999999999999},&quot;normalSize&quot;:{&quot;size1&quot;:15.699999999999999},&quot;subLayout&quot;:[{&quot;id&quot;:&quot;2020-06-25T08:58:59&quot;,&quot;margin&quot;:{&quot;bottom&quot;:0.026000002399086952,&quot;left&quot;:2.1170001029968262,&quot;right&quot;:2.1159999370574951,&quot;top&quot;:1.2699999809265137},&quot;type&quot;:0},{&quot;id&quot;:&quot;2020-06-25T08:58:59&quot;,&quot;maxSize&quot;:{&quot;size1&quot;:65.599999999999994},&quot;minSize&quot;:{&quot;size1&quot;:65.599999999999994},&quot;normalSize&quot;:{&quot;size1&quot;:65.599999999999994},&quot;subLayout&quot;:[{&quot;direction&quot;:1,&quot;id&quot;:&quot;2020-06-25T08:58:59&quot;,&quot;maxSize&quot;:{&quot;size1&quot;:73.799622901280713},&quot;minSize&quot;:{&quot;size1&quot;:47.499622901280723},&quot;normalSize&quot;:{&quot;size1&quot;:48.820456234614056},&quot;subLayout&quot;:[{&quot;id&quot;:&quot;2020-06-25T08:58:59&quot;,&quot;margin&quot;:{&quot;bottom&quot;:0.84700000286102295,&quot;left&quot;:2.1170001029968262,&quot;right&quot;:1.2439998388290405,&quot;top&quot;:0.84700000286102295},&quot;maxSize&quot;:{&quot;size1&quot;:48.10128117281063},&quot;minSize&quot;:{&quot;size1&quot;:32.201281172810624},&quot;normalSize&quot;:{&quot;size1&quot;:41.00261174496768},&quot;subLayout&quot;:[{&quot;id&quot;:&quot;2020-06-25T08:58:59&quot;,&quot;margin&quot;:{&quot;bottom&quot;:0.043547116219997406,&quot;left&quot;:2.1170001029968262,&quot;right&quot;:1.2439998388290405,&quot;top&quot;:0.84700000286102295},&quot;type&quot;:0},{&quot;id&quot;:&quot;2020-06-25T08:58:59&quot;,&quot;margin&quot;:{&quot;bottom&quot;:0.84700000286102295,&quot;left&quot;:2.1170001029968262,&quot;right&quot;:1.2439998388290405,&quot;top&quot;:0.15224455296993256},&quot;type&quot;:0}],&quot;type&quot;:0},{&quot;id&quot;:&quot;2020-06-25T08:58:59&quot;,&quot;margin&quot;:{&quot;bottom&quot;:0.81999999284744263,&quot;left&quot;:0.026000002399086952,&quot;right&quot;:2.1159999370574951,&quot;top&quot;:0.81999999284744263},&quot;type&quot;:0}],&quot;type&quot;:0},{&quot;id&quot;:&quot;2020-06-25T08:58:59&quot;,&quot;margin&quot;:{&quot;bottom&quot;:1.6929999589920044,&quot;left&quot;:2.9630000591278076,&quot;right&quot;:2.9630000591278076,&quot;top&quot;:0.87300002574920654},&quot;maxSize&quot;:{&quot;size1&quot;:55.197771259658168},&quot;minSize&quot;:{&quot;size1&quot;:39.297771259658163},&quot;normalSize&quot;:{&quot;size1&quot;:39.297771259658163},&quot;subLayout&quot;:[{&quot;id&quot;:&quot;2020-06-25T08:58:59&quot;,&quot;margin&quot;:{&quot;bottom&quot;:0.043547656387090683,&quot;left&quot;:2.9630000591278076,&quot;right&quot;:2.9630000591278076,&quot;top&quot;:0.87300002574920654},&quot;type&quot;:0},{&quot;id&quot;:&quot;2020-06-25T08:58:59&quot;,&quot;margin&quot;:{&quot;bottom&quot;:1.6929999589920044,&quot;left&quot;:2.9630000591278076,&quot;right&quot;:2.9630000591278076,&quot;top&quot;:0.15224401652812958},&quot;type&quot;:0}],&quot;type&quot;:0}],&quot;type&quot;:0}],&quot;type&quot;:0}"/>
  <p:tag name="KSO_WM_SLIDE_POSITION" val="60*185.256"/>
  <p:tag name="KSO_WM_SLIDE_RATIO" val="1.777778"/>
  <p:tag name="KSO_WM_SLIDE_SIZE" val="815.955*306.748"/>
  <p:tag name="KSO_WM_SLIDE_SUBTYPE" val="picTxt"/>
  <p:tag name="KSO_WM_SLIDE_SUPPORT_FEATURE_TYPE" val="0"/>
  <p:tag name="KSO_WM_SLIDE_TYPE" val="text"/>
  <p:tag name="KSO_WM_TAG_VERSION" val="1.0"/>
  <p:tag name="KSO_WM_TEMPLATE_ASSEMBLE_GROUPID" val="5ef3f6d3b28c6292c802c746"/>
  <p:tag name="KSO_WM_TEMPLATE_ASSEMBLE_XID" val="5ef3f6d3b28c6292c802c746"/>
  <p:tag name="KSO_WM_TEMPLATE_CATEGORY" val="diagram"/>
  <p:tag name="KSO_WM_TEMPLATE_COLOR_TYPE" val="1"/>
  <p:tag name="KSO_WM_TEMPLATE_INDEX" val="20208527"/>
  <p:tag name="KSO_WM_TEMPLATE_MASTER_TYPE" val="0"/>
  <p:tag name="KSO_WM_TEMPLATE_SUBCATEGORY" val="21"/>
</p:tagLst>
</file>

<file path=ppt/tags/tag89.xml><?xml version="1.0" encoding="utf-8"?>
<p:tagLst xmlns:p="http://schemas.openxmlformats.org/presentationml/2006/main">
  <p:tag name="KSO_WM_BEAUTIFY_FLAG" val="#wm#"/>
  <p:tag name="KSO_WM_CHIP_FILLPROP" val="[[{&quot;fill_id&quot;:&quot;faaccb2fd86b4868b2d42bbd10dec68b&quot;,&quot;fill_align&quot;:&quot;lb&quot;,&quot;text_align&quot;:&quot;lb&quot;,&quot;text_direction&quot;:&quot;horizontal&quot;,&quot;chip_types&quot;:[&quot;header&quot;]},{&quot;fill_id&quot;:&quot;c6262d71374b45c7bb743adc79b8885d&quot;,&quot;fill_align&quot;:&quot;lt&quot;,&quot;text_align&quot;:&quot;lt&quot;,&quot;text_direction&quot;:&quot;horizontal&quot;,&quot;chip_types&quot;:[&quot;text&quot;]},{&quot;fill_id&quot;:&quot;86eb506aadc24c73abadbd3bc5104f20&quot;,&quot;fill_align&quot;:&quot;lm&quot;,&quot;text_align&quot;:&quot;lm&quot;,&quot;text_direction&quot;:&quot;horizontal&quot;,&quot;chip_types&quot;:[&quot;diagram&quot;,&quot;pictext&quot;,&quot;text&quot;,&quot;picture&quot;,&quot;chart&quot;,&quot;table&quot;,&quot;video&quot;]},{&quot;fill_id&quot;:&quot;6bcd6b680a4849eb9e660ad3650ba5ef&quot;,&quot;fill_align&quot;:&quot;lm&quot;,&quot;text_align&quot;:&quot;lm&quot;,&quot;text_direction&quot;:&quot;horizontal&quot;,&quot;chip_types&quot;:[&quot;text&quot;]}]]"/>
  <p:tag name="KSO_WM_CHIP_GROUPID" val="5ef32693c6295c63c1a2e119"/>
  <p:tag name="KSO_WM_CHIP_INFOS" val="{&quot;layout_type&quot;:&quot;topbottom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f32693c6295c63c1a2e11a"/>
  <p:tag name="KSO_WM_SLIDE_BACKGROUND" val="[&quot;general&quot;]"/>
  <p:tag name="KSO_WM_SLIDE_BACKGROUND_TYPE" val="general"/>
  <p:tag name="KSO_WM_SLIDE_BK_DARK_LIGHT" val="2"/>
  <p:tag name="KSO_WM_SLIDE_COLORSCHEME_VERSION" val="3.2"/>
  <p:tag name="KSO_WM_SLIDE_CONSTRAINT" val="%7b%22slideConstraint%22%3a%7b%22seriesAreas%22%3a%5b%5d%2c%22singleAreas%22%3a%5b%7b%22shapes%22%3a%5b8%5d%2c%22serialConstraintIndex%22%3a-1%2c%22areatextmark%22%3a0%2c%22pictureprocessmark%22%3a0%7d%5d%7d%7d"/>
  <p:tag name="KSO_WM_SLIDE_ID" val="diagram20208527_1"/>
  <p:tag name="KSO_WM_SLIDE_INDEX" val="1"/>
  <p:tag name="KSO_WM_SLIDE_ITEM_CNT" val="0"/>
  <p:tag name="KSO_WM_SLIDE_LAYOUT" val="a_d_h"/>
  <p:tag name="KSO_WM_SLIDE_LAYOUT_CNT" val="1_1_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06-25T08:58:59&quot;,&quot;maxSize&quot;:{&quot;size1&quot;:15.699999999999999},&quot;minSize&quot;:{&quot;size1&quot;:15.699999999999999},&quot;normalSize&quot;:{&quot;size1&quot;:15.699999999999999},&quot;subLayout&quot;:[{&quot;id&quot;:&quot;2020-06-25T08:58:59&quot;,&quot;margin&quot;:{&quot;bottom&quot;:0.026000002399086952,&quot;left&quot;:2.1170001029968262,&quot;right&quot;:2.1159999370574951,&quot;top&quot;:1.2699999809265137},&quot;type&quot;:0},{&quot;id&quot;:&quot;2020-06-25T08:58:59&quot;,&quot;maxSize&quot;:{&quot;size1&quot;:65.599999999999994},&quot;minSize&quot;:{&quot;size1&quot;:65.599999999999994},&quot;normalSize&quot;:{&quot;size1&quot;:65.599999999999994},&quot;subLayout&quot;:[{&quot;direction&quot;:1,&quot;id&quot;:&quot;2020-06-25T08:58:59&quot;,&quot;maxSize&quot;:{&quot;size1&quot;:73.799622901280713},&quot;minSize&quot;:{&quot;size1&quot;:47.499622901280723},&quot;normalSize&quot;:{&quot;size1&quot;:48.820456234614056},&quot;subLayout&quot;:[{&quot;id&quot;:&quot;2020-06-25T08:58:59&quot;,&quot;margin&quot;:{&quot;bottom&quot;:0.84700000286102295,&quot;left&quot;:2.1170001029968262,&quot;right&quot;:1.2439998388290405,&quot;top&quot;:0.84700000286102295},&quot;maxSize&quot;:{&quot;size1&quot;:48.10128117281063},&quot;minSize&quot;:{&quot;size1&quot;:32.201281172810624},&quot;normalSize&quot;:{&quot;size1&quot;:41.00261174496768},&quot;subLayout&quot;:[{&quot;id&quot;:&quot;2020-06-25T08:58:59&quot;,&quot;margin&quot;:{&quot;bottom&quot;:0.043547116219997406,&quot;left&quot;:2.1170001029968262,&quot;right&quot;:1.2439998388290405,&quot;top&quot;:0.84700000286102295},&quot;type&quot;:0},{&quot;id&quot;:&quot;2020-06-25T08:58:59&quot;,&quot;margin&quot;:{&quot;bottom&quot;:0.84700000286102295,&quot;left&quot;:2.1170001029968262,&quot;right&quot;:1.2439998388290405,&quot;top&quot;:0.15224455296993256},&quot;type&quot;:0}],&quot;type&quot;:0},{&quot;id&quot;:&quot;2020-06-25T08:58:59&quot;,&quot;margin&quot;:{&quot;bottom&quot;:0.81999999284744263,&quot;left&quot;:0.026000002399086952,&quot;right&quot;:2.1159999370574951,&quot;top&quot;:0.81999999284744263},&quot;type&quot;:0}],&quot;type&quot;:0},{&quot;id&quot;:&quot;2020-06-25T08:58:59&quot;,&quot;margin&quot;:{&quot;bottom&quot;:1.6929999589920044,&quot;left&quot;:2.9630000591278076,&quot;right&quot;:2.9630000591278076,&quot;top&quot;:0.87300002574920654},&quot;maxSize&quot;:{&quot;size1&quot;:55.197771259658168},&quot;minSize&quot;:{&quot;size1&quot;:39.297771259658163},&quot;normalSize&quot;:{&quot;size1&quot;:39.297771259658163},&quot;subLayout&quot;:[{&quot;id&quot;:&quot;2020-06-25T08:58:59&quot;,&quot;margin&quot;:{&quot;bottom&quot;:0.043547656387090683,&quot;left&quot;:2.9630000591278076,&quot;right&quot;:2.9630000591278076,&quot;top&quot;:0.87300002574920654},&quot;type&quot;:0},{&quot;id&quot;:&quot;2020-06-25T08:58:59&quot;,&quot;margin&quot;:{&quot;bottom&quot;:1.6929999589920044,&quot;left&quot;:2.9630000591278076,&quot;right&quot;:2.9630000591278076,&quot;top&quot;:0.15224401652812958},&quot;type&quot;:0}],&quot;type&quot;:0}],&quot;type&quot;:0}],&quot;type&quot;:0}"/>
  <p:tag name="KSO_WM_SLIDE_POSITION" val="60*185.256"/>
  <p:tag name="KSO_WM_SLIDE_RATIO" val="1.777778"/>
  <p:tag name="KSO_WM_SLIDE_SIZE" val="815.955*306.748"/>
  <p:tag name="KSO_WM_SLIDE_SUBTYPE" val="picTxt"/>
  <p:tag name="KSO_WM_SLIDE_SUPPORT_FEATURE_TYPE" val="0"/>
  <p:tag name="KSO_WM_SLIDE_TYPE" val="text"/>
  <p:tag name="KSO_WM_TAG_VERSION" val="1.0"/>
  <p:tag name="KSO_WM_TEMPLATE_ASSEMBLE_GROUPID" val="5ef3f6d3b28c6292c802c746"/>
  <p:tag name="KSO_WM_TEMPLATE_ASSEMBLE_XID" val="5ef3f6d3b28c6292c802c746"/>
  <p:tag name="KSO_WM_TEMPLATE_CATEGORY" val="diagram"/>
  <p:tag name="KSO_WM_TEMPLATE_COLOR_TYPE" val="1"/>
  <p:tag name="KSO_WM_TEMPLATE_INDEX" val="20208527"/>
  <p:tag name="KSO_WM_TEMPLATE_MASTER_TYPE" val="0"/>
  <p:tag name="KSO_WM_TEMPLATE_SUBCATEGORY" val="2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LOR_SCHEME_PARENT_PAGE" val="2_2"/>
  <p:tag name="KSO_WM_UNIT_COLOR_SCHEME_SHAPE_ID" val="4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1"/>
  <p:tag name="KSO_WM_UNIT_INDEX" val="1_1"/>
  <p:tag name="KSO_WM_UNIT_LAYERLEVEL" val="1_1"/>
  <p:tag name="KSO_WM_UNIT_LINE_FILL_TYPE" val="2"/>
  <p:tag name="KSO_WM_UNIT_LINE_FORE_SCHEMECOLOR_INDEX" val="6"/>
  <p:tag name="KSO_WM_UNIT_TEXT_FILL_FORE_SCHEMECOLOR_INDEX" val="2"/>
  <p:tag name="KSO_WM_UNIT_TEXT_FILL_TYPE" val="1"/>
  <p:tag name="KSO_WM_UNIT_TYPE" val="m_i"/>
</p:tagLst>
</file>

<file path=ppt/tags/tag91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2"/>
  <p:tag name="KSO_WM_UNIT_INDEX" val="1_2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2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3"/>
  <p:tag name="KSO_WM_UNIT_INDEX" val="1_3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3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8"/>
  <p:tag name="KSO_WM_UNIT_INDEX" val="1_8"/>
  <p:tag name="KSO_WM_UNIT_LAYERLEVEL" val="1_1"/>
  <p:tag name="KSO_WM_UNIT_TEXT_FILL_FORE_SCHEMECOLOR_INDEX" val="13"/>
  <p:tag name="KSO_WM_UNIT_TEXT_FILL_TYPE" val="1"/>
  <p:tag name="KSO_WM_UNIT_TYPE" val="m_i"/>
</p:tagLst>
</file>

<file path=ppt/tags/tag94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1"/>
  <p:tag name="KSO_WM_UNIT_INDEX" val="1_1"/>
  <p:tag name="KSO_WM_UNIT_LAYERLEVEL" val="1_1"/>
  <p:tag name="KSO_WM_UNIT_LINE_FILL_TYPE" val="2"/>
  <p:tag name="KSO_WM_UNIT_LINE_FORE_SCHEMECOLOR_INDEX" val="6"/>
  <p:tag name="KSO_WM_UNIT_TEXT_FILL_FORE_SCHEMECOLOR_INDEX" val="2"/>
  <p:tag name="KSO_WM_UNIT_TEXT_FILL_TYPE" val="1"/>
  <p:tag name="KSO_WM_UNIT_TYPE" val="m_i"/>
</p:tagLst>
</file>

<file path=ppt/tags/tag95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2"/>
  <p:tag name="KSO_WM_UNIT_INDEX" val="1_2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6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3"/>
  <p:tag name="KSO_WM_UNIT_INDEX" val="1_3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7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4"/>
  <p:tag name="KSO_WM_UNIT_INDEX" val="1_4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8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FILL_FORE_SCHEMECOLOR_INDEX" val="5"/>
  <p:tag name="KSO_WM_UNIT_FILL_TYPE" val="1"/>
  <p:tag name="KSO_WM_UNIT_ID" val="diagram20165040_3*m_i*1_5"/>
  <p:tag name="KSO_WM_UNIT_INDEX" val="1_5"/>
  <p:tag name="KSO_WM_UNIT_LAYERLEVEL" val="1_1"/>
  <p:tag name="KSO_WM_UNIT_LINE_FILL_TYPE" val="2"/>
  <p:tag name="KSO_WM_UNIT_LINE_FORE_SCHEMECOLOR_INDEX" val="5"/>
  <p:tag name="KSO_WM_UNIT_TEXT_FILL_FORE_SCHEMECOLOR_INDEX" val="13"/>
  <p:tag name="KSO_WM_UNIT_TEXT_FILL_TYPE" val="1"/>
  <p:tag name="KSO_WM_UNIT_TYPE" val="m_i"/>
</p:tagLst>
</file>

<file path=ppt/tags/tag99.xml><?xml version="1.0" encoding="utf-8"?>
<p:tagLst xmlns:p="http://schemas.openxmlformats.org/presentationml/2006/main">
  <p:tag name="KSO_WM_BEAUTIFY_FLAG" val="#wm#"/>
  <p:tag name="KSO_WM_DIAGRAM_GROUP_CODE" val="m1-1"/>
  <p:tag name="KSO_WM_TAG_VERSION" val="1.0"/>
  <p:tag name="KSO_WM_TEMPLATE_CATEGORY" val="diagram"/>
  <p:tag name="KSO_WM_TEMPLATE_INDEX" val="20165040"/>
  <p:tag name="KSO_WM_UNIT_ID" val="diagram20165040_3*m_i*1_8"/>
  <p:tag name="KSO_WM_UNIT_INDEX" val="1_8"/>
  <p:tag name="KSO_WM_UNIT_LAYERLEVEL" val="1_1"/>
  <p:tag name="KSO_WM_UNIT_TEXT_FILL_FORE_SCHEMECOLOR_INDEX" val="13"/>
  <p:tag name="KSO_WM_UNIT_TEXT_FILL_TYPE" val="1"/>
  <p:tag name="KSO_WM_UNIT_TYPE" val="m_i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9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6BC5"/>
      </a:accent1>
      <a:accent2>
        <a:srgbClr val="E34D4D"/>
      </a:accent2>
      <a:accent3>
        <a:srgbClr val="C5CFCF"/>
      </a:accent3>
      <a:accent4>
        <a:srgbClr val="1EAAE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2704</Words>
  <Application>WPS 演示</Application>
  <PresentationFormat>宽屏</PresentationFormat>
  <Paragraphs>437</Paragraphs>
  <Slides>24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楷体</vt:lpstr>
      <vt:lpstr>华文新魏</vt:lpstr>
      <vt:lpstr>华文楷体</vt:lpstr>
      <vt:lpstr>华文中宋</vt:lpstr>
      <vt:lpstr>仿宋</vt:lpstr>
      <vt:lpstr>Calibri</vt:lpstr>
      <vt:lpstr>Impact</vt:lpstr>
      <vt:lpstr>黑体</vt:lpstr>
      <vt:lpstr>华文隶书</vt:lpstr>
      <vt:lpstr>迷你简菱心</vt:lpstr>
      <vt:lpstr>Arial</vt:lpstr>
      <vt:lpstr>Office 主题</vt:lpstr>
      <vt:lpstr>Office 主题​​</vt:lpstr>
      <vt:lpstr>MS_ClipArt_Gallery.2</vt:lpstr>
      <vt:lpstr>MS_ClipArt_Gallery.2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</cp:revision>
  <dcterms:created xsi:type="dcterms:W3CDTF">2022-01-09T17:27:06Z</dcterms:created>
  <dcterms:modified xsi:type="dcterms:W3CDTF">2022-01-09T17:27:08Z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2052-10.8.2.7058</vt:lpwstr>
  </property>
  <property fmtid="{D5CDD505-2E9C-101B-9397-08002B2CF9AE}" pid="3" name="ICV">
    <vt:lpwstr>0317FFAD89D441DAB3639488FDC2D620</vt:lpwstr>
  </property>
</Properties>
</file>