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91" r:id="rId2"/>
    <p:sldId id="299" r:id="rId3"/>
    <p:sldId id="296" r:id="rId4"/>
    <p:sldId id="269" r:id="rId5"/>
    <p:sldId id="320" r:id="rId6"/>
    <p:sldId id="321" r:id="rId7"/>
    <p:sldId id="273" r:id="rId8"/>
    <p:sldId id="288" r:id="rId9"/>
    <p:sldId id="297" r:id="rId10"/>
    <p:sldId id="274" r:id="rId11"/>
    <p:sldId id="275" r:id="rId12"/>
    <p:sldId id="276" r:id="rId13"/>
    <p:sldId id="298" r:id="rId14"/>
    <p:sldId id="258" r:id="rId15"/>
    <p:sldId id="292" r:id="rId16"/>
    <p:sldId id="262" r:id="rId17"/>
    <p:sldId id="318"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277" y="21"/>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9-06T13:31:51.121" idx="1">
    <p:pos x="3821" y="1447"/>
    <p:text/>
    <p:extLst mod="1">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6171B3-103D-4F17-AFAD-1A1C1C216E99}" type="doc">
      <dgm:prSet loTypeId="urn:microsoft.com/office/officeart/2005/8/layout/process4" loCatId="process" qsTypeId="urn:microsoft.com/office/officeart/2005/8/quickstyle/simple5" qsCatId="simple" csTypeId="urn:microsoft.com/office/officeart/2005/8/colors/colorful2" csCatId="colorful" phldr="1"/>
      <dgm:spPr/>
      <dgm:t>
        <a:bodyPr/>
        <a:lstStyle/>
        <a:p>
          <a:endParaRPr lang="en-US"/>
        </a:p>
      </dgm:t>
    </dgm:pt>
    <dgm:pt modelId="{217A5198-DA82-4F92-9E04-98DC2BF393AE}">
      <dgm:prSet custT="1"/>
      <dgm:spPr/>
      <dgm:t>
        <a:bodyPr/>
        <a:lstStyle/>
        <a:p>
          <a:r>
            <a:rPr lang="zh-CN" sz="3200" dirty="0"/>
            <a:t>反对君主专制，</a:t>
          </a:r>
          <a:r>
            <a:rPr lang="zh-CN" altLang="en-US" sz="3200" dirty="0"/>
            <a:t>主张</a:t>
          </a:r>
          <a:r>
            <a:rPr lang="zh-CN" sz="3200" dirty="0"/>
            <a:t>三权分立</a:t>
          </a:r>
          <a:endParaRPr lang="en-US" sz="3200" dirty="0"/>
        </a:p>
      </dgm:t>
    </dgm:pt>
    <dgm:pt modelId="{A3E664A8-6060-4441-AD40-8204B963D9D8}" type="parTrans" cxnId="{8BF510EB-2CA0-4972-8BF2-4D77DB993A47}">
      <dgm:prSet/>
      <dgm:spPr/>
      <dgm:t>
        <a:bodyPr/>
        <a:lstStyle/>
        <a:p>
          <a:endParaRPr lang="en-US"/>
        </a:p>
      </dgm:t>
    </dgm:pt>
    <dgm:pt modelId="{66D2C6B9-84FF-4A85-837A-D41BAA172CF4}" type="sibTrans" cxnId="{8BF510EB-2CA0-4972-8BF2-4D77DB993A47}">
      <dgm:prSet/>
      <dgm:spPr/>
      <dgm:t>
        <a:bodyPr/>
        <a:lstStyle/>
        <a:p>
          <a:endParaRPr lang="en-US"/>
        </a:p>
      </dgm:t>
    </dgm:pt>
    <dgm:pt modelId="{AA7C77DD-C57C-46C1-ADC0-E60AC0C4B5E2}">
      <dgm:prSet custT="1"/>
      <dgm:spPr>
        <a:solidFill>
          <a:schemeClr val="bg1"/>
        </a:solidFill>
      </dgm:spPr>
      <dgm:t>
        <a:bodyPr/>
        <a:lstStyle/>
        <a:p>
          <a:pPr algn="l"/>
          <a:r>
            <a:rPr lang="zh-CN" sz="2000" dirty="0"/>
            <a:t>国家权力分为立法</a:t>
          </a:r>
          <a:r>
            <a:rPr lang="en-US" altLang="zh-CN" sz="2000" dirty="0"/>
            <a:t>,</a:t>
          </a:r>
          <a:r>
            <a:rPr lang="zh-CN" sz="2000" dirty="0"/>
            <a:t>行政和司法</a:t>
          </a:r>
          <a:r>
            <a:rPr lang="en-US" altLang="zh-CN" sz="2000" dirty="0"/>
            <a:t>,</a:t>
          </a:r>
          <a:r>
            <a:rPr lang="zh-CN" sz="2000" dirty="0"/>
            <a:t>国王只行使行政权</a:t>
          </a:r>
          <a:r>
            <a:rPr lang="en-US" altLang="zh-CN" sz="2000" dirty="0"/>
            <a:t>,</a:t>
          </a:r>
          <a:r>
            <a:rPr lang="zh-CN" sz="2000" dirty="0"/>
            <a:t>立法和司法权</a:t>
          </a:r>
          <a:r>
            <a:rPr lang="zh-CN" altLang="en-US" sz="2000" dirty="0"/>
            <a:t>分</a:t>
          </a:r>
          <a:r>
            <a:rPr lang="zh-CN" sz="2000" dirty="0"/>
            <a:t>属议会和法院</a:t>
          </a:r>
          <a:r>
            <a:rPr lang="en-US" altLang="zh-CN" sz="2000" dirty="0"/>
            <a:t>;</a:t>
          </a:r>
          <a:r>
            <a:rPr lang="zh-CN" sz="2000" dirty="0"/>
            <a:t>三权分立</a:t>
          </a:r>
          <a:r>
            <a:rPr lang="en-US" altLang="zh-CN" sz="2000" dirty="0"/>
            <a:t>,</a:t>
          </a:r>
          <a:r>
            <a:rPr lang="zh-CN" sz="2000" dirty="0"/>
            <a:t>彼此制衡。</a:t>
          </a:r>
          <a:endParaRPr lang="en-US" altLang="zh-CN" sz="2000" dirty="0"/>
        </a:p>
      </dgm:t>
    </dgm:pt>
    <dgm:pt modelId="{B45E96BC-46FF-4EFB-AC12-BE3D68BAACB7}" type="parTrans" cxnId="{AD56AF58-D8BC-41D1-9494-1DFFB9E658F9}">
      <dgm:prSet/>
      <dgm:spPr/>
      <dgm:t>
        <a:bodyPr/>
        <a:lstStyle/>
        <a:p>
          <a:endParaRPr lang="en-US"/>
        </a:p>
      </dgm:t>
    </dgm:pt>
    <dgm:pt modelId="{9CF950A5-13A9-4392-9232-6FC5D239D81A}" type="sibTrans" cxnId="{AD56AF58-D8BC-41D1-9494-1DFFB9E658F9}">
      <dgm:prSet/>
      <dgm:spPr/>
      <dgm:t>
        <a:bodyPr/>
        <a:lstStyle/>
        <a:p>
          <a:endParaRPr lang="en-US"/>
        </a:p>
      </dgm:t>
    </dgm:pt>
    <dgm:pt modelId="{42B987FB-6397-4405-B709-BCDF78B108CB}" type="pres">
      <dgm:prSet presAssocID="{8C6171B3-103D-4F17-AFAD-1A1C1C216E99}" presName="Name0" presStyleCnt="0">
        <dgm:presLayoutVars>
          <dgm:dir/>
          <dgm:animLvl val="lvl"/>
          <dgm:resizeHandles val="exact"/>
        </dgm:presLayoutVars>
      </dgm:prSet>
      <dgm:spPr/>
      <dgm:t>
        <a:bodyPr/>
        <a:lstStyle/>
        <a:p>
          <a:endParaRPr lang="zh-CN" altLang="en-US"/>
        </a:p>
      </dgm:t>
    </dgm:pt>
    <dgm:pt modelId="{D6D30B11-E268-43ED-91A1-2B3C19D2D7AA}" type="pres">
      <dgm:prSet presAssocID="{AA7C77DD-C57C-46C1-ADC0-E60AC0C4B5E2}" presName="boxAndChildren" presStyleCnt="0"/>
      <dgm:spPr/>
    </dgm:pt>
    <dgm:pt modelId="{4C1C30A6-EDB3-4031-8ED6-097ABB7C6299}" type="pres">
      <dgm:prSet presAssocID="{AA7C77DD-C57C-46C1-ADC0-E60AC0C4B5E2}" presName="parentTextBox" presStyleLbl="node1" presStyleIdx="0" presStyleCnt="2" custScaleX="96073" custLinFactNeighborY="-9540"/>
      <dgm:spPr/>
      <dgm:t>
        <a:bodyPr/>
        <a:lstStyle/>
        <a:p>
          <a:endParaRPr lang="zh-CN" altLang="en-US"/>
        </a:p>
      </dgm:t>
    </dgm:pt>
    <dgm:pt modelId="{445946C9-C809-4101-A657-8C79CF28C85E}" type="pres">
      <dgm:prSet presAssocID="{66D2C6B9-84FF-4A85-837A-D41BAA172CF4}" presName="sp" presStyleCnt="0"/>
      <dgm:spPr/>
    </dgm:pt>
    <dgm:pt modelId="{7C2165D4-98FD-4158-8E3D-451B91D771FC}" type="pres">
      <dgm:prSet presAssocID="{217A5198-DA82-4F92-9E04-98DC2BF393AE}" presName="arrowAndChildren" presStyleCnt="0"/>
      <dgm:spPr/>
    </dgm:pt>
    <dgm:pt modelId="{4F68BAFF-F707-41C7-B245-515DC903343B}" type="pres">
      <dgm:prSet presAssocID="{217A5198-DA82-4F92-9E04-98DC2BF393AE}" presName="parentTextArrow" presStyleLbl="node1" presStyleIdx="1" presStyleCnt="2" custScaleY="39788"/>
      <dgm:spPr/>
      <dgm:t>
        <a:bodyPr/>
        <a:lstStyle/>
        <a:p>
          <a:endParaRPr lang="zh-CN" altLang="en-US"/>
        </a:p>
      </dgm:t>
    </dgm:pt>
  </dgm:ptLst>
  <dgm:cxnLst>
    <dgm:cxn modelId="{7B18160A-B362-469B-BC55-C7EA368254A7}" type="presOf" srcId="{217A5198-DA82-4F92-9E04-98DC2BF393AE}" destId="{4F68BAFF-F707-41C7-B245-515DC903343B}" srcOrd="0" destOrd="0" presId="urn:microsoft.com/office/officeart/2005/8/layout/process4"/>
    <dgm:cxn modelId="{AD56AF58-D8BC-41D1-9494-1DFFB9E658F9}" srcId="{8C6171B3-103D-4F17-AFAD-1A1C1C216E99}" destId="{AA7C77DD-C57C-46C1-ADC0-E60AC0C4B5E2}" srcOrd="1" destOrd="0" parTransId="{B45E96BC-46FF-4EFB-AC12-BE3D68BAACB7}" sibTransId="{9CF950A5-13A9-4392-9232-6FC5D239D81A}"/>
    <dgm:cxn modelId="{8BF510EB-2CA0-4972-8BF2-4D77DB993A47}" srcId="{8C6171B3-103D-4F17-AFAD-1A1C1C216E99}" destId="{217A5198-DA82-4F92-9E04-98DC2BF393AE}" srcOrd="0" destOrd="0" parTransId="{A3E664A8-6060-4441-AD40-8204B963D9D8}" sibTransId="{66D2C6B9-84FF-4A85-837A-D41BAA172CF4}"/>
    <dgm:cxn modelId="{99A8C0DB-14FF-4CE4-8CAD-A67A658C7B80}" type="presOf" srcId="{8C6171B3-103D-4F17-AFAD-1A1C1C216E99}" destId="{42B987FB-6397-4405-B709-BCDF78B108CB}" srcOrd="0" destOrd="0" presId="urn:microsoft.com/office/officeart/2005/8/layout/process4"/>
    <dgm:cxn modelId="{28E9EBE7-A1DF-4318-A09B-65FDAFCFAF4C}" type="presOf" srcId="{AA7C77DD-C57C-46C1-ADC0-E60AC0C4B5E2}" destId="{4C1C30A6-EDB3-4031-8ED6-097ABB7C6299}" srcOrd="0" destOrd="0" presId="urn:microsoft.com/office/officeart/2005/8/layout/process4"/>
    <dgm:cxn modelId="{10825A98-9001-44CC-B552-819E6D626962}" type="presParOf" srcId="{42B987FB-6397-4405-B709-BCDF78B108CB}" destId="{D6D30B11-E268-43ED-91A1-2B3C19D2D7AA}" srcOrd="0" destOrd="0" presId="urn:microsoft.com/office/officeart/2005/8/layout/process4"/>
    <dgm:cxn modelId="{E7C2D9ED-CADC-4005-BE3B-23F61B76E49D}" type="presParOf" srcId="{D6D30B11-E268-43ED-91A1-2B3C19D2D7AA}" destId="{4C1C30A6-EDB3-4031-8ED6-097ABB7C6299}" srcOrd="0" destOrd="0" presId="urn:microsoft.com/office/officeart/2005/8/layout/process4"/>
    <dgm:cxn modelId="{73AE5BB4-225A-4FBF-82E0-AA828CD56A8C}" type="presParOf" srcId="{42B987FB-6397-4405-B709-BCDF78B108CB}" destId="{445946C9-C809-4101-A657-8C79CF28C85E}" srcOrd="1" destOrd="0" presId="urn:microsoft.com/office/officeart/2005/8/layout/process4"/>
    <dgm:cxn modelId="{57BD4AD6-CF67-4085-BE1F-DE544FF30901}" type="presParOf" srcId="{42B987FB-6397-4405-B709-BCDF78B108CB}" destId="{7C2165D4-98FD-4158-8E3D-451B91D771FC}" srcOrd="2" destOrd="0" presId="urn:microsoft.com/office/officeart/2005/8/layout/process4"/>
    <dgm:cxn modelId="{6BA7D210-9604-45F8-B19B-84FC3BB06C8C}" type="presParOf" srcId="{7C2165D4-98FD-4158-8E3D-451B91D771FC}" destId="{4F68BAFF-F707-41C7-B245-515DC903343B}" srcOrd="0" destOrd="0" presId="urn:microsoft.com/office/officeart/2005/8/layout/process4"/>
  </dgm:cxnLst>
  <dgm:bg>
    <a:solidFill>
      <a:schemeClr val="tx1">
        <a:lumMod val="85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E5A3A2-5692-4EE1-BD13-F5DF5BBFF7F3}"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CN" altLang="en-US"/>
        </a:p>
      </dgm:t>
    </dgm:pt>
    <dgm:pt modelId="{A9C3E2DD-7B73-47D5-8CD3-DF1D0E666DBE}">
      <dgm:prSet phldrT="[文本]" custT="1">
        <dgm:style>
          <a:lnRef idx="0">
            <a:schemeClr val="dk1"/>
          </a:lnRef>
          <a:fillRef idx="3">
            <a:schemeClr val="dk1"/>
          </a:fillRef>
          <a:effectRef idx="3">
            <a:schemeClr val="dk1"/>
          </a:effectRef>
          <a:fontRef idx="minor">
            <a:schemeClr val="lt1"/>
          </a:fontRef>
        </dgm:style>
      </dgm:prSet>
      <dgm:spPr>
        <a:solidFill>
          <a:srgbClr val="FF0000"/>
        </a:solidFill>
      </dgm:spPr>
      <dgm:t>
        <a:bodyPr/>
        <a:lstStyle/>
        <a:p>
          <a:r>
            <a:rPr lang="zh-CN" altLang="en-US" sz="5400" dirty="0">
              <a:latin typeface="华文琥珀" panose="02010800040101010101" pitchFamily="2" charset="-122"/>
              <a:ea typeface="华文琥珀" panose="02010800040101010101" pitchFamily="2" charset="-122"/>
            </a:rPr>
            <a:t>理性</a:t>
          </a:r>
        </a:p>
      </dgm:t>
    </dgm:pt>
    <dgm:pt modelId="{BA06AF68-F1F9-446D-B2D5-063FDBFAF1D4}" type="parTrans" cxnId="{42BD3B4C-702F-43EC-ACB1-B808BD1244EB}">
      <dgm:prSet/>
      <dgm:spPr/>
      <dgm:t>
        <a:bodyPr/>
        <a:lstStyle/>
        <a:p>
          <a:endParaRPr lang="zh-CN" altLang="en-US"/>
        </a:p>
      </dgm:t>
    </dgm:pt>
    <dgm:pt modelId="{2DECD8D4-8705-4041-854A-A16CC6A4CDB1}" type="sibTrans" cxnId="{42BD3B4C-702F-43EC-ACB1-B808BD1244EB}">
      <dgm:prSet/>
      <dgm:spPr/>
      <dgm:t>
        <a:bodyPr/>
        <a:lstStyle/>
        <a:p>
          <a:endParaRPr lang="zh-CN" altLang="en-US"/>
        </a:p>
      </dgm:t>
    </dgm:pt>
    <dgm:pt modelId="{A76D2E5A-F406-4940-98B8-73FB8A69369E}">
      <dgm:prSet phldrT="[文本]" custT="1"/>
      <dgm:spPr>
        <a:solidFill>
          <a:schemeClr val="tx1"/>
        </a:solidFill>
        <a:ln>
          <a:solidFill>
            <a:schemeClr val="tx1"/>
          </a:solidFill>
        </a:ln>
      </dgm:spPr>
      <dgm:t>
        <a:bodyPr/>
        <a:lstStyle/>
        <a:p>
          <a:r>
            <a:rPr lang="zh-CN" altLang="en-US" sz="3200" dirty="0">
              <a:solidFill>
                <a:schemeClr val="bg1"/>
              </a:solidFill>
              <a:latin typeface="黑体" pitchFamily="49" charset="-122"/>
              <a:ea typeface="黑体" pitchFamily="49" charset="-122"/>
            </a:rPr>
            <a:t>自然权学说</a:t>
          </a:r>
        </a:p>
      </dgm:t>
    </dgm:pt>
    <dgm:pt modelId="{B24FB301-F9E8-4DAB-B256-9A3F36D68CD1}" type="parTrans" cxnId="{8C643527-78C1-486A-8488-A6EADBCB30CA}">
      <dgm:prSet/>
      <dgm:spPr/>
      <dgm:t>
        <a:bodyPr/>
        <a:lstStyle/>
        <a:p>
          <a:endParaRPr lang="zh-CN" altLang="en-US"/>
        </a:p>
      </dgm:t>
    </dgm:pt>
    <dgm:pt modelId="{FEB4ACFB-CE75-460D-BDE7-BF0639C51439}" type="sibTrans" cxnId="{8C643527-78C1-486A-8488-A6EADBCB30CA}">
      <dgm:prSet/>
      <dgm:spPr/>
      <dgm:t>
        <a:bodyPr/>
        <a:lstStyle/>
        <a:p>
          <a:endParaRPr lang="zh-CN" altLang="en-US"/>
        </a:p>
      </dgm:t>
    </dgm:pt>
    <dgm:pt modelId="{CB2CE64F-DE14-41BF-8311-B92511F0C472}">
      <dgm:prSet phldrT="[文本]"/>
      <dgm:spPr>
        <a:noFill/>
        <a:ln>
          <a:solidFill>
            <a:schemeClr val="tx1"/>
          </a:solidFill>
        </a:ln>
      </dgm:spPr>
      <dgm:t>
        <a:bodyPr/>
        <a:lstStyle/>
        <a:p>
          <a:r>
            <a:rPr lang="zh-CN" altLang="en-US" dirty="0">
              <a:solidFill>
                <a:schemeClr val="tx1"/>
              </a:solidFill>
            </a:rPr>
            <a:t>批判</a:t>
          </a:r>
        </a:p>
      </dgm:t>
    </dgm:pt>
    <dgm:pt modelId="{EB744CBB-F467-41C7-A66B-E8026833D3F1}" type="parTrans" cxnId="{79359A7F-8068-4A03-8499-3E3802EAD0ED}">
      <dgm:prSet/>
      <dgm:spPr/>
      <dgm:t>
        <a:bodyPr/>
        <a:lstStyle/>
        <a:p>
          <a:endParaRPr lang="zh-CN" altLang="en-US"/>
        </a:p>
      </dgm:t>
    </dgm:pt>
    <dgm:pt modelId="{4AA08DB5-177F-4C92-8E3E-C9969595DBCC}" type="sibTrans" cxnId="{79359A7F-8068-4A03-8499-3E3802EAD0ED}">
      <dgm:prSet/>
      <dgm:spPr/>
      <dgm:t>
        <a:bodyPr/>
        <a:lstStyle/>
        <a:p>
          <a:endParaRPr lang="zh-CN" altLang="en-US"/>
        </a:p>
      </dgm:t>
    </dgm:pt>
    <dgm:pt modelId="{101668CC-23D9-455F-87D7-CE88E65DE814}">
      <dgm:prSet phldrT="[文本]"/>
      <dgm:spPr>
        <a:noFill/>
        <a:ln>
          <a:solidFill>
            <a:schemeClr val="tx1"/>
          </a:solidFill>
        </a:ln>
      </dgm:spPr>
      <dgm:t>
        <a:bodyPr/>
        <a:lstStyle/>
        <a:p>
          <a:r>
            <a:rPr lang="zh-CN" altLang="en-US" dirty="0">
              <a:solidFill>
                <a:schemeClr val="tx1"/>
              </a:solidFill>
            </a:rPr>
            <a:t>重构</a:t>
          </a:r>
        </a:p>
      </dgm:t>
    </dgm:pt>
    <dgm:pt modelId="{ACBE1010-B4A3-4FF7-B136-1DDEB3DCC4E3}" type="parTrans" cxnId="{5744D5EA-BD9A-49F4-A858-2282C19CF8B6}">
      <dgm:prSet/>
      <dgm:spPr/>
      <dgm:t>
        <a:bodyPr/>
        <a:lstStyle/>
        <a:p>
          <a:endParaRPr lang="zh-CN" altLang="en-US"/>
        </a:p>
      </dgm:t>
    </dgm:pt>
    <dgm:pt modelId="{7E6F48B2-50E5-47FE-9225-0F4D9CB6769A}" type="sibTrans" cxnId="{5744D5EA-BD9A-49F4-A858-2282C19CF8B6}">
      <dgm:prSet/>
      <dgm:spPr/>
      <dgm:t>
        <a:bodyPr/>
        <a:lstStyle/>
        <a:p>
          <a:endParaRPr lang="zh-CN" altLang="en-US"/>
        </a:p>
      </dgm:t>
    </dgm:pt>
    <dgm:pt modelId="{0309F9EE-DF6E-44F3-9D41-1D83DDCBB96D}">
      <dgm:prSet phldrT="[文本]" custT="1"/>
      <dgm:spPr>
        <a:solidFill>
          <a:schemeClr val="tx1"/>
        </a:solidFill>
        <a:ln>
          <a:solidFill>
            <a:schemeClr val="tx1"/>
          </a:solidFill>
        </a:ln>
      </dgm:spPr>
      <dgm:t>
        <a:bodyPr/>
        <a:lstStyle/>
        <a:p>
          <a:r>
            <a:rPr lang="zh-CN" altLang="en-US" sz="3200" dirty="0">
              <a:solidFill>
                <a:schemeClr val="bg1"/>
              </a:solidFill>
              <a:latin typeface="黑体" pitchFamily="49" charset="-122"/>
              <a:ea typeface="黑体" pitchFamily="49" charset="-122"/>
            </a:rPr>
            <a:t>社会契约论</a:t>
          </a:r>
        </a:p>
      </dgm:t>
    </dgm:pt>
    <dgm:pt modelId="{ED05F99E-873F-4561-9533-1E677E8F8097}" type="parTrans" cxnId="{387E99B6-0D86-408F-ADD1-204803F85FB4}">
      <dgm:prSet/>
      <dgm:spPr/>
      <dgm:t>
        <a:bodyPr/>
        <a:lstStyle/>
        <a:p>
          <a:endParaRPr lang="zh-CN" altLang="en-US"/>
        </a:p>
      </dgm:t>
    </dgm:pt>
    <dgm:pt modelId="{ACD91485-5E15-4521-9871-1E3312B82047}" type="sibTrans" cxnId="{387E99B6-0D86-408F-ADD1-204803F85FB4}">
      <dgm:prSet/>
      <dgm:spPr/>
      <dgm:t>
        <a:bodyPr/>
        <a:lstStyle/>
        <a:p>
          <a:endParaRPr lang="zh-CN" altLang="en-US"/>
        </a:p>
      </dgm:t>
    </dgm:pt>
    <dgm:pt modelId="{7DF16DC4-A5AA-43E7-87B9-E921EFDB50CB}">
      <dgm:prSet phldrT="[文本]"/>
      <dgm:spPr>
        <a:noFill/>
        <a:ln>
          <a:solidFill>
            <a:schemeClr val="tx1"/>
          </a:solidFill>
        </a:ln>
      </dgm:spPr>
      <dgm:t>
        <a:bodyPr/>
        <a:lstStyle/>
        <a:p>
          <a:r>
            <a:rPr lang="zh-CN" altLang="en-US" dirty="0">
              <a:solidFill>
                <a:schemeClr val="tx1"/>
              </a:solidFill>
            </a:rPr>
            <a:t>理想</a:t>
          </a:r>
        </a:p>
      </dgm:t>
    </dgm:pt>
    <dgm:pt modelId="{B19DA4D2-1557-4816-88F5-75768773123D}" type="parTrans" cxnId="{A0943175-E709-406C-ADA6-A3D67A5B6556}">
      <dgm:prSet/>
      <dgm:spPr/>
      <dgm:t>
        <a:bodyPr/>
        <a:lstStyle/>
        <a:p>
          <a:endParaRPr lang="zh-CN" altLang="en-US"/>
        </a:p>
      </dgm:t>
    </dgm:pt>
    <dgm:pt modelId="{4077D41D-F56A-4064-A7CD-C3FAF2E2A2C9}" type="sibTrans" cxnId="{A0943175-E709-406C-ADA6-A3D67A5B6556}">
      <dgm:prSet/>
      <dgm:spPr/>
      <dgm:t>
        <a:bodyPr/>
        <a:lstStyle/>
        <a:p>
          <a:endParaRPr lang="zh-CN" altLang="en-US"/>
        </a:p>
      </dgm:t>
    </dgm:pt>
    <dgm:pt modelId="{F95BC7CB-E2A4-4EA8-82EE-AD2A9EA7E4C1}">
      <dgm:prSet/>
      <dgm:spPr>
        <a:noFill/>
        <a:ln>
          <a:solidFill>
            <a:schemeClr val="tx1"/>
          </a:solidFill>
        </a:ln>
      </dgm:spPr>
      <dgm:t>
        <a:bodyPr/>
        <a:lstStyle/>
        <a:p>
          <a:r>
            <a:rPr lang="zh-CN" altLang="en-US" dirty="0">
              <a:solidFill>
                <a:schemeClr val="tx1"/>
              </a:solidFill>
            </a:rPr>
            <a:t>设计</a:t>
          </a:r>
        </a:p>
      </dgm:t>
    </dgm:pt>
    <dgm:pt modelId="{F2081775-B947-4231-9B1B-386C24328CB4}" type="parTrans" cxnId="{5699018F-A649-4D75-96ED-04BB7037857F}">
      <dgm:prSet/>
      <dgm:spPr/>
      <dgm:t>
        <a:bodyPr/>
        <a:lstStyle/>
        <a:p>
          <a:endParaRPr lang="zh-CN" altLang="en-US"/>
        </a:p>
      </dgm:t>
    </dgm:pt>
    <dgm:pt modelId="{1E6EF5C9-AB3F-4361-9D1B-22A174C97731}" type="sibTrans" cxnId="{5699018F-A649-4D75-96ED-04BB7037857F}">
      <dgm:prSet/>
      <dgm:spPr/>
      <dgm:t>
        <a:bodyPr/>
        <a:lstStyle/>
        <a:p>
          <a:endParaRPr lang="zh-CN" altLang="en-US"/>
        </a:p>
      </dgm:t>
    </dgm:pt>
    <dgm:pt modelId="{62C01EB0-2A96-4429-A32E-54057C51CB68}" type="pres">
      <dgm:prSet presAssocID="{1BE5A3A2-5692-4EE1-BD13-F5DF5BBFF7F3}" presName="Name0" presStyleCnt="0">
        <dgm:presLayoutVars>
          <dgm:chPref val="1"/>
          <dgm:dir/>
          <dgm:animOne val="branch"/>
          <dgm:animLvl val="lvl"/>
          <dgm:resizeHandles val="exact"/>
        </dgm:presLayoutVars>
      </dgm:prSet>
      <dgm:spPr/>
      <dgm:t>
        <a:bodyPr/>
        <a:lstStyle/>
        <a:p>
          <a:endParaRPr lang="zh-CN" altLang="en-US"/>
        </a:p>
      </dgm:t>
    </dgm:pt>
    <dgm:pt modelId="{9D78F4CC-7FA3-4322-A247-25C8FF48A863}" type="pres">
      <dgm:prSet presAssocID="{A9C3E2DD-7B73-47D5-8CD3-DF1D0E666DBE}" presName="root1" presStyleCnt="0"/>
      <dgm:spPr/>
    </dgm:pt>
    <dgm:pt modelId="{2B510298-9BE6-4E65-B703-5173CD7CBEF2}" type="pres">
      <dgm:prSet presAssocID="{A9C3E2DD-7B73-47D5-8CD3-DF1D0E666DBE}" presName="LevelOneTextNode" presStyleLbl="node0" presStyleIdx="0" presStyleCnt="1" custScaleX="331061" custLinFactX="-157584" custLinFactNeighborX="-200000" custLinFactNeighborY="-1549">
        <dgm:presLayoutVars>
          <dgm:chPref val="3"/>
        </dgm:presLayoutVars>
      </dgm:prSet>
      <dgm:spPr/>
      <dgm:t>
        <a:bodyPr/>
        <a:lstStyle/>
        <a:p>
          <a:endParaRPr lang="zh-CN" altLang="en-US"/>
        </a:p>
      </dgm:t>
    </dgm:pt>
    <dgm:pt modelId="{EAA6A892-1F7D-47D3-AB0F-7AF7C413C116}" type="pres">
      <dgm:prSet presAssocID="{A9C3E2DD-7B73-47D5-8CD3-DF1D0E666DBE}" presName="level2hierChild" presStyleCnt="0"/>
      <dgm:spPr/>
    </dgm:pt>
    <dgm:pt modelId="{120D7142-042E-4BA1-A385-A047A074984D}" type="pres">
      <dgm:prSet presAssocID="{B24FB301-F9E8-4DAB-B256-9A3F36D68CD1}" presName="conn2-1" presStyleLbl="parChTrans1D2" presStyleIdx="0" presStyleCnt="2"/>
      <dgm:spPr/>
      <dgm:t>
        <a:bodyPr/>
        <a:lstStyle/>
        <a:p>
          <a:endParaRPr lang="zh-CN" altLang="en-US"/>
        </a:p>
      </dgm:t>
    </dgm:pt>
    <dgm:pt modelId="{ED4BCDB8-7500-4647-A75F-E02A6D226261}" type="pres">
      <dgm:prSet presAssocID="{B24FB301-F9E8-4DAB-B256-9A3F36D68CD1}" presName="connTx" presStyleLbl="parChTrans1D2" presStyleIdx="0" presStyleCnt="2"/>
      <dgm:spPr/>
      <dgm:t>
        <a:bodyPr/>
        <a:lstStyle/>
        <a:p>
          <a:endParaRPr lang="zh-CN" altLang="en-US"/>
        </a:p>
      </dgm:t>
    </dgm:pt>
    <dgm:pt modelId="{9D128717-A80A-4979-B3E4-E4466074D21D}" type="pres">
      <dgm:prSet presAssocID="{A76D2E5A-F406-4940-98B8-73FB8A69369E}" presName="root2" presStyleCnt="0"/>
      <dgm:spPr/>
    </dgm:pt>
    <dgm:pt modelId="{3AA84682-1A12-4261-B2CD-A34A69C3022E}" type="pres">
      <dgm:prSet presAssocID="{A76D2E5A-F406-4940-98B8-73FB8A69369E}" presName="LevelTwoTextNode" presStyleLbl="node2" presStyleIdx="0" presStyleCnt="2" custScaleX="143545" custScaleY="141641" custLinFactNeighborX="-41624" custLinFactNeighborY="8669">
        <dgm:presLayoutVars>
          <dgm:chPref val="3"/>
        </dgm:presLayoutVars>
      </dgm:prSet>
      <dgm:spPr/>
      <dgm:t>
        <a:bodyPr/>
        <a:lstStyle/>
        <a:p>
          <a:endParaRPr lang="zh-CN" altLang="en-US"/>
        </a:p>
      </dgm:t>
    </dgm:pt>
    <dgm:pt modelId="{131B394F-36A9-4A74-9D68-05F2B0F5F421}" type="pres">
      <dgm:prSet presAssocID="{A76D2E5A-F406-4940-98B8-73FB8A69369E}" presName="level3hierChild" presStyleCnt="0"/>
      <dgm:spPr/>
    </dgm:pt>
    <dgm:pt modelId="{4640D05B-0F2B-4FAA-B1E8-8E35B60B94CE}" type="pres">
      <dgm:prSet presAssocID="{EB744CBB-F467-41C7-A66B-E8026833D3F1}" presName="conn2-1" presStyleLbl="parChTrans1D3" presStyleIdx="0" presStyleCnt="4"/>
      <dgm:spPr/>
      <dgm:t>
        <a:bodyPr/>
        <a:lstStyle/>
        <a:p>
          <a:endParaRPr lang="zh-CN" altLang="en-US"/>
        </a:p>
      </dgm:t>
    </dgm:pt>
    <dgm:pt modelId="{93F3CAFA-7035-4B6D-BA3F-B64522215D6F}" type="pres">
      <dgm:prSet presAssocID="{EB744CBB-F467-41C7-A66B-E8026833D3F1}" presName="connTx" presStyleLbl="parChTrans1D3" presStyleIdx="0" presStyleCnt="4"/>
      <dgm:spPr/>
      <dgm:t>
        <a:bodyPr/>
        <a:lstStyle/>
        <a:p>
          <a:endParaRPr lang="zh-CN" altLang="en-US"/>
        </a:p>
      </dgm:t>
    </dgm:pt>
    <dgm:pt modelId="{69A65ACC-2A4D-4F39-9C6A-1E65D93A2E16}" type="pres">
      <dgm:prSet presAssocID="{CB2CE64F-DE14-41BF-8311-B92511F0C472}" presName="root2" presStyleCnt="0"/>
      <dgm:spPr/>
    </dgm:pt>
    <dgm:pt modelId="{C98FA5C9-4B52-4C78-8AA9-3681ABB03DE9}" type="pres">
      <dgm:prSet presAssocID="{CB2CE64F-DE14-41BF-8311-B92511F0C472}" presName="LevelTwoTextNode" presStyleLbl="node3" presStyleIdx="0" presStyleCnt="4">
        <dgm:presLayoutVars>
          <dgm:chPref val="3"/>
        </dgm:presLayoutVars>
      </dgm:prSet>
      <dgm:spPr/>
      <dgm:t>
        <a:bodyPr/>
        <a:lstStyle/>
        <a:p>
          <a:endParaRPr lang="zh-CN" altLang="en-US"/>
        </a:p>
      </dgm:t>
    </dgm:pt>
    <dgm:pt modelId="{95E102AA-3B81-4C9A-8B7A-216CE7784FB5}" type="pres">
      <dgm:prSet presAssocID="{CB2CE64F-DE14-41BF-8311-B92511F0C472}" presName="level3hierChild" presStyleCnt="0"/>
      <dgm:spPr/>
    </dgm:pt>
    <dgm:pt modelId="{7063CDB4-5B3E-470E-93F8-DE9BDD53C2CE}" type="pres">
      <dgm:prSet presAssocID="{ACBE1010-B4A3-4FF7-B136-1DDEB3DCC4E3}" presName="conn2-1" presStyleLbl="parChTrans1D3" presStyleIdx="1" presStyleCnt="4"/>
      <dgm:spPr/>
      <dgm:t>
        <a:bodyPr/>
        <a:lstStyle/>
        <a:p>
          <a:endParaRPr lang="zh-CN" altLang="en-US"/>
        </a:p>
      </dgm:t>
    </dgm:pt>
    <dgm:pt modelId="{B1B4BEAA-DA4A-4C75-9F8E-8BD0476FB27B}" type="pres">
      <dgm:prSet presAssocID="{ACBE1010-B4A3-4FF7-B136-1DDEB3DCC4E3}" presName="connTx" presStyleLbl="parChTrans1D3" presStyleIdx="1" presStyleCnt="4"/>
      <dgm:spPr/>
      <dgm:t>
        <a:bodyPr/>
        <a:lstStyle/>
        <a:p>
          <a:endParaRPr lang="zh-CN" altLang="en-US"/>
        </a:p>
      </dgm:t>
    </dgm:pt>
    <dgm:pt modelId="{8509D565-485D-4D9A-AB8F-8BB2BD21998B}" type="pres">
      <dgm:prSet presAssocID="{101668CC-23D9-455F-87D7-CE88E65DE814}" presName="root2" presStyleCnt="0"/>
      <dgm:spPr/>
    </dgm:pt>
    <dgm:pt modelId="{89DA2678-2E7C-4D5F-82E3-566769158342}" type="pres">
      <dgm:prSet presAssocID="{101668CC-23D9-455F-87D7-CE88E65DE814}" presName="LevelTwoTextNode" presStyleLbl="node3" presStyleIdx="1" presStyleCnt="4">
        <dgm:presLayoutVars>
          <dgm:chPref val="3"/>
        </dgm:presLayoutVars>
      </dgm:prSet>
      <dgm:spPr/>
      <dgm:t>
        <a:bodyPr/>
        <a:lstStyle/>
        <a:p>
          <a:endParaRPr lang="zh-CN" altLang="en-US"/>
        </a:p>
      </dgm:t>
    </dgm:pt>
    <dgm:pt modelId="{76D06CB3-4FB9-41B4-9EA0-144EAA3F8A33}" type="pres">
      <dgm:prSet presAssocID="{101668CC-23D9-455F-87D7-CE88E65DE814}" presName="level3hierChild" presStyleCnt="0"/>
      <dgm:spPr/>
    </dgm:pt>
    <dgm:pt modelId="{6A2E13AF-FE40-4523-AB04-982466B2E9E5}" type="pres">
      <dgm:prSet presAssocID="{ED05F99E-873F-4561-9533-1E677E8F8097}" presName="conn2-1" presStyleLbl="parChTrans1D2" presStyleIdx="1" presStyleCnt="2"/>
      <dgm:spPr/>
      <dgm:t>
        <a:bodyPr/>
        <a:lstStyle/>
        <a:p>
          <a:endParaRPr lang="zh-CN" altLang="en-US"/>
        </a:p>
      </dgm:t>
    </dgm:pt>
    <dgm:pt modelId="{BD39A7D5-56CC-4C36-BA5D-34D6F48C1B4F}" type="pres">
      <dgm:prSet presAssocID="{ED05F99E-873F-4561-9533-1E677E8F8097}" presName="connTx" presStyleLbl="parChTrans1D2" presStyleIdx="1" presStyleCnt="2"/>
      <dgm:spPr/>
      <dgm:t>
        <a:bodyPr/>
        <a:lstStyle/>
        <a:p>
          <a:endParaRPr lang="zh-CN" altLang="en-US"/>
        </a:p>
      </dgm:t>
    </dgm:pt>
    <dgm:pt modelId="{29D4790D-C1AE-4D13-A82C-051850CB43E7}" type="pres">
      <dgm:prSet presAssocID="{0309F9EE-DF6E-44F3-9D41-1D83DDCBB96D}" presName="root2" presStyleCnt="0"/>
      <dgm:spPr/>
    </dgm:pt>
    <dgm:pt modelId="{B8F7943A-3895-4983-B0CF-E5C6E89802E7}" type="pres">
      <dgm:prSet presAssocID="{0309F9EE-DF6E-44F3-9D41-1D83DDCBB96D}" presName="LevelTwoTextNode" presStyleLbl="node2" presStyleIdx="1" presStyleCnt="2" custScaleX="143546" custScaleY="177062" custLinFactNeighborX="-41626" custLinFactNeighborY="8669">
        <dgm:presLayoutVars>
          <dgm:chPref val="3"/>
        </dgm:presLayoutVars>
      </dgm:prSet>
      <dgm:spPr/>
      <dgm:t>
        <a:bodyPr/>
        <a:lstStyle/>
        <a:p>
          <a:endParaRPr lang="zh-CN" altLang="en-US"/>
        </a:p>
      </dgm:t>
    </dgm:pt>
    <dgm:pt modelId="{27B44164-E765-4E3F-97C7-2FBCDEBF40AC}" type="pres">
      <dgm:prSet presAssocID="{0309F9EE-DF6E-44F3-9D41-1D83DDCBB96D}" presName="level3hierChild" presStyleCnt="0"/>
      <dgm:spPr/>
    </dgm:pt>
    <dgm:pt modelId="{D7463847-55F1-4B6C-B519-803ED64D9AA4}" type="pres">
      <dgm:prSet presAssocID="{B19DA4D2-1557-4816-88F5-75768773123D}" presName="conn2-1" presStyleLbl="parChTrans1D3" presStyleIdx="2" presStyleCnt="4"/>
      <dgm:spPr/>
      <dgm:t>
        <a:bodyPr/>
        <a:lstStyle/>
        <a:p>
          <a:endParaRPr lang="zh-CN" altLang="en-US"/>
        </a:p>
      </dgm:t>
    </dgm:pt>
    <dgm:pt modelId="{BDECF4BF-3A9B-419C-A0C1-DE00331C33A2}" type="pres">
      <dgm:prSet presAssocID="{B19DA4D2-1557-4816-88F5-75768773123D}" presName="connTx" presStyleLbl="parChTrans1D3" presStyleIdx="2" presStyleCnt="4"/>
      <dgm:spPr/>
      <dgm:t>
        <a:bodyPr/>
        <a:lstStyle/>
        <a:p>
          <a:endParaRPr lang="zh-CN" altLang="en-US"/>
        </a:p>
      </dgm:t>
    </dgm:pt>
    <dgm:pt modelId="{0A3E29B7-4CC1-439D-9823-80DA1F9EB29B}" type="pres">
      <dgm:prSet presAssocID="{7DF16DC4-A5AA-43E7-87B9-E921EFDB50CB}" presName="root2" presStyleCnt="0"/>
      <dgm:spPr/>
    </dgm:pt>
    <dgm:pt modelId="{1BDC84F4-C37F-4299-8BE9-FC7BB77601D9}" type="pres">
      <dgm:prSet presAssocID="{7DF16DC4-A5AA-43E7-87B9-E921EFDB50CB}" presName="LevelTwoTextNode" presStyleLbl="node3" presStyleIdx="2" presStyleCnt="4">
        <dgm:presLayoutVars>
          <dgm:chPref val="3"/>
        </dgm:presLayoutVars>
      </dgm:prSet>
      <dgm:spPr/>
      <dgm:t>
        <a:bodyPr/>
        <a:lstStyle/>
        <a:p>
          <a:endParaRPr lang="zh-CN" altLang="en-US"/>
        </a:p>
      </dgm:t>
    </dgm:pt>
    <dgm:pt modelId="{0A27D5C8-149A-44FA-815E-7CC78929820D}" type="pres">
      <dgm:prSet presAssocID="{7DF16DC4-A5AA-43E7-87B9-E921EFDB50CB}" presName="level3hierChild" presStyleCnt="0"/>
      <dgm:spPr/>
    </dgm:pt>
    <dgm:pt modelId="{CADB58D4-E04C-4D92-98A1-0E40A242E21A}" type="pres">
      <dgm:prSet presAssocID="{F2081775-B947-4231-9B1B-386C24328CB4}" presName="conn2-1" presStyleLbl="parChTrans1D3" presStyleIdx="3" presStyleCnt="4"/>
      <dgm:spPr/>
      <dgm:t>
        <a:bodyPr/>
        <a:lstStyle/>
        <a:p>
          <a:endParaRPr lang="zh-CN" altLang="en-US"/>
        </a:p>
      </dgm:t>
    </dgm:pt>
    <dgm:pt modelId="{FEF29851-0001-4344-8216-B54E96BBA2E9}" type="pres">
      <dgm:prSet presAssocID="{F2081775-B947-4231-9B1B-386C24328CB4}" presName="connTx" presStyleLbl="parChTrans1D3" presStyleIdx="3" presStyleCnt="4"/>
      <dgm:spPr/>
      <dgm:t>
        <a:bodyPr/>
        <a:lstStyle/>
        <a:p>
          <a:endParaRPr lang="zh-CN" altLang="en-US"/>
        </a:p>
      </dgm:t>
    </dgm:pt>
    <dgm:pt modelId="{58F0BA9F-C16D-40B7-92A2-5C5C5CC2E50C}" type="pres">
      <dgm:prSet presAssocID="{F95BC7CB-E2A4-4EA8-82EE-AD2A9EA7E4C1}" presName="root2" presStyleCnt="0"/>
      <dgm:spPr/>
    </dgm:pt>
    <dgm:pt modelId="{4BBBAD04-5053-45D3-ACA1-70F1EC959650}" type="pres">
      <dgm:prSet presAssocID="{F95BC7CB-E2A4-4EA8-82EE-AD2A9EA7E4C1}" presName="LevelTwoTextNode" presStyleLbl="node3" presStyleIdx="3" presStyleCnt="4">
        <dgm:presLayoutVars>
          <dgm:chPref val="3"/>
        </dgm:presLayoutVars>
      </dgm:prSet>
      <dgm:spPr/>
      <dgm:t>
        <a:bodyPr/>
        <a:lstStyle/>
        <a:p>
          <a:endParaRPr lang="zh-CN" altLang="en-US"/>
        </a:p>
      </dgm:t>
    </dgm:pt>
    <dgm:pt modelId="{694DC3DE-E57D-4B1C-9A9C-B370B1BF4691}" type="pres">
      <dgm:prSet presAssocID="{F95BC7CB-E2A4-4EA8-82EE-AD2A9EA7E4C1}" presName="level3hierChild" presStyleCnt="0"/>
      <dgm:spPr/>
    </dgm:pt>
  </dgm:ptLst>
  <dgm:cxnLst>
    <dgm:cxn modelId="{73AFDA76-00D4-4B89-A1FA-85EAB9A2FA6F}" type="presOf" srcId="{B19DA4D2-1557-4816-88F5-75768773123D}" destId="{D7463847-55F1-4B6C-B519-803ED64D9AA4}" srcOrd="0" destOrd="0" presId="urn:microsoft.com/office/officeart/2008/layout/HorizontalMultiLevelHierarchy"/>
    <dgm:cxn modelId="{387E99B6-0D86-408F-ADD1-204803F85FB4}" srcId="{A9C3E2DD-7B73-47D5-8CD3-DF1D0E666DBE}" destId="{0309F9EE-DF6E-44F3-9D41-1D83DDCBB96D}" srcOrd="1" destOrd="0" parTransId="{ED05F99E-873F-4561-9533-1E677E8F8097}" sibTransId="{ACD91485-5E15-4521-9871-1E3312B82047}"/>
    <dgm:cxn modelId="{A0943175-E709-406C-ADA6-A3D67A5B6556}" srcId="{0309F9EE-DF6E-44F3-9D41-1D83DDCBB96D}" destId="{7DF16DC4-A5AA-43E7-87B9-E921EFDB50CB}" srcOrd="0" destOrd="0" parTransId="{B19DA4D2-1557-4816-88F5-75768773123D}" sibTransId="{4077D41D-F56A-4064-A7CD-C3FAF2E2A2C9}"/>
    <dgm:cxn modelId="{C00D5C50-D891-42A4-A532-C2F06779B4D3}" type="presOf" srcId="{EB744CBB-F467-41C7-A66B-E8026833D3F1}" destId="{93F3CAFA-7035-4B6D-BA3F-B64522215D6F}" srcOrd="1" destOrd="0" presId="urn:microsoft.com/office/officeart/2008/layout/HorizontalMultiLevelHierarchy"/>
    <dgm:cxn modelId="{79359A7F-8068-4A03-8499-3E3802EAD0ED}" srcId="{A76D2E5A-F406-4940-98B8-73FB8A69369E}" destId="{CB2CE64F-DE14-41BF-8311-B92511F0C472}" srcOrd="0" destOrd="0" parTransId="{EB744CBB-F467-41C7-A66B-E8026833D3F1}" sibTransId="{4AA08DB5-177F-4C92-8E3E-C9969595DBCC}"/>
    <dgm:cxn modelId="{08E93057-BDC9-41AB-B0C2-17BEA3C735E4}" type="presOf" srcId="{ACBE1010-B4A3-4FF7-B136-1DDEB3DCC4E3}" destId="{7063CDB4-5B3E-470E-93F8-DE9BDD53C2CE}" srcOrd="0" destOrd="0" presId="urn:microsoft.com/office/officeart/2008/layout/HorizontalMultiLevelHierarchy"/>
    <dgm:cxn modelId="{402B39B3-F0E9-49E5-91B7-6AC5ED479BE5}" type="presOf" srcId="{B24FB301-F9E8-4DAB-B256-9A3F36D68CD1}" destId="{120D7142-042E-4BA1-A385-A047A074984D}" srcOrd="0" destOrd="0" presId="urn:microsoft.com/office/officeart/2008/layout/HorizontalMultiLevelHierarchy"/>
    <dgm:cxn modelId="{98A90C62-A833-43BF-B56C-547CE4E4020C}" type="presOf" srcId="{ED05F99E-873F-4561-9533-1E677E8F8097}" destId="{BD39A7D5-56CC-4C36-BA5D-34D6F48C1B4F}" srcOrd="1" destOrd="0" presId="urn:microsoft.com/office/officeart/2008/layout/HorizontalMultiLevelHierarchy"/>
    <dgm:cxn modelId="{8C643527-78C1-486A-8488-A6EADBCB30CA}" srcId="{A9C3E2DD-7B73-47D5-8CD3-DF1D0E666DBE}" destId="{A76D2E5A-F406-4940-98B8-73FB8A69369E}" srcOrd="0" destOrd="0" parTransId="{B24FB301-F9E8-4DAB-B256-9A3F36D68CD1}" sibTransId="{FEB4ACFB-CE75-460D-BDE7-BF0639C51439}"/>
    <dgm:cxn modelId="{98BE6C77-D81F-420F-BCBF-95C5C201AA13}" type="presOf" srcId="{CB2CE64F-DE14-41BF-8311-B92511F0C472}" destId="{C98FA5C9-4B52-4C78-8AA9-3681ABB03DE9}" srcOrd="0" destOrd="0" presId="urn:microsoft.com/office/officeart/2008/layout/HorizontalMultiLevelHierarchy"/>
    <dgm:cxn modelId="{3FE6DC90-DCC9-423F-9575-01A67EB42206}" type="presOf" srcId="{A76D2E5A-F406-4940-98B8-73FB8A69369E}" destId="{3AA84682-1A12-4261-B2CD-A34A69C3022E}" srcOrd="0" destOrd="0" presId="urn:microsoft.com/office/officeart/2008/layout/HorizontalMultiLevelHierarchy"/>
    <dgm:cxn modelId="{5699018F-A649-4D75-96ED-04BB7037857F}" srcId="{0309F9EE-DF6E-44F3-9D41-1D83DDCBB96D}" destId="{F95BC7CB-E2A4-4EA8-82EE-AD2A9EA7E4C1}" srcOrd="1" destOrd="0" parTransId="{F2081775-B947-4231-9B1B-386C24328CB4}" sibTransId="{1E6EF5C9-AB3F-4361-9D1B-22A174C97731}"/>
    <dgm:cxn modelId="{E12178C7-F658-457B-92A5-F9BED9AF40ED}" type="presOf" srcId="{0309F9EE-DF6E-44F3-9D41-1D83DDCBB96D}" destId="{B8F7943A-3895-4983-B0CF-E5C6E89802E7}" srcOrd="0" destOrd="0" presId="urn:microsoft.com/office/officeart/2008/layout/HorizontalMultiLevelHierarchy"/>
    <dgm:cxn modelId="{14B4861B-2D8A-4EFE-9196-6A9D5958DB27}" type="presOf" srcId="{F95BC7CB-E2A4-4EA8-82EE-AD2A9EA7E4C1}" destId="{4BBBAD04-5053-45D3-ACA1-70F1EC959650}" srcOrd="0" destOrd="0" presId="urn:microsoft.com/office/officeart/2008/layout/HorizontalMultiLevelHierarchy"/>
    <dgm:cxn modelId="{5744D5EA-BD9A-49F4-A858-2282C19CF8B6}" srcId="{A76D2E5A-F406-4940-98B8-73FB8A69369E}" destId="{101668CC-23D9-455F-87D7-CE88E65DE814}" srcOrd="1" destOrd="0" parTransId="{ACBE1010-B4A3-4FF7-B136-1DDEB3DCC4E3}" sibTransId="{7E6F48B2-50E5-47FE-9225-0F4D9CB6769A}"/>
    <dgm:cxn modelId="{BBFA7A24-D51E-4610-8342-90402CEA7FA5}" type="presOf" srcId="{7DF16DC4-A5AA-43E7-87B9-E921EFDB50CB}" destId="{1BDC84F4-C37F-4299-8BE9-FC7BB77601D9}" srcOrd="0" destOrd="0" presId="urn:microsoft.com/office/officeart/2008/layout/HorizontalMultiLevelHierarchy"/>
    <dgm:cxn modelId="{EFEEA639-E143-4F0C-B42B-584518EC44E3}" type="presOf" srcId="{ED05F99E-873F-4561-9533-1E677E8F8097}" destId="{6A2E13AF-FE40-4523-AB04-982466B2E9E5}" srcOrd="0" destOrd="0" presId="urn:microsoft.com/office/officeart/2008/layout/HorizontalMultiLevelHierarchy"/>
    <dgm:cxn modelId="{37A0A5A4-A7C8-4E87-8E73-21D17D0AE6F1}" type="presOf" srcId="{ACBE1010-B4A3-4FF7-B136-1DDEB3DCC4E3}" destId="{B1B4BEAA-DA4A-4C75-9F8E-8BD0476FB27B}" srcOrd="1" destOrd="0" presId="urn:microsoft.com/office/officeart/2008/layout/HorizontalMultiLevelHierarchy"/>
    <dgm:cxn modelId="{6B4AC598-D3FE-4802-ADDA-8CA749AC5C03}" type="presOf" srcId="{1BE5A3A2-5692-4EE1-BD13-F5DF5BBFF7F3}" destId="{62C01EB0-2A96-4429-A32E-54057C51CB68}" srcOrd="0" destOrd="0" presId="urn:microsoft.com/office/officeart/2008/layout/HorizontalMultiLevelHierarchy"/>
    <dgm:cxn modelId="{C4E6BD14-4410-42B4-ACA4-7432530E2AB3}" type="presOf" srcId="{F2081775-B947-4231-9B1B-386C24328CB4}" destId="{CADB58D4-E04C-4D92-98A1-0E40A242E21A}" srcOrd="0" destOrd="0" presId="urn:microsoft.com/office/officeart/2008/layout/HorizontalMultiLevelHierarchy"/>
    <dgm:cxn modelId="{4B7A8E5E-8461-4B72-9A0B-02AF06315395}" type="presOf" srcId="{A9C3E2DD-7B73-47D5-8CD3-DF1D0E666DBE}" destId="{2B510298-9BE6-4E65-B703-5173CD7CBEF2}" srcOrd="0" destOrd="0" presId="urn:microsoft.com/office/officeart/2008/layout/HorizontalMultiLevelHierarchy"/>
    <dgm:cxn modelId="{3C71A602-1181-496A-B3C1-F65AE5172F97}" type="presOf" srcId="{101668CC-23D9-455F-87D7-CE88E65DE814}" destId="{89DA2678-2E7C-4D5F-82E3-566769158342}" srcOrd="0" destOrd="0" presId="urn:microsoft.com/office/officeart/2008/layout/HorizontalMultiLevelHierarchy"/>
    <dgm:cxn modelId="{21BFD917-A10F-4091-9A31-EA051B9B1E9C}" type="presOf" srcId="{B19DA4D2-1557-4816-88F5-75768773123D}" destId="{BDECF4BF-3A9B-419C-A0C1-DE00331C33A2}" srcOrd="1" destOrd="0" presId="urn:microsoft.com/office/officeart/2008/layout/HorizontalMultiLevelHierarchy"/>
    <dgm:cxn modelId="{42BD3B4C-702F-43EC-ACB1-B808BD1244EB}" srcId="{1BE5A3A2-5692-4EE1-BD13-F5DF5BBFF7F3}" destId="{A9C3E2DD-7B73-47D5-8CD3-DF1D0E666DBE}" srcOrd="0" destOrd="0" parTransId="{BA06AF68-F1F9-446D-B2D5-063FDBFAF1D4}" sibTransId="{2DECD8D4-8705-4041-854A-A16CC6A4CDB1}"/>
    <dgm:cxn modelId="{0BE73F27-7249-41D7-BB97-71560E36AA80}" type="presOf" srcId="{B24FB301-F9E8-4DAB-B256-9A3F36D68CD1}" destId="{ED4BCDB8-7500-4647-A75F-E02A6D226261}" srcOrd="1" destOrd="0" presId="urn:microsoft.com/office/officeart/2008/layout/HorizontalMultiLevelHierarchy"/>
    <dgm:cxn modelId="{49AFBE84-4A3D-44F8-A442-FE869F5662E5}" type="presOf" srcId="{EB744CBB-F467-41C7-A66B-E8026833D3F1}" destId="{4640D05B-0F2B-4FAA-B1E8-8E35B60B94CE}" srcOrd="0" destOrd="0" presId="urn:microsoft.com/office/officeart/2008/layout/HorizontalMultiLevelHierarchy"/>
    <dgm:cxn modelId="{732983F7-5679-4684-A9F0-23344E025174}" type="presOf" srcId="{F2081775-B947-4231-9B1B-386C24328CB4}" destId="{FEF29851-0001-4344-8216-B54E96BBA2E9}" srcOrd="1" destOrd="0" presId="urn:microsoft.com/office/officeart/2008/layout/HorizontalMultiLevelHierarchy"/>
    <dgm:cxn modelId="{5EFCB390-3344-483F-8BC4-AED852AA7856}" type="presParOf" srcId="{62C01EB0-2A96-4429-A32E-54057C51CB68}" destId="{9D78F4CC-7FA3-4322-A247-25C8FF48A863}" srcOrd="0" destOrd="0" presId="urn:microsoft.com/office/officeart/2008/layout/HorizontalMultiLevelHierarchy"/>
    <dgm:cxn modelId="{11D0A8C5-30C4-46DA-B523-DC1016FF57E0}" type="presParOf" srcId="{9D78F4CC-7FA3-4322-A247-25C8FF48A863}" destId="{2B510298-9BE6-4E65-B703-5173CD7CBEF2}" srcOrd="0" destOrd="0" presId="urn:microsoft.com/office/officeart/2008/layout/HorizontalMultiLevelHierarchy"/>
    <dgm:cxn modelId="{C0CD1C8B-B932-4CBB-B0B7-33F6848F7A33}" type="presParOf" srcId="{9D78F4CC-7FA3-4322-A247-25C8FF48A863}" destId="{EAA6A892-1F7D-47D3-AB0F-7AF7C413C116}" srcOrd="1" destOrd="0" presId="urn:microsoft.com/office/officeart/2008/layout/HorizontalMultiLevelHierarchy"/>
    <dgm:cxn modelId="{99810C59-D34D-4A3E-8078-E277264107BC}" type="presParOf" srcId="{EAA6A892-1F7D-47D3-AB0F-7AF7C413C116}" destId="{120D7142-042E-4BA1-A385-A047A074984D}" srcOrd="0" destOrd="0" presId="urn:microsoft.com/office/officeart/2008/layout/HorizontalMultiLevelHierarchy"/>
    <dgm:cxn modelId="{44EA3B16-EAE7-4604-B8E4-15D1BF50E3EA}" type="presParOf" srcId="{120D7142-042E-4BA1-A385-A047A074984D}" destId="{ED4BCDB8-7500-4647-A75F-E02A6D226261}" srcOrd="0" destOrd="0" presId="urn:microsoft.com/office/officeart/2008/layout/HorizontalMultiLevelHierarchy"/>
    <dgm:cxn modelId="{431F6D5C-335C-46B2-870E-7CAD56230D78}" type="presParOf" srcId="{EAA6A892-1F7D-47D3-AB0F-7AF7C413C116}" destId="{9D128717-A80A-4979-B3E4-E4466074D21D}" srcOrd="1" destOrd="0" presId="urn:microsoft.com/office/officeart/2008/layout/HorizontalMultiLevelHierarchy"/>
    <dgm:cxn modelId="{32A55424-EA21-45FF-ABBD-72F335036EE2}" type="presParOf" srcId="{9D128717-A80A-4979-B3E4-E4466074D21D}" destId="{3AA84682-1A12-4261-B2CD-A34A69C3022E}" srcOrd="0" destOrd="0" presId="urn:microsoft.com/office/officeart/2008/layout/HorizontalMultiLevelHierarchy"/>
    <dgm:cxn modelId="{627AAF8B-789D-41F7-B8F3-6E708DD11D26}" type="presParOf" srcId="{9D128717-A80A-4979-B3E4-E4466074D21D}" destId="{131B394F-36A9-4A74-9D68-05F2B0F5F421}" srcOrd="1" destOrd="0" presId="urn:microsoft.com/office/officeart/2008/layout/HorizontalMultiLevelHierarchy"/>
    <dgm:cxn modelId="{CB16AB5C-10CE-40F5-9E7F-0A1D2ABDA38F}" type="presParOf" srcId="{131B394F-36A9-4A74-9D68-05F2B0F5F421}" destId="{4640D05B-0F2B-4FAA-B1E8-8E35B60B94CE}" srcOrd="0" destOrd="0" presId="urn:microsoft.com/office/officeart/2008/layout/HorizontalMultiLevelHierarchy"/>
    <dgm:cxn modelId="{DA629667-1C72-4A08-8D37-36A07D70B728}" type="presParOf" srcId="{4640D05B-0F2B-4FAA-B1E8-8E35B60B94CE}" destId="{93F3CAFA-7035-4B6D-BA3F-B64522215D6F}" srcOrd="0" destOrd="0" presId="urn:microsoft.com/office/officeart/2008/layout/HorizontalMultiLevelHierarchy"/>
    <dgm:cxn modelId="{A28A6CD2-E97D-4A35-927E-A87347F4EFA2}" type="presParOf" srcId="{131B394F-36A9-4A74-9D68-05F2B0F5F421}" destId="{69A65ACC-2A4D-4F39-9C6A-1E65D93A2E16}" srcOrd="1" destOrd="0" presId="urn:microsoft.com/office/officeart/2008/layout/HorizontalMultiLevelHierarchy"/>
    <dgm:cxn modelId="{407568BC-ADF3-47B3-83A1-CB7BBFB98E2B}" type="presParOf" srcId="{69A65ACC-2A4D-4F39-9C6A-1E65D93A2E16}" destId="{C98FA5C9-4B52-4C78-8AA9-3681ABB03DE9}" srcOrd="0" destOrd="0" presId="urn:microsoft.com/office/officeart/2008/layout/HorizontalMultiLevelHierarchy"/>
    <dgm:cxn modelId="{A166AB27-950A-407B-A531-8B4A0C85DCE9}" type="presParOf" srcId="{69A65ACC-2A4D-4F39-9C6A-1E65D93A2E16}" destId="{95E102AA-3B81-4C9A-8B7A-216CE7784FB5}" srcOrd="1" destOrd="0" presId="urn:microsoft.com/office/officeart/2008/layout/HorizontalMultiLevelHierarchy"/>
    <dgm:cxn modelId="{B8B2A271-7DE0-4B4E-9366-4DC228771EDE}" type="presParOf" srcId="{131B394F-36A9-4A74-9D68-05F2B0F5F421}" destId="{7063CDB4-5B3E-470E-93F8-DE9BDD53C2CE}" srcOrd="2" destOrd="0" presId="urn:microsoft.com/office/officeart/2008/layout/HorizontalMultiLevelHierarchy"/>
    <dgm:cxn modelId="{CB71BBAF-0CAF-4943-B9A4-C9D60070C584}" type="presParOf" srcId="{7063CDB4-5B3E-470E-93F8-DE9BDD53C2CE}" destId="{B1B4BEAA-DA4A-4C75-9F8E-8BD0476FB27B}" srcOrd="0" destOrd="0" presId="urn:microsoft.com/office/officeart/2008/layout/HorizontalMultiLevelHierarchy"/>
    <dgm:cxn modelId="{D17F977E-92C7-4D8C-841E-EA93D2493C8A}" type="presParOf" srcId="{131B394F-36A9-4A74-9D68-05F2B0F5F421}" destId="{8509D565-485D-4D9A-AB8F-8BB2BD21998B}" srcOrd="3" destOrd="0" presId="urn:microsoft.com/office/officeart/2008/layout/HorizontalMultiLevelHierarchy"/>
    <dgm:cxn modelId="{36779AB7-E8FC-4A0C-843F-2A70DA02AB3E}" type="presParOf" srcId="{8509D565-485D-4D9A-AB8F-8BB2BD21998B}" destId="{89DA2678-2E7C-4D5F-82E3-566769158342}" srcOrd="0" destOrd="0" presId="urn:microsoft.com/office/officeart/2008/layout/HorizontalMultiLevelHierarchy"/>
    <dgm:cxn modelId="{73385408-3A24-4000-9D71-E5C4511A4238}" type="presParOf" srcId="{8509D565-485D-4D9A-AB8F-8BB2BD21998B}" destId="{76D06CB3-4FB9-41B4-9EA0-144EAA3F8A33}" srcOrd="1" destOrd="0" presId="urn:microsoft.com/office/officeart/2008/layout/HorizontalMultiLevelHierarchy"/>
    <dgm:cxn modelId="{DCB8729D-1BC2-45F2-AAFF-C0663AC8EAA3}" type="presParOf" srcId="{EAA6A892-1F7D-47D3-AB0F-7AF7C413C116}" destId="{6A2E13AF-FE40-4523-AB04-982466B2E9E5}" srcOrd="2" destOrd="0" presId="urn:microsoft.com/office/officeart/2008/layout/HorizontalMultiLevelHierarchy"/>
    <dgm:cxn modelId="{808B488C-E3DE-4C2A-8AF8-642440AB86D9}" type="presParOf" srcId="{6A2E13AF-FE40-4523-AB04-982466B2E9E5}" destId="{BD39A7D5-56CC-4C36-BA5D-34D6F48C1B4F}" srcOrd="0" destOrd="0" presId="urn:microsoft.com/office/officeart/2008/layout/HorizontalMultiLevelHierarchy"/>
    <dgm:cxn modelId="{483BFE60-C57E-4637-9000-DF5B086A83B0}" type="presParOf" srcId="{EAA6A892-1F7D-47D3-AB0F-7AF7C413C116}" destId="{29D4790D-C1AE-4D13-A82C-051850CB43E7}" srcOrd="3" destOrd="0" presId="urn:microsoft.com/office/officeart/2008/layout/HorizontalMultiLevelHierarchy"/>
    <dgm:cxn modelId="{6EA7728A-8904-4C61-A160-41F203F422A6}" type="presParOf" srcId="{29D4790D-C1AE-4D13-A82C-051850CB43E7}" destId="{B8F7943A-3895-4983-B0CF-E5C6E89802E7}" srcOrd="0" destOrd="0" presId="urn:microsoft.com/office/officeart/2008/layout/HorizontalMultiLevelHierarchy"/>
    <dgm:cxn modelId="{8942C8A3-1659-4351-A3A3-C077753A5027}" type="presParOf" srcId="{29D4790D-C1AE-4D13-A82C-051850CB43E7}" destId="{27B44164-E765-4E3F-97C7-2FBCDEBF40AC}" srcOrd="1" destOrd="0" presId="urn:microsoft.com/office/officeart/2008/layout/HorizontalMultiLevelHierarchy"/>
    <dgm:cxn modelId="{FCD17FD2-B4D9-4152-AA20-1464EBC3F4AB}" type="presParOf" srcId="{27B44164-E765-4E3F-97C7-2FBCDEBF40AC}" destId="{D7463847-55F1-4B6C-B519-803ED64D9AA4}" srcOrd="0" destOrd="0" presId="urn:microsoft.com/office/officeart/2008/layout/HorizontalMultiLevelHierarchy"/>
    <dgm:cxn modelId="{011BE99C-83E4-45C7-80C1-91774DECA03A}" type="presParOf" srcId="{D7463847-55F1-4B6C-B519-803ED64D9AA4}" destId="{BDECF4BF-3A9B-419C-A0C1-DE00331C33A2}" srcOrd="0" destOrd="0" presId="urn:microsoft.com/office/officeart/2008/layout/HorizontalMultiLevelHierarchy"/>
    <dgm:cxn modelId="{314AE8DD-2985-4D6A-9D2E-636A1A2504ED}" type="presParOf" srcId="{27B44164-E765-4E3F-97C7-2FBCDEBF40AC}" destId="{0A3E29B7-4CC1-439D-9823-80DA1F9EB29B}" srcOrd="1" destOrd="0" presId="urn:microsoft.com/office/officeart/2008/layout/HorizontalMultiLevelHierarchy"/>
    <dgm:cxn modelId="{356A4397-1DBF-4FF2-84BC-6EB8347F223E}" type="presParOf" srcId="{0A3E29B7-4CC1-439D-9823-80DA1F9EB29B}" destId="{1BDC84F4-C37F-4299-8BE9-FC7BB77601D9}" srcOrd="0" destOrd="0" presId="urn:microsoft.com/office/officeart/2008/layout/HorizontalMultiLevelHierarchy"/>
    <dgm:cxn modelId="{06830101-4F9B-41A6-8FE3-7C1E3C157DD3}" type="presParOf" srcId="{0A3E29B7-4CC1-439D-9823-80DA1F9EB29B}" destId="{0A27D5C8-149A-44FA-815E-7CC78929820D}" srcOrd="1" destOrd="0" presId="urn:microsoft.com/office/officeart/2008/layout/HorizontalMultiLevelHierarchy"/>
    <dgm:cxn modelId="{0DA04D2B-BD3D-49BF-A52C-813451D15608}" type="presParOf" srcId="{27B44164-E765-4E3F-97C7-2FBCDEBF40AC}" destId="{CADB58D4-E04C-4D92-98A1-0E40A242E21A}" srcOrd="2" destOrd="0" presId="urn:microsoft.com/office/officeart/2008/layout/HorizontalMultiLevelHierarchy"/>
    <dgm:cxn modelId="{0A96497A-61F6-4498-A1BD-2858D4CEBE64}" type="presParOf" srcId="{CADB58D4-E04C-4D92-98A1-0E40A242E21A}" destId="{FEF29851-0001-4344-8216-B54E96BBA2E9}" srcOrd="0" destOrd="0" presId="urn:microsoft.com/office/officeart/2008/layout/HorizontalMultiLevelHierarchy"/>
    <dgm:cxn modelId="{D7765D22-0411-49DC-AAE0-96EA13E97F6F}" type="presParOf" srcId="{27B44164-E765-4E3F-97C7-2FBCDEBF40AC}" destId="{58F0BA9F-C16D-40B7-92A2-5C5C5CC2E50C}" srcOrd="3" destOrd="0" presId="urn:microsoft.com/office/officeart/2008/layout/HorizontalMultiLevelHierarchy"/>
    <dgm:cxn modelId="{108B5380-A328-4729-8902-1D1F9EC42075}" type="presParOf" srcId="{58F0BA9F-C16D-40B7-92A2-5C5C5CC2E50C}" destId="{4BBBAD04-5053-45D3-ACA1-70F1EC959650}" srcOrd="0" destOrd="0" presId="urn:microsoft.com/office/officeart/2008/layout/HorizontalMultiLevelHierarchy"/>
    <dgm:cxn modelId="{7553C8DE-DB89-454E-A379-DA525ECCFED7}" type="presParOf" srcId="{58F0BA9F-C16D-40B7-92A2-5C5C5CC2E50C}" destId="{694DC3DE-E57D-4B1C-9A9C-B370B1BF4691}"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C30A6-EDB3-4031-8ED6-097ABB7C6299}">
      <dsp:nvSpPr>
        <dsp:cNvPr id="0" name=""/>
        <dsp:cNvSpPr/>
      </dsp:nvSpPr>
      <dsp:spPr>
        <a:xfrm>
          <a:off x="126288" y="601240"/>
          <a:ext cx="6179245" cy="1198116"/>
        </a:xfrm>
        <a:prstGeom prst="rect">
          <a:avLst/>
        </a:prstGeom>
        <a:solidFill>
          <a:schemeClr val="bg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CN" sz="2000" kern="1200" dirty="0"/>
            <a:t>国家权力分为立法</a:t>
          </a:r>
          <a:r>
            <a:rPr lang="en-US" altLang="zh-CN" sz="2000" kern="1200" dirty="0"/>
            <a:t>,</a:t>
          </a:r>
          <a:r>
            <a:rPr lang="zh-CN" sz="2000" kern="1200" dirty="0"/>
            <a:t>行政和司法</a:t>
          </a:r>
          <a:r>
            <a:rPr lang="en-US" altLang="zh-CN" sz="2000" kern="1200" dirty="0"/>
            <a:t>,</a:t>
          </a:r>
          <a:r>
            <a:rPr lang="zh-CN" sz="2000" kern="1200" dirty="0"/>
            <a:t>国王只行使行政权</a:t>
          </a:r>
          <a:r>
            <a:rPr lang="en-US" altLang="zh-CN" sz="2000" kern="1200" dirty="0"/>
            <a:t>,</a:t>
          </a:r>
          <a:r>
            <a:rPr lang="zh-CN" sz="2000" kern="1200" dirty="0"/>
            <a:t>立法和司法权</a:t>
          </a:r>
          <a:r>
            <a:rPr lang="zh-CN" altLang="en-US" sz="2000" kern="1200" dirty="0"/>
            <a:t>分</a:t>
          </a:r>
          <a:r>
            <a:rPr lang="zh-CN" sz="2000" kern="1200" dirty="0"/>
            <a:t>属议会和法院</a:t>
          </a:r>
          <a:r>
            <a:rPr lang="en-US" altLang="zh-CN" sz="2000" kern="1200" dirty="0"/>
            <a:t>;</a:t>
          </a:r>
          <a:r>
            <a:rPr lang="zh-CN" sz="2000" kern="1200" dirty="0"/>
            <a:t>三权分立</a:t>
          </a:r>
          <a:r>
            <a:rPr lang="en-US" altLang="zh-CN" sz="2000" kern="1200" dirty="0"/>
            <a:t>,</a:t>
          </a:r>
          <a:r>
            <a:rPr lang="zh-CN" sz="2000" kern="1200" dirty="0"/>
            <a:t>彼此制衡。</a:t>
          </a:r>
          <a:endParaRPr lang="en-US" altLang="zh-CN" sz="2000" kern="1200" dirty="0"/>
        </a:p>
      </dsp:txBody>
      <dsp:txXfrm>
        <a:off x="126288" y="601240"/>
        <a:ext cx="6179245" cy="1198116"/>
      </dsp:txXfrm>
    </dsp:sp>
    <dsp:sp modelId="{4F68BAFF-F707-41C7-B245-515DC903343B}">
      <dsp:nvSpPr>
        <dsp:cNvPr id="0" name=""/>
        <dsp:cNvSpPr/>
      </dsp:nvSpPr>
      <dsp:spPr>
        <a:xfrm rot="10800000">
          <a:off x="0" y="338"/>
          <a:ext cx="6431823" cy="733174"/>
        </a:xfrm>
        <a:prstGeom prst="upArrowCallou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CN" sz="3200" kern="1200" dirty="0"/>
            <a:t>反对君主专制，</a:t>
          </a:r>
          <a:r>
            <a:rPr lang="zh-CN" altLang="en-US" sz="3200" kern="1200" dirty="0"/>
            <a:t>主张</a:t>
          </a:r>
          <a:r>
            <a:rPr lang="zh-CN" sz="3200" kern="1200" dirty="0"/>
            <a:t>三权分立</a:t>
          </a:r>
          <a:endParaRPr lang="en-US" sz="3200" kern="1200" dirty="0"/>
        </a:p>
      </dsp:txBody>
      <dsp:txXfrm rot="10800000">
        <a:off x="0" y="338"/>
        <a:ext cx="6431823" cy="4763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B58D4-E04C-4D92-98A1-0E40A242E21A}">
      <dsp:nvSpPr>
        <dsp:cNvPr id="0" name=""/>
        <dsp:cNvSpPr/>
      </dsp:nvSpPr>
      <dsp:spPr>
        <a:xfrm>
          <a:off x="4728027" y="1879017"/>
          <a:ext cx="977671" cy="260367"/>
        </a:xfrm>
        <a:custGeom>
          <a:avLst/>
          <a:gdLst/>
          <a:ahLst/>
          <a:cxnLst/>
          <a:rect l="0" t="0" r="0" b="0"/>
          <a:pathLst>
            <a:path>
              <a:moveTo>
                <a:pt x="0" y="0"/>
              </a:moveTo>
              <a:lnTo>
                <a:pt x="488835" y="0"/>
              </a:lnTo>
              <a:lnTo>
                <a:pt x="488835" y="260367"/>
              </a:lnTo>
              <a:lnTo>
                <a:pt x="977671" y="2603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5191569" y="1983907"/>
        <a:ext cx="50587" cy="50587"/>
      </dsp:txXfrm>
    </dsp:sp>
    <dsp:sp modelId="{D7463847-55F1-4B6C-B519-803ED64D9AA4}">
      <dsp:nvSpPr>
        <dsp:cNvPr id="0" name=""/>
        <dsp:cNvSpPr/>
      </dsp:nvSpPr>
      <dsp:spPr>
        <a:xfrm>
          <a:off x="4728027" y="1534789"/>
          <a:ext cx="977671" cy="344227"/>
        </a:xfrm>
        <a:custGeom>
          <a:avLst/>
          <a:gdLst/>
          <a:ahLst/>
          <a:cxnLst/>
          <a:rect l="0" t="0" r="0" b="0"/>
          <a:pathLst>
            <a:path>
              <a:moveTo>
                <a:pt x="0" y="344227"/>
              </a:moveTo>
              <a:lnTo>
                <a:pt x="488835" y="344227"/>
              </a:lnTo>
              <a:lnTo>
                <a:pt x="488835" y="0"/>
              </a:lnTo>
              <a:lnTo>
                <a:pt x="977671"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5190950" y="1680990"/>
        <a:ext cx="51825" cy="51825"/>
      </dsp:txXfrm>
    </dsp:sp>
    <dsp:sp modelId="{6A2E13AF-FE40-4523-AB04-982466B2E9E5}">
      <dsp:nvSpPr>
        <dsp:cNvPr id="0" name=""/>
        <dsp:cNvSpPr/>
      </dsp:nvSpPr>
      <dsp:spPr>
        <a:xfrm>
          <a:off x="1601264" y="1272832"/>
          <a:ext cx="849465" cy="606184"/>
        </a:xfrm>
        <a:custGeom>
          <a:avLst/>
          <a:gdLst/>
          <a:ahLst/>
          <a:cxnLst/>
          <a:rect l="0" t="0" r="0" b="0"/>
          <a:pathLst>
            <a:path>
              <a:moveTo>
                <a:pt x="0" y="0"/>
              </a:moveTo>
              <a:lnTo>
                <a:pt x="424732" y="0"/>
              </a:lnTo>
              <a:lnTo>
                <a:pt x="424732" y="606184"/>
              </a:lnTo>
              <a:lnTo>
                <a:pt x="849465" y="6061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1999907" y="1549835"/>
        <a:ext cx="52178" cy="52178"/>
      </dsp:txXfrm>
    </dsp:sp>
    <dsp:sp modelId="{7063CDB4-5B3E-470E-93F8-DE9BDD53C2CE}">
      <dsp:nvSpPr>
        <dsp:cNvPr id="0" name=""/>
        <dsp:cNvSpPr/>
      </dsp:nvSpPr>
      <dsp:spPr>
        <a:xfrm>
          <a:off x="4728043" y="669826"/>
          <a:ext cx="977639" cy="260367"/>
        </a:xfrm>
        <a:custGeom>
          <a:avLst/>
          <a:gdLst/>
          <a:ahLst/>
          <a:cxnLst/>
          <a:rect l="0" t="0" r="0" b="0"/>
          <a:pathLst>
            <a:path>
              <a:moveTo>
                <a:pt x="0" y="0"/>
              </a:moveTo>
              <a:lnTo>
                <a:pt x="488819" y="0"/>
              </a:lnTo>
              <a:lnTo>
                <a:pt x="488819" y="260367"/>
              </a:lnTo>
              <a:lnTo>
                <a:pt x="977639" y="2603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5191570" y="774717"/>
        <a:ext cx="50585" cy="50585"/>
      </dsp:txXfrm>
    </dsp:sp>
    <dsp:sp modelId="{4640D05B-0F2B-4FAA-B1E8-8E35B60B94CE}">
      <dsp:nvSpPr>
        <dsp:cNvPr id="0" name=""/>
        <dsp:cNvSpPr/>
      </dsp:nvSpPr>
      <dsp:spPr>
        <a:xfrm>
          <a:off x="4728043" y="325598"/>
          <a:ext cx="977639" cy="344227"/>
        </a:xfrm>
        <a:custGeom>
          <a:avLst/>
          <a:gdLst/>
          <a:ahLst/>
          <a:cxnLst/>
          <a:rect l="0" t="0" r="0" b="0"/>
          <a:pathLst>
            <a:path>
              <a:moveTo>
                <a:pt x="0" y="344227"/>
              </a:moveTo>
              <a:lnTo>
                <a:pt x="488819" y="344227"/>
              </a:lnTo>
              <a:lnTo>
                <a:pt x="488819" y="0"/>
              </a:lnTo>
              <a:lnTo>
                <a:pt x="97763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5190951" y="471800"/>
        <a:ext cx="51823" cy="51823"/>
      </dsp:txXfrm>
    </dsp:sp>
    <dsp:sp modelId="{120D7142-042E-4BA1-A385-A047A074984D}">
      <dsp:nvSpPr>
        <dsp:cNvPr id="0" name=""/>
        <dsp:cNvSpPr/>
      </dsp:nvSpPr>
      <dsp:spPr>
        <a:xfrm>
          <a:off x="1601264" y="669826"/>
          <a:ext cx="849497" cy="603006"/>
        </a:xfrm>
        <a:custGeom>
          <a:avLst/>
          <a:gdLst/>
          <a:ahLst/>
          <a:cxnLst/>
          <a:rect l="0" t="0" r="0" b="0"/>
          <a:pathLst>
            <a:path>
              <a:moveTo>
                <a:pt x="0" y="603006"/>
              </a:moveTo>
              <a:lnTo>
                <a:pt x="424748" y="603006"/>
              </a:lnTo>
              <a:lnTo>
                <a:pt x="424748" y="0"/>
              </a:lnTo>
              <a:lnTo>
                <a:pt x="84949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1999968" y="945285"/>
        <a:ext cx="52087" cy="52087"/>
      </dsp:txXfrm>
    </dsp:sp>
    <dsp:sp modelId="{2B510298-9BE6-4E65-B703-5173CD7CBEF2}">
      <dsp:nvSpPr>
        <dsp:cNvPr id="0" name=""/>
        <dsp:cNvSpPr/>
      </dsp:nvSpPr>
      <dsp:spPr>
        <a:xfrm rot="16200000">
          <a:off x="-472200" y="472200"/>
          <a:ext cx="2545665" cy="1601264"/>
        </a:xfrm>
        <a:prstGeom prst="rect">
          <a:avLst/>
        </a:prstGeom>
        <a:solidFill>
          <a:srgbClr val="FF0000"/>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zh-CN" altLang="en-US" sz="5400" kern="1200" dirty="0">
              <a:latin typeface="华文琥珀" panose="02010800040101010101" pitchFamily="2" charset="-122"/>
              <a:ea typeface="华文琥珀" panose="02010800040101010101" pitchFamily="2" charset="-122"/>
            </a:rPr>
            <a:t>理性</a:t>
          </a:r>
        </a:p>
      </dsp:txBody>
      <dsp:txXfrm>
        <a:off x="-472200" y="472200"/>
        <a:ext cx="2545665" cy="1601264"/>
      </dsp:txXfrm>
    </dsp:sp>
    <dsp:sp modelId="{3AA84682-1A12-4261-B2CD-A34A69C3022E}">
      <dsp:nvSpPr>
        <dsp:cNvPr id="0" name=""/>
        <dsp:cNvSpPr/>
      </dsp:nvSpPr>
      <dsp:spPr>
        <a:xfrm>
          <a:off x="2450761" y="327283"/>
          <a:ext cx="2277282" cy="685084"/>
        </a:xfrm>
        <a:prstGeom prst="rect">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CN" altLang="en-US" sz="3200" kern="1200" dirty="0">
              <a:solidFill>
                <a:schemeClr val="bg1"/>
              </a:solidFill>
              <a:latin typeface="黑体" pitchFamily="49" charset="-122"/>
              <a:ea typeface="黑体" pitchFamily="49" charset="-122"/>
            </a:rPr>
            <a:t>自然权学说</a:t>
          </a:r>
        </a:p>
      </dsp:txBody>
      <dsp:txXfrm>
        <a:off x="2450761" y="327283"/>
        <a:ext cx="2277282" cy="685084"/>
      </dsp:txXfrm>
    </dsp:sp>
    <dsp:sp modelId="{C98FA5C9-4B52-4C78-8AA9-3681ABB03DE9}">
      <dsp:nvSpPr>
        <dsp:cNvPr id="0" name=""/>
        <dsp:cNvSpPr/>
      </dsp:nvSpPr>
      <dsp:spPr>
        <a:xfrm>
          <a:off x="5705683" y="83760"/>
          <a:ext cx="1586458" cy="483676"/>
        </a:xfrm>
        <a:prstGeom prst="rect">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a:solidFill>
                <a:schemeClr val="tx1"/>
              </a:solidFill>
            </a:rPr>
            <a:t>批判</a:t>
          </a:r>
        </a:p>
      </dsp:txBody>
      <dsp:txXfrm>
        <a:off x="5705683" y="83760"/>
        <a:ext cx="1586458" cy="483676"/>
      </dsp:txXfrm>
    </dsp:sp>
    <dsp:sp modelId="{89DA2678-2E7C-4D5F-82E3-566769158342}">
      <dsp:nvSpPr>
        <dsp:cNvPr id="0" name=""/>
        <dsp:cNvSpPr/>
      </dsp:nvSpPr>
      <dsp:spPr>
        <a:xfrm>
          <a:off x="5705683" y="688355"/>
          <a:ext cx="1586458" cy="483676"/>
        </a:xfrm>
        <a:prstGeom prst="rect">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a:solidFill>
                <a:schemeClr val="tx1"/>
              </a:solidFill>
            </a:rPr>
            <a:t>重构</a:t>
          </a:r>
        </a:p>
      </dsp:txBody>
      <dsp:txXfrm>
        <a:off x="5705683" y="688355"/>
        <a:ext cx="1586458" cy="483676"/>
      </dsp:txXfrm>
    </dsp:sp>
    <dsp:sp modelId="{B8F7943A-3895-4983-B0CF-E5C6E89802E7}">
      <dsp:nvSpPr>
        <dsp:cNvPr id="0" name=""/>
        <dsp:cNvSpPr/>
      </dsp:nvSpPr>
      <dsp:spPr>
        <a:xfrm>
          <a:off x="2450729" y="1450813"/>
          <a:ext cx="2277298" cy="856407"/>
        </a:xfrm>
        <a:prstGeom prst="rect">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CN" altLang="en-US" sz="3200" kern="1200" dirty="0">
              <a:solidFill>
                <a:schemeClr val="bg1"/>
              </a:solidFill>
              <a:latin typeface="黑体" pitchFamily="49" charset="-122"/>
              <a:ea typeface="黑体" pitchFamily="49" charset="-122"/>
            </a:rPr>
            <a:t>社会契约论</a:t>
          </a:r>
        </a:p>
      </dsp:txBody>
      <dsp:txXfrm>
        <a:off x="2450729" y="1450813"/>
        <a:ext cx="2277298" cy="856407"/>
      </dsp:txXfrm>
    </dsp:sp>
    <dsp:sp modelId="{1BDC84F4-C37F-4299-8BE9-FC7BB77601D9}">
      <dsp:nvSpPr>
        <dsp:cNvPr id="0" name=""/>
        <dsp:cNvSpPr/>
      </dsp:nvSpPr>
      <dsp:spPr>
        <a:xfrm>
          <a:off x="5705699" y="1292951"/>
          <a:ext cx="1586458" cy="483676"/>
        </a:xfrm>
        <a:prstGeom prst="rect">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a:solidFill>
                <a:schemeClr val="tx1"/>
              </a:solidFill>
            </a:rPr>
            <a:t>理想</a:t>
          </a:r>
        </a:p>
      </dsp:txBody>
      <dsp:txXfrm>
        <a:off x="5705699" y="1292951"/>
        <a:ext cx="1586458" cy="483676"/>
      </dsp:txXfrm>
    </dsp:sp>
    <dsp:sp modelId="{4BBBAD04-5053-45D3-ACA1-70F1EC959650}">
      <dsp:nvSpPr>
        <dsp:cNvPr id="0" name=""/>
        <dsp:cNvSpPr/>
      </dsp:nvSpPr>
      <dsp:spPr>
        <a:xfrm>
          <a:off x="5705699" y="1897546"/>
          <a:ext cx="1586458" cy="483676"/>
        </a:xfrm>
        <a:prstGeom prst="rect">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a:solidFill>
                <a:schemeClr val="tx1"/>
              </a:solidFill>
            </a:rPr>
            <a:t>设计</a:t>
          </a:r>
        </a:p>
      </dsp:txBody>
      <dsp:txXfrm>
        <a:off x="5705699" y="1897546"/>
        <a:ext cx="1586458" cy="48367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4B4BF-6DEF-4EBA-99C4-3DD3BD69AB7B}" type="datetimeFigureOut">
              <a:rPr lang="zh-CN" altLang="en-US" smtClean="0"/>
              <a:pPr/>
              <a:t>2018-09-27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E56C5F-8B3C-492A-90FE-3AD244A11631}" type="slidenum">
              <a:rPr lang="zh-CN" altLang="en-US" smtClean="0"/>
              <a:pPr/>
              <a:t>‹#›</a:t>
            </a:fld>
            <a:endParaRPr lang="zh-CN" altLang="en-US"/>
          </a:p>
        </p:txBody>
      </p:sp>
    </p:spTree>
    <p:extLst>
      <p:ext uri="{BB962C8B-B14F-4D97-AF65-F5344CB8AC3E}">
        <p14:creationId xmlns:p14="http://schemas.microsoft.com/office/powerpoint/2010/main" val="174049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670607-FF8B-4620-9721-22EE2D05F0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2662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7E56C5F-8B3C-492A-90FE-3AD244A11631}" type="slidenum">
              <a:rPr lang="zh-CN" altLang="en-US" smtClean="0"/>
              <a:pPr/>
              <a:t>16</a:t>
            </a:fld>
            <a:endParaRPr lang="zh-CN" altLang="en-US"/>
          </a:p>
        </p:txBody>
      </p:sp>
    </p:spTree>
    <p:extLst>
      <p:ext uri="{BB962C8B-B14F-4D97-AF65-F5344CB8AC3E}">
        <p14:creationId xmlns:p14="http://schemas.microsoft.com/office/powerpoint/2010/main" val="1404141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670607-FF8B-4620-9721-22EE2D05F0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6748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E56C5F-8B3C-492A-90FE-3AD244A11631}" type="slidenum">
              <a:rPr lang="zh-CN" altLang="en-US" smtClean="0"/>
              <a:pPr/>
              <a:t>3</a:t>
            </a:fld>
            <a:endParaRPr lang="zh-CN" altLang="en-US"/>
          </a:p>
        </p:txBody>
      </p:sp>
    </p:spTree>
    <p:extLst>
      <p:ext uri="{BB962C8B-B14F-4D97-AF65-F5344CB8AC3E}">
        <p14:creationId xmlns:p14="http://schemas.microsoft.com/office/powerpoint/2010/main" val="3932679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E56C5F-8B3C-492A-90FE-3AD244A11631}" type="slidenum">
              <a:rPr lang="zh-CN" altLang="en-US" smtClean="0"/>
              <a:pPr/>
              <a:t>4</a:t>
            </a:fld>
            <a:endParaRPr lang="zh-CN" altLang="en-US"/>
          </a:p>
        </p:txBody>
      </p:sp>
    </p:spTree>
    <p:extLst>
      <p:ext uri="{BB962C8B-B14F-4D97-AF65-F5344CB8AC3E}">
        <p14:creationId xmlns:p14="http://schemas.microsoft.com/office/powerpoint/2010/main" val="88925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670607-FF8B-4620-9721-22EE2D05F0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9690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7E56C5F-8B3C-492A-90FE-3AD244A11631}" type="slidenum">
              <a:rPr lang="zh-CN" altLang="en-US" smtClean="0"/>
              <a:pPr/>
              <a:t>8</a:t>
            </a:fld>
            <a:endParaRPr lang="zh-CN" altLang="en-US"/>
          </a:p>
        </p:txBody>
      </p:sp>
    </p:spTree>
    <p:extLst>
      <p:ext uri="{BB962C8B-B14F-4D97-AF65-F5344CB8AC3E}">
        <p14:creationId xmlns:p14="http://schemas.microsoft.com/office/powerpoint/2010/main" val="1679872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670607-FF8B-4620-9721-22EE2D05F0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9906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670607-FF8B-4620-9721-22EE2D05F0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3538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670607-FF8B-4620-9721-22EE2D05F0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0836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7BAFAE-0917-42BC-BEDD-E500240512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861DA9-2DBB-4F0C-BA92-60AFD4205D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A386C95-2CE0-4F56-9269-977134624A7D}"/>
              </a:ext>
            </a:extLst>
          </p:cNvPr>
          <p:cNvSpPr>
            <a:spLocks noGrp="1"/>
          </p:cNvSpPr>
          <p:nvPr>
            <p:ph type="dt" sz="half" idx="10"/>
          </p:nvPr>
        </p:nvSpPr>
        <p:spPr/>
        <p:txBody>
          <a:bodyPr/>
          <a:lstStyle/>
          <a:p>
            <a:fld id="{8B8F8759-CDA4-4CB0-B252-6D6D00758A5D}" type="datetimeFigureOut">
              <a:rPr lang="zh-CN" altLang="en-US" smtClean="0"/>
              <a:pPr/>
              <a:t>2018-09-27</a:t>
            </a:fld>
            <a:endParaRPr lang="zh-CN" altLang="en-US"/>
          </a:p>
        </p:txBody>
      </p:sp>
      <p:sp>
        <p:nvSpPr>
          <p:cNvPr id="5" name="页脚占位符 4">
            <a:extLst>
              <a:ext uri="{FF2B5EF4-FFF2-40B4-BE49-F238E27FC236}">
                <a16:creationId xmlns:a16="http://schemas.microsoft.com/office/drawing/2014/main" id="{CDF3428F-EA9C-4321-9784-688BE6DA1B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64198CF-DF3B-4486-A4FA-2B44CBC7DA7A}"/>
              </a:ext>
            </a:extLst>
          </p:cNvPr>
          <p:cNvSpPr>
            <a:spLocks noGrp="1"/>
          </p:cNvSpPr>
          <p:nvPr>
            <p:ph type="sldNum" sz="quarter" idx="12"/>
          </p:nvPr>
        </p:nvSpPr>
        <p:spPr/>
        <p:txBody>
          <a:bodyPr/>
          <a:lstStyle/>
          <a:p>
            <a:fld id="{ABF483D4-60DB-46C0-BC82-06847639645E}" type="slidenum">
              <a:rPr lang="zh-CN" altLang="en-US" smtClean="0"/>
              <a:pPr/>
              <a:t>‹#›</a:t>
            </a:fld>
            <a:endParaRPr lang="zh-CN" altLang="en-US"/>
          </a:p>
        </p:txBody>
      </p:sp>
    </p:spTree>
    <p:extLst>
      <p:ext uri="{BB962C8B-B14F-4D97-AF65-F5344CB8AC3E}">
        <p14:creationId xmlns:p14="http://schemas.microsoft.com/office/powerpoint/2010/main" val="2527036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2FD293-CCAE-4972-BEF5-9238BAAD065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E14DF9-D7A9-4D9C-B8D7-5029967DC506}"/>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0EA8C66-7726-490F-840D-FDD092CD6482}"/>
              </a:ext>
            </a:extLst>
          </p:cNvPr>
          <p:cNvSpPr>
            <a:spLocks noGrp="1"/>
          </p:cNvSpPr>
          <p:nvPr>
            <p:ph type="dt" sz="half" idx="10"/>
          </p:nvPr>
        </p:nvSpPr>
        <p:spPr/>
        <p:txBody>
          <a:bodyPr/>
          <a:lstStyle/>
          <a:p>
            <a:fld id="{8B8F8759-CDA4-4CB0-B252-6D6D00758A5D}" type="datetimeFigureOut">
              <a:rPr lang="zh-CN" altLang="en-US" smtClean="0"/>
              <a:pPr/>
              <a:t>2018-09-27</a:t>
            </a:fld>
            <a:endParaRPr lang="zh-CN" altLang="en-US"/>
          </a:p>
        </p:txBody>
      </p:sp>
      <p:sp>
        <p:nvSpPr>
          <p:cNvPr id="5" name="页脚占位符 4">
            <a:extLst>
              <a:ext uri="{FF2B5EF4-FFF2-40B4-BE49-F238E27FC236}">
                <a16:creationId xmlns:a16="http://schemas.microsoft.com/office/drawing/2014/main" id="{304D810F-A84D-4946-8021-0940FB38A4C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0A9313-9364-48F9-8790-7C0F1829EC7F}"/>
              </a:ext>
            </a:extLst>
          </p:cNvPr>
          <p:cNvSpPr>
            <a:spLocks noGrp="1"/>
          </p:cNvSpPr>
          <p:nvPr>
            <p:ph type="sldNum" sz="quarter" idx="12"/>
          </p:nvPr>
        </p:nvSpPr>
        <p:spPr/>
        <p:txBody>
          <a:bodyPr/>
          <a:lstStyle/>
          <a:p>
            <a:fld id="{ABF483D4-60DB-46C0-BC82-06847639645E}" type="slidenum">
              <a:rPr lang="zh-CN" altLang="en-US" smtClean="0"/>
              <a:pPr/>
              <a:t>‹#›</a:t>
            </a:fld>
            <a:endParaRPr lang="zh-CN" altLang="en-US"/>
          </a:p>
        </p:txBody>
      </p:sp>
    </p:spTree>
    <p:extLst>
      <p:ext uri="{BB962C8B-B14F-4D97-AF65-F5344CB8AC3E}">
        <p14:creationId xmlns:p14="http://schemas.microsoft.com/office/powerpoint/2010/main" val="665734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EB5B0B7-8645-4A15-9647-D05C111BAF4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276D0F-56B4-4DBF-BD97-633ADADF9E9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99E496-F285-40C1-8FBF-B4218DCE9281}"/>
              </a:ext>
            </a:extLst>
          </p:cNvPr>
          <p:cNvSpPr>
            <a:spLocks noGrp="1"/>
          </p:cNvSpPr>
          <p:nvPr>
            <p:ph type="dt" sz="half" idx="10"/>
          </p:nvPr>
        </p:nvSpPr>
        <p:spPr/>
        <p:txBody>
          <a:bodyPr/>
          <a:lstStyle/>
          <a:p>
            <a:fld id="{8B8F8759-CDA4-4CB0-B252-6D6D00758A5D}" type="datetimeFigureOut">
              <a:rPr lang="zh-CN" altLang="en-US" smtClean="0"/>
              <a:pPr/>
              <a:t>2018-09-27</a:t>
            </a:fld>
            <a:endParaRPr lang="zh-CN" altLang="en-US"/>
          </a:p>
        </p:txBody>
      </p:sp>
      <p:sp>
        <p:nvSpPr>
          <p:cNvPr id="5" name="页脚占位符 4">
            <a:extLst>
              <a:ext uri="{FF2B5EF4-FFF2-40B4-BE49-F238E27FC236}">
                <a16:creationId xmlns:a16="http://schemas.microsoft.com/office/drawing/2014/main" id="{4B784479-9CB9-4975-8636-71A560755BD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FDFAFB-6972-4AEC-A853-4E7DAB9954EF}"/>
              </a:ext>
            </a:extLst>
          </p:cNvPr>
          <p:cNvSpPr>
            <a:spLocks noGrp="1"/>
          </p:cNvSpPr>
          <p:nvPr>
            <p:ph type="sldNum" sz="quarter" idx="12"/>
          </p:nvPr>
        </p:nvSpPr>
        <p:spPr/>
        <p:txBody>
          <a:bodyPr/>
          <a:lstStyle/>
          <a:p>
            <a:fld id="{ABF483D4-60DB-46C0-BC82-06847639645E}" type="slidenum">
              <a:rPr lang="zh-CN" altLang="en-US" smtClean="0"/>
              <a:pPr/>
              <a:t>‹#›</a:t>
            </a:fld>
            <a:endParaRPr lang="zh-CN" altLang="en-US"/>
          </a:p>
        </p:txBody>
      </p:sp>
    </p:spTree>
    <p:extLst>
      <p:ext uri="{BB962C8B-B14F-4D97-AF65-F5344CB8AC3E}">
        <p14:creationId xmlns:p14="http://schemas.microsoft.com/office/powerpoint/2010/main" val="1455919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90C764-514D-4A01-AD88-5763E71F375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79135D-52E6-44A6-ACDF-B2767DBFC4C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B7830A-D245-4A9A-BD4E-BB7C6E39E362}"/>
              </a:ext>
            </a:extLst>
          </p:cNvPr>
          <p:cNvSpPr>
            <a:spLocks noGrp="1"/>
          </p:cNvSpPr>
          <p:nvPr>
            <p:ph type="dt" sz="half" idx="10"/>
          </p:nvPr>
        </p:nvSpPr>
        <p:spPr/>
        <p:txBody>
          <a:bodyPr/>
          <a:lstStyle/>
          <a:p>
            <a:fld id="{8B8F8759-CDA4-4CB0-B252-6D6D00758A5D}" type="datetimeFigureOut">
              <a:rPr lang="zh-CN" altLang="en-US" smtClean="0"/>
              <a:pPr/>
              <a:t>2018-09-27</a:t>
            </a:fld>
            <a:endParaRPr lang="zh-CN" altLang="en-US"/>
          </a:p>
        </p:txBody>
      </p:sp>
      <p:sp>
        <p:nvSpPr>
          <p:cNvPr id="5" name="页脚占位符 4">
            <a:extLst>
              <a:ext uri="{FF2B5EF4-FFF2-40B4-BE49-F238E27FC236}">
                <a16:creationId xmlns:a16="http://schemas.microsoft.com/office/drawing/2014/main" id="{92C34B53-609D-46D6-A4CE-6BB5006B9B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A3AE4D-E8D6-45C0-8419-9093A3EDA19F}"/>
              </a:ext>
            </a:extLst>
          </p:cNvPr>
          <p:cNvSpPr>
            <a:spLocks noGrp="1"/>
          </p:cNvSpPr>
          <p:nvPr>
            <p:ph type="sldNum" sz="quarter" idx="12"/>
          </p:nvPr>
        </p:nvSpPr>
        <p:spPr/>
        <p:txBody>
          <a:bodyPr/>
          <a:lstStyle/>
          <a:p>
            <a:fld id="{ABF483D4-60DB-46C0-BC82-06847639645E}" type="slidenum">
              <a:rPr lang="zh-CN" altLang="en-US" smtClean="0"/>
              <a:pPr/>
              <a:t>‹#›</a:t>
            </a:fld>
            <a:endParaRPr lang="zh-CN" altLang="en-US"/>
          </a:p>
        </p:txBody>
      </p:sp>
    </p:spTree>
    <p:extLst>
      <p:ext uri="{BB962C8B-B14F-4D97-AF65-F5344CB8AC3E}">
        <p14:creationId xmlns:p14="http://schemas.microsoft.com/office/powerpoint/2010/main" val="3625405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C41CFE-8E3F-4855-A9F9-3F2B92B3A70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C96F009-5067-4EFE-BBD3-041FF68B6F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65B293B-8DBD-4CDC-BF8D-3E63DF33F9DD}"/>
              </a:ext>
            </a:extLst>
          </p:cNvPr>
          <p:cNvSpPr>
            <a:spLocks noGrp="1"/>
          </p:cNvSpPr>
          <p:nvPr>
            <p:ph type="dt" sz="half" idx="10"/>
          </p:nvPr>
        </p:nvSpPr>
        <p:spPr/>
        <p:txBody>
          <a:bodyPr/>
          <a:lstStyle/>
          <a:p>
            <a:fld id="{8B8F8759-CDA4-4CB0-B252-6D6D00758A5D}" type="datetimeFigureOut">
              <a:rPr lang="zh-CN" altLang="en-US" smtClean="0"/>
              <a:pPr/>
              <a:t>2018-09-27</a:t>
            </a:fld>
            <a:endParaRPr lang="zh-CN" altLang="en-US"/>
          </a:p>
        </p:txBody>
      </p:sp>
      <p:sp>
        <p:nvSpPr>
          <p:cNvPr id="5" name="页脚占位符 4">
            <a:extLst>
              <a:ext uri="{FF2B5EF4-FFF2-40B4-BE49-F238E27FC236}">
                <a16:creationId xmlns:a16="http://schemas.microsoft.com/office/drawing/2014/main" id="{660DC94B-789C-494E-8CC5-E3EB96D56F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B56BD6-F7BF-4FE4-9D20-7948BE4C2BF1}"/>
              </a:ext>
            </a:extLst>
          </p:cNvPr>
          <p:cNvSpPr>
            <a:spLocks noGrp="1"/>
          </p:cNvSpPr>
          <p:nvPr>
            <p:ph type="sldNum" sz="quarter" idx="12"/>
          </p:nvPr>
        </p:nvSpPr>
        <p:spPr/>
        <p:txBody>
          <a:bodyPr/>
          <a:lstStyle/>
          <a:p>
            <a:fld id="{ABF483D4-60DB-46C0-BC82-06847639645E}" type="slidenum">
              <a:rPr lang="zh-CN" altLang="en-US" smtClean="0"/>
              <a:pPr/>
              <a:t>‹#›</a:t>
            </a:fld>
            <a:endParaRPr lang="zh-CN" altLang="en-US"/>
          </a:p>
        </p:txBody>
      </p:sp>
    </p:spTree>
    <p:extLst>
      <p:ext uri="{BB962C8B-B14F-4D97-AF65-F5344CB8AC3E}">
        <p14:creationId xmlns:p14="http://schemas.microsoft.com/office/powerpoint/2010/main" val="3213705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728E90-CDB5-4999-8E64-0FACE44695F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D1073FF-AF2F-4C3C-A161-21C5DFF22A88}"/>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DA3C15D-1787-4736-8CF9-2F08B8175792}"/>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E13ADA3-328D-4554-B236-6EB0170E88DA}"/>
              </a:ext>
            </a:extLst>
          </p:cNvPr>
          <p:cNvSpPr>
            <a:spLocks noGrp="1"/>
          </p:cNvSpPr>
          <p:nvPr>
            <p:ph type="dt" sz="half" idx="10"/>
          </p:nvPr>
        </p:nvSpPr>
        <p:spPr/>
        <p:txBody>
          <a:bodyPr/>
          <a:lstStyle/>
          <a:p>
            <a:fld id="{8B8F8759-CDA4-4CB0-B252-6D6D00758A5D}" type="datetimeFigureOut">
              <a:rPr lang="zh-CN" altLang="en-US" smtClean="0"/>
              <a:pPr/>
              <a:t>2018-09-27</a:t>
            </a:fld>
            <a:endParaRPr lang="zh-CN" altLang="en-US"/>
          </a:p>
        </p:txBody>
      </p:sp>
      <p:sp>
        <p:nvSpPr>
          <p:cNvPr id="6" name="页脚占位符 5">
            <a:extLst>
              <a:ext uri="{FF2B5EF4-FFF2-40B4-BE49-F238E27FC236}">
                <a16:creationId xmlns:a16="http://schemas.microsoft.com/office/drawing/2014/main" id="{89F19B85-26AB-4CCB-A435-9758F987A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9E704EA-ED41-4A9E-9677-5166B2A8423C}"/>
              </a:ext>
            </a:extLst>
          </p:cNvPr>
          <p:cNvSpPr>
            <a:spLocks noGrp="1"/>
          </p:cNvSpPr>
          <p:nvPr>
            <p:ph type="sldNum" sz="quarter" idx="12"/>
          </p:nvPr>
        </p:nvSpPr>
        <p:spPr/>
        <p:txBody>
          <a:bodyPr/>
          <a:lstStyle/>
          <a:p>
            <a:fld id="{ABF483D4-60DB-46C0-BC82-06847639645E}" type="slidenum">
              <a:rPr lang="zh-CN" altLang="en-US" smtClean="0"/>
              <a:pPr/>
              <a:t>‹#›</a:t>
            </a:fld>
            <a:endParaRPr lang="zh-CN" altLang="en-US"/>
          </a:p>
        </p:txBody>
      </p:sp>
    </p:spTree>
    <p:extLst>
      <p:ext uri="{BB962C8B-B14F-4D97-AF65-F5344CB8AC3E}">
        <p14:creationId xmlns:p14="http://schemas.microsoft.com/office/powerpoint/2010/main" val="2894857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94B3F3-782E-4672-B0AD-C7FCD3A8C72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A581FBE-6BA3-419F-812E-1138039E47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33BC110-3620-4FD0-B7D3-A731A79F7CB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FD2773-0255-454D-90CD-962388D8C0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FD67A82-D3ED-4B67-999B-46CB0EF1A9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2AC3BF6-9E54-4904-B867-51248D05EE24}"/>
              </a:ext>
            </a:extLst>
          </p:cNvPr>
          <p:cNvSpPr>
            <a:spLocks noGrp="1"/>
          </p:cNvSpPr>
          <p:nvPr>
            <p:ph type="dt" sz="half" idx="10"/>
          </p:nvPr>
        </p:nvSpPr>
        <p:spPr/>
        <p:txBody>
          <a:bodyPr/>
          <a:lstStyle/>
          <a:p>
            <a:fld id="{8B8F8759-CDA4-4CB0-B252-6D6D00758A5D}" type="datetimeFigureOut">
              <a:rPr lang="zh-CN" altLang="en-US" smtClean="0"/>
              <a:pPr/>
              <a:t>2018-09-27</a:t>
            </a:fld>
            <a:endParaRPr lang="zh-CN" altLang="en-US"/>
          </a:p>
        </p:txBody>
      </p:sp>
      <p:sp>
        <p:nvSpPr>
          <p:cNvPr id="8" name="页脚占位符 7">
            <a:extLst>
              <a:ext uri="{FF2B5EF4-FFF2-40B4-BE49-F238E27FC236}">
                <a16:creationId xmlns:a16="http://schemas.microsoft.com/office/drawing/2014/main" id="{7EC63A03-7AFF-4719-A61D-A84B6EF4CEF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C09B946-369E-4905-A4D4-4A4E30564B1E}"/>
              </a:ext>
            </a:extLst>
          </p:cNvPr>
          <p:cNvSpPr>
            <a:spLocks noGrp="1"/>
          </p:cNvSpPr>
          <p:nvPr>
            <p:ph type="sldNum" sz="quarter" idx="12"/>
          </p:nvPr>
        </p:nvSpPr>
        <p:spPr/>
        <p:txBody>
          <a:bodyPr/>
          <a:lstStyle/>
          <a:p>
            <a:fld id="{ABF483D4-60DB-46C0-BC82-06847639645E}" type="slidenum">
              <a:rPr lang="zh-CN" altLang="en-US" smtClean="0"/>
              <a:pPr/>
              <a:t>‹#›</a:t>
            </a:fld>
            <a:endParaRPr lang="zh-CN" altLang="en-US"/>
          </a:p>
        </p:txBody>
      </p:sp>
    </p:spTree>
    <p:extLst>
      <p:ext uri="{BB962C8B-B14F-4D97-AF65-F5344CB8AC3E}">
        <p14:creationId xmlns:p14="http://schemas.microsoft.com/office/powerpoint/2010/main" val="393214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2640A3-80A5-4DA0-A065-836EFBA81B8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D370D25-3812-4E23-AE77-678774CB0A1B}"/>
              </a:ext>
            </a:extLst>
          </p:cNvPr>
          <p:cNvSpPr>
            <a:spLocks noGrp="1"/>
          </p:cNvSpPr>
          <p:nvPr>
            <p:ph type="dt" sz="half" idx="10"/>
          </p:nvPr>
        </p:nvSpPr>
        <p:spPr/>
        <p:txBody>
          <a:bodyPr/>
          <a:lstStyle/>
          <a:p>
            <a:fld id="{8B8F8759-CDA4-4CB0-B252-6D6D00758A5D}" type="datetimeFigureOut">
              <a:rPr lang="zh-CN" altLang="en-US" smtClean="0"/>
              <a:pPr/>
              <a:t>2018-09-27</a:t>
            </a:fld>
            <a:endParaRPr lang="zh-CN" altLang="en-US"/>
          </a:p>
        </p:txBody>
      </p:sp>
      <p:sp>
        <p:nvSpPr>
          <p:cNvPr id="4" name="页脚占位符 3">
            <a:extLst>
              <a:ext uri="{FF2B5EF4-FFF2-40B4-BE49-F238E27FC236}">
                <a16:creationId xmlns:a16="http://schemas.microsoft.com/office/drawing/2014/main" id="{0130B328-508B-4BD1-8559-6D94A7443CC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B84FF1F-A038-4482-B556-CD366A33C512}"/>
              </a:ext>
            </a:extLst>
          </p:cNvPr>
          <p:cNvSpPr>
            <a:spLocks noGrp="1"/>
          </p:cNvSpPr>
          <p:nvPr>
            <p:ph type="sldNum" sz="quarter" idx="12"/>
          </p:nvPr>
        </p:nvSpPr>
        <p:spPr/>
        <p:txBody>
          <a:bodyPr/>
          <a:lstStyle/>
          <a:p>
            <a:fld id="{ABF483D4-60DB-46C0-BC82-06847639645E}" type="slidenum">
              <a:rPr lang="zh-CN" altLang="en-US" smtClean="0"/>
              <a:pPr/>
              <a:t>‹#›</a:t>
            </a:fld>
            <a:endParaRPr lang="zh-CN" altLang="en-US"/>
          </a:p>
        </p:txBody>
      </p:sp>
    </p:spTree>
    <p:extLst>
      <p:ext uri="{BB962C8B-B14F-4D97-AF65-F5344CB8AC3E}">
        <p14:creationId xmlns:p14="http://schemas.microsoft.com/office/powerpoint/2010/main" val="3790243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06E5784-157F-40D0-A167-EB6768E97280}"/>
              </a:ext>
            </a:extLst>
          </p:cNvPr>
          <p:cNvSpPr>
            <a:spLocks noGrp="1"/>
          </p:cNvSpPr>
          <p:nvPr>
            <p:ph type="dt" sz="half" idx="10"/>
          </p:nvPr>
        </p:nvSpPr>
        <p:spPr/>
        <p:txBody>
          <a:bodyPr/>
          <a:lstStyle/>
          <a:p>
            <a:fld id="{8B8F8759-CDA4-4CB0-B252-6D6D00758A5D}" type="datetimeFigureOut">
              <a:rPr lang="zh-CN" altLang="en-US" smtClean="0"/>
              <a:pPr/>
              <a:t>2018-09-27</a:t>
            </a:fld>
            <a:endParaRPr lang="zh-CN" altLang="en-US"/>
          </a:p>
        </p:txBody>
      </p:sp>
      <p:sp>
        <p:nvSpPr>
          <p:cNvPr id="3" name="页脚占位符 2">
            <a:extLst>
              <a:ext uri="{FF2B5EF4-FFF2-40B4-BE49-F238E27FC236}">
                <a16:creationId xmlns:a16="http://schemas.microsoft.com/office/drawing/2014/main" id="{B6F713EE-0AF9-43A3-A4E1-7FE01F69AE9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60902C9-F5B0-4623-B14B-DE95BEDDED07}"/>
              </a:ext>
            </a:extLst>
          </p:cNvPr>
          <p:cNvSpPr>
            <a:spLocks noGrp="1"/>
          </p:cNvSpPr>
          <p:nvPr>
            <p:ph type="sldNum" sz="quarter" idx="12"/>
          </p:nvPr>
        </p:nvSpPr>
        <p:spPr/>
        <p:txBody>
          <a:bodyPr/>
          <a:lstStyle/>
          <a:p>
            <a:fld id="{ABF483D4-60DB-46C0-BC82-06847639645E}" type="slidenum">
              <a:rPr lang="zh-CN" altLang="en-US" smtClean="0"/>
              <a:pPr/>
              <a:t>‹#›</a:t>
            </a:fld>
            <a:endParaRPr lang="zh-CN" altLang="en-US"/>
          </a:p>
        </p:txBody>
      </p:sp>
    </p:spTree>
    <p:extLst>
      <p:ext uri="{BB962C8B-B14F-4D97-AF65-F5344CB8AC3E}">
        <p14:creationId xmlns:p14="http://schemas.microsoft.com/office/powerpoint/2010/main" val="306678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6B8546-158A-407D-9814-4F24492F6E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D680410-2A46-43CA-B12E-F106977D8D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9A72DFD-4651-41A0-87D7-87ACDD5BA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6FD3CB2-F05D-4F61-801C-88C0DAF29573}"/>
              </a:ext>
            </a:extLst>
          </p:cNvPr>
          <p:cNvSpPr>
            <a:spLocks noGrp="1"/>
          </p:cNvSpPr>
          <p:nvPr>
            <p:ph type="dt" sz="half" idx="10"/>
          </p:nvPr>
        </p:nvSpPr>
        <p:spPr/>
        <p:txBody>
          <a:bodyPr/>
          <a:lstStyle/>
          <a:p>
            <a:fld id="{8B8F8759-CDA4-4CB0-B252-6D6D00758A5D}" type="datetimeFigureOut">
              <a:rPr lang="zh-CN" altLang="en-US" smtClean="0"/>
              <a:pPr/>
              <a:t>2018-09-27</a:t>
            </a:fld>
            <a:endParaRPr lang="zh-CN" altLang="en-US"/>
          </a:p>
        </p:txBody>
      </p:sp>
      <p:sp>
        <p:nvSpPr>
          <p:cNvPr id="6" name="页脚占位符 5">
            <a:extLst>
              <a:ext uri="{FF2B5EF4-FFF2-40B4-BE49-F238E27FC236}">
                <a16:creationId xmlns:a16="http://schemas.microsoft.com/office/drawing/2014/main" id="{32354EF4-B563-437C-911A-F6626F4E43F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3919764-CEDD-4AB6-BD8F-0CFA9720FF8C}"/>
              </a:ext>
            </a:extLst>
          </p:cNvPr>
          <p:cNvSpPr>
            <a:spLocks noGrp="1"/>
          </p:cNvSpPr>
          <p:nvPr>
            <p:ph type="sldNum" sz="quarter" idx="12"/>
          </p:nvPr>
        </p:nvSpPr>
        <p:spPr/>
        <p:txBody>
          <a:bodyPr/>
          <a:lstStyle/>
          <a:p>
            <a:fld id="{ABF483D4-60DB-46C0-BC82-06847639645E}" type="slidenum">
              <a:rPr lang="zh-CN" altLang="en-US" smtClean="0"/>
              <a:pPr/>
              <a:t>‹#›</a:t>
            </a:fld>
            <a:endParaRPr lang="zh-CN" altLang="en-US"/>
          </a:p>
        </p:txBody>
      </p:sp>
    </p:spTree>
    <p:extLst>
      <p:ext uri="{BB962C8B-B14F-4D97-AF65-F5344CB8AC3E}">
        <p14:creationId xmlns:p14="http://schemas.microsoft.com/office/powerpoint/2010/main" val="120108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7992FA-0E1E-4196-8AB6-9C0DA041C14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AB7B3B3-C1F7-45D1-BC7D-DDEBBED70A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872656A-3FD0-4B1A-9021-A4D76C115B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6E49576-CE1F-427B-B07D-DCA9A8BEC7F7}"/>
              </a:ext>
            </a:extLst>
          </p:cNvPr>
          <p:cNvSpPr>
            <a:spLocks noGrp="1"/>
          </p:cNvSpPr>
          <p:nvPr>
            <p:ph type="dt" sz="half" idx="10"/>
          </p:nvPr>
        </p:nvSpPr>
        <p:spPr/>
        <p:txBody>
          <a:bodyPr/>
          <a:lstStyle/>
          <a:p>
            <a:fld id="{8B8F8759-CDA4-4CB0-B252-6D6D00758A5D}" type="datetimeFigureOut">
              <a:rPr lang="zh-CN" altLang="en-US" smtClean="0"/>
              <a:pPr/>
              <a:t>2018-09-27</a:t>
            </a:fld>
            <a:endParaRPr lang="zh-CN" altLang="en-US"/>
          </a:p>
        </p:txBody>
      </p:sp>
      <p:sp>
        <p:nvSpPr>
          <p:cNvPr id="6" name="页脚占位符 5">
            <a:extLst>
              <a:ext uri="{FF2B5EF4-FFF2-40B4-BE49-F238E27FC236}">
                <a16:creationId xmlns:a16="http://schemas.microsoft.com/office/drawing/2014/main" id="{679F1BA4-6760-4068-9258-E4E63AFAB3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61D6F55-7975-4BB3-98D8-36B9FC32E484}"/>
              </a:ext>
            </a:extLst>
          </p:cNvPr>
          <p:cNvSpPr>
            <a:spLocks noGrp="1"/>
          </p:cNvSpPr>
          <p:nvPr>
            <p:ph type="sldNum" sz="quarter" idx="12"/>
          </p:nvPr>
        </p:nvSpPr>
        <p:spPr/>
        <p:txBody>
          <a:bodyPr/>
          <a:lstStyle/>
          <a:p>
            <a:fld id="{ABF483D4-60DB-46C0-BC82-06847639645E}" type="slidenum">
              <a:rPr lang="zh-CN" altLang="en-US" smtClean="0"/>
              <a:pPr/>
              <a:t>‹#›</a:t>
            </a:fld>
            <a:endParaRPr lang="zh-CN" altLang="en-US"/>
          </a:p>
        </p:txBody>
      </p:sp>
    </p:spTree>
    <p:extLst>
      <p:ext uri="{BB962C8B-B14F-4D97-AF65-F5344CB8AC3E}">
        <p14:creationId xmlns:p14="http://schemas.microsoft.com/office/powerpoint/2010/main" val="4293523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4C4ECF2-96A4-4061-ABBC-E4F5AFDEB3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309C2E-7BD0-4D16-AB5A-B59C5C9F8C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EAA7E20-15FE-447A-9A96-306C14ACCA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8F8759-CDA4-4CB0-B252-6D6D00758A5D}" type="datetimeFigureOut">
              <a:rPr lang="zh-CN" altLang="en-US" smtClean="0"/>
              <a:pPr/>
              <a:t>2018-09-27</a:t>
            </a:fld>
            <a:endParaRPr lang="zh-CN" altLang="en-US"/>
          </a:p>
        </p:txBody>
      </p:sp>
      <p:sp>
        <p:nvSpPr>
          <p:cNvPr id="5" name="页脚占位符 4">
            <a:extLst>
              <a:ext uri="{FF2B5EF4-FFF2-40B4-BE49-F238E27FC236}">
                <a16:creationId xmlns:a16="http://schemas.microsoft.com/office/drawing/2014/main" id="{B87A72B4-7ED3-4C57-80B1-A5677C8B8C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4B4D864-8B58-463B-BC40-F297C949AF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F483D4-60DB-46C0-BC82-06847639645E}" type="slidenum">
              <a:rPr lang="zh-CN" altLang="en-US" smtClean="0"/>
              <a:pPr/>
              <a:t>‹#›</a:t>
            </a:fld>
            <a:endParaRPr lang="zh-CN" altLang="en-US"/>
          </a:p>
        </p:txBody>
      </p:sp>
    </p:spTree>
    <p:extLst>
      <p:ext uri="{BB962C8B-B14F-4D97-AF65-F5344CB8AC3E}">
        <p14:creationId xmlns:p14="http://schemas.microsoft.com/office/powerpoint/2010/main" val="780651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7.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31.jpeg"/><Relationship Id="rId7" Type="http://schemas.openxmlformats.org/officeDocument/2006/relationships/image" Target="../media/image35.jpeg"/><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diagramColors" Target="../diagrams/colors2.xml"/><Relationship Id="rId5" Type="http://schemas.openxmlformats.org/officeDocument/2006/relationships/image" Target="../media/image33.jpeg"/><Relationship Id="rId10" Type="http://schemas.openxmlformats.org/officeDocument/2006/relationships/diagramQuickStyle" Target="../diagrams/quickStyle2.xml"/><Relationship Id="rId4" Type="http://schemas.openxmlformats.org/officeDocument/2006/relationships/image" Target="../media/image32.jpeg"/><Relationship Id="rId9"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DF20D-FF51-4C79-A6D4-F1242A090312}"/>
              </a:ext>
            </a:extLst>
          </p:cNvPr>
          <p:cNvSpPr>
            <a:spLocks noGrp="1"/>
          </p:cNvSpPr>
          <p:nvPr>
            <p:ph type="title"/>
          </p:nvPr>
        </p:nvSpPr>
        <p:spPr/>
        <p:txBody>
          <a:bodyPr/>
          <a:lstStyle/>
          <a:p>
            <a:endParaRPr lang="zh-CN" altLang="en-US"/>
          </a:p>
        </p:txBody>
      </p:sp>
      <p:pic>
        <p:nvPicPr>
          <p:cNvPr id="5" name="内容占位符 4">
            <a:extLst>
              <a:ext uri="{FF2B5EF4-FFF2-40B4-BE49-F238E27FC236}">
                <a16:creationId xmlns:a16="http://schemas.microsoft.com/office/drawing/2014/main" id="{B7CCF6C9-D4AB-4821-BCDF-DBB1C8EE5E0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778" t="9854" r="5720" b="15716"/>
          <a:stretch/>
        </p:blipFill>
        <p:spPr>
          <a:xfrm>
            <a:off x="0" y="23252"/>
            <a:ext cx="12192000" cy="3293385"/>
          </a:xfrm>
          <a:ln>
            <a:noFill/>
          </a:ln>
        </p:spPr>
      </p:pic>
      <p:sp>
        <p:nvSpPr>
          <p:cNvPr id="7" name="文本框 6">
            <a:extLst>
              <a:ext uri="{FF2B5EF4-FFF2-40B4-BE49-F238E27FC236}">
                <a16:creationId xmlns:a16="http://schemas.microsoft.com/office/drawing/2014/main" id="{6E26F0CD-2E37-43AE-98CD-FACD4C8991C6}"/>
              </a:ext>
            </a:extLst>
          </p:cNvPr>
          <p:cNvSpPr txBox="1"/>
          <p:nvPr/>
        </p:nvSpPr>
        <p:spPr>
          <a:xfrm>
            <a:off x="10187716" y="147265"/>
            <a:ext cx="1846659" cy="2766430"/>
          </a:xfrm>
          <a:prstGeom prst="rect">
            <a:avLst/>
          </a:prstGeom>
          <a:noFill/>
          <a:ln>
            <a:noFill/>
          </a:ln>
        </p:spPr>
        <p:txBody>
          <a:bodyPr vert="eaVert"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华文楷体" panose="02010600040101010101" pitchFamily="2" charset="-122"/>
                <a:ea typeface="华文楷体" panose="02010600040101010101" pitchFamily="2" charset="-122"/>
                <a:cs typeface="+mn-cs"/>
              </a:rPr>
              <a:t>●深奥</a:t>
            </a:r>
            <a:r>
              <a:rPr kumimoji="0" lang="zh-CN" altLang="en-US" sz="2400" b="0" i="0" u="none" strike="noStrike" kern="1200" cap="none" spc="0" normalizeH="0" baseline="0" noProof="0" dirty="0">
                <a:ln>
                  <a:noFill/>
                </a:ln>
                <a:solidFill>
                  <a:prstClr val="white"/>
                </a:solidFill>
                <a:effectLst/>
                <a:uLnTx/>
                <a:uFillTx/>
                <a:latin typeface="华文楷体" panose="02010600040101010101" pitchFamily="2" charset="-122"/>
                <a:ea typeface="华文楷体" panose="02010600040101010101" pitchFamily="2" charset="-122"/>
                <a:cs typeface="+mn-cs"/>
              </a:rPr>
              <a:t>的</a:t>
            </a:r>
            <a:r>
              <a:rPr kumimoji="0" lang="zh-CN" altLang="en-US" sz="2400" b="0" i="0" u="none" strike="noStrike" kern="1200" cap="none" spc="0" normalizeH="0" baseline="0" noProof="0" dirty="0" smtClean="0">
                <a:ln>
                  <a:noFill/>
                </a:ln>
                <a:solidFill>
                  <a:prstClr val="white"/>
                </a:solidFill>
                <a:effectLst/>
                <a:uLnTx/>
                <a:uFillTx/>
                <a:latin typeface="华文楷体" panose="02010600040101010101" pitchFamily="2" charset="-122"/>
                <a:ea typeface="华文楷体" panose="02010600040101010101" pitchFamily="2" charset="-122"/>
                <a:cs typeface="+mn-cs"/>
              </a:rPr>
              <a:t>课题</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华文楷体" panose="02010600040101010101" pitchFamily="2" charset="-122"/>
                <a:ea typeface="华文楷体" panose="02010600040101010101" pitchFamily="2" charset="-122"/>
                <a:cs typeface="+mn-cs"/>
              </a:rPr>
              <a:t>●现实的问题</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华文楷体" panose="02010600040101010101" pitchFamily="2" charset="-122"/>
                <a:ea typeface="华文楷体" panose="02010600040101010101" pitchFamily="2" charset="-122"/>
                <a:cs typeface="+mn-cs"/>
              </a:rPr>
              <a:t>●纠结的</a:t>
            </a:r>
            <a:r>
              <a:rPr kumimoji="0" lang="zh-CN" altLang="en-US" sz="2400" b="0" i="0" u="none" strike="noStrike" kern="1200" cap="none" spc="0" normalizeH="0" baseline="0" noProof="0" dirty="0">
                <a:ln>
                  <a:noFill/>
                </a:ln>
                <a:solidFill>
                  <a:prstClr val="white"/>
                </a:solidFill>
                <a:effectLst/>
                <a:uLnTx/>
                <a:uFillTx/>
                <a:latin typeface="华文楷体" panose="02010600040101010101" pitchFamily="2" charset="-122"/>
                <a:ea typeface="华文楷体" panose="02010600040101010101" pitchFamily="2" charset="-122"/>
                <a:cs typeface="+mn-cs"/>
              </a:rPr>
              <a:t>难题</a:t>
            </a:r>
            <a:endParaRPr kumimoji="0" lang="zh-CN" altLang="en-US" sz="2800" b="0" i="0" u="none" strike="noStrike" kern="1200" cap="none" spc="0" normalizeH="0" baseline="0" noProof="0" dirty="0">
              <a:ln>
                <a:noFill/>
              </a:ln>
              <a:solidFill>
                <a:prstClr val="white"/>
              </a:solidFill>
              <a:effectLst/>
              <a:uLnTx/>
              <a:uFillTx/>
              <a:latin typeface="华文楷体" panose="02010600040101010101" pitchFamily="2" charset="-122"/>
              <a:ea typeface="华文楷体" panose="02010600040101010101" pitchFamily="2" charset="-122"/>
              <a:cs typeface="+mn-cs"/>
            </a:endParaRPr>
          </a:p>
        </p:txBody>
      </p:sp>
      <p:sp>
        <p:nvSpPr>
          <p:cNvPr id="8" name="文本框 7">
            <a:extLst>
              <a:ext uri="{FF2B5EF4-FFF2-40B4-BE49-F238E27FC236}">
                <a16:creationId xmlns:a16="http://schemas.microsoft.com/office/drawing/2014/main" id="{E2F10F12-11B3-4A06-A0E3-D128F5616CB4}"/>
              </a:ext>
            </a:extLst>
          </p:cNvPr>
          <p:cNvSpPr txBox="1"/>
          <p:nvPr/>
        </p:nvSpPr>
        <p:spPr>
          <a:xfrm>
            <a:off x="119187" y="124018"/>
            <a:ext cx="1846659" cy="2642426"/>
          </a:xfrm>
          <a:prstGeom prst="rect">
            <a:avLst/>
          </a:prstGeom>
          <a:noFill/>
          <a:ln>
            <a:noFill/>
          </a:ln>
        </p:spPr>
        <p:txBody>
          <a:bodyPr vert="eaVert"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华文楷体" panose="02010600040101010101" pitchFamily="2" charset="-122"/>
                <a:ea typeface="华文楷体" panose="02010600040101010101" pitchFamily="2" charset="-122"/>
              </a:rPr>
              <a:t>●思想</a:t>
            </a:r>
            <a:r>
              <a:rPr lang="zh-CN" altLang="en-US" sz="2400" dirty="0">
                <a:solidFill>
                  <a:prstClr val="white"/>
                </a:solidFill>
                <a:latin typeface="华文楷体" panose="02010600040101010101" pitchFamily="2" charset="-122"/>
                <a:ea typeface="华文楷体" panose="02010600040101010101" pitchFamily="2" charset="-122"/>
              </a:rPr>
              <a:t>之</a:t>
            </a:r>
            <a:r>
              <a:rPr kumimoji="0" lang="zh-CN" altLang="en-US" sz="2400" b="0" i="0" u="none" strike="noStrike" kern="1200" cap="none" spc="0" normalizeH="0" baseline="0" noProof="0" dirty="0" smtClean="0">
                <a:ln>
                  <a:noFill/>
                </a:ln>
                <a:solidFill>
                  <a:prstClr val="white"/>
                </a:solidFill>
                <a:effectLst/>
                <a:uLnTx/>
                <a:uFillTx/>
                <a:latin typeface="华文楷体" panose="02010600040101010101" pitchFamily="2" charset="-122"/>
                <a:ea typeface="华文楷体" panose="02010600040101010101" pitchFamily="2" charset="-122"/>
              </a:rPr>
              <a:t>路</a:t>
            </a:r>
            <a:endParaRPr kumimoji="0" lang="zh-CN" altLang="en-US" sz="2400" b="0" i="0" u="none" strike="noStrike" kern="1200" cap="none" spc="0" normalizeH="0" baseline="0" noProof="0" dirty="0">
              <a:ln>
                <a:noFill/>
              </a:ln>
              <a:solidFill>
                <a:prstClr val="white"/>
              </a:solidFill>
              <a:effectLst/>
              <a:uLnTx/>
              <a:uFillTx/>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华文楷体" panose="02010600040101010101" pitchFamily="2" charset="-122"/>
                <a:ea typeface="华文楷体" panose="02010600040101010101" pitchFamily="2" charset="-122"/>
              </a:rPr>
              <a:t>●前行</a:t>
            </a:r>
            <a:r>
              <a:rPr lang="zh-CN" altLang="en-US" sz="2400" dirty="0">
                <a:solidFill>
                  <a:prstClr val="white"/>
                </a:solidFill>
                <a:latin typeface="华文楷体" panose="02010600040101010101" pitchFamily="2" charset="-122"/>
                <a:ea typeface="华文楷体" panose="02010600040101010101" pitchFamily="2" charset="-122"/>
              </a:rPr>
              <a:t>之</a:t>
            </a:r>
            <a:r>
              <a:rPr kumimoji="0" lang="zh-CN" altLang="en-US" sz="2400" b="0" i="0" u="none" strike="noStrike" kern="1200" cap="none" spc="0" normalizeH="0" baseline="0" noProof="0" dirty="0" smtClean="0">
                <a:ln>
                  <a:noFill/>
                </a:ln>
                <a:solidFill>
                  <a:prstClr val="white"/>
                </a:solidFill>
                <a:effectLst/>
                <a:uLnTx/>
                <a:uFillTx/>
                <a:latin typeface="华文楷体" panose="02010600040101010101" pitchFamily="2" charset="-122"/>
                <a:ea typeface="华文楷体" panose="02010600040101010101" pitchFamily="2" charset="-122"/>
              </a:rPr>
              <a:t>路</a:t>
            </a:r>
            <a:endParaRPr kumimoji="0" lang="zh-CN" altLang="en-US" sz="2400" b="0" i="0" u="none" strike="noStrike" kern="1200" cap="none" spc="0" normalizeH="0" baseline="0" noProof="0" dirty="0">
              <a:ln>
                <a:noFill/>
              </a:ln>
              <a:solidFill>
                <a:prstClr val="white"/>
              </a:solidFill>
              <a:effectLst/>
              <a:uLnTx/>
              <a:uFillTx/>
              <a:latin typeface="华文楷体" panose="02010600040101010101" pitchFamily="2" charset="-122"/>
              <a:ea typeface="华文楷体" panose="02010600040101010101" pitchFamily="2"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华文楷体" panose="02010600040101010101" pitchFamily="2" charset="-122"/>
                <a:ea typeface="华文楷体" panose="02010600040101010101" pitchFamily="2" charset="-122"/>
              </a:rPr>
              <a:t>●求</a:t>
            </a:r>
            <a:r>
              <a:rPr kumimoji="0" lang="zh-CN" altLang="en-US" sz="2400" b="0" i="0" u="none" strike="noStrike" kern="1200" cap="none" spc="0" normalizeH="0" baseline="0" noProof="0" dirty="0">
                <a:ln>
                  <a:noFill/>
                </a:ln>
                <a:solidFill>
                  <a:prstClr val="white"/>
                </a:solidFill>
                <a:effectLst/>
                <a:uLnTx/>
                <a:uFillTx/>
                <a:latin typeface="华文楷体" panose="02010600040101010101" pitchFamily="2" charset="-122"/>
                <a:ea typeface="华文楷体" panose="02010600040101010101" pitchFamily="2" charset="-122"/>
              </a:rPr>
              <a:t>问之路</a:t>
            </a:r>
            <a:endParaRPr kumimoji="0" lang="zh-CN" altLang="en-US" sz="2800" b="0" i="0" u="none" strike="noStrike" kern="1200" cap="none" spc="0" normalizeH="0" baseline="0" noProof="0" dirty="0">
              <a:ln>
                <a:noFill/>
              </a:ln>
              <a:solidFill>
                <a:prstClr val="white"/>
              </a:solidFill>
              <a:effectLst/>
              <a:uLnTx/>
              <a:uFillTx/>
              <a:latin typeface="华文楷体" panose="02010600040101010101" pitchFamily="2" charset="-122"/>
              <a:ea typeface="华文楷体" panose="02010600040101010101" pitchFamily="2" charset="-122"/>
              <a:cs typeface="+mn-cs"/>
            </a:endParaRPr>
          </a:p>
        </p:txBody>
      </p:sp>
      <p:pic>
        <p:nvPicPr>
          <p:cNvPr id="15" name="图片 14" descr="图片包含 文字&#10;&#10;已生成极高可信度的说明">
            <a:extLst>
              <a:ext uri="{FF2B5EF4-FFF2-40B4-BE49-F238E27FC236}">
                <a16:creationId xmlns:a16="http://schemas.microsoft.com/office/drawing/2014/main" id="{4A1C40C7-15AA-4C01-9498-F7CC1AB0CC0C}"/>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Texturizer/>
                    </a14:imgEffect>
                    <a14:imgEffect>
                      <a14:saturation sat="200000"/>
                    </a14:imgEffect>
                  </a14:imgLayer>
                </a14:imgProps>
              </a:ext>
              <a:ext uri="{28A0092B-C50C-407E-A947-70E740481C1C}">
                <a14:useLocalDpi xmlns:a14="http://schemas.microsoft.com/office/drawing/2010/main" val="0"/>
              </a:ext>
            </a:extLst>
          </a:blip>
          <a:srcRect l="25651" t="6569" r="4151" b="8324"/>
          <a:stretch/>
        </p:blipFill>
        <p:spPr>
          <a:xfrm>
            <a:off x="2719953" y="116241"/>
            <a:ext cx="7260956" cy="23917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文本框 15">
            <a:extLst>
              <a:ext uri="{FF2B5EF4-FFF2-40B4-BE49-F238E27FC236}">
                <a16:creationId xmlns:a16="http://schemas.microsoft.com/office/drawing/2014/main" id="{C96E394B-C500-403A-B33B-61DDDD3B1177}"/>
              </a:ext>
            </a:extLst>
          </p:cNvPr>
          <p:cNvSpPr txBox="1"/>
          <p:nvPr/>
        </p:nvSpPr>
        <p:spPr>
          <a:xfrm>
            <a:off x="3814620" y="1350386"/>
            <a:ext cx="546112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prstClr val="white"/>
                </a:solidFill>
                <a:effectLst/>
                <a:uLnTx/>
                <a:uFillTx/>
                <a:latin typeface="隶书" panose="02010509060101010101" pitchFamily="49" charset="-122"/>
                <a:ea typeface="隶书" panose="02010509060101010101" pitchFamily="49" charset="-122"/>
                <a:cs typeface="+mn-cs"/>
              </a:rPr>
              <a:t>《</a:t>
            </a:r>
            <a:r>
              <a:rPr kumimoji="0" lang="zh-CN" altLang="en-US" sz="8000" b="1" i="0" u="none" strike="noStrike" kern="1200" cap="none" spc="0" normalizeH="0" baseline="0" noProof="0" dirty="0">
                <a:ln>
                  <a:noFill/>
                </a:ln>
                <a:solidFill>
                  <a:prstClr val="white"/>
                </a:solidFill>
                <a:effectLst/>
                <a:uLnTx/>
                <a:uFillTx/>
                <a:latin typeface="隶书" panose="02010509060101010101" pitchFamily="49" charset="-122"/>
                <a:ea typeface="隶书" panose="02010509060101010101" pitchFamily="49" charset="-122"/>
                <a:cs typeface="+mn-cs"/>
              </a:rPr>
              <a:t>启蒙运动</a:t>
            </a:r>
            <a:r>
              <a:rPr kumimoji="0" lang="en-US" altLang="zh-CN" sz="8000" b="1" i="0" u="none" strike="noStrike" kern="1200" cap="none" spc="0" normalizeH="0" baseline="0" noProof="0" dirty="0">
                <a:ln>
                  <a:noFill/>
                </a:ln>
                <a:solidFill>
                  <a:prstClr val="white"/>
                </a:solidFill>
                <a:effectLst/>
                <a:uLnTx/>
                <a:uFillTx/>
                <a:latin typeface="隶书" panose="02010509060101010101" pitchFamily="49" charset="-122"/>
                <a:ea typeface="隶书" panose="02010509060101010101" pitchFamily="49" charset="-122"/>
                <a:cs typeface="+mn-cs"/>
              </a:rPr>
              <a:t>》</a:t>
            </a:r>
            <a:endParaRPr kumimoji="0" lang="zh-CN" altLang="en-US" sz="8000" b="1" i="0" u="none" strike="noStrike" kern="1200" cap="none" spc="0" normalizeH="0" baseline="0" noProof="0" dirty="0">
              <a:ln>
                <a:noFill/>
              </a:ln>
              <a:solidFill>
                <a:prstClr val="white"/>
              </a:solidFill>
              <a:effectLst/>
              <a:uLnTx/>
              <a:uFillTx/>
              <a:latin typeface="隶书" panose="02010509060101010101" pitchFamily="49" charset="-122"/>
              <a:ea typeface="隶书" panose="02010509060101010101" pitchFamily="49" charset="-122"/>
              <a:cs typeface="+mn-cs"/>
            </a:endParaRPr>
          </a:p>
        </p:txBody>
      </p:sp>
      <p:pic>
        <p:nvPicPr>
          <p:cNvPr id="10" name="Picture 2" descr="http://www.kfzimg.com/G04/M00/1A/01/poYBAFd7l0aAHk3PAAH3Vb0X_fM102_b.jpg"/>
          <p:cNvPicPr>
            <a:picLocks noChangeAspect="1" noChangeArrowheads="1"/>
          </p:cNvPicPr>
          <p:nvPr/>
        </p:nvPicPr>
        <p:blipFill>
          <a:blip r:embed="rId6"/>
          <a:srcRect l="12448" t="17334" r="8490" b="13888"/>
          <a:stretch>
            <a:fillRect/>
          </a:stretch>
        </p:blipFill>
        <p:spPr bwMode="auto">
          <a:xfrm>
            <a:off x="16485" y="3279900"/>
            <a:ext cx="8096876" cy="3647843"/>
          </a:xfrm>
          <a:prstGeom prst="rect">
            <a:avLst/>
          </a:prstGeom>
          <a:noFill/>
        </p:spPr>
      </p:pic>
      <p:sp>
        <p:nvSpPr>
          <p:cNvPr id="11" name="内容占位符 2"/>
          <p:cNvSpPr txBox="1">
            <a:spLocks/>
          </p:cNvSpPr>
          <p:nvPr/>
        </p:nvSpPr>
        <p:spPr>
          <a:xfrm>
            <a:off x="8113363" y="3224572"/>
            <a:ext cx="4078635" cy="3687671"/>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2000" dirty="0" smtClean="0">
                <a:solidFill>
                  <a:schemeClr val="bg1"/>
                </a:solidFill>
                <a:latin typeface="黑体" panose="02010609060101010101" pitchFamily="49" charset="-122"/>
                <a:ea typeface="黑体" panose="02010609060101010101" pitchFamily="49" charset="-122"/>
              </a:rPr>
              <a:t>另一位叫圣西门</a:t>
            </a:r>
            <a:r>
              <a:rPr lang="en-US" altLang="zh-CN" sz="2000" dirty="0" smtClean="0">
                <a:solidFill>
                  <a:schemeClr val="bg1"/>
                </a:solidFill>
                <a:latin typeface="黑体" panose="02010609060101010101" pitchFamily="49" charset="-122"/>
                <a:ea typeface="黑体" panose="02010609060101010101" pitchFamily="49" charset="-122"/>
              </a:rPr>
              <a:t>(</a:t>
            </a:r>
            <a:r>
              <a:rPr lang="zh-CN" altLang="en-US" sz="2000" dirty="0" smtClean="0">
                <a:solidFill>
                  <a:schemeClr val="bg1"/>
                </a:solidFill>
                <a:latin typeface="黑体" panose="02010609060101010101" pitchFamily="49" charset="-122"/>
                <a:ea typeface="黑体" panose="02010609060101010101" pitchFamily="49" charset="-122"/>
              </a:rPr>
              <a:t>的法国人回忆：路易十四的悼念者寥寥无几</a:t>
            </a:r>
            <a:r>
              <a:rPr lang="en-US" altLang="zh-CN" sz="2000" dirty="0" smtClean="0">
                <a:solidFill>
                  <a:schemeClr val="bg1"/>
                </a:solidFill>
                <a:latin typeface="黑体" panose="02010609060101010101" pitchFamily="49" charset="-122"/>
                <a:ea typeface="黑体" panose="02010609060101010101" pitchFamily="49" charset="-122"/>
              </a:rPr>
              <a:t>……</a:t>
            </a:r>
            <a:r>
              <a:rPr lang="zh-CN" altLang="en-US" sz="2000" dirty="0" smtClean="0">
                <a:solidFill>
                  <a:schemeClr val="bg1"/>
                </a:solidFill>
                <a:latin typeface="黑体" panose="02010609060101010101" pitchFamily="49" charset="-122"/>
                <a:ea typeface="黑体" panose="02010609060101010101" pitchFamily="49" charset="-122"/>
              </a:rPr>
              <a:t>那些没落、颓丧、陷入绝望的外省人松了一口气</a:t>
            </a:r>
            <a:r>
              <a:rPr lang="en-US" altLang="zh-CN" sz="2000" dirty="0" smtClean="0">
                <a:solidFill>
                  <a:schemeClr val="bg1"/>
                </a:solidFill>
                <a:latin typeface="黑体" panose="02010609060101010101" pitchFamily="49" charset="-122"/>
                <a:ea typeface="黑体" panose="02010609060101010101" pitchFamily="49" charset="-122"/>
              </a:rPr>
              <a:t>,</a:t>
            </a:r>
            <a:r>
              <a:rPr lang="zh-CN" altLang="en-US" sz="2000" dirty="0" smtClean="0">
                <a:solidFill>
                  <a:schemeClr val="bg1"/>
                </a:solidFill>
                <a:latin typeface="黑体" panose="02010609060101010101" pitchFamily="49" charset="-122"/>
                <a:ea typeface="黑体" panose="02010609060101010101" pitchFamily="49" charset="-122"/>
              </a:rPr>
              <a:t>快乐地战栗不已</a:t>
            </a:r>
            <a:r>
              <a:rPr lang="en-US" altLang="zh-CN" sz="2000" dirty="0" smtClean="0">
                <a:solidFill>
                  <a:schemeClr val="bg1"/>
                </a:solidFill>
                <a:latin typeface="黑体" panose="02010609060101010101" pitchFamily="49" charset="-122"/>
                <a:ea typeface="黑体" panose="02010609060101010101" pitchFamily="49" charset="-122"/>
              </a:rPr>
              <a:t>;</a:t>
            </a:r>
            <a:r>
              <a:rPr lang="zh-CN" altLang="en-US" sz="2000" dirty="0" smtClean="0">
                <a:solidFill>
                  <a:schemeClr val="bg1"/>
                </a:solidFill>
                <a:latin typeface="黑体" panose="02010609060101010101" pitchFamily="49" charset="-122"/>
                <a:ea typeface="黑体" panose="02010609060101010101" pitchFamily="49" charset="-122"/>
              </a:rPr>
              <a:t> 不堪重负和绝望了的人民得到了空前释放，他们感谢上帝让他们实现了自己最强烈的愿望。</a:t>
            </a:r>
            <a:endParaRPr lang="en-US" altLang="zh-CN" sz="2000" dirty="0" smtClean="0">
              <a:solidFill>
                <a:schemeClr val="bg1"/>
              </a:solidFill>
              <a:latin typeface="黑体" panose="02010609060101010101" pitchFamily="49" charset="-122"/>
              <a:ea typeface="黑体" panose="02010609060101010101" pitchFamily="49" charset="-122"/>
            </a:endParaRPr>
          </a:p>
          <a:p>
            <a:pPr>
              <a:lnSpc>
                <a:spcPct val="150000"/>
              </a:lnSpc>
            </a:pPr>
            <a:endParaRPr lang="en-US" altLang="zh-CN" sz="2200" dirty="0" smtClean="0">
              <a:latin typeface="楷体" pitchFamily="49" charset="-122"/>
              <a:ea typeface="楷体" pitchFamily="49" charset="-122"/>
            </a:endParaRPr>
          </a:p>
          <a:p>
            <a:pPr>
              <a:buFont typeface="Arial" panose="020B0604020202020204" pitchFamily="34" charset="0"/>
              <a:buNone/>
            </a:pPr>
            <a:endParaRPr lang="zh-CN" altLang="en-US" sz="2400" dirty="0">
              <a:latin typeface="楷体" pitchFamily="49" charset="-122"/>
              <a:ea typeface="楷体" pitchFamily="49" charset="-122"/>
            </a:endParaRPr>
          </a:p>
        </p:txBody>
      </p:sp>
      <p:sp>
        <p:nvSpPr>
          <p:cNvPr id="4" name="矩形 3"/>
          <p:cNvSpPr/>
          <p:nvPr/>
        </p:nvSpPr>
        <p:spPr>
          <a:xfrm>
            <a:off x="144671" y="3290832"/>
            <a:ext cx="3598170" cy="3139321"/>
          </a:xfrm>
          <a:prstGeom prst="rect">
            <a:avLst/>
          </a:prstGeom>
          <a:solidFill>
            <a:schemeClr val="tx1"/>
          </a:solidFill>
        </p:spPr>
        <p:txBody>
          <a:bodyPr wrap="square">
            <a:spAutoFit/>
          </a:bodyPr>
          <a:lstStyle/>
          <a:p>
            <a:pPr>
              <a:lnSpc>
                <a:spcPct val="150000"/>
              </a:lnSpc>
            </a:pPr>
            <a:r>
              <a:rPr lang="zh-CN" altLang="en-US" sz="2000" dirty="0">
                <a:solidFill>
                  <a:schemeClr val="bg1"/>
                </a:solidFill>
                <a:latin typeface="黑体" panose="02010609060101010101" pitchFamily="49" charset="-122"/>
                <a:ea typeface="黑体" panose="02010609060101010101" pitchFamily="49" charset="-122"/>
              </a:rPr>
              <a:t>一位</a:t>
            </a:r>
            <a:r>
              <a:rPr lang="zh-CN" altLang="en-US" sz="2000" dirty="0" smtClean="0">
                <a:solidFill>
                  <a:schemeClr val="bg1"/>
                </a:solidFill>
                <a:latin typeface="黑体" panose="02010609060101010101" pitchFamily="49" charset="-122"/>
                <a:ea typeface="黑体" panose="02010609060101010101" pitchFamily="49" charset="-122"/>
              </a:rPr>
              <a:t>叫</a:t>
            </a:r>
            <a:r>
              <a:rPr lang="zh-CN" altLang="en-US" sz="2000" dirty="0">
                <a:solidFill>
                  <a:schemeClr val="bg1"/>
                </a:solidFill>
                <a:latin typeface="黑体" panose="02010609060101010101" pitchFamily="49" charset="-122"/>
                <a:ea typeface="黑体" panose="02010609060101010101" pitchFamily="49" charset="-122"/>
              </a:rPr>
              <a:t>伏尔泰的</a:t>
            </a:r>
            <a:r>
              <a:rPr lang="zh-CN" altLang="en-US" sz="2000" dirty="0" smtClean="0">
                <a:solidFill>
                  <a:schemeClr val="bg1"/>
                </a:solidFill>
                <a:latin typeface="黑体" panose="02010609060101010101" pitchFamily="49" charset="-122"/>
                <a:ea typeface="黑体" panose="02010609060101010101" pitchFamily="49" charset="-122"/>
              </a:rPr>
              <a:t>法国人提出</a:t>
            </a:r>
            <a:endParaRPr lang="en-US" altLang="zh-CN" sz="2000" dirty="0" smtClean="0">
              <a:solidFill>
                <a:schemeClr val="bg1"/>
              </a:solidFill>
              <a:latin typeface="黑体" panose="02010609060101010101" pitchFamily="49" charset="-122"/>
              <a:ea typeface="黑体" panose="02010609060101010101" pitchFamily="49" charset="-122"/>
            </a:endParaRPr>
          </a:p>
          <a:p>
            <a:pPr>
              <a:lnSpc>
                <a:spcPct val="150000"/>
              </a:lnSpc>
            </a:pPr>
            <a:r>
              <a:rPr lang="zh-CN" altLang="en-US" sz="2000" dirty="0" smtClean="0">
                <a:solidFill>
                  <a:schemeClr val="bg1"/>
                </a:solidFill>
                <a:latin typeface="黑体" panose="02010609060101010101" pitchFamily="49" charset="-122"/>
                <a:ea typeface="黑体" panose="02010609060101010101" pitchFamily="49" charset="-122"/>
              </a:rPr>
              <a:t>历史上先后有四</a:t>
            </a:r>
            <a:r>
              <a:rPr lang="zh-CN" altLang="en-US" sz="2000" dirty="0">
                <a:solidFill>
                  <a:schemeClr val="bg1"/>
                </a:solidFill>
                <a:latin typeface="黑体" panose="02010609060101010101" pitchFamily="49" charset="-122"/>
                <a:ea typeface="黑体" panose="02010609060101010101" pitchFamily="49" charset="-122"/>
              </a:rPr>
              <a:t>个伟大</a:t>
            </a:r>
            <a:r>
              <a:rPr lang="zh-CN" altLang="en-US" sz="2000" dirty="0" smtClean="0">
                <a:solidFill>
                  <a:schemeClr val="bg1"/>
                </a:solidFill>
                <a:latin typeface="黑体" panose="02010609060101010101" pitchFamily="49" charset="-122"/>
                <a:ea typeface="黑体" panose="02010609060101010101" pitchFamily="49" charset="-122"/>
              </a:rPr>
              <a:t>时代：</a:t>
            </a:r>
            <a:endParaRPr lang="en-US" altLang="zh-CN" sz="2000" dirty="0">
              <a:solidFill>
                <a:schemeClr val="bg1"/>
              </a:solidFill>
              <a:latin typeface="黑体" panose="02010609060101010101" pitchFamily="49" charset="-122"/>
              <a:ea typeface="黑体" panose="02010609060101010101" pitchFamily="49" charset="-122"/>
            </a:endParaRPr>
          </a:p>
          <a:p>
            <a:pPr algn="ctr">
              <a:lnSpc>
                <a:spcPct val="150000"/>
              </a:lnSpc>
            </a:pPr>
            <a:r>
              <a:rPr lang="zh-CN" altLang="en-US" sz="2000" dirty="0">
                <a:solidFill>
                  <a:schemeClr val="bg1"/>
                </a:solidFill>
                <a:latin typeface="黑体" panose="02010609060101010101" pitchFamily="49" charset="-122"/>
                <a:ea typeface="黑体" panose="02010609060101010101" pitchFamily="49" charset="-122"/>
              </a:rPr>
              <a:t>●伯里克利和柏拉图时代</a:t>
            </a:r>
            <a:endParaRPr lang="en-US" altLang="zh-CN" sz="2000" dirty="0">
              <a:solidFill>
                <a:schemeClr val="bg1"/>
              </a:solidFill>
              <a:latin typeface="黑体" panose="02010609060101010101" pitchFamily="49" charset="-122"/>
              <a:ea typeface="黑体" panose="02010609060101010101" pitchFamily="49" charset="-122"/>
            </a:endParaRPr>
          </a:p>
          <a:p>
            <a:pPr algn="ctr">
              <a:lnSpc>
                <a:spcPct val="150000"/>
              </a:lnSpc>
            </a:pPr>
            <a:r>
              <a:rPr lang="zh-CN" altLang="en-US" sz="2000" dirty="0">
                <a:solidFill>
                  <a:schemeClr val="bg1"/>
                </a:solidFill>
                <a:latin typeface="黑体" panose="02010609060101010101" pitchFamily="49" charset="-122"/>
                <a:ea typeface="黑体" panose="02010609060101010101" pitchFamily="49" charset="-122"/>
              </a:rPr>
              <a:t>●罗马凯撒和维吉尔时代</a:t>
            </a:r>
            <a:endParaRPr lang="en-US" altLang="zh-CN" sz="2000" dirty="0">
              <a:solidFill>
                <a:schemeClr val="bg1"/>
              </a:solidFill>
              <a:latin typeface="黑体" panose="02010609060101010101" pitchFamily="49" charset="-122"/>
              <a:ea typeface="黑体" panose="02010609060101010101" pitchFamily="49" charset="-122"/>
            </a:endParaRPr>
          </a:p>
          <a:p>
            <a:pPr algn="ctr">
              <a:lnSpc>
                <a:spcPct val="150000"/>
              </a:lnSpc>
            </a:pPr>
            <a:r>
              <a:rPr lang="zh-CN" altLang="en-US" sz="2000" dirty="0">
                <a:solidFill>
                  <a:schemeClr val="bg1"/>
                </a:solidFill>
                <a:latin typeface="黑体" panose="02010609060101010101" pitchFamily="49" charset="-122"/>
                <a:ea typeface="黑体" panose="02010609060101010101" pitchFamily="49" charset="-122"/>
              </a:rPr>
              <a:t>●意大利梅狄奇家族世代</a:t>
            </a:r>
            <a:endParaRPr lang="en-US" altLang="zh-CN" sz="2000" dirty="0">
              <a:solidFill>
                <a:schemeClr val="bg1"/>
              </a:solidFill>
              <a:latin typeface="黑体" panose="02010609060101010101" pitchFamily="49" charset="-122"/>
              <a:ea typeface="黑体" panose="02010609060101010101" pitchFamily="49" charset="-122"/>
            </a:endParaRPr>
          </a:p>
          <a:p>
            <a:pPr algn="ctr">
              <a:lnSpc>
                <a:spcPct val="150000"/>
              </a:lnSpc>
            </a:pPr>
            <a:r>
              <a:rPr lang="zh-CN" altLang="en-US" sz="2000" dirty="0">
                <a:solidFill>
                  <a:schemeClr val="bg1"/>
                </a:solidFill>
                <a:latin typeface="黑体" panose="02010609060101010101" pitchFamily="49" charset="-122"/>
                <a:ea typeface="黑体" panose="02010609060101010101" pitchFamily="49" charset="-122"/>
              </a:rPr>
              <a:t>●</a:t>
            </a:r>
            <a:r>
              <a:rPr lang="zh-CN" altLang="en-US" sz="2000" dirty="0" smtClean="0">
                <a:solidFill>
                  <a:schemeClr val="bg1"/>
                </a:solidFill>
                <a:latin typeface="黑体" panose="02010609060101010101" pitchFamily="49" charset="-122"/>
                <a:ea typeface="黑体" panose="02010609060101010101" pitchFamily="49" charset="-122"/>
              </a:rPr>
              <a:t>法兰西的路易十六</a:t>
            </a:r>
            <a:r>
              <a:rPr lang="zh-CN" altLang="en-US" sz="2000" dirty="0">
                <a:solidFill>
                  <a:schemeClr val="bg1"/>
                </a:solidFill>
                <a:latin typeface="黑体" panose="02010609060101010101" pitchFamily="49" charset="-122"/>
                <a:ea typeface="黑体" panose="02010609060101010101" pitchFamily="49" charset="-122"/>
              </a:rPr>
              <a:t>时代</a:t>
            </a:r>
            <a:endParaRPr lang="en-US" altLang="zh-CN" sz="2000" dirty="0">
              <a:solidFill>
                <a:schemeClr val="bg1"/>
              </a:solidFill>
              <a:latin typeface="黑体" panose="02010609060101010101" pitchFamily="49" charset="-122"/>
              <a:ea typeface="黑体" panose="02010609060101010101" pitchFamily="49" charset="-122"/>
            </a:endParaRPr>
          </a:p>
          <a:p>
            <a:endParaRPr lang="en-US" altLang="zh-CN" dirty="0" smtClean="0">
              <a:solidFill>
                <a:schemeClr val="bg1"/>
              </a:solidFill>
            </a:endParaRPr>
          </a:p>
        </p:txBody>
      </p:sp>
      <p:sp>
        <p:nvSpPr>
          <p:cNvPr id="9" name="文本框 8">
            <a:extLst>
              <a:ext uri="{FF2B5EF4-FFF2-40B4-BE49-F238E27FC236}">
                <a16:creationId xmlns:a16="http://schemas.microsoft.com/office/drawing/2014/main" id="{7197969E-C616-4908-B1CC-1C592FEFF77A}"/>
              </a:ext>
            </a:extLst>
          </p:cNvPr>
          <p:cNvSpPr txBox="1"/>
          <p:nvPr/>
        </p:nvSpPr>
        <p:spPr>
          <a:xfrm>
            <a:off x="3456125" y="5878856"/>
            <a:ext cx="47069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bg1"/>
                </a:solidFill>
                <a:effectLst/>
                <a:uLnTx/>
                <a:uFillTx/>
                <a:latin typeface="方正舒体" panose="02010601030101010101" pitchFamily="2" charset="-122"/>
                <a:ea typeface="方正舒体" panose="02010601030101010101" pitchFamily="2" charset="-122"/>
                <a:cs typeface="+mn-cs"/>
              </a:rPr>
              <a:t>李惠</a:t>
            </a:r>
            <a:r>
              <a:rPr kumimoji="0" lang="zh-CN" altLang="en-US" sz="2400" b="0" i="0" u="none" strike="noStrike" kern="1200" cap="none" spc="0" normalizeH="0" baseline="0" noProof="0" dirty="0" smtClean="0">
                <a:ln>
                  <a:noFill/>
                </a:ln>
                <a:solidFill>
                  <a:schemeClr val="bg1"/>
                </a:solidFill>
                <a:effectLst/>
                <a:uLnTx/>
                <a:uFillTx/>
                <a:latin typeface="方正舒体" panose="02010601030101010101" pitchFamily="2" charset="-122"/>
                <a:ea typeface="方正舒体" panose="02010601030101010101" pitchFamily="2" charset="-122"/>
                <a:cs typeface="+mn-cs"/>
              </a:rPr>
              <a:t>军</a:t>
            </a:r>
            <a:endParaRPr kumimoji="0" lang="en-US" altLang="zh-CN" sz="2400" b="0" i="0" u="none" strike="noStrike" kern="1200" cap="none" spc="0" normalizeH="0" baseline="0" noProof="0" dirty="0" smtClean="0">
              <a:ln>
                <a:noFill/>
              </a:ln>
              <a:solidFill>
                <a:schemeClr val="bg1"/>
              </a:solidFill>
              <a:effectLst/>
              <a:uLnTx/>
              <a:uFillTx/>
              <a:latin typeface="方正舒体" panose="02010601030101010101" pitchFamily="2" charset="-122"/>
              <a:ea typeface="方正舒体" panose="02010601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schemeClr val="bg1"/>
                </a:solidFill>
                <a:effectLst/>
                <a:uLnTx/>
                <a:uFillTx/>
                <a:latin typeface="方正舒体" panose="02010601030101010101" pitchFamily="2" charset="-122"/>
                <a:ea typeface="方正舒体" panose="02010601030101010101" pitchFamily="2" charset="-122"/>
                <a:cs typeface="+mn-cs"/>
              </a:rPr>
              <a:t>2018.9.27  </a:t>
            </a:r>
            <a:r>
              <a:rPr lang="zh-CN" altLang="en-US" sz="2400" dirty="0" smtClean="0">
                <a:solidFill>
                  <a:schemeClr val="bg1"/>
                </a:solidFill>
                <a:latin typeface="方正舒体" panose="02010601030101010101" pitchFamily="2" charset="-122"/>
                <a:ea typeface="方正舒体" panose="02010601030101010101" pitchFamily="2" charset="-122"/>
              </a:rPr>
              <a:t>上海</a:t>
            </a:r>
            <a:r>
              <a:rPr lang="zh-CN" altLang="en-US" sz="2400" dirty="0">
                <a:solidFill>
                  <a:schemeClr val="bg1"/>
                </a:solidFill>
                <a:latin typeface="方正舒体" panose="02010601030101010101" pitchFamily="2" charset="-122"/>
                <a:ea typeface="方正舒体" panose="02010601030101010101" pitchFamily="2" charset="-122"/>
              </a:rPr>
              <a:t>晋元</a:t>
            </a:r>
            <a:endParaRPr kumimoji="0" lang="zh-CN" altLang="en-US" sz="2400" b="0" i="0" u="none" strike="noStrike" kern="1200" cap="none" spc="0" normalizeH="0" baseline="0" noProof="0" dirty="0">
              <a:ln>
                <a:noFill/>
              </a:ln>
              <a:solidFill>
                <a:schemeClr val="bg1"/>
              </a:solidFill>
              <a:effectLst/>
              <a:uLnTx/>
              <a:uFillTx/>
              <a:latin typeface="方正舒体" panose="02010601030101010101" pitchFamily="2" charset="-122"/>
              <a:ea typeface="方正舒体" panose="02010601030101010101" pitchFamily="2" charset="-122"/>
            </a:endParaRPr>
          </a:p>
        </p:txBody>
      </p:sp>
    </p:spTree>
    <p:extLst>
      <p:ext uri="{BB962C8B-B14F-4D97-AF65-F5344CB8AC3E}">
        <p14:creationId xmlns:p14="http://schemas.microsoft.com/office/powerpoint/2010/main" val="257284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内容占位符 6" descr="图片包含 照片&#10;&#10;已生成高可信度的说明">
            <a:extLst>
              <a:ext uri="{FF2B5EF4-FFF2-40B4-BE49-F238E27FC236}">
                <a16:creationId xmlns:a16="http://schemas.microsoft.com/office/drawing/2014/main" id="{29A2A9CD-42AB-48D8-9ADC-14B6017960A0}"/>
              </a:ext>
            </a:extLst>
          </p:cNvPr>
          <p:cNvPicPr>
            <a:picLocks noChangeAspect="1"/>
          </p:cNvPicPr>
          <p:nvPr/>
        </p:nvPicPr>
        <p:blipFill rotWithShape="1">
          <a:blip r:embed="rId2">
            <a:extLst>
              <a:ext uri="{28A0092B-C50C-407E-A947-70E740481C1C}">
                <a14:useLocalDpi xmlns:a14="http://schemas.microsoft.com/office/drawing/2010/main" val="0"/>
              </a:ext>
            </a:extLst>
          </a:blip>
          <a:srcRect l="10443" r="4800"/>
          <a:stretch/>
        </p:blipFill>
        <p:spPr>
          <a:xfrm>
            <a:off x="45544" y="1450380"/>
            <a:ext cx="2380060" cy="3521125"/>
          </a:xfrm>
          <a:prstGeom prst="rect">
            <a:avLst/>
          </a:prstGeom>
          <a:effectLst/>
        </p:spPr>
      </p:pic>
      <p:cxnSp>
        <p:nvCxnSpPr>
          <p:cNvPr id="29" name="Straight Connector 2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773C2D"/>
            </a:solidFill>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DB93D7BC-0ECF-449F-BEA2-367E43AC1ABA}"/>
              </a:ext>
            </a:extLst>
          </p:cNvPr>
          <p:cNvSpPr>
            <a:spLocks noGrp="1"/>
          </p:cNvSpPr>
          <p:nvPr>
            <p:ph idx="1"/>
          </p:nvPr>
        </p:nvSpPr>
        <p:spPr>
          <a:xfrm>
            <a:off x="2484934" y="1328235"/>
            <a:ext cx="9499816" cy="2548739"/>
          </a:xfrm>
          <a:solidFill>
            <a:schemeClr val="bg1"/>
          </a:solidFill>
          <a:ln>
            <a:solidFill>
              <a:schemeClr val="tx1"/>
            </a:solidFill>
          </a:ln>
        </p:spPr>
        <p:txBody>
          <a:bodyPr>
            <a:normAutofit lnSpcReduction="10000"/>
          </a:bodyPr>
          <a:lstStyle/>
          <a:p>
            <a:r>
              <a:rPr lang="en-US" altLang="zh-CN" sz="2400" dirty="0">
                <a:latin typeface="楷体" panose="02010609060101010101" pitchFamily="49" charset="-122"/>
                <a:ea typeface="楷体" panose="02010609060101010101" pitchFamily="49" charset="-122"/>
              </a:rPr>
              <a:t>1717</a:t>
            </a:r>
            <a:r>
              <a:rPr lang="zh-CN" altLang="en-US" sz="2400" dirty="0">
                <a:latin typeface="楷体" panose="02010609060101010101" pitchFamily="49" charset="-122"/>
                <a:ea typeface="楷体" panose="02010609060101010101" pitchFamily="49" charset="-122"/>
              </a:rPr>
              <a:t>年，因讽刺诗影射宫廷淫乱，被投入巴士底狱关押</a:t>
            </a:r>
            <a:r>
              <a:rPr lang="en-US" altLang="zh-CN" sz="2400" dirty="0">
                <a:latin typeface="楷体" panose="02010609060101010101" pitchFamily="49" charset="-122"/>
                <a:ea typeface="楷体" panose="02010609060101010101" pitchFamily="49" charset="-122"/>
              </a:rPr>
              <a:t>11</a:t>
            </a:r>
            <a:r>
              <a:rPr lang="zh-CN" altLang="en-US" sz="2400" dirty="0">
                <a:latin typeface="楷体" panose="02010609060101010101" pitchFamily="49" charset="-122"/>
                <a:ea typeface="楷体" panose="02010609060101010101" pitchFamily="49" charset="-122"/>
              </a:rPr>
              <a:t>个月。</a:t>
            </a:r>
            <a:endParaRPr lang="en-US" altLang="zh-CN" sz="2400" dirty="0">
              <a:latin typeface="楷体" panose="02010609060101010101" pitchFamily="49" charset="-122"/>
              <a:ea typeface="楷体" panose="02010609060101010101" pitchFamily="49" charset="-122"/>
            </a:endParaRPr>
          </a:p>
          <a:p>
            <a:r>
              <a:rPr lang="en-US" altLang="zh-CN" sz="2400" dirty="0">
                <a:latin typeface="楷体" panose="02010609060101010101" pitchFamily="49" charset="-122"/>
                <a:ea typeface="楷体" panose="02010609060101010101" pitchFamily="49" charset="-122"/>
              </a:rPr>
              <a:t>1726</a:t>
            </a:r>
            <a:r>
              <a:rPr lang="zh-CN" altLang="en-US" sz="2400" dirty="0">
                <a:latin typeface="楷体" panose="02010609060101010101" pitchFamily="49" charset="-122"/>
                <a:ea typeface="楷体" panose="02010609060101010101" pitchFamily="49" charset="-122"/>
              </a:rPr>
              <a:t>年，遭贵族德</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罗昂污辱诬告，又被投入巴士底狱达一年。</a:t>
            </a:r>
            <a:endParaRPr lang="en-US" altLang="zh-CN" sz="2400" dirty="0">
              <a:latin typeface="楷体" panose="02010609060101010101" pitchFamily="49" charset="-122"/>
              <a:ea typeface="楷体" panose="02010609060101010101" pitchFamily="49" charset="-122"/>
            </a:endParaRPr>
          </a:p>
          <a:p>
            <a:r>
              <a:rPr lang="en-US" altLang="zh-CN" sz="2400" dirty="0">
                <a:latin typeface="楷体" panose="02010609060101010101" pitchFamily="49" charset="-122"/>
                <a:ea typeface="楷体" panose="02010609060101010101" pitchFamily="49" charset="-122"/>
              </a:rPr>
              <a:t>1727</a:t>
            </a:r>
            <a:r>
              <a:rPr lang="zh-CN" altLang="en-US" sz="2400" dirty="0">
                <a:latin typeface="楷体" panose="02010609060101010101" pitchFamily="49" charset="-122"/>
                <a:ea typeface="楷体" panose="02010609060101010101" pitchFamily="49" charset="-122"/>
              </a:rPr>
              <a:t>年，出狱后被驱逐出境流亡英国，见识了英国的政治制度。</a:t>
            </a:r>
            <a:endParaRPr lang="en-US" altLang="zh-CN" sz="2400" dirty="0">
              <a:latin typeface="楷体" panose="02010609060101010101" pitchFamily="49" charset="-122"/>
              <a:ea typeface="楷体" panose="02010609060101010101" pitchFamily="49" charset="-122"/>
            </a:endParaRPr>
          </a:p>
          <a:p>
            <a:r>
              <a:rPr lang="en-US" altLang="zh-CN" sz="2400" dirty="0">
                <a:latin typeface="楷体" panose="02010609060101010101" pitchFamily="49" charset="-122"/>
                <a:ea typeface="楷体" panose="02010609060101010101" pitchFamily="49" charset="-122"/>
              </a:rPr>
              <a:t>1750</a:t>
            </a:r>
            <a:r>
              <a:rPr lang="zh-CN" altLang="en-US" sz="2400" dirty="0">
                <a:latin typeface="楷体" panose="02010609060101010101" pitchFamily="49" charset="-122"/>
                <a:ea typeface="楷体" panose="02010609060101010101" pitchFamily="49" charset="-122"/>
              </a:rPr>
              <a:t>年，应普鲁士腓特烈大帝邀请获得宫廷文学侍从的职位。</a:t>
            </a:r>
            <a:endParaRPr lang="en-US" altLang="zh-CN" sz="2400" dirty="0">
              <a:latin typeface="楷体" panose="02010609060101010101" pitchFamily="49" charset="-122"/>
              <a:ea typeface="楷体" panose="02010609060101010101" pitchFamily="49" charset="-122"/>
            </a:endParaRPr>
          </a:p>
          <a:p>
            <a:r>
              <a:rPr lang="en-US" altLang="zh-CN" sz="2400" dirty="0">
                <a:latin typeface="楷体" panose="02010609060101010101" pitchFamily="49" charset="-122"/>
                <a:ea typeface="楷体" panose="02010609060101010101" pitchFamily="49" charset="-122"/>
              </a:rPr>
              <a:t>1753</a:t>
            </a:r>
            <a:r>
              <a:rPr lang="zh-CN" altLang="en-US" sz="2400" dirty="0">
                <a:latin typeface="楷体" panose="02010609060101010101" pitchFamily="49" charset="-122"/>
                <a:ea typeface="楷体" panose="02010609060101010101" pitchFamily="49" charset="-122"/>
              </a:rPr>
              <a:t>年，因抨击时弊与普鲁士国王关系破裂而愤然离开普鲁士。</a:t>
            </a:r>
            <a:endParaRPr lang="en-US" altLang="zh-CN" sz="2400" dirty="0">
              <a:latin typeface="楷体" panose="02010609060101010101" pitchFamily="49" charset="-122"/>
              <a:ea typeface="楷体" panose="02010609060101010101" pitchFamily="49" charset="-122"/>
            </a:endParaRPr>
          </a:p>
          <a:p>
            <a:r>
              <a:rPr lang="zh-CN" altLang="en-US" sz="2400" dirty="0">
                <a:latin typeface="黑体" panose="02010609060101010101" pitchFamily="49" charset="-122"/>
                <a:ea typeface="黑体" panose="02010609060101010101" pitchFamily="49" charset="-122"/>
              </a:rPr>
              <a:t>一生为了思想和言论自由而战，靠自己的笔过一种独立的生活。</a:t>
            </a:r>
            <a:endParaRPr lang="en-US" altLang="zh-CN" sz="2400" dirty="0">
              <a:latin typeface="黑体" panose="02010609060101010101" pitchFamily="49" charset="-122"/>
              <a:ea typeface="黑体" panose="02010609060101010101" pitchFamily="49" charset="-122"/>
            </a:endParaRPr>
          </a:p>
        </p:txBody>
      </p:sp>
      <p:sp>
        <p:nvSpPr>
          <p:cNvPr id="6" name="矩形 5">
            <a:extLst>
              <a:ext uri="{FF2B5EF4-FFF2-40B4-BE49-F238E27FC236}">
                <a16:creationId xmlns:a16="http://schemas.microsoft.com/office/drawing/2014/main" id="{59BD6058-ADE4-4173-B40F-A065610B9599}"/>
              </a:ext>
            </a:extLst>
          </p:cNvPr>
          <p:cNvSpPr/>
          <p:nvPr/>
        </p:nvSpPr>
        <p:spPr>
          <a:xfrm>
            <a:off x="4716256" y="5353444"/>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p>
        </p:txBody>
      </p:sp>
      <p:sp>
        <p:nvSpPr>
          <p:cNvPr id="5" name="标题 4">
            <a:extLst>
              <a:ext uri="{FF2B5EF4-FFF2-40B4-BE49-F238E27FC236}">
                <a16:creationId xmlns:a16="http://schemas.microsoft.com/office/drawing/2014/main" id="{5D3E87B3-890E-4FB3-A2EE-5F144C3965D8}"/>
              </a:ext>
            </a:extLst>
          </p:cNvPr>
          <p:cNvSpPr>
            <a:spLocks noGrp="1"/>
          </p:cNvSpPr>
          <p:nvPr>
            <p:ph type="title"/>
          </p:nvPr>
        </p:nvSpPr>
        <p:spPr>
          <a:xfrm>
            <a:off x="666498" y="292268"/>
            <a:ext cx="11725809" cy="1035967"/>
          </a:xfrm>
        </p:spPr>
        <p:txBody>
          <a:bodyPr anchor="b">
            <a:normAutofit/>
          </a:bodyPr>
          <a:lstStyle/>
          <a:p>
            <a:r>
              <a:rPr lang="zh-CN" altLang="en-US" sz="5400" b="1" dirty="0">
                <a:latin typeface="华文隶书" panose="02010800040101010101" pitchFamily="2" charset="-122"/>
                <a:ea typeface="华文隶书" panose="02010800040101010101" pitchFamily="2" charset="-122"/>
              </a:rPr>
              <a:t>“法兰西思想之王”和“欧洲的良心”</a:t>
            </a:r>
          </a:p>
        </p:txBody>
      </p:sp>
      <p:sp>
        <p:nvSpPr>
          <p:cNvPr id="7" name="文本框 6">
            <a:extLst>
              <a:ext uri="{FF2B5EF4-FFF2-40B4-BE49-F238E27FC236}">
                <a16:creationId xmlns:a16="http://schemas.microsoft.com/office/drawing/2014/main" id="{5421FC20-7245-4A60-8F9F-C21132341A33}"/>
              </a:ext>
            </a:extLst>
          </p:cNvPr>
          <p:cNvSpPr txBox="1"/>
          <p:nvPr/>
        </p:nvSpPr>
        <p:spPr>
          <a:xfrm>
            <a:off x="307128" y="3182596"/>
            <a:ext cx="20312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伏尔泰</a:t>
            </a:r>
          </a:p>
        </p:txBody>
      </p:sp>
      <p:sp>
        <p:nvSpPr>
          <p:cNvPr id="8" name="矩形 7">
            <a:extLst>
              <a:ext uri="{FF2B5EF4-FFF2-40B4-BE49-F238E27FC236}">
                <a16:creationId xmlns:a16="http://schemas.microsoft.com/office/drawing/2014/main" id="{F32F7F0F-1B14-4951-93E1-449BFF31A5A6}"/>
              </a:ext>
            </a:extLst>
          </p:cNvPr>
          <p:cNvSpPr/>
          <p:nvPr/>
        </p:nvSpPr>
        <p:spPr>
          <a:xfrm>
            <a:off x="79108" y="3825812"/>
            <a:ext cx="601689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1694</a:t>
            </a:r>
            <a:r>
              <a:rPr kumimoji="0" lang="zh-CN" altLang="en-US" sz="2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年</a:t>
            </a:r>
            <a:r>
              <a:rPr kumimoji="0" lang="en-US" altLang="zh-CN" sz="2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11</a:t>
            </a:r>
            <a:r>
              <a:rPr kumimoji="0" lang="zh-CN" altLang="en-US" sz="2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月</a:t>
            </a:r>
            <a:r>
              <a:rPr kumimoji="0" lang="en-US" altLang="zh-CN" sz="2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21</a:t>
            </a:r>
            <a:r>
              <a:rPr kumimoji="0" lang="zh-CN" altLang="en-US" sz="2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日</a:t>
            </a:r>
            <a:endParaRPr kumimoji="0" lang="en-US" altLang="zh-CN" sz="2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--1778</a:t>
            </a:r>
            <a:r>
              <a:rPr kumimoji="0" lang="zh-CN" altLang="en-US" sz="2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年</a:t>
            </a:r>
            <a:r>
              <a:rPr kumimoji="0" lang="en-US" altLang="zh-CN" sz="2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5</a:t>
            </a:r>
            <a:r>
              <a:rPr kumimoji="0" lang="zh-CN" altLang="en-US" sz="2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月</a:t>
            </a:r>
            <a:r>
              <a:rPr kumimoji="0" lang="en-US" altLang="zh-CN" sz="2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30</a:t>
            </a:r>
            <a:r>
              <a:rPr kumimoji="0" lang="zh-CN" altLang="en-US" sz="2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日</a:t>
            </a:r>
          </a:p>
        </p:txBody>
      </p:sp>
      <p:sp>
        <p:nvSpPr>
          <p:cNvPr id="13" name="Content Placeholder 11">
            <a:extLst>
              <a:ext uri="{FF2B5EF4-FFF2-40B4-BE49-F238E27FC236}">
                <a16:creationId xmlns:a16="http://schemas.microsoft.com/office/drawing/2014/main" id="{A4AE296D-3491-42D1-8CBC-C173ACBCDACB}"/>
              </a:ext>
            </a:extLst>
          </p:cNvPr>
          <p:cNvSpPr txBox="1">
            <a:spLocks/>
          </p:cNvSpPr>
          <p:nvPr/>
        </p:nvSpPr>
        <p:spPr>
          <a:xfrm>
            <a:off x="2459648" y="3949492"/>
            <a:ext cx="9499816" cy="1869417"/>
          </a:xfrm>
          <a:prstGeom prst="rect">
            <a:avLst/>
          </a:prstGeom>
          <a:ln>
            <a:solidFill>
              <a:schemeClr val="tx1"/>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他用理性精神审诅咒</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鞭挞天主教会和教皇是“迷信的恶魔”和“两足禽兽”</a:t>
            </a:r>
            <a:endPar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他用理性精神号召人民粉碎天主教会的精神洗脑和君主专制的定于一尊</a:t>
            </a:r>
            <a:endPar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他用理性精神倡导开明君主统治和君主立宪；宣传天赋人权和平等自由</a:t>
            </a:r>
            <a:endPar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他用理性精神主张法律应该以人性作为出发点，而在法律面前人人平等</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9" name="矩形 8">
            <a:extLst>
              <a:ext uri="{FF2B5EF4-FFF2-40B4-BE49-F238E27FC236}">
                <a16:creationId xmlns:a16="http://schemas.microsoft.com/office/drawing/2014/main" id="{B00CAA9A-F8AA-47B7-AFD9-A1E3EC369266}"/>
              </a:ext>
            </a:extLst>
          </p:cNvPr>
          <p:cNvSpPr/>
          <p:nvPr/>
        </p:nvSpPr>
        <p:spPr>
          <a:xfrm>
            <a:off x="48413" y="4925766"/>
            <a:ext cx="2532038" cy="16927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代表作</a:t>
            </a:r>
            <a:endParaRPr kumimoji="0" lang="en-US" altLang="zh-CN" sz="24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zh-CN" altLang="en-US"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哲学通信</a:t>
            </a: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zh-CN" altLang="en-US"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路易十四时代</a:t>
            </a: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zh-CN" altLang="en-US"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俄狄浦斯王</a:t>
            </a: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zh-CN" altLang="en-US"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牛顿哲学原理</a:t>
            </a: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endPar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2" name="矩形 1">
            <a:extLst>
              <a:ext uri="{FF2B5EF4-FFF2-40B4-BE49-F238E27FC236}">
                <a16:creationId xmlns:a16="http://schemas.microsoft.com/office/drawing/2014/main" id="{DC6DC22C-395D-4CF0-96F0-478DD512E273}"/>
              </a:ext>
            </a:extLst>
          </p:cNvPr>
          <p:cNvSpPr/>
          <p:nvPr/>
        </p:nvSpPr>
        <p:spPr>
          <a:xfrm>
            <a:off x="2459648" y="5869728"/>
            <a:ext cx="9499816" cy="8957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sz="2400" dirty="0"/>
              <a:t>1791</a:t>
            </a:r>
            <a:r>
              <a:rPr lang="zh-CN" altLang="en-US" sz="2400" dirty="0"/>
              <a:t>年</a:t>
            </a:r>
            <a:r>
              <a:rPr lang="en-US" altLang="zh-CN" sz="2400" dirty="0"/>
              <a:t>7</a:t>
            </a:r>
            <a:r>
              <a:rPr lang="zh-CN" altLang="en-US" sz="2400" dirty="0"/>
              <a:t>月</a:t>
            </a:r>
            <a:r>
              <a:rPr lang="en-US" altLang="zh-CN" sz="2400" dirty="0"/>
              <a:t>11</a:t>
            </a:r>
            <a:r>
              <a:rPr lang="zh-CN" altLang="en-US" sz="2400" dirty="0"/>
              <a:t>日</a:t>
            </a:r>
            <a:r>
              <a:rPr lang="en-US" altLang="zh-CN" sz="2400" dirty="0"/>
              <a:t>,</a:t>
            </a:r>
            <a:r>
              <a:rPr lang="zh-CN" altLang="en-US" sz="2400" dirty="0"/>
              <a:t>革命者举行盛大仪式将伏尔泰亡灵送</a:t>
            </a:r>
            <a:r>
              <a:rPr lang="zh-CN" altLang="en-US" sz="2400" dirty="0" smtClean="0"/>
              <a:t>进先贤祠</a:t>
            </a:r>
            <a:r>
              <a:rPr lang="zh-CN" altLang="en-US" sz="2400" dirty="0"/>
              <a:t>！</a:t>
            </a:r>
            <a:endParaRPr lang="en-US" altLang="zh-CN" sz="2400" dirty="0"/>
          </a:p>
          <a:p>
            <a:pPr algn="ctr"/>
            <a:r>
              <a:rPr lang="zh-CN" altLang="en-US" sz="2400" dirty="0" smtClean="0"/>
              <a:t>伏尔泰</a:t>
            </a:r>
            <a:r>
              <a:rPr lang="zh-CN" altLang="en-US" sz="2400" dirty="0"/>
              <a:t>启蒙思想导致了革命</a:t>
            </a:r>
            <a:r>
              <a:rPr lang="zh-CN" altLang="en-US" sz="2400" dirty="0" smtClean="0"/>
              <a:t>，抑或革命</a:t>
            </a:r>
            <a:r>
              <a:rPr lang="zh-CN" altLang="en-US" sz="2400" dirty="0"/>
              <a:t>话语正当性需要伏尔泰？</a:t>
            </a:r>
            <a:endParaRPr lang="zh-CN" altLang="en-US" sz="2800" dirty="0"/>
          </a:p>
        </p:txBody>
      </p:sp>
    </p:spTree>
    <p:extLst>
      <p:ext uri="{BB962C8B-B14F-4D97-AF65-F5344CB8AC3E}">
        <p14:creationId xmlns:p14="http://schemas.microsoft.com/office/powerpoint/2010/main" val="16284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8C587B-A4B2-4013-AFC0-8FF503EBC25B}"/>
              </a:ext>
            </a:extLst>
          </p:cNvPr>
          <p:cNvSpPr>
            <a:spLocks noGrp="1"/>
          </p:cNvSpPr>
          <p:nvPr>
            <p:ph type="title"/>
          </p:nvPr>
        </p:nvSpPr>
        <p:spPr>
          <a:xfrm>
            <a:off x="31675" y="70416"/>
            <a:ext cx="6913577" cy="1074329"/>
          </a:xfrm>
        </p:spPr>
        <p:txBody>
          <a:bodyPr>
            <a:normAutofit/>
          </a:bodyPr>
          <a:lstStyle/>
          <a:p>
            <a:r>
              <a:rPr lang="zh-CN" altLang="en-US" b="1" dirty="0">
                <a:latin typeface="华文隶书" panose="02010800040101010101" pitchFamily="2" charset="-122"/>
                <a:ea typeface="华文隶书" panose="02010800040101010101" pitchFamily="2" charset="-122"/>
              </a:rPr>
              <a:t>国家学说与法学理论奠基人</a:t>
            </a:r>
          </a:p>
        </p:txBody>
      </p:sp>
      <p:sp>
        <p:nvSpPr>
          <p:cNvPr id="4100"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https://gss1.bdstatic.com/9vo3dSag_xI4khGkpoWK1HF6hhy/baike/c0%3Dbaike116%2C5%2C5%2C116%2C38/sign=87eb13ee21381f308a1485fbc868276d/58ee3d6d55fbb2fb5ad279c4464a20a44723dc6e.jpg">
            <a:extLst>
              <a:ext uri="{FF2B5EF4-FFF2-40B4-BE49-F238E27FC236}">
                <a16:creationId xmlns:a16="http://schemas.microsoft.com/office/drawing/2014/main" id="{E1C3A67B-945E-402C-A255-E57A7D90B5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32" b="9759"/>
          <a:stretch/>
        </p:blipFill>
        <p:spPr bwMode="auto">
          <a:xfrm>
            <a:off x="6750141" y="0"/>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165547AF-86DA-4826-958E-D651294B19C4}"/>
              </a:ext>
            </a:extLst>
          </p:cNvPr>
          <p:cNvSpPr/>
          <p:nvPr/>
        </p:nvSpPr>
        <p:spPr>
          <a:xfrm>
            <a:off x="8622535" y="4217064"/>
            <a:ext cx="303869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法兰西科学院院士</a:t>
            </a:r>
            <a:endParaRPr kumimoji="0" lang="en-US" altLang="zh-CN"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英国皇家学会会员</a:t>
            </a:r>
            <a:endParaRPr kumimoji="0" lang="en-US" altLang="zh-CN"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柏林皇家科学院士</a:t>
            </a:r>
          </a:p>
        </p:txBody>
      </p:sp>
      <p:sp>
        <p:nvSpPr>
          <p:cNvPr id="7" name="文本框 6">
            <a:extLst>
              <a:ext uri="{FF2B5EF4-FFF2-40B4-BE49-F238E27FC236}">
                <a16:creationId xmlns:a16="http://schemas.microsoft.com/office/drawing/2014/main" id="{56657E99-CE4F-4B2C-A769-06EAA6663425}"/>
              </a:ext>
            </a:extLst>
          </p:cNvPr>
          <p:cNvSpPr txBox="1"/>
          <p:nvPr/>
        </p:nvSpPr>
        <p:spPr>
          <a:xfrm>
            <a:off x="11427377" y="139603"/>
            <a:ext cx="677108" cy="4496309"/>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查理</a:t>
            </a:r>
            <a:r>
              <a:rPr kumimoji="0" lang="en-US" altLang="zh-CN" sz="32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路易</a:t>
            </a:r>
            <a:r>
              <a:rPr kumimoji="0" lang="en-US" altLang="zh-CN" sz="32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孟德斯鸠男爵</a:t>
            </a:r>
          </a:p>
        </p:txBody>
      </p:sp>
      <p:sp>
        <p:nvSpPr>
          <p:cNvPr id="8" name="文本框 7">
            <a:extLst>
              <a:ext uri="{FF2B5EF4-FFF2-40B4-BE49-F238E27FC236}">
                <a16:creationId xmlns:a16="http://schemas.microsoft.com/office/drawing/2014/main" id="{813632E4-294A-4EB7-9357-C27082EA5535}"/>
              </a:ext>
            </a:extLst>
          </p:cNvPr>
          <p:cNvSpPr txBox="1"/>
          <p:nvPr/>
        </p:nvSpPr>
        <p:spPr>
          <a:xfrm>
            <a:off x="10956274" y="363461"/>
            <a:ext cx="553998" cy="436210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1689</a:t>
            </a:r>
            <a:r>
              <a:rPr kumimoji="0" lang="zh-CN" altLang="en-US"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年</a:t>
            </a:r>
            <a:r>
              <a:rPr kumimoji="0" lang="en-US" altLang="zh-CN"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a:t>
            </a:r>
            <a:r>
              <a:rPr kumimoji="0" lang="zh-CN" altLang="en-US"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月</a:t>
            </a:r>
            <a:r>
              <a:rPr kumimoji="0" lang="en-US" altLang="zh-CN"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18</a:t>
            </a:r>
            <a:r>
              <a:rPr kumimoji="0" lang="zh-CN" altLang="en-US"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r>
              <a:rPr kumimoji="0" lang="en-US" altLang="zh-CN"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1755</a:t>
            </a:r>
            <a:r>
              <a:rPr kumimoji="0" lang="zh-CN" altLang="en-US"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年</a:t>
            </a:r>
            <a:r>
              <a:rPr kumimoji="0" lang="en-US" altLang="zh-CN"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2</a:t>
            </a:r>
            <a:r>
              <a:rPr kumimoji="0" lang="zh-CN" altLang="en-US"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月</a:t>
            </a:r>
            <a:r>
              <a:rPr kumimoji="0" lang="en-US" altLang="zh-CN"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10</a:t>
            </a:r>
            <a:endParaRPr kumimoji="0" lang="zh-CN" altLang="en-US"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12" name="内容占位符 2">
            <a:extLst>
              <a:ext uri="{FF2B5EF4-FFF2-40B4-BE49-F238E27FC236}">
                <a16:creationId xmlns:a16="http://schemas.microsoft.com/office/drawing/2014/main" id="{58BC37BF-01C6-4C07-9286-2A65F343BC2D}"/>
              </a:ext>
            </a:extLst>
          </p:cNvPr>
          <p:cNvGraphicFramePr>
            <a:graphicFrameLocks noGrp="1"/>
          </p:cNvGraphicFramePr>
          <p:nvPr>
            <p:ph idx="1"/>
            <p:extLst>
              <p:ext uri="{D42A27DB-BD31-4B8C-83A1-F6EECF244321}">
                <p14:modId xmlns:p14="http://schemas.microsoft.com/office/powerpoint/2010/main" val="589722989"/>
              </p:ext>
            </p:extLst>
          </p:nvPr>
        </p:nvGraphicFramePr>
        <p:xfrm>
          <a:off x="1" y="935340"/>
          <a:ext cx="6431823" cy="19139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图片 1">
            <a:extLst>
              <a:ext uri="{FF2B5EF4-FFF2-40B4-BE49-F238E27FC236}">
                <a16:creationId xmlns:a16="http://schemas.microsoft.com/office/drawing/2014/main" id="{9D77361E-3975-41F6-9C1E-F5A5ACDED06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3078" r="55032" b="21589"/>
          <a:stretch/>
        </p:blipFill>
        <p:spPr bwMode="auto">
          <a:xfrm>
            <a:off x="681728" y="3008680"/>
            <a:ext cx="5750095" cy="256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a:extLst>
              <a:ext uri="{FF2B5EF4-FFF2-40B4-BE49-F238E27FC236}">
                <a16:creationId xmlns:a16="http://schemas.microsoft.com/office/drawing/2014/main" id="{85E2B98A-08EF-412C-AC6D-D6D4739FEC97}"/>
              </a:ext>
            </a:extLst>
          </p:cNvPr>
          <p:cNvSpPr/>
          <p:nvPr/>
        </p:nvSpPr>
        <p:spPr>
          <a:xfrm>
            <a:off x="8404965" y="5834040"/>
            <a:ext cx="3057247"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rPr>
              <a:t>法无禁止即自由，</a:t>
            </a:r>
            <a:endParaRPr kumimoji="0" lang="en-US" altLang="zh-CN"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rPr>
              <a:t>法无授权不可为。</a:t>
            </a:r>
          </a:p>
        </p:txBody>
      </p:sp>
      <p:sp>
        <p:nvSpPr>
          <p:cNvPr id="3" name="文本框 2">
            <a:extLst>
              <a:ext uri="{FF2B5EF4-FFF2-40B4-BE49-F238E27FC236}">
                <a16:creationId xmlns:a16="http://schemas.microsoft.com/office/drawing/2014/main" id="{8F538754-3058-4A17-8176-57306A24C68C}"/>
              </a:ext>
            </a:extLst>
          </p:cNvPr>
          <p:cNvSpPr txBox="1"/>
          <p:nvPr/>
        </p:nvSpPr>
        <p:spPr>
          <a:xfrm>
            <a:off x="979714" y="5736072"/>
            <a:ext cx="5021036" cy="954107"/>
          </a:xfrm>
          <a:prstGeom prst="rect">
            <a:avLst/>
          </a:prstGeom>
          <a:noFill/>
        </p:spPr>
        <p:txBody>
          <a:bodyPr wrap="square" rtlCol="0">
            <a:spAutoFit/>
          </a:bodyPr>
          <a:lstStyle/>
          <a:p>
            <a:r>
              <a:rPr lang="en-US" altLang="zh-CN" sz="2800" dirty="0"/>
              <a:t>《</a:t>
            </a:r>
            <a:r>
              <a:rPr lang="zh-CN" altLang="en-US" sz="2800" dirty="0"/>
              <a:t>论法的精神</a:t>
            </a:r>
            <a:r>
              <a:rPr lang="en-US" altLang="zh-CN" sz="2800" dirty="0"/>
              <a:t>》</a:t>
            </a:r>
            <a:r>
              <a:rPr lang="zh-CN" altLang="en-US" sz="2800" dirty="0"/>
              <a:t>是自亚里斯多德以来最伟大的政治哲学著作。</a:t>
            </a:r>
          </a:p>
        </p:txBody>
      </p:sp>
    </p:spTree>
    <p:extLst>
      <p:ext uri="{BB962C8B-B14F-4D97-AF65-F5344CB8AC3E}">
        <p14:creationId xmlns:p14="http://schemas.microsoft.com/office/powerpoint/2010/main" val="32518725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5" name="Picture 14">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 1">
            <a:extLst>
              <a:ext uri="{FF2B5EF4-FFF2-40B4-BE49-F238E27FC236}">
                <a16:creationId xmlns:a16="http://schemas.microsoft.com/office/drawing/2014/main" id="{22C4374E-654E-49F9-AC57-E49D527812D8}"/>
              </a:ext>
            </a:extLst>
          </p:cNvPr>
          <p:cNvSpPr>
            <a:spLocks noGrp="1"/>
          </p:cNvSpPr>
          <p:nvPr>
            <p:ph type="title"/>
          </p:nvPr>
        </p:nvSpPr>
        <p:spPr>
          <a:xfrm>
            <a:off x="4886409" y="3513217"/>
            <a:ext cx="7258050" cy="1048130"/>
          </a:xfrm>
        </p:spPr>
        <p:txBody>
          <a:bodyPr>
            <a:noAutofit/>
          </a:bodyPr>
          <a:lstStyle/>
          <a:p>
            <a:pPr algn="ctr"/>
            <a:r>
              <a:rPr lang="zh-CN" altLang="en-US" sz="2800" b="1" dirty="0">
                <a:solidFill>
                  <a:srgbClr val="000000"/>
                </a:solidFill>
                <a:latin typeface="华文琥珀" panose="02010800040101010101" pitchFamily="2" charset="-122"/>
                <a:ea typeface="华文琥珀" panose="02010800040101010101" pitchFamily="2" charset="-122"/>
              </a:rPr>
              <a:t>伏尔泰结束</a:t>
            </a:r>
            <a:r>
              <a:rPr lang="zh-CN" altLang="en-US" sz="2800" b="1" dirty="0" smtClean="0">
                <a:solidFill>
                  <a:srgbClr val="000000"/>
                </a:solidFill>
                <a:latin typeface="华文琥珀" panose="02010800040101010101" pitchFamily="2" charset="-122"/>
                <a:ea typeface="华文琥珀" panose="02010800040101010101" pitchFamily="2" charset="-122"/>
              </a:rPr>
              <a:t>了旧时代</a:t>
            </a:r>
            <a:r>
              <a:rPr lang="en-US" altLang="zh-CN" sz="2800" b="1" dirty="0" smtClean="0">
                <a:solidFill>
                  <a:srgbClr val="000000"/>
                </a:solidFill>
                <a:latin typeface="华文琥珀" panose="02010800040101010101" pitchFamily="2" charset="-122"/>
                <a:ea typeface="华文琥珀" panose="02010800040101010101" pitchFamily="2" charset="-122"/>
              </a:rPr>
              <a:t>,</a:t>
            </a:r>
            <a:r>
              <a:rPr lang="zh-CN" altLang="en-US" sz="2800" b="1" dirty="0" smtClean="0">
                <a:solidFill>
                  <a:srgbClr val="000000"/>
                </a:solidFill>
                <a:latin typeface="华文琥珀" panose="02010800040101010101" pitchFamily="2" charset="-122"/>
                <a:ea typeface="华文琥珀" panose="02010800040101010101" pitchFamily="2" charset="-122"/>
              </a:rPr>
              <a:t>卢梭开创了新时代</a:t>
            </a:r>
            <a:r>
              <a:rPr lang="zh-CN" altLang="en-US" sz="2800" b="1" dirty="0">
                <a:solidFill>
                  <a:srgbClr val="000000"/>
                </a:solidFill>
                <a:latin typeface="华文琥珀" panose="02010800040101010101" pitchFamily="2" charset="-122"/>
                <a:ea typeface="华文琥珀" panose="02010800040101010101" pitchFamily="2" charset="-122"/>
              </a:rPr>
              <a:t>。</a:t>
            </a:r>
          </a:p>
        </p:txBody>
      </p:sp>
      <p:sp>
        <p:nvSpPr>
          <p:cNvPr id="1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8" name="内容占位符 4">
            <a:extLst>
              <a:ext uri="{FF2B5EF4-FFF2-40B4-BE49-F238E27FC236}">
                <a16:creationId xmlns:a16="http://schemas.microsoft.com/office/drawing/2014/main" id="{7E4755D8-A6BD-49D9-A33A-AAB768E2C58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2" b="16515"/>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5" name="文本框 4">
            <a:extLst>
              <a:ext uri="{FF2B5EF4-FFF2-40B4-BE49-F238E27FC236}">
                <a16:creationId xmlns:a16="http://schemas.microsoft.com/office/drawing/2014/main" id="{AC1B3596-6FC8-499B-8D89-C4DE4C4DEE70}"/>
              </a:ext>
            </a:extLst>
          </p:cNvPr>
          <p:cNvSpPr txBox="1"/>
          <p:nvPr/>
        </p:nvSpPr>
        <p:spPr>
          <a:xfrm>
            <a:off x="265213" y="2092300"/>
            <a:ext cx="677108" cy="2673399"/>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让</a:t>
            </a:r>
            <a:r>
              <a:rPr kumimoji="0" lang="en-US" altLang="zh-CN" sz="32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雅克</a:t>
            </a:r>
            <a:r>
              <a:rPr kumimoji="0" lang="en-US" altLang="zh-CN" sz="32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r>
              <a:rPr kumimoji="0" lang="zh-CN" altLang="en-US" sz="32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卢梭</a:t>
            </a:r>
          </a:p>
        </p:txBody>
      </p:sp>
      <p:sp>
        <p:nvSpPr>
          <p:cNvPr id="6" name="矩形 5">
            <a:extLst>
              <a:ext uri="{FF2B5EF4-FFF2-40B4-BE49-F238E27FC236}">
                <a16:creationId xmlns:a16="http://schemas.microsoft.com/office/drawing/2014/main" id="{19165B30-1636-4FE1-9629-ED9395A6457A}"/>
              </a:ext>
            </a:extLst>
          </p:cNvPr>
          <p:cNvSpPr/>
          <p:nvPr/>
        </p:nvSpPr>
        <p:spPr>
          <a:xfrm>
            <a:off x="887835" y="4514111"/>
            <a:ext cx="28664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1712.6.28—1778.7.2</a:t>
            </a:r>
            <a:endParaRPr kumimoji="0" lang="zh-CN" altLang="en-US"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E4BD9159-1145-4DBF-A5FE-E5D8EC6E1C8F}"/>
              </a:ext>
            </a:extLst>
          </p:cNvPr>
          <p:cNvSpPr/>
          <p:nvPr/>
        </p:nvSpPr>
        <p:spPr>
          <a:xfrm>
            <a:off x="44458" y="6088086"/>
            <a:ext cx="561487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论人类不平等的起源</a:t>
            </a: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社会契约论</a:t>
            </a: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爱弥儿</a:t>
            </a: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忏悔录</a:t>
            </a: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r>
              <a:rPr kumimoji="0" lang="zh-CN" altLang="en-US"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植物学通信</a:t>
            </a: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endParaRPr kumimoji="0" lang="zh-CN" altLang="en-US"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4" name="标题 1">
            <a:extLst>
              <a:ext uri="{FF2B5EF4-FFF2-40B4-BE49-F238E27FC236}">
                <a16:creationId xmlns:a16="http://schemas.microsoft.com/office/drawing/2014/main" id="{731CAE37-8E3F-4620-939C-7A41CEDD2360}"/>
              </a:ext>
            </a:extLst>
          </p:cNvPr>
          <p:cNvSpPr txBox="1">
            <a:spLocks/>
          </p:cNvSpPr>
          <p:nvPr/>
        </p:nvSpPr>
        <p:spPr>
          <a:xfrm>
            <a:off x="634805" y="132116"/>
            <a:ext cx="10911537"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zh-CN" altLang="en-US" sz="4400" b="0" i="0" u="none" strike="noStrike" kern="1200" cap="none" spc="0" normalizeH="0" baseline="0" noProof="0" dirty="0">
              <a:ln>
                <a:noFill/>
              </a:ln>
              <a:solidFill>
                <a:srgbClr val="000000"/>
              </a:solidFill>
              <a:effectLst/>
              <a:uLnTx/>
              <a:uFillTx/>
              <a:latin typeface="等线 Light" panose="020F0302020204030204"/>
              <a:ea typeface="等线 Light" panose="02010600030101010101" pitchFamily="2" charset="-122"/>
              <a:cs typeface="+mj-cs"/>
            </a:endParaRPr>
          </a:p>
        </p:txBody>
      </p:sp>
      <p:sp>
        <p:nvSpPr>
          <p:cNvPr id="11" name="矩形 10">
            <a:extLst>
              <a:ext uri="{FF2B5EF4-FFF2-40B4-BE49-F238E27FC236}">
                <a16:creationId xmlns:a16="http://schemas.microsoft.com/office/drawing/2014/main" id="{A66C6060-B184-463D-A002-B585E337BC97}"/>
              </a:ext>
            </a:extLst>
          </p:cNvPr>
          <p:cNvSpPr/>
          <p:nvPr/>
        </p:nvSpPr>
        <p:spPr>
          <a:xfrm>
            <a:off x="5000439" y="4483545"/>
            <a:ext cx="7144020" cy="2308324"/>
          </a:xfrm>
          <a:prstGeom prst="rect">
            <a:avLst/>
          </a:prstGeom>
          <a:solidFill>
            <a:schemeClr val="tx1"/>
          </a:solidFill>
        </p:spPr>
        <p:txBody>
          <a:bodyPr wrap="square">
            <a:spAutoFit/>
          </a:bodyPr>
          <a:lstStyle/>
          <a:p>
            <a:pPr lvl="0">
              <a:defRPr/>
            </a:pPr>
            <a:r>
              <a:rPr lang="zh-CN" altLang="en-US" sz="2400" dirty="0">
                <a:solidFill>
                  <a:prstClr val="white"/>
                </a:solidFill>
                <a:latin typeface="楷体" panose="02010609060101010101" pitchFamily="49" charset="-122"/>
                <a:ea typeface="楷体" panose="02010609060101010101" pitchFamily="49" charset="-122"/>
              </a:rPr>
              <a:t>●穷困潦倒身</a:t>
            </a:r>
            <a:r>
              <a:rPr kumimoji="0" lang="zh-CN" altLang="en-US"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患“心理分裂症”的卢梭在巴黎远郊去世。死前被马车撞翻</a:t>
            </a:r>
            <a:r>
              <a:rPr lang="zh-CN" altLang="en-US" sz="2400" dirty="0">
                <a:solidFill>
                  <a:prstClr val="white"/>
                </a:solidFill>
                <a:latin typeface="楷体" panose="02010609060101010101" pitchFamily="49" charset="-122"/>
                <a:ea typeface="楷体" panose="02010609060101010101" pitchFamily="49" charset="-122"/>
              </a:rPr>
              <a:t>遭疯狗狂咬</a:t>
            </a:r>
            <a:r>
              <a:rPr kumimoji="0" lang="zh-CN" altLang="en-US"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a:t>
            </a:r>
            <a:endParaRPr kumimoji="0" lang="en-US" altLang="zh-CN"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endParaRPr>
          </a:p>
          <a:p>
            <a:pPr lvl="0">
              <a:defRPr/>
            </a:pPr>
            <a:r>
              <a:rPr lang="zh-CN" altLang="en-US" sz="2400" dirty="0">
                <a:solidFill>
                  <a:prstClr val="white"/>
                </a:solidFill>
                <a:latin typeface="楷体" panose="02010609060101010101" pitchFamily="49" charset="-122"/>
                <a:ea typeface="楷体" panose="02010609060101010101" pitchFamily="49" charset="-122"/>
              </a:rPr>
              <a:t>●</a:t>
            </a:r>
            <a:r>
              <a:rPr kumimoji="0" lang="en-US" altLang="zh-CN"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1794</a:t>
            </a:r>
            <a:r>
              <a:rPr kumimoji="0" lang="zh-CN" altLang="en-US"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年</a:t>
            </a:r>
            <a:r>
              <a:rPr kumimoji="0" lang="en-US" altLang="zh-CN"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11</a:t>
            </a:r>
            <a:r>
              <a:rPr kumimoji="0" lang="zh-CN" altLang="en-US"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月</a:t>
            </a:r>
            <a:r>
              <a:rPr kumimoji="0" lang="en-US" altLang="zh-CN"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11</a:t>
            </a:r>
            <a:r>
              <a:rPr kumimoji="0" lang="zh-CN" altLang="en-US"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日</a:t>
            </a:r>
            <a:r>
              <a:rPr kumimoji="0" lang="en-US" altLang="zh-CN"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a:t>
            </a:r>
            <a:r>
              <a:rPr kumimoji="0" lang="zh-CN" altLang="en-US"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卢梭遗骸被送进先贤祠</a:t>
            </a:r>
            <a:r>
              <a:rPr kumimoji="0" lang="en-US" altLang="zh-CN"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a:t>
            </a:r>
            <a:r>
              <a:rPr kumimoji="0" lang="zh-CN" altLang="en-US"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与生前死敌伏尔泰在圣殿中被革命者敬仰。</a:t>
            </a:r>
            <a:endParaRPr kumimoji="0" lang="en-US" altLang="zh-CN"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endParaRPr>
          </a:p>
          <a:p>
            <a:pPr lvl="0">
              <a:defRPr/>
            </a:pPr>
            <a:r>
              <a:rPr lang="zh-CN" altLang="en-US" sz="2400" dirty="0">
                <a:solidFill>
                  <a:prstClr val="white"/>
                </a:solidFill>
                <a:latin typeface="楷体" panose="02010609060101010101" pitchFamily="49" charset="-122"/>
                <a:ea typeface="楷体" panose="02010609060101010101" pitchFamily="49" charset="-122"/>
              </a:rPr>
              <a:t>●借助启蒙宣示正当性</a:t>
            </a:r>
            <a:r>
              <a:rPr lang="en-US" altLang="zh-CN" sz="2400" dirty="0">
                <a:solidFill>
                  <a:prstClr val="white"/>
                </a:solidFill>
                <a:latin typeface="楷体" panose="02010609060101010101" pitchFamily="49" charset="-122"/>
                <a:ea typeface="楷体" panose="02010609060101010101" pitchFamily="49" charset="-122"/>
              </a:rPr>
              <a:t>,</a:t>
            </a:r>
            <a:r>
              <a:rPr lang="zh-CN" altLang="en-US" sz="2400" dirty="0">
                <a:solidFill>
                  <a:prstClr val="white"/>
                </a:solidFill>
                <a:latin typeface="楷体" panose="02010609060101010101" pitchFamily="49" charset="-122"/>
                <a:ea typeface="楷体" panose="02010609060101010101" pitchFamily="49" charset="-122"/>
              </a:rPr>
              <a:t>表明革命是启蒙的延伸，革命话语勾勒的启蒙成了斗争哲学。</a:t>
            </a:r>
            <a:endParaRPr kumimoji="0" lang="zh-CN" altLang="en-US"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endParaRPr>
          </a:p>
        </p:txBody>
      </p:sp>
      <p:sp>
        <p:nvSpPr>
          <p:cNvPr id="12" name="矩形 11">
            <a:extLst>
              <a:ext uri="{FF2B5EF4-FFF2-40B4-BE49-F238E27FC236}">
                <a16:creationId xmlns:a16="http://schemas.microsoft.com/office/drawing/2014/main" id="{BE02E1F2-B264-4261-A014-53A9F5E1CD68}"/>
              </a:ext>
            </a:extLst>
          </p:cNvPr>
          <p:cNvSpPr/>
          <p:nvPr/>
        </p:nvSpPr>
        <p:spPr>
          <a:xfrm>
            <a:off x="4429109" y="108001"/>
            <a:ext cx="7109639"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prstClr val="black"/>
                </a:solidFill>
                <a:effectLst/>
                <a:uLnTx/>
                <a:uFillTx/>
                <a:latin typeface="华文隶书" panose="02010800040101010101" pitchFamily="2" charset="-122"/>
                <a:ea typeface="华文隶书" panose="02010800040101010101" pitchFamily="2" charset="-122"/>
                <a:cs typeface="+mn-cs"/>
              </a:rPr>
              <a:t>法国大革命的精神偶像</a:t>
            </a:r>
          </a:p>
        </p:txBody>
      </p:sp>
      <p:sp>
        <p:nvSpPr>
          <p:cNvPr id="10" name="Content Placeholder 9">
            <a:extLst>
              <a:ext uri="{FF2B5EF4-FFF2-40B4-BE49-F238E27FC236}">
                <a16:creationId xmlns:a16="http://schemas.microsoft.com/office/drawing/2014/main" id="{1F7C97DE-836E-4C28-9369-CC5DFE84DAA5}"/>
              </a:ext>
            </a:extLst>
          </p:cNvPr>
          <p:cNvSpPr>
            <a:spLocks noGrp="1"/>
          </p:cNvSpPr>
          <p:nvPr>
            <p:ph idx="1"/>
          </p:nvPr>
        </p:nvSpPr>
        <p:spPr>
          <a:xfrm>
            <a:off x="5265630" y="889686"/>
            <a:ext cx="6450119" cy="3299508"/>
          </a:xfrm>
        </p:spPr>
        <p:txBody>
          <a:bodyPr anchor="ctr">
            <a:normAutofit/>
          </a:bodyPr>
          <a:lstStyle/>
          <a:p>
            <a:r>
              <a:rPr lang="zh-CN" altLang="en-US" sz="2400" dirty="0">
                <a:solidFill>
                  <a:srgbClr val="000000"/>
                </a:solidFill>
              </a:rPr>
              <a:t>万恶之源：财产私有制和财产分配制度</a:t>
            </a:r>
            <a:endParaRPr lang="en-US" altLang="zh-CN" sz="2400" dirty="0">
              <a:solidFill>
                <a:srgbClr val="000000"/>
              </a:solidFill>
            </a:endParaRPr>
          </a:p>
          <a:p>
            <a:r>
              <a:rPr lang="zh-CN" altLang="en-US" sz="2400" dirty="0">
                <a:solidFill>
                  <a:srgbClr val="000000"/>
                </a:solidFill>
              </a:rPr>
              <a:t>社会契约：“主权在民” 与</a:t>
            </a:r>
            <a:r>
              <a:rPr lang="zh-CN" altLang="en-US" sz="2400" dirty="0" smtClean="0">
                <a:solidFill>
                  <a:srgbClr val="000000"/>
                </a:solidFill>
              </a:rPr>
              <a:t>“公共意志”</a:t>
            </a:r>
            <a:endParaRPr lang="en-US" altLang="zh-CN" sz="2400" dirty="0">
              <a:solidFill>
                <a:srgbClr val="000000"/>
              </a:solidFill>
            </a:endParaRPr>
          </a:p>
          <a:p>
            <a:r>
              <a:rPr lang="zh-CN" altLang="en-US" sz="2400" dirty="0">
                <a:solidFill>
                  <a:srgbClr val="000000"/>
                </a:solidFill>
              </a:rPr>
              <a:t>天赋人权：人生而自由，但却戴着镣铐</a:t>
            </a:r>
            <a:endParaRPr lang="en-US" altLang="zh-CN" sz="2400" dirty="0">
              <a:solidFill>
                <a:srgbClr val="000000"/>
              </a:solidFill>
            </a:endParaRPr>
          </a:p>
          <a:p>
            <a:r>
              <a:rPr lang="zh-CN" altLang="en-US" sz="2400" dirty="0">
                <a:solidFill>
                  <a:srgbClr val="000000"/>
                </a:solidFill>
              </a:rPr>
              <a:t>直接民主：消灭君主制，建立共和制度</a:t>
            </a:r>
            <a:endParaRPr lang="en-US" altLang="zh-CN" sz="2400" dirty="0">
              <a:solidFill>
                <a:srgbClr val="000000"/>
              </a:solidFill>
            </a:endParaRPr>
          </a:p>
          <a:p>
            <a:r>
              <a:rPr lang="zh-CN" altLang="en-US" sz="2400" dirty="0">
                <a:solidFill>
                  <a:srgbClr val="000000"/>
                </a:solidFill>
              </a:rPr>
              <a:t>不断革命：人民拥有持续和永远革命权</a:t>
            </a:r>
            <a:endParaRPr lang="en-US" altLang="zh-CN" sz="2400" dirty="0">
              <a:solidFill>
                <a:srgbClr val="000000"/>
              </a:solidFill>
            </a:endParaRPr>
          </a:p>
          <a:p>
            <a:endParaRPr lang="en-US" sz="2000" dirty="0">
              <a:solidFill>
                <a:srgbClr val="000000"/>
              </a:solidFill>
            </a:endParaRPr>
          </a:p>
        </p:txBody>
      </p:sp>
    </p:spTree>
    <p:extLst>
      <p:ext uri="{BB962C8B-B14F-4D97-AF65-F5344CB8AC3E}">
        <p14:creationId xmlns:p14="http://schemas.microsoft.com/office/powerpoint/2010/main" val="304383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人员, 室内, 男士, 服装&#10;&#10;已生成极高可信度的说明">
            <a:extLst>
              <a:ext uri="{FF2B5EF4-FFF2-40B4-BE49-F238E27FC236}">
                <a16:creationId xmlns:a16="http://schemas.microsoft.com/office/drawing/2014/main" id="{25CA0306-CA4A-4C77-9228-93628B13D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018" y="481631"/>
            <a:ext cx="1137897" cy="150771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内容占位符 2">
            <a:extLst>
              <a:ext uri="{FF2B5EF4-FFF2-40B4-BE49-F238E27FC236}">
                <a16:creationId xmlns:a16="http://schemas.microsoft.com/office/drawing/2014/main" id="{4C2EF6E2-3439-40AB-9CF6-A1C6C6C8EF6F}"/>
              </a:ext>
            </a:extLst>
          </p:cNvPr>
          <p:cNvSpPr>
            <a:spLocks noGrp="1"/>
          </p:cNvSpPr>
          <p:nvPr>
            <p:ph idx="1"/>
          </p:nvPr>
        </p:nvSpPr>
        <p:spPr>
          <a:xfrm>
            <a:off x="0" y="5328336"/>
            <a:ext cx="12192000" cy="1507713"/>
          </a:xfrm>
        </p:spPr>
        <p:txBody>
          <a:bodyPr>
            <a:normAutofit/>
          </a:bodyPr>
          <a:lstStyle/>
          <a:p>
            <a:r>
              <a:rPr lang="zh-CN" altLang="en-US" dirty="0">
                <a:latin typeface="楷体" panose="02010609060101010101" pitchFamily="49" charset="-122"/>
                <a:ea typeface="楷体" panose="02010609060101010101" pitchFamily="49" charset="-122"/>
              </a:rPr>
              <a:t>恩格斯说：他们“不承认任何外界的权威</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不管这种权威是什么样的</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一切都受到了最无情的批判</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一切都必须在理性的法庭面前为自己的存在作辩护或者放弃存在的权利。思维着的悟性成了衡量一切的唯一尺度。”</a:t>
            </a:r>
            <a:endParaRPr lang="zh-CN" altLang="en-US" sz="3200" dirty="0"/>
          </a:p>
        </p:txBody>
      </p:sp>
      <p:pic>
        <p:nvPicPr>
          <p:cNvPr id="9" name="图片 8" descr="图片包含 墙壁, 人员, 男士, 室内&#10;&#10;已生成极高可信度的说明">
            <a:extLst>
              <a:ext uri="{FF2B5EF4-FFF2-40B4-BE49-F238E27FC236}">
                <a16:creationId xmlns:a16="http://schemas.microsoft.com/office/drawing/2014/main" id="{28B871A3-2E62-4AEB-AB67-9BE6CA91B2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66173" y="481631"/>
            <a:ext cx="1256428" cy="150771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15" name="图片 14" descr="图片包含 服装, 戴着&#10;&#10;已生成高可信度的说明">
            <a:extLst>
              <a:ext uri="{FF2B5EF4-FFF2-40B4-BE49-F238E27FC236}">
                <a16:creationId xmlns:a16="http://schemas.microsoft.com/office/drawing/2014/main" id="{E1024967-A0BD-48B9-90F3-4698EC7E3713}"/>
              </a:ext>
            </a:extLst>
          </p:cNvPr>
          <p:cNvPicPr>
            <a:picLocks noChangeAspect="1"/>
          </p:cNvPicPr>
          <p:nvPr/>
        </p:nvPicPr>
        <p:blipFill rotWithShape="1">
          <a:blip r:embed="rId5">
            <a:extLst>
              <a:ext uri="{28A0092B-C50C-407E-A947-70E740481C1C}">
                <a14:useLocalDpi xmlns:a14="http://schemas.microsoft.com/office/drawing/2010/main" val="0"/>
              </a:ext>
            </a:extLst>
          </a:blip>
          <a:srcRect l="6215" r="7368" b="12913"/>
          <a:stretch/>
        </p:blipFill>
        <p:spPr>
          <a:xfrm>
            <a:off x="3509758" y="478756"/>
            <a:ext cx="1324002" cy="150771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矩形 3">
            <a:extLst>
              <a:ext uri="{FF2B5EF4-FFF2-40B4-BE49-F238E27FC236}">
                <a16:creationId xmlns:a16="http://schemas.microsoft.com/office/drawing/2014/main" id="{AD8C7418-A05C-4174-9E6A-1E64D1000191}"/>
              </a:ext>
            </a:extLst>
          </p:cNvPr>
          <p:cNvSpPr/>
          <p:nvPr/>
        </p:nvSpPr>
        <p:spPr>
          <a:xfrm>
            <a:off x="4587570" y="1986469"/>
            <a:ext cx="37112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“法兰西启蒙运动三剑侠”</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p>
        </p:txBody>
      </p:sp>
      <p:pic>
        <p:nvPicPr>
          <p:cNvPr id="17" name="图片 16" descr="图片包含 文字, 照片&#10;&#10;已生成极高可信度的说明">
            <a:extLst>
              <a:ext uri="{FF2B5EF4-FFF2-40B4-BE49-F238E27FC236}">
                <a16:creationId xmlns:a16="http://schemas.microsoft.com/office/drawing/2014/main" id="{8E780B0B-33DF-41A4-BC90-D9ACB143D7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60" y="193544"/>
            <a:ext cx="2948303" cy="22545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图片 18" descr="图片包含 建筑物, 户外, 天空, 围栏&#10;&#10;已生成高可信度的说明">
            <a:extLst>
              <a:ext uri="{FF2B5EF4-FFF2-40B4-BE49-F238E27FC236}">
                <a16:creationId xmlns:a16="http://schemas.microsoft.com/office/drawing/2014/main" id="{201D321F-6DC9-4DCD-84DE-916C820CED9F}"/>
              </a:ext>
            </a:extLst>
          </p:cNvPr>
          <p:cNvPicPr>
            <a:picLocks noChangeAspect="1"/>
          </p:cNvPicPr>
          <p:nvPr/>
        </p:nvPicPr>
        <p:blipFill rotWithShape="1">
          <a:blip r:embed="rId7">
            <a:extLst>
              <a:ext uri="{28A0092B-C50C-407E-A947-70E740481C1C}">
                <a14:useLocalDpi xmlns:a14="http://schemas.microsoft.com/office/drawing/2010/main" val="0"/>
              </a:ext>
            </a:extLst>
          </a:blip>
          <a:srcRect t="21045" r="-4" b="2606"/>
          <a:stretch/>
        </p:blipFill>
        <p:spPr>
          <a:xfrm>
            <a:off x="9431192" y="76782"/>
            <a:ext cx="2702993" cy="23713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2" name="图示 1">
            <a:extLst>
              <a:ext uri="{FF2B5EF4-FFF2-40B4-BE49-F238E27FC236}">
                <a16:creationId xmlns:a16="http://schemas.microsoft.com/office/drawing/2014/main" id="{5F7F7DEE-79D9-439F-9670-294C535A82B8}"/>
              </a:ext>
            </a:extLst>
          </p:cNvPr>
          <p:cNvGraphicFramePr/>
          <p:nvPr>
            <p:extLst>
              <p:ext uri="{D42A27DB-BD31-4B8C-83A1-F6EECF244321}">
                <p14:modId xmlns:p14="http://schemas.microsoft.com/office/powerpoint/2010/main" val="3210681783"/>
              </p:ext>
            </p:extLst>
          </p:nvPr>
        </p:nvGraphicFramePr>
        <p:xfrm>
          <a:off x="49689" y="2687781"/>
          <a:ext cx="8484711" cy="25506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矩形 9">
            <a:extLst>
              <a:ext uri="{FF2B5EF4-FFF2-40B4-BE49-F238E27FC236}">
                <a16:creationId xmlns:a16="http://schemas.microsoft.com/office/drawing/2014/main" id="{D1178065-3D3B-4387-A64C-59E1BA87D605}"/>
              </a:ext>
            </a:extLst>
          </p:cNvPr>
          <p:cNvSpPr/>
          <p:nvPr/>
        </p:nvSpPr>
        <p:spPr>
          <a:xfrm>
            <a:off x="7458276" y="2810525"/>
            <a:ext cx="4675909" cy="2246769"/>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是伏尔泰、卢梭亡了法国</a:t>
            </a:r>
            <a:r>
              <a:rPr lang="zh-CN" altLang="en-US" sz="2800" dirty="0">
                <a:solidFill>
                  <a:prstClr val="white"/>
                </a:solidFill>
                <a:latin typeface="楷体" panose="02010609060101010101" pitchFamily="49" charset="-122"/>
                <a:ea typeface="楷体" panose="02010609060101010101" pitchFamily="49" charset="-122"/>
              </a:rPr>
              <a:t>？</a:t>
            </a:r>
            <a:endParaRPr kumimoji="0" lang="en-US" altLang="zh-CN" sz="28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dirty="0">
                <a:solidFill>
                  <a:prstClr val="white"/>
                </a:solidFill>
                <a:latin typeface="楷体" panose="02010609060101010101" pitchFamily="49" charset="-122"/>
                <a:ea typeface="楷体" panose="02010609060101010101" pitchFamily="49" charset="-122"/>
              </a:rPr>
              <a:t>是：是他们唤醒了人民！</a:t>
            </a:r>
            <a:endParaRPr kumimoji="0" lang="en-US" altLang="zh-CN" sz="28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dirty="0">
                <a:solidFill>
                  <a:prstClr val="white"/>
                </a:solidFill>
                <a:latin typeface="楷体" panose="02010609060101010101" pitchFamily="49" charset="-122"/>
                <a:ea typeface="楷体" panose="02010609060101010101" pitchFamily="49" charset="-122"/>
              </a:rPr>
              <a:t>是：是他们发动了革命！</a:t>
            </a:r>
            <a:endParaRPr kumimoji="0" lang="en-US" altLang="zh-CN" sz="28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dirty="0">
                <a:solidFill>
                  <a:prstClr val="white"/>
                </a:solidFill>
                <a:latin typeface="楷体" panose="02010609060101010101" pitchFamily="49" charset="-122"/>
                <a:ea typeface="楷体" panose="02010609060101010101" pitchFamily="49" charset="-122"/>
              </a:rPr>
              <a:t>是：是他们设计了未来！</a:t>
            </a:r>
            <a:endParaRPr lang="en-US" altLang="zh-CN" sz="2800" dirty="0">
              <a:solidFill>
                <a:prstClr val="white"/>
              </a:solidFill>
              <a:latin typeface="楷体" panose="02010609060101010101" pitchFamily="49" charset="-122"/>
              <a:ea typeface="楷体" panose="02010609060101010101" pitchFamily="49" charset="-122"/>
            </a:endParaRPr>
          </a:p>
          <a:p>
            <a:pPr lvl="0">
              <a:defRPr/>
            </a:pPr>
            <a:r>
              <a:rPr lang="zh-CN" altLang="en-US" sz="2800" dirty="0">
                <a:solidFill>
                  <a:prstClr val="white"/>
                </a:solidFill>
                <a:latin typeface="楷体" panose="02010609060101010101" pitchFamily="49" charset="-122"/>
                <a:ea typeface="楷体" panose="02010609060101010101" pitchFamily="49" charset="-122"/>
              </a:rPr>
              <a:t>不：大革命</a:t>
            </a:r>
            <a:r>
              <a:rPr lang="en-US" altLang="zh-CN" sz="2800" dirty="0">
                <a:solidFill>
                  <a:prstClr val="white"/>
                </a:solidFill>
                <a:latin typeface="楷体" panose="02010609060101010101" pitchFamily="49" charset="-122"/>
                <a:ea typeface="楷体" panose="02010609060101010101" pitchFamily="49" charset="-122"/>
              </a:rPr>
              <a:t>.</a:t>
            </a:r>
            <a:r>
              <a:rPr lang="zh-CN" altLang="en-US" sz="2800" dirty="0">
                <a:solidFill>
                  <a:prstClr val="white"/>
                </a:solidFill>
                <a:latin typeface="楷体" panose="02010609060101010101" pitchFamily="49" charset="-122"/>
                <a:ea typeface="楷体" panose="02010609060101010101" pitchFamily="49" charset="-122"/>
              </a:rPr>
              <a:t>法国</a:t>
            </a:r>
            <a:r>
              <a:rPr kumimoji="0" lang="en-US" altLang="zh-CN" sz="28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a:t>
            </a:r>
            <a:r>
              <a:rPr kumimoji="0" lang="zh-CN" altLang="en-US" sz="28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cs typeface="+mn-cs"/>
              </a:rPr>
              <a:t>旧制度</a:t>
            </a:r>
          </a:p>
        </p:txBody>
      </p:sp>
    </p:spTree>
    <p:extLst>
      <p:ext uri="{BB962C8B-B14F-4D97-AF65-F5344CB8AC3E}">
        <p14:creationId xmlns:p14="http://schemas.microsoft.com/office/powerpoint/2010/main" val="301129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人员, 室内, 男士, 服装&#10;&#10;已生成极高可信度的说明">
            <a:extLst>
              <a:ext uri="{FF2B5EF4-FFF2-40B4-BE49-F238E27FC236}">
                <a16:creationId xmlns:a16="http://schemas.microsoft.com/office/drawing/2014/main" id="{25CA0306-CA4A-4C77-9228-93628B13D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2649" y="438150"/>
            <a:ext cx="696785" cy="92324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内容占位符 2">
            <a:extLst>
              <a:ext uri="{FF2B5EF4-FFF2-40B4-BE49-F238E27FC236}">
                <a16:creationId xmlns:a16="http://schemas.microsoft.com/office/drawing/2014/main" id="{4C2EF6E2-3439-40AB-9CF6-A1C6C6C8EF6F}"/>
              </a:ext>
            </a:extLst>
          </p:cNvPr>
          <p:cNvSpPr>
            <a:spLocks noGrp="1"/>
          </p:cNvSpPr>
          <p:nvPr>
            <p:ph idx="1"/>
          </p:nvPr>
        </p:nvSpPr>
        <p:spPr>
          <a:xfrm>
            <a:off x="8074617" y="2017832"/>
            <a:ext cx="4060233" cy="2849720"/>
          </a:xfrm>
          <a:solidFill>
            <a:schemeClr val="tx1"/>
          </a:solidFill>
        </p:spPr>
        <p:txBody>
          <a:bodyPr>
            <a:normAutofit fontScale="55000" lnSpcReduction="20000"/>
          </a:bodyPr>
          <a:lstStyle/>
          <a:p>
            <a:pPr>
              <a:lnSpc>
                <a:spcPct val="170000"/>
              </a:lnSpc>
            </a:pPr>
            <a:r>
              <a:rPr lang="zh-CN" altLang="en-US" sz="3200" dirty="0" smtClean="0">
                <a:solidFill>
                  <a:schemeClr val="bg1"/>
                </a:solidFill>
                <a:latin typeface="楷体" panose="02010609060101010101" pitchFamily="49" charset="-122"/>
                <a:ea typeface="楷体" panose="02010609060101010101" pitchFamily="49" charset="-122"/>
              </a:rPr>
              <a:t> </a:t>
            </a:r>
            <a:r>
              <a:rPr lang="zh-CN" altLang="en-US" sz="3400" dirty="0" smtClean="0">
                <a:solidFill>
                  <a:schemeClr val="bg1"/>
                </a:solidFill>
                <a:latin typeface="楷体" panose="02010609060101010101" pitchFamily="49" charset="-122"/>
                <a:ea typeface="楷体" panose="02010609060101010101" pitchFamily="49" charset="-122"/>
              </a:rPr>
              <a:t>革命者审判处死路易十六是以合法形式表达了对权利的蔑视。当暴力昂首前行</a:t>
            </a:r>
            <a:r>
              <a:rPr lang="en-US" altLang="zh-CN" sz="3400" dirty="0" smtClean="0">
                <a:solidFill>
                  <a:schemeClr val="bg1"/>
                </a:solidFill>
                <a:latin typeface="楷体" panose="02010609060101010101" pitchFamily="49" charset="-122"/>
                <a:ea typeface="楷体" panose="02010609060101010101" pitchFamily="49" charset="-122"/>
              </a:rPr>
              <a:t>,</a:t>
            </a:r>
            <a:r>
              <a:rPr lang="zh-CN" altLang="en-US" sz="3400" dirty="0" smtClean="0">
                <a:solidFill>
                  <a:schemeClr val="bg1"/>
                </a:solidFill>
                <a:latin typeface="楷体" panose="02010609060101010101" pitchFamily="49" charset="-122"/>
                <a:ea typeface="楷体" panose="02010609060101010101" pitchFamily="49" charset="-122"/>
              </a:rPr>
              <a:t>并被提升到最神圣的权利之上时</a:t>
            </a:r>
            <a:r>
              <a:rPr lang="en-US" altLang="zh-CN" sz="3400" dirty="0" smtClean="0">
                <a:solidFill>
                  <a:schemeClr val="bg1"/>
                </a:solidFill>
                <a:latin typeface="楷体" panose="02010609060101010101" pitchFamily="49" charset="-122"/>
                <a:ea typeface="楷体" panose="02010609060101010101" pitchFamily="49" charset="-122"/>
              </a:rPr>
              <a:t>,</a:t>
            </a:r>
            <a:r>
              <a:rPr lang="zh-CN" altLang="en-US" sz="3400" dirty="0" smtClean="0">
                <a:solidFill>
                  <a:schemeClr val="bg1"/>
                </a:solidFill>
                <a:latin typeface="楷体" panose="02010609060101010101" pitchFamily="49" charset="-122"/>
                <a:ea typeface="楷体" panose="02010609060101010101" pitchFamily="49" charset="-122"/>
              </a:rPr>
              <a:t>代表人类道德事业的革命就犯下了最不道德的罪行。</a:t>
            </a:r>
            <a:endParaRPr lang="en-US" altLang="zh-CN" sz="3400" dirty="0" smtClean="0">
              <a:solidFill>
                <a:schemeClr val="bg1"/>
              </a:solidFill>
              <a:latin typeface="楷体" panose="02010609060101010101" pitchFamily="49" charset="-122"/>
              <a:ea typeface="楷体" panose="02010609060101010101" pitchFamily="49" charset="-122"/>
            </a:endParaRPr>
          </a:p>
          <a:p>
            <a:pPr>
              <a:buNone/>
            </a:pPr>
            <a:r>
              <a:rPr lang="en-US" altLang="zh-CN" sz="2400" dirty="0" smtClean="0">
                <a:solidFill>
                  <a:schemeClr val="bg1"/>
                </a:solidFill>
                <a:latin typeface="楷体" panose="02010609060101010101" pitchFamily="49" charset="-122"/>
                <a:ea typeface="楷体" panose="02010609060101010101" pitchFamily="49" charset="-122"/>
              </a:rPr>
              <a:t>    </a:t>
            </a:r>
            <a:r>
              <a:rPr lang="en-US" altLang="zh-CN" sz="2900" dirty="0" smtClean="0">
                <a:solidFill>
                  <a:schemeClr val="bg1"/>
                </a:solidFill>
                <a:latin typeface="楷体" panose="02010609060101010101" pitchFamily="49" charset="-122"/>
                <a:ea typeface="楷体" panose="02010609060101010101" pitchFamily="49" charset="-122"/>
              </a:rPr>
              <a:t>——</a:t>
            </a:r>
            <a:r>
              <a:rPr lang="zh-CN" altLang="en-US" sz="2900" dirty="0" smtClean="0">
                <a:solidFill>
                  <a:schemeClr val="bg1"/>
                </a:solidFill>
                <a:latin typeface="楷体" panose="02010609060101010101" pitchFamily="49" charset="-122"/>
                <a:ea typeface="楷体" panose="02010609060101010101" pitchFamily="49" charset="-122"/>
              </a:rPr>
              <a:t>一位邻国后来的观众和思者</a:t>
            </a:r>
            <a:endParaRPr lang="zh-CN" altLang="en-US" sz="3300" dirty="0" smtClean="0">
              <a:solidFill>
                <a:schemeClr val="bg1"/>
              </a:solidFill>
            </a:endParaRPr>
          </a:p>
        </p:txBody>
      </p:sp>
      <p:pic>
        <p:nvPicPr>
          <p:cNvPr id="9" name="图片 8" descr="图片包含 墙壁, 人员, 男士, 室内&#10;&#10;已生成极高可信度的说明">
            <a:extLst>
              <a:ext uri="{FF2B5EF4-FFF2-40B4-BE49-F238E27FC236}">
                <a16:creationId xmlns:a16="http://schemas.microsoft.com/office/drawing/2014/main" id="{28B871A3-2E62-4AEB-AB67-9BE6CA91B2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1888" y="438150"/>
            <a:ext cx="667645" cy="8763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15" name="图片 14" descr="图片包含 服装, 戴着&#10;&#10;已生成高可信度的说明">
            <a:extLst>
              <a:ext uri="{FF2B5EF4-FFF2-40B4-BE49-F238E27FC236}">
                <a16:creationId xmlns:a16="http://schemas.microsoft.com/office/drawing/2014/main" id="{E1024967-A0BD-48B9-90F3-4698EC7E3713}"/>
              </a:ext>
            </a:extLst>
          </p:cNvPr>
          <p:cNvPicPr>
            <a:picLocks noChangeAspect="1"/>
          </p:cNvPicPr>
          <p:nvPr/>
        </p:nvPicPr>
        <p:blipFill rotWithShape="1">
          <a:blip r:embed="rId5">
            <a:extLst>
              <a:ext uri="{28A0092B-C50C-407E-A947-70E740481C1C}">
                <a14:useLocalDpi xmlns:a14="http://schemas.microsoft.com/office/drawing/2010/main" val="0"/>
              </a:ext>
            </a:extLst>
          </a:blip>
          <a:srcRect l="6215" r="7368" b="12913"/>
          <a:stretch/>
        </p:blipFill>
        <p:spPr>
          <a:xfrm>
            <a:off x="4317766" y="439223"/>
            <a:ext cx="768583" cy="87522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矩形 3">
            <a:extLst>
              <a:ext uri="{FF2B5EF4-FFF2-40B4-BE49-F238E27FC236}">
                <a16:creationId xmlns:a16="http://schemas.microsoft.com/office/drawing/2014/main" id="{AD8C7418-A05C-4174-9E6A-1E64D1000191}"/>
              </a:ext>
            </a:extLst>
          </p:cNvPr>
          <p:cNvSpPr/>
          <p:nvPr/>
        </p:nvSpPr>
        <p:spPr>
          <a:xfrm>
            <a:off x="4587570" y="1357819"/>
            <a:ext cx="37112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“法兰西启蒙运动三剑侠”</a:t>
            </a:r>
            <a:r>
              <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t>
            </a:r>
          </a:p>
        </p:txBody>
      </p:sp>
      <p:pic>
        <p:nvPicPr>
          <p:cNvPr id="17" name="图片 16" descr="图片包含 文字, 照片&#10;&#10;已生成极高可信度的说明">
            <a:extLst>
              <a:ext uri="{FF2B5EF4-FFF2-40B4-BE49-F238E27FC236}">
                <a16:creationId xmlns:a16="http://schemas.microsoft.com/office/drawing/2014/main" id="{8E780B0B-33DF-41A4-BC90-D9ACB143D7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297" y="114300"/>
            <a:ext cx="2267003" cy="1619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图片 18" descr="图片包含 建筑物, 户外, 天空, 围栏&#10;&#10;已生成高可信度的说明">
            <a:extLst>
              <a:ext uri="{FF2B5EF4-FFF2-40B4-BE49-F238E27FC236}">
                <a16:creationId xmlns:a16="http://schemas.microsoft.com/office/drawing/2014/main" id="{201D321F-6DC9-4DCD-84DE-916C820CED9F}"/>
              </a:ext>
            </a:extLst>
          </p:cNvPr>
          <p:cNvPicPr>
            <a:picLocks noChangeAspect="1"/>
          </p:cNvPicPr>
          <p:nvPr/>
        </p:nvPicPr>
        <p:blipFill rotWithShape="1">
          <a:blip r:embed="rId7">
            <a:extLst>
              <a:ext uri="{28A0092B-C50C-407E-A947-70E740481C1C}">
                <a14:useLocalDpi xmlns:a14="http://schemas.microsoft.com/office/drawing/2010/main" val="0"/>
              </a:ext>
            </a:extLst>
          </a:blip>
          <a:srcRect t="21045" r="-4" b="2606"/>
          <a:stretch/>
        </p:blipFill>
        <p:spPr>
          <a:xfrm>
            <a:off x="9448800" y="152400"/>
            <a:ext cx="2171700" cy="15871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2" name="Picture 4" descr="https://timgsa.baidu.com/timg?image&amp;quality=80&amp;size=b9999_10000&amp;sec=1535346393503&amp;di=6b5679664864e3beb52a6a9b98bd127e&amp;imgtype=0&amp;src=http%3A%2F%2Fpic.58pic.com%2F58pic%2F11%2F57%2F81%2F07Q58PICwdC.jpg">
            <a:extLst>
              <a:ext uri="{FF2B5EF4-FFF2-40B4-BE49-F238E27FC236}">
                <a16:creationId xmlns:a16="http://schemas.microsoft.com/office/drawing/2014/main" id="{721CA133-71E2-499C-AB26-14BFBA54B3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6792" y="2017832"/>
            <a:ext cx="4105819" cy="2849720"/>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a:extLst>
              <a:ext uri="{FF2B5EF4-FFF2-40B4-BE49-F238E27FC236}">
                <a16:creationId xmlns:a16="http://schemas.microsoft.com/office/drawing/2014/main" id="{4A8A46AD-D8C7-44C3-878E-1CFAE3012C32}"/>
              </a:ext>
            </a:extLst>
          </p:cNvPr>
          <p:cNvSpPr/>
          <p:nvPr/>
        </p:nvSpPr>
        <p:spPr>
          <a:xfrm>
            <a:off x="25938" y="2021377"/>
            <a:ext cx="4150853" cy="2862322"/>
          </a:xfrm>
          <a:prstGeom prst="rect">
            <a:avLst/>
          </a:prstGeom>
          <a:solidFill>
            <a:schemeClr val="tx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rPr>
              <a:t>革命的恐怖能保障自由？</a:t>
            </a:r>
            <a:endParaRPr kumimoji="0" lang="en-US" altLang="zh-CN"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smtClean="0">
                <a:ln>
                  <a:noFill/>
                </a:ln>
                <a:solidFill>
                  <a:prstClr val="white"/>
                </a:solidFill>
                <a:effectLst/>
                <a:uLnTx/>
                <a:uFillTx/>
                <a:latin typeface="楷体" panose="02010609060101010101" pitchFamily="49" charset="-122"/>
                <a:ea typeface="楷体" panose="02010609060101010101" pitchFamily="49" charset="-122"/>
              </a:rPr>
              <a:t>塞纳河</a:t>
            </a:r>
            <a:r>
              <a:rPr lang="zh-CN" altLang="en-US" sz="2400" dirty="0">
                <a:solidFill>
                  <a:prstClr val="white"/>
                </a:solidFill>
                <a:latin typeface="楷体" panose="02010609060101010101" pitchFamily="49" charset="-122"/>
                <a:ea typeface="楷体" panose="02010609060101010101" pitchFamily="49" charset="-122"/>
              </a:rPr>
              <a:t>成了</a:t>
            </a:r>
            <a:r>
              <a:rPr lang="zh-CN" altLang="en-US" sz="2400" dirty="0" smtClean="0">
                <a:solidFill>
                  <a:prstClr val="white"/>
                </a:solidFill>
                <a:latin typeface="楷体" panose="02010609060101010101" pitchFamily="49" charset="-122"/>
                <a:ea typeface="楷体" panose="02010609060101010101" pitchFamily="49" charset="-122"/>
              </a:rPr>
              <a:t>革命</a:t>
            </a:r>
            <a:r>
              <a:rPr lang="zh-CN" altLang="en-US" sz="2400" dirty="0">
                <a:solidFill>
                  <a:prstClr val="white"/>
                </a:solidFill>
                <a:latin typeface="楷体" panose="02010609060101010101" pitchFamily="49" charset="-122"/>
                <a:ea typeface="楷体" panose="02010609060101010101" pitchFamily="49" charset="-122"/>
              </a:rPr>
              <a:t>的血河</a:t>
            </a:r>
            <a:r>
              <a:rPr kumimoji="0" lang="zh-CN" altLang="en-US"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rPr>
              <a:t>！</a:t>
            </a:r>
            <a:endParaRPr kumimoji="0" lang="en-US" altLang="zh-CN"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rPr>
              <a:t>当革命成为政治惯性时！</a:t>
            </a:r>
            <a:endParaRPr kumimoji="0" lang="en-US" altLang="zh-CN"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rPr>
              <a:t>当个人追求绝对自由时！</a:t>
            </a:r>
            <a:endParaRPr kumimoji="0" lang="en-US" altLang="zh-CN"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rPr>
              <a:t>当自由变为大众暴政时！</a:t>
            </a:r>
            <a:endParaRPr kumimoji="0" lang="en-US" altLang="zh-CN" sz="2400" b="0" i="0" u="none" strike="noStrike" kern="1200" cap="none" spc="0" normalizeH="0" baseline="0" noProof="0" dirty="0">
              <a:ln>
                <a:noFill/>
              </a:ln>
              <a:solidFill>
                <a:prstClr val="white"/>
              </a:solidFill>
              <a:effectLst/>
              <a:uLnTx/>
              <a:uFillTx/>
              <a:latin typeface="楷体" panose="02010609060101010101" pitchFamily="49" charset="-122"/>
              <a:ea typeface="楷体" panose="02010609060101010101" pitchFamily="49" charset="-122"/>
            </a:endParaRPr>
          </a:p>
        </p:txBody>
      </p:sp>
      <p:sp>
        <p:nvSpPr>
          <p:cNvPr id="22" name="矩形 21">
            <a:extLst>
              <a:ext uri="{FF2B5EF4-FFF2-40B4-BE49-F238E27FC236}">
                <a16:creationId xmlns:a16="http://schemas.microsoft.com/office/drawing/2014/main" id="{719C3CE9-A477-4D37-A5E9-B7B999CCFA3F}"/>
              </a:ext>
            </a:extLst>
          </p:cNvPr>
          <p:cNvSpPr/>
          <p:nvPr/>
        </p:nvSpPr>
        <p:spPr>
          <a:xfrm>
            <a:off x="4587570" y="3249237"/>
            <a:ext cx="341632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等线" panose="020F0502020204030204"/>
                <a:ea typeface="等线" panose="02010600030101010101" pitchFamily="2" charset="-122"/>
                <a:cs typeface="+mn-cs"/>
              </a:rPr>
              <a:t>自由</a:t>
            </a:r>
            <a:r>
              <a:rPr kumimoji="0" lang="en-US" altLang="zh-CN" sz="36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等线" panose="020F0502020204030204"/>
                <a:ea typeface="等线" panose="02010600030101010101" pitchFamily="2" charset="-122"/>
                <a:cs typeface="+mn-cs"/>
              </a:rPr>
              <a:t>-</a:t>
            </a:r>
            <a:r>
              <a:rPr kumimoji="0" lang="zh-CN" altLang="en-US" sz="36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等线" panose="020F0502020204030204"/>
                <a:ea typeface="等线" panose="02010600030101010101" pitchFamily="2" charset="-122"/>
                <a:cs typeface="+mn-cs"/>
              </a:rPr>
              <a:t>平等</a:t>
            </a:r>
            <a:r>
              <a:rPr kumimoji="0" lang="en-US" altLang="zh-CN" sz="36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等线" panose="020F0502020204030204"/>
                <a:ea typeface="等线" panose="02010600030101010101" pitchFamily="2" charset="-122"/>
                <a:cs typeface="+mn-cs"/>
              </a:rPr>
              <a:t>-</a:t>
            </a:r>
            <a:r>
              <a:rPr kumimoji="0" lang="zh-CN" altLang="en-US" sz="36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等线" panose="020F0502020204030204"/>
                <a:ea typeface="等线" panose="02010600030101010101" pitchFamily="2" charset="-122"/>
                <a:cs typeface="+mn-cs"/>
              </a:rPr>
              <a:t>博爱</a:t>
            </a:r>
          </a:p>
        </p:txBody>
      </p:sp>
      <p:sp>
        <p:nvSpPr>
          <p:cNvPr id="14" name="矩形 13"/>
          <p:cNvSpPr/>
          <p:nvPr/>
        </p:nvSpPr>
        <p:spPr>
          <a:xfrm>
            <a:off x="19050" y="5532898"/>
            <a:ext cx="12115800" cy="1077218"/>
          </a:xfrm>
          <a:prstGeom prst="rect">
            <a:avLst/>
          </a:prstGeom>
        </p:spPr>
        <p:txBody>
          <a:bodyPr wrap="square">
            <a:spAutoFit/>
          </a:bodyPr>
          <a:lstStyle/>
          <a:p>
            <a:pPr marL="0" lvl="8" algn="ctr"/>
            <a:r>
              <a:rPr lang="zh-CN" altLang="en-US" sz="3200" dirty="0" smtClean="0">
                <a:latin typeface="黑体" panose="02010609060101010101" pitchFamily="49" charset="-122"/>
                <a:ea typeface="黑体" panose="02010609060101010101" pitchFamily="49" charset="-122"/>
              </a:rPr>
              <a:t>理性映照人心</a:t>
            </a:r>
            <a:r>
              <a:rPr lang="en-US" altLang="zh-CN" sz="3200" dirty="0" smtClean="0">
                <a:latin typeface="黑体" panose="02010609060101010101" pitchFamily="49" charset="-122"/>
                <a:ea typeface="黑体" panose="02010609060101010101" pitchFamily="49" charset="-122"/>
              </a:rPr>
              <a:t>,</a:t>
            </a:r>
            <a:r>
              <a:rPr lang="zh-CN" altLang="en-US" sz="3200" dirty="0" smtClean="0">
                <a:latin typeface="黑体" panose="02010609060101010101" pitchFamily="49" charset="-122"/>
                <a:ea typeface="黑体" panose="02010609060101010101" pitchFamily="49" charset="-122"/>
              </a:rPr>
              <a:t>启蒙催化革命。</a:t>
            </a:r>
            <a:endParaRPr lang="en-US" altLang="zh-CN" sz="3200" dirty="0" smtClean="0">
              <a:latin typeface="黑体" panose="02010609060101010101" pitchFamily="49" charset="-122"/>
              <a:ea typeface="黑体" panose="02010609060101010101" pitchFamily="49" charset="-122"/>
            </a:endParaRPr>
          </a:p>
          <a:p>
            <a:pPr marL="0" lvl="8" algn="ctr"/>
            <a:r>
              <a:rPr lang="zh-CN" altLang="en-US" sz="3200" dirty="0" smtClean="0">
                <a:latin typeface="黑体" panose="02010609060101010101" pitchFamily="49" charset="-122"/>
                <a:ea typeface="黑体" panose="02010609060101010101" pitchFamily="49" charset="-122"/>
              </a:rPr>
              <a:t>但是</a:t>
            </a:r>
            <a:r>
              <a:rPr lang="en-US" altLang="zh-CN" sz="3200" dirty="0" smtClean="0">
                <a:latin typeface="黑体" panose="02010609060101010101" pitchFamily="49" charset="-122"/>
                <a:ea typeface="黑体" panose="02010609060101010101" pitchFamily="49" charset="-122"/>
              </a:rPr>
              <a:t>,</a:t>
            </a:r>
            <a:r>
              <a:rPr lang="zh-CN" altLang="en-US" sz="3200" dirty="0" smtClean="0">
                <a:latin typeface="黑体" panose="02010609060101010101" pitchFamily="49" charset="-122"/>
                <a:ea typeface="黑体" panose="02010609060101010101" pitchFamily="49" charset="-122"/>
              </a:rPr>
              <a:t>政治灾难却无情地异化和亵渎着理性道德！</a:t>
            </a:r>
            <a:endParaRPr lang="en-US" altLang="zh-CN" sz="3200" dirty="0">
              <a:latin typeface="黑体" panose="02010609060101010101" pitchFamily="49" charset="-122"/>
              <a:ea typeface="黑体" panose="02010609060101010101" pitchFamily="49" charset="-122"/>
            </a:endParaRPr>
          </a:p>
        </p:txBody>
      </p:sp>
      <p:sp>
        <p:nvSpPr>
          <p:cNvPr id="2" name="矩形 1"/>
          <p:cNvSpPr/>
          <p:nvPr/>
        </p:nvSpPr>
        <p:spPr>
          <a:xfrm>
            <a:off x="148047" y="4978173"/>
            <a:ext cx="11869782" cy="523220"/>
          </a:xfrm>
          <a:prstGeom prst="rect">
            <a:avLst/>
          </a:prstGeom>
        </p:spPr>
        <p:txBody>
          <a:bodyPr wrap="square">
            <a:spAutoFit/>
          </a:bodyPr>
          <a:lstStyle/>
          <a:p>
            <a:r>
              <a:rPr lang="zh-CN" altLang="en-US" sz="2800" dirty="0"/>
              <a:t>马拉、丹东、罗兰之死</a:t>
            </a:r>
            <a:r>
              <a:rPr lang="en-US" altLang="zh-CN" sz="2800" dirty="0"/>
              <a:t>-</a:t>
            </a:r>
            <a:r>
              <a:rPr lang="zh-CN" altLang="en-US" sz="2800" dirty="0"/>
              <a:t>科学家拉瓦锡之死</a:t>
            </a:r>
            <a:r>
              <a:rPr lang="en-US" altLang="zh-CN" sz="2800" dirty="0"/>
              <a:t>-</a:t>
            </a:r>
            <a:r>
              <a:rPr lang="zh-CN" altLang="en-US" sz="2800" dirty="0"/>
              <a:t>圣鞠斯特、罗伯斯比尔之</a:t>
            </a:r>
            <a:r>
              <a:rPr lang="zh-CN" altLang="en-US" sz="2800" dirty="0" smtClean="0"/>
              <a:t>死</a:t>
            </a:r>
            <a:r>
              <a:rPr lang="en-US" altLang="zh-CN" sz="2800" dirty="0" smtClean="0"/>
              <a:t>……</a:t>
            </a:r>
            <a:endParaRPr lang="zh-CN" altLang="en-US" sz="2800" dirty="0"/>
          </a:p>
        </p:txBody>
      </p:sp>
    </p:spTree>
    <p:extLst>
      <p:ext uri="{BB962C8B-B14F-4D97-AF65-F5344CB8AC3E}">
        <p14:creationId xmlns:p14="http://schemas.microsoft.com/office/powerpoint/2010/main" val="150794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图片包含 人员, 室内&#10;&#10;已生成高可信度的说明">
            <a:extLst>
              <a:ext uri="{FF2B5EF4-FFF2-40B4-BE49-F238E27FC236}">
                <a16:creationId xmlns:a16="http://schemas.microsoft.com/office/drawing/2014/main" id="{FD336653-48D8-48ED-B9A0-D7F8A7783FFD}"/>
              </a:ext>
            </a:extLst>
          </p:cNvPr>
          <p:cNvPicPr>
            <a:picLocks noChangeAspect="1"/>
          </p:cNvPicPr>
          <p:nvPr/>
        </p:nvPicPr>
        <p:blipFill rotWithShape="1">
          <a:blip r:embed="rId2">
            <a:extLst>
              <a:ext uri="{28A0092B-C50C-407E-A947-70E740481C1C}">
                <a14:useLocalDpi xmlns:a14="http://schemas.microsoft.com/office/drawing/2010/main" val="0"/>
              </a:ext>
            </a:extLst>
          </a:blip>
          <a:srcRect l="7030" t="4067" r="12456" b="35311"/>
          <a:stretch/>
        </p:blipFill>
        <p:spPr>
          <a:xfrm>
            <a:off x="129648" y="24570"/>
            <a:ext cx="4156602" cy="4348032"/>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98763F"/>
            </a:solidFil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B6C56986-DF47-457A-9237-B0CF6166FEFE}"/>
              </a:ext>
            </a:extLst>
          </p:cNvPr>
          <p:cNvSpPr>
            <a:spLocks noGrp="1"/>
          </p:cNvSpPr>
          <p:nvPr>
            <p:ph idx="1"/>
          </p:nvPr>
        </p:nvSpPr>
        <p:spPr>
          <a:xfrm>
            <a:off x="4667250" y="2220592"/>
            <a:ext cx="7429500" cy="2550536"/>
          </a:xfrm>
          <a:ln>
            <a:solidFill>
              <a:schemeClr val="tx1"/>
            </a:solidFill>
          </a:ln>
        </p:spPr>
        <p:txBody>
          <a:bodyPr>
            <a:noAutofit/>
          </a:bodyPr>
          <a:lstStyle/>
          <a:p>
            <a:r>
              <a:rPr lang="zh-CN" altLang="en-US" b="1" dirty="0">
                <a:solidFill>
                  <a:srgbClr val="FF0000"/>
                </a:solidFill>
              </a:rPr>
              <a:t>对启蒙运动作了经典总结：</a:t>
            </a:r>
            <a:r>
              <a:rPr lang="zh-CN" altLang="en-US" dirty="0" smtClean="0"/>
              <a:t>启蒙核心</a:t>
            </a:r>
            <a:r>
              <a:rPr lang="zh-CN" altLang="en-US" dirty="0"/>
              <a:t>是人的独立思考和理性</a:t>
            </a:r>
            <a:r>
              <a:rPr lang="zh-CN" altLang="en-US" dirty="0" smtClean="0"/>
              <a:t>判断</a:t>
            </a:r>
            <a:r>
              <a:rPr lang="en-US" altLang="zh-CN" dirty="0" smtClean="0"/>
              <a:t>;</a:t>
            </a:r>
            <a:r>
              <a:rPr lang="zh-CN" altLang="en-US" dirty="0" smtClean="0"/>
              <a:t>“</a:t>
            </a:r>
            <a:r>
              <a:rPr lang="zh-CN" altLang="en-US" dirty="0"/>
              <a:t>人是目的而非手段</a:t>
            </a:r>
            <a:r>
              <a:rPr lang="zh-CN" altLang="en-US" dirty="0" smtClean="0"/>
              <a:t>”</a:t>
            </a:r>
            <a:r>
              <a:rPr lang="en-US" altLang="zh-CN" dirty="0" smtClean="0"/>
              <a:t>;</a:t>
            </a:r>
            <a:r>
              <a:rPr lang="zh-CN" altLang="en-US" dirty="0" smtClean="0"/>
              <a:t>主权在民</a:t>
            </a:r>
            <a:r>
              <a:rPr lang="en-US" altLang="zh-CN" dirty="0" smtClean="0"/>
              <a:t>,</a:t>
            </a:r>
            <a:r>
              <a:rPr lang="zh-CN" altLang="en-US" dirty="0" smtClean="0"/>
              <a:t>自由平等</a:t>
            </a:r>
            <a:r>
              <a:rPr lang="zh-CN" altLang="en-US" dirty="0"/>
              <a:t>是人</a:t>
            </a:r>
            <a:r>
              <a:rPr lang="zh-CN" altLang="en-US" dirty="0" smtClean="0"/>
              <a:t>生来的</a:t>
            </a:r>
            <a:r>
              <a:rPr lang="zh-CN" altLang="en-US" dirty="0"/>
              <a:t>权利。</a:t>
            </a:r>
            <a:endParaRPr lang="en-US" altLang="zh-CN" dirty="0"/>
          </a:p>
          <a:p>
            <a:r>
              <a:rPr lang="zh-CN" altLang="en-US" b="1" dirty="0">
                <a:solidFill>
                  <a:srgbClr val="FF0000"/>
                </a:solidFill>
              </a:rPr>
              <a:t>对启蒙运动做了深刻反思</a:t>
            </a:r>
            <a:r>
              <a:rPr lang="zh-CN" altLang="en-US" b="1" dirty="0" smtClean="0">
                <a:solidFill>
                  <a:srgbClr val="FF0000"/>
                </a:solidFill>
              </a:rPr>
              <a:t>：</a:t>
            </a:r>
            <a:r>
              <a:rPr lang="zh-CN" altLang="en-US" dirty="0" smtClean="0"/>
              <a:t>呼吁“</a:t>
            </a:r>
            <a:r>
              <a:rPr lang="zh-CN" altLang="en-US" dirty="0"/>
              <a:t>要自由也要自律</a:t>
            </a:r>
            <a:r>
              <a:rPr lang="zh-CN" altLang="en-US" dirty="0" smtClean="0"/>
              <a:t>”</a:t>
            </a:r>
            <a:r>
              <a:rPr lang="en-US" altLang="zh-CN" dirty="0" smtClean="0"/>
              <a:t>,</a:t>
            </a:r>
            <a:r>
              <a:rPr lang="zh-CN" altLang="en-US" dirty="0" smtClean="0"/>
              <a:t>不能</a:t>
            </a:r>
            <a:r>
              <a:rPr lang="zh-CN" altLang="en-US" dirty="0"/>
              <a:t>为了个人自由而妨碍他人自由</a:t>
            </a:r>
            <a:r>
              <a:rPr lang="en-US" altLang="zh-CN" dirty="0"/>
              <a:t>;</a:t>
            </a:r>
            <a:r>
              <a:rPr lang="zh-CN" altLang="en-US" dirty="0"/>
              <a:t>自由和平等只能在法律范围内。</a:t>
            </a:r>
          </a:p>
        </p:txBody>
      </p:sp>
      <p:sp>
        <p:nvSpPr>
          <p:cNvPr id="11" name="文本框 10">
            <a:extLst>
              <a:ext uri="{FF2B5EF4-FFF2-40B4-BE49-F238E27FC236}">
                <a16:creationId xmlns:a16="http://schemas.microsoft.com/office/drawing/2014/main" id="{494DF2E4-9456-4E98-9F85-792DEF813755}"/>
              </a:ext>
            </a:extLst>
          </p:cNvPr>
          <p:cNvSpPr txBox="1"/>
          <p:nvPr/>
        </p:nvSpPr>
        <p:spPr>
          <a:xfrm>
            <a:off x="2957927" y="408281"/>
            <a:ext cx="738664" cy="3078247"/>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伊曼努尔</a:t>
            </a:r>
            <a:r>
              <a:rPr kumimoji="0" lang="en-US" altLang="zh-CN" sz="36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r>
              <a:rPr kumimoji="0" lang="zh-CN" altLang="en-US" sz="36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康德</a:t>
            </a:r>
          </a:p>
        </p:txBody>
      </p:sp>
      <p:sp>
        <p:nvSpPr>
          <p:cNvPr id="12" name="文本框 11">
            <a:extLst>
              <a:ext uri="{FF2B5EF4-FFF2-40B4-BE49-F238E27FC236}">
                <a16:creationId xmlns:a16="http://schemas.microsoft.com/office/drawing/2014/main" id="{65EEE49A-1F88-4265-AC8F-07859EBDC130}"/>
              </a:ext>
            </a:extLst>
          </p:cNvPr>
          <p:cNvSpPr txBox="1"/>
          <p:nvPr/>
        </p:nvSpPr>
        <p:spPr>
          <a:xfrm>
            <a:off x="245852" y="273462"/>
            <a:ext cx="553998" cy="3960885"/>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1724.4.22—1804.2.12</a:t>
            </a:r>
          </a:p>
        </p:txBody>
      </p:sp>
      <p:sp>
        <p:nvSpPr>
          <p:cNvPr id="13" name="矩形 12">
            <a:extLst>
              <a:ext uri="{FF2B5EF4-FFF2-40B4-BE49-F238E27FC236}">
                <a16:creationId xmlns:a16="http://schemas.microsoft.com/office/drawing/2014/main" id="{B77E7DDF-8836-4256-BB4D-84FDB9B1C516}"/>
              </a:ext>
            </a:extLst>
          </p:cNvPr>
          <p:cNvSpPr/>
          <p:nvPr/>
        </p:nvSpPr>
        <p:spPr>
          <a:xfrm>
            <a:off x="4635571" y="283563"/>
            <a:ext cx="7415900" cy="1754326"/>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zh-CN" altLang="en-US" sz="5400" b="1" i="0" u="none" strike="noStrike" kern="1200" cap="none" spc="0" normalizeH="0" baseline="0" noProof="0" dirty="0">
                <a:ln>
                  <a:noFill/>
                </a:ln>
                <a:solidFill>
                  <a:prstClr val="black"/>
                </a:solidFill>
                <a:effectLst/>
                <a:uLnTx/>
                <a:uFillTx/>
                <a:latin typeface="华文隶书" panose="02010800040101010101" pitchFamily="2" charset="-122"/>
                <a:ea typeface="华文隶书" panose="02010800040101010101" pitchFamily="2" charset="-122"/>
                <a:cs typeface="+mn-cs"/>
              </a:rPr>
              <a:t>德国古典理性主义哲学</a:t>
            </a:r>
            <a:endParaRPr kumimoji="0" lang="en-US" altLang="zh-CN" sz="5400" b="1" i="0" u="none" strike="noStrike" kern="1200" cap="none" spc="0" normalizeH="0" baseline="0" noProof="0" dirty="0">
              <a:ln>
                <a:noFill/>
              </a:ln>
              <a:solidFill>
                <a:prstClr val="black"/>
              </a:solidFill>
              <a:effectLst/>
              <a:uLnTx/>
              <a:uFillTx/>
              <a:latin typeface="华文隶书" panose="02010800040101010101" pitchFamily="2" charset="-122"/>
              <a:ea typeface="华文隶书" panose="0201080004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zh-CN" altLang="en-US" sz="5400" b="1" i="0" u="none" strike="noStrike" kern="1200" cap="none" spc="0" normalizeH="0" baseline="0" noProof="0" dirty="0">
                <a:ln>
                  <a:noFill/>
                </a:ln>
                <a:solidFill>
                  <a:prstClr val="black"/>
                </a:solidFill>
                <a:effectLst/>
                <a:uLnTx/>
                <a:uFillTx/>
                <a:latin typeface="华文隶书" panose="02010800040101010101" pitchFamily="2" charset="-122"/>
                <a:ea typeface="华文隶书" panose="02010800040101010101" pitchFamily="2" charset="-122"/>
                <a:cs typeface="+mn-cs"/>
              </a:rPr>
              <a:t>开创者和奠基人</a:t>
            </a:r>
          </a:p>
        </p:txBody>
      </p:sp>
      <p:sp>
        <p:nvSpPr>
          <p:cNvPr id="2" name="矩形 1">
            <a:extLst>
              <a:ext uri="{FF2B5EF4-FFF2-40B4-BE49-F238E27FC236}">
                <a16:creationId xmlns:a16="http://schemas.microsoft.com/office/drawing/2014/main" id="{145D93A9-DC57-49A4-8C8B-C798A6BE2265}"/>
              </a:ext>
            </a:extLst>
          </p:cNvPr>
          <p:cNvSpPr/>
          <p:nvPr/>
        </p:nvSpPr>
        <p:spPr>
          <a:xfrm>
            <a:off x="58886" y="4406350"/>
            <a:ext cx="4417864" cy="1938992"/>
          </a:xfrm>
          <a:prstGeom prst="rect">
            <a:avLst/>
          </a:prstGeom>
        </p:spPr>
        <p:txBody>
          <a:bodyPr wrap="square">
            <a:spAutoFit/>
          </a:bodyPr>
          <a:lstStyle/>
          <a:p>
            <a:r>
              <a:rPr lang="zh-CN" altLang="en-US" sz="2400" dirty="0" smtClean="0"/>
              <a:t>提出</a:t>
            </a:r>
            <a:r>
              <a:rPr lang="zh-CN" altLang="en-US" sz="2400" dirty="0"/>
              <a:t>“潮汐延缓地球自转假说”</a:t>
            </a:r>
            <a:r>
              <a:rPr lang="en-US" altLang="zh-CN" sz="2400" dirty="0"/>
              <a:t>,</a:t>
            </a:r>
            <a:r>
              <a:rPr lang="zh-CN" altLang="en-US" sz="2400" dirty="0"/>
              <a:t>“天体起源星云假说”和“康德</a:t>
            </a:r>
            <a:r>
              <a:rPr lang="en-US" altLang="zh-CN" sz="2400" dirty="0"/>
              <a:t>·</a:t>
            </a:r>
            <a:r>
              <a:rPr lang="zh-CN" altLang="en-US" sz="2400" dirty="0"/>
              <a:t>拉普拉斯假说</a:t>
            </a:r>
            <a:r>
              <a:rPr lang="zh-CN" altLang="en-US" sz="2400" dirty="0" smtClean="0"/>
              <a:t>“。</a:t>
            </a:r>
            <a:endParaRPr lang="en-US" altLang="zh-CN" sz="2400" dirty="0" smtClean="0"/>
          </a:p>
          <a:p>
            <a:r>
              <a:rPr lang="zh-CN" altLang="en-US" sz="2400" dirty="0" smtClean="0"/>
              <a:t>发表</a:t>
            </a:r>
            <a:r>
              <a:rPr lang="en-US" altLang="zh-CN" sz="2400" dirty="0"/>
              <a:t>《</a:t>
            </a:r>
            <a:r>
              <a:rPr lang="zh-CN" altLang="en-US" sz="2400" dirty="0"/>
              <a:t>纯粹理性批判</a:t>
            </a:r>
            <a:r>
              <a:rPr lang="en-US" altLang="zh-CN" sz="2400" dirty="0" smtClean="0"/>
              <a:t>》</a:t>
            </a:r>
            <a:r>
              <a:rPr lang="zh-CN" altLang="en-US" sz="2400" dirty="0" smtClean="0"/>
              <a:t>、</a:t>
            </a:r>
            <a:r>
              <a:rPr lang="en-US" altLang="zh-CN" sz="2400" dirty="0" smtClean="0"/>
              <a:t>《</a:t>
            </a:r>
            <a:r>
              <a:rPr lang="zh-CN" altLang="en-US" sz="2400" dirty="0"/>
              <a:t>实践理性批判</a:t>
            </a:r>
            <a:r>
              <a:rPr lang="en-US" altLang="zh-CN" sz="2400" dirty="0"/>
              <a:t>》</a:t>
            </a:r>
            <a:r>
              <a:rPr lang="zh-CN" altLang="en-US" sz="2400" dirty="0"/>
              <a:t>和</a:t>
            </a:r>
            <a:r>
              <a:rPr lang="en-US" altLang="zh-CN" sz="2400" dirty="0"/>
              <a:t>《</a:t>
            </a:r>
            <a:r>
              <a:rPr lang="zh-CN" altLang="en-US" sz="2400" dirty="0"/>
              <a:t>判断力批判</a:t>
            </a:r>
            <a:r>
              <a:rPr lang="en-US" altLang="zh-CN" sz="2400" dirty="0"/>
              <a:t>》</a:t>
            </a:r>
          </a:p>
        </p:txBody>
      </p:sp>
      <p:sp>
        <p:nvSpPr>
          <p:cNvPr id="10" name="内容占位符 2">
            <a:extLst>
              <a:ext uri="{FF2B5EF4-FFF2-40B4-BE49-F238E27FC236}">
                <a16:creationId xmlns:a16="http://schemas.microsoft.com/office/drawing/2014/main" id="{8A480B36-B857-47ED-9FBB-8779A8B89668}"/>
              </a:ext>
            </a:extLst>
          </p:cNvPr>
          <p:cNvSpPr txBox="1">
            <a:spLocks/>
          </p:cNvSpPr>
          <p:nvPr/>
        </p:nvSpPr>
        <p:spPr>
          <a:xfrm>
            <a:off x="4686300" y="5010149"/>
            <a:ext cx="7170963" cy="17526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3200" dirty="0">
                <a:latin typeface="楷体" panose="02010609060101010101" pitchFamily="49" charset="-122"/>
                <a:ea typeface="楷体" panose="02010609060101010101" pitchFamily="49" charset="-122"/>
              </a:rPr>
              <a:t>启蒙是人类脱离自己所加之于自己的不成熟状态</a:t>
            </a:r>
            <a:r>
              <a:rPr lang="en-US" altLang="zh-CN" sz="3200" dirty="0">
                <a:latin typeface="楷体" panose="02010609060101010101" pitchFamily="49" charset="-122"/>
                <a:ea typeface="楷体" panose="02010609060101010101" pitchFamily="49" charset="-122"/>
              </a:rPr>
              <a:t>--</a:t>
            </a:r>
            <a:r>
              <a:rPr lang="zh-CN" altLang="en-US" sz="3200" dirty="0">
                <a:latin typeface="楷体" panose="02010609060101010101" pitchFamily="49" charset="-122"/>
                <a:ea typeface="楷体" panose="02010609060101010101" pitchFamily="49" charset="-122"/>
              </a:rPr>
              <a:t>不经别人的引导就对运用自己的理智无能为力</a:t>
            </a:r>
            <a:r>
              <a:rPr lang="zh-CN" altLang="en-US" sz="3200" dirty="0" smtClean="0">
                <a:latin typeface="楷体" panose="02010609060101010101" pitchFamily="49" charset="-122"/>
                <a:ea typeface="楷体" panose="02010609060101010101" pitchFamily="49" charset="-122"/>
              </a:rPr>
              <a:t>。</a:t>
            </a:r>
            <a:endParaRPr lang="en-US" altLang="zh-CN" sz="32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83498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21" name="Straight Connector 20">
            <a:extLst>
              <a:ext uri="{FF2B5EF4-FFF2-40B4-BE49-F238E27FC236}">
                <a16:creationId xmlns:a16="http://schemas.microsoft.com/office/drawing/2014/main"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1AC66431-6662-4C9C-9C53-1F9B25F0DBE4}"/>
              </a:ext>
            </a:extLst>
          </p:cNvPr>
          <p:cNvSpPr txBox="1"/>
          <p:nvPr/>
        </p:nvSpPr>
        <p:spPr>
          <a:xfrm>
            <a:off x="4854632" y="1550092"/>
            <a:ext cx="6936921" cy="3970318"/>
          </a:xfrm>
          <a:prstGeom prst="rect">
            <a:avLst/>
          </a:prstGeom>
          <a:noFill/>
          <a:ln>
            <a:solidFill>
              <a:schemeClr val="tx1"/>
            </a:solidFill>
          </a:ln>
        </p:spPr>
        <p:txBody>
          <a:bodyPr wrap="square" rtlCol="0">
            <a:spAutoFit/>
          </a:bodyPr>
          <a:lstStyle/>
          <a:p>
            <a:pPr>
              <a:lnSpc>
                <a:spcPct val="150000"/>
              </a:lnSpc>
            </a:pPr>
            <a:r>
              <a:rPr lang="zh-CN" altLang="en-US" sz="2800" dirty="0">
                <a:latin typeface="楷体" panose="02010609060101010101" pitchFamily="49" charset="-122"/>
                <a:ea typeface="楷体" panose="02010609060101010101" pitchFamily="49" charset="-122"/>
              </a:rPr>
              <a:t>法国大革命后，法国自由主义学者贡斯当、托克维尔透过对英美的审视并反观法国</a:t>
            </a:r>
            <a:r>
              <a:rPr lang="zh-CN" altLang="en-US" sz="2800" dirty="0" smtClean="0">
                <a:latin typeface="楷体" panose="02010609060101010101" pitchFamily="49" charset="-122"/>
                <a:ea typeface="楷体" panose="02010609060101010101" pitchFamily="49" charset="-122"/>
              </a:rPr>
              <a:t>革命</a:t>
            </a:r>
            <a:r>
              <a:rPr lang="en-US" altLang="zh-CN" sz="2800" dirty="0">
                <a:latin typeface="楷体" panose="02010609060101010101" pitchFamily="49" charset="-122"/>
                <a:ea typeface="楷体" panose="02010609060101010101" pitchFamily="49" charset="-122"/>
              </a:rPr>
              <a:t>,</a:t>
            </a:r>
            <a:r>
              <a:rPr lang="zh-CN" altLang="en-US" sz="2800" dirty="0" smtClean="0">
                <a:latin typeface="楷体" panose="02010609060101010101" pitchFamily="49" charset="-122"/>
                <a:ea typeface="楷体" panose="02010609060101010101" pitchFamily="49" charset="-122"/>
              </a:rPr>
              <a:t>用理性</a:t>
            </a:r>
            <a:r>
              <a:rPr lang="zh-CN" altLang="en-US" sz="2800" dirty="0">
                <a:latin typeface="楷体" panose="02010609060101010101" pitchFamily="49" charset="-122"/>
                <a:ea typeface="楷体" panose="02010609060101010101" pitchFamily="49" charset="-122"/>
              </a:rPr>
              <a:t>反思</a:t>
            </a:r>
            <a:r>
              <a:rPr lang="zh-CN" altLang="en-US" sz="2800" dirty="0" smtClean="0">
                <a:latin typeface="楷体" panose="02010609060101010101" pitchFamily="49" charset="-122"/>
                <a:ea typeface="楷体" panose="02010609060101010101" pitchFamily="49" charset="-122"/>
              </a:rPr>
              <a:t>“理性”。在启蒙内部张力中思考如何使启蒙真正成为法国人的政治和到的生活</a:t>
            </a:r>
            <a:r>
              <a:rPr lang="en-US" altLang="zh-CN" sz="2800" dirty="0" smtClean="0">
                <a:latin typeface="楷体" panose="02010609060101010101" pitchFamily="49" charset="-122"/>
                <a:ea typeface="楷体" panose="02010609060101010101" pitchFamily="49" charset="-122"/>
              </a:rPr>
              <a:t>,</a:t>
            </a:r>
            <a:r>
              <a:rPr lang="zh-CN" altLang="en-US" sz="2800" dirty="0" smtClean="0">
                <a:latin typeface="楷体" panose="02010609060101010101" pitchFamily="49" charset="-122"/>
                <a:ea typeface="楷体" panose="02010609060101010101" pitchFamily="49" charset="-122"/>
              </a:rPr>
              <a:t>而非哲学家的天国</a:t>
            </a:r>
            <a:r>
              <a:rPr lang="en-US" altLang="zh-CN" sz="2800" dirty="0" smtClean="0">
                <a:latin typeface="楷体" panose="02010609060101010101" pitchFamily="49" charset="-122"/>
                <a:ea typeface="楷体" panose="02010609060101010101" pitchFamily="49" charset="-122"/>
              </a:rPr>
              <a:t>,</a:t>
            </a:r>
            <a:r>
              <a:rPr lang="zh-CN" altLang="en-US" sz="2800" dirty="0" smtClean="0">
                <a:latin typeface="楷体" panose="02010609060101010101" pitchFamily="49" charset="-122"/>
                <a:ea typeface="楷体" panose="02010609060101010101" pitchFamily="49" charset="-122"/>
              </a:rPr>
              <a:t>三流文人的狂欢</a:t>
            </a:r>
            <a:r>
              <a:rPr lang="en-US" altLang="zh-CN" sz="2800" dirty="0" smtClean="0">
                <a:latin typeface="楷体" panose="02010609060101010101" pitchFamily="49" charset="-122"/>
                <a:ea typeface="楷体" panose="02010609060101010101" pitchFamily="49" charset="-122"/>
              </a:rPr>
              <a:t>,</a:t>
            </a:r>
            <a:r>
              <a:rPr lang="zh-CN" altLang="en-US" sz="2800" dirty="0" smtClean="0">
                <a:latin typeface="楷体" panose="02010609060101010101" pitchFamily="49" charset="-122"/>
                <a:ea typeface="楷体" panose="02010609060101010101" pitchFamily="49" charset="-122"/>
              </a:rPr>
              <a:t>革命者的梦想和统治者的工具。</a:t>
            </a:r>
            <a:endParaRPr lang="zh-CN" altLang="en-US" sz="2800" dirty="0">
              <a:latin typeface="楷体" panose="02010609060101010101" pitchFamily="49" charset="-122"/>
              <a:ea typeface="楷体" panose="02010609060101010101" pitchFamily="49" charset="-122"/>
            </a:endParaRPr>
          </a:p>
        </p:txBody>
      </p:sp>
      <p:sp>
        <p:nvSpPr>
          <p:cNvPr id="8" name="内容占位符 3"/>
          <p:cNvSpPr txBox="1">
            <a:spLocks/>
          </p:cNvSpPr>
          <p:nvPr/>
        </p:nvSpPr>
        <p:spPr>
          <a:xfrm>
            <a:off x="321563" y="266701"/>
            <a:ext cx="4260243" cy="5314950"/>
          </a:xfrm>
          <a:prstGeom prst="rect">
            <a:avLst/>
          </a:prstGeom>
          <a:ln>
            <a:solidFill>
              <a:schemeClr val="tx1"/>
            </a:solidFill>
          </a:ln>
        </p:spPr>
        <p:txBody>
          <a:bodyPr vert="horz" lIns="91440" tIns="45720" rIns="91440" bIns="45720" rtlCol="0">
            <a:normAutofit fontScale="25000" lnSpcReduction="20000"/>
          </a:bodyPr>
          <a:lstStyle/>
          <a:p>
            <a:pPr lvl="0">
              <a:lnSpc>
                <a:spcPct val="170000"/>
              </a:lnSpc>
              <a:spcBef>
                <a:spcPts val="1000"/>
              </a:spcBef>
            </a:pPr>
            <a:r>
              <a:rPr kumimoji="0" lang="zh-CN" altLang="en-US" sz="2800" b="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rPr>
              <a:t>        </a:t>
            </a:r>
            <a:r>
              <a:rPr kumimoji="0" lang="zh-CN" altLang="en-US" sz="11200" b="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rPr>
              <a:t>神甫们在恐吓下号召信徒服从长官和国王</a:t>
            </a:r>
            <a:r>
              <a:rPr kumimoji="0" lang="en-US" altLang="zh-CN" sz="11200" b="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rPr>
              <a:t>,</a:t>
            </a:r>
            <a:r>
              <a:rPr kumimoji="0" lang="zh-CN" altLang="en-US" sz="11200" b="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rPr>
              <a:t>如同服从神所授予的权力一样</a:t>
            </a:r>
            <a:r>
              <a:rPr kumimoji="0" lang="en-US" altLang="zh-CN" sz="11200" b="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rPr>
              <a:t>;</a:t>
            </a:r>
            <a:r>
              <a:rPr kumimoji="0" lang="zh-CN" altLang="en-US" sz="11200" b="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rPr>
              <a:t>国王也关心神甫威望 </a:t>
            </a:r>
            <a:r>
              <a:rPr lang="en-US" altLang="zh-CN" sz="9600" dirty="0" smtClean="0">
                <a:latin typeface="楷体" panose="02010609060101010101" pitchFamily="49" charset="-122"/>
                <a:ea typeface="楷体" panose="02010609060101010101" pitchFamily="49" charset="-122"/>
              </a:rPr>
              <a:t>……</a:t>
            </a:r>
            <a:r>
              <a:rPr kumimoji="0" lang="zh-CN" altLang="en-US" sz="11200" b="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rPr>
              <a:t>支持他们做礼拜时空洞无谓的卖假药职能</a:t>
            </a:r>
            <a:r>
              <a:rPr kumimoji="0" lang="en-US" altLang="zh-CN" sz="11200" b="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rPr>
              <a:t>,</a:t>
            </a:r>
            <a:r>
              <a:rPr kumimoji="0" lang="zh-CN" altLang="en-US" sz="11200" b="0" i="0" u="none" strike="noStrike" kern="1200" cap="none" spc="0" normalizeH="0" baseline="0" noProof="0" dirty="0" smtClean="0">
                <a:ln>
                  <a:noFill/>
                </a:ln>
                <a:solidFill>
                  <a:schemeClr val="tx1"/>
                </a:solidFill>
                <a:effectLst/>
                <a:uLnTx/>
                <a:uFillTx/>
                <a:latin typeface="华文楷体" panose="02010600040101010101" pitchFamily="2" charset="-122"/>
                <a:ea typeface="华文楷体" panose="02010600040101010101" pitchFamily="2" charset="-122"/>
                <a:cs typeface="+mn-cs"/>
              </a:rPr>
              <a:t>并强迫人民承认他们所做和所教导的一切都是神圣不可侵犯的。</a:t>
            </a:r>
            <a:endParaRPr kumimoji="0" lang="zh-CN" altLang="en-US" sz="6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标题 1"/>
          <p:cNvSpPr>
            <a:spLocks noGrp="1"/>
          </p:cNvSpPr>
          <p:nvPr>
            <p:ph type="title"/>
          </p:nvPr>
        </p:nvSpPr>
        <p:spPr>
          <a:xfrm>
            <a:off x="3091542" y="5399087"/>
            <a:ext cx="8814707" cy="1325563"/>
          </a:xfrm>
        </p:spPr>
        <p:txBody>
          <a:bodyPr>
            <a:normAutofit/>
          </a:bodyPr>
          <a:lstStyle/>
          <a:p>
            <a:r>
              <a:rPr lang="en-US" altLang="zh-CN" sz="2800" dirty="0" smtClean="0"/>
              <a:t>——</a:t>
            </a:r>
            <a:r>
              <a:rPr lang="zh-CN" altLang="en-US" sz="2800" dirty="0" smtClean="0"/>
              <a:t>神甫梅叶不敢面世的</a:t>
            </a:r>
            <a:r>
              <a:rPr lang="en-US" altLang="zh-CN" sz="2800" dirty="0" smtClean="0"/>
              <a:t>《</a:t>
            </a:r>
            <a:r>
              <a:rPr lang="zh-CN" altLang="en-US" sz="2800" dirty="0" smtClean="0"/>
              <a:t>遗书</a:t>
            </a:r>
            <a:r>
              <a:rPr lang="en-US" altLang="zh-CN" sz="2800" dirty="0" smtClean="0"/>
              <a:t>》……</a:t>
            </a:r>
            <a:br>
              <a:rPr lang="en-US" altLang="zh-CN" sz="2800" dirty="0" smtClean="0"/>
            </a:br>
            <a:r>
              <a:rPr lang="en-US" altLang="zh-CN" sz="2800" dirty="0" smtClean="0"/>
              <a:t>——</a:t>
            </a:r>
            <a:r>
              <a:rPr lang="zh-CN" altLang="en-US" sz="2800" dirty="0" smtClean="0"/>
              <a:t>但愿悲剧永远锁定在过往岁月</a:t>
            </a:r>
            <a:r>
              <a:rPr lang="en-US" altLang="zh-CN" sz="2800" dirty="0"/>
              <a:t>……</a:t>
            </a:r>
            <a:endParaRPr lang="zh-CN" altLang="en-US" sz="2800" dirty="0"/>
          </a:p>
        </p:txBody>
      </p:sp>
      <p:sp>
        <p:nvSpPr>
          <p:cNvPr id="10" name="矩形 9"/>
          <p:cNvSpPr/>
          <p:nvPr/>
        </p:nvSpPr>
        <p:spPr>
          <a:xfrm>
            <a:off x="5502949" y="567035"/>
            <a:ext cx="507703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一个永恒的话题</a:t>
            </a:r>
            <a:endParaRPr lang="zh-CN" alt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381070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IMG_4405.PNG"/>
          <p:cNvPicPr>
            <a:picLocks noChangeAspect="1" noChangeArrowheads="1"/>
          </p:cNvPicPr>
          <p:nvPr/>
        </p:nvPicPr>
        <p:blipFill>
          <a:blip r:embed="rId2"/>
          <a:srcRect l="2639" r="13408" b="4342"/>
          <a:stretch>
            <a:fillRect/>
          </a:stretch>
        </p:blipFill>
        <p:spPr bwMode="auto">
          <a:xfrm>
            <a:off x="0" y="-1"/>
            <a:ext cx="6705601" cy="4598127"/>
          </a:xfrm>
          <a:prstGeom prst="rect">
            <a:avLst/>
          </a:prstGeom>
          <a:noFill/>
        </p:spPr>
      </p:pic>
      <p:sp>
        <p:nvSpPr>
          <p:cNvPr id="3" name="内容占位符 2"/>
          <p:cNvSpPr>
            <a:spLocks noGrp="1"/>
          </p:cNvSpPr>
          <p:nvPr>
            <p:ph idx="1"/>
          </p:nvPr>
        </p:nvSpPr>
        <p:spPr>
          <a:xfrm>
            <a:off x="0" y="4493623"/>
            <a:ext cx="12192000" cy="2364377"/>
          </a:xfrm>
          <a:solidFill>
            <a:srgbClr val="FF0000"/>
          </a:solidFill>
        </p:spPr>
        <p:txBody>
          <a:bodyPr>
            <a:normAutofit/>
          </a:bodyPr>
          <a:lstStyle/>
          <a:p>
            <a:pPr marL="0" indent="0">
              <a:lnSpc>
                <a:spcPct val="150000"/>
              </a:lnSpc>
              <a:buNone/>
            </a:pPr>
            <a:r>
              <a:rPr lang="zh-CN" altLang="en-US" dirty="0" smtClean="0">
                <a:solidFill>
                  <a:schemeClr val="bg1"/>
                </a:solidFill>
                <a:latin typeface="楷体" pitchFamily="49" charset="-122"/>
                <a:ea typeface="楷体" pitchFamily="49" charset="-122"/>
              </a:rPr>
              <a:t>我青年时代就对法国文化抱有浓厚兴趣</a:t>
            </a:r>
            <a:r>
              <a:rPr lang="en-US" altLang="zh-CN" dirty="0" smtClean="0">
                <a:solidFill>
                  <a:schemeClr val="bg1"/>
                </a:solidFill>
                <a:latin typeface="楷体" pitchFamily="49" charset="-122"/>
                <a:ea typeface="楷体" pitchFamily="49" charset="-122"/>
              </a:rPr>
              <a:t>……</a:t>
            </a:r>
            <a:r>
              <a:rPr lang="zh-CN" altLang="en-US" dirty="0" smtClean="0">
                <a:solidFill>
                  <a:schemeClr val="bg1"/>
                </a:solidFill>
                <a:latin typeface="楷体" pitchFamily="49" charset="-122"/>
                <a:ea typeface="楷体" pitchFamily="49" charset="-122"/>
              </a:rPr>
              <a:t>读孟德斯鸠、伏尔泰、卢梭、狄德罗等人的著作，让我加深了对思想进步对人类社会进步作用的认识。</a:t>
            </a:r>
          </a:p>
          <a:p>
            <a:pPr>
              <a:lnSpc>
                <a:spcPct val="150000"/>
              </a:lnSpc>
              <a:buNone/>
            </a:pPr>
            <a:r>
              <a:rPr lang="en-US" altLang="zh-CN" sz="2400" dirty="0" smtClean="0">
                <a:solidFill>
                  <a:schemeClr val="bg1"/>
                </a:solidFill>
              </a:rPr>
              <a:t>——</a:t>
            </a:r>
            <a:r>
              <a:rPr lang="zh-CN" altLang="en-US" sz="2400" dirty="0" smtClean="0">
                <a:solidFill>
                  <a:schemeClr val="bg1"/>
                </a:solidFill>
              </a:rPr>
              <a:t>习近平在中法建交</a:t>
            </a:r>
            <a:r>
              <a:rPr lang="en-US" altLang="zh-CN" sz="2400" dirty="0" smtClean="0">
                <a:solidFill>
                  <a:schemeClr val="bg1"/>
                </a:solidFill>
              </a:rPr>
              <a:t>50</a:t>
            </a:r>
            <a:r>
              <a:rPr lang="zh-CN" altLang="en-US" sz="2400" dirty="0" smtClean="0">
                <a:solidFill>
                  <a:schemeClr val="bg1"/>
                </a:solidFill>
              </a:rPr>
              <a:t>周年纪念大会的讲话（</a:t>
            </a:r>
            <a:r>
              <a:rPr lang="en-US" altLang="zh-CN" sz="2400" dirty="0" smtClean="0">
                <a:solidFill>
                  <a:schemeClr val="bg1"/>
                </a:solidFill>
              </a:rPr>
              <a:t>2014.3.27</a:t>
            </a:r>
            <a:r>
              <a:rPr lang="zh-CN" altLang="en-US" sz="2400" dirty="0" smtClean="0">
                <a:solidFill>
                  <a:schemeClr val="bg1"/>
                </a:solidFill>
              </a:rPr>
              <a:t>）</a:t>
            </a:r>
          </a:p>
        </p:txBody>
      </p:sp>
      <p:sp>
        <p:nvSpPr>
          <p:cNvPr id="4" name="内容占位符 2">
            <a:extLst>
              <a:ext uri="{FF2B5EF4-FFF2-40B4-BE49-F238E27FC236}">
                <a16:creationId xmlns:a16="http://schemas.microsoft.com/office/drawing/2014/main" id="{452E24C8-E06C-4496-ADAB-4AA43E7AF3B7}"/>
              </a:ext>
            </a:extLst>
          </p:cNvPr>
          <p:cNvSpPr txBox="1">
            <a:spLocks/>
          </p:cNvSpPr>
          <p:nvPr/>
        </p:nvSpPr>
        <p:spPr>
          <a:xfrm>
            <a:off x="6705602" y="69652"/>
            <a:ext cx="5486398" cy="442397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zh-CN" altLang="en-US" sz="3200" dirty="0" smtClean="0"/>
              <a:t>理性精神与除旧布新</a:t>
            </a:r>
            <a:endParaRPr lang="en-US" altLang="zh-CN" sz="3200" dirty="0" smtClean="0"/>
          </a:p>
          <a:p>
            <a:pPr algn="ctr">
              <a:lnSpc>
                <a:spcPct val="150000"/>
              </a:lnSpc>
            </a:pPr>
            <a:r>
              <a:rPr lang="zh-CN" altLang="en-US" sz="3200" dirty="0" smtClean="0"/>
              <a:t>思想教化与革命风潮</a:t>
            </a:r>
            <a:endParaRPr lang="en-US" altLang="zh-CN" sz="3200" dirty="0" smtClean="0"/>
          </a:p>
          <a:p>
            <a:pPr algn="ctr">
              <a:lnSpc>
                <a:spcPct val="150000"/>
              </a:lnSpc>
            </a:pPr>
            <a:r>
              <a:rPr lang="zh-CN" altLang="en-US" sz="3200" dirty="0" smtClean="0"/>
              <a:t>社会理想与政治民主</a:t>
            </a:r>
            <a:endParaRPr lang="en-US" altLang="zh-CN" sz="3200" dirty="0" smtClean="0"/>
          </a:p>
          <a:p>
            <a:pPr algn="ctr">
              <a:lnSpc>
                <a:spcPct val="150000"/>
              </a:lnSpc>
            </a:pPr>
            <a:r>
              <a:rPr lang="zh-CN" altLang="en-US" sz="3200" dirty="0" smtClean="0"/>
              <a:t>启蒙运动与民族解放</a:t>
            </a:r>
            <a:endParaRPr lang="en-US" altLang="zh-CN" sz="3200" dirty="0" smtClean="0"/>
          </a:p>
          <a:p>
            <a:pPr algn="ctr">
              <a:lnSpc>
                <a:spcPct val="150000"/>
              </a:lnSpc>
            </a:pPr>
            <a:r>
              <a:rPr lang="zh-CN" altLang="en-US" sz="3200" dirty="0" smtClean="0"/>
              <a:t>历史与现实的人类梦</a:t>
            </a:r>
            <a:endParaRPr lang="en-US" altLang="zh-CN"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图片包含 屏幕截图, 监视器, 电子产品, 墙壁&#10;&#10;已生成极高可信度的说明">
            <a:extLst>
              <a:ext uri="{FF2B5EF4-FFF2-40B4-BE49-F238E27FC236}">
                <a16:creationId xmlns:a16="http://schemas.microsoft.com/office/drawing/2014/main" id="{7E4745C0-3EF7-491F-94DA-7A4E1B11685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3816" t="26018" r="36709" b="38558"/>
          <a:stretch/>
        </p:blipFill>
        <p:spPr>
          <a:xfrm>
            <a:off x="3333750" y="3812564"/>
            <a:ext cx="4572000" cy="3014691"/>
          </a:xfrm>
        </p:spPr>
      </p:pic>
      <p:pic>
        <p:nvPicPr>
          <p:cNvPr id="9" name="图片 8" descr="图片包含 屏幕截图, 室内, 计算机, 笔记本电脑&#10;&#10;已生成极高可信度的说明">
            <a:extLst>
              <a:ext uri="{FF2B5EF4-FFF2-40B4-BE49-F238E27FC236}">
                <a16:creationId xmlns:a16="http://schemas.microsoft.com/office/drawing/2014/main" id="{F5910B56-6F41-466C-ADF9-C665AAF1AD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510" t="6222" r="13912" b="75347"/>
          <a:stretch/>
        </p:blipFill>
        <p:spPr>
          <a:xfrm>
            <a:off x="5543550" y="3905250"/>
            <a:ext cx="2343150" cy="1194622"/>
          </a:xfrm>
          <a:prstGeom prst="rect">
            <a:avLst/>
          </a:prstGeom>
        </p:spPr>
      </p:pic>
      <p:pic>
        <p:nvPicPr>
          <p:cNvPr id="2050" name="Picture 2" descr="https://timgsa.baidu.com/timg?image&amp;quality=80&amp;size=b9999_10000&amp;sec=1535210039369&amp;di=ffd5ce969c1494958dcc07537c20ea6f&amp;imgtype=0&amp;src=http%3A%2F%2Fimgsrc.baidu.com%2Fimgad%2Fpic%2Fitem%2Ffaf2b2119313b07ed5bb580006d7912397dd8cb7.jpg">
            <a:extLst>
              <a:ext uri="{FF2B5EF4-FFF2-40B4-BE49-F238E27FC236}">
                <a16:creationId xmlns:a16="http://schemas.microsoft.com/office/drawing/2014/main" id="{96C2FE4B-91EC-4FFE-8B05-4CC844C26C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258"/>
          <a:stretch/>
        </p:blipFill>
        <p:spPr bwMode="auto">
          <a:xfrm>
            <a:off x="0" y="3791302"/>
            <a:ext cx="3181350" cy="30095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法国国庆节为什么定在7月14日">
            <a:extLst>
              <a:ext uri="{FF2B5EF4-FFF2-40B4-BE49-F238E27FC236}">
                <a16:creationId xmlns:a16="http://schemas.microsoft.com/office/drawing/2014/main" id="{81F6288F-E4EE-40F9-B41A-B775B5B1C1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8150" y="3875545"/>
            <a:ext cx="4133850" cy="3028950"/>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6045328" y="5821926"/>
            <a:ext cx="158889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无事</a:t>
            </a:r>
            <a:endParaRPr lang="zh-CN" alt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8" name="内容占位符 2">
            <a:extLst>
              <a:ext uri="{FF2B5EF4-FFF2-40B4-BE49-F238E27FC236}">
                <a16:creationId xmlns:a16="http://schemas.microsoft.com/office/drawing/2014/main" id="{F478CDC0-9BB9-4308-AE8E-E3A223BBE44C}"/>
              </a:ext>
            </a:extLst>
          </p:cNvPr>
          <p:cNvSpPr txBox="1">
            <a:spLocks/>
          </p:cNvSpPr>
          <p:nvPr/>
        </p:nvSpPr>
        <p:spPr>
          <a:xfrm>
            <a:off x="0" y="3124200"/>
            <a:ext cx="12192000" cy="628650"/>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kumimoji="0" lang="zh-CN" altLang="en-US" sz="3200" b="0" i="0" u="none" strike="noStrike" kern="1200" cap="none" spc="0" normalizeH="0" baseline="0" noProof="0" dirty="0">
                <a:ln>
                  <a:noFill/>
                </a:ln>
                <a:solidFill>
                  <a:schemeClr val="bg1"/>
                </a:solidFill>
                <a:effectLst/>
                <a:uLnTx/>
                <a:uFillTx/>
                <a:latin typeface="楷体" panose="02010609060101010101" pitchFamily="49" charset="-122"/>
                <a:ea typeface="楷体" panose="02010609060101010101" pitchFamily="49" charset="-122"/>
              </a:rPr>
              <a:t>国王惊问</a:t>
            </a:r>
            <a:r>
              <a:rPr kumimoji="0" lang="zh-CN" altLang="en-US" sz="3200" b="0" i="0" u="none" strike="noStrike" kern="1200" cap="none" spc="0" normalizeH="0" baseline="0" noProof="0" dirty="0" smtClean="0">
                <a:ln>
                  <a:noFill/>
                </a:ln>
                <a:solidFill>
                  <a:schemeClr val="bg1"/>
                </a:solidFill>
                <a:effectLst/>
                <a:uLnTx/>
                <a:uFillTx/>
                <a:latin typeface="楷体" panose="02010609060101010101" pitchFamily="49" charset="-122"/>
                <a:ea typeface="楷体" panose="02010609060101010101" pitchFamily="49" charset="-122"/>
              </a:rPr>
              <a:t>：这</a:t>
            </a:r>
            <a:r>
              <a:rPr kumimoji="0" lang="zh-CN" altLang="en-US" sz="3200" b="0" i="0" u="none" strike="noStrike" kern="1200" cap="none" spc="0" normalizeH="0" baseline="0" noProof="0" dirty="0">
                <a:ln>
                  <a:noFill/>
                </a:ln>
                <a:solidFill>
                  <a:schemeClr val="bg1"/>
                </a:solidFill>
                <a:effectLst/>
                <a:uLnTx/>
                <a:uFillTx/>
                <a:latin typeface="楷体" panose="02010609060101010101" pitchFamily="49" charset="-122"/>
                <a:ea typeface="楷体" panose="02010609060101010101" pitchFamily="49" charset="-122"/>
              </a:rPr>
              <a:t>不是造反吗</a:t>
            </a:r>
            <a:r>
              <a:rPr kumimoji="0" lang="zh-CN" altLang="en-US" sz="3200" b="0" i="0" u="none" strike="noStrike" kern="1200" cap="none" spc="0" normalizeH="0" baseline="0" noProof="0" dirty="0" smtClean="0">
                <a:ln>
                  <a:noFill/>
                </a:ln>
                <a:solidFill>
                  <a:schemeClr val="bg1"/>
                </a:solidFill>
                <a:effectLst/>
                <a:uLnTx/>
                <a:uFillTx/>
                <a:latin typeface="楷体" panose="02010609060101010101" pitchFamily="49" charset="-122"/>
                <a:ea typeface="楷体" panose="02010609060101010101" pitchFamily="49" charset="-122"/>
              </a:rPr>
              <a:t>？ </a:t>
            </a:r>
            <a:r>
              <a:rPr lang="zh-CN" altLang="en-US" sz="3200" dirty="0" smtClean="0">
                <a:solidFill>
                  <a:schemeClr val="bg1"/>
                </a:solidFill>
                <a:latin typeface="楷体" panose="02010609060101010101" pitchFamily="49" charset="-122"/>
                <a:ea typeface="楷体" panose="02010609060101010101" pitchFamily="49" charset="-122"/>
              </a:rPr>
              <a:t>臣下答曰</a:t>
            </a:r>
            <a:r>
              <a:rPr lang="en-US" altLang="zh-CN" sz="3200" dirty="0" smtClean="0">
                <a:solidFill>
                  <a:schemeClr val="bg1"/>
                </a:solidFill>
                <a:latin typeface="楷体" panose="02010609060101010101" pitchFamily="49" charset="-122"/>
                <a:ea typeface="楷体" panose="02010609060101010101" pitchFamily="49" charset="-122"/>
              </a:rPr>
              <a:t>:</a:t>
            </a:r>
            <a:r>
              <a:rPr lang="zh-CN" altLang="en-US" sz="3200" dirty="0" smtClean="0">
                <a:solidFill>
                  <a:schemeClr val="bg1"/>
                </a:solidFill>
                <a:latin typeface="楷体" panose="02010609060101010101" pitchFamily="49" charset="-122"/>
                <a:ea typeface="楷体" panose="02010609060101010101" pitchFamily="49" charset="-122"/>
              </a:rPr>
              <a:t>不</a:t>
            </a:r>
            <a:r>
              <a:rPr lang="en-US" altLang="zh-CN" sz="3200" dirty="0" smtClean="0">
                <a:solidFill>
                  <a:schemeClr val="bg1"/>
                </a:solidFill>
                <a:latin typeface="楷体" panose="02010609060101010101" pitchFamily="49" charset="-122"/>
                <a:ea typeface="楷体" panose="02010609060101010101" pitchFamily="49" charset="-122"/>
              </a:rPr>
              <a:t>,</a:t>
            </a:r>
            <a:r>
              <a:rPr lang="zh-CN" altLang="en-US" sz="3200" dirty="0" smtClean="0">
                <a:solidFill>
                  <a:schemeClr val="bg1"/>
                </a:solidFill>
                <a:latin typeface="楷体" panose="02010609060101010101" pitchFamily="49" charset="-122"/>
                <a:ea typeface="楷体" panose="02010609060101010101" pitchFamily="49" charset="-122"/>
              </a:rPr>
              <a:t>陛下</a:t>
            </a:r>
            <a:r>
              <a:rPr lang="en-US" altLang="zh-CN" sz="3200" dirty="0" smtClean="0">
                <a:solidFill>
                  <a:schemeClr val="bg1"/>
                </a:solidFill>
                <a:latin typeface="楷体" panose="02010609060101010101" pitchFamily="49" charset="-122"/>
                <a:ea typeface="楷体" panose="02010609060101010101" pitchFamily="49" charset="-122"/>
              </a:rPr>
              <a:t>,</a:t>
            </a:r>
            <a:r>
              <a:rPr lang="zh-CN" altLang="en-US" sz="3200" dirty="0" smtClean="0">
                <a:solidFill>
                  <a:schemeClr val="bg1"/>
                </a:solidFill>
                <a:latin typeface="楷体" panose="02010609060101010101" pitchFamily="49" charset="-122"/>
                <a:ea typeface="楷体" panose="02010609060101010101" pitchFamily="49" charset="-122"/>
              </a:rPr>
              <a:t>是革命！</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schemeClr val="bg1"/>
              </a:solidFill>
              <a:effectLst/>
              <a:uLnTx/>
              <a:uFillTx/>
              <a:latin typeface="楷体" panose="02010609060101010101" pitchFamily="49" charset="-122"/>
              <a:ea typeface="楷体" panose="02010609060101010101" pitchFamily="49" charset="-122"/>
              <a:cs typeface="+mn-cs"/>
            </a:endParaRPr>
          </a:p>
          <a:p>
            <a:pPr marL="228600" marR="0" lvl="0" indent="-228600" algn="l" defTabSz="914400" rtl="0" eaLnBrk="1" fontAlgn="auto" latinLnBrk="0" hangingPunct="1">
              <a:lnSpc>
                <a:spcPct val="90000"/>
              </a:lnSpc>
              <a:spcBef>
                <a:spcPts val="1000"/>
              </a:spcBef>
              <a:spcAft>
                <a:spcPts val="0"/>
              </a:spcAft>
              <a:buClrTx/>
              <a:buSzTx/>
              <a:buNone/>
              <a:tabLst/>
              <a:defRPr/>
            </a:pPr>
            <a:endParaRPr kumimoji="0" lang="en-US" altLang="zh-CN" sz="2400" b="0" i="0" u="none" strike="noStrike" kern="1200" cap="none" spc="0" normalizeH="0" baseline="0" noProof="0" dirty="0" smtClean="0">
              <a:ln>
                <a:noFill/>
              </a:ln>
              <a:solidFill>
                <a:schemeClr val="bg1"/>
              </a:solidFill>
              <a:effectLst/>
              <a:uLnTx/>
              <a:uFillTx/>
              <a:latin typeface="楷体" panose="02010609060101010101" pitchFamily="49" charset="-122"/>
              <a:ea typeface="楷体" panose="02010609060101010101" pitchFamily="49" charset="-122"/>
              <a:cs typeface="+mn-cs"/>
            </a:endParaRPr>
          </a:p>
        </p:txBody>
      </p:sp>
      <p:pic>
        <p:nvPicPr>
          <p:cNvPr id="2" name="Picture 2" descr="https://ss2.bdstatic.com/70cFvnSh_Q1YnxGkpoWK1HF6hhy/it/u=1637419170,2091960518&amp;fm=11&amp;gp=0.jpg"/>
          <p:cNvPicPr>
            <a:picLocks noChangeAspect="1" noChangeArrowheads="1"/>
          </p:cNvPicPr>
          <p:nvPr/>
        </p:nvPicPr>
        <p:blipFill>
          <a:blip r:embed="rId7"/>
          <a:srcRect/>
          <a:stretch>
            <a:fillRect/>
          </a:stretch>
        </p:blipFill>
        <p:spPr bwMode="auto">
          <a:xfrm>
            <a:off x="1" y="0"/>
            <a:ext cx="4089378" cy="2990850"/>
          </a:xfrm>
          <a:prstGeom prst="rect">
            <a:avLst/>
          </a:prstGeom>
          <a:noFill/>
        </p:spPr>
      </p:pic>
      <p:sp>
        <p:nvSpPr>
          <p:cNvPr id="12" name="内容占位符 2"/>
          <p:cNvSpPr txBox="1">
            <a:spLocks/>
          </p:cNvSpPr>
          <p:nvPr/>
        </p:nvSpPr>
        <p:spPr>
          <a:xfrm>
            <a:off x="4100928" y="7748"/>
            <a:ext cx="5010120" cy="2952750"/>
          </a:xfrm>
          <a:prstGeom prst="rect">
            <a:avLst/>
          </a:prstGeom>
          <a:solidFill>
            <a:schemeClr val="accent2">
              <a:lumMod val="20000"/>
              <a:lumOff val="80000"/>
            </a:schemeClr>
          </a:solidFill>
        </p:spPr>
        <p:txBody>
          <a:bodyPr vert="horz" lIns="91440" tIns="45720" rIns="91440" bIns="45720" rtlCol="0">
            <a:normAutofit/>
          </a:bodyPr>
          <a:lstStyle/>
          <a:p>
            <a:pPr marL="228600" marR="0" lvl="0" indent="-228600" algn="ctr"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smtClean="0">
                <a:ln>
                  <a:noFill/>
                </a:ln>
                <a:solidFill>
                  <a:schemeClr val="tx1"/>
                </a:solidFill>
                <a:effectLst/>
                <a:uLnTx/>
                <a:uFillTx/>
                <a:latin typeface="+mn-lt"/>
                <a:ea typeface="+mn-ea"/>
                <a:cs typeface="+mn-cs"/>
              </a:rPr>
              <a:t>路易十四（开明君主）的时代。</a:t>
            </a:r>
            <a:endParaRPr kumimoji="0" lang="en-US" altLang="zh-CN" sz="2400" b="0" i="0" u="none" strike="noStrike" kern="1200" cap="none" spc="0" normalizeH="0" baseline="0" noProof="0" dirty="0" smtClean="0">
              <a:ln>
                <a:noFill/>
              </a:ln>
              <a:solidFill>
                <a:schemeClr val="tx1"/>
              </a:solidFill>
              <a:effectLst/>
              <a:uLnTx/>
              <a:uFillTx/>
              <a:latin typeface="+mn-lt"/>
              <a:ea typeface="+mn-ea"/>
              <a:cs typeface="+mn-cs"/>
            </a:endParaRPr>
          </a:p>
          <a:p>
            <a:pPr marL="228600" lvl="0" indent="-228600" algn="ctr">
              <a:lnSpc>
                <a:spcPct val="120000"/>
              </a:lnSpc>
              <a:spcBef>
                <a:spcPts val="1000"/>
              </a:spcBef>
              <a:buFont typeface="Arial" panose="020B0604020202020204" pitchFamily="34" charset="0"/>
              <a:buChar char="•"/>
            </a:pPr>
            <a:r>
              <a:rPr lang="zh-CN" altLang="en-US" sz="2400" dirty="0" smtClean="0"/>
              <a:t>感谢上帝让他像蜡烛一样熄灭。</a:t>
            </a:r>
            <a:endParaRPr lang="en-US" altLang="zh-CN" sz="2400" dirty="0" smtClean="0"/>
          </a:p>
          <a:p>
            <a:pPr marL="228600" marR="0" lvl="0" indent="-228600" algn="l" defTabSz="914400" rtl="0" eaLnBrk="1" fontAlgn="auto" latinLnBrk="0" hangingPunct="1">
              <a:lnSpc>
                <a:spcPct val="300000"/>
              </a:lnSpc>
              <a:spcBef>
                <a:spcPts val="1000"/>
              </a:spcBef>
              <a:spcAft>
                <a:spcPts val="0"/>
              </a:spcAft>
              <a:buClrTx/>
              <a:buSzTx/>
              <a:buFont typeface="Arial" panose="020B0604020202020204" pitchFamily="34" charset="0"/>
              <a:buNone/>
              <a:tabLst/>
              <a:defRPr/>
            </a:pP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文本框 2"/>
          <p:cNvSpPr txBox="1"/>
          <p:nvPr/>
        </p:nvSpPr>
        <p:spPr>
          <a:xfrm>
            <a:off x="4045070" y="1301867"/>
            <a:ext cx="5003986" cy="1892826"/>
          </a:xfrm>
          <a:prstGeom prst="rect">
            <a:avLst/>
          </a:prstGeom>
          <a:noFill/>
        </p:spPr>
        <p:txBody>
          <a:bodyPr wrap="square" rtlCol="0">
            <a:spAutoFit/>
          </a:bodyPr>
          <a:lstStyle/>
          <a:p>
            <a:pPr algn="ctr">
              <a:lnSpc>
                <a:spcPct val="150000"/>
              </a:lnSpc>
            </a:pPr>
            <a:r>
              <a:rPr lang="zh-CN" altLang="en-US" sz="2000" b="1" dirty="0" smtClean="0"/>
              <a:t>“</a:t>
            </a:r>
            <a:r>
              <a:rPr lang="zh-CN" altLang="en-US" sz="2000" b="1" dirty="0"/>
              <a:t>专制统治的完美化身</a:t>
            </a:r>
            <a:r>
              <a:rPr lang="zh-CN" altLang="en-US" sz="2000" b="1" dirty="0" smtClean="0"/>
              <a:t>”</a:t>
            </a:r>
            <a:r>
              <a:rPr lang="en-US" altLang="zh-CN" sz="2000" b="1" dirty="0" smtClean="0"/>
              <a:t>--</a:t>
            </a:r>
            <a:r>
              <a:rPr lang="zh-CN" altLang="en-US" sz="2000" b="1" dirty="0" smtClean="0"/>
              <a:t>在位</a:t>
            </a:r>
            <a:r>
              <a:rPr lang="en-US" altLang="zh-CN" sz="2000" b="1" dirty="0" smtClean="0"/>
              <a:t>54</a:t>
            </a:r>
            <a:r>
              <a:rPr lang="zh-CN" altLang="en-US" sz="2000" b="1" dirty="0" smtClean="0"/>
              <a:t>年</a:t>
            </a:r>
            <a:endParaRPr lang="en-US" altLang="zh-CN" sz="2000" b="1" dirty="0" smtClean="0"/>
          </a:p>
          <a:p>
            <a:pPr algn="ctr">
              <a:lnSpc>
                <a:spcPct val="150000"/>
              </a:lnSpc>
            </a:pPr>
            <a:r>
              <a:rPr lang="zh-CN" altLang="en-US" sz="2000" b="1" dirty="0" smtClean="0"/>
              <a:t>“昏聩</a:t>
            </a:r>
            <a:r>
              <a:rPr lang="zh-CN" altLang="en-US" sz="2000" b="1" dirty="0"/>
              <a:t>淫荡</a:t>
            </a:r>
            <a:r>
              <a:rPr lang="zh-CN" altLang="en-US" sz="2000" b="1" dirty="0" smtClean="0"/>
              <a:t>的平庸之辈”</a:t>
            </a:r>
            <a:r>
              <a:rPr lang="en-US" altLang="zh-CN" sz="2000" b="1" dirty="0" smtClean="0"/>
              <a:t>--</a:t>
            </a:r>
            <a:r>
              <a:rPr lang="zh-CN" altLang="en-US" sz="2000" b="1" dirty="0" smtClean="0"/>
              <a:t>在位</a:t>
            </a:r>
            <a:r>
              <a:rPr lang="en-US" altLang="zh-CN" sz="2000" b="1" dirty="0" smtClean="0"/>
              <a:t>59</a:t>
            </a:r>
            <a:r>
              <a:rPr lang="zh-CN" altLang="en-US" sz="2000" b="1" dirty="0" smtClean="0"/>
              <a:t>年</a:t>
            </a:r>
            <a:endParaRPr lang="zh-CN" altLang="en-US" sz="2000" b="1" dirty="0"/>
          </a:p>
          <a:p>
            <a:pPr algn="ctr">
              <a:lnSpc>
                <a:spcPct val="150000"/>
              </a:lnSpc>
            </a:pPr>
            <a:r>
              <a:rPr lang="zh-CN" altLang="en-US" sz="2000" b="1" dirty="0" smtClean="0"/>
              <a:t>“</a:t>
            </a:r>
            <a:r>
              <a:rPr lang="zh-CN" altLang="en-US" sz="2000" b="1" dirty="0"/>
              <a:t>温和与改革的小人物</a:t>
            </a:r>
            <a:r>
              <a:rPr lang="zh-CN" altLang="en-US" sz="2000" b="1" dirty="0" smtClean="0"/>
              <a:t>”</a:t>
            </a:r>
            <a:r>
              <a:rPr lang="en-US" altLang="zh-CN" sz="2000" b="1" dirty="0" smtClean="0"/>
              <a:t>—</a:t>
            </a:r>
            <a:r>
              <a:rPr lang="zh-CN" altLang="en-US" sz="2000" b="1" dirty="0" smtClean="0"/>
              <a:t>在位</a:t>
            </a:r>
            <a:r>
              <a:rPr lang="en-US" altLang="zh-CN" sz="2000" b="1" dirty="0" smtClean="0"/>
              <a:t>18</a:t>
            </a:r>
            <a:r>
              <a:rPr lang="zh-CN" altLang="en-US" sz="2000" b="1" dirty="0" smtClean="0"/>
              <a:t>年</a:t>
            </a:r>
            <a:endParaRPr lang="zh-CN" altLang="en-US" sz="3600" b="1" dirty="0"/>
          </a:p>
          <a:p>
            <a:pPr algn="ctr">
              <a:lnSpc>
                <a:spcPct val="150000"/>
              </a:lnSpc>
            </a:pPr>
            <a:endParaRPr lang="zh-CN" altLang="en-US" dirty="0"/>
          </a:p>
        </p:txBody>
      </p:sp>
      <p:pic>
        <p:nvPicPr>
          <p:cNvPr id="4" name="图片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1011" y="44080"/>
            <a:ext cx="3128978" cy="2957425"/>
          </a:xfrm>
          <a:prstGeom prst="rect">
            <a:avLst/>
          </a:prstGeom>
        </p:spPr>
      </p:pic>
      <p:sp>
        <p:nvSpPr>
          <p:cNvPr id="6" name="文本框 5"/>
          <p:cNvSpPr txBox="1"/>
          <p:nvPr/>
        </p:nvSpPr>
        <p:spPr>
          <a:xfrm>
            <a:off x="89618" y="340963"/>
            <a:ext cx="615553" cy="1844298"/>
          </a:xfrm>
          <a:prstGeom prst="rect">
            <a:avLst/>
          </a:prstGeom>
          <a:noFill/>
        </p:spPr>
        <p:txBody>
          <a:bodyPr vert="eaVert" wrap="square" rtlCol="0">
            <a:spAutoFit/>
          </a:bodyPr>
          <a:lstStyle/>
          <a:p>
            <a:r>
              <a:rPr lang="zh-CN" altLang="en-US" sz="2800" dirty="0" smtClean="0">
                <a:solidFill>
                  <a:schemeClr val="bg1"/>
                </a:solidFill>
              </a:rPr>
              <a:t>路易十四</a:t>
            </a:r>
            <a:endParaRPr lang="zh-CN" altLang="en-US" sz="2800" dirty="0">
              <a:solidFill>
                <a:schemeClr val="bg1"/>
              </a:solidFill>
            </a:endParaRPr>
          </a:p>
        </p:txBody>
      </p:sp>
      <p:sp>
        <p:nvSpPr>
          <p:cNvPr id="17" name="文本框 16"/>
          <p:cNvSpPr txBox="1"/>
          <p:nvPr/>
        </p:nvSpPr>
        <p:spPr>
          <a:xfrm>
            <a:off x="9169090" y="260893"/>
            <a:ext cx="615553" cy="1844298"/>
          </a:xfrm>
          <a:prstGeom prst="rect">
            <a:avLst/>
          </a:prstGeom>
          <a:noFill/>
        </p:spPr>
        <p:txBody>
          <a:bodyPr vert="eaVert" wrap="square" rtlCol="0">
            <a:spAutoFit/>
          </a:bodyPr>
          <a:lstStyle/>
          <a:p>
            <a:r>
              <a:rPr lang="zh-CN" altLang="en-US" sz="2800" dirty="0" smtClean="0">
                <a:solidFill>
                  <a:schemeClr val="bg1"/>
                </a:solidFill>
              </a:rPr>
              <a:t>路易十五</a:t>
            </a:r>
            <a:endParaRPr lang="zh-CN" altLang="en-US" sz="2800" dirty="0">
              <a:solidFill>
                <a:schemeClr val="bg1"/>
              </a:solidFill>
            </a:endParaRPr>
          </a:p>
        </p:txBody>
      </p:sp>
      <p:sp>
        <p:nvSpPr>
          <p:cNvPr id="19" name="文本框 18"/>
          <p:cNvSpPr txBox="1"/>
          <p:nvPr/>
        </p:nvSpPr>
        <p:spPr>
          <a:xfrm>
            <a:off x="133532" y="4313708"/>
            <a:ext cx="615553" cy="1844298"/>
          </a:xfrm>
          <a:prstGeom prst="rect">
            <a:avLst/>
          </a:prstGeom>
          <a:noFill/>
        </p:spPr>
        <p:txBody>
          <a:bodyPr vert="eaVert" wrap="square" rtlCol="0">
            <a:spAutoFit/>
          </a:bodyPr>
          <a:lstStyle/>
          <a:p>
            <a:r>
              <a:rPr lang="zh-CN" altLang="en-US" sz="2800" dirty="0" smtClean="0">
                <a:solidFill>
                  <a:schemeClr val="bg1"/>
                </a:solidFill>
              </a:rPr>
              <a:t>路易十六</a:t>
            </a:r>
            <a:endParaRPr lang="zh-CN" altLang="en-US" sz="2800" dirty="0">
              <a:solidFill>
                <a:schemeClr val="bg1"/>
              </a:solidFill>
            </a:endParaRPr>
          </a:p>
        </p:txBody>
      </p:sp>
      <p:sp>
        <p:nvSpPr>
          <p:cNvPr id="8" name="文本框 7"/>
          <p:cNvSpPr txBox="1"/>
          <p:nvPr/>
        </p:nvSpPr>
        <p:spPr>
          <a:xfrm>
            <a:off x="3336514" y="123985"/>
            <a:ext cx="615553" cy="2976967"/>
          </a:xfrm>
          <a:prstGeom prst="rect">
            <a:avLst/>
          </a:prstGeom>
          <a:noFill/>
        </p:spPr>
        <p:txBody>
          <a:bodyPr vert="eaVert" wrap="square" rtlCol="0">
            <a:spAutoFit/>
          </a:bodyPr>
          <a:lstStyle/>
          <a:p>
            <a:r>
              <a:rPr lang="en-US" altLang="zh-CN" sz="2800" b="1" dirty="0" smtClean="0">
                <a:solidFill>
                  <a:schemeClr val="bg1"/>
                </a:solidFill>
                <a:latin typeface="黑体" panose="02010609060101010101" pitchFamily="49" charset="-122"/>
                <a:ea typeface="黑体" panose="02010609060101010101" pitchFamily="49" charset="-122"/>
              </a:rPr>
              <a:t>1638.9-1715.9</a:t>
            </a:r>
            <a:endParaRPr lang="zh-CN" altLang="en-US" sz="2800" b="1" dirty="0">
              <a:solidFill>
                <a:schemeClr val="bg1"/>
              </a:solidFill>
              <a:latin typeface="黑体" panose="02010609060101010101" pitchFamily="49" charset="-122"/>
              <a:ea typeface="黑体" panose="02010609060101010101" pitchFamily="49" charset="-122"/>
            </a:endParaRPr>
          </a:p>
        </p:txBody>
      </p:sp>
      <p:sp>
        <p:nvSpPr>
          <p:cNvPr id="20" name="文本框 19"/>
          <p:cNvSpPr txBox="1"/>
          <p:nvPr/>
        </p:nvSpPr>
        <p:spPr>
          <a:xfrm>
            <a:off x="11509313" y="253139"/>
            <a:ext cx="615553" cy="3000214"/>
          </a:xfrm>
          <a:prstGeom prst="rect">
            <a:avLst/>
          </a:prstGeom>
          <a:noFill/>
        </p:spPr>
        <p:txBody>
          <a:bodyPr vert="eaVert" wrap="square" rtlCol="0">
            <a:spAutoFit/>
          </a:bodyPr>
          <a:lstStyle/>
          <a:p>
            <a:r>
              <a:rPr lang="en-US" altLang="zh-CN" sz="2800" b="1" dirty="0" smtClean="0">
                <a:solidFill>
                  <a:schemeClr val="bg1"/>
                </a:solidFill>
              </a:rPr>
              <a:t>1710.2-1774.5</a:t>
            </a:r>
            <a:endParaRPr lang="zh-CN" altLang="en-US" sz="2800" b="1" dirty="0">
              <a:solidFill>
                <a:schemeClr val="bg1"/>
              </a:solidFill>
            </a:endParaRPr>
          </a:p>
        </p:txBody>
      </p:sp>
      <p:sp>
        <p:nvSpPr>
          <p:cNvPr id="21" name="文本框 20"/>
          <p:cNvSpPr txBox="1"/>
          <p:nvPr/>
        </p:nvSpPr>
        <p:spPr>
          <a:xfrm>
            <a:off x="2628760" y="3887508"/>
            <a:ext cx="615553" cy="3000214"/>
          </a:xfrm>
          <a:prstGeom prst="rect">
            <a:avLst/>
          </a:prstGeom>
          <a:noFill/>
        </p:spPr>
        <p:txBody>
          <a:bodyPr vert="eaVert" wrap="square" rtlCol="0">
            <a:spAutoFit/>
          </a:bodyPr>
          <a:lstStyle/>
          <a:p>
            <a:r>
              <a:rPr lang="en-US" altLang="zh-CN" sz="2800" b="1" dirty="0" smtClean="0">
                <a:solidFill>
                  <a:schemeClr val="bg1"/>
                </a:solidFill>
              </a:rPr>
              <a:t>1754.8-1793.1</a:t>
            </a:r>
            <a:endParaRPr lang="zh-CN" altLang="en-US" sz="3200" b="1" dirty="0">
              <a:solidFill>
                <a:schemeClr val="bg1"/>
              </a:solidFill>
            </a:endParaRPr>
          </a:p>
        </p:txBody>
      </p:sp>
    </p:spTree>
    <p:extLst>
      <p:ext uri="{BB962C8B-B14F-4D97-AF65-F5344CB8AC3E}">
        <p14:creationId xmlns:p14="http://schemas.microsoft.com/office/powerpoint/2010/main" val="67869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C6A2225-94AF-4BC4-98F4-77746E7B10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内容占位符 4" descr="图片包含 文字, 书籍&#10;&#10;已生成极高可信度的说明">
            <a:extLst>
              <a:ext uri="{FF2B5EF4-FFF2-40B4-BE49-F238E27FC236}">
                <a16:creationId xmlns:a16="http://schemas.microsoft.com/office/drawing/2014/main" id="{E3A09BCF-A9BF-4AE6-BCCB-F224FD93FDBA}"/>
              </a:ext>
            </a:extLst>
          </p:cNvPr>
          <p:cNvPicPr>
            <a:picLocks noChangeAspect="1"/>
          </p:cNvPicPr>
          <p:nvPr/>
        </p:nvPicPr>
        <p:blipFill rotWithShape="1">
          <a:blip r:embed="rId3">
            <a:extLst>
              <a:ext uri="{28A0092B-C50C-407E-A947-70E740481C1C}">
                <a14:useLocalDpi xmlns:a14="http://schemas.microsoft.com/office/drawing/2010/main" val="0"/>
              </a:ext>
            </a:extLst>
          </a:blip>
          <a:srcRect t="2799" r="-4" b="2642"/>
          <a:stretch/>
        </p:blipFill>
        <p:spPr>
          <a:xfrm>
            <a:off x="7689827" y="101004"/>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17" name="Freeform: Shape 16">
            <a:extLst>
              <a:ext uri="{FF2B5EF4-FFF2-40B4-BE49-F238E27FC236}">
                <a16:creationId xmlns:a16="http://schemas.microsoft.com/office/drawing/2014/main" id="{648F5915-2CE1-4F74-88C5-D4366893D2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片 6" descr="图片包含 建筑物, 旧, 草, 绘画&#10;&#10;已生成高可信度的说明">
            <a:extLst>
              <a:ext uri="{FF2B5EF4-FFF2-40B4-BE49-F238E27FC236}">
                <a16:creationId xmlns:a16="http://schemas.microsoft.com/office/drawing/2014/main" id="{7F5EF49E-9506-4147-A198-A5D54EB5285A}"/>
              </a:ext>
            </a:extLst>
          </p:cNvPr>
          <p:cNvPicPr>
            <a:picLocks noChangeAspect="1"/>
          </p:cNvPicPr>
          <p:nvPr/>
        </p:nvPicPr>
        <p:blipFill rotWithShape="1">
          <a:blip r:embed="rId4">
            <a:extLst>
              <a:ext uri="{28A0092B-C50C-407E-A947-70E740481C1C}">
                <a14:useLocalDpi xmlns:a14="http://schemas.microsoft.com/office/drawing/2010/main" val="0"/>
              </a:ext>
            </a:extLst>
          </a:blip>
          <a:srcRect l="15169" r="4984" b="4"/>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13" name="标题 1">
            <a:extLst>
              <a:ext uri="{FF2B5EF4-FFF2-40B4-BE49-F238E27FC236}">
                <a16:creationId xmlns:a16="http://schemas.microsoft.com/office/drawing/2014/main" id="{98CAE47F-1AAD-466B-B1B4-F76D41E7CAD6}"/>
              </a:ext>
            </a:extLst>
          </p:cNvPr>
          <p:cNvSpPr txBox="1">
            <a:spLocks/>
          </p:cNvSpPr>
          <p:nvPr/>
        </p:nvSpPr>
        <p:spPr>
          <a:xfrm>
            <a:off x="1217297" y="3101773"/>
            <a:ext cx="7765473" cy="1314052"/>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dirty="0">
                <a:latin typeface="黑体" panose="02010609060101010101" pitchFamily="49" charset="-122"/>
                <a:ea typeface="黑体" panose="02010609060101010101" pitchFamily="49" charset="-122"/>
              </a:rPr>
              <a:t>   时空转换与理性映照</a:t>
            </a:r>
            <a:endParaRPr lang="en-US" altLang="zh-CN" dirty="0">
              <a:latin typeface="黑体" panose="02010609060101010101" pitchFamily="49" charset="-122"/>
              <a:ea typeface="黑体" panose="02010609060101010101" pitchFamily="49" charset="-122"/>
            </a:endParaRPr>
          </a:p>
          <a:p>
            <a:r>
              <a:rPr lang="en-US" altLang="zh-CN" dirty="0">
                <a:latin typeface="隶书" panose="02010509060101010101" pitchFamily="49" charset="-122"/>
                <a:ea typeface="隶书" panose="02010509060101010101" pitchFamily="49" charset="-122"/>
              </a:rPr>
              <a:t>——</a:t>
            </a:r>
            <a:r>
              <a:rPr lang="zh-CN" altLang="en-US" dirty="0">
                <a:latin typeface="隶书" panose="02010509060101010101" pitchFamily="49" charset="-122"/>
                <a:ea typeface="隶书" panose="02010509060101010101" pitchFamily="49" charset="-122"/>
              </a:rPr>
              <a:t>启蒙运动发生的前世今缘</a:t>
            </a:r>
            <a:endParaRPr lang="zh-CN" altLang="en-US" sz="5400" dirty="0">
              <a:latin typeface="隶书" panose="02010509060101010101" pitchFamily="49" charset="-122"/>
              <a:ea typeface="隶书" panose="02010509060101010101" pitchFamily="49" charset="-122"/>
            </a:endParaRPr>
          </a:p>
        </p:txBody>
      </p:sp>
      <p:pic>
        <p:nvPicPr>
          <p:cNvPr id="9" name="图片 8"/>
          <p:cNvPicPr/>
          <p:nvPr/>
        </p:nvPicPr>
        <p:blipFill rotWithShape="1">
          <a:blip r:embed="rId5"/>
          <a:srcRect r="426" b="15410"/>
          <a:stretch/>
        </p:blipFill>
        <p:spPr>
          <a:xfrm>
            <a:off x="28397" y="0"/>
            <a:ext cx="7170565" cy="2820692"/>
          </a:xfrm>
          <a:prstGeom prst="rect">
            <a:avLst/>
          </a:prstGeom>
        </p:spPr>
      </p:pic>
      <p:sp>
        <p:nvSpPr>
          <p:cNvPr id="12" name="Content Placeholder 11">
            <a:extLst>
              <a:ext uri="{FF2B5EF4-FFF2-40B4-BE49-F238E27FC236}">
                <a16:creationId xmlns:a16="http://schemas.microsoft.com/office/drawing/2014/main" id="{0E130373-D375-42EC-A540-8C09287F2182}"/>
              </a:ext>
            </a:extLst>
          </p:cNvPr>
          <p:cNvSpPr>
            <a:spLocks noGrp="1"/>
          </p:cNvSpPr>
          <p:nvPr>
            <p:ph idx="1"/>
          </p:nvPr>
        </p:nvSpPr>
        <p:spPr>
          <a:xfrm>
            <a:off x="154983" y="4639324"/>
            <a:ext cx="8449752" cy="2117938"/>
          </a:xfrm>
          <a:noFill/>
          <a:ln>
            <a:solidFill>
              <a:schemeClr val="tx1"/>
            </a:solidFill>
          </a:ln>
        </p:spPr>
        <p:txBody>
          <a:bodyPr anchor="t">
            <a:normAutofit lnSpcReduction="10000"/>
          </a:bodyPr>
          <a:lstStyle/>
          <a:p>
            <a:pPr>
              <a:lnSpc>
                <a:spcPct val="150000"/>
              </a:lnSpc>
            </a:pPr>
            <a:r>
              <a:rPr lang="zh-CN" altLang="en-US" dirty="0" smtClean="0">
                <a:latin typeface="楷体" panose="02010609060101010101" pitchFamily="49" charset="-122"/>
                <a:ea typeface="楷体" panose="02010609060101010101" pitchFamily="49" charset="-122"/>
              </a:rPr>
              <a:t>原来是</a:t>
            </a:r>
            <a:r>
              <a:rPr lang="zh-CN" altLang="en-US" dirty="0">
                <a:latin typeface="楷体" panose="02010609060101010101" pitchFamily="49" charset="-122"/>
                <a:ea typeface="楷体" panose="02010609060101010101" pitchFamily="49" charset="-122"/>
              </a:rPr>
              <a:t>伏尔泰、卢梭亡了</a:t>
            </a:r>
            <a:r>
              <a:rPr lang="zh-CN" altLang="en-US" dirty="0" smtClean="0">
                <a:latin typeface="楷体" panose="02010609060101010101" pitchFamily="49" charset="-122"/>
                <a:ea typeface="楷体" panose="02010609060101010101" pitchFamily="49" charset="-122"/>
              </a:rPr>
              <a:t>法国！</a:t>
            </a:r>
            <a:endParaRPr lang="en-US" altLang="zh-CN" dirty="0" smtClean="0">
              <a:latin typeface="楷体" panose="02010609060101010101" pitchFamily="49" charset="-122"/>
              <a:ea typeface="楷体" panose="02010609060101010101" pitchFamily="49" charset="-122"/>
            </a:endParaRPr>
          </a:p>
          <a:p>
            <a:pPr>
              <a:lnSpc>
                <a:spcPct val="150000"/>
              </a:lnSpc>
            </a:pPr>
            <a:r>
              <a:rPr lang="zh-CN" altLang="en-US" dirty="0" smtClean="0">
                <a:latin typeface="楷体" panose="02010609060101010101" pitchFamily="49" charset="-122"/>
                <a:ea typeface="楷体" panose="02010609060101010101" pitchFamily="49" charset="-122"/>
              </a:rPr>
              <a:t>我宽恕造成我死亡的人</a:t>
            </a:r>
            <a:r>
              <a:rPr lang="en-US" altLang="zh-CN" dirty="0" smtClean="0">
                <a:latin typeface="楷体" panose="02010609060101010101" pitchFamily="49" charset="-122"/>
                <a:ea typeface="楷体" panose="02010609060101010101" pitchFamily="49" charset="-122"/>
              </a:rPr>
              <a:t>,</a:t>
            </a:r>
            <a:r>
              <a:rPr lang="zh-CN" altLang="en-US" dirty="0" smtClean="0">
                <a:latin typeface="楷体" panose="02010609060101010101" pitchFamily="49" charset="-122"/>
                <a:ea typeface="楷体" panose="02010609060101010101" pitchFamily="49" charset="-122"/>
              </a:rPr>
              <a:t>祈求上帝在我</a:t>
            </a:r>
            <a:r>
              <a:rPr lang="zh-CN" altLang="en-US" dirty="0">
                <a:latin typeface="楷体" panose="02010609060101010101" pitchFamily="49" charset="-122"/>
                <a:ea typeface="楷体" panose="02010609060101010101" pitchFamily="49" charset="-122"/>
              </a:rPr>
              <a:t>鲜血</a:t>
            </a:r>
            <a:r>
              <a:rPr lang="zh-CN" altLang="en-US" dirty="0" smtClean="0">
                <a:latin typeface="楷体" panose="02010609060101010101" pitchFamily="49" charset="-122"/>
                <a:ea typeface="楷体" panose="02010609060101010101" pitchFamily="49" charset="-122"/>
              </a:rPr>
              <a:t>抛洒之后</a:t>
            </a:r>
            <a:r>
              <a:rPr lang="en-US" altLang="zh-CN" dirty="0" smtClean="0">
                <a:latin typeface="楷体" panose="02010609060101010101" pitchFamily="49" charset="-122"/>
                <a:ea typeface="楷体" panose="02010609060101010101" pitchFamily="49" charset="-122"/>
              </a:rPr>
              <a:t>,</a:t>
            </a:r>
            <a:r>
              <a:rPr lang="zh-CN" altLang="en-US" dirty="0" smtClean="0">
                <a:latin typeface="楷体" panose="02010609060101010101" pitchFamily="49" charset="-122"/>
                <a:ea typeface="楷体" panose="02010609060101010101" pitchFamily="49" charset="-122"/>
              </a:rPr>
              <a:t>法国土地上再不流血了。（</a:t>
            </a:r>
            <a:r>
              <a:rPr lang="en-US" altLang="zh-CN" dirty="0" smtClean="0">
                <a:latin typeface="楷体" panose="02010609060101010101" pitchFamily="49" charset="-122"/>
                <a:ea typeface="楷体" panose="02010609060101010101" pitchFamily="49" charset="-122"/>
              </a:rPr>
              <a:t>1793.1.21.38</a:t>
            </a:r>
            <a:r>
              <a:rPr lang="zh-CN" altLang="en-US" dirty="0" smtClean="0">
                <a:latin typeface="楷体" panose="02010609060101010101" pitchFamily="49" charset="-122"/>
                <a:ea typeface="楷体" panose="02010609060101010101" pitchFamily="49" charset="-122"/>
              </a:rPr>
              <a:t>岁）</a:t>
            </a:r>
            <a:endParaRPr lang="zh-CN" altLang="en-US"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9762148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5CB593EA-2F98-479F-B4C4-F366571FA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图片 12">
            <a:extLst>
              <a:ext uri="{FF2B5EF4-FFF2-40B4-BE49-F238E27FC236}">
                <a16:creationId xmlns:a16="http://schemas.microsoft.com/office/drawing/2014/main" id="{EAE6C793-7A13-4268-B58E-416FA82ACFEA}"/>
              </a:ext>
            </a:extLst>
          </p:cNvPr>
          <p:cNvPicPr>
            <a:picLocks noChangeAspect="1"/>
          </p:cNvPicPr>
          <p:nvPr/>
        </p:nvPicPr>
        <p:blipFill>
          <a:blip r:embed="rId3"/>
          <a:srcRect b="5576"/>
          <a:stretch>
            <a:fillRect/>
          </a:stretch>
        </p:blipFill>
        <p:spPr bwMode="auto">
          <a:xfrm>
            <a:off x="443552" y="678652"/>
            <a:ext cx="2596212" cy="2310488"/>
          </a:xfrm>
          <a:prstGeom prst="rect">
            <a:avLst/>
          </a:prstGeom>
          <a:noFill/>
        </p:spPr>
      </p:pic>
      <p:pic>
        <p:nvPicPr>
          <p:cNvPr id="11" name="图片 10">
            <a:extLst>
              <a:ext uri="{FF2B5EF4-FFF2-40B4-BE49-F238E27FC236}">
                <a16:creationId xmlns:a16="http://schemas.microsoft.com/office/drawing/2014/main" id="{F5012F7D-CA0F-4D54-B815-863B9E918048}"/>
              </a:ext>
            </a:extLst>
          </p:cNvPr>
          <p:cNvPicPr>
            <a:picLocks noChangeAspect="1"/>
          </p:cNvPicPr>
          <p:nvPr/>
        </p:nvPicPr>
        <p:blipFill>
          <a:blip r:embed="rId4"/>
          <a:srcRect/>
          <a:stretch>
            <a:fillRect/>
          </a:stretch>
        </p:blipFill>
        <p:spPr bwMode="auto">
          <a:xfrm>
            <a:off x="3334455" y="1084292"/>
            <a:ext cx="2613376" cy="1499205"/>
          </a:xfrm>
          <a:prstGeom prst="rect">
            <a:avLst/>
          </a:prstGeom>
          <a:noFill/>
        </p:spPr>
      </p:pic>
      <p:pic>
        <p:nvPicPr>
          <p:cNvPr id="12" name="图片 11">
            <a:extLst>
              <a:ext uri="{FF2B5EF4-FFF2-40B4-BE49-F238E27FC236}">
                <a16:creationId xmlns:a16="http://schemas.microsoft.com/office/drawing/2014/main" id="{A3E1CF05-DA1F-4972-920A-2B074FBB7141}"/>
              </a:ext>
            </a:extLst>
          </p:cNvPr>
          <p:cNvPicPr>
            <a:picLocks noChangeAspect="1"/>
          </p:cNvPicPr>
          <p:nvPr/>
        </p:nvPicPr>
        <p:blipFill>
          <a:blip r:embed="rId5"/>
          <a:srcRect l="15710" t="11011" r="16446" b="25352"/>
          <a:stretch>
            <a:fillRect/>
          </a:stretch>
        </p:blipFill>
        <p:spPr bwMode="auto">
          <a:xfrm>
            <a:off x="6441136" y="457200"/>
            <a:ext cx="2186882" cy="2753389"/>
          </a:xfrm>
          <a:prstGeom prst="rect">
            <a:avLst/>
          </a:prstGeom>
          <a:noFill/>
        </p:spPr>
      </p:pic>
      <p:pic>
        <p:nvPicPr>
          <p:cNvPr id="9" name="图片 8">
            <a:extLst>
              <a:ext uri="{FF2B5EF4-FFF2-40B4-BE49-F238E27FC236}">
                <a16:creationId xmlns:a16="http://schemas.microsoft.com/office/drawing/2014/main" id="{8160FA55-A85F-437B-ADEC-1A80B5163D86}"/>
              </a:ext>
            </a:extLst>
          </p:cNvPr>
          <p:cNvPicPr>
            <a:picLocks noChangeAspect="1"/>
          </p:cNvPicPr>
          <p:nvPr/>
        </p:nvPicPr>
        <p:blipFill>
          <a:blip r:embed="rId6">
            <a:extLst/>
          </a:blip>
          <a:stretch>
            <a:fillRect/>
          </a:stretch>
        </p:blipFill>
        <p:spPr>
          <a:xfrm>
            <a:off x="9518356" y="450273"/>
            <a:ext cx="1835592" cy="2753389"/>
          </a:xfrm>
          <a:prstGeom prst="rect">
            <a:avLst/>
          </a:prstGeom>
          <a:scene3d>
            <a:camera prst="orthographicFront"/>
            <a:lightRig rig="contrasting" dir="t">
              <a:rot lat="0" lon="0" rev="3000000"/>
            </a:lightRig>
          </a:scene3d>
          <a:sp3d contourW="7620">
            <a:bevelT w="95250" h="31750"/>
            <a:contourClr>
              <a:srgbClr val="333333"/>
            </a:contourClr>
          </a:sp3d>
        </p:spPr>
      </p:pic>
      <p:pic>
        <p:nvPicPr>
          <p:cNvPr id="10" name="图片 4">
            <a:extLst>
              <a:ext uri="{FF2B5EF4-FFF2-40B4-BE49-F238E27FC236}">
                <a16:creationId xmlns:a16="http://schemas.microsoft.com/office/drawing/2014/main" id="{96C6DDEC-D794-4569-945E-ED1A89018D96}"/>
              </a:ext>
            </a:extLst>
          </p:cNvPr>
          <p:cNvPicPr>
            <a:picLocks noChangeAspect="1"/>
          </p:cNvPicPr>
          <p:nvPr/>
        </p:nvPicPr>
        <p:blipFill>
          <a:blip r:embed="rId7" cstate="print"/>
          <a:srcRect/>
          <a:stretch>
            <a:fillRect/>
          </a:stretch>
        </p:blipFill>
        <p:spPr bwMode="auto">
          <a:xfrm>
            <a:off x="344818" y="4257479"/>
            <a:ext cx="5492181" cy="2394858"/>
          </a:xfrm>
          <a:prstGeom prst="rect">
            <a:avLst/>
          </a:prstGeom>
          <a:noFill/>
        </p:spPr>
      </p:pic>
      <p:sp>
        <p:nvSpPr>
          <p:cNvPr id="23" name="Rectangle 19">
            <a:extLst>
              <a:ext uri="{FF2B5EF4-FFF2-40B4-BE49-F238E27FC236}">
                <a16:creationId xmlns:a16="http://schemas.microsoft.com/office/drawing/2014/main" id="{39BEB6D0-9E4E-4221-93D1-74ABECEE9E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665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内容占位符 6">
            <a:extLst>
              <a:ext uri="{FF2B5EF4-FFF2-40B4-BE49-F238E27FC236}">
                <a16:creationId xmlns:a16="http://schemas.microsoft.com/office/drawing/2014/main" id="{558993CE-C974-40F3-84F9-AB2648E568EA}"/>
              </a:ext>
            </a:extLst>
          </p:cNvPr>
          <p:cNvSpPr>
            <a:spLocks noGrp="1"/>
          </p:cNvSpPr>
          <p:nvPr>
            <p:ph idx="1"/>
          </p:nvPr>
        </p:nvSpPr>
        <p:spPr>
          <a:xfrm>
            <a:off x="6209211" y="3429000"/>
            <a:ext cx="5982789" cy="3436962"/>
          </a:xfrm>
        </p:spPr>
        <p:txBody>
          <a:bodyPr>
            <a:normAutofit/>
          </a:bodyPr>
          <a:lstStyle/>
          <a:p>
            <a:r>
              <a:rPr lang="zh-CN" altLang="en-US" sz="2400" dirty="0">
                <a:solidFill>
                  <a:srgbClr val="FFFFFF"/>
                </a:solidFill>
                <a:latin typeface="楷体" panose="02010609060101010101" pitchFamily="49" charset="-122"/>
                <a:ea typeface="楷体" panose="02010609060101010101" pitchFamily="49" charset="-122"/>
              </a:rPr>
              <a:t>封建中世纪的终结和现代资本主义纪元的开端是以一位大人物为标志的。这位大人物就是意大利的但丁</a:t>
            </a:r>
            <a:r>
              <a:rPr lang="en-US" altLang="zh-CN" sz="2400" dirty="0">
                <a:solidFill>
                  <a:srgbClr val="FFFFFF"/>
                </a:solidFill>
                <a:latin typeface="楷体" panose="02010609060101010101" pitchFamily="49" charset="-122"/>
                <a:ea typeface="楷体" panose="02010609060101010101" pitchFamily="49" charset="-122"/>
              </a:rPr>
              <a:t>,</a:t>
            </a:r>
            <a:r>
              <a:rPr lang="zh-CN" altLang="en-US" sz="2400" dirty="0">
                <a:solidFill>
                  <a:srgbClr val="FFFFFF"/>
                </a:solidFill>
                <a:latin typeface="楷体" panose="02010609060101010101" pitchFamily="49" charset="-122"/>
                <a:ea typeface="楷体" panose="02010609060101010101" pitchFamily="49" charset="-122"/>
              </a:rPr>
              <a:t>他是中世纪最后一位诗人</a:t>
            </a:r>
            <a:r>
              <a:rPr lang="en-US" altLang="zh-CN" sz="2400" dirty="0">
                <a:solidFill>
                  <a:srgbClr val="FFFFFF"/>
                </a:solidFill>
                <a:latin typeface="楷体" panose="02010609060101010101" pitchFamily="49" charset="-122"/>
                <a:ea typeface="楷体" panose="02010609060101010101" pitchFamily="49" charset="-122"/>
              </a:rPr>
              <a:t>,</a:t>
            </a:r>
            <a:r>
              <a:rPr lang="zh-CN" altLang="en-US" sz="2400" dirty="0">
                <a:solidFill>
                  <a:srgbClr val="FFFFFF"/>
                </a:solidFill>
                <a:latin typeface="楷体" panose="02010609060101010101" pitchFamily="49" charset="-122"/>
                <a:ea typeface="楷体" panose="02010609060101010101" pitchFamily="49" charset="-122"/>
              </a:rPr>
              <a:t>同时又是新时代最初一位诗人。</a:t>
            </a:r>
            <a:endParaRPr lang="en-US" altLang="zh-CN" sz="2400" dirty="0">
              <a:solidFill>
                <a:srgbClr val="FFFFFF"/>
              </a:solidFill>
              <a:latin typeface="楷体" panose="02010609060101010101" pitchFamily="49" charset="-122"/>
              <a:ea typeface="楷体" panose="02010609060101010101" pitchFamily="49" charset="-122"/>
            </a:endParaRPr>
          </a:p>
          <a:p>
            <a:pPr marL="0" indent="0">
              <a:buNone/>
            </a:pPr>
            <a:r>
              <a:rPr lang="zh-CN" altLang="en-US" sz="1800" dirty="0">
                <a:solidFill>
                  <a:srgbClr val="FFFFFF"/>
                </a:solidFill>
                <a:latin typeface="黑体" panose="02010609060101010101" pitchFamily="49" charset="-122"/>
                <a:ea typeface="黑体" panose="02010609060101010101" pitchFamily="49" charset="-122"/>
              </a:rPr>
              <a:t>（恩格斯：</a:t>
            </a:r>
            <a:r>
              <a:rPr lang="en-US" altLang="zh-CN" sz="1800" dirty="0">
                <a:solidFill>
                  <a:srgbClr val="FFFFFF"/>
                </a:solidFill>
                <a:latin typeface="黑体" panose="02010609060101010101" pitchFamily="49" charset="-122"/>
                <a:ea typeface="黑体" panose="02010609060101010101" pitchFamily="49" charset="-122"/>
              </a:rPr>
              <a:t>《</a:t>
            </a:r>
            <a:r>
              <a:rPr lang="zh-CN" altLang="en-US" sz="1800" dirty="0">
                <a:solidFill>
                  <a:srgbClr val="FFFFFF"/>
                </a:solidFill>
                <a:latin typeface="黑体" panose="02010609060101010101" pitchFamily="49" charset="-122"/>
                <a:ea typeface="黑体" panose="02010609060101010101" pitchFamily="49" charset="-122"/>
              </a:rPr>
              <a:t>共产党宣言</a:t>
            </a:r>
            <a:r>
              <a:rPr lang="en-US" altLang="zh-CN" sz="1800" dirty="0">
                <a:solidFill>
                  <a:srgbClr val="FFFFFF"/>
                </a:solidFill>
                <a:latin typeface="黑体" panose="02010609060101010101" pitchFamily="49" charset="-122"/>
                <a:ea typeface="黑体" panose="02010609060101010101" pitchFamily="49" charset="-122"/>
              </a:rPr>
              <a:t>》1893</a:t>
            </a:r>
            <a:r>
              <a:rPr lang="zh-CN" altLang="en-US" sz="1800" dirty="0">
                <a:solidFill>
                  <a:srgbClr val="FFFFFF"/>
                </a:solidFill>
                <a:latin typeface="黑体" panose="02010609060101010101" pitchFamily="49" charset="-122"/>
                <a:ea typeface="黑体" panose="02010609060101010101" pitchFamily="49" charset="-122"/>
              </a:rPr>
              <a:t>年意大利文版序言）</a:t>
            </a:r>
            <a:endParaRPr lang="en-US" altLang="zh-CN" sz="1800" dirty="0">
              <a:solidFill>
                <a:srgbClr val="FFFFFF"/>
              </a:solidFill>
              <a:latin typeface="黑体" panose="02010609060101010101" pitchFamily="49" charset="-122"/>
              <a:ea typeface="黑体" panose="02010609060101010101" pitchFamily="49" charset="-122"/>
            </a:endParaRPr>
          </a:p>
        </p:txBody>
      </p:sp>
      <p:sp>
        <p:nvSpPr>
          <p:cNvPr id="19" name="标题 1">
            <a:extLst>
              <a:ext uri="{FF2B5EF4-FFF2-40B4-BE49-F238E27FC236}">
                <a16:creationId xmlns:a16="http://schemas.microsoft.com/office/drawing/2014/main" id="{048603C9-3035-4C2D-8C51-AB600D4A8A99}"/>
              </a:ext>
            </a:extLst>
          </p:cNvPr>
          <p:cNvSpPr txBox="1">
            <a:spLocks/>
          </p:cNvSpPr>
          <p:nvPr/>
        </p:nvSpPr>
        <p:spPr>
          <a:xfrm>
            <a:off x="1138461" y="3505856"/>
            <a:ext cx="6897162" cy="907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zh-CN" altLang="en-US" sz="3600" b="1" i="0" u="none" strike="noStrike" kern="1200" cap="none" spc="0" normalizeH="0" baseline="0" noProof="0" dirty="0">
                <a:ln>
                  <a:noFill/>
                </a:ln>
                <a:solidFill>
                  <a:srgbClr val="FFFFFF"/>
                </a:solidFill>
                <a:effectLst/>
                <a:uLnTx/>
                <a:uFillTx/>
                <a:latin typeface="等线 Light" panose="020F0302020204030204"/>
                <a:ea typeface="等线 Light" panose="02010600030101010101" pitchFamily="2" charset="-122"/>
                <a:cs typeface="+mj-cs"/>
              </a:rPr>
              <a:t>从“人性”的</a:t>
            </a:r>
            <a:r>
              <a:rPr lang="zh-CN" altLang="en-US" sz="3600" b="1" dirty="0">
                <a:solidFill>
                  <a:srgbClr val="FFFFFF"/>
                </a:solidFill>
              </a:rPr>
              <a:t>复活</a:t>
            </a:r>
            <a:endParaRPr lang="en-US" altLang="zh-CN" sz="3600" b="1" dirty="0">
              <a:solidFill>
                <a:srgbClr val="FFFFFF"/>
              </a:solidFill>
            </a:endParaRPr>
          </a:p>
          <a:p>
            <a:pPr lvl="0">
              <a:defRPr/>
            </a:pPr>
            <a:r>
              <a:rPr lang="zh-CN" altLang="en-US" sz="3600" b="1" dirty="0">
                <a:solidFill>
                  <a:srgbClr val="FFFFFF"/>
                </a:solidFill>
              </a:rPr>
              <a:t>到“理性”的孵化</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zh-CN" altLang="en-US" b="1" i="0" u="none" strike="noStrike" kern="1200" cap="none" spc="0" normalizeH="0" baseline="0" noProof="0" dirty="0">
              <a:ln>
                <a:noFill/>
              </a:ln>
              <a:solidFill>
                <a:srgbClr val="FFFFFF"/>
              </a:solidFill>
              <a:effectLst/>
              <a:uLnTx/>
              <a:uFillTx/>
              <a:latin typeface="等线 Light" panose="020F0302020204030204"/>
              <a:ea typeface="等线 Light" panose="02010600030101010101" pitchFamily="2" charset="-122"/>
              <a:cs typeface="+mj-cs"/>
            </a:endParaRPr>
          </a:p>
        </p:txBody>
      </p:sp>
      <p:sp>
        <p:nvSpPr>
          <p:cNvPr id="21" name="标题 1">
            <a:extLst>
              <a:ext uri="{FF2B5EF4-FFF2-40B4-BE49-F238E27FC236}">
                <a16:creationId xmlns:a16="http://schemas.microsoft.com/office/drawing/2014/main" id="{6F88F85A-5CD2-4820-91D3-82BE2F39DE56}"/>
              </a:ext>
            </a:extLst>
          </p:cNvPr>
          <p:cNvSpPr txBox="1">
            <a:spLocks/>
          </p:cNvSpPr>
          <p:nvPr/>
        </p:nvSpPr>
        <p:spPr>
          <a:xfrm>
            <a:off x="797170" y="5826089"/>
            <a:ext cx="5556261" cy="907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zh-CN" altLang="en-US" b="1" i="0" u="none" strike="noStrike" kern="1200" cap="none" spc="0" normalizeH="0" baseline="0" noProof="0" dirty="0">
              <a:ln>
                <a:noFill/>
              </a:ln>
              <a:solidFill>
                <a:srgbClr val="FFFFFF"/>
              </a:solidFill>
              <a:effectLst/>
              <a:uLnTx/>
              <a:uFillTx/>
              <a:latin typeface="等线 Light" panose="020F0302020204030204"/>
              <a:ea typeface="等线 Light" panose="02010600030101010101" pitchFamily="2" charset="-122"/>
              <a:cs typeface="+mj-cs"/>
            </a:endParaRPr>
          </a:p>
        </p:txBody>
      </p:sp>
      <p:sp>
        <p:nvSpPr>
          <p:cNvPr id="14" name="标题 1">
            <a:extLst>
              <a:ext uri="{FF2B5EF4-FFF2-40B4-BE49-F238E27FC236}">
                <a16:creationId xmlns:a16="http://schemas.microsoft.com/office/drawing/2014/main" id="{03B58077-3C06-4AEA-B0A5-027301F12C88}"/>
              </a:ext>
            </a:extLst>
          </p:cNvPr>
          <p:cNvSpPr txBox="1">
            <a:spLocks/>
          </p:cNvSpPr>
          <p:nvPr/>
        </p:nvSpPr>
        <p:spPr>
          <a:xfrm>
            <a:off x="6209211" y="5422115"/>
            <a:ext cx="5876481" cy="1090969"/>
          </a:xfrm>
          <a:prstGeom prst="rect">
            <a:avLst/>
          </a:prstGeom>
          <a:ln>
            <a:solidFill>
              <a:sysClr val="window" lastClr="FFFFFF"/>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   </a:t>
            </a:r>
            <a:r>
              <a:rPr kumimoji="0" lang="zh-CN" altLang="en-US" sz="36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时空转换与理性映照</a:t>
            </a:r>
            <a:endParaRPr kumimoji="0" lang="en-US" altLang="zh-CN" sz="32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隶书" panose="02010509060101010101" pitchFamily="49" charset="-122"/>
                <a:ea typeface="隶书" panose="02010509060101010101" pitchFamily="49" charset="-122"/>
                <a:cs typeface="+mj-cs"/>
              </a:rPr>
              <a:t> ——</a:t>
            </a:r>
            <a:r>
              <a:rPr kumimoji="0" lang="zh-CN" altLang="en-US" sz="3200" b="0" i="0" u="none" strike="noStrike" kern="1200" cap="none" spc="0" normalizeH="0" baseline="0" noProof="0" dirty="0">
                <a:ln>
                  <a:noFill/>
                </a:ln>
                <a:solidFill>
                  <a:prstClr val="white"/>
                </a:solidFill>
                <a:effectLst/>
                <a:uLnTx/>
                <a:uFillTx/>
                <a:latin typeface="隶书" panose="02010509060101010101" pitchFamily="49" charset="-122"/>
                <a:ea typeface="隶书" panose="02010509060101010101" pitchFamily="49" charset="-122"/>
                <a:cs typeface="+mj-cs"/>
              </a:rPr>
              <a:t>启蒙运动发生的前世今缘</a:t>
            </a:r>
            <a:endParaRPr kumimoji="0" lang="zh-CN" altLang="en-US" sz="4000" b="0" i="0" u="none" strike="noStrike" kern="1200" cap="none" spc="0" normalizeH="0" baseline="0" noProof="0" dirty="0">
              <a:ln>
                <a:noFill/>
              </a:ln>
              <a:solidFill>
                <a:prstClr val="white"/>
              </a:solidFill>
              <a:effectLst/>
              <a:uLnTx/>
              <a:uFillTx/>
              <a:latin typeface="隶书" panose="02010509060101010101" pitchFamily="49" charset="-122"/>
              <a:ea typeface="隶书" panose="02010509060101010101" pitchFamily="49" charset="-122"/>
              <a:cs typeface="+mj-cs"/>
            </a:endParaRPr>
          </a:p>
        </p:txBody>
      </p:sp>
    </p:spTree>
    <p:extLst>
      <p:ext uri="{BB962C8B-B14F-4D97-AF65-F5344CB8AC3E}">
        <p14:creationId xmlns:p14="http://schemas.microsoft.com/office/powerpoint/2010/main" val="3333354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98CAE47F-1AAD-466B-B1B4-F76D41E7CAD6}"/>
              </a:ext>
            </a:extLst>
          </p:cNvPr>
          <p:cNvSpPr txBox="1">
            <a:spLocks/>
          </p:cNvSpPr>
          <p:nvPr/>
        </p:nvSpPr>
        <p:spPr>
          <a:xfrm>
            <a:off x="4587502" y="412823"/>
            <a:ext cx="7291952" cy="1314052"/>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dirty="0">
                <a:latin typeface="黑体" panose="02010609060101010101" pitchFamily="49" charset="-122"/>
                <a:ea typeface="黑体" panose="02010609060101010101" pitchFamily="49" charset="-122"/>
              </a:rPr>
              <a:t>   </a:t>
            </a:r>
            <a:r>
              <a:rPr lang="zh-CN" altLang="en-US" sz="4800" b="1" dirty="0">
                <a:latin typeface="黑体" panose="02010609060101010101" pitchFamily="49" charset="-122"/>
                <a:ea typeface="黑体" panose="02010609060101010101" pitchFamily="49" charset="-122"/>
              </a:rPr>
              <a:t>时空转换与理性映照</a:t>
            </a:r>
            <a:endParaRPr lang="en-US" altLang="zh-CN" sz="4800" b="1" dirty="0">
              <a:latin typeface="黑体" panose="02010609060101010101" pitchFamily="49" charset="-122"/>
              <a:ea typeface="黑体" panose="02010609060101010101" pitchFamily="49" charset="-122"/>
            </a:endParaRPr>
          </a:p>
          <a:p>
            <a:r>
              <a:rPr lang="en-US" altLang="zh-CN" sz="4000" dirty="0">
                <a:latin typeface="隶书" panose="02010509060101010101" pitchFamily="49" charset="-122"/>
                <a:ea typeface="隶书" panose="02010509060101010101" pitchFamily="49" charset="-122"/>
              </a:rPr>
              <a:t>——</a:t>
            </a:r>
            <a:r>
              <a:rPr lang="zh-CN" altLang="en-US" sz="4000" dirty="0">
                <a:latin typeface="隶书" panose="02010509060101010101" pitchFamily="49" charset="-122"/>
                <a:ea typeface="隶书" panose="02010509060101010101" pitchFamily="49" charset="-122"/>
              </a:rPr>
              <a:t>启蒙运动发生的前世今缘</a:t>
            </a:r>
            <a:endParaRPr lang="zh-CN" altLang="en-US" sz="4800" dirty="0">
              <a:latin typeface="隶书" panose="02010509060101010101" pitchFamily="49" charset="-122"/>
              <a:ea typeface="隶书" panose="02010509060101010101" pitchFamily="49" charset="-122"/>
            </a:endParaRPr>
          </a:p>
        </p:txBody>
      </p:sp>
      <p:pic>
        <p:nvPicPr>
          <p:cNvPr id="8" name="图片 7"/>
          <p:cNvPicPr/>
          <p:nvPr/>
        </p:nvPicPr>
        <p:blipFill>
          <a:blip r:embed="rId2"/>
          <a:stretch>
            <a:fillRect/>
          </a:stretch>
        </p:blipFill>
        <p:spPr>
          <a:xfrm>
            <a:off x="19373" y="2007031"/>
            <a:ext cx="12192000" cy="4912962"/>
          </a:xfrm>
          <a:prstGeom prst="rect">
            <a:avLst/>
          </a:prstGeom>
        </p:spPr>
      </p:pic>
      <p:pic>
        <p:nvPicPr>
          <p:cNvPr id="9" name="图片 8"/>
          <p:cNvPicPr/>
          <p:nvPr/>
        </p:nvPicPr>
        <p:blipFill rotWithShape="1">
          <a:blip r:embed="rId3"/>
          <a:srcRect t="8860" r="52742" b="19831"/>
          <a:stretch/>
        </p:blipFill>
        <p:spPr>
          <a:xfrm>
            <a:off x="19373" y="33957"/>
            <a:ext cx="3700220" cy="2035067"/>
          </a:xfrm>
          <a:prstGeom prst="rect">
            <a:avLst/>
          </a:prstGeom>
        </p:spPr>
      </p:pic>
    </p:spTree>
    <p:extLst>
      <p:ext uri="{BB962C8B-B14F-4D97-AF65-F5344CB8AC3E}">
        <p14:creationId xmlns:p14="http://schemas.microsoft.com/office/powerpoint/2010/main" val="338467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rotWithShape="1">
          <a:blip r:embed="rId2"/>
          <a:srcRect t="8860" r="52742" b="19831"/>
          <a:stretch/>
        </p:blipFill>
        <p:spPr>
          <a:xfrm>
            <a:off x="19372" y="33956"/>
            <a:ext cx="4234913" cy="2743201"/>
          </a:xfrm>
          <a:prstGeom prst="rect">
            <a:avLst/>
          </a:prstGeom>
        </p:spPr>
      </p:pic>
      <p:pic>
        <p:nvPicPr>
          <p:cNvPr id="5" name="图片 4"/>
          <p:cNvPicPr/>
          <p:nvPr/>
        </p:nvPicPr>
        <p:blipFill rotWithShape="1">
          <a:blip r:embed="rId3"/>
          <a:srcRect t="4159" b="7554"/>
          <a:stretch/>
        </p:blipFill>
        <p:spPr>
          <a:xfrm>
            <a:off x="38746" y="4525515"/>
            <a:ext cx="4215540" cy="2332485"/>
          </a:xfrm>
          <a:prstGeom prst="rect">
            <a:avLst/>
          </a:prstGeom>
        </p:spPr>
      </p:pic>
      <p:sp>
        <p:nvSpPr>
          <p:cNvPr id="7" name="标题 1">
            <a:extLst>
              <a:ext uri="{FF2B5EF4-FFF2-40B4-BE49-F238E27FC236}">
                <a16:creationId xmlns:a16="http://schemas.microsoft.com/office/drawing/2014/main" id="{668F6928-6DD9-4D77-96DF-484EC7BC326F}"/>
              </a:ext>
            </a:extLst>
          </p:cNvPr>
          <p:cNvSpPr txBox="1">
            <a:spLocks/>
          </p:cNvSpPr>
          <p:nvPr/>
        </p:nvSpPr>
        <p:spPr>
          <a:xfrm>
            <a:off x="4339533" y="28151"/>
            <a:ext cx="7245455" cy="1729314"/>
          </a:xfrm>
          <a:prstGeom prst="rect">
            <a:avLst/>
          </a:prstGeom>
          <a:solidFill>
            <a:sysClr val="window" lastClr="FFFFFF"/>
          </a:solidFill>
          <a:ln>
            <a:solidFill>
              <a:sysClr val="window" lastClr="FFFFFF"/>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   </a:t>
            </a:r>
            <a:r>
              <a:rPr kumimoji="0" lang="zh-CN" altLang="en-US" sz="48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j-cs"/>
              </a:rPr>
              <a:t>时空转换与理性映照</a:t>
            </a:r>
            <a:endParaRPr kumimoji="0" lang="en-US" altLang="zh-CN"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隶书" panose="02010509060101010101" pitchFamily="49" charset="-122"/>
                <a:ea typeface="隶书" panose="02010509060101010101" pitchFamily="49" charset="-122"/>
                <a:cs typeface="+mj-cs"/>
              </a:rPr>
              <a:t>——</a:t>
            </a:r>
            <a:r>
              <a:rPr kumimoji="0" lang="zh-CN" altLang="en-US" sz="4000" b="0" i="0" u="none" strike="noStrike" kern="1200" cap="none" spc="0" normalizeH="0" baseline="0" noProof="0" dirty="0">
                <a:ln>
                  <a:noFill/>
                </a:ln>
                <a:solidFill>
                  <a:prstClr val="black"/>
                </a:solidFill>
                <a:effectLst/>
                <a:uLnTx/>
                <a:uFillTx/>
                <a:latin typeface="隶书" panose="02010509060101010101" pitchFamily="49" charset="-122"/>
                <a:ea typeface="隶书" panose="02010509060101010101" pitchFamily="49" charset="-122"/>
                <a:cs typeface="+mj-cs"/>
              </a:rPr>
              <a:t>启蒙运动发生的前世今缘</a:t>
            </a:r>
            <a:endParaRPr kumimoji="0" lang="zh-CN" altLang="en-US" sz="4800" b="0" i="0" u="none" strike="noStrike" kern="1200" cap="none" spc="0" normalizeH="0" baseline="0" noProof="0" dirty="0">
              <a:ln>
                <a:noFill/>
              </a:ln>
              <a:solidFill>
                <a:prstClr val="black"/>
              </a:solidFill>
              <a:effectLst/>
              <a:uLnTx/>
              <a:uFillTx/>
              <a:latin typeface="隶书" panose="02010509060101010101" pitchFamily="49" charset="-122"/>
              <a:ea typeface="隶书" panose="02010509060101010101" pitchFamily="49" charset="-122"/>
              <a:cs typeface="+mj-cs"/>
            </a:endParaRPr>
          </a:p>
        </p:txBody>
      </p:sp>
      <p:pic>
        <p:nvPicPr>
          <p:cNvPr id="8" name="图片 7"/>
          <p:cNvPicPr/>
          <p:nvPr/>
        </p:nvPicPr>
        <p:blipFill rotWithShape="1">
          <a:blip r:embed="rId4"/>
          <a:srcRect l="3476" t="8077" r="41870" b="5204"/>
          <a:stretch/>
        </p:blipFill>
        <p:spPr>
          <a:xfrm>
            <a:off x="4254286" y="1511085"/>
            <a:ext cx="7883470" cy="5556142"/>
          </a:xfrm>
          <a:prstGeom prst="rect">
            <a:avLst/>
          </a:prstGeom>
        </p:spPr>
      </p:pic>
      <p:sp>
        <p:nvSpPr>
          <p:cNvPr id="9" name="标题 1">
            <a:extLst>
              <a:ext uri="{FF2B5EF4-FFF2-40B4-BE49-F238E27FC236}">
                <a16:creationId xmlns:a16="http://schemas.microsoft.com/office/drawing/2014/main" id="{C7EFDAFA-3D29-4DCB-A84D-432D2B82D114}"/>
              </a:ext>
            </a:extLst>
          </p:cNvPr>
          <p:cNvSpPr txBox="1">
            <a:spLocks/>
          </p:cNvSpPr>
          <p:nvPr/>
        </p:nvSpPr>
        <p:spPr>
          <a:xfrm>
            <a:off x="77494" y="2974787"/>
            <a:ext cx="4083802" cy="1170096"/>
          </a:xfrm>
          <a:prstGeom prst="rect">
            <a:avLst/>
          </a:prstGeom>
          <a:solidFill>
            <a:sysClr val="window" lastClr="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j-cs"/>
              </a:rPr>
              <a:t>从“强权”的反智</a:t>
            </a:r>
            <a:endParaRPr kumimoji="0" lang="en-US" altLang="zh-CN" sz="32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j-cs"/>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j-cs"/>
              </a:rPr>
              <a:t>到“理性”的反思</a:t>
            </a:r>
          </a:p>
        </p:txBody>
      </p:sp>
      <p:sp>
        <p:nvSpPr>
          <p:cNvPr id="11" name="矩形 10"/>
          <p:cNvSpPr/>
          <p:nvPr/>
        </p:nvSpPr>
        <p:spPr>
          <a:xfrm>
            <a:off x="8660252" y="1649989"/>
            <a:ext cx="2698176" cy="523220"/>
          </a:xfrm>
          <a:prstGeom prst="rect">
            <a:avLst/>
          </a:prstGeom>
          <a:noFill/>
        </p:spPr>
        <p:txBody>
          <a:bodyPr wrap="none" lIns="91440" tIns="45720" rIns="91440" bIns="45720">
            <a:spAutoFit/>
          </a:bodyPr>
          <a:lstStyle/>
          <a:p>
            <a:pPr algn="ctr"/>
            <a:r>
              <a:rPr lang="zh-CN" altLang="en-US" sz="2800" b="0" cap="none" spc="0" dirty="0" smtClean="0">
                <a:ln w="0"/>
                <a:solidFill>
                  <a:schemeClr val="tx1"/>
                </a:solidFill>
                <a:effectLst>
                  <a:outerShdw blurRad="38100" dist="19050" dir="2700000" algn="tl" rotWithShape="0">
                    <a:schemeClr val="dk1">
                      <a:alpha val="40000"/>
                    </a:schemeClr>
                  </a:outerShdw>
                </a:effectLst>
              </a:rPr>
              <a:t>资本主义工商业</a:t>
            </a:r>
            <a:endParaRPr lang="en-US" altLang="zh-CN" sz="2800" b="0" cap="none" spc="0" dirty="0" smtClean="0">
              <a:ln w="0"/>
              <a:solidFill>
                <a:schemeClr val="tx1"/>
              </a:solidFill>
              <a:effectLst>
                <a:outerShdw blurRad="38100" dist="19050" dir="2700000" algn="tl" rotWithShape="0">
                  <a:schemeClr val="dk1">
                    <a:alpha val="40000"/>
                  </a:schemeClr>
                </a:outerShdw>
              </a:effectLst>
            </a:endParaRPr>
          </a:p>
        </p:txBody>
      </p:sp>
      <p:sp>
        <p:nvSpPr>
          <p:cNvPr id="12" name="矩形 11"/>
          <p:cNvSpPr/>
          <p:nvPr/>
        </p:nvSpPr>
        <p:spPr>
          <a:xfrm>
            <a:off x="4503512" y="4816816"/>
            <a:ext cx="2741946" cy="523220"/>
          </a:xfrm>
          <a:prstGeom prst="rect">
            <a:avLst/>
          </a:prstGeom>
          <a:noFill/>
        </p:spPr>
        <p:txBody>
          <a:bodyPr wrap="square" lIns="91440" tIns="45720" rIns="91440" bIns="45720">
            <a:spAutoFit/>
          </a:bodyPr>
          <a:lstStyle/>
          <a:p>
            <a:pPr algn="ctr"/>
            <a:r>
              <a:rPr lang="zh-CN" altLang="en-US" sz="2800" dirty="0" smtClean="0">
                <a:ln w="0"/>
                <a:effectLst>
                  <a:outerShdw blurRad="38100" dist="19050" dir="2700000" algn="tl" rotWithShape="0">
                    <a:schemeClr val="dk1">
                      <a:alpha val="40000"/>
                    </a:schemeClr>
                  </a:outerShdw>
                </a:effectLst>
              </a:rPr>
              <a:t>资本主义工商业</a:t>
            </a:r>
            <a:endParaRPr lang="zh-CN" altLang="en-US"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133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000"/>
                                        <p:tgtEl>
                                          <p:spTgt spid="12">
                                            <p:txEl>
                                              <p:pRg st="0" end="0"/>
                                            </p:txEl>
                                          </p:spTgt>
                                        </p:tgtEl>
                                      </p:cBhvr>
                                    </p:animEffect>
                                    <p:anim calcmode="lin" valueType="num">
                                      <p:cBhvr>
                                        <p:cTn id="1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566880C0-074F-42AA-A0C8-A3B9E4677548}"/>
              </a:ext>
            </a:extLst>
          </p:cNvPr>
          <p:cNvSpPr/>
          <p:nvPr/>
        </p:nvSpPr>
        <p:spPr>
          <a:xfrm>
            <a:off x="-52251" y="4868884"/>
            <a:ext cx="4861037" cy="1477328"/>
          </a:xfrm>
          <a:prstGeom prst="rect">
            <a:avLst/>
          </a:prstGeom>
          <a:solidFill>
            <a:sysClr val="windowText" lastClr="000000"/>
          </a:solidFill>
          <a:ln>
            <a:solidFill>
              <a:sysClr val="window" lastClr="FFFFFF"/>
            </a:solid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从“人性”的复活到“理性”的孵化</a:t>
            </a:r>
            <a:endParaRPr kumimoji="0" lang="en-US" altLang="zh-CN" sz="20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从“科学”的启示到“理性”的启蒙</a:t>
            </a:r>
            <a:endParaRPr kumimoji="0" lang="en-US" altLang="zh-CN" sz="20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从“强权”的反智到“理性”的反思</a:t>
            </a:r>
          </a:p>
        </p:txBody>
      </p:sp>
      <p:pic>
        <p:nvPicPr>
          <p:cNvPr id="5" name="内容占位符 4" descr="图片包含 就坐, 深色, 黑色, 白色&#10;&#10;已生成高可信度的说明">
            <a:extLst>
              <a:ext uri="{FF2B5EF4-FFF2-40B4-BE49-F238E27FC236}">
                <a16:creationId xmlns:a16="http://schemas.microsoft.com/office/drawing/2014/main" id="{BB48A936-6A86-42FE-8902-75C6930B630B}"/>
              </a:ext>
            </a:extLst>
          </p:cNvPr>
          <p:cNvPicPr>
            <a:picLocks noGrp="1" noChangeAspect="1"/>
          </p:cNvPicPr>
          <p:nvPr>
            <p:ph idx="1"/>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
            <a:ext cx="4808786" cy="5050970"/>
          </a:xfrm>
        </p:spPr>
      </p:pic>
      <p:sp>
        <p:nvSpPr>
          <p:cNvPr id="6" name="矩形 5">
            <a:extLst>
              <a:ext uri="{FF2B5EF4-FFF2-40B4-BE49-F238E27FC236}">
                <a16:creationId xmlns:a16="http://schemas.microsoft.com/office/drawing/2014/main" id="{3FCFE395-96E6-42B0-BD2B-811477E43A4C}"/>
              </a:ext>
            </a:extLst>
          </p:cNvPr>
          <p:cNvSpPr/>
          <p:nvPr/>
        </p:nvSpPr>
        <p:spPr>
          <a:xfrm>
            <a:off x="130635" y="4278774"/>
            <a:ext cx="653934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独立思考</a:t>
            </a:r>
            <a:r>
              <a:rPr kumimoji="0" lang="en-US" altLang="zh-CN"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r>
              <a:rPr kumimoji="0" lang="zh-CN" altLang="en-US"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知性认识</a:t>
            </a:r>
            <a:r>
              <a:rPr kumimoji="0" lang="en-US" altLang="zh-CN"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r>
              <a:rPr kumimoji="0" lang="zh-CN" altLang="en-US"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自我评判</a:t>
            </a:r>
          </a:p>
        </p:txBody>
      </p:sp>
      <p:sp>
        <p:nvSpPr>
          <p:cNvPr id="7" name="矩形 6">
            <a:extLst>
              <a:ext uri="{FF2B5EF4-FFF2-40B4-BE49-F238E27FC236}">
                <a16:creationId xmlns:a16="http://schemas.microsoft.com/office/drawing/2014/main" id="{5630C433-D80D-4645-8571-48BD7BEF5659}"/>
              </a:ext>
            </a:extLst>
          </p:cNvPr>
          <p:cNvSpPr/>
          <p:nvPr/>
        </p:nvSpPr>
        <p:spPr>
          <a:xfrm>
            <a:off x="858505" y="3653457"/>
            <a:ext cx="30572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否定一切外在权威</a:t>
            </a:r>
          </a:p>
        </p:txBody>
      </p:sp>
      <p:sp>
        <p:nvSpPr>
          <p:cNvPr id="9" name="矩形 8">
            <a:extLst>
              <a:ext uri="{FF2B5EF4-FFF2-40B4-BE49-F238E27FC236}">
                <a16:creationId xmlns:a16="http://schemas.microsoft.com/office/drawing/2014/main" id="{38402481-F910-43A3-B07C-1610A9F21DE9}"/>
              </a:ext>
            </a:extLst>
          </p:cNvPr>
          <p:cNvSpPr/>
          <p:nvPr/>
        </p:nvSpPr>
        <p:spPr>
          <a:xfrm>
            <a:off x="1510949" y="1792548"/>
            <a:ext cx="203132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华文琥珀" panose="02010800040101010101" pitchFamily="2" charset="-122"/>
                <a:ea typeface="华文琥珀" panose="02010800040101010101" pitchFamily="2" charset="-122"/>
                <a:cs typeface="+mn-cs"/>
              </a:rPr>
              <a:t>“理性”</a:t>
            </a:r>
          </a:p>
        </p:txBody>
      </p:sp>
      <p:sp>
        <p:nvSpPr>
          <p:cNvPr id="10" name="矩形 9">
            <a:extLst>
              <a:ext uri="{FF2B5EF4-FFF2-40B4-BE49-F238E27FC236}">
                <a16:creationId xmlns:a16="http://schemas.microsoft.com/office/drawing/2014/main" id="{FFBA60CE-681A-445C-A2B6-3ABDEB2A65AD}"/>
              </a:ext>
            </a:extLst>
          </p:cNvPr>
          <p:cNvSpPr/>
          <p:nvPr/>
        </p:nvSpPr>
        <p:spPr>
          <a:xfrm>
            <a:off x="1411220" y="2553441"/>
            <a:ext cx="19800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smtClean="0">
                <a:ln>
                  <a:noFill/>
                </a:ln>
                <a:solidFill>
                  <a:prstClr val="white"/>
                </a:solidFill>
                <a:effectLst/>
                <a:uLnTx/>
                <a:uFillTx/>
                <a:latin typeface="等线" panose="020F0502020204030204"/>
                <a:ea typeface="等线" panose="02010600030101010101" pitchFamily="2" charset="-122"/>
                <a:cs typeface="+mn-cs"/>
              </a:rPr>
              <a:t>启蒙的</a:t>
            </a:r>
            <a:r>
              <a:rPr kumimoji="0" lang="zh-CN" altLang="en-US" sz="2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核心</a:t>
            </a:r>
          </a:p>
        </p:txBody>
      </p:sp>
      <p:sp>
        <p:nvSpPr>
          <p:cNvPr id="12" name="内容占位符 2">
            <a:extLst>
              <a:ext uri="{FF2B5EF4-FFF2-40B4-BE49-F238E27FC236}">
                <a16:creationId xmlns:a16="http://schemas.microsoft.com/office/drawing/2014/main" id="{B1DACA1D-B32C-4182-B61D-2BB0CCF576C2}"/>
              </a:ext>
            </a:extLst>
          </p:cNvPr>
          <p:cNvSpPr txBox="1">
            <a:spLocks/>
          </p:cNvSpPr>
          <p:nvPr/>
        </p:nvSpPr>
        <p:spPr>
          <a:xfrm>
            <a:off x="4804680" y="40006"/>
            <a:ext cx="7387320" cy="127536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None/>
              <a:tabLst/>
              <a:defRPr/>
            </a:pPr>
            <a:r>
              <a:rPr kumimoji="0" lang="en-US" altLang="zh-CN" sz="2800" b="0" i="0" u="none" strike="noStrike" kern="1200" cap="none" spc="0" normalizeH="0" baseline="0" noProof="0" dirty="0" smtClean="0">
                <a:ln>
                  <a:noFill/>
                </a:ln>
                <a:solidFill>
                  <a:prstClr val="black"/>
                </a:solidFill>
                <a:effectLst/>
                <a:uLnTx/>
                <a:uFillTx/>
                <a:latin typeface="等线" panose="020F0502020204030204"/>
                <a:ea typeface="等线" panose="02010600030101010101" pitchFamily="2" charset="-122"/>
                <a:cs typeface="+mn-cs"/>
              </a:rPr>
              <a:t>15</a:t>
            </a:r>
            <a:r>
              <a:rPr kumimoji="0" lang="zh-CN" altLang="en-US" sz="2800" b="0" i="0" u="none" strike="noStrike" kern="1200" cap="none" spc="0" normalizeH="0" baseline="0" noProof="0" dirty="0" smtClean="0">
                <a:ln>
                  <a:noFill/>
                </a:ln>
                <a:solidFill>
                  <a:prstClr val="black"/>
                </a:solidFill>
                <a:effectLst/>
                <a:uLnTx/>
                <a:uFillTx/>
                <a:latin typeface="等线" panose="020F0502020204030204"/>
                <a:ea typeface="等线" panose="02010600030101010101" pitchFamily="2" charset="-122"/>
                <a:cs typeface="+mn-cs"/>
              </a:rPr>
              <a:t>亚平宁春风</a:t>
            </a:r>
            <a:r>
              <a:rPr kumimoji="0" lang="en-US" altLang="zh-CN" sz="2800" b="0" i="0" u="none" strike="noStrike" kern="1200" cap="none" spc="0" normalizeH="0" baseline="0" noProof="0" dirty="0" smtClean="0">
                <a:ln>
                  <a:noFill/>
                </a:ln>
                <a:solidFill>
                  <a:prstClr val="black"/>
                </a:solidFill>
                <a:effectLst/>
                <a:uLnTx/>
                <a:uFillTx/>
                <a:latin typeface="等线" panose="020F0502020204030204"/>
                <a:ea typeface="等线" panose="02010600030101010101" pitchFamily="2" charset="-122"/>
                <a:cs typeface="+mn-cs"/>
              </a:rPr>
              <a:t>-16</a:t>
            </a:r>
            <a:r>
              <a:rPr kumimoji="0" lang="zh-CN" altLang="en-US" sz="2800" b="0" i="0" u="none" strike="noStrike" kern="1200" cap="none" spc="0" normalizeH="0" baseline="0" noProof="0" dirty="0" smtClean="0">
                <a:ln>
                  <a:noFill/>
                </a:ln>
                <a:solidFill>
                  <a:prstClr val="black"/>
                </a:solidFill>
                <a:effectLst/>
                <a:uLnTx/>
                <a:uFillTx/>
                <a:latin typeface="等线" panose="020F0502020204030204"/>
                <a:ea typeface="等线" panose="02010600030101010101" pitchFamily="2" charset="-122"/>
                <a:cs typeface="+mn-cs"/>
              </a:rPr>
              <a:t>德意志惊雷</a:t>
            </a:r>
            <a:r>
              <a:rPr kumimoji="0" lang="en-US" altLang="zh-CN" sz="2800" b="0" i="0" u="none" strike="noStrike" kern="1200" cap="none" spc="0" normalizeH="0" baseline="0" noProof="0" dirty="0" smtClean="0">
                <a:ln>
                  <a:noFill/>
                </a:ln>
                <a:solidFill>
                  <a:prstClr val="black"/>
                </a:solidFill>
                <a:effectLst/>
                <a:uLnTx/>
                <a:uFillTx/>
                <a:latin typeface="等线" panose="020F0502020204030204"/>
                <a:ea typeface="等线" panose="02010600030101010101" pitchFamily="2" charset="-122"/>
                <a:cs typeface="+mn-cs"/>
              </a:rPr>
              <a:t>-17</a:t>
            </a:r>
            <a:r>
              <a:rPr kumimoji="0" lang="zh-CN" altLang="en-US" sz="2800" b="0" i="0" u="none" strike="noStrike" kern="1200" cap="none" spc="0" normalizeH="0" baseline="0" noProof="0" dirty="0" smtClean="0">
                <a:ln>
                  <a:noFill/>
                </a:ln>
                <a:solidFill>
                  <a:prstClr val="black"/>
                </a:solidFill>
                <a:effectLst/>
                <a:uLnTx/>
                <a:uFillTx/>
                <a:latin typeface="等线" panose="020F0502020204030204"/>
                <a:ea typeface="等线" panose="02010600030101010101" pitchFamily="2" charset="-122"/>
                <a:cs typeface="+mn-cs"/>
              </a:rPr>
              <a:t>不列颠发端</a:t>
            </a:r>
            <a:endParaRPr kumimoji="0" lang="en-US" altLang="zh-CN" sz="2800" b="0" i="0" u="none" strike="noStrike" kern="1200" cap="none" spc="0" normalizeH="0" baseline="0" noProof="0" dirty="0" smtClean="0">
              <a:ln>
                <a:noFill/>
              </a:ln>
              <a:solidFill>
                <a:prstClr val="black"/>
              </a:solidFill>
              <a:effectLst/>
              <a:uLnTx/>
              <a:uFillTx/>
              <a:latin typeface="等线" panose="020F0502020204030204"/>
              <a:ea typeface="等线" panose="02010600030101010101" pitchFamily="2" charset="-122"/>
              <a:cs typeface="+mn-cs"/>
            </a:endParaRPr>
          </a:p>
          <a:p>
            <a:pPr marL="0" lvl="0" indent="0" algn="ctr">
              <a:buNone/>
              <a:defRPr/>
            </a:pPr>
            <a:r>
              <a:rPr lang="zh-CN" altLang="en-US" sz="3200" dirty="0">
                <a:solidFill>
                  <a:prstClr val="black"/>
                </a:solidFill>
                <a:latin typeface="华文琥珀" panose="02010800040101010101" pitchFamily="2" charset="-122"/>
                <a:ea typeface="华文琥珀" panose="02010800040101010101" pitchFamily="2" charset="-122"/>
              </a:rPr>
              <a:t>为何</a:t>
            </a:r>
            <a:r>
              <a:rPr lang="en-US" altLang="zh-CN" sz="3200" dirty="0">
                <a:solidFill>
                  <a:prstClr val="black"/>
                </a:solidFill>
                <a:latin typeface="华文琥珀" panose="02010800040101010101" pitchFamily="2" charset="-122"/>
                <a:ea typeface="华文琥珀" panose="02010800040101010101" pitchFamily="2" charset="-122"/>
              </a:rPr>
              <a:t>18</a:t>
            </a:r>
            <a:r>
              <a:rPr lang="zh-CN" altLang="en-US" sz="3200" dirty="0">
                <a:solidFill>
                  <a:prstClr val="black"/>
                </a:solidFill>
                <a:latin typeface="华文琥珀" panose="02010800040101010101" pitchFamily="2" charset="-122"/>
                <a:ea typeface="华文琥珀" panose="02010800040101010101" pitchFamily="2" charset="-122"/>
              </a:rPr>
              <a:t>世纪在黑暗的法兰西蒸腾？</a:t>
            </a:r>
            <a:endParaRPr kumimoji="0" lang="en-US" altLang="zh-CN" sz="3200" b="0" i="0" u="none" strike="noStrike" kern="1200" cap="none" spc="0" normalizeH="0" baseline="0" noProof="0" dirty="0">
              <a:ln>
                <a:noFill/>
              </a:ln>
              <a:solidFill>
                <a:prstClr val="black"/>
              </a:solidFill>
              <a:effectLst/>
              <a:uLnTx/>
              <a:uFillTx/>
              <a:latin typeface="华文琥珀" panose="02010800040101010101" pitchFamily="2" charset="-122"/>
              <a:ea typeface="华文琥珀" panose="02010800040101010101" pitchFamily="2" charset="-122"/>
            </a:endParaRPr>
          </a:p>
        </p:txBody>
      </p:sp>
      <p:sp>
        <p:nvSpPr>
          <p:cNvPr id="2" name="文本框 1">
            <a:extLst>
              <a:ext uri="{FF2B5EF4-FFF2-40B4-BE49-F238E27FC236}">
                <a16:creationId xmlns:a16="http://schemas.microsoft.com/office/drawing/2014/main" id="{22B96520-0AD0-49BE-947C-BAF2B121B8B6}"/>
              </a:ext>
            </a:extLst>
          </p:cNvPr>
          <p:cNvSpPr txBox="1"/>
          <p:nvPr/>
        </p:nvSpPr>
        <p:spPr>
          <a:xfrm>
            <a:off x="1" y="6354442"/>
            <a:ext cx="4808786" cy="461665"/>
          </a:xfrm>
          <a:prstGeom prst="rect">
            <a:avLst/>
          </a:prstGeom>
          <a:solidFill>
            <a:schemeClr val="bg1">
              <a:lumMod val="85000"/>
            </a:schemeClr>
          </a:solidFill>
        </p:spPr>
        <p:txBody>
          <a:bodyPr wrap="square" rtlCol="0">
            <a:spAutoFit/>
          </a:bodyPr>
          <a:lstStyle/>
          <a:p>
            <a:r>
              <a:rPr lang="zh-CN" altLang="en-US" sz="2400" dirty="0"/>
              <a:t>人文主义</a:t>
            </a:r>
            <a:r>
              <a:rPr lang="en-US" altLang="zh-CN" sz="2400" dirty="0"/>
              <a:t>+</a:t>
            </a:r>
            <a:r>
              <a:rPr lang="zh-CN" altLang="en-US" sz="2400" dirty="0"/>
              <a:t>唯物主义</a:t>
            </a:r>
            <a:r>
              <a:rPr lang="en-US" altLang="zh-CN" sz="2400" dirty="0"/>
              <a:t>+</a:t>
            </a:r>
            <a:r>
              <a:rPr lang="zh-CN" altLang="en-US" sz="2400" dirty="0"/>
              <a:t>资本主义</a:t>
            </a:r>
            <a:endParaRPr lang="en-US" altLang="zh-CN" sz="2400" dirty="0"/>
          </a:p>
        </p:txBody>
      </p:sp>
      <p:sp>
        <p:nvSpPr>
          <p:cNvPr id="16" name="标题 1">
            <a:extLst>
              <a:ext uri="{FF2B5EF4-FFF2-40B4-BE49-F238E27FC236}">
                <a16:creationId xmlns:a16="http://schemas.microsoft.com/office/drawing/2014/main" id="{98CAE47F-1AAD-466B-B1B4-F76D41E7CAD6}"/>
              </a:ext>
            </a:extLst>
          </p:cNvPr>
          <p:cNvSpPr txBox="1">
            <a:spLocks/>
          </p:cNvSpPr>
          <p:nvPr/>
        </p:nvSpPr>
        <p:spPr>
          <a:xfrm>
            <a:off x="50331" y="53377"/>
            <a:ext cx="5401226" cy="1353338"/>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dirty="0">
                <a:solidFill>
                  <a:schemeClr val="bg1"/>
                </a:solidFill>
                <a:latin typeface="黑体" panose="02010609060101010101" pitchFamily="49" charset="-122"/>
                <a:ea typeface="黑体" panose="02010609060101010101" pitchFamily="49" charset="-122"/>
              </a:rPr>
              <a:t> </a:t>
            </a:r>
            <a:r>
              <a:rPr lang="zh-CN" altLang="en-US" sz="3600" b="1" dirty="0" smtClean="0">
                <a:solidFill>
                  <a:schemeClr val="bg1"/>
                </a:solidFill>
                <a:latin typeface="黑体" panose="02010609060101010101" pitchFamily="49" charset="-122"/>
                <a:ea typeface="黑体" panose="02010609060101010101" pitchFamily="49" charset="-122"/>
              </a:rPr>
              <a:t>时空</a:t>
            </a:r>
            <a:r>
              <a:rPr lang="zh-CN" altLang="en-US" sz="3600" b="1" dirty="0">
                <a:solidFill>
                  <a:schemeClr val="bg1"/>
                </a:solidFill>
                <a:latin typeface="黑体" panose="02010609060101010101" pitchFamily="49" charset="-122"/>
                <a:ea typeface="黑体" panose="02010609060101010101" pitchFamily="49" charset="-122"/>
              </a:rPr>
              <a:t>转换与理性映照</a:t>
            </a:r>
            <a:endParaRPr lang="en-US" altLang="zh-CN" sz="3600" b="1" dirty="0">
              <a:solidFill>
                <a:schemeClr val="bg1"/>
              </a:solidFill>
              <a:latin typeface="黑体" panose="02010609060101010101" pitchFamily="49" charset="-122"/>
              <a:ea typeface="黑体" panose="02010609060101010101" pitchFamily="49" charset="-122"/>
            </a:endParaRPr>
          </a:p>
          <a:p>
            <a:r>
              <a:rPr lang="en-US" altLang="zh-CN" sz="3200" dirty="0">
                <a:solidFill>
                  <a:schemeClr val="bg1"/>
                </a:solidFill>
                <a:latin typeface="隶书" panose="02010509060101010101" pitchFamily="49" charset="-122"/>
                <a:ea typeface="隶书" panose="02010509060101010101" pitchFamily="49" charset="-122"/>
              </a:rPr>
              <a:t>——</a:t>
            </a:r>
            <a:r>
              <a:rPr lang="zh-CN" altLang="en-US" sz="3200" dirty="0" smtClean="0">
                <a:solidFill>
                  <a:schemeClr val="bg1"/>
                </a:solidFill>
                <a:latin typeface="隶书" panose="02010509060101010101" pitchFamily="49" charset="-122"/>
                <a:ea typeface="隶书" panose="02010509060101010101" pitchFamily="49" charset="-122"/>
              </a:rPr>
              <a:t>启蒙运动的</a:t>
            </a:r>
            <a:r>
              <a:rPr lang="zh-CN" altLang="en-US" sz="3200" dirty="0">
                <a:solidFill>
                  <a:schemeClr val="bg1"/>
                </a:solidFill>
                <a:latin typeface="隶书" panose="02010509060101010101" pitchFamily="49" charset="-122"/>
                <a:ea typeface="隶书" panose="02010509060101010101" pitchFamily="49" charset="-122"/>
              </a:rPr>
              <a:t>前世今缘</a:t>
            </a:r>
            <a:endParaRPr lang="zh-CN" altLang="en-US" sz="4000" dirty="0">
              <a:solidFill>
                <a:schemeClr val="bg1"/>
              </a:solidFill>
              <a:latin typeface="隶书" panose="02010509060101010101" pitchFamily="49" charset="-122"/>
              <a:ea typeface="隶书" panose="02010509060101010101" pitchFamily="49" charset="-122"/>
            </a:endParaRPr>
          </a:p>
        </p:txBody>
      </p:sp>
      <p:sp>
        <p:nvSpPr>
          <p:cNvPr id="18" name="内容占位符 2">
            <a:extLst>
              <a:ext uri="{FF2B5EF4-FFF2-40B4-BE49-F238E27FC236}">
                <a16:creationId xmlns:a16="http://schemas.microsoft.com/office/drawing/2014/main" id="{1E7CBC14-F221-4A9F-96ED-A42A18BDFF6B}"/>
              </a:ext>
            </a:extLst>
          </p:cNvPr>
          <p:cNvSpPr txBox="1">
            <a:spLocks/>
          </p:cNvSpPr>
          <p:nvPr/>
        </p:nvSpPr>
        <p:spPr>
          <a:xfrm>
            <a:off x="4836962" y="1553424"/>
            <a:ext cx="5285508" cy="4046034"/>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effectLst/>
                <a:uLnTx/>
                <a:uFillTx/>
                <a:latin typeface="等线" panose="020F0502020204030204"/>
                <a:ea typeface="等线" panose="02010600030101010101" pitchFamily="2" charset="-122"/>
                <a:cs typeface="+mn-cs"/>
              </a:rPr>
              <a:t>欧洲天主教会的精神要塞</a:t>
            </a:r>
            <a:endParaRPr kumimoji="0" lang="en-US" altLang="zh-CN" sz="2400" b="0" i="0" u="none" strike="noStrike" kern="1200" cap="none" spc="0" normalizeH="0" baseline="0" noProof="0" dirty="0">
              <a:ln>
                <a:noFill/>
              </a:ln>
              <a:effectLst/>
              <a:uLnTx/>
              <a:uFillTx/>
              <a:latin typeface="等线" panose="020F0502020204030204"/>
              <a:ea typeface="等线" panose="02010600030101010101" pitchFamily="2" charset="-122"/>
              <a:cs typeface="+mn-cs"/>
            </a:endParaRP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effectLst/>
                <a:uLnTx/>
                <a:uFillTx/>
                <a:latin typeface="等线" panose="020F0502020204030204"/>
                <a:ea typeface="等线" panose="02010600030101010101" pitchFamily="2" charset="-122"/>
                <a:cs typeface="+mn-cs"/>
              </a:rPr>
              <a:t>欧洲专制王权的政治堡垒</a:t>
            </a:r>
            <a:endParaRPr kumimoji="0" lang="en-US" altLang="zh-CN" sz="2400" b="0" i="0" u="none" strike="noStrike" kern="1200" cap="none" spc="0" normalizeH="0" baseline="0" noProof="0" dirty="0">
              <a:ln>
                <a:noFill/>
              </a:ln>
              <a:effectLst/>
              <a:uLnTx/>
              <a:uFillTx/>
              <a:latin typeface="等线" panose="020F0502020204030204"/>
              <a:ea typeface="等线" panose="02010600030101010101" pitchFamily="2" charset="-122"/>
              <a:cs typeface="+mn-cs"/>
            </a:endParaRP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zh-CN" altLang="en-US" sz="2400" b="0" i="0" u="none" strike="noStrike" kern="1200" cap="none" spc="0" normalizeH="0" baseline="0" noProof="0" dirty="0">
                <a:ln>
                  <a:noFill/>
                </a:ln>
                <a:effectLst/>
                <a:uLnTx/>
                <a:uFillTx/>
                <a:latin typeface="等线" panose="020F0502020204030204"/>
                <a:ea typeface="等线" panose="02010600030101010101" pitchFamily="2" charset="-122"/>
                <a:cs typeface="+mn-cs"/>
              </a:rPr>
              <a:t>欧洲特权阶层的社会乐园</a:t>
            </a:r>
            <a:endParaRPr kumimoji="0" lang="en-US" altLang="zh-CN" sz="2400" b="0" i="0" u="none" strike="noStrike" kern="1200" cap="none" spc="0" normalizeH="0" baseline="0" noProof="0" dirty="0">
              <a:ln>
                <a:noFill/>
              </a:ln>
              <a:effectLst/>
              <a:uLnTx/>
              <a:uFillTx/>
              <a:latin typeface="等线" panose="020F0502020204030204"/>
              <a:ea typeface="等线" panose="02010600030101010101" pitchFamily="2" charset="-122"/>
              <a:cs typeface="+mn-cs"/>
            </a:endParaRP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zh-CN" sz="1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endParaRPr>
          </a:p>
          <a:p>
            <a:pPr marL="0" marR="0" lvl="0" indent="0" defTabSz="914400" rtl="0" eaLnBrk="1" fontAlgn="auto" latinLnBrk="0" hangingPunct="1">
              <a:lnSpc>
                <a:spcPct val="90000"/>
              </a:lnSpc>
              <a:spcBef>
                <a:spcPts val="1000"/>
              </a:spcBef>
              <a:spcAft>
                <a:spcPts val="0"/>
              </a:spcAft>
              <a:buClrTx/>
              <a:buSzTx/>
              <a:buNone/>
              <a:tabLst/>
              <a:defRPr/>
            </a:pPr>
            <a:r>
              <a:rPr kumimoji="0" lang="zh-CN" altLang="en-US" sz="2400" b="0" i="0" u="none" strike="noStrike" kern="1200" cap="none" spc="0" normalizeH="0" baseline="0" noProof="0" dirty="0" smtClean="0">
                <a:ln>
                  <a:noFill/>
                </a:ln>
                <a:solidFill>
                  <a:prstClr val="white"/>
                </a:solidFill>
                <a:effectLst/>
                <a:uLnTx/>
                <a:uFillTx/>
                <a:latin typeface="等线" panose="020F0502020204030204"/>
                <a:ea typeface="等线" panose="02010600030101010101" pitchFamily="2" charset="-122"/>
                <a:cs typeface="+mn-cs"/>
              </a:rPr>
              <a:t>世纪</a:t>
            </a:r>
            <a:r>
              <a:rPr kumimoji="0" lang="zh-CN" altLang="en-US"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法国资本主义发展</a:t>
            </a:r>
            <a:endParaRPr kumimoji="0" lang="en-US" altLang="zh-CN" sz="24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effectLst/>
                <a:uLnTx/>
                <a:uFillTx/>
                <a:latin typeface="等线" panose="020F0502020204030204"/>
                <a:ea typeface="等线" panose="02010600030101010101" pitchFamily="2" charset="-122"/>
                <a:cs typeface="+mn-cs"/>
              </a:rPr>
              <a:t>18</a:t>
            </a:r>
            <a:r>
              <a:rPr kumimoji="0" lang="zh-CN" altLang="en-US" sz="2400" b="0" i="0" u="none" strike="noStrike" kern="1200" cap="none" spc="0" normalizeH="0" baseline="0" noProof="0" dirty="0">
                <a:ln>
                  <a:noFill/>
                </a:ln>
                <a:effectLst/>
                <a:uLnTx/>
                <a:uFillTx/>
                <a:latin typeface="等线" panose="020F0502020204030204"/>
                <a:ea typeface="等线" panose="02010600030101010101" pitchFamily="2" charset="-122"/>
                <a:cs typeface="+mn-cs"/>
              </a:rPr>
              <a:t>世纪法国科学中心地位</a:t>
            </a:r>
            <a:endParaRPr kumimoji="0" lang="en-US" altLang="zh-CN" sz="2400" b="0" i="0" u="none" strike="noStrike" kern="1200" cap="none" spc="0" normalizeH="0" baseline="0" noProof="0" dirty="0">
              <a:ln>
                <a:noFill/>
              </a:ln>
              <a:effectLst/>
              <a:uLnTx/>
              <a:uFillTx/>
              <a:latin typeface="等线" panose="020F0502020204030204"/>
              <a:ea typeface="等线" panose="02010600030101010101" pitchFamily="2" charset="-122"/>
              <a:cs typeface="+mn-cs"/>
            </a:endParaRP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effectLst/>
                <a:uLnTx/>
                <a:uFillTx/>
                <a:latin typeface="等线" panose="020F0502020204030204"/>
                <a:ea typeface="等线" panose="02010600030101010101" pitchFamily="2" charset="-122"/>
                <a:cs typeface="+mn-cs"/>
              </a:rPr>
              <a:t>18</a:t>
            </a:r>
            <a:r>
              <a:rPr kumimoji="0" lang="zh-CN" altLang="en-US" sz="2400" b="0" i="0" u="none" strike="noStrike" kern="1200" cap="none" spc="0" normalizeH="0" baseline="0" noProof="0" dirty="0">
                <a:ln>
                  <a:noFill/>
                </a:ln>
                <a:effectLst/>
                <a:uLnTx/>
                <a:uFillTx/>
                <a:latin typeface="等线" panose="020F0502020204030204"/>
                <a:ea typeface="等线" panose="02010600030101010101" pitchFamily="2" charset="-122"/>
                <a:cs typeface="+mn-cs"/>
              </a:rPr>
              <a:t>世纪法国第三等级焦虑</a:t>
            </a:r>
            <a:endParaRPr kumimoji="0" lang="en-US" altLang="zh-CN" sz="2400" b="0" i="0" u="none" strike="noStrike" kern="1200" cap="none" spc="0" normalizeH="0" baseline="0" noProof="0" dirty="0">
              <a:ln>
                <a:noFill/>
              </a:ln>
              <a:effectLst/>
              <a:uLnTx/>
              <a:uFillTx/>
              <a:latin typeface="等线" panose="020F0502020204030204"/>
              <a:ea typeface="等线" panose="02010600030101010101" pitchFamily="2" charset="-122"/>
              <a:cs typeface="+mn-cs"/>
            </a:endParaRP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effectLst/>
                <a:uLnTx/>
                <a:uFillTx/>
                <a:latin typeface="等线" panose="020F0502020204030204"/>
                <a:ea typeface="等线" panose="02010600030101010101" pitchFamily="2" charset="-122"/>
                <a:cs typeface="+mn-cs"/>
              </a:rPr>
              <a:t>18</a:t>
            </a:r>
            <a:r>
              <a:rPr kumimoji="0" lang="zh-CN" altLang="en-US" sz="2400" b="0" i="0" u="none" strike="noStrike" kern="1200" cap="none" spc="0" normalizeH="0" baseline="0" noProof="0" dirty="0">
                <a:ln>
                  <a:noFill/>
                </a:ln>
                <a:effectLst/>
                <a:uLnTx/>
                <a:uFillTx/>
                <a:latin typeface="等线" panose="020F0502020204030204"/>
                <a:ea typeface="等线" panose="02010600030101010101" pitchFamily="2" charset="-122"/>
                <a:cs typeface="+mn-cs"/>
              </a:rPr>
              <a:t>世纪法国王室财政窘态</a:t>
            </a:r>
            <a:endParaRPr kumimoji="0" lang="en-US" altLang="zh-CN" sz="2400" b="0" i="0" u="none" strike="noStrike" kern="1200" cap="none" spc="0" normalizeH="0" baseline="0" noProof="0" dirty="0">
              <a:ln>
                <a:noFill/>
              </a:ln>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D9F25F7C-BD78-4718-8F83-B7843F6B3014}"/>
              </a:ext>
            </a:extLst>
          </p:cNvPr>
          <p:cNvSpPr/>
          <p:nvPr/>
        </p:nvSpPr>
        <p:spPr>
          <a:xfrm>
            <a:off x="4903464" y="2925062"/>
            <a:ext cx="3613520" cy="1077218"/>
          </a:xfrm>
          <a:prstGeom prst="rect">
            <a:avLst/>
          </a:prstGeom>
          <a:solidFill>
            <a:srgbClr val="FF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隶书" panose="02010509060101010101" pitchFamily="49" charset="-122"/>
                <a:ea typeface="隶书" panose="02010509060101010101" pitchFamily="49" charset="-122"/>
                <a:cs typeface="+mn-cs"/>
              </a:rPr>
              <a:t>呼唤用理性阳光</a:t>
            </a:r>
            <a:endParaRPr kumimoji="0" lang="en-US" altLang="zh-CN" sz="3200" b="0" i="0" u="none" strike="noStrike" kern="1200" cap="none" spc="0" normalizeH="0" baseline="0" noProof="0" dirty="0">
              <a:ln>
                <a:noFill/>
              </a:ln>
              <a:solidFill>
                <a:prstClr val="white"/>
              </a:solidFill>
              <a:effectLst/>
              <a:uLnTx/>
              <a:uFillTx/>
              <a:latin typeface="隶书" panose="02010509060101010101" pitchFamily="49" charset="-122"/>
              <a:ea typeface="隶书" panose="02010509060101010101"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隶书" panose="02010509060101010101" pitchFamily="49" charset="-122"/>
                <a:ea typeface="隶书" panose="02010509060101010101" pitchFamily="49" charset="-122"/>
                <a:cs typeface="+mn-cs"/>
              </a:rPr>
              <a:t>驱散现实的黑暗</a:t>
            </a:r>
          </a:p>
        </p:txBody>
      </p:sp>
      <p:pic>
        <p:nvPicPr>
          <p:cNvPr id="21" name="图片 20">
            <a:extLst>
              <a:ext uri="{FF2B5EF4-FFF2-40B4-BE49-F238E27FC236}">
                <a16:creationId xmlns:a16="http://schemas.microsoft.com/office/drawing/2014/main" id="{593CAAF4-C7A8-42DD-9759-8FF1FE32E7C9}"/>
              </a:ext>
            </a:extLst>
          </p:cNvPr>
          <p:cNvPicPr>
            <a:picLocks noChangeAspect="1"/>
          </p:cNvPicPr>
          <p:nvPr/>
        </p:nvPicPr>
        <p:blipFill>
          <a:blip r:embed="rId4" cstate="print"/>
          <a:stretch>
            <a:fillRect/>
          </a:stretch>
        </p:blipFill>
        <p:spPr>
          <a:xfrm>
            <a:off x="8892663" y="1406715"/>
            <a:ext cx="3139410" cy="4009108"/>
          </a:xfrm>
          <a:prstGeom prst="rect">
            <a:avLst/>
          </a:prstGeom>
        </p:spPr>
      </p:pic>
      <p:sp>
        <p:nvSpPr>
          <p:cNvPr id="4" name="文本框 3"/>
          <p:cNvSpPr txBox="1"/>
          <p:nvPr/>
        </p:nvSpPr>
        <p:spPr>
          <a:xfrm>
            <a:off x="4836962" y="5799760"/>
            <a:ext cx="7355038" cy="646331"/>
          </a:xfrm>
          <a:prstGeom prst="rect">
            <a:avLst/>
          </a:prstGeom>
          <a:noFill/>
          <a:ln>
            <a:solidFill>
              <a:schemeClr val="tx1"/>
            </a:solidFill>
          </a:ln>
        </p:spPr>
        <p:txBody>
          <a:bodyPr wrap="square" rtlCol="0">
            <a:spAutoFit/>
          </a:bodyPr>
          <a:lstStyle/>
          <a:p>
            <a:r>
              <a:rPr lang="zh-CN" altLang="en-US" sz="2000" dirty="0" smtClean="0">
                <a:latin typeface="楷体" panose="02010609060101010101" pitchFamily="49" charset="-122"/>
                <a:ea typeface="楷体" panose="02010609060101010101" pitchFamily="49" charset="-122"/>
              </a:rPr>
              <a:t>拉瓦锡</a:t>
            </a:r>
            <a:r>
              <a:rPr lang="en-US" altLang="zh-CN" sz="2000" dirty="0" smtClean="0">
                <a:latin typeface="楷体" panose="02010609060101010101" pitchFamily="49" charset="-122"/>
                <a:ea typeface="楷体" panose="02010609060101010101" pitchFamily="49" charset="-122"/>
              </a:rPr>
              <a:t>-</a:t>
            </a:r>
            <a:r>
              <a:rPr lang="zh-CN" altLang="en-US" sz="2000" dirty="0" smtClean="0">
                <a:latin typeface="楷体" panose="02010609060101010101" pitchFamily="49" charset="-122"/>
                <a:ea typeface="楷体" panose="02010609060101010101" pitchFamily="49" charset="-122"/>
              </a:rPr>
              <a:t>拉格朗日</a:t>
            </a:r>
            <a:r>
              <a:rPr lang="en-US" altLang="zh-CN" sz="2000" dirty="0" smtClean="0">
                <a:latin typeface="楷体" panose="02010609060101010101" pitchFamily="49" charset="-122"/>
                <a:ea typeface="楷体" panose="02010609060101010101" pitchFamily="49" charset="-122"/>
              </a:rPr>
              <a:t>-</a:t>
            </a:r>
            <a:r>
              <a:rPr lang="zh-CN" altLang="en-US" sz="2000" dirty="0" smtClean="0">
                <a:latin typeface="楷体" panose="02010609060101010101" pitchFamily="49" charset="-122"/>
                <a:ea typeface="楷体" panose="02010609060101010101" pitchFamily="49" charset="-122"/>
              </a:rPr>
              <a:t>拉普拉斯</a:t>
            </a:r>
            <a:r>
              <a:rPr lang="en-US" altLang="zh-CN" sz="2000" dirty="0" smtClean="0">
                <a:latin typeface="楷体" panose="02010609060101010101" pitchFamily="49" charset="-122"/>
                <a:ea typeface="楷体" panose="02010609060101010101" pitchFamily="49" charset="-122"/>
              </a:rPr>
              <a:t>……</a:t>
            </a:r>
            <a:r>
              <a:rPr lang="zh-CN" altLang="en-US" sz="2000" dirty="0" smtClean="0">
                <a:latin typeface="楷体" panose="02010609060101010101" pitchFamily="49" charset="-122"/>
                <a:ea typeface="楷体" panose="02010609060101010101" pitchFamily="49" charset="-122"/>
              </a:rPr>
              <a:t>科学成果占同期世界总数的</a:t>
            </a:r>
            <a:r>
              <a:rPr lang="en-US" altLang="zh-CN" sz="2000" dirty="0" smtClean="0">
                <a:latin typeface="楷体" panose="02010609060101010101" pitchFamily="49" charset="-122"/>
                <a:ea typeface="楷体" panose="02010609060101010101" pitchFamily="49" charset="-122"/>
              </a:rPr>
              <a:t>25%</a:t>
            </a:r>
          </a:p>
          <a:p>
            <a:r>
              <a:rPr lang="zh-CN" altLang="en-US" sz="1600" dirty="0" smtClean="0">
                <a:latin typeface="楷体" panose="02010609060101010101" pitchFamily="49" charset="-122"/>
                <a:ea typeface="楷体" panose="02010609060101010101" pitchFamily="49" charset="-122"/>
              </a:rPr>
              <a:t>（自王鸿生</a:t>
            </a:r>
            <a:r>
              <a:rPr lang="en-US" altLang="zh-CN" sz="1600" dirty="0" smtClean="0">
                <a:latin typeface="楷体" panose="02010609060101010101" pitchFamily="49" charset="-122"/>
                <a:ea typeface="楷体" panose="02010609060101010101" pitchFamily="49" charset="-122"/>
              </a:rPr>
              <a:t>《</a:t>
            </a:r>
            <a:r>
              <a:rPr lang="zh-CN" altLang="en-US" sz="1600" dirty="0" smtClean="0">
                <a:latin typeface="楷体" panose="02010609060101010101" pitchFamily="49" charset="-122"/>
                <a:ea typeface="楷体" panose="02010609060101010101" pitchFamily="49" charset="-122"/>
              </a:rPr>
              <a:t>世界科学技术史</a:t>
            </a:r>
            <a:r>
              <a:rPr lang="en-US" altLang="zh-CN" sz="1600" dirty="0" smtClean="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中国人民</a:t>
            </a:r>
            <a:r>
              <a:rPr lang="zh-CN" altLang="en-US" sz="1600" dirty="0" smtClean="0">
                <a:latin typeface="楷体" panose="02010609060101010101" pitchFamily="49" charset="-122"/>
                <a:ea typeface="楷体" panose="02010609060101010101" pitchFamily="49" charset="-122"/>
              </a:rPr>
              <a:t>大学出版社</a:t>
            </a:r>
            <a:r>
              <a:rPr lang="en-US" altLang="zh-CN" sz="1600" dirty="0" smtClean="0">
                <a:latin typeface="楷体" panose="02010609060101010101" pitchFamily="49" charset="-122"/>
                <a:ea typeface="楷体" panose="02010609060101010101" pitchFamily="49" charset="-122"/>
              </a:rPr>
              <a:t>2008</a:t>
            </a:r>
            <a:r>
              <a:rPr lang="zh-CN" altLang="en-US" sz="1600" dirty="0" smtClean="0">
                <a:latin typeface="楷体" panose="02010609060101010101" pitchFamily="49" charset="-122"/>
                <a:ea typeface="楷体" panose="02010609060101010101" pitchFamily="49" charset="-122"/>
              </a:rPr>
              <a:t>年版，地</a:t>
            </a:r>
            <a:r>
              <a:rPr lang="en-US" altLang="zh-CN" sz="1600" dirty="0" smtClean="0">
                <a:latin typeface="楷体" panose="02010609060101010101" pitchFamily="49" charset="-122"/>
                <a:ea typeface="楷体" panose="02010609060101010101" pitchFamily="49" charset="-122"/>
              </a:rPr>
              <a:t>207-211</a:t>
            </a:r>
            <a:r>
              <a:rPr lang="zh-CN" altLang="en-US" sz="1600" dirty="0" smtClean="0">
                <a:latin typeface="楷体" panose="02010609060101010101" pitchFamily="49" charset="-122"/>
                <a:ea typeface="楷体" panose="02010609060101010101" pitchFamily="49" charset="-122"/>
              </a:rPr>
              <a:t>页）</a:t>
            </a:r>
            <a:endParaRPr lang="zh-CN" altLang="en-US" sz="16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13829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xEl>
                                              <p:pRg st="5" end="5"/>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
                                            <p:txEl>
                                              <p:pRg st="7" end="7"/>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2D13A27-BA7B-4AC1-BAF1-72B1496204F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08782" y="1701532"/>
            <a:ext cx="4572000" cy="0"/>
          </a:xfrm>
          <a:prstGeom prst="line">
            <a:avLst/>
          </a:prstGeom>
          <a:ln>
            <a:solidFill>
              <a:srgbClr val="8A5E53"/>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1313EAB-AFBD-44FC-B96C-9C9A7416E5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A5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ectangle 13">
            <a:extLst>
              <a:ext uri="{FF2B5EF4-FFF2-40B4-BE49-F238E27FC236}">
                <a16:creationId xmlns:a16="http://schemas.microsoft.com/office/drawing/2014/main" id="{EA279C60-B3AB-4994-BBA4-00CB99B2FD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0677" y="485775"/>
            <a:ext cx="2203222" cy="28627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Rectangle 15">
            <a:extLst>
              <a:ext uri="{FF2B5EF4-FFF2-40B4-BE49-F238E27FC236}">
                <a16:creationId xmlns:a16="http://schemas.microsoft.com/office/drawing/2014/main" id="{480C5C28-3276-4497-8BC1-366BAD074B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46169" y="481265"/>
            <a:ext cx="2212848" cy="1880508"/>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Rectangle 17">
            <a:extLst>
              <a:ext uri="{FF2B5EF4-FFF2-40B4-BE49-F238E27FC236}">
                <a16:creationId xmlns:a16="http://schemas.microsoft.com/office/drawing/2014/main" id="{5256CDE3-F9C5-4283-AD5F-6148D5AD83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1051" y="3509435"/>
            <a:ext cx="2212848" cy="2857076"/>
          </a:xfrm>
          <a:prstGeom prst="rect">
            <a:avLst/>
          </a:pr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Rectangle 19">
            <a:extLst>
              <a:ext uri="{FF2B5EF4-FFF2-40B4-BE49-F238E27FC236}">
                <a16:creationId xmlns:a16="http://schemas.microsoft.com/office/drawing/2014/main" id="{F79976EB-B5B0-40FD-ABF3-AD6041BA5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3561" y="2514599"/>
            <a:ext cx="2783884" cy="38519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图片 4">
            <a:extLst>
              <a:ext uri="{FF2B5EF4-FFF2-40B4-BE49-F238E27FC236}">
                <a16:creationId xmlns:a16="http://schemas.microsoft.com/office/drawing/2014/main" id="{DF85BD4C-9487-40C9-A4DB-04B16AA6E962}"/>
              </a:ext>
            </a:extLst>
          </p:cNvPr>
          <p:cNvPicPr>
            <a:picLocks noChangeAspect="1"/>
          </p:cNvPicPr>
          <p:nvPr/>
        </p:nvPicPr>
        <p:blipFill rotWithShape="1">
          <a:blip r:embed="rId3">
            <a:extLst>
              <a:ext uri="{28A0092B-C50C-407E-A947-70E740481C1C}">
                <a14:useLocalDpi xmlns:a14="http://schemas.microsoft.com/office/drawing/2010/main" val="0"/>
              </a:ext>
            </a:extLst>
          </a:blip>
          <a:srcRect t="2728" r="1" b="1"/>
          <a:stretch/>
        </p:blipFill>
        <p:spPr>
          <a:xfrm>
            <a:off x="6515605" y="194518"/>
            <a:ext cx="5188728" cy="6328201"/>
          </a:xfrm>
          <a:prstGeom prst="rect">
            <a:avLst/>
          </a:prstGeom>
        </p:spPr>
      </p:pic>
      <p:sp>
        <p:nvSpPr>
          <p:cNvPr id="19" name="内容占位符 2">
            <a:extLst>
              <a:ext uri="{FF2B5EF4-FFF2-40B4-BE49-F238E27FC236}">
                <a16:creationId xmlns:a16="http://schemas.microsoft.com/office/drawing/2014/main" id="{EAE3485F-D5AE-4C05-93F8-C53691CBBF56}"/>
              </a:ext>
            </a:extLst>
          </p:cNvPr>
          <p:cNvSpPr>
            <a:spLocks noGrp="1"/>
          </p:cNvSpPr>
          <p:nvPr>
            <p:ph idx="1"/>
          </p:nvPr>
        </p:nvSpPr>
        <p:spPr>
          <a:xfrm>
            <a:off x="87828" y="29047"/>
            <a:ext cx="5975555" cy="6258533"/>
          </a:xfrm>
          <a:solidFill>
            <a:schemeClr val="bg1"/>
          </a:solidFill>
        </p:spPr>
        <p:txBody>
          <a:bodyPr>
            <a:normAutofit lnSpcReduction="10000"/>
          </a:bodyPr>
          <a:lstStyle/>
          <a:p>
            <a:pPr>
              <a:lnSpc>
                <a:spcPct val="150000"/>
              </a:lnSpc>
            </a:pPr>
            <a:r>
              <a:rPr lang="zh-CN" altLang="en-US" sz="2400" dirty="0" smtClean="0">
                <a:latin typeface="楷体" panose="02010609060101010101" pitchFamily="49" charset="-122"/>
                <a:ea typeface="楷体" panose="02010609060101010101" pitchFamily="49" charset="-122"/>
              </a:rPr>
              <a:t>阿莱特</a:t>
            </a:r>
            <a:r>
              <a:rPr lang="en-US" altLang="zh-CN" sz="2400" dirty="0" smtClean="0">
                <a:latin typeface="楷体" panose="02010609060101010101" pitchFamily="49" charset="-122"/>
                <a:ea typeface="楷体" panose="02010609060101010101" pitchFamily="49" charset="-122"/>
              </a:rPr>
              <a:t>.</a:t>
            </a:r>
            <a:r>
              <a:rPr lang="zh-CN" altLang="en-US" sz="2400" dirty="0" smtClean="0">
                <a:latin typeface="楷体" panose="02010609060101010101" pitchFamily="49" charset="-122"/>
                <a:ea typeface="楷体" panose="02010609060101010101" pitchFamily="49" charset="-122"/>
              </a:rPr>
              <a:t>法尔曼收集了各色人等日记</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密报</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手抄</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新闻</a:t>
            </a:r>
            <a:r>
              <a:rPr lang="en-US" altLang="zh-CN" sz="2400" dirty="0">
                <a:latin typeface="楷体" panose="02010609060101010101" pitchFamily="49" charset="-122"/>
                <a:ea typeface="楷体" panose="02010609060101010101" pitchFamily="49" charset="-122"/>
              </a:rPr>
              <a:t>.</a:t>
            </a:r>
            <a:r>
              <a:rPr lang="zh-CN" altLang="en-US" sz="2400" dirty="0" smtClean="0">
                <a:latin typeface="楷体" panose="02010609060101010101" pitchFamily="49" charset="-122"/>
                <a:ea typeface="楷体" panose="02010609060101010101" pitchFamily="49" charset="-122"/>
              </a:rPr>
              <a:t>档案，从社会心态视角研究革命爆发的原因。从中发现巴黎</a:t>
            </a:r>
            <a:r>
              <a:rPr lang="zh-CN" altLang="en-US" sz="2400" dirty="0">
                <a:latin typeface="楷体" panose="02010609060101010101" pitchFamily="49" charset="-122"/>
                <a:ea typeface="楷体" panose="02010609060101010101" pitchFamily="49" charset="-122"/>
              </a:rPr>
              <a:t>空气中飘散的</a:t>
            </a:r>
            <a:r>
              <a:rPr lang="zh-CN" altLang="en-US" sz="2400" dirty="0" smtClean="0">
                <a:latin typeface="楷体" panose="02010609060101010101" pitchFamily="49" charset="-122"/>
                <a:ea typeface="楷体" panose="02010609060101010101" pitchFamily="49" charset="-122"/>
              </a:rPr>
              <a:t>言论实际上恰恰反应了民众</a:t>
            </a:r>
            <a:r>
              <a:rPr lang="zh-CN" altLang="en-US" sz="2400" dirty="0">
                <a:latin typeface="楷体" panose="02010609060101010101" pitchFamily="49" charset="-122"/>
                <a:ea typeface="楷体" panose="02010609060101010101" pitchFamily="49" charset="-122"/>
              </a:rPr>
              <a:t>拒绝沉默盲接受生活</a:t>
            </a:r>
            <a:r>
              <a:rPr lang="zh-CN" altLang="en-US" sz="2400" dirty="0" smtClean="0">
                <a:latin typeface="楷体" panose="02010609060101010101" pitchFamily="49" charset="-122"/>
                <a:ea typeface="楷体" panose="02010609060101010101" pitchFamily="49" charset="-122"/>
              </a:rPr>
              <a:t>现状的社会群体焦躁。</a:t>
            </a:r>
            <a:endParaRPr lang="zh-CN" altLang="en-US" sz="2400" dirty="0">
              <a:latin typeface="楷体" panose="02010609060101010101" pitchFamily="49" charset="-122"/>
              <a:ea typeface="楷体" panose="02010609060101010101" pitchFamily="49" charset="-122"/>
            </a:endParaRPr>
          </a:p>
          <a:p>
            <a:pPr>
              <a:lnSpc>
                <a:spcPct val="150000"/>
              </a:lnSpc>
            </a:pPr>
            <a:r>
              <a:rPr lang="zh-CN" altLang="en-US" sz="2400" dirty="0" smtClean="0">
                <a:latin typeface="楷体" panose="02010609060101010101" pitchFamily="49" charset="-122"/>
                <a:ea typeface="楷体" panose="02010609060101010101" pitchFamily="49" charset="-122"/>
              </a:rPr>
              <a:t>政府严格控制言论恰恰又成为谣言四起的</a:t>
            </a:r>
            <a:r>
              <a:rPr lang="zh-CN" altLang="en-US" sz="2400" dirty="0">
                <a:latin typeface="楷体" panose="02010609060101010101" pitchFamily="49" charset="-122"/>
                <a:ea typeface="楷体" panose="02010609060101010101" pitchFamily="49" charset="-122"/>
              </a:rPr>
              <a:t>根源之一</a:t>
            </a:r>
            <a:r>
              <a:rPr lang="en-US" altLang="zh-CN" sz="2400" dirty="0" smtClean="0">
                <a:latin typeface="楷体" panose="02010609060101010101" pitchFamily="49" charset="-122"/>
                <a:ea typeface="楷体" panose="02010609060101010101" pitchFamily="49" charset="-122"/>
              </a:rPr>
              <a:t>;</a:t>
            </a:r>
            <a:r>
              <a:rPr lang="zh-CN" altLang="en-US" sz="2400" dirty="0" smtClean="0">
                <a:latin typeface="楷体" panose="02010609060101010101" pitchFamily="49" charset="-122"/>
                <a:ea typeface="楷体" panose="02010609060101010101" pitchFamily="49" charset="-122"/>
              </a:rPr>
              <a:t>而政府为</a:t>
            </a:r>
            <a:r>
              <a:rPr lang="zh-CN" altLang="en-US" sz="2400" dirty="0">
                <a:latin typeface="楷体" panose="02010609060101010101" pitchFamily="49" charset="-122"/>
                <a:ea typeface="楷体" panose="02010609060101010101" pitchFamily="49" charset="-122"/>
              </a:rPr>
              <a:t>扑灭谣言</a:t>
            </a:r>
            <a:r>
              <a:rPr lang="zh-CN" altLang="en-US" sz="2400" dirty="0" smtClean="0">
                <a:latin typeface="楷体" panose="02010609060101010101" pitchFamily="49" charset="-122"/>
                <a:ea typeface="楷体" panose="02010609060101010101" pitchFamily="49" charset="-122"/>
              </a:rPr>
              <a:t>提供的“真相”，在人们看来它却是更大的谎言</a:t>
            </a:r>
            <a:r>
              <a:rPr lang="zh-CN" altLang="en-US" sz="2400" dirty="0">
                <a:latin typeface="楷体" panose="02010609060101010101" pitchFamily="49" charset="-122"/>
                <a:ea typeface="楷体" panose="02010609060101010101" pitchFamily="49" charset="-122"/>
              </a:rPr>
              <a:t>。</a:t>
            </a:r>
          </a:p>
          <a:p>
            <a:pPr>
              <a:lnSpc>
                <a:spcPct val="150000"/>
              </a:lnSpc>
            </a:pPr>
            <a:r>
              <a:rPr lang="zh-CN" altLang="en-US" sz="2400" dirty="0">
                <a:latin typeface="楷体" panose="02010609060101010101" pitchFamily="49" charset="-122"/>
                <a:ea typeface="楷体" panose="02010609060101010101" pitchFamily="49" charset="-122"/>
              </a:rPr>
              <a:t>“</a:t>
            </a:r>
            <a:r>
              <a:rPr lang="zh-CN" altLang="en-US" sz="2400" dirty="0" smtClean="0">
                <a:latin typeface="楷体" panose="02010609060101010101" pitchFamily="49" charset="-122"/>
                <a:ea typeface="楷体" panose="02010609060101010101" pitchFamily="49" charset="-122"/>
              </a:rPr>
              <a:t>这就是</a:t>
            </a:r>
            <a:r>
              <a:rPr lang="en-US" altLang="zh-CN" sz="2400" dirty="0">
                <a:latin typeface="楷体" panose="02010609060101010101" pitchFamily="49" charset="-122"/>
                <a:ea typeface="楷体" panose="02010609060101010101" pitchFamily="49" charset="-122"/>
              </a:rPr>
              <a:t>18</a:t>
            </a:r>
            <a:r>
              <a:rPr lang="zh-CN" altLang="en-US" sz="2400" dirty="0" smtClean="0">
                <a:latin typeface="楷体" panose="02010609060101010101" pitchFamily="49" charset="-122"/>
                <a:ea typeface="楷体" panose="02010609060101010101" pitchFamily="49" charset="-122"/>
              </a:rPr>
              <a:t>世纪法国的</a:t>
            </a:r>
            <a:r>
              <a:rPr lang="zh-CN" altLang="en-US" sz="2400" dirty="0">
                <a:latin typeface="楷体" panose="02010609060101010101" pitchFamily="49" charset="-122"/>
                <a:ea typeface="楷体" panose="02010609060101010101" pitchFamily="49" charset="-122"/>
              </a:rPr>
              <a:t>新气象之一，可以说</a:t>
            </a:r>
            <a:r>
              <a:rPr lang="en-US" altLang="zh-CN" sz="2400" dirty="0">
                <a:latin typeface="楷体" panose="02010609060101010101" pitchFamily="49" charset="-122"/>
                <a:ea typeface="楷体" panose="02010609060101010101" pitchFamily="49" charset="-122"/>
              </a:rPr>
              <a:t>18</a:t>
            </a:r>
            <a:r>
              <a:rPr lang="zh-CN" altLang="en-US" sz="2400" dirty="0">
                <a:latin typeface="楷体" panose="02010609060101010101" pitchFamily="49" charset="-122"/>
                <a:ea typeface="楷体" panose="02010609060101010101" pitchFamily="49" charset="-122"/>
              </a:rPr>
              <a:t>世纪巴黎城里的谣言其实就是一种政治启蒙。”（</a:t>
            </a:r>
            <a:r>
              <a:rPr lang="en-US" altLang="zh-CN" sz="2400" dirty="0" smtClean="0">
                <a:latin typeface="楷体" panose="02010609060101010101" pitchFamily="49" charset="-122"/>
                <a:ea typeface="楷体" panose="02010609060101010101" pitchFamily="49" charset="-122"/>
              </a:rPr>
              <a:t>44</a:t>
            </a:r>
            <a:r>
              <a:rPr lang="zh-CN" altLang="en-US" sz="2400" dirty="0" smtClean="0">
                <a:latin typeface="楷体" panose="02010609060101010101" pitchFamily="49" charset="-122"/>
                <a:ea typeface="楷体" panose="02010609060101010101" pitchFamily="49" charset="-122"/>
              </a:rPr>
              <a:t>页）</a:t>
            </a:r>
            <a:endParaRPr lang="zh-CN" altLang="en-US" sz="2400" dirty="0">
              <a:latin typeface="楷体" panose="02010609060101010101" pitchFamily="49" charset="-122"/>
              <a:ea typeface="楷体" panose="02010609060101010101" pitchFamily="49" charset="-122"/>
            </a:endParaRPr>
          </a:p>
        </p:txBody>
      </p:sp>
      <p:sp>
        <p:nvSpPr>
          <p:cNvPr id="24" name="文本框 23">
            <a:extLst>
              <a:ext uri="{FF2B5EF4-FFF2-40B4-BE49-F238E27FC236}">
                <a16:creationId xmlns:a16="http://schemas.microsoft.com/office/drawing/2014/main" id="{DA25221E-9CD1-494D-BAD5-EE1A899202AD}"/>
              </a:ext>
            </a:extLst>
          </p:cNvPr>
          <p:cNvSpPr txBox="1"/>
          <p:nvPr/>
        </p:nvSpPr>
        <p:spPr>
          <a:xfrm>
            <a:off x="6559149" y="5315468"/>
            <a:ext cx="5127765" cy="1200329"/>
          </a:xfrm>
          <a:prstGeom prst="rect">
            <a:avLst/>
          </a:prstGeom>
          <a:solidFill>
            <a:schemeClr val="tx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rPr>
              <a:t>伏尔泰</a:t>
            </a:r>
            <a:r>
              <a:rPr kumimoji="0" lang="zh-CN" altLang="en-US" sz="36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、卢梭何许人</a:t>
            </a:r>
            <a:r>
              <a:rPr kumimoji="0" lang="zh-CN" altLang="en-US" sz="3600" b="1"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rPr>
              <a:t>？</a:t>
            </a:r>
            <a:endParaRPr kumimoji="0" lang="en-US" altLang="zh-CN" sz="3600" b="1"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600" b="1" dirty="0">
                <a:solidFill>
                  <a:prstClr val="white"/>
                </a:solidFill>
                <a:latin typeface="黑体" panose="02010609060101010101" pitchFamily="49" charset="-122"/>
                <a:ea typeface="黑体" panose="02010609060101010101" pitchFamily="49" charset="-122"/>
              </a:rPr>
              <a:t>是不是</a:t>
            </a:r>
            <a:r>
              <a:rPr kumimoji="0" lang="zh-CN" altLang="en-US" sz="3600" b="1"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rPr>
              <a:t>他们</a:t>
            </a:r>
            <a:r>
              <a:rPr kumimoji="0" lang="zh-CN" altLang="en-US" sz="36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亡了法国？</a:t>
            </a:r>
            <a:endParaRPr kumimoji="0" lang="en-US" altLang="zh-CN" sz="36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endParaRPr>
          </a:p>
        </p:txBody>
      </p:sp>
      <p:sp>
        <p:nvSpPr>
          <p:cNvPr id="6" name="文本框 5">
            <a:extLst>
              <a:ext uri="{FF2B5EF4-FFF2-40B4-BE49-F238E27FC236}">
                <a16:creationId xmlns:a16="http://schemas.microsoft.com/office/drawing/2014/main" id="{B1F5EEEB-36A8-4E0B-BAEB-20C888F3256E}"/>
              </a:ext>
            </a:extLst>
          </p:cNvPr>
          <p:cNvSpPr txBox="1"/>
          <p:nvPr/>
        </p:nvSpPr>
        <p:spPr>
          <a:xfrm>
            <a:off x="68806" y="5985983"/>
            <a:ext cx="5893558" cy="800219"/>
          </a:xfrm>
          <a:prstGeom prst="rect">
            <a:avLst/>
          </a:prstGeom>
          <a:solidFill>
            <a:schemeClr val="tx1"/>
          </a:solidFill>
        </p:spPr>
        <p:txBody>
          <a:bodyPr wrap="square" rtlCol="0">
            <a:spAutoFit/>
          </a:bodyPr>
          <a:lstStyle/>
          <a:p>
            <a:pPr lvl="0" algn="ctr">
              <a:defRPr/>
            </a:pPr>
            <a:r>
              <a:rPr kumimoji="0" lang="zh-CN" altLang="en-US" sz="2800" b="0" i="0" u="none" strike="noStrike" kern="1200" cap="none" spc="0" normalizeH="0" baseline="0" noProof="0" dirty="0" smtClean="0">
                <a:ln>
                  <a:noFill/>
                </a:ln>
                <a:solidFill>
                  <a:prstClr val="white"/>
                </a:solidFill>
                <a:effectLst/>
                <a:uLnTx/>
                <a:uFillTx/>
                <a:latin typeface="等线" panose="020F0502020204030204"/>
                <a:ea typeface="等线" panose="02010600030101010101" pitchFamily="2" charset="-122"/>
                <a:cs typeface="+mn-cs"/>
              </a:rPr>
              <a:t>街头集市</a:t>
            </a:r>
            <a:r>
              <a:rPr lang="en-US" altLang="zh-CN" sz="2800" dirty="0" smtClean="0">
                <a:solidFill>
                  <a:prstClr val="white"/>
                </a:solidFill>
              </a:rPr>
              <a:t>+</a:t>
            </a:r>
            <a:r>
              <a:rPr kumimoji="0" lang="zh-CN" altLang="en-US" sz="2800" b="0" i="0" u="none" strike="noStrike" kern="1200" cap="none" spc="0" normalizeH="0" baseline="0" noProof="0" dirty="0" smtClean="0">
                <a:ln>
                  <a:noFill/>
                </a:ln>
                <a:solidFill>
                  <a:prstClr val="white"/>
                </a:solidFill>
                <a:effectLst/>
                <a:uLnTx/>
                <a:uFillTx/>
                <a:latin typeface="等线" panose="020F0502020204030204"/>
                <a:ea typeface="等线" panose="02010600030101010101" pitchFamily="2" charset="-122"/>
                <a:cs typeface="+mn-cs"/>
              </a:rPr>
              <a:t>咖吧酒馆</a:t>
            </a:r>
            <a:r>
              <a:rPr lang="en-US" altLang="zh-CN" sz="2800" dirty="0">
                <a:solidFill>
                  <a:prstClr val="white"/>
                </a:solidFill>
                <a:latin typeface="等线" panose="020F0502020204030204"/>
                <a:ea typeface="等线" panose="02010600030101010101" pitchFamily="2" charset="-122"/>
              </a:rPr>
              <a:t>+</a:t>
            </a:r>
            <a:r>
              <a:rPr kumimoji="0" lang="zh-CN" altLang="en-US" sz="2800" b="0" i="0" u="none" strike="noStrike" kern="1200" cap="none" spc="0" normalizeH="0" baseline="0" noProof="0" dirty="0" smtClean="0">
                <a:ln>
                  <a:noFill/>
                </a:ln>
                <a:solidFill>
                  <a:prstClr val="white"/>
                </a:solidFill>
                <a:effectLst/>
                <a:uLnTx/>
                <a:uFillTx/>
                <a:latin typeface="等线" panose="020F0502020204030204"/>
                <a:ea typeface="等线" panose="02010600030101010101" pitchFamily="2" charset="-122"/>
                <a:cs typeface="+mn-cs"/>
              </a:rPr>
              <a:t>客厅沙龙</a:t>
            </a:r>
            <a:r>
              <a:rPr kumimoji="0" lang="en-US" altLang="zh-CN" sz="2800" b="0" i="0" u="none" strike="noStrike" kern="1200" cap="none" spc="0" normalizeH="0" baseline="0" noProof="0" dirty="0" smtClean="0">
                <a:ln>
                  <a:noFill/>
                </a:ln>
                <a:solidFill>
                  <a:prstClr val="white"/>
                </a:solidFill>
                <a:effectLst/>
                <a:uLnTx/>
                <a:uFillTx/>
                <a:latin typeface="等线" panose="020F0502020204030204"/>
                <a:ea typeface="等线" panose="02010600030101010101" pitchFamily="2" charset="-122"/>
                <a:cs typeface="+mn-cs"/>
              </a:rPr>
              <a:t>……</a:t>
            </a:r>
            <a:endParaRPr kumimoji="0" lang="en-US" altLang="zh-CN" sz="2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7" name="文本框 16">
            <a:extLst>
              <a:ext uri="{FF2B5EF4-FFF2-40B4-BE49-F238E27FC236}">
                <a16:creationId xmlns:a16="http://schemas.microsoft.com/office/drawing/2014/main" id="{40A2C7D2-8134-456E-BB22-BA529BBD303A}"/>
              </a:ext>
            </a:extLst>
          </p:cNvPr>
          <p:cNvSpPr txBox="1"/>
          <p:nvPr/>
        </p:nvSpPr>
        <p:spPr>
          <a:xfrm>
            <a:off x="6422569" y="3974731"/>
            <a:ext cx="5442862" cy="707886"/>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愚昧与黑夜</a:t>
            </a:r>
            <a:r>
              <a:rPr kumimoji="0" lang="en-US" altLang="zh-CN" sz="20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a:t>
            </a:r>
            <a:r>
              <a:rPr kumimoji="0" lang="zh-CN" altLang="en-US" sz="20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巨擘在</a:t>
            </a:r>
            <a:r>
              <a:rPr kumimoji="0" lang="zh-CN" altLang="en-US" sz="2000" b="1"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rPr>
              <a:t>思考</a:t>
            </a:r>
            <a:r>
              <a:rPr lang="en-US" altLang="zh-CN" sz="2000" b="1" dirty="0">
                <a:solidFill>
                  <a:prstClr val="white"/>
                </a:solidFill>
                <a:latin typeface="黑体" panose="02010609060101010101" pitchFamily="49" charset="-122"/>
                <a:ea typeface="黑体" panose="02010609060101010101" pitchFamily="49" charset="-122"/>
              </a:rPr>
              <a:t>-</a:t>
            </a:r>
            <a:r>
              <a:rPr kumimoji="0" lang="zh-CN" altLang="en-US" sz="2000" b="1"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rPr>
              <a:t>思想</a:t>
            </a:r>
            <a:r>
              <a:rPr kumimoji="0" lang="zh-CN" altLang="en-US" sz="20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的心</a:t>
            </a:r>
            <a:r>
              <a:rPr kumimoji="0" lang="zh-CN" altLang="en-US" sz="2000" b="1"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rPr>
              <a:t>灯</a:t>
            </a:r>
            <a:endParaRPr lang="en-US" altLang="zh-CN" sz="2000" b="1" dirty="0">
              <a:solidFill>
                <a:prstClr val="white"/>
              </a:solidFill>
              <a:latin typeface="黑体" panose="02010609060101010101" pitchFamily="49" charset="-122"/>
              <a:ea typeface="黑体" panose="02010609060101010101" pitchFamily="49"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rPr>
              <a:t>理性</a:t>
            </a:r>
            <a:r>
              <a:rPr kumimoji="0" lang="zh-CN" altLang="en-US" sz="20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的</a:t>
            </a:r>
            <a:r>
              <a:rPr kumimoji="0" lang="zh-CN" altLang="en-US" sz="2000" b="1"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rPr>
              <a:t>映照</a:t>
            </a:r>
            <a:r>
              <a:rPr kumimoji="0" lang="en-US" altLang="zh-CN" sz="2000" b="1"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rPr>
              <a:t>-</a:t>
            </a:r>
            <a:r>
              <a:rPr kumimoji="0" lang="zh-CN" altLang="en-US" sz="2000" b="1" i="0" u="none" strike="noStrike" kern="120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rPr>
              <a:t>舆论</a:t>
            </a:r>
            <a:r>
              <a:rPr kumimoji="0" lang="zh-CN" altLang="en-US" sz="20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的引导</a:t>
            </a:r>
            <a:r>
              <a:rPr kumimoji="0" lang="en-US" altLang="zh-CN" sz="20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a:t>
            </a:r>
            <a:r>
              <a:rPr kumimoji="0" lang="zh-CN" altLang="en-US" sz="20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rPr>
              <a:t>谣言的挥发</a:t>
            </a:r>
            <a:endParaRPr kumimoji="0" lang="en-US" altLang="zh-CN"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64591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25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ttps://gss3.bdstatic.com/-Po3dSag_xI4khGkpoWK1HF6hhy/baike/c0%3Dbaike92%2C5%2C5%2C92%2C30/sign=58ff64e72adda3cc1fe9b07260805264/5366d0160924ab1884e21c4f31fae6cd7a890bd5.jpg">
            <a:extLst>
              <a:ext uri="{FF2B5EF4-FFF2-40B4-BE49-F238E27FC236}">
                <a16:creationId xmlns:a16="http://schemas.microsoft.com/office/drawing/2014/main" id="{BC06945A-CCAD-494A-89DA-347DB8FFCC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593" r="1" b="3834"/>
          <a:stretch/>
        </p:blipFill>
        <p:spPr bwMode="auto">
          <a:xfrm>
            <a:off x="214335" y="269176"/>
            <a:ext cx="7171518" cy="4173273"/>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15504636-4DCA-42B7-88E7-844E463E58B1}"/>
              </a:ext>
            </a:extLst>
          </p:cNvPr>
          <p:cNvSpPr>
            <a:spLocks noGrp="1"/>
          </p:cNvSpPr>
          <p:nvPr>
            <p:ph idx="1"/>
          </p:nvPr>
        </p:nvSpPr>
        <p:spPr>
          <a:xfrm>
            <a:off x="7385853" y="269177"/>
            <a:ext cx="4484415" cy="6267090"/>
          </a:xfrm>
          <a:solidFill>
            <a:schemeClr val="tx1"/>
          </a:solidFill>
        </p:spPr>
        <p:txBody>
          <a:bodyPr anchor="ctr">
            <a:noAutofit/>
          </a:bodyPr>
          <a:lstStyle/>
          <a:p>
            <a:pPr>
              <a:lnSpc>
                <a:spcPct val="150000"/>
              </a:lnSpc>
            </a:pPr>
            <a:r>
              <a:rPr lang="en-US" altLang="zh-CN" sz="2400" dirty="0">
                <a:solidFill>
                  <a:srgbClr val="FFFFFF"/>
                </a:solidFill>
                <a:latin typeface="楷体" panose="02010609060101010101" pitchFamily="49" charset="-122"/>
                <a:ea typeface="楷体" panose="02010609060101010101" pitchFamily="49" charset="-122"/>
              </a:rPr>
              <a:t>1761</a:t>
            </a:r>
            <a:r>
              <a:rPr lang="zh-CN" altLang="en-US" sz="2400" dirty="0">
                <a:solidFill>
                  <a:srgbClr val="FFFFFF"/>
                </a:solidFill>
                <a:latin typeface="楷体" panose="02010609060101010101" pitchFamily="49" charset="-122"/>
                <a:ea typeface="楷体" panose="02010609060101010101" pitchFamily="49" charset="-122"/>
              </a:rPr>
              <a:t>年</a:t>
            </a:r>
            <a:r>
              <a:rPr lang="en-US" altLang="zh-CN" sz="2400" dirty="0">
                <a:solidFill>
                  <a:srgbClr val="FFFFFF"/>
                </a:solidFill>
                <a:latin typeface="楷体" panose="02010609060101010101" pitchFamily="49" charset="-122"/>
                <a:ea typeface="楷体" panose="02010609060101010101" pitchFamily="49" charset="-122"/>
              </a:rPr>
              <a:t>,</a:t>
            </a:r>
            <a:r>
              <a:rPr lang="zh-CN" altLang="en-US" sz="2400" dirty="0">
                <a:solidFill>
                  <a:srgbClr val="FFFFFF"/>
                </a:solidFill>
                <a:latin typeface="楷体" panose="02010609060101010101" pitchFamily="49" charset="-122"/>
                <a:ea typeface="楷体" panose="02010609060101010101" pitchFamily="49" charset="-122"/>
              </a:rPr>
              <a:t>法国信奉新教的商人卡拉斯发现儿子安东尼在商铺悬梁自尽</a:t>
            </a:r>
            <a:r>
              <a:rPr lang="en-US" altLang="zh-CN" sz="2400" dirty="0">
                <a:solidFill>
                  <a:srgbClr val="FFFFFF"/>
                </a:solidFill>
                <a:latin typeface="楷体" panose="02010609060101010101" pitchFamily="49" charset="-122"/>
                <a:ea typeface="楷体" panose="02010609060101010101" pitchFamily="49" charset="-122"/>
              </a:rPr>
              <a:t>,</a:t>
            </a:r>
            <a:r>
              <a:rPr lang="zh-CN" altLang="en-US" sz="2400" dirty="0">
                <a:solidFill>
                  <a:srgbClr val="FFFFFF"/>
                </a:solidFill>
                <a:latin typeface="楷体" panose="02010609060101010101" pitchFamily="49" charset="-122"/>
                <a:ea typeface="楷体" panose="02010609060101010101" pitchFamily="49" charset="-122"/>
              </a:rPr>
              <a:t>原因是想当律师又无法获得天主教徒证书。</a:t>
            </a:r>
            <a:endParaRPr lang="en-US" altLang="zh-CN" sz="2400" dirty="0">
              <a:solidFill>
                <a:srgbClr val="FFFFFF"/>
              </a:solidFill>
              <a:latin typeface="楷体" panose="02010609060101010101" pitchFamily="49" charset="-122"/>
              <a:ea typeface="楷体" panose="02010609060101010101" pitchFamily="49" charset="-122"/>
            </a:endParaRPr>
          </a:p>
          <a:p>
            <a:pPr>
              <a:lnSpc>
                <a:spcPct val="150000"/>
              </a:lnSpc>
            </a:pPr>
            <a:r>
              <a:rPr lang="zh-CN" altLang="en-US" sz="2400" dirty="0" smtClean="0">
                <a:solidFill>
                  <a:srgbClr val="FFFFFF"/>
                </a:solidFill>
                <a:latin typeface="楷体" panose="02010609060101010101" pitchFamily="49" charset="-122"/>
                <a:ea typeface="楷体" panose="02010609060101010101" pitchFamily="49" charset="-122"/>
              </a:rPr>
              <a:t>围观者</a:t>
            </a:r>
            <a:r>
              <a:rPr lang="zh-CN" altLang="en-US" sz="2400" dirty="0">
                <a:solidFill>
                  <a:srgbClr val="FFFFFF"/>
                </a:solidFill>
                <a:latin typeface="楷体" panose="02010609060101010101" pitchFamily="49" charset="-122"/>
                <a:ea typeface="楷体" panose="02010609060101010101" pitchFamily="49" charset="-122"/>
              </a:rPr>
              <a:t>说</a:t>
            </a:r>
            <a:r>
              <a:rPr lang="en-US" altLang="zh-CN" sz="2400" dirty="0">
                <a:solidFill>
                  <a:srgbClr val="FFFFFF"/>
                </a:solidFill>
                <a:latin typeface="楷体" panose="02010609060101010101" pitchFamily="49" charset="-122"/>
                <a:ea typeface="楷体" panose="02010609060101010101" pitchFamily="49" charset="-122"/>
              </a:rPr>
              <a:t>:</a:t>
            </a:r>
            <a:r>
              <a:rPr lang="zh-CN" altLang="en-US" sz="2400" dirty="0">
                <a:solidFill>
                  <a:srgbClr val="FFFFFF"/>
                </a:solidFill>
                <a:latin typeface="楷体" panose="02010609060101010101" pitchFamily="49" charset="-122"/>
                <a:ea typeface="楷体" panose="02010609060101010101" pitchFamily="49" charset="-122"/>
              </a:rPr>
              <a:t>“</a:t>
            </a:r>
            <a:r>
              <a:rPr lang="zh-CN" altLang="en-US" sz="2400" dirty="0" smtClean="0">
                <a:solidFill>
                  <a:srgbClr val="FFFFFF"/>
                </a:solidFill>
                <a:latin typeface="楷体" panose="02010609060101010101" pitchFamily="49" charset="-122"/>
                <a:ea typeface="楷体" panose="02010609060101010101" pitchFamily="49" charset="-122"/>
              </a:rPr>
              <a:t>他</a:t>
            </a:r>
            <a:r>
              <a:rPr lang="zh-CN" altLang="en-US" sz="2400" dirty="0">
                <a:solidFill>
                  <a:srgbClr val="FFFFFF"/>
                </a:solidFill>
                <a:latin typeface="楷体" panose="02010609060101010101" pitchFamily="49" charset="-122"/>
                <a:ea typeface="楷体" panose="02010609060101010101" pitchFamily="49" charset="-122"/>
              </a:rPr>
              <a:t>是</a:t>
            </a:r>
            <a:r>
              <a:rPr lang="zh-CN" altLang="en-US" sz="2400" dirty="0" smtClean="0">
                <a:solidFill>
                  <a:srgbClr val="FFFFFF"/>
                </a:solidFill>
                <a:latin typeface="楷体" panose="02010609060101010101" pitchFamily="49" charset="-122"/>
                <a:ea typeface="楷体" panose="02010609060101010101" pitchFamily="49" charset="-122"/>
              </a:rPr>
              <a:t>被</a:t>
            </a:r>
            <a:r>
              <a:rPr lang="zh-CN" altLang="en-US" sz="2400" dirty="0">
                <a:solidFill>
                  <a:srgbClr val="FFFFFF"/>
                </a:solidFill>
                <a:latin typeface="楷体" panose="02010609060101010101" pitchFamily="49" charset="-122"/>
                <a:ea typeface="楷体" panose="02010609060101010101" pitchFamily="49" charset="-122"/>
              </a:rPr>
              <a:t>父母杀死的</a:t>
            </a:r>
            <a:r>
              <a:rPr lang="en-US" altLang="zh-CN" sz="2400" dirty="0">
                <a:solidFill>
                  <a:srgbClr val="FFFFFF"/>
                </a:solidFill>
                <a:latin typeface="楷体" panose="02010609060101010101" pitchFamily="49" charset="-122"/>
                <a:ea typeface="楷体" panose="02010609060101010101" pitchFamily="49" charset="-122"/>
              </a:rPr>
              <a:t>,</a:t>
            </a:r>
            <a:r>
              <a:rPr lang="zh-CN" altLang="en-US" sz="2400" dirty="0">
                <a:solidFill>
                  <a:srgbClr val="FFFFFF"/>
                </a:solidFill>
                <a:latin typeface="楷体" panose="02010609060101010101" pitchFamily="49" charset="-122"/>
                <a:ea typeface="楷体" panose="02010609060101010101" pitchFamily="49" charset="-122"/>
              </a:rPr>
              <a:t>因为他选择了天主教。</a:t>
            </a:r>
            <a:r>
              <a:rPr lang="zh-CN" altLang="en-US" sz="2400" dirty="0" smtClean="0">
                <a:solidFill>
                  <a:srgbClr val="FFFFFF"/>
                </a:solidFill>
                <a:latin typeface="楷体" panose="02010609060101010101" pitchFamily="49" charset="-122"/>
                <a:ea typeface="楷体" panose="02010609060101010101" pitchFamily="49" charset="-122"/>
              </a:rPr>
              <a:t>” </a:t>
            </a:r>
            <a:endParaRPr lang="en-US" altLang="zh-CN" sz="2400" dirty="0" smtClean="0">
              <a:solidFill>
                <a:srgbClr val="FFFFFF"/>
              </a:solidFill>
              <a:latin typeface="楷体" panose="02010609060101010101" pitchFamily="49" charset="-122"/>
              <a:ea typeface="楷体" panose="02010609060101010101" pitchFamily="49" charset="-122"/>
            </a:endParaRPr>
          </a:p>
          <a:p>
            <a:pPr>
              <a:lnSpc>
                <a:spcPct val="150000"/>
              </a:lnSpc>
            </a:pPr>
            <a:r>
              <a:rPr lang="en-US" altLang="zh-CN" sz="2400" dirty="0" smtClean="0">
                <a:solidFill>
                  <a:srgbClr val="FFFFFF"/>
                </a:solidFill>
                <a:latin typeface="楷体" panose="02010609060101010101" pitchFamily="49" charset="-122"/>
                <a:ea typeface="楷体" panose="02010609060101010101" pitchFamily="49" charset="-122"/>
              </a:rPr>
              <a:t>1762</a:t>
            </a:r>
            <a:r>
              <a:rPr lang="zh-CN" altLang="en-US" sz="2400" dirty="0" smtClean="0">
                <a:solidFill>
                  <a:srgbClr val="FFFFFF"/>
                </a:solidFill>
                <a:latin typeface="楷体" panose="02010609060101010101" pitchFamily="49" charset="-122"/>
                <a:ea typeface="楷体" panose="02010609060101010101" pitchFamily="49" charset="-122"/>
              </a:rPr>
              <a:t>年</a:t>
            </a:r>
            <a:r>
              <a:rPr lang="en-US" altLang="zh-CN" sz="2400" dirty="0" smtClean="0">
                <a:solidFill>
                  <a:srgbClr val="FFFFFF"/>
                </a:solidFill>
                <a:latin typeface="楷体" panose="02010609060101010101" pitchFamily="49" charset="-122"/>
                <a:ea typeface="楷体" panose="02010609060101010101" pitchFamily="49" charset="-122"/>
              </a:rPr>
              <a:t>,</a:t>
            </a:r>
            <a:r>
              <a:rPr lang="zh-CN" altLang="en-US" sz="2400" dirty="0" smtClean="0">
                <a:solidFill>
                  <a:srgbClr val="FFFFFF"/>
                </a:solidFill>
                <a:latin typeface="楷体" panose="02010609060101010101" pitchFamily="49" charset="-122"/>
                <a:ea typeface="楷体" panose="02010609060101010101" pitchFamily="49" charset="-122"/>
              </a:rPr>
              <a:t>法庭无视</a:t>
            </a:r>
            <a:r>
              <a:rPr lang="zh-CN" altLang="en-US" sz="2400" dirty="0">
                <a:solidFill>
                  <a:srgbClr val="FFFFFF"/>
                </a:solidFill>
                <a:latin typeface="楷体" panose="02010609060101010101" pitchFamily="49" charset="-122"/>
                <a:ea typeface="楷体" panose="02010609060101010101" pitchFamily="49" charset="-122"/>
              </a:rPr>
              <a:t>证据</a:t>
            </a:r>
            <a:r>
              <a:rPr lang="zh-CN" altLang="en-US" sz="2400" dirty="0" smtClean="0">
                <a:solidFill>
                  <a:srgbClr val="FFFFFF"/>
                </a:solidFill>
                <a:latin typeface="楷体" panose="02010609060101010101" pitchFamily="49" charset="-122"/>
                <a:ea typeface="楷体" panose="02010609060101010101" pitchFamily="49" charset="-122"/>
              </a:rPr>
              <a:t>判决</a:t>
            </a:r>
            <a:r>
              <a:rPr lang="zh-CN" altLang="en-US" sz="2400" dirty="0">
                <a:solidFill>
                  <a:srgbClr val="FFFFFF"/>
                </a:solidFill>
                <a:latin typeface="楷体" panose="02010609060101010101" pitchFamily="49" charset="-122"/>
                <a:ea typeface="楷体" panose="02010609060101010101" pitchFamily="49" charset="-122"/>
              </a:rPr>
              <a:t>卡拉斯</a:t>
            </a:r>
            <a:r>
              <a:rPr lang="zh-CN" altLang="en-US" sz="2400" dirty="0" smtClean="0">
                <a:solidFill>
                  <a:srgbClr val="FFFFFF"/>
                </a:solidFill>
                <a:latin typeface="楷体" panose="02010609060101010101" pitchFamily="49" charset="-122"/>
                <a:ea typeface="楷体" panose="02010609060101010101" pitchFamily="49" charset="-122"/>
              </a:rPr>
              <a:t>车裂。卡拉斯说</a:t>
            </a:r>
            <a:r>
              <a:rPr lang="en-US" altLang="zh-CN" sz="2400" dirty="0">
                <a:solidFill>
                  <a:srgbClr val="FFFFFF"/>
                </a:solidFill>
                <a:latin typeface="楷体" panose="02010609060101010101" pitchFamily="49" charset="-122"/>
                <a:ea typeface="楷体" panose="02010609060101010101" pitchFamily="49" charset="-122"/>
              </a:rPr>
              <a:t>:</a:t>
            </a:r>
            <a:r>
              <a:rPr lang="zh-CN" altLang="en-US" sz="2400" dirty="0" smtClean="0">
                <a:solidFill>
                  <a:srgbClr val="FFFFFF"/>
                </a:solidFill>
                <a:latin typeface="楷体" panose="02010609060101010101" pitchFamily="49" charset="-122"/>
                <a:ea typeface="楷体" panose="02010609060101010101" pitchFamily="49" charset="-122"/>
              </a:rPr>
              <a:t>“</a:t>
            </a:r>
            <a:r>
              <a:rPr lang="zh-CN" altLang="en-US" sz="2400" dirty="0">
                <a:solidFill>
                  <a:srgbClr val="FFFFFF"/>
                </a:solidFill>
                <a:latin typeface="楷体" panose="02010609060101010101" pitchFamily="49" charset="-122"/>
                <a:ea typeface="楷体" panose="02010609060101010101" pitchFamily="49" charset="-122"/>
              </a:rPr>
              <a:t>我已经证明真相，我死得无辜！</a:t>
            </a:r>
            <a:r>
              <a:rPr lang="zh-CN" altLang="en-US" sz="2400" dirty="0" smtClean="0">
                <a:solidFill>
                  <a:srgbClr val="FFFFFF"/>
                </a:solidFill>
                <a:latin typeface="楷体" panose="02010609060101010101" pitchFamily="49" charset="-122"/>
                <a:ea typeface="楷体" panose="02010609060101010101" pitchFamily="49" charset="-122"/>
              </a:rPr>
              <a:t>”</a:t>
            </a:r>
            <a:endParaRPr lang="zh-CN" altLang="en-US" sz="2400" dirty="0">
              <a:solidFill>
                <a:srgbClr val="FFFFFF"/>
              </a:solidFill>
              <a:latin typeface="楷体" panose="02010609060101010101" pitchFamily="49" charset="-122"/>
              <a:ea typeface="楷体" panose="02010609060101010101" pitchFamily="49" charset="-122"/>
            </a:endParaRPr>
          </a:p>
        </p:txBody>
      </p:sp>
      <p:sp>
        <p:nvSpPr>
          <p:cNvPr id="4" name="矩形 3"/>
          <p:cNvSpPr/>
          <p:nvPr/>
        </p:nvSpPr>
        <p:spPr>
          <a:xfrm>
            <a:off x="327546" y="4624188"/>
            <a:ext cx="7058307" cy="1815882"/>
          </a:xfrm>
          <a:prstGeom prst="rect">
            <a:avLst/>
          </a:prstGeom>
        </p:spPr>
        <p:txBody>
          <a:bodyPr wrap="square">
            <a:spAutoFit/>
          </a:bodyPr>
          <a:lstStyle/>
          <a:p>
            <a:r>
              <a:rPr lang="zh-CN" altLang="en-US" sz="2800" dirty="0">
                <a:solidFill>
                  <a:schemeClr val="bg1"/>
                </a:solidFill>
              </a:rPr>
              <a:t>某人怀着对无辜者同情和对教会与法庭的愤慨</a:t>
            </a:r>
            <a:r>
              <a:rPr lang="en-US" altLang="zh-CN" sz="2800" dirty="0" smtClean="0">
                <a:solidFill>
                  <a:schemeClr val="bg1"/>
                </a:solidFill>
              </a:rPr>
              <a:t>,</a:t>
            </a:r>
            <a:r>
              <a:rPr lang="zh-CN" altLang="en-US" sz="2800" dirty="0" smtClean="0">
                <a:solidFill>
                  <a:schemeClr val="bg1"/>
                </a:solidFill>
              </a:rPr>
              <a:t>搜集</a:t>
            </a:r>
            <a:r>
              <a:rPr lang="zh-CN" altLang="en-US" sz="2800" dirty="0">
                <a:solidFill>
                  <a:schemeClr val="bg1"/>
                </a:solidFill>
              </a:rPr>
              <a:t>证据</a:t>
            </a:r>
            <a:r>
              <a:rPr lang="en-US" altLang="zh-CN" sz="2800" dirty="0">
                <a:solidFill>
                  <a:schemeClr val="bg1"/>
                </a:solidFill>
              </a:rPr>
              <a:t>,</a:t>
            </a:r>
            <a:r>
              <a:rPr lang="zh-CN" altLang="en-US" sz="2800" dirty="0">
                <a:solidFill>
                  <a:schemeClr val="bg1"/>
                </a:solidFill>
              </a:rPr>
              <a:t>提起上诉要求翻案。最终</a:t>
            </a:r>
            <a:r>
              <a:rPr lang="en-US" altLang="zh-CN" sz="2800" dirty="0">
                <a:solidFill>
                  <a:schemeClr val="bg1"/>
                </a:solidFill>
              </a:rPr>
              <a:t>,</a:t>
            </a:r>
            <a:r>
              <a:rPr lang="zh-CN" altLang="en-US" sz="2800" dirty="0">
                <a:solidFill>
                  <a:schemeClr val="bg1"/>
                </a:solidFill>
              </a:rPr>
              <a:t>枢密院下令重审此案</a:t>
            </a:r>
            <a:r>
              <a:rPr lang="en-US" altLang="zh-CN" sz="2800" dirty="0">
                <a:solidFill>
                  <a:schemeClr val="bg1"/>
                </a:solidFill>
              </a:rPr>
              <a:t>,1763</a:t>
            </a:r>
            <a:r>
              <a:rPr lang="zh-CN" altLang="en-US" sz="2800" dirty="0">
                <a:solidFill>
                  <a:schemeClr val="bg1"/>
                </a:solidFill>
              </a:rPr>
              <a:t>年</a:t>
            </a:r>
            <a:r>
              <a:rPr lang="en-US" altLang="zh-CN" sz="2800" dirty="0">
                <a:solidFill>
                  <a:schemeClr val="bg1"/>
                </a:solidFill>
              </a:rPr>
              <a:t>6</a:t>
            </a:r>
            <a:r>
              <a:rPr lang="zh-CN" altLang="en-US" sz="2800" dirty="0">
                <a:solidFill>
                  <a:schemeClr val="bg1"/>
                </a:solidFill>
              </a:rPr>
              <a:t>月</a:t>
            </a:r>
            <a:r>
              <a:rPr lang="en-US" altLang="zh-CN" sz="2800" dirty="0">
                <a:solidFill>
                  <a:schemeClr val="bg1"/>
                </a:solidFill>
              </a:rPr>
              <a:t>3</a:t>
            </a:r>
            <a:r>
              <a:rPr lang="zh-CN" altLang="en-US" sz="2800" dirty="0" smtClean="0">
                <a:solidFill>
                  <a:schemeClr val="bg1"/>
                </a:solidFill>
              </a:rPr>
              <a:t>日</a:t>
            </a:r>
            <a:r>
              <a:rPr lang="en-US" altLang="zh-CN" sz="2800" dirty="0" smtClean="0">
                <a:solidFill>
                  <a:schemeClr val="bg1"/>
                </a:solidFill>
              </a:rPr>
              <a:t>,</a:t>
            </a:r>
            <a:r>
              <a:rPr lang="zh-CN" altLang="en-US" sz="2800" dirty="0" smtClean="0">
                <a:solidFill>
                  <a:schemeClr val="bg1"/>
                </a:solidFill>
              </a:rPr>
              <a:t>蒙受</a:t>
            </a:r>
            <a:r>
              <a:rPr lang="zh-CN" altLang="en-US" sz="2800" dirty="0">
                <a:solidFill>
                  <a:schemeClr val="bg1"/>
                </a:solidFill>
              </a:rPr>
              <a:t>不白之冤的卡拉斯和家人终于得到昭雪。</a:t>
            </a:r>
          </a:p>
        </p:txBody>
      </p:sp>
      <p:sp>
        <p:nvSpPr>
          <p:cNvPr id="2" name="标题 1">
            <a:extLst>
              <a:ext uri="{FF2B5EF4-FFF2-40B4-BE49-F238E27FC236}">
                <a16:creationId xmlns:a16="http://schemas.microsoft.com/office/drawing/2014/main" id="{C7B50E58-72AA-4131-A0AE-D6686FCFF3EC}"/>
              </a:ext>
            </a:extLst>
          </p:cNvPr>
          <p:cNvSpPr>
            <a:spLocks noGrp="1"/>
          </p:cNvSpPr>
          <p:nvPr>
            <p:ph type="title"/>
          </p:nvPr>
        </p:nvSpPr>
        <p:spPr>
          <a:xfrm>
            <a:off x="1524970" y="3254285"/>
            <a:ext cx="5023104" cy="1625210"/>
          </a:xfrm>
        </p:spPr>
        <p:txBody>
          <a:bodyPr>
            <a:normAutofit/>
          </a:bodyPr>
          <a:lstStyle/>
          <a:p>
            <a:pPr algn="r"/>
            <a:r>
              <a:rPr lang="zh-CN" altLang="en-US" sz="5400" b="1" dirty="0">
                <a:solidFill>
                  <a:srgbClr val="FFFFFF"/>
                </a:solidFill>
                <a:latin typeface="华文琥珀" panose="02010800040101010101" pitchFamily="2" charset="-122"/>
                <a:ea typeface="华文琥珀" panose="02010800040101010101" pitchFamily="2" charset="-122"/>
              </a:rPr>
              <a:t>“神圣的辩护”</a:t>
            </a:r>
          </a:p>
        </p:txBody>
      </p:sp>
    </p:spTree>
    <p:extLst>
      <p:ext uri="{BB962C8B-B14F-4D97-AF65-F5344CB8AC3E}">
        <p14:creationId xmlns:p14="http://schemas.microsoft.com/office/powerpoint/2010/main" val="17268511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163083</TotalTime>
  <Words>1990</Words>
  <PresentationFormat>宽屏</PresentationFormat>
  <Paragraphs>188</Paragraphs>
  <Slides>17</Slides>
  <Notes>10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17</vt:i4>
      </vt:variant>
    </vt:vector>
  </HeadingPairs>
  <TitlesOfParts>
    <vt:vector size="29" baseType="lpstr">
      <vt:lpstr>等线</vt:lpstr>
      <vt:lpstr>等线 Light</vt:lpstr>
      <vt:lpstr>方正舒体</vt:lpstr>
      <vt:lpstr>黑体</vt:lpstr>
      <vt:lpstr>华文琥珀</vt:lpstr>
      <vt:lpstr>华文楷体</vt:lpstr>
      <vt:lpstr>华文隶书</vt:lpstr>
      <vt:lpstr>楷体</vt:lpstr>
      <vt:lpstr>隶书</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“神圣的辩护”</vt:lpstr>
      <vt:lpstr>“法兰西思想之王”和“欧洲的良心”</vt:lpstr>
      <vt:lpstr>国家学说与法学理论奠基人</vt:lpstr>
      <vt:lpstr>伏尔泰结束了旧时代,卢梭开创了新时代。</vt:lpstr>
      <vt:lpstr>PowerPoint 演示文稿</vt:lpstr>
      <vt:lpstr>PowerPoint 演示文稿</vt:lpstr>
      <vt:lpstr>PowerPoint 演示文稿</vt:lpstr>
      <vt:lpstr>——神甫梅叶不敢面世的《遗书》…… ——但愿悲剧永远锁定在过往岁月……</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2018-09-19T06:35:15Z</dcterms:created>
  <dcterms:modified xsi:type="dcterms:W3CDTF">2018-09-27T03:28:54Z</dcterms:modified>
</cp:coreProperties>
</file>