
<file path=[Content_Types].xml><?xml version="1.0" encoding="utf-8"?>
<Types xmlns="http://schemas.openxmlformats.org/package/2006/content-types">
  <Default Extension="jpeg" ContentType="image/jpeg"/>
  <Default Extension="JPG" ContentType="image/.jpg"/>
  <Default Extension="xlsx" ContentType="application/vnd.openxmlformats-officedocument.spreadsheetml.sheet"/>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showGuides="1">
      <p:cViewPr varScale="1">
        <p:scale>
          <a:sx n="114" d="100"/>
          <a:sy n="114" d="100"/>
        </p:scale>
        <p:origin x="912"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Workbook1.xlsx"/></Relationships>
</file>

<file path=ppt/charts/_rels/chart2.xml.rels><?xml version="1.0" encoding="UTF-8" standalone="yes"?>
<Relationships xmlns="http://schemas.openxmlformats.org/package/2006/relationships"><Relationship Id="rId1" Type="http://schemas.openxmlformats.org/officeDocument/2006/relationships/package" Target="../embeddings/Workbook2.xlsx"/></Relationships>
</file>

<file path=ppt/charts/_rels/chart3.xml.rels><?xml version="1.0" encoding="UTF-8" standalone="yes"?>
<Relationships xmlns="http://schemas.openxmlformats.org/package/2006/relationships"><Relationship Id="rId1" Type="http://schemas.openxmlformats.org/officeDocument/2006/relationships/package" Target="../embeddings/Workbook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销售额</c:v>
                </c:pt>
              </c:strCache>
            </c:strRef>
          </c:tx>
          <c:spPr>
            <a:solidFill>
              <a:srgbClr val="224C84"/>
            </a:solidFill>
          </c:spPr>
          <c:explosion val="0"/>
          <c:dPt>
            <c:idx val="0"/>
            <c:bubble3D val="0"/>
            <c:spPr>
              <a:solidFill>
                <a:srgbClr val="285B9E"/>
              </a:solidFill>
              <a:ln w="19050">
                <a:solidFill>
                  <a:schemeClr val="lt1"/>
                </a:solidFill>
              </a:ln>
            </c:spPr>
          </c:dPt>
          <c:dPt>
            <c:idx val="1"/>
            <c:bubble3D val="0"/>
            <c:spPr>
              <a:solidFill>
                <a:srgbClr val="285B9E">
                  <a:alpha val="75000"/>
                </a:srgbClr>
              </a:solidFill>
              <a:ln w="19050">
                <a:solidFill>
                  <a:schemeClr val="lt1"/>
                </a:solidFill>
              </a:ln>
            </c:spPr>
          </c:dPt>
          <c:dPt>
            <c:idx val="2"/>
            <c:bubble3D val="0"/>
            <c:spPr>
              <a:solidFill>
                <a:srgbClr val="224C84">
                  <a:alpha val="50000"/>
                </a:srgbClr>
              </a:solidFill>
              <a:ln w="19050">
                <a:solidFill>
                  <a:schemeClr val="lt1"/>
                </a:solidFill>
              </a:ln>
            </c:spPr>
          </c:dPt>
          <c:dPt>
            <c:idx val="3"/>
            <c:bubble3D val="0"/>
            <c:spPr>
              <a:solidFill>
                <a:srgbClr val="224C84">
                  <a:alpha val="28000"/>
                </a:srgbClr>
              </a:solidFill>
              <a:ln w="19050">
                <a:solidFill>
                  <a:schemeClr val="lt1"/>
                </a:solidFill>
              </a:ln>
            </c:spPr>
          </c:dPt>
          <c:dPt>
            <c:idx val="4"/>
            <c:bubble3D val="0"/>
            <c:spPr>
              <a:solidFill>
                <a:srgbClr val="224C84">
                  <a:alpha val="11000"/>
                </a:srgbClr>
              </a:solidFill>
              <a:ln w="19050">
                <a:solidFill>
                  <a:schemeClr val="lt1"/>
                </a:solidFill>
              </a:ln>
            </c:spPr>
          </c:dPt>
          <c:dLbls>
            <c:delete val="1"/>
          </c:dLbls>
          <c:cat>
            <c:strRef>
              <c:f>Sheet1!$A$2:$A$6</c:f>
              <c:strCache>
                <c:ptCount val="5"/>
                <c:pt idx="0">
                  <c:v>仪器设备</c:v>
                </c:pt>
                <c:pt idx="1">
                  <c:v>材料费</c:v>
                </c:pt>
                <c:pt idx="2">
                  <c:v>会议差旅费</c:v>
                </c:pt>
                <c:pt idx="3">
                  <c:v>管理费</c:v>
                </c:pt>
                <c:pt idx="4">
                  <c:v>科研业务费</c:v>
                </c:pt>
              </c:strCache>
            </c:strRef>
          </c:cat>
          <c:val>
            <c:numRef>
              <c:f>Sheet1!$B$2:$B$6</c:f>
              <c:numCache>
                <c:formatCode>General</c:formatCode>
                <c:ptCount val="5"/>
                <c:pt idx="0">
                  <c:v>2</c:v>
                </c:pt>
                <c:pt idx="1">
                  <c:v>1</c:v>
                </c:pt>
                <c:pt idx="2">
                  <c:v>0.5</c:v>
                </c:pt>
                <c:pt idx="3">
                  <c:v>0.5</c:v>
                </c:pt>
                <c:pt idx="4">
                  <c:v>0.8</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extLst>
      <c:ext uri="{0b15fc19-7d7d-44ad-8c2d-2c3a37ce22c3}">
        <chartProps xmlns="https://web.wps.cn/et/2018/main" chartId="{9fde49e7-d9a4-4036-a759-8128b320b13f}"/>
      </c:ext>
    </c:extLst>
  </c:chart>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销售额</c:v>
                </c:pt>
              </c:strCache>
            </c:strRef>
          </c:tx>
          <c:spPr>
            <a:solidFill>
              <a:srgbClr val="224C84"/>
            </a:solidFill>
          </c:spPr>
          <c:explosion val="0"/>
          <c:dPt>
            <c:idx val="0"/>
            <c:bubble3D val="0"/>
            <c:spPr>
              <a:solidFill>
                <a:srgbClr val="285B9E"/>
              </a:solidFill>
              <a:ln w="19050">
                <a:solidFill>
                  <a:schemeClr val="lt1"/>
                </a:solidFill>
              </a:ln>
            </c:spPr>
          </c:dPt>
          <c:dPt>
            <c:idx val="1"/>
            <c:bubble3D val="0"/>
            <c:spPr>
              <a:solidFill>
                <a:srgbClr val="285B9E">
                  <a:alpha val="75000"/>
                </a:srgbClr>
              </a:solidFill>
              <a:ln w="19050">
                <a:solidFill>
                  <a:schemeClr val="lt1"/>
                </a:solidFill>
              </a:ln>
            </c:spPr>
          </c:dPt>
          <c:dPt>
            <c:idx val="2"/>
            <c:bubble3D val="0"/>
            <c:spPr>
              <a:solidFill>
                <a:srgbClr val="224C84">
                  <a:alpha val="50000"/>
                </a:srgbClr>
              </a:solidFill>
              <a:ln w="19050">
                <a:solidFill>
                  <a:schemeClr val="lt1"/>
                </a:solidFill>
              </a:ln>
            </c:spPr>
          </c:dPt>
          <c:dPt>
            <c:idx val="3"/>
            <c:bubble3D val="0"/>
            <c:spPr>
              <a:solidFill>
                <a:srgbClr val="224C84">
                  <a:alpha val="28000"/>
                </a:srgbClr>
              </a:solidFill>
              <a:ln w="19050">
                <a:solidFill>
                  <a:schemeClr val="lt1"/>
                </a:solidFill>
              </a:ln>
            </c:spPr>
          </c:dPt>
          <c:dPt>
            <c:idx val="4"/>
            <c:bubble3D val="0"/>
            <c:spPr>
              <a:solidFill>
                <a:srgbClr val="224C84">
                  <a:alpha val="11000"/>
                </a:srgbClr>
              </a:solidFill>
              <a:ln w="19050">
                <a:solidFill>
                  <a:schemeClr val="lt1"/>
                </a:solidFill>
              </a:ln>
            </c:spPr>
          </c:dPt>
          <c:dLbls>
            <c:delete val="1"/>
          </c:dLbls>
          <c:cat>
            <c:strRef>
              <c:f>Sheet1!$A$2:$A$6</c:f>
              <c:strCache>
                <c:ptCount val="5"/>
                <c:pt idx="0">
                  <c:v>仪器设备</c:v>
                </c:pt>
                <c:pt idx="1">
                  <c:v>材料费</c:v>
                </c:pt>
                <c:pt idx="2">
                  <c:v>会议差旅费</c:v>
                </c:pt>
                <c:pt idx="3">
                  <c:v>管理费</c:v>
                </c:pt>
                <c:pt idx="4">
                  <c:v>科研业务费</c:v>
                </c:pt>
              </c:strCache>
            </c:strRef>
          </c:cat>
          <c:val>
            <c:numRef>
              <c:f>Sheet1!$B$2:$B$6</c:f>
              <c:numCache>
                <c:formatCode>General</c:formatCode>
                <c:ptCount val="5"/>
                <c:pt idx="0">
                  <c:v>2</c:v>
                </c:pt>
                <c:pt idx="1">
                  <c:v>1</c:v>
                </c:pt>
                <c:pt idx="2">
                  <c:v>0.5</c:v>
                </c:pt>
                <c:pt idx="3">
                  <c:v>0.5</c:v>
                </c:pt>
                <c:pt idx="4">
                  <c:v>0.8</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extLst>
      <c:ext uri="{0b15fc19-7d7d-44ad-8c2d-2c3a37ce22c3}">
        <chartProps xmlns="https://web.wps.cn/et/2018/main" chartId="{487ab5e9-d8a3-4d3a-aa50-d85f71a3a3c3}"/>
      </c:ext>
    </c:extLst>
  </c:chart>
  <c:txPr>
    <a:bodyPr/>
    <a:lstStyle/>
    <a:p>
      <a:pPr>
        <a:defRPr lang="zh-CN"/>
      </a:pP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销售额</c:v>
                </c:pt>
              </c:strCache>
            </c:strRef>
          </c:tx>
          <c:spPr>
            <a:solidFill>
              <a:srgbClr val="224C84"/>
            </a:solidFill>
          </c:spPr>
          <c:explosion val="0"/>
          <c:dPt>
            <c:idx val="0"/>
            <c:bubble3D val="0"/>
            <c:spPr>
              <a:solidFill>
                <a:srgbClr val="285B9E"/>
              </a:solidFill>
              <a:ln w="19050">
                <a:solidFill>
                  <a:schemeClr val="lt1"/>
                </a:solidFill>
              </a:ln>
            </c:spPr>
          </c:dPt>
          <c:dPt>
            <c:idx val="1"/>
            <c:bubble3D val="0"/>
            <c:spPr>
              <a:solidFill>
                <a:srgbClr val="285B9E">
                  <a:alpha val="75000"/>
                </a:srgbClr>
              </a:solidFill>
              <a:ln w="19050">
                <a:solidFill>
                  <a:schemeClr val="lt1"/>
                </a:solidFill>
              </a:ln>
            </c:spPr>
          </c:dPt>
          <c:dPt>
            <c:idx val="2"/>
            <c:bubble3D val="0"/>
            <c:spPr>
              <a:solidFill>
                <a:srgbClr val="224C84">
                  <a:alpha val="50000"/>
                </a:srgbClr>
              </a:solidFill>
              <a:ln w="19050">
                <a:solidFill>
                  <a:schemeClr val="lt1"/>
                </a:solidFill>
              </a:ln>
            </c:spPr>
          </c:dPt>
          <c:dPt>
            <c:idx val="3"/>
            <c:bubble3D val="0"/>
            <c:spPr>
              <a:solidFill>
                <a:srgbClr val="224C84">
                  <a:alpha val="28000"/>
                </a:srgbClr>
              </a:solidFill>
              <a:ln w="19050">
                <a:solidFill>
                  <a:schemeClr val="lt1"/>
                </a:solidFill>
              </a:ln>
            </c:spPr>
          </c:dPt>
          <c:dPt>
            <c:idx val="4"/>
            <c:bubble3D val="0"/>
            <c:spPr>
              <a:solidFill>
                <a:srgbClr val="224C84">
                  <a:alpha val="11000"/>
                </a:srgbClr>
              </a:solidFill>
              <a:ln w="19050">
                <a:solidFill>
                  <a:schemeClr val="lt1"/>
                </a:solidFill>
              </a:ln>
            </c:spPr>
          </c:dPt>
          <c:dLbls>
            <c:delete val="1"/>
          </c:dLbls>
          <c:cat>
            <c:strRef>
              <c:f>Sheet1!$A$2:$A$6</c:f>
              <c:strCache>
                <c:ptCount val="5"/>
                <c:pt idx="0">
                  <c:v>仪器设备</c:v>
                </c:pt>
                <c:pt idx="1">
                  <c:v>材料费</c:v>
                </c:pt>
                <c:pt idx="2">
                  <c:v>会议差旅费</c:v>
                </c:pt>
                <c:pt idx="3">
                  <c:v>管理费</c:v>
                </c:pt>
                <c:pt idx="4">
                  <c:v>科研业务费</c:v>
                </c:pt>
              </c:strCache>
            </c:strRef>
          </c:cat>
          <c:val>
            <c:numRef>
              <c:f>Sheet1!$B$2:$B$6</c:f>
              <c:numCache>
                <c:formatCode>General</c:formatCode>
                <c:ptCount val="5"/>
                <c:pt idx="0">
                  <c:v>2</c:v>
                </c:pt>
                <c:pt idx="1">
                  <c:v>1</c:v>
                </c:pt>
                <c:pt idx="2">
                  <c:v>0.5</c:v>
                </c:pt>
                <c:pt idx="3">
                  <c:v>0.5</c:v>
                </c:pt>
                <c:pt idx="4">
                  <c:v>0.8</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extLst>
      <c:ext uri="{0b15fc19-7d7d-44ad-8c2d-2c3a37ce22c3}">
        <chartProps xmlns="https://web.wps.cn/et/2018/main" chartId="{1235d41e-92e8-461d-ba9b-0c2317f137e0}"/>
      </c:ext>
    </c:extLst>
  </c:chart>
  <c:txPr>
    <a:bodyPr/>
    <a:lstStyle/>
    <a:p>
      <a:pPr>
        <a:defRPr lang="zh-CN"/>
      </a:pPr>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FFFFF"/>
        </a:solidFill>
        <a:effectLst/>
      </p:bgPr>
    </p:bg>
    <p:spTree>
      <p:nvGrpSpPr>
        <p:cNvPr id="1" name=""/>
        <p:cNvGrpSpPr/>
        <p:nvPr/>
      </p:nvGrpSpPr>
      <p:grpSpPr>
        <a:xfrm>
          <a:off x="0" y="0"/>
          <a:ext cx="0" cy="0"/>
          <a:chOff x="0" y="0"/>
          <a:chExt cx="0" cy="0"/>
        </a:xfrm>
      </p:grpSpPr>
      <p:sp>
        <p:nvSpPr>
          <p:cNvPr id="2" name="AutoShape 2"/>
          <p:cNvSpPr/>
          <p:nvPr>
            <p:ph type="dt" sz="half" idx="10"/>
          </p:nvPr>
        </p:nvSpPr>
        <p:spPr>
          <a:xfrm>
            <a:off x="838200" y="6356350"/>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3" name="AutoShape 3"/>
          <p:cNvSpPr/>
          <p:nvPr>
            <p:ph type="ftr" sz="quarter" idx="11"/>
          </p:nvPr>
        </p:nvSpPr>
        <p:spPr>
          <a:xfrm>
            <a:off x="4038600" y="6356350"/>
            <a:ext cx="4114800" cy="365125"/>
          </a:xfrm>
        </p:spPr>
        <p:txBody>
          <a:bodyPr vert="horz" lIns="91440" tIns="45720" rIns="91440" bIns="45720" anchor="ctr">
            <a:normAutofit/>
          </a:bodyPr>
          <a:p>
            <a:pPr marL="0" algn="ctr"/>
          </a:p>
        </p:txBody>
      </p:sp>
      <p:sp>
        <p:nvSpPr>
          <p:cNvPr id="4" name="AutoShape 4"/>
          <p:cNvSpPr/>
          <p:nvPr>
            <p:ph type="sldNum" sz="quarter" idx="12"/>
          </p:nvPr>
        </p:nvSpPr>
        <p:spPr>
          <a:xfrm>
            <a:off x="8610600" y="6356350"/>
            <a:ext cx="2743200" cy="365125"/>
          </a:xfrm>
        </p:spPr>
        <p:txBody>
          <a:bodyPr vert="horz" lIns="91440" tIns="45720" rIns="91440" bIns="45720" anchor="ctr">
            <a:normAutofit/>
          </a:bodyPr>
          <a:p>
            <a:pPr marL="0" algn="r"/>
            <a:fld id="{3386411A-70EE-422D-B97C-F56BEE3FF077}" type="slidenum">
              <a:rPr lang="zh-CN" altLang="en-US" sz="1200" b="0" i="0" u="none" baseline="0">
                <a:solidFill>
                  <a:srgbClr val="000000">
                    <a:tint val="75000"/>
                  </a:srgbClr>
                </a:solidFill>
                <a:latin typeface="微软雅黑" panose="020B0503020204020204" charset="-122"/>
                <a:ea typeface="微软雅黑" panose="020B0503020204020204" charset="-122"/>
              </a:rPr>
            </a:fld>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bg>
      <p:bgPr>
        <a:solidFill>
          <a:srgbClr val="FFFFFF"/>
        </a:solidFill>
        <a:effectLst/>
      </p:bgPr>
    </p:bg>
    <p:spTree>
      <p:nvGrpSpPr>
        <p:cNvPr id="1" name=""/>
        <p:cNvGrpSpPr/>
        <p:nvPr/>
      </p:nvGrpSpPr>
      <p:grpSpPr>
        <a:xfrm>
          <a:off x="0" y="0"/>
          <a:ext cx="0" cy="0"/>
          <a:chOff x="0" y="0"/>
          <a:chExt cx="0" cy="0"/>
        </a:xfrm>
      </p:grpSpPr>
      <p:sp>
        <p:nvSpPr>
          <p:cNvPr id="2" name="AutoShape 2"/>
          <p:cNvSpPr/>
          <p:nvPr>
            <p:ph type="title"/>
          </p:nvPr>
        </p:nvSpPr>
        <p:spPr>
          <a:xfrm>
            <a:off x="839788" y="457200"/>
            <a:ext cx="3932237" cy="1600200"/>
          </a:xfrm>
        </p:spPr>
        <p:txBody>
          <a:bodyPr vert="horz" lIns="91440" tIns="45720" rIns="91440" bIns="45720" anchor="b">
            <a:normAutofit/>
          </a:bodyPr>
          <a:p>
            <a:pPr algn="l">
              <a:lnSpc>
                <a:spcPct val="90000"/>
              </a:lnSpc>
              <a:spcBef>
                <a:spcPct val="0"/>
              </a:spcBef>
            </a:pPr>
            <a:r>
              <a:rPr lang="zh-CN" altLang="en-US" sz="3200" b="0" i="0" u="none" baseline="0">
                <a:solidFill>
                  <a:srgbClr val="000000"/>
                </a:solidFill>
                <a:latin typeface="微软雅黑" panose="020B0503020204020204" charset="-122"/>
                <a:ea typeface="微软雅黑" panose="020B0503020204020204" charset="-122"/>
              </a:rPr>
              <a:t>单击此处编辑母版标题样式</a:t>
            </a:r>
            <a:endParaRPr lang="zh-CN" altLang="en-US" sz="3200" b="0" i="0" u="none" baseline="0">
              <a:solidFill>
                <a:srgbClr val="000000"/>
              </a:solidFill>
              <a:latin typeface="微软雅黑" panose="020B0503020204020204" charset="-122"/>
              <a:ea typeface="微软雅黑" panose="020B0503020204020204" charset="-122"/>
            </a:endParaRPr>
          </a:p>
        </p:txBody>
      </p:sp>
      <p:sp>
        <p:nvSpPr>
          <p:cNvPr id="3" name="AutoShape 3"/>
          <p:cNvSpPr/>
          <p:nvPr>
            <p:ph idx="1"/>
          </p:nvPr>
        </p:nvSpPr>
        <p:spPr>
          <a:xfrm>
            <a:off x="5183188" y="987425"/>
            <a:ext cx="6172200" cy="4873625"/>
          </a:xfrm>
        </p:spPr>
        <p:txBody>
          <a:bodyPr vert="horz" lIns="91440" tIns="45720" rIns="91440" bIns="45720" anchor="t">
            <a:normAutofit/>
          </a:bodyPr>
          <a:p>
            <a:pPr marL="228600" indent="-228600" algn="l">
              <a:lnSpc>
                <a:spcPct val="90000"/>
              </a:lnSpc>
              <a:spcBef>
                <a:spcPts val="1000"/>
              </a:spcBef>
            </a:pPr>
            <a:r>
              <a:rPr lang="zh-CN" altLang="en-US" sz="3200" b="0" i="0" u="none" baseline="0">
                <a:solidFill>
                  <a:srgbClr val="000000"/>
                </a:solidFill>
                <a:latin typeface="微软雅黑" panose="020B0503020204020204" charset="-122"/>
                <a:ea typeface="微软雅黑" panose="020B0503020204020204" charset="-122"/>
              </a:rPr>
              <a:t>单击此处编辑母版文本样式</a:t>
            </a:r>
            <a:endParaRPr lang="zh-CN" altLang="en-US" sz="3200" b="0" i="0" u="none" baseline="0">
              <a:solidFill>
                <a:srgbClr val="000000"/>
              </a:solidFill>
              <a:latin typeface="微软雅黑" panose="020B0503020204020204" charset="-122"/>
              <a:ea typeface="微软雅黑" panose="020B0503020204020204" charset="-122"/>
            </a:endParaRPr>
          </a:p>
          <a:p>
            <a:pPr marL="685800" lvl="1" indent="-228600" algn="l">
              <a:lnSpc>
                <a:spcPct val="90000"/>
              </a:lnSpc>
              <a:spcBef>
                <a:spcPts val="500"/>
              </a:spcBef>
            </a:pPr>
            <a:r>
              <a:rPr lang="zh-CN" altLang="en-US" sz="2800" b="0" i="0" u="none" baseline="0">
                <a:solidFill>
                  <a:srgbClr val="000000"/>
                </a:solidFill>
                <a:latin typeface="微软雅黑" panose="020B0503020204020204" charset="-122"/>
                <a:ea typeface="微软雅黑" panose="020B0503020204020204" charset="-122"/>
              </a:rPr>
              <a:t>二级</a:t>
            </a:r>
            <a:endParaRPr lang="zh-CN" altLang="en-US" sz="2800" b="0" i="0" u="none" baseline="0">
              <a:solidFill>
                <a:srgbClr val="000000"/>
              </a:solidFill>
              <a:latin typeface="微软雅黑" panose="020B0503020204020204" charset="-122"/>
              <a:ea typeface="微软雅黑" panose="020B0503020204020204" charset="-122"/>
            </a:endParaRPr>
          </a:p>
          <a:p>
            <a:pPr marL="1143000" lvl="2" indent="-228600" algn="l">
              <a:lnSpc>
                <a:spcPct val="90000"/>
              </a:lnSpc>
              <a:spcBef>
                <a:spcPts val="500"/>
              </a:spcBef>
            </a:pPr>
            <a:r>
              <a:rPr lang="zh-CN" altLang="en-US" sz="2400" b="0" i="0" u="none" baseline="0">
                <a:solidFill>
                  <a:srgbClr val="000000"/>
                </a:solidFill>
                <a:latin typeface="微软雅黑" panose="020B0503020204020204" charset="-122"/>
                <a:ea typeface="微软雅黑" panose="020B0503020204020204" charset="-122"/>
              </a:rPr>
              <a:t>三级</a:t>
            </a:r>
            <a:endParaRPr lang="zh-CN" altLang="en-US" sz="2400" b="0" i="0" u="none" baseline="0">
              <a:solidFill>
                <a:srgbClr val="000000"/>
              </a:solidFill>
              <a:latin typeface="微软雅黑" panose="020B0503020204020204" charset="-122"/>
              <a:ea typeface="微软雅黑" panose="020B0503020204020204" charset="-122"/>
            </a:endParaRPr>
          </a:p>
          <a:p>
            <a:pPr marL="1600200" lvl="3" indent="-228600" algn="l">
              <a:lnSpc>
                <a:spcPct val="90000"/>
              </a:lnSpc>
              <a:spcBef>
                <a:spcPts val="500"/>
              </a:spcBef>
            </a:pPr>
            <a:r>
              <a:rPr lang="zh-CN" altLang="en-US" sz="2000" b="0" i="0" u="none" baseline="0">
                <a:solidFill>
                  <a:srgbClr val="000000"/>
                </a:solidFill>
                <a:latin typeface="微软雅黑" panose="020B0503020204020204" charset="-122"/>
                <a:ea typeface="微软雅黑" panose="020B0503020204020204" charset="-122"/>
              </a:rPr>
              <a:t>四级</a:t>
            </a:r>
            <a:endParaRPr lang="zh-CN" altLang="en-US" sz="2000" b="0" i="0" u="none" baseline="0">
              <a:solidFill>
                <a:srgbClr val="000000"/>
              </a:solidFill>
              <a:latin typeface="微软雅黑" panose="020B0503020204020204" charset="-122"/>
              <a:ea typeface="微软雅黑" panose="020B0503020204020204" charset="-122"/>
            </a:endParaRPr>
          </a:p>
          <a:p>
            <a:pPr marL="2057400" lvl="4" indent="-228600" algn="l">
              <a:lnSpc>
                <a:spcPct val="90000"/>
              </a:lnSpc>
              <a:spcBef>
                <a:spcPts val="500"/>
              </a:spcBef>
            </a:pPr>
            <a:r>
              <a:rPr lang="zh-CN" altLang="en-US" sz="2000" b="0" i="0" u="none" baseline="0">
                <a:solidFill>
                  <a:srgbClr val="000000"/>
                </a:solidFill>
                <a:latin typeface="微软雅黑" panose="020B0503020204020204" charset="-122"/>
                <a:ea typeface="微软雅黑" panose="020B0503020204020204" charset="-122"/>
              </a:rPr>
              <a:t>五级</a:t>
            </a:r>
            <a:endParaRPr lang="zh-CN" altLang="en-US" sz="2000" b="0" i="0" u="none" baseline="0">
              <a:solidFill>
                <a:srgbClr val="000000"/>
              </a:solidFill>
              <a:latin typeface="微软雅黑" panose="020B0503020204020204" charset="-122"/>
              <a:ea typeface="微软雅黑" panose="020B0503020204020204" charset="-122"/>
            </a:endParaRPr>
          </a:p>
        </p:txBody>
      </p:sp>
      <p:sp>
        <p:nvSpPr>
          <p:cNvPr id="4" name="AutoShape 4"/>
          <p:cNvSpPr/>
          <p:nvPr>
            <p:ph type="body" sz="half" idx="2"/>
          </p:nvPr>
        </p:nvSpPr>
        <p:spPr>
          <a:xfrm>
            <a:off x="839788" y="2057400"/>
            <a:ext cx="3932237" cy="3811588"/>
          </a:xfrm>
        </p:spPr>
        <p:txBody>
          <a:bodyPr vert="horz" lIns="91440" tIns="45720" rIns="91440" bIns="45720" anchor="t">
            <a:normAutofit/>
          </a:bodyPr>
          <a:p>
            <a:pPr marL="0" indent="0" algn="l">
              <a:lnSpc>
                <a:spcPct val="90000"/>
              </a:lnSpc>
              <a:spcBef>
                <a:spcPts val="1000"/>
              </a:spcBef>
            </a:pPr>
            <a:r>
              <a:rPr lang="zh-CN" altLang="en-US" sz="1600" b="0" i="0" u="none" baseline="0">
                <a:solidFill>
                  <a:srgbClr val="000000"/>
                </a:solidFill>
                <a:latin typeface="微软雅黑" panose="020B0503020204020204" charset="-122"/>
                <a:ea typeface="微软雅黑" panose="020B0503020204020204" charset="-122"/>
              </a:rPr>
              <a:t>单击此处编辑母版文本样式</a:t>
            </a:r>
            <a:endParaRPr lang="zh-CN" altLang="en-US" sz="1600" b="0" i="0" u="none" baseline="0">
              <a:solidFill>
                <a:srgbClr val="000000"/>
              </a:solidFill>
              <a:latin typeface="微软雅黑" panose="020B0503020204020204" charset="-122"/>
              <a:ea typeface="微软雅黑" panose="020B0503020204020204" charset="-122"/>
            </a:endParaRPr>
          </a:p>
        </p:txBody>
      </p:sp>
      <p:sp>
        <p:nvSpPr>
          <p:cNvPr id="5" name="AutoShape 5"/>
          <p:cNvSpPr/>
          <p:nvPr>
            <p:ph type="dt" sz="half" idx="10"/>
          </p:nvPr>
        </p:nvSpPr>
        <p:spPr>
          <a:xfrm>
            <a:off x="838200" y="6356350"/>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6" name="AutoShape 6"/>
          <p:cNvSpPr/>
          <p:nvPr>
            <p:ph type="ftr" sz="quarter" idx="11"/>
          </p:nvPr>
        </p:nvSpPr>
        <p:spPr>
          <a:xfrm>
            <a:off x="4038600" y="6356350"/>
            <a:ext cx="4114800" cy="365125"/>
          </a:xfrm>
        </p:spPr>
        <p:txBody>
          <a:bodyPr vert="horz" lIns="91440" tIns="45720" rIns="91440" bIns="45720" anchor="ctr">
            <a:normAutofit/>
          </a:bodyPr>
          <a:p>
            <a:pPr marL="0" algn="ctr"/>
          </a:p>
        </p:txBody>
      </p:sp>
      <p:sp>
        <p:nvSpPr>
          <p:cNvPr id="7" name="AutoShape 7"/>
          <p:cNvSpPr/>
          <p:nvPr>
            <p:ph type="sldNum" sz="quarter" idx="12"/>
          </p:nvPr>
        </p:nvSpPr>
        <p:spPr>
          <a:xfrm>
            <a:off x="8610600" y="6356350"/>
            <a:ext cx="2743200" cy="365125"/>
          </a:xfrm>
        </p:spPr>
        <p:txBody>
          <a:bodyPr vert="horz" lIns="91440" tIns="45720" rIns="91440" bIns="45720" anchor="ctr">
            <a:normAutofit/>
          </a:bodyPr>
          <a:p>
            <a:pPr marL="0" algn="r"/>
            <a:fld id="{3386411A-70EE-422D-B97C-F56BEE3FF077}" type="slidenum">
              <a:rPr lang="zh-CN" altLang="en-US" sz="1200" b="0" i="0" u="none" baseline="0">
                <a:solidFill>
                  <a:srgbClr val="000000">
                    <a:tint val="75000"/>
                  </a:srgbClr>
                </a:solidFill>
                <a:latin typeface="微软雅黑" panose="020B0503020204020204" charset="-122"/>
                <a:ea typeface="微软雅黑" panose="020B0503020204020204" charset="-122"/>
              </a:rPr>
            </a:fld>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bg>
      <p:bgPr>
        <a:solidFill>
          <a:srgbClr val="FFFFFF"/>
        </a:solidFill>
        <a:effectLst/>
      </p:bgPr>
    </p:bg>
    <p:spTree>
      <p:nvGrpSpPr>
        <p:cNvPr id="1" name=""/>
        <p:cNvGrpSpPr/>
        <p:nvPr/>
      </p:nvGrpSpPr>
      <p:grpSpPr>
        <a:xfrm>
          <a:off x="0" y="0"/>
          <a:ext cx="0" cy="0"/>
          <a:chOff x="0" y="0"/>
          <a:chExt cx="0" cy="0"/>
        </a:xfrm>
      </p:grpSpPr>
      <p:sp>
        <p:nvSpPr>
          <p:cNvPr id="2" name="AutoShape 2"/>
          <p:cNvSpPr/>
          <p:nvPr>
            <p:ph type="title"/>
          </p:nvPr>
        </p:nvSpPr>
        <p:spPr>
          <a:xfrm>
            <a:off x="839788" y="457200"/>
            <a:ext cx="3932237" cy="1600200"/>
          </a:xfrm>
        </p:spPr>
        <p:txBody>
          <a:bodyPr vert="horz" lIns="91440" tIns="45720" rIns="91440" bIns="45720" anchor="b">
            <a:normAutofit/>
          </a:bodyPr>
          <a:p>
            <a:pPr algn="l">
              <a:lnSpc>
                <a:spcPct val="90000"/>
              </a:lnSpc>
              <a:spcBef>
                <a:spcPct val="0"/>
              </a:spcBef>
            </a:pPr>
            <a:r>
              <a:rPr lang="zh-CN" altLang="en-US" sz="3200" b="0" i="0" u="none" baseline="0">
                <a:solidFill>
                  <a:srgbClr val="000000"/>
                </a:solidFill>
                <a:latin typeface="微软雅黑" panose="020B0503020204020204" charset="-122"/>
                <a:ea typeface="微软雅黑" panose="020B0503020204020204" charset="-122"/>
              </a:rPr>
              <a:t>单击此处编辑母版标题样式</a:t>
            </a:r>
            <a:endParaRPr lang="zh-CN" altLang="en-US" sz="3200" b="0" i="0" u="none" baseline="0">
              <a:solidFill>
                <a:srgbClr val="000000"/>
              </a:solidFill>
              <a:latin typeface="微软雅黑" panose="020B0503020204020204" charset="-122"/>
              <a:ea typeface="微软雅黑" panose="020B0503020204020204" charset="-122"/>
            </a:endParaRPr>
          </a:p>
        </p:txBody>
      </p:sp>
      <p:sp>
        <p:nvSpPr>
          <p:cNvPr id="3" name="AutoShape 3"/>
          <p:cNvSpPr/>
          <p:nvPr>
            <p:ph type="pic" idx="1"/>
          </p:nvPr>
        </p:nvSpPr>
        <p:spPr>
          <a:xfrm>
            <a:off x="5183188" y="987425"/>
            <a:ext cx="6172200" cy="4873625"/>
          </a:xfrm>
        </p:spPr>
        <p:txBody>
          <a:bodyPr vert="horz" lIns="91440" tIns="45720" rIns="91440" bIns="45720" anchor="t">
            <a:normAutofit/>
          </a:bodyPr>
          <a:p>
            <a:pPr marL="0" indent="0" algn="l">
              <a:lnSpc>
                <a:spcPct val="90000"/>
              </a:lnSpc>
              <a:spcBef>
                <a:spcPts val="1000"/>
              </a:spcBef>
            </a:pPr>
          </a:p>
        </p:txBody>
      </p:sp>
      <p:sp>
        <p:nvSpPr>
          <p:cNvPr id="4" name="AutoShape 4"/>
          <p:cNvSpPr/>
          <p:nvPr>
            <p:ph type="body" sz="half" idx="2"/>
          </p:nvPr>
        </p:nvSpPr>
        <p:spPr>
          <a:xfrm>
            <a:off x="839788" y="2057400"/>
            <a:ext cx="3932237" cy="3811588"/>
          </a:xfrm>
        </p:spPr>
        <p:txBody>
          <a:bodyPr vert="horz" lIns="91440" tIns="45720" rIns="91440" bIns="45720" anchor="t">
            <a:normAutofit/>
          </a:bodyPr>
          <a:p>
            <a:pPr marL="0" indent="0" algn="l">
              <a:lnSpc>
                <a:spcPct val="90000"/>
              </a:lnSpc>
              <a:spcBef>
                <a:spcPts val="1000"/>
              </a:spcBef>
            </a:pPr>
            <a:r>
              <a:rPr lang="zh-CN" altLang="en-US" sz="1600" b="0" i="0" u="none" baseline="0">
                <a:solidFill>
                  <a:srgbClr val="000000"/>
                </a:solidFill>
                <a:latin typeface="微软雅黑" panose="020B0503020204020204" charset="-122"/>
                <a:ea typeface="微软雅黑" panose="020B0503020204020204" charset="-122"/>
              </a:rPr>
              <a:t>单击此处编辑母版文本样式</a:t>
            </a:r>
            <a:endParaRPr lang="zh-CN" altLang="en-US" sz="1600" b="0" i="0" u="none" baseline="0">
              <a:solidFill>
                <a:srgbClr val="000000"/>
              </a:solidFill>
              <a:latin typeface="微软雅黑" panose="020B0503020204020204" charset="-122"/>
              <a:ea typeface="微软雅黑" panose="020B0503020204020204" charset="-122"/>
            </a:endParaRPr>
          </a:p>
        </p:txBody>
      </p:sp>
      <p:sp>
        <p:nvSpPr>
          <p:cNvPr id="5" name="AutoShape 5"/>
          <p:cNvSpPr/>
          <p:nvPr>
            <p:ph type="dt" sz="half" idx="10"/>
          </p:nvPr>
        </p:nvSpPr>
        <p:spPr>
          <a:xfrm>
            <a:off x="838200" y="6356350"/>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6" name="AutoShape 6"/>
          <p:cNvSpPr/>
          <p:nvPr>
            <p:ph type="ftr" sz="quarter" idx="11"/>
          </p:nvPr>
        </p:nvSpPr>
        <p:spPr>
          <a:xfrm>
            <a:off x="4038600" y="6356350"/>
            <a:ext cx="4114800" cy="365125"/>
          </a:xfrm>
        </p:spPr>
        <p:txBody>
          <a:bodyPr vert="horz" lIns="91440" tIns="45720" rIns="91440" bIns="45720" anchor="ctr">
            <a:normAutofit/>
          </a:bodyPr>
          <a:p>
            <a:pPr marL="0" algn="ctr"/>
          </a:p>
        </p:txBody>
      </p:sp>
      <p:sp>
        <p:nvSpPr>
          <p:cNvPr id="7" name="AutoShape 7"/>
          <p:cNvSpPr/>
          <p:nvPr>
            <p:ph type="sldNum" sz="quarter" idx="12"/>
          </p:nvPr>
        </p:nvSpPr>
        <p:spPr>
          <a:xfrm>
            <a:off x="8610600" y="6356350"/>
            <a:ext cx="2743200" cy="365125"/>
          </a:xfrm>
        </p:spPr>
        <p:txBody>
          <a:bodyPr vert="horz" lIns="91440" tIns="45720" rIns="91440" bIns="45720" anchor="ctr">
            <a:normAutofit/>
          </a:bodyPr>
          <a:p>
            <a:pPr marL="0" algn="r"/>
            <a:fld id="{3386411A-70EE-422D-B97C-F56BEE3FF077}" type="slidenum">
              <a:rPr lang="zh-CN" altLang="en-US" sz="1200" b="0" i="0" u="none" baseline="0">
                <a:solidFill>
                  <a:srgbClr val="000000">
                    <a:tint val="75000"/>
                  </a:srgbClr>
                </a:solidFill>
                <a:latin typeface="微软雅黑" panose="020B0503020204020204" charset="-122"/>
                <a:ea typeface="微软雅黑" panose="020B0503020204020204" charset="-122"/>
              </a:rPr>
            </a:fld>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2F5FB"/>
        </a:solidFill>
        <a:effectLst/>
      </p:bgPr>
    </p:bg>
    <p:spTree>
      <p:nvGrpSpPr>
        <p:cNvPr id="1" name=""/>
        <p:cNvGrpSpPr/>
        <p:nvPr/>
      </p:nvGrpSpPr>
      <p:grpSpPr>
        <a:xfrm>
          <a:off x="0" y="0"/>
          <a:ext cx="0" cy="0"/>
          <a:chOff x="0" y="0"/>
          <a:chExt cx="0" cy="0"/>
        </a:xfrm>
      </p:grpSpPr>
      <p:sp>
        <p:nvSpPr>
          <p:cNvPr id="2" name="AutoShape 2"/>
          <p:cNvSpPr/>
          <p:nvPr>
            <p:ph type="ctrTitle"/>
          </p:nvPr>
        </p:nvSpPr>
        <p:spPr>
          <a:xfrm>
            <a:off x="1524000" y="1122363"/>
            <a:ext cx="9144000" cy="2387600"/>
          </a:xfrm>
        </p:spPr>
        <p:txBody>
          <a:bodyPr vert="horz" lIns="91440" tIns="45720" rIns="91440" bIns="45720" anchor="b">
            <a:normAutofit/>
          </a:bodyPr>
          <a:p>
            <a:pPr algn="ctr">
              <a:lnSpc>
                <a:spcPct val="90000"/>
              </a:lnSpc>
              <a:spcBef>
                <a:spcPct val="0"/>
              </a:spcBef>
            </a:pPr>
            <a:r>
              <a:rPr lang="zh-CN" altLang="en-US" sz="6000" b="0" i="0" u="none" baseline="0">
                <a:solidFill>
                  <a:srgbClr val="000000"/>
                </a:solidFill>
                <a:latin typeface="微软雅黑" panose="020B0503020204020204" charset="-122"/>
                <a:ea typeface="微软雅黑" panose="020B0503020204020204" charset="-122"/>
              </a:rPr>
              <a:t>单击此处编辑母版标题样式</a:t>
            </a:r>
            <a:endParaRPr lang="zh-CN" altLang="en-US" sz="6000" b="0" i="0" u="none" baseline="0">
              <a:solidFill>
                <a:srgbClr val="000000"/>
              </a:solidFill>
              <a:latin typeface="微软雅黑" panose="020B0503020204020204" charset="-122"/>
              <a:ea typeface="微软雅黑" panose="020B0503020204020204" charset="-122"/>
            </a:endParaRPr>
          </a:p>
        </p:txBody>
      </p:sp>
      <p:sp>
        <p:nvSpPr>
          <p:cNvPr id="3" name="AutoShape 3"/>
          <p:cNvSpPr/>
          <p:nvPr>
            <p:ph type="subTitle" idx="1"/>
          </p:nvPr>
        </p:nvSpPr>
        <p:spPr>
          <a:xfrm>
            <a:off x="1524000" y="3602038"/>
            <a:ext cx="9144000" cy="1655762"/>
          </a:xfrm>
        </p:spPr>
        <p:txBody>
          <a:bodyPr vert="horz" lIns="91440" tIns="45720" rIns="91440" bIns="45720" anchor="t">
            <a:normAutofit/>
          </a:bodyPr>
          <a:p>
            <a:pPr marL="0" indent="0" algn="ctr">
              <a:lnSpc>
                <a:spcPct val="90000"/>
              </a:lnSpc>
              <a:spcBef>
                <a:spcPts val="1000"/>
              </a:spcBef>
            </a:pPr>
            <a:r>
              <a:rPr lang="zh-CN" altLang="en-US" sz="2400" b="0" i="0" u="none" baseline="0">
                <a:solidFill>
                  <a:srgbClr val="000000"/>
                </a:solidFill>
                <a:latin typeface="微软雅黑" panose="020B0503020204020204" charset="-122"/>
                <a:ea typeface="微软雅黑" panose="020B0503020204020204" charset="-122"/>
              </a:rPr>
              <a:t>单击此处编辑母版副标题样式</a:t>
            </a:r>
            <a:endParaRPr lang="zh-CN" altLang="en-US" sz="2400" b="0" i="0" u="none" baseline="0">
              <a:solidFill>
                <a:srgbClr val="000000"/>
              </a:solidFill>
              <a:latin typeface="微软雅黑" panose="020B0503020204020204" charset="-122"/>
              <a:ea typeface="微软雅黑" panose="020B0503020204020204" charset="-122"/>
            </a:endParaRPr>
          </a:p>
        </p:txBody>
      </p:sp>
      <p:sp>
        <p:nvSpPr>
          <p:cNvPr id="4" name="AutoShape 4"/>
          <p:cNvSpPr/>
          <p:nvPr>
            <p:ph type="dt" sz="half" idx="10"/>
          </p:nvPr>
        </p:nvSpPr>
        <p:spPr>
          <a:xfrm>
            <a:off x="838200" y="6356350"/>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5" name="AutoShape 5"/>
          <p:cNvSpPr/>
          <p:nvPr>
            <p:ph type="ftr" sz="quarter" idx="11"/>
          </p:nvPr>
        </p:nvSpPr>
        <p:spPr>
          <a:xfrm>
            <a:off x="4038600" y="6356350"/>
            <a:ext cx="4114800" cy="365125"/>
          </a:xfrm>
        </p:spPr>
        <p:txBody>
          <a:bodyPr vert="horz" lIns="91440" tIns="45720" rIns="91440" bIns="45720" anchor="ctr">
            <a:normAutofit/>
          </a:bodyPr>
          <a:p>
            <a:pPr marL="0" algn="ctr"/>
          </a:p>
        </p:txBody>
      </p:sp>
      <p:sp>
        <p:nvSpPr>
          <p:cNvPr id="6" name="AutoShape 6"/>
          <p:cNvSpPr/>
          <p:nvPr>
            <p:ph type="sldNum" sz="quarter" idx="12"/>
          </p:nvPr>
        </p:nvSpPr>
        <p:spPr>
          <a:xfrm>
            <a:off x="8610600" y="6356350"/>
            <a:ext cx="2743200" cy="365125"/>
          </a:xfrm>
        </p:spPr>
        <p:txBody>
          <a:bodyPr vert="horz" lIns="91440" tIns="45720" rIns="91440" bIns="45720" anchor="ctr">
            <a:normAutofit/>
          </a:bodyPr>
          <a:p>
            <a:pPr marL="0" algn="r"/>
            <a:fld id="{3386411A-70EE-422D-B97C-F56BEE3FF077}" type="slidenum">
              <a:rPr lang="zh-CN" altLang="en-US" sz="1200" b="0" i="0" u="none" baseline="0">
                <a:solidFill>
                  <a:srgbClr val="000000">
                    <a:tint val="75000"/>
                  </a:srgbClr>
                </a:solidFill>
                <a:latin typeface="微软雅黑" panose="020B0503020204020204" charset="-122"/>
                <a:ea typeface="微软雅黑" panose="020B0503020204020204" charset="-122"/>
              </a:rPr>
            </a:fld>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cxnSp>
        <p:nvCxnSpPr>
          <p:cNvPr id="7" name="Connector 7"/>
          <p:cNvCxnSpPr/>
          <p:nvPr/>
        </p:nvCxnSpPr>
        <p:spPr>
          <a:xfrm>
            <a:off x="11360377" y="6483456"/>
            <a:ext cx="363304" cy="0"/>
          </a:xfrm>
          <a:prstGeom prst="line">
            <a:avLst/>
          </a:prstGeom>
          <a:ln w="47625" cap="rnd" cmpd="sng">
            <a:solidFill>
              <a:srgbClr val="285B9E"/>
            </a:solidFill>
            <a:prstDash val="solid"/>
          </a:ln>
        </p:spPr>
      </p:cxnSp>
      <p:cxnSp>
        <p:nvCxnSpPr>
          <p:cNvPr id="8" name="Connector 8"/>
          <p:cNvCxnSpPr/>
          <p:nvPr/>
        </p:nvCxnSpPr>
        <p:spPr>
          <a:xfrm>
            <a:off x="11625221" y="6625378"/>
            <a:ext cx="98460" cy="0"/>
          </a:xfrm>
          <a:prstGeom prst="line">
            <a:avLst/>
          </a:prstGeom>
          <a:ln w="47625" cap="rnd" cmpd="sng">
            <a:solidFill>
              <a:srgbClr val="285B9E"/>
            </a:solidFill>
            <a:prstDash val="solid"/>
          </a:ln>
        </p:spPr>
      </p:cxnSp>
      <p:cxnSp>
        <p:nvCxnSpPr>
          <p:cNvPr id="9" name="Connector 9"/>
          <p:cNvCxnSpPr/>
          <p:nvPr/>
        </p:nvCxnSpPr>
        <p:spPr>
          <a:xfrm>
            <a:off x="11472558" y="6341533"/>
            <a:ext cx="251123" cy="0"/>
          </a:xfrm>
          <a:prstGeom prst="line">
            <a:avLst/>
          </a:prstGeom>
          <a:ln w="47625" cap="rnd" cmpd="sng">
            <a:solidFill>
              <a:srgbClr val="285B9E"/>
            </a:solidFill>
            <a:prstDash val="solid"/>
          </a:ln>
        </p:spPr>
      </p:cxnSp>
      <p:cxnSp>
        <p:nvCxnSpPr>
          <p:cNvPr id="10" name="Connector 10"/>
          <p:cNvCxnSpPr/>
          <p:nvPr/>
        </p:nvCxnSpPr>
        <p:spPr>
          <a:xfrm flipH="1">
            <a:off x="729644" y="6471445"/>
            <a:ext cx="10331027" cy="0"/>
          </a:xfrm>
          <a:prstGeom prst="line">
            <a:avLst/>
          </a:prstGeom>
          <a:ln w="12700" cap="flat" cmpd="sng">
            <a:solidFill>
              <a:srgbClr val="285B9E"/>
            </a:solidFill>
            <a:prstDash val="solid"/>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solidFill>
          <a:srgbClr val="FFFFFF"/>
        </a:solidFill>
        <a:effectLst/>
      </p:bgPr>
    </p:bg>
    <p:spTree>
      <p:nvGrpSpPr>
        <p:cNvPr id="1" name=""/>
        <p:cNvGrpSpPr/>
        <p:nvPr/>
      </p:nvGrpSpPr>
      <p:grpSpPr>
        <a:xfrm>
          <a:off x="0" y="0"/>
          <a:ext cx="0" cy="0"/>
          <a:chOff x="0" y="0"/>
          <a:chExt cx="0" cy="0"/>
        </a:xfrm>
      </p:grpSpPr>
      <p:sp>
        <p:nvSpPr>
          <p:cNvPr id="2" name="AutoShape 2"/>
          <p:cNvSpPr/>
          <p:nvPr>
            <p:ph type="title"/>
          </p:nvPr>
        </p:nvSpPr>
        <p:spPr>
          <a:xfrm>
            <a:off x="838200" y="365125"/>
            <a:ext cx="10515600" cy="1325563"/>
          </a:xfrm>
        </p:spPr>
        <p:txBody>
          <a:bodyPr vert="horz" lIns="91440" tIns="45720" rIns="91440" bIns="45720" anchor="ctr">
            <a:normAutofit/>
          </a:bodyPr>
          <a:p>
            <a:pPr algn="l">
              <a:lnSpc>
                <a:spcPct val="90000"/>
              </a:lnSpc>
              <a:spcBef>
                <a:spcPct val="0"/>
              </a:spcBef>
            </a:pPr>
            <a:r>
              <a:rPr lang="zh-CN" altLang="en-US" sz="4400" b="0" i="0" u="none" baseline="0">
                <a:solidFill>
                  <a:srgbClr val="000000"/>
                </a:solidFill>
                <a:latin typeface="微软雅黑" panose="020B0503020204020204" charset="-122"/>
                <a:ea typeface="微软雅黑" panose="020B0503020204020204" charset="-122"/>
              </a:rPr>
              <a:t>单击此处编辑母版标题样式</a:t>
            </a:r>
            <a:endParaRPr lang="zh-CN" altLang="en-US" sz="4400" b="0" i="0" u="none" baseline="0">
              <a:solidFill>
                <a:srgbClr val="000000"/>
              </a:solidFill>
              <a:latin typeface="微软雅黑" panose="020B0503020204020204" charset="-122"/>
              <a:ea typeface="微软雅黑" panose="020B0503020204020204" charset="-122"/>
            </a:endParaRPr>
          </a:p>
        </p:txBody>
      </p:sp>
      <p:sp>
        <p:nvSpPr>
          <p:cNvPr id="3" name="AutoShape 3"/>
          <p:cNvSpPr/>
          <p:nvPr>
            <p:ph type="body" idx="1"/>
          </p:nvPr>
        </p:nvSpPr>
        <p:spPr>
          <a:xfrm>
            <a:off x="838200" y="1825625"/>
            <a:ext cx="10515600" cy="4351338"/>
          </a:xfrm>
        </p:spPr>
        <p:txBody>
          <a:bodyPr vert="eaVert" lIns="91440" tIns="45720" rIns="91440" bIns="45720" anchor="t">
            <a:normAutofit/>
          </a:bodyPr>
          <a:p>
            <a:pPr marL="228600" indent="-228600" algn="l">
              <a:lnSpc>
                <a:spcPct val="90000"/>
              </a:lnSpc>
              <a:spcBef>
                <a:spcPts val="1000"/>
              </a:spcBef>
            </a:pPr>
            <a:r>
              <a:rPr lang="zh-CN" altLang="en-US" sz="2800" b="0" i="0" u="none" baseline="0">
                <a:solidFill>
                  <a:srgbClr val="000000"/>
                </a:solidFill>
                <a:latin typeface="微软雅黑" panose="020B0503020204020204" charset="-122"/>
                <a:ea typeface="微软雅黑" panose="020B0503020204020204" charset="-122"/>
              </a:rPr>
              <a:t>单击此处编辑母版文本样式</a:t>
            </a:r>
            <a:endParaRPr lang="zh-CN" altLang="en-US" sz="2800" b="0" i="0" u="none" baseline="0">
              <a:solidFill>
                <a:srgbClr val="000000"/>
              </a:solidFill>
              <a:latin typeface="微软雅黑" panose="020B0503020204020204" charset="-122"/>
              <a:ea typeface="微软雅黑" panose="020B0503020204020204" charset="-122"/>
            </a:endParaRPr>
          </a:p>
          <a:p>
            <a:pPr marL="685800" lvl="1" indent="-228600" algn="l">
              <a:lnSpc>
                <a:spcPct val="90000"/>
              </a:lnSpc>
              <a:spcBef>
                <a:spcPts val="500"/>
              </a:spcBef>
            </a:pPr>
            <a:r>
              <a:rPr lang="zh-CN" altLang="en-US" sz="2400" b="0" i="0" u="none" baseline="0">
                <a:solidFill>
                  <a:srgbClr val="000000"/>
                </a:solidFill>
                <a:latin typeface="微软雅黑" panose="020B0503020204020204" charset="-122"/>
                <a:ea typeface="微软雅黑" panose="020B0503020204020204" charset="-122"/>
              </a:rPr>
              <a:t>二级</a:t>
            </a:r>
            <a:endParaRPr lang="zh-CN" altLang="en-US" sz="2400" b="0" i="0" u="none" baseline="0">
              <a:solidFill>
                <a:srgbClr val="000000"/>
              </a:solidFill>
              <a:latin typeface="微软雅黑" panose="020B0503020204020204" charset="-122"/>
              <a:ea typeface="微软雅黑" panose="020B0503020204020204" charset="-122"/>
            </a:endParaRPr>
          </a:p>
          <a:p>
            <a:pPr marL="1143000" lvl="2" indent="-228600" algn="l">
              <a:lnSpc>
                <a:spcPct val="90000"/>
              </a:lnSpc>
              <a:spcBef>
                <a:spcPts val="500"/>
              </a:spcBef>
            </a:pPr>
            <a:r>
              <a:rPr lang="zh-CN" altLang="en-US" sz="2000" b="0" i="0" u="none" baseline="0">
                <a:solidFill>
                  <a:srgbClr val="000000"/>
                </a:solidFill>
                <a:latin typeface="微软雅黑" panose="020B0503020204020204" charset="-122"/>
                <a:ea typeface="微软雅黑" panose="020B0503020204020204" charset="-122"/>
              </a:rPr>
              <a:t>三级</a:t>
            </a:r>
            <a:endParaRPr lang="zh-CN" altLang="en-US" sz="2000" b="0" i="0" u="none" baseline="0">
              <a:solidFill>
                <a:srgbClr val="000000"/>
              </a:solidFill>
              <a:latin typeface="微软雅黑" panose="020B0503020204020204" charset="-122"/>
              <a:ea typeface="微软雅黑" panose="020B0503020204020204" charset="-122"/>
            </a:endParaRPr>
          </a:p>
          <a:p>
            <a:pPr marL="1600200" lvl="3"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四级</a:t>
            </a:r>
            <a:endParaRPr lang="zh-CN" altLang="en-US" sz="1800" b="0" i="0" u="none" baseline="0">
              <a:solidFill>
                <a:srgbClr val="000000"/>
              </a:solidFill>
              <a:latin typeface="微软雅黑" panose="020B0503020204020204" charset="-122"/>
              <a:ea typeface="微软雅黑" panose="020B0503020204020204" charset="-122"/>
            </a:endParaRPr>
          </a:p>
          <a:p>
            <a:pPr marL="2057400" lvl="4"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五级</a:t>
            </a:r>
            <a:endParaRPr lang="zh-CN" altLang="en-US" sz="1800" b="0" i="0" u="none" baseline="0">
              <a:solidFill>
                <a:srgbClr val="000000"/>
              </a:solidFill>
              <a:latin typeface="微软雅黑" panose="020B0503020204020204" charset="-122"/>
              <a:ea typeface="微软雅黑" panose="020B0503020204020204" charset="-122"/>
            </a:endParaRPr>
          </a:p>
        </p:txBody>
      </p:sp>
      <p:sp>
        <p:nvSpPr>
          <p:cNvPr id="4" name="AutoShape 4"/>
          <p:cNvSpPr/>
          <p:nvPr>
            <p:ph type="dt" sz="half" idx="10"/>
          </p:nvPr>
        </p:nvSpPr>
        <p:spPr>
          <a:xfrm>
            <a:off x="838200" y="6356350"/>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5" name="AutoShape 5"/>
          <p:cNvSpPr/>
          <p:nvPr>
            <p:ph type="ftr" sz="quarter" idx="11"/>
          </p:nvPr>
        </p:nvSpPr>
        <p:spPr>
          <a:xfrm>
            <a:off x="4038600" y="6356350"/>
            <a:ext cx="4114800" cy="365125"/>
          </a:xfrm>
        </p:spPr>
        <p:txBody>
          <a:bodyPr vert="horz" lIns="91440" tIns="45720" rIns="91440" bIns="45720" anchor="ctr">
            <a:normAutofit/>
          </a:bodyPr>
          <a:p>
            <a:pPr marL="0" algn="ctr"/>
          </a:p>
        </p:txBody>
      </p:sp>
      <p:sp>
        <p:nvSpPr>
          <p:cNvPr id="6" name="AutoShape 6"/>
          <p:cNvSpPr/>
          <p:nvPr>
            <p:ph type="sldNum" sz="quarter" idx="12"/>
          </p:nvPr>
        </p:nvSpPr>
        <p:spPr>
          <a:xfrm>
            <a:off x="8610600" y="6356350"/>
            <a:ext cx="2743200" cy="365125"/>
          </a:xfrm>
        </p:spPr>
        <p:txBody>
          <a:bodyPr vert="horz" lIns="91440" tIns="45720" rIns="91440" bIns="45720" anchor="ctr">
            <a:normAutofit/>
          </a:bodyPr>
          <a:p>
            <a:pPr marL="0" algn="r"/>
            <a:fld id="{3386411A-70EE-422D-B97C-F56BEE3FF077}" type="slidenum">
              <a:rPr lang="zh-CN" altLang="en-US" sz="1200" b="0" i="0" u="none" baseline="0">
                <a:solidFill>
                  <a:srgbClr val="000000">
                    <a:tint val="75000"/>
                  </a:srgbClr>
                </a:solidFill>
                <a:latin typeface="微软雅黑" panose="020B0503020204020204" charset="-122"/>
                <a:ea typeface="微软雅黑" panose="020B0503020204020204" charset="-122"/>
              </a:rPr>
            </a:fld>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AutoShape 2"/>
          <p:cNvSpPr/>
          <p:nvPr>
            <p:ph type="title"/>
          </p:nvPr>
        </p:nvSpPr>
        <p:spPr>
          <a:xfrm>
            <a:off x="8724900" y="365125"/>
            <a:ext cx="2628900" cy="5811838"/>
          </a:xfrm>
        </p:spPr>
        <p:txBody>
          <a:bodyPr vert="eaVert" lIns="91440" tIns="45720" rIns="91440" bIns="45720" anchor="ctr">
            <a:normAutofit/>
          </a:bodyPr>
          <a:p>
            <a:pPr algn="l">
              <a:lnSpc>
                <a:spcPct val="90000"/>
              </a:lnSpc>
              <a:spcBef>
                <a:spcPct val="0"/>
              </a:spcBef>
            </a:pPr>
            <a:r>
              <a:rPr lang="zh-CN" altLang="en-US" sz="4400" b="0" i="0" u="none" baseline="0">
                <a:solidFill>
                  <a:srgbClr val="000000"/>
                </a:solidFill>
                <a:latin typeface="微软雅黑" panose="020B0503020204020204" charset="-122"/>
                <a:ea typeface="微软雅黑" panose="020B0503020204020204" charset="-122"/>
              </a:rPr>
              <a:t>单击此处编辑母版标题样式</a:t>
            </a:r>
            <a:endParaRPr lang="zh-CN" altLang="en-US" sz="4400" b="0" i="0" u="none" baseline="0">
              <a:solidFill>
                <a:srgbClr val="000000"/>
              </a:solidFill>
              <a:latin typeface="微软雅黑" panose="020B0503020204020204" charset="-122"/>
              <a:ea typeface="微软雅黑" panose="020B0503020204020204" charset="-122"/>
            </a:endParaRPr>
          </a:p>
        </p:txBody>
      </p:sp>
      <p:sp>
        <p:nvSpPr>
          <p:cNvPr id="3" name="AutoShape 3"/>
          <p:cNvSpPr/>
          <p:nvPr>
            <p:ph type="body" idx="1"/>
          </p:nvPr>
        </p:nvSpPr>
        <p:spPr>
          <a:xfrm>
            <a:off x="838200" y="365125"/>
            <a:ext cx="7734300" cy="5811838"/>
          </a:xfrm>
        </p:spPr>
        <p:txBody>
          <a:bodyPr vert="eaVert" lIns="91440" tIns="45720" rIns="91440" bIns="45720" anchor="t">
            <a:normAutofit/>
          </a:bodyPr>
          <a:p>
            <a:pPr marL="228600" indent="-228600" algn="l">
              <a:lnSpc>
                <a:spcPct val="90000"/>
              </a:lnSpc>
              <a:spcBef>
                <a:spcPts val="1000"/>
              </a:spcBef>
            </a:pPr>
            <a:r>
              <a:rPr lang="zh-CN" altLang="en-US" sz="2800" b="0" i="0" u="none" baseline="0">
                <a:solidFill>
                  <a:srgbClr val="000000"/>
                </a:solidFill>
                <a:latin typeface="微软雅黑" panose="020B0503020204020204" charset="-122"/>
                <a:ea typeface="微软雅黑" panose="020B0503020204020204" charset="-122"/>
              </a:rPr>
              <a:t>单击此处编辑母版文本样式</a:t>
            </a:r>
            <a:endParaRPr lang="zh-CN" altLang="en-US" sz="2800" b="0" i="0" u="none" baseline="0">
              <a:solidFill>
                <a:srgbClr val="000000"/>
              </a:solidFill>
              <a:latin typeface="微软雅黑" panose="020B0503020204020204" charset="-122"/>
              <a:ea typeface="微软雅黑" panose="020B0503020204020204" charset="-122"/>
            </a:endParaRPr>
          </a:p>
          <a:p>
            <a:pPr marL="685800" lvl="1" indent="-228600" algn="l">
              <a:lnSpc>
                <a:spcPct val="90000"/>
              </a:lnSpc>
              <a:spcBef>
                <a:spcPts val="500"/>
              </a:spcBef>
            </a:pPr>
            <a:r>
              <a:rPr lang="zh-CN" altLang="en-US" sz="2400" b="0" i="0" u="none" baseline="0">
                <a:solidFill>
                  <a:srgbClr val="000000"/>
                </a:solidFill>
                <a:latin typeface="微软雅黑" panose="020B0503020204020204" charset="-122"/>
                <a:ea typeface="微软雅黑" panose="020B0503020204020204" charset="-122"/>
              </a:rPr>
              <a:t>二级</a:t>
            </a:r>
            <a:endParaRPr lang="zh-CN" altLang="en-US" sz="2400" b="0" i="0" u="none" baseline="0">
              <a:solidFill>
                <a:srgbClr val="000000"/>
              </a:solidFill>
              <a:latin typeface="微软雅黑" panose="020B0503020204020204" charset="-122"/>
              <a:ea typeface="微软雅黑" panose="020B0503020204020204" charset="-122"/>
            </a:endParaRPr>
          </a:p>
          <a:p>
            <a:pPr marL="1143000" lvl="2" indent="-228600" algn="l">
              <a:lnSpc>
                <a:spcPct val="90000"/>
              </a:lnSpc>
              <a:spcBef>
                <a:spcPts val="500"/>
              </a:spcBef>
            </a:pPr>
            <a:r>
              <a:rPr lang="zh-CN" altLang="en-US" sz="2000" b="0" i="0" u="none" baseline="0">
                <a:solidFill>
                  <a:srgbClr val="000000"/>
                </a:solidFill>
                <a:latin typeface="微软雅黑" panose="020B0503020204020204" charset="-122"/>
                <a:ea typeface="微软雅黑" panose="020B0503020204020204" charset="-122"/>
              </a:rPr>
              <a:t>三级</a:t>
            </a:r>
            <a:endParaRPr lang="zh-CN" altLang="en-US" sz="2000" b="0" i="0" u="none" baseline="0">
              <a:solidFill>
                <a:srgbClr val="000000"/>
              </a:solidFill>
              <a:latin typeface="微软雅黑" panose="020B0503020204020204" charset="-122"/>
              <a:ea typeface="微软雅黑" panose="020B0503020204020204" charset="-122"/>
            </a:endParaRPr>
          </a:p>
          <a:p>
            <a:pPr marL="1600200" lvl="3"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四级</a:t>
            </a:r>
            <a:endParaRPr lang="zh-CN" altLang="en-US" sz="1800" b="0" i="0" u="none" baseline="0">
              <a:solidFill>
                <a:srgbClr val="000000"/>
              </a:solidFill>
              <a:latin typeface="微软雅黑" panose="020B0503020204020204" charset="-122"/>
              <a:ea typeface="微软雅黑" panose="020B0503020204020204" charset="-122"/>
            </a:endParaRPr>
          </a:p>
          <a:p>
            <a:pPr marL="2057400" lvl="4"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五级</a:t>
            </a:r>
            <a:endParaRPr lang="zh-CN" altLang="en-US" sz="1800" b="0" i="0" u="none" baseline="0">
              <a:solidFill>
                <a:srgbClr val="000000"/>
              </a:solidFill>
              <a:latin typeface="微软雅黑" panose="020B0503020204020204" charset="-122"/>
              <a:ea typeface="微软雅黑" panose="020B0503020204020204" charset="-122"/>
            </a:endParaRPr>
          </a:p>
        </p:txBody>
      </p:sp>
      <p:sp>
        <p:nvSpPr>
          <p:cNvPr id="4" name="AutoShape 4"/>
          <p:cNvSpPr/>
          <p:nvPr>
            <p:ph type="dt" sz="half" idx="10"/>
          </p:nvPr>
        </p:nvSpPr>
        <p:spPr>
          <a:xfrm>
            <a:off x="838200" y="6356350"/>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5" name="AutoShape 5"/>
          <p:cNvSpPr/>
          <p:nvPr>
            <p:ph type="ftr" sz="quarter" idx="11"/>
          </p:nvPr>
        </p:nvSpPr>
        <p:spPr>
          <a:xfrm>
            <a:off x="4038600" y="6356350"/>
            <a:ext cx="4114800" cy="365125"/>
          </a:xfrm>
        </p:spPr>
        <p:txBody>
          <a:bodyPr vert="horz" lIns="91440" tIns="45720" rIns="91440" bIns="45720" anchor="ctr">
            <a:normAutofit/>
          </a:bodyPr>
          <a:p>
            <a:pPr marL="0" algn="ctr"/>
          </a:p>
        </p:txBody>
      </p:sp>
      <p:sp>
        <p:nvSpPr>
          <p:cNvPr id="6" name="AutoShape 6"/>
          <p:cNvSpPr/>
          <p:nvPr>
            <p:ph type="sldNum" sz="quarter" idx="12"/>
          </p:nvPr>
        </p:nvSpPr>
        <p:spPr>
          <a:xfrm>
            <a:off x="8610600" y="6356350"/>
            <a:ext cx="2743200" cy="365125"/>
          </a:xfrm>
        </p:spPr>
        <p:txBody>
          <a:bodyPr vert="horz" lIns="91440" tIns="45720" rIns="91440" bIns="45720" anchor="ctr">
            <a:normAutofit/>
          </a:bodyPr>
          <a:p>
            <a:pPr marL="0" algn="r"/>
            <a:fld id="{3386411A-70EE-422D-B97C-F56BEE3FF077}" type="slidenum">
              <a:rPr lang="zh-CN" altLang="en-US" sz="1200" b="0" i="0" u="none" baseline="0">
                <a:solidFill>
                  <a:srgbClr val="000000">
                    <a:tint val="75000"/>
                  </a:srgbClr>
                </a:solidFill>
                <a:latin typeface="微软雅黑" panose="020B0503020204020204" charset="-122"/>
                <a:ea typeface="微软雅黑" panose="020B0503020204020204" charset="-122"/>
              </a:rPr>
            </a:fld>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AutoShape 2"/>
          <p:cNvSpPr/>
          <p:nvPr>
            <p:ph type="title"/>
          </p:nvPr>
        </p:nvSpPr>
        <p:spPr>
          <a:xfrm>
            <a:off x="838200" y="365125"/>
            <a:ext cx="10515600" cy="1325563"/>
          </a:xfrm>
        </p:spPr>
        <p:txBody>
          <a:bodyPr vert="horz" lIns="91440" tIns="45720" rIns="91440" bIns="45720" anchor="ctr">
            <a:normAutofit/>
          </a:bodyPr>
          <a:p>
            <a:pPr algn="l">
              <a:lnSpc>
                <a:spcPct val="90000"/>
              </a:lnSpc>
              <a:spcBef>
                <a:spcPct val="0"/>
              </a:spcBef>
            </a:pPr>
            <a:r>
              <a:rPr lang="zh-CN" altLang="en-US" sz="4400" b="0" i="0" u="none" baseline="0">
                <a:solidFill>
                  <a:srgbClr val="000000"/>
                </a:solidFill>
                <a:latin typeface="微软雅黑" panose="020B0503020204020204" charset="-122"/>
                <a:ea typeface="微软雅黑" panose="020B0503020204020204" charset="-122"/>
              </a:rPr>
              <a:t>单击此处编辑母版标题样式</a:t>
            </a:r>
            <a:endParaRPr lang="zh-CN" altLang="en-US" sz="4400" b="0" i="0" u="none" baseline="0">
              <a:solidFill>
                <a:srgbClr val="000000"/>
              </a:solidFill>
              <a:latin typeface="微软雅黑" panose="020B0503020204020204" charset="-122"/>
              <a:ea typeface="微软雅黑" panose="020B0503020204020204" charset="-122"/>
            </a:endParaRPr>
          </a:p>
        </p:txBody>
      </p:sp>
      <p:sp>
        <p:nvSpPr>
          <p:cNvPr id="3" name="AutoShape 3"/>
          <p:cNvSpPr/>
          <p:nvPr>
            <p:ph idx="1"/>
          </p:nvPr>
        </p:nvSpPr>
        <p:spPr>
          <a:xfrm>
            <a:off x="838200" y="1825625"/>
            <a:ext cx="10515600" cy="4351338"/>
          </a:xfrm>
        </p:spPr>
        <p:txBody>
          <a:bodyPr vert="horz" lIns="91440" tIns="45720" rIns="91440" bIns="45720" anchor="t">
            <a:normAutofit/>
          </a:bodyPr>
          <a:p>
            <a:pPr marL="228600" indent="-228600" algn="l">
              <a:lnSpc>
                <a:spcPct val="90000"/>
              </a:lnSpc>
              <a:spcBef>
                <a:spcPts val="1000"/>
              </a:spcBef>
            </a:pPr>
            <a:r>
              <a:rPr lang="zh-CN" altLang="en-US" sz="2800" b="0" i="0" u="none" baseline="0">
                <a:solidFill>
                  <a:srgbClr val="000000"/>
                </a:solidFill>
                <a:latin typeface="微软雅黑" panose="020B0503020204020204" charset="-122"/>
                <a:ea typeface="微软雅黑" panose="020B0503020204020204" charset="-122"/>
              </a:rPr>
              <a:t>单击此处编辑母版文本样式</a:t>
            </a:r>
            <a:endParaRPr lang="zh-CN" altLang="en-US" sz="2800" b="0" i="0" u="none" baseline="0">
              <a:solidFill>
                <a:srgbClr val="000000"/>
              </a:solidFill>
              <a:latin typeface="微软雅黑" panose="020B0503020204020204" charset="-122"/>
              <a:ea typeface="微软雅黑" panose="020B0503020204020204" charset="-122"/>
            </a:endParaRPr>
          </a:p>
          <a:p>
            <a:pPr marL="685800" lvl="1" indent="-228600" algn="l">
              <a:lnSpc>
                <a:spcPct val="90000"/>
              </a:lnSpc>
              <a:spcBef>
                <a:spcPts val="500"/>
              </a:spcBef>
            </a:pPr>
            <a:r>
              <a:rPr lang="zh-CN" altLang="en-US" sz="2400" b="0" i="0" u="none" baseline="0">
                <a:solidFill>
                  <a:srgbClr val="000000"/>
                </a:solidFill>
                <a:latin typeface="微软雅黑" panose="020B0503020204020204" charset="-122"/>
                <a:ea typeface="微软雅黑" panose="020B0503020204020204" charset="-122"/>
              </a:rPr>
              <a:t>二级</a:t>
            </a:r>
            <a:endParaRPr lang="zh-CN" altLang="en-US" sz="2400" b="0" i="0" u="none" baseline="0">
              <a:solidFill>
                <a:srgbClr val="000000"/>
              </a:solidFill>
              <a:latin typeface="微软雅黑" panose="020B0503020204020204" charset="-122"/>
              <a:ea typeface="微软雅黑" panose="020B0503020204020204" charset="-122"/>
            </a:endParaRPr>
          </a:p>
          <a:p>
            <a:pPr marL="1143000" lvl="2" indent="-228600" algn="l">
              <a:lnSpc>
                <a:spcPct val="90000"/>
              </a:lnSpc>
              <a:spcBef>
                <a:spcPts val="500"/>
              </a:spcBef>
            </a:pPr>
            <a:r>
              <a:rPr lang="zh-CN" altLang="en-US" sz="2000" b="0" i="0" u="none" baseline="0">
                <a:solidFill>
                  <a:srgbClr val="000000"/>
                </a:solidFill>
                <a:latin typeface="微软雅黑" panose="020B0503020204020204" charset="-122"/>
                <a:ea typeface="微软雅黑" panose="020B0503020204020204" charset="-122"/>
              </a:rPr>
              <a:t>三级</a:t>
            </a:r>
            <a:endParaRPr lang="zh-CN" altLang="en-US" sz="2000" b="0" i="0" u="none" baseline="0">
              <a:solidFill>
                <a:srgbClr val="000000"/>
              </a:solidFill>
              <a:latin typeface="微软雅黑" panose="020B0503020204020204" charset="-122"/>
              <a:ea typeface="微软雅黑" panose="020B0503020204020204" charset="-122"/>
            </a:endParaRPr>
          </a:p>
          <a:p>
            <a:pPr marL="1600200" lvl="3"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四级</a:t>
            </a:r>
            <a:endParaRPr lang="zh-CN" altLang="en-US" sz="1800" b="0" i="0" u="none" baseline="0">
              <a:solidFill>
                <a:srgbClr val="000000"/>
              </a:solidFill>
              <a:latin typeface="微软雅黑" panose="020B0503020204020204" charset="-122"/>
              <a:ea typeface="微软雅黑" panose="020B0503020204020204" charset="-122"/>
            </a:endParaRPr>
          </a:p>
          <a:p>
            <a:pPr marL="2057400" lvl="4"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五级</a:t>
            </a:r>
            <a:endParaRPr lang="zh-CN" altLang="en-US" sz="1800" b="0" i="0" u="none" baseline="0">
              <a:solidFill>
                <a:srgbClr val="000000"/>
              </a:solidFill>
              <a:latin typeface="微软雅黑" panose="020B0503020204020204" charset="-122"/>
              <a:ea typeface="微软雅黑" panose="020B0503020204020204" charset="-122"/>
            </a:endParaRPr>
          </a:p>
        </p:txBody>
      </p:sp>
      <p:sp>
        <p:nvSpPr>
          <p:cNvPr id="4" name="AutoShape 4"/>
          <p:cNvSpPr/>
          <p:nvPr>
            <p:ph type="dt" sz="half" idx="10"/>
          </p:nvPr>
        </p:nvSpPr>
        <p:spPr>
          <a:xfrm>
            <a:off x="838200" y="6356350"/>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5" name="AutoShape 5"/>
          <p:cNvSpPr/>
          <p:nvPr>
            <p:ph type="ftr" sz="quarter" idx="11"/>
          </p:nvPr>
        </p:nvSpPr>
        <p:spPr>
          <a:xfrm>
            <a:off x="4038600" y="6356350"/>
            <a:ext cx="4114800" cy="365125"/>
          </a:xfrm>
        </p:spPr>
        <p:txBody>
          <a:bodyPr vert="horz" lIns="91440" tIns="45720" rIns="91440" bIns="45720" anchor="ctr">
            <a:normAutofit/>
          </a:bodyPr>
          <a:p>
            <a:pPr marL="0" algn="ctr"/>
          </a:p>
        </p:txBody>
      </p:sp>
      <p:sp>
        <p:nvSpPr>
          <p:cNvPr id="6" name="AutoShape 6"/>
          <p:cNvSpPr/>
          <p:nvPr>
            <p:ph type="sldNum" sz="quarter" idx="12"/>
          </p:nvPr>
        </p:nvSpPr>
        <p:spPr>
          <a:xfrm>
            <a:off x="8610600" y="6356350"/>
            <a:ext cx="2743200" cy="365125"/>
          </a:xfrm>
        </p:spPr>
        <p:txBody>
          <a:bodyPr vert="horz" lIns="91440" tIns="45720" rIns="91440" bIns="45720" anchor="ctr">
            <a:normAutofit/>
          </a:bodyPr>
          <a:p>
            <a:pPr marL="0" algn="r"/>
            <a:fld id="{3386411A-70EE-422D-B97C-F56BEE3FF077}" type="slidenum">
              <a:rPr lang="zh-CN" altLang="en-US" sz="1200" b="0" i="0" u="none" baseline="0">
                <a:solidFill>
                  <a:srgbClr val="000000">
                    <a:tint val="75000"/>
                  </a:srgbClr>
                </a:solidFill>
                <a:latin typeface="微软雅黑" panose="020B0503020204020204" charset="-122"/>
                <a:ea typeface="微软雅黑" panose="020B0503020204020204" charset="-122"/>
              </a:rPr>
            </a:fld>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rot="5400000" flipH="1" flipV="1">
            <a:off x="-193292" y="458535"/>
            <a:ext cx="680940" cy="185069"/>
          </a:xfrm>
          <a:prstGeom prst="round2SameRect">
            <a:avLst>
              <a:gd name="adj1" fmla="val 23010"/>
              <a:gd name="adj2" fmla="val 0"/>
            </a:avLst>
          </a:prstGeom>
          <a:solidFill>
            <a:srgbClr val="224C84"/>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3" name="AutoShape 3"/>
          <p:cNvSpPr/>
          <p:nvPr>
            <p:ph type="title"/>
          </p:nvPr>
        </p:nvSpPr>
        <p:spPr>
          <a:xfrm>
            <a:off x="831850" y="1709738"/>
            <a:ext cx="10515600" cy="2852737"/>
          </a:xfrm>
        </p:spPr>
        <p:txBody>
          <a:bodyPr vert="horz" lIns="91440" tIns="45720" rIns="91440" bIns="45720" anchor="b">
            <a:normAutofit/>
          </a:bodyPr>
          <a:p>
            <a:pPr algn="l">
              <a:lnSpc>
                <a:spcPct val="90000"/>
              </a:lnSpc>
              <a:spcBef>
                <a:spcPct val="0"/>
              </a:spcBef>
            </a:pPr>
            <a:r>
              <a:rPr lang="zh-CN" altLang="en-US" sz="6000" b="0" i="0" u="none" baseline="0">
                <a:solidFill>
                  <a:srgbClr val="000000"/>
                </a:solidFill>
                <a:latin typeface="微软雅黑" panose="020B0503020204020204" charset="-122"/>
                <a:ea typeface="微软雅黑" panose="020B0503020204020204" charset="-122"/>
              </a:rPr>
              <a:t>单击此处编辑母版标题样式</a:t>
            </a:r>
            <a:endParaRPr lang="zh-CN" altLang="en-US" sz="6000" b="0" i="0" u="none" baseline="0">
              <a:solidFill>
                <a:srgbClr val="000000"/>
              </a:solidFill>
              <a:latin typeface="微软雅黑" panose="020B0503020204020204" charset="-122"/>
              <a:ea typeface="微软雅黑" panose="020B0503020204020204" charset="-122"/>
            </a:endParaRPr>
          </a:p>
        </p:txBody>
      </p:sp>
      <p:sp>
        <p:nvSpPr>
          <p:cNvPr id="4" name="AutoShape 4"/>
          <p:cNvSpPr/>
          <p:nvPr>
            <p:ph type="body" idx="1"/>
          </p:nvPr>
        </p:nvSpPr>
        <p:spPr>
          <a:xfrm>
            <a:off x="831850" y="4589463"/>
            <a:ext cx="10515600" cy="1500187"/>
          </a:xfrm>
        </p:spPr>
        <p:txBody>
          <a:bodyPr vert="horz" lIns="91440" tIns="45720" rIns="91440" bIns="45720" anchor="t">
            <a:normAutofit/>
          </a:bodyPr>
          <a:p>
            <a:pPr marL="0" indent="0" algn="l">
              <a:lnSpc>
                <a:spcPct val="90000"/>
              </a:lnSpc>
              <a:spcBef>
                <a:spcPts val="1000"/>
              </a:spcBef>
            </a:pPr>
            <a:r>
              <a:rPr lang="zh-CN" altLang="en-US" sz="2400" b="0" i="0" u="none" baseline="0">
                <a:solidFill>
                  <a:srgbClr val="000000">
                    <a:tint val="75000"/>
                  </a:srgbClr>
                </a:solidFill>
                <a:latin typeface="微软雅黑" panose="020B0503020204020204" charset="-122"/>
                <a:ea typeface="微软雅黑" panose="020B0503020204020204" charset="-122"/>
              </a:rPr>
              <a:t>单击此处编辑母版文本样式</a:t>
            </a:r>
            <a:endParaRPr lang="zh-CN" altLang="en-US" sz="2400" b="0" i="0" u="none" baseline="0">
              <a:solidFill>
                <a:srgbClr val="000000">
                  <a:tint val="75000"/>
                </a:srgbClr>
              </a:solidFill>
              <a:latin typeface="微软雅黑" panose="020B0503020204020204" charset="-122"/>
              <a:ea typeface="微软雅黑" panose="020B0503020204020204" charset="-122"/>
            </a:endParaRPr>
          </a:p>
        </p:txBody>
      </p:sp>
      <p:sp>
        <p:nvSpPr>
          <p:cNvPr id="5" name="AutoShape 5"/>
          <p:cNvSpPr/>
          <p:nvPr>
            <p:ph type="dt" sz="half" idx="10"/>
          </p:nvPr>
        </p:nvSpPr>
        <p:spPr>
          <a:xfrm>
            <a:off x="838200" y="6483355"/>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6" name="AutoShape 6"/>
          <p:cNvSpPr/>
          <p:nvPr>
            <p:ph type="ftr" sz="quarter" idx="11"/>
          </p:nvPr>
        </p:nvSpPr>
        <p:spPr>
          <a:xfrm>
            <a:off x="4038600" y="6483355"/>
            <a:ext cx="4114800" cy="365125"/>
          </a:xfrm>
        </p:spPr>
        <p:txBody>
          <a:bodyPr vert="horz" lIns="91440" tIns="45720" rIns="91440" bIns="45720" anchor="ctr">
            <a:normAutofit/>
          </a:bodyPr>
          <a:p>
            <a:pPr marL="0" algn="ctr"/>
          </a:p>
        </p:txBody>
      </p:sp>
      <p:sp>
        <p:nvSpPr>
          <p:cNvPr id="7" name="AutoShape 7"/>
          <p:cNvSpPr/>
          <p:nvPr>
            <p:ph type="sldNum" sz="quarter" idx="12"/>
          </p:nvPr>
        </p:nvSpPr>
        <p:spPr>
          <a:xfrm>
            <a:off x="8610600" y="6483355"/>
            <a:ext cx="2743200" cy="365125"/>
          </a:xfrm>
        </p:spPr>
        <p:txBody>
          <a:bodyPr vert="horz" lIns="91440" tIns="45720" rIns="91440" bIns="45720" anchor="ctr">
            <a:normAutofit/>
          </a:bodyPr>
          <a:p>
            <a:pPr marL="0" algn="r"/>
            <a:fld id="{3386411A-70EE-422D-B97C-F56BEE3FF077}" type="slidenum">
              <a:rPr lang="zh-CN" altLang="en-US" sz="1200" b="0" i="0" u="none" baseline="0">
                <a:solidFill>
                  <a:srgbClr val="000000">
                    <a:tint val="75000"/>
                  </a:srgbClr>
                </a:solidFill>
                <a:latin typeface="微软雅黑" panose="020B0503020204020204" charset="-122"/>
                <a:ea typeface="微软雅黑" panose="020B0503020204020204" charset="-122"/>
              </a:rPr>
            </a:fld>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8" name="AutoShape 8"/>
          <p:cNvSpPr/>
          <p:nvPr/>
        </p:nvSpPr>
        <p:spPr>
          <a:xfrm>
            <a:off x="12100560" y="6390640"/>
            <a:ext cx="91440" cy="467360"/>
          </a:xfrm>
          <a:prstGeom prst="rect">
            <a:avLst/>
          </a:prstGeom>
          <a:solidFill>
            <a:srgbClr val="285B9E"/>
          </a:solidFill>
          <a:ln cap="flat" cmpd="sng">
            <a:prstDash val="solid"/>
          </a:ln>
        </p:spPr>
        <p:txBody>
          <a:bodyPr vert="horz" lIns="91440" tIns="45720" rIns="91440" bIns="45720" anchor="ctr">
            <a:normAutofit/>
          </a:bodyPr>
          <a:p>
            <a:pPr marL="0" algn="ctr"/>
          </a:p>
        </p:txBody>
      </p:sp>
      <p:sp>
        <p:nvSpPr>
          <p:cNvPr id="9" name="AutoShape 9"/>
          <p:cNvSpPr/>
          <p:nvPr/>
        </p:nvSpPr>
        <p:spPr>
          <a:xfrm>
            <a:off x="110490" y="136524"/>
            <a:ext cx="11971020" cy="6338363"/>
          </a:xfrm>
          <a:prstGeom prst="rect">
            <a:avLst/>
          </a:prstGeom>
          <a:solidFill>
            <a:srgbClr val="FFFFFF"/>
          </a:solidFill>
          <a:ln cap="flat" cmpd="sng">
            <a:prstDash val="solid"/>
          </a:ln>
        </p:spPr>
        <p:txBody>
          <a:bodyPr vert="horz" lIns="91440" tIns="45720" rIns="91440" bIns="45720" anchor="ctr">
            <a:normAutofit/>
          </a:bodyPr>
          <a:p>
            <a:pPr marL="0" algn="c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AutoShape 2"/>
          <p:cNvSpPr/>
          <p:nvPr>
            <p:ph type="title"/>
          </p:nvPr>
        </p:nvSpPr>
        <p:spPr>
          <a:xfrm>
            <a:off x="838200" y="365125"/>
            <a:ext cx="10515600" cy="1325563"/>
          </a:xfrm>
        </p:spPr>
        <p:txBody>
          <a:bodyPr vert="horz" lIns="91440" tIns="45720" rIns="91440" bIns="45720" anchor="ctr">
            <a:normAutofit/>
          </a:bodyPr>
          <a:p>
            <a:pPr algn="l">
              <a:lnSpc>
                <a:spcPct val="90000"/>
              </a:lnSpc>
              <a:spcBef>
                <a:spcPct val="0"/>
              </a:spcBef>
            </a:pPr>
            <a:r>
              <a:rPr lang="zh-CN" altLang="en-US" sz="4400" b="0" i="0" u="none" baseline="0">
                <a:solidFill>
                  <a:srgbClr val="000000"/>
                </a:solidFill>
                <a:latin typeface="微软雅黑" panose="020B0503020204020204" charset="-122"/>
                <a:ea typeface="微软雅黑" panose="020B0503020204020204" charset="-122"/>
              </a:rPr>
              <a:t>单击此处编辑母版标题样式</a:t>
            </a:r>
            <a:endParaRPr lang="zh-CN" altLang="en-US" sz="4400" b="0" i="0" u="none" baseline="0">
              <a:solidFill>
                <a:srgbClr val="000000"/>
              </a:solidFill>
              <a:latin typeface="微软雅黑" panose="020B0503020204020204" charset="-122"/>
              <a:ea typeface="微软雅黑" panose="020B0503020204020204" charset="-122"/>
            </a:endParaRPr>
          </a:p>
        </p:txBody>
      </p:sp>
      <p:sp>
        <p:nvSpPr>
          <p:cNvPr id="3" name="AutoShape 3"/>
          <p:cNvSpPr/>
          <p:nvPr>
            <p:ph sz="half" idx="1"/>
          </p:nvPr>
        </p:nvSpPr>
        <p:spPr>
          <a:xfrm>
            <a:off x="838200" y="1825625"/>
            <a:ext cx="5181600" cy="4351338"/>
          </a:xfrm>
        </p:spPr>
        <p:txBody>
          <a:bodyPr vert="horz" lIns="91440" tIns="45720" rIns="91440" bIns="45720" anchor="t">
            <a:normAutofit/>
          </a:bodyPr>
          <a:p>
            <a:pPr marL="228600" indent="-228600" algn="l">
              <a:lnSpc>
                <a:spcPct val="90000"/>
              </a:lnSpc>
              <a:spcBef>
                <a:spcPts val="1000"/>
              </a:spcBef>
            </a:pPr>
            <a:r>
              <a:rPr lang="zh-CN" altLang="en-US" sz="2800" b="0" i="0" u="none" baseline="0">
                <a:solidFill>
                  <a:srgbClr val="000000"/>
                </a:solidFill>
                <a:latin typeface="微软雅黑" panose="020B0503020204020204" charset="-122"/>
                <a:ea typeface="微软雅黑" panose="020B0503020204020204" charset="-122"/>
              </a:rPr>
              <a:t>单击此处编辑母版文本样式</a:t>
            </a:r>
            <a:endParaRPr lang="zh-CN" altLang="en-US" sz="2800" b="0" i="0" u="none" baseline="0">
              <a:solidFill>
                <a:srgbClr val="000000"/>
              </a:solidFill>
              <a:latin typeface="微软雅黑" panose="020B0503020204020204" charset="-122"/>
              <a:ea typeface="微软雅黑" panose="020B0503020204020204" charset="-122"/>
            </a:endParaRPr>
          </a:p>
          <a:p>
            <a:pPr marL="685800" lvl="1" indent="-228600" algn="l">
              <a:lnSpc>
                <a:spcPct val="90000"/>
              </a:lnSpc>
              <a:spcBef>
                <a:spcPts val="500"/>
              </a:spcBef>
            </a:pPr>
            <a:r>
              <a:rPr lang="zh-CN" altLang="en-US" sz="2400" b="0" i="0" u="none" baseline="0">
                <a:solidFill>
                  <a:srgbClr val="000000"/>
                </a:solidFill>
                <a:latin typeface="微软雅黑" panose="020B0503020204020204" charset="-122"/>
                <a:ea typeface="微软雅黑" panose="020B0503020204020204" charset="-122"/>
              </a:rPr>
              <a:t>二级</a:t>
            </a:r>
            <a:endParaRPr lang="zh-CN" altLang="en-US" sz="2400" b="0" i="0" u="none" baseline="0">
              <a:solidFill>
                <a:srgbClr val="000000"/>
              </a:solidFill>
              <a:latin typeface="微软雅黑" panose="020B0503020204020204" charset="-122"/>
              <a:ea typeface="微软雅黑" panose="020B0503020204020204" charset="-122"/>
            </a:endParaRPr>
          </a:p>
          <a:p>
            <a:pPr marL="1143000" lvl="2" indent="-228600" algn="l">
              <a:lnSpc>
                <a:spcPct val="90000"/>
              </a:lnSpc>
              <a:spcBef>
                <a:spcPts val="500"/>
              </a:spcBef>
            </a:pPr>
            <a:r>
              <a:rPr lang="zh-CN" altLang="en-US" sz="2000" b="0" i="0" u="none" baseline="0">
                <a:solidFill>
                  <a:srgbClr val="000000"/>
                </a:solidFill>
                <a:latin typeface="微软雅黑" panose="020B0503020204020204" charset="-122"/>
                <a:ea typeface="微软雅黑" panose="020B0503020204020204" charset="-122"/>
              </a:rPr>
              <a:t>三级</a:t>
            </a:r>
            <a:endParaRPr lang="zh-CN" altLang="en-US" sz="2000" b="0" i="0" u="none" baseline="0">
              <a:solidFill>
                <a:srgbClr val="000000"/>
              </a:solidFill>
              <a:latin typeface="微软雅黑" panose="020B0503020204020204" charset="-122"/>
              <a:ea typeface="微软雅黑" panose="020B0503020204020204" charset="-122"/>
            </a:endParaRPr>
          </a:p>
          <a:p>
            <a:pPr marL="1600200" lvl="3"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四级</a:t>
            </a:r>
            <a:endParaRPr lang="zh-CN" altLang="en-US" sz="1800" b="0" i="0" u="none" baseline="0">
              <a:solidFill>
                <a:srgbClr val="000000"/>
              </a:solidFill>
              <a:latin typeface="微软雅黑" panose="020B0503020204020204" charset="-122"/>
              <a:ea typeface="微软雅黑" panose="020B0503020204020204" charset="-122"/>
            </a:endParaRPr>
          </a:p>
          <a:p>
            <a:pPr marL="2057400" lvl="4"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五级</a:t>
            </a:r>
            <a:endParaRPr lang="zh-CN" altLang="en-US" sz="1800" b="0" i="0" u="none" baseline="0">
              <a:solidFill>
                <a:srgbClr val="000000"/>
              </a:solidFill>
              <a:latin typeface="微软雅黑" panose="020B0503020204020204" charset="-122"/>
              <a:ea typeface="微软雅黑" panose="020B0503020204020204" charset="-122"/>
            </a:endParaRPr>
          </a:p>
        </p:txBody>
      </p:sp>
      <p:sp>
        <p:nvSpPr>
          <p:cNvPr id="4" name="AutoShape 4"/>
          <p:cNvSpPr/>
          <p:nvPr>
            <p:ph sz="half" idx="2"/>
          </p:nvPr>
        </p:nvSpPr>
        <p:spPr>
          <a:xfrm>
            <a:off x="6172200" y="1825625"/>
            <a:ext cx="5181600" cy="4351338"/>
          </a:xfrm>
        </p:spPr>
        <p:txBody>
          <a:bodyPr vert="horz" lIns="91440" tIns="45720" rIns="91440" bIns="45720" anchor="t">
            <a:normAutofit/>
          </a:bodyPr>
          <a:p>
            <a:pPr marL="228600" indent="-228600" algn="l">
              <a:lnSpc>
                <a:spcPct val="90000"/>
              </a:lnSpc>
              <a:spcBef>
                <a:spcPts val="1000"/>
              </a:spcBef>
            </a:pPr>
            <a:r>
              <a:rPr lang="zh-CN" altLang="en-US" sz="2800" b="0" i="0" u="none" baseline="0">
                <a:solidFill>
                  <a:srgbClr val="000000"/>
                </a:solidFill>
                <a:latin typeface="微软雅黑" panose="020B0503020204020204" charset="-122"/>
                <a:ea typeface="微软雅黑" panose="020B0503020204020204" charset="-122"/>
              </a:rPr>
              <a:t>单击此处编辑母版文本样式</a:t>
            </a:r>
            <a:endParaRPr lang="zh-CN" altLang="en-US" sz="2800" b="0" i="0" u="none" baseline="0">
              <a:solidFill>
                <a:srgbClr val="000000"/>
              </a:solidFill>
              <a:latin typeface="微软雅黑" panose="020B0503020204020204" charset="-122"/>
              <a:ea typeface="微软雅黑" panose="020B0503020204020204" charset="-122"/>
            </a:endParaRPr>
          </a:p>
          <a:p>
            <a:pPr marL="685800" lvl="1" indent="-228600" algn="l">
              <a:lnSpc>
                <a:spcPct val="90000"/>
              </a:lnSpc>
              <a:spcBef>
                <a:spcPts val="500"/>
              </a:spcBef>
            </a:pPr>
            <a:r>
              <a:rPr lang="zh-CN" altLang="en-US" sz="2400" b="0" i="0" u="none" baseline="0">
                <a:solidFill>
                  <a:srgbClr val="000000"/>
                </a:solidFill>
                <a:latin typeface="微软雅黑" panose="020B0503020204020204" charset="-122"/>
                <a:ea typeface="微软雅黑" panose="020B0503020204020204" charset="-122"/>
              </a:rPr>
              <a:t>二级</a:t>
            </a:r>
            <a:endParaRPr lang="zh-CN" altLang="en-US" sz="2400" b="0" i="0" u="none" baseline="0">
              <a:solidFill>
                <a:srgbClr val="000000"/>
              </a:solidFill>
              <a:latin typeface="微软雅黑" panose="020B0503020204020204" charset="-122"/>
              <a:ea typeface="微软雅黑" panose="020B0503020204020204" charset="-122"/>
            </a:endParaRPr>
          </a:p>
          <a:p>
            <a:pPr marL="1143000" lvl="2" indent="-228600" algn="l">
              <a:lnSpc>
                <a:spcPct val="90000"/>
              </a:lnSpc>
              <a:spcBef>
                <a:spcPts val="500"/>
              </a:spcBef>
            </a:pPr>
            <a:r>
              <a:rPr lang="zh-CN" altLang="en-US" sz="2000" b="0" i="0" u="none" baseline="0">
                <a:solidFill>
                  <a:srgbClr val="000000"/>
                </a:solidFill>
                <a:latin typeface="微软雅黑" panose="020B0503020204020204" charset="-122"/>
                <a:ea typeface="微软雅黑" panose="020B0503020204020204" charset="-122"/>
              </a:rPr>
              <a:t>三级</a:t>
            </a:r>
            <a:endParaRPr lang="zh-CN" altLang="en-US" sz="2000" b="0" i="0" u="none" baseline="0">
              <a:solidFill>
                <a:srgbClr val="000000"/>
              </a:solidFill>
              <a:latin typeface="微软雅黑" panose="020B0503020204020204" charset="-122"/>
              <a:ea typeface="微软雅黑" panose="020B0503020204020204" charset="-122"/>
            </a:endParaRPr>
          </a:p>
          <a:p>
            <a:pPr marL="1600200" lvl="3"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四级</a:t>
            </a:r>
            <a:endParaRPr lang="zh-CN" altLang="en-US" sz="1800" b="0" i="0" u="none" baseline="0">
              <a:solidFill>
                <a:srgbClr val="000000"/>
              </a:solidFill>
              <a:latin typeface="微软雅黑" panose="020B0503020204020204" charset="-122"/>
              <a:ea typeface="微软雅黑" panose="020B0503020204020204" charset="-122"/>
            </a:endParaRPr>
          </a:p>
          <a:p>
            <a:pPr marL="2057400" lvl="4"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五级</a:t>
            </a:r>
            <a:endParaRPr lang="zh-CN" altLang="en-US" sz="1800" b="0" i="0" u="none" baseline="0">
              <a:solidFill>
                <a:srgbClr val="000000"/>
              </a:solidFill>
              <a:latin typeface="微软雅黑" panose="020B0503020204020204" charset="-122"/>
              <a:ea typeface="微软雅黑" panose="020B0503020204020204" charset="-122"/>
            </a:endParaRPr>
          </a:p>
        </p:txBody>
      </p:sp>
      <p:sp>
        <p:nvSpPr>
          <p:cNvPr id="5" name="AutoShape 5"/>
          <p:cNvSpPr/>
          <p:nvPr>
            <p:ph type="dt" sz="half" idx="10"/>
          </p:nvPr>
        </p:nvSpPr>
        <p:spPr>
          <a:xfrm>
            <a:off x="838200" y="6356350"/>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6" name="AutoShape 6"/>
          <p:cNvSpPr/>
          <p:nvPr>
            <p:ph type="ftr" sz="quarter" idx="11"/>
          </p:nvPr>
        </p:nvSpPr>
        <p:spPr>
          <a:xfrm>
            <a:off x="4038600" y="6356350"/>
            <a:ext cx="4114800" cy="365125"/>
          </a:xfrm>
        </p:spPr>
        <p:txBody>
          <a:bodyPr vert="horz" lIns="91440" tIns="45720" rIns="91440" bIns="45720" anchor="ctr">
            <a:normAutofit/>
          </a:bodyPr>
          <a:p>
            <a:pPr marL="0" algn="ctr"/>
          </a:p>
        </p:txBody>
      </p:sp>
      <p:sp>
        <p:nvSpPr>
          <p:cNvPr id="7" name="AutoShape 7"/>
          <p:cNvSpPr/>
          <p:nvPr>
            <p:ph type="sldNum" sz="quarter" idx="12"/>
          </p:nvPr>
        </p:nvSpPr>
        <p:spPr>
          <a:xfrm>
            <a:off x="8610600" y="6356350"/>
            <a:ext cx="2743200" cy="365125"/>
          </a:xfrm>
        </p:spPr>
        <p:txBody>
          <a:bodyPr vert="horz" lIns="91440" tIns="45720" rIns="91440" bIns="45720" anchor="ctr">
            <a:normAutofit/>
          </a:bodyPr>
          <a:p>
            <a:pPr marL="0" algn="r"/>
            <a:fld id="{3386411A-70EE-422D-B97C-F56BEE3FF077}" type="slidenum">
              <a:rPr lang="zh-CN" altLang="en-US" sz="1200" b="0" i="0" u="none" baseline="0">
                <a:solidFill>
                  <a:srgbClr val="000000">
                    <a:tint val="75000"/>
                  </a:srgbClr>
                </a:solidFill>
                <a:latin typeface="微软雅黑" panose="020B0503020204020204" charset="-122"/>
                <a:ea typeface="微软雅黑" panose="020B0503020204020204" charset="-122"/>
              </a:rPr>
            </a:fld>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AutoShape 2"/>
          <p:cNvSpPr/>
          <p:nvPr>
            <p:ph type="title"/>
          </p:nvPr>
        </p:nvSpPr>
        <p:spPr>
          <a:xfrm>
            <a:off x="839788" y="365125"/>
            <a:ext cx="10515600" cy="1325563"/>
          </a:xfrm>
        </p:spPr>
        <p:txBody>
          <a:bodyPr vert="horz" lIns="91440" tIns="45720" rIns="91440" bIns="45720" anchor="ctr">
            <a:normAutofit/>
          </a:bodyPr>
          <a:p>
            <a:pPr algn="l">
              <a:lnSpc>
                <a:spcPct val="90000"/>
              </a:lnSpc>
              <a:spcBef>
                <a:spcPct val="0"/>
              </a:spcBef>
            </a:pPr>
            <a:r>
              <a:rPr lang="zh-CN" altLang="en-US" sz="4400" b="0" i="0" u="none" baseline="0">
                <a:solidFill>
                  <a:srgbClr val="000000"/>
                </a:solidFill>
                <a:latin typeface="微软雅黑" panose="020B0503020204020204" charset="-122"/>
                <a:ea typeface="微软雅黑" panose="020B0503020204020204" charset="-122"/>
              </a:rPr>
              <a:t>单击此处编辑母版标题样式</a:t>
            </a:r>
            <a:endParaRPr lang="zh-CN" altLang="en-US" sz="4400" b="0" i="0" u="none" baseline="0">
              <a:solidFill>
                <a:srgbClr val="000000"/>
              </a:solidFill>
              <a:latin typeface="微软雅黑" panose="020B0503020204020204" charset="-122"/>
              <a:ea typeface="微软雅黑" panose="020B0503020204020204" charset="-122"/>
            </a:endParaRPr>
          </a:p>
        </p:txBody>
      </p:sp>
      <p:sp>
        <p:nvSpPr>
          <p:cNvPr id="3" name="AutoShape 3"/>
          <p:cNvSpPr/>
          <p:nvPr>
            <p:ph type="body" idx="1"/>
          </p:nvPr>
        </p:nvSpPr>
        <p:spPr>
          <a:xfrm>
            <a:off x="839788" y="1681163"/>
            <a:ext cx="5157787" cy="823912"/>
          </a:xfrm>
        </p:spPr>
        <p:txBody>
          <a:bodyPr vert="horz" lIns="91440" tIns="45720" rIns="91440" bIns="45720" anchor="b">
            <a:normAutofit/>
          </a:bodyPr>
          <a:p>
            <a:pPr marL="0" indent="0" algn="l">
              <a:lnSpc>
                <a:spcPct val="90000"/>
              </a:lnSpc>
              <a:spcBef>
                <a:spcPts val="1000"/>
              </a:spcBef>
            </a:pPr>
            <a:r>
              <a:rPr lang="zh-CN" altLang="en-US" sz="2400" b="1" i="0" u="none" baseline="0">
                <a:solidFill>
                  <a:srgbClr val="000000"/>
                </a:solidFill>
                <a:latin typeface="微软雅黑" panose="020B0503020204020204" charset="-122"/>
                <a:ea typeface="微软雅黑" panose="020B0503020204020204" charset="-122"/>
              </a:rPr>
              <a:t>单击此处编辑母版文本样式</a:t>
            </a:r>
            <a:endParaRPr lang="zh-CN" altLang="en-US" sz="2400" b="1" i="0" u="none" baseline="0">
              <a:solidFill>
                <a:srgbClr val="000000"/>
              </a:solidFill>
              <a:latin typeface="微软雅黑" panose="020B0503020204020204" charset="-122"/>
              <a:ea typeface="微软雅黑" panose="020B0503020204020204" charset="-122"/>
            </a:endParaRPr>
          </a:p>
        </p:txBody>
      </p:sp>
      <p:sp>
        <p:nvSpPr>
          <p:cNvPr id="4" name="AutoShape 4"/>
          <p:cNvSpPr/>
          <p:nvPr>
            <p:ph sz="half" idx="2"/>
          </p:nvPr>
        </p:nvSpPr>
        <p:spPr>
          <a:xfrm>
            <a:off x="839788" y="2505075"/>
            <a:ext cx="5157787" cy="3684588"/>
          </a:xfrm>
        </p:spPr>
        <p:txBody>
          <a:bodyPr vert="horz" lIns="91440" tIns="45720" rIns="91440" bIns="45720" anchor="t">
            <a:normAutofit/>
          </a:bodyPr>
          <a:p>
            <a:pPr marL="228600" indent="-228600" algn="l">
              <a:lnSpc>
                <a:spcPct val="90000"/>
              </a:lnSpc>
              <a:spcBef>
                <a:spcPts val="1000"/>
              </a:spcBef>
            </a:pPr>
            <a:r>
              <a:rPr lang="zh-CN" altLang="en-US" sz="2800" b="0" i="0" u="none" baseline="0">
                <a:solidFill>
                  <a:srgbClr val="000000"/>
                </a:solidFill>
                <a:latin typeface="微软雅黑" panose="020B0503020204020204" charset="-122"/>
                <a:ea typeface="微软雅黑" panose="020B0503020204020204" charset="-122"/>
              </a:rPr>
              <a:t>单击此处编辑母版文本样式</a:t>
            </a:r>
            <a:endParaRPr lang="zh-CN" altLang="en-US" sz="2800" b="0" i="0" u="none" baseline="0">
              <a:solidFill>
                <a:srgbClr val="000000"/>
              </a:solidFill>
              <a:latin typeface="微软雅黑" panose="020B0503020204020204" charset="-122"/>
              <a:ea typeface="微软雅黑" panose="020B0503020204020204" charset="-122"/>
            </a:endParaRPr>
          </a:p>
          <a:p>
            <a:pPr marL="685800" lvl="1" indent="-228600" algn="l">
              <a:lnSpc>
                <a:spcPct val="90000"/>
              </a:lnSpc>
              <a:spcBef>
                <a:spcPts val="500"/>
              </a:spcBef>
            </a:pPr>
            <a:r>
              <a:rPr lang="zh-CN" altLang="en-US" sz="2400" b="0" i="0" u="none" baseline="0">
                <a:solidFill>
                  <a:srgbClr val="000000"/>
                </a:solidFill>
                <a:latin typeface="微软雅黑" panose="020B0503020204020204" charset="-122"/>
                <a:ea typeface="微软雅黑" panose="020B0503020204020204" charset="-122"/>
              </a:rPr>
              <a:t>二级</a:t>
            </a:r>
            <a:endParaRPr lang="zh-CN" altLang="en-US" sz="2400" b="0" i="0" u="none" baseline="0">
              <a:solidFill>
                <a:srgbClr val="000000"/>
              </a:solidFill>
              <a:latin typeface="微软雅黑" panose="020B0503020204020204" charset="-122"/>
              <a:ea typeface="微软雅黑" panose="020B0503020204020204" charset="-122"/>
            </a:endParaRPr>
          </a:p>
          <a:p>
            <a:pPr marL="1143000" lvl="2" indent="-228600" algn="l">
              <a:lnSpc>
                <a:spcPct val="90000"/>
              </a:lnSpc>
              <a:spcBef>
                <a:spcPts val="500"/>
              </a:spcBef>
            </a:pPr>
            <a:r>
              <a:rPr lang="zh-CN" altLang="en-US" sz="2000" b="0" i="0" u="none" baseline="0">
                <a:solidFill>
                  <a:srgbClr val="000000"/>
                </a:solidFill>
                <a:latin typeface="微软雅黑" panose="020B0503020204020204" charset="-122"/>
                <a:ea typeface="微软雅黑" panose="020B0503020204020204" charset="-122"/>
              </a:rPr>
              <a:t>三级</a:t>
            </a:r>
            <a:endParaRPr lang="zh-CN" altLang="en-US" sz="2000" b="0" i="0" u="none" baseline="0">
              <a:solidFill>
                <a:srgbClr val="000000"/>
              </a:solidFill>
              <a:latin typeface="微软雅黑" panose="020B0503020204020204" charset="-122"/>
              <a:ea typeface="微软雅黑" panose="020B0503020204020204" charset="-122"/>
            </a:endParaRPr>
          </a:p>
          <a:p>
            <a:pPr marL="1600200" lvl="3"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四级</a:t>
            </a:r>
            <a:endParaRPr lang="zh-CN" altLang="en-US" sz="1800" b="0" i="0" u="none" baseline="0">
              <a:solidFill>
                <a:srgbClr val="000000"/>
              </a:solidFill>
              <a:latin typeface="微软雅黑" panose="020B0503020204020204" charset="-122"/>
              <a:ea typeface="微软雅黑" panose="020B0503020204020204" charset="-122"/>
            </a:endParaRPr>
          </a:p>
          <a:p>
            <a:pPr marL="2057400" lvl="4"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五级</a:t>
            </a:r>
            <a:endParaRPr lang="zh-CN" altLang="en-US" sz="1800" b="0" i="0" u="none" baseline="0">
              <a:solidFill>
                <a:srgbClr val="000000"/>
              </a:solidFill>
              <a:latin typeface="微软雅黑" panose="020B0503020204020204" charset="-122"/>
              <a:ea typeface="微软雅黑" panose="020B0503020204020204" charset="-122"/>
            </a:endParaRPr>
          </a:p>
        </p:txBody>
      </p:sp>
      <p:sp>
        <p:nvSpPr>
          <p:cNvPr id="5" name="AutoShape 5"/>
          <p:cNvSpPr/>
          <p:nvPr>
            <p:ph type="body" sz="quarter" idx="3"/>
          </p:nvPr>
        </p:nvSpPr>
        <p:spPr>
          <a:xfrm>
            <a:off x="6172200" y="1681163"/>
            <a:ext cx="5183188" cy="823912"/>
          </a:xfrm>
        </p:spPr>
        <p:txBody>
          <a:bodyPr vert="horz" lIns="91440" tIns="45720" rIns="91440" bIns="45720" anchor="b">
            <a:normAutofit/>
          </a:bodyPr>
          <a:p>
            <a:pPr marL="0" indent="0" algn="l">
              <a:lnSpc>
                <a:spcPct val="90000"/>
              </a:lnSpc>
              <a:spcBef>
                <a:spcPts val="1000"/>
              </a:spcBef>
            </a:pPr>
            <a:r>
              <a:rPr lang="zh-CN" altLang="en-US" sz="2400" b="1" i="0" u="none" baseline="0">
                <a:solidFill>
                  <a:srgbClr val="000000"/>
                </a:solidFill>
                <a:latin typeface="微软雅黑" panose="020B0503020204020204" charset="-122"/>
                <a:ea typeface="微软雅黑" panose="020B0503020204020204" charset="-122"/>
              </a:rPr>
              <a:t>单击此处编辑母版文本样式</a:t>
            </a:r>
            <a:endParaRPr lang="zh-CN" altLang="en-US" sz="2400" b="1" i="0" u="none" baseline="0">
              <a:solidFill>
                <a:srgbClr val="000000"/>
              </a:solidFill>
              <a:latin typeface="微软雅黑" panose="020B0503020204020204" charset="-122"/>
              <a:ea typeface="微软雅黑" panose="020B0503020204020204" charset="-122"/>
            </a:endParaRPr>
          </a:p>
        </p:txBody>
      </p:sp>
      <p:sp>
        <p:nvSpPr>
          <p:cNvPr id="6" name="AutoShape 6"/>
          <p:cNvSpPr/>
          <p:nvPr>
            <p:ph sz="quarter" idx="4"/>
          </p:nvPr>
        </p:nvSpPr>
        <p:spPr>
          <a:xfrm>
            <a:off x="6172200" y="2505075"/>
            <a:ext cx="5183188" cy="3684588"/>
          </a:xfrm>
        </p:spPr>
        <p:txBody>
          <a:bodyPr vert="horz" lIns="91440" tIns="45720" rIns="91440" bIns="45720" anchor="t">
            <a:normAutofit/>
          </a:bodyPr>
          <a:p>
            <a:pPr marL="228600" indent="-228600" algn="l">
              <a:lnSpc>
                <a:spcPct val="90000"/>
              </a:lnSpc>
              <a:spcBef>
                <a:spcPts val="1000"/>
              </a:spcBef>
            </a:pPr>
            <a:r>
              <a:rPr lang="zh-CN" altLang="en-US" sz="2800" b="0" i="0" u="none" baseline="0">
                <a:solidFill>
                  <a:srgbClr val="000000"/>
                </a:solidFill>
                <a:latin typeface="微软雅黑" panose="020B0503020204020204" charset="-122"/>
                <a:ea typeface="微软雅黑" panose="020B0503020204020204" charset="-122"/>
              </a:rPr>
              <a:t>单击此处编辑母版文本样式</a:t>
            </a:r>
            <a:endParaRPr lang="zh-CN" altLang="en-US" sz="2800" b="0" i="0" u="none" baseline="0">
              <a:solidFill>
                <a:srgbClr val="000000"/>
              </a:solidFill>
              <a:latin typeface="微软雅黑" panose="020B0503020204020204" charset="-122"/>
              <a:ea typeface="微软雅黑" panose="020B0503020204020204" charset="-122"/>
            </a:endParaRPr>
          </a:p>
          <a:p>
            <a:pPr marL="685800" lvl="1" indent="-228600" algn="l">
              <a:lnSpc>
                <a:spcPct val="90000"/>
              </a:lnSpc>
              <a:spcBef>
                <a:spcPts val="500"/>
              </a:spcBef>
            </a:pPr>
            <a:r>
              <a:rPr lang="zh-CN" altLang="en-US" sz="2400" b="0" i="0" u="none" baseline="0">
                <a:solidFill>
                  <a:srgbClr val="000000"/>
                </a:solidFill>
                <a:latin typeface="微软雅黑" panose="020B0503020204020204" charset="-122"/>
                <a:ea typeface="微软雅黑" panose="020B0503020204020204" charset="-122"/>
              </a:rPr>
              <a:t>二级</a:t>
            </a:r>
            <a:endParaRPr lang="zh-CN" altLang="en-US" sz="2400" b="0" i="0" u="none" baseline="0">
              <a:solidFill>
                <a:srgbClr val="000000"/>
              </a:solidFill>
              <a:latin typeface="微软雅黑" panose="020B0503020204020204" charset="-122"/>
              <a:ea typeface="微软雅黑" panose="020B0503020204020204" charset="-122"/>
            </a:endParaRPr>
          </a:p>
          <a:p>
            <a:pPr marL="1143000" lvl="2" indent="-228600" algn="l">
              <a:lnSpc>
                <a:spcPct val="90000"/>
              </a:lnSpc>
              <a:spcBef>
                <a:spcPts val="500"/>
              </a:spcBef>
            </a:pPr>
            <a:r>
              <a:rPr lang="zh-CN" altLang="en-US" sz="2000" b="0" i="0" u="none" baseline="0">
                <a:solidFill>
                  <a:srgbClr val="000000"/>
                </a:solidFill>
                <a:latin typeface="微软雅黑" panose="020B0503020204020204" charset="-122"/>
                <a:ea typeface="微软雅黑" panose="020B0503020204020204" charset="-122"/>
              </a:rPr>
              <a:t>三级</a:t>
            </a:r>
            <a:endParaRPr lang="zh-CN" altLang="en-US" sz="2000" b="0" i="0" u="none" baseline="0">
              <a:solidFill>
                <a:srgbClr val="000000"/>
              </a:solidFill>
              <a:latin typeface="微软雅黑" panose="020B0503020204020204" charset="-122"/>
              <a:ea typeface="微软雅黑" panose="020B0503020204020204" charset="-122"/>
            </a:endParaRPr>
          </a:p>
          <a:p>
            <a:pPr marL="1600200" lvl="3"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四级</a:t>
            </a:r>
            <a:endParaRPr lang="zh-CN" altLang="en-US" sz="1800" b="0" i="0" u="none" baseline="0">
              <a:solidFill>
                <a:srgbClr val="000000"/>
              </a:solidFill>
              <a:latin typeface="微软雅黑" panose="020B0503020204020204" charset="-122"/>
              <a:ea typeface="微软雅黑" panose="020B0503020204020204" charset="-122"/>
            </a:endParaRPr>
          </a:p>
          <a:p>
            <a:pPr marL="2057400" lvl="4"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五级</a:t>
            </a:r>
            <a:endParaRPr lang="zh-CN" altLang="en-US" sz="1800" b="0" i="0" u="none" baseline="0">
              <a:solidFill>
                <a:srgbClr val="000000"/>
              </a:solidFill>
              <a:latin typeface="微软雅黑" panose="020B0503020204020204" charset="-122"/>
              <a:ea typeface="微软雅黑" panose="020B0503020204020204" charset="-122"/>
            </a:endParaRPr>
          </a:p>
        </p:txBody>
      </p:sp>
      <p:sp>
        <p:nvSpPr>
          <p:cNvPr id="7" name="AutoShape 7"/>
          <p:cNvSpPr/>
          <p:nvPr>
            <p:ph type="dt" sz="half" idx="10"/>
          </p:nvPr>
        </p:nvSpPr>
        <p:spPr>
          <a:xfrm>
            <a:off x="838200" y="6356350"/>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8" name="AutoShape 8"/>
          <p:cNvSpPr/>
          <p:nvPr>
            <p:ph type="ftr" sz="quarter" idx="11"/>
          </p:nvPr>
        </p:nvSpPr>
        <p:spPr>
          <a:xfrm>
            <a:off x="4038600" y="6356350"/>
            <a:ext cx="4114800" cy="365125"/>
          </a:xfrm>
        </p:spPr>
        <p:txBody>
          <a:bodyPr vert="horz" lIns="91440" tIns="45720" rIns="91440" bIns="45720" anchor="ctr">
            <a:normAutofit/>
          </a:bodyPr>
          <a:p>
            <a:pPr marL="0" algn="ctr"/>
          </a:p>
        </p:txBody>
      </p:sp>
      <p:sp>
        <p:nvSpPr>
          <p:cNvPr id="9" name="AutoShape 9"/>
          <p:cNvSpPr/>
          <p:nvPr>
            <p:ph type="sldNum" sz="quarter" idx="12"/>
          </p:nvPr>
        </p:nvSpPr>
        <p:spPr>
          <a:xfrm>
            <a:off x="8610600" y="6356350"/>
            <a:ext cx="2743200" cy="365125"/>
          </a:xfrm>
        </p:spPr>
        <p:txBody>
          <a:bodyPr vert="horz" lIns="91440" tIns="45720" rIns="91440" bIns="45720" anchor="ctr">
            <a:normAutofit/>
          </a:bodyPr>
          <a:p>
            <a:pPr marL="0" algn="r"/>
            <a:fld id="{3386411A-70EE-422D-B97C-F56BEE3FF077}" type="slidenum">
              <a:rPr lang="zh-CN" altLang="en-US" sz="1200" b="0" i="0" u="none" baseline="0">
                <a:solidFill>
                  <a:srgbClr val="000000">
                    <a:tint val="75000"/>
                  </a:srgbClr>
                </a:solidFill>
                <a:latin typeface="微软雅黑" panose="020B0503020204020204" charset="-122"/>
                <a:ea typeface="微软雅黑" panose="020B0503020204020204" charset="-122"/>
              </a:rPr>
            </a:fld>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AutoShape 2"/>
          <p:cNvSpPr/>
          <p:nvPr>
            <p:ph type="title"/>
          </p:nvPr>
        </p:nvSpPr>
        <p:spPr>
          <a:xfrm>
            <a:off x="838200" y="365125"/>
            <a:ext cx="10515600" cy="1325563"/>
          </a:xfrm>
        </p:spPr>
        <p:txBody>
          <a:bodyPr vert="horz" lIns="91440" tIns="45720" rIns="91440" bIns="45720" anchor="ctr">
            <a:normAutofit/>
          </a:bodyPr>
          <a:p>
            <a:pPr algn="l">
              <a:lnSpc>
                <a:spcPct val="90000"/>
              </a:lnSpc>
              <a:spcBef>
                <a:spcPct val="0"/>
              </a:spcBef>
            </a:pPr>
            <a:r>
              <a:rPr lang="zh-CN" altLang="en-US" sz="4400" b="0" i="0" u="none" baseline="0">
                <a:solidFill>
                  <a:srgbClr val="000000"/>
                </a:solidFill>
                <a:latin typeface="微软雅黑" panose="020B0503020204020204" charset="-122"/>
                <a:ea typeface="微软雅黑" panose="020B0503020204020204" charset="-122"/>
              </a:rPr>
              <a:t>单击此处编辑母版标题样式</a:t>
            </a:r>
            <a:endParaRPr lang="zh-CN" altLang="en-US" sz="4400" b="0" i="0" u="none" baseline="0">
              <a:solidFill>
                <a:srgbClr val="000000"/>
              </a:solidFill>
              <a:latin typeface="微软雅黑" panose="020B0503020204020204" charset="-122"/>
              <a:ea typeface="微软雅黑" panose="020B0503020204020204" charset="-122"/>
            </a:endParaRPr>
          </a:p>
        </p:txBody>
      </p:sp>
      <p:sp>
        <p:nvSpPr>
          <p:cNvPr id="3" name="AutoShape 3"/>
          <p:cNvSpPr/>
          <p:nvPr>
            <p:ph type="dt" sz="half" idx="10"/>
          </p:nvPr>
        </p:nvSpPr>
        <p:spPr>
          <a:xfrm>
            <a:off x="838200" y="6356350"/>
            <a:ext cx="2743200" cy="365125"/>
          </a:xfrm>
        </p:spPr>
        <p:txBody>
          <a:bodyPr vert="horz" lIns="91440" tIns="45720" rIns="91440" bIns="45720" anchor="ctr">
            <a:normAutofit/>
          </a:bodyPr>
          <a:p>
            <a:pPr marL="0" algn="l"/>
            <a:r>
              <a:rPr lang="zh-CN" altLang="en-US" sz="1200" b="0" i="0" u="none" baseline="0">
                <a:solidFill>
                  <a:srgbClr val="000000">
                    <a:tint val="75000"/>
                  </a:srgbClr>
                </a:solidFill>
                <a:latin typeface="微软雅黑" panose="020B0503020204020204" charset="-122"/>
                <a:ea typeface="微软雅黑" panose="020B0503020204020204" charset="-122"/>
              </a:rPr>
              <a:t>2024/7/26</a:t>
            </a:r>
            <a:endParaRPr lang="zh-CN" altLang="en-US" sz="1200" b="0" i="0" u="none" baseline="0">
              <a:solidFill>
                <a:srgbClr val="000000">
                  <a:tint val="75000"/>
                </a:srgbClr>
              </a:solidFill>
              <a:latin typeface="微软雅黑" panose="020B0503020204020204" charset="-122"/>
              <a:ea typeface="微软雅黑" panose="020B0503020204020204" charset="-122"/>
            </a:endParaRPr>
          </a:p>
        </p:txBody>
      </p:sp>
      <p:sp>
        <p:nvSpPr>
          <p:cNvPr id="4" name="AutoShape 4"/>
          <p:cNvSpPr/>
          <p:nvPr>
            <p:ph type="ftr" sz="quarter" idx="11"/>
          </p:nvPr>
        </p:nvSpPr>
        <p:spPr>
          <a:xfrm>
            <a:off x="4038600" y="6356350"/>
            <a:ext cx="4114800" cy="365125"/>
          </a:xfrm>
        </p:spPr>
        <p:txBody>
          <a:bodyPr vert="horz" lIns="91440" tIns="45720" rIns="91440" bIns="45720" anchor="ctr">
            <a:normAutofit/>
          </a:bodyPr>
          <a:p>
            <a:pPr marL="0" algn="ctr"/>
          </a:p>
        </p:txBody>
      </p:sp>
      <p:sp>
        <p:nvSpPr>
          <p:cNvPr id="5" name="AutoShape 5"/>
          <p:cNvSpPr/>
          <p:nvPr/>
        </p:nvSpPr>
        <p:spPr>
          <a:xfrm>
            <a:off x="0" y="6543572"/>
            <a:ext cx="11346180" cy="314428"/>
          </a:xfrm>
          <a:prstGeom prst="rect">
            <a:avLst/>
          </a:prstGeom>
          <a:solidFill>
            <a:srgbClr val="285B9E"/>
          </a:solidFill>
          <a:ln cap="flat" cmpd="sng">
            <a:prstDash val="solid"/>
          </a:ln>
        </p:spPr>
        <p:txBody>
          <a:bodyPr vert="horz" lIns="91440" tIns="45720" rIns="91440" bIns="45720" anchor="ctr">
            <a:normAutofit/>
          </a:bodyPr>
          <a:p>
            <a:pPr marL="0" algn="ctr"/>
          </a:p>
        </p:txBody>
      </p:sp>
      <p:sp>
        <p:nvSpPr>
          <p:cNvPr id="6" name="AutoShape 6"/>
          <p:cNvSpPr/>
          <p:nvPr/>
        </p:nvSpPr>
        <p:spPr>
          <a:xfrm>
            <a:off x="11374755" y="6543572"/>
            <a:ext cx="817245" cy="314428"/>
          </a:xfrm>
          <a:prstGeom prst="rect">
            <a:avLst/>
          </a:prstGeom>
          <a:solidFill>
            <a:srgbClr val="285B9E">
              <a:alpha val="23000"/>
            </a:srgbClr>
          </a:solidFill>
          <a:ln cap="flat" cmpd="sng">
            <a:prstDash val="solid"/>
          </a:ln>
        </p:spPr>
        <p:txBody>
          <a:bodyPr vert="horz" lIns="91440" tIns="45720" rIns="91440" bIns="45720" anchor="ctr">
            <a:normAutofit/>
          </a:bodyPr>
          <a:p>
            <a:pPr marL="0" algn="ctr"/>
          </a:p>
        </p:txBody>
      </p:sp>
      <p:grpSp>
        <p:nvGrpSpPr>
          <p:cNvPr id="7" name="Group 7"/>
          <p:cNvGrpSpPr/>
          <p:nvPr/>
        </p:nvGrpSpPr>
        <p:grpSpPr>
          <a:xfrm rot="5400000">
            <a:off x="10671169" y="6385221"/>
            <a:ext cx="317130" cy="394341"/>
            <a:chOff x="10638594" y="3550920"/>
            <a:chExt cx="2086528" cy="2594528"/>
          </a:xfrm>
          <a:solidFill>
            <a:srgbClr val="FFFFFF"/>
          </a:solidFill>
        </p:grpSpPr>
        <p:sp>
          <p:nvSpPr>
            <p:cNvPr id="8" name="AutoShape 8"/>
            <p:cNvSpPr/>
            <p:nvPr/>
          </p:nvSpPr>
          <p:spPr>
            <a:xfrm>
              <a:off x="10638594" y="355092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9" name="AutoShape 9"/>
            <p:cNvSpPr/>
            <p:nvPr/>
          </p:nvSpPr>
          <p:spPr>
            <a:xfrm>
              <a:off x="11133894" y="355092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10" name="AutoShape 10"/>
            <p:cNvSpPr/>
            <p:nvPr/>
          </p:nvSpPr>
          <p:spPr>
            <a:xfrm>
              <a:off x="11629194" y="355092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11" name="AutoShape 11"/>
            <p:cNvSpPr/>
            <p:nvPr/>
          </p:nvSpPr>
          <p:spPr>
            <a:xfrm>
              <a:off x="12124494" y="355092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12" name="AutoShape 12"/>
            <p:cNvSpPr/>
            <p:nvPr/>
          </p:nvSpPr>
          <p:spPr>
            <a:xfrm>
              <a:off x="12619794" y="355092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13" name="AutoShape 13"/>
            <p:cNvSpPr/>
            <p:nvPr/>
          </p:nvSpPr>
          <p:spPr>
            <a:xfrm>
              <a:off x="10638594" y="404876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14" name="AutoShape 14"/>
            <p:cNvSpPr/>
            <p:nvPr/>
          </p:nvSpPr>
          <p:spPr>
            <a:xfrm>
              <a:off x="11133894" y="404876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15" name="AutoShape 15"/>
            <p:cNvSpPr/>
            <p:nvPr/>
          </p:nvSpPr>
          <p:spPr>
            <a:xfrm>
              <a:off x="11629194" y="404876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16" name="AutoShape 16"/>
            <p:cNvSpPr/>
            <p:nvPr/>
          </p:nvSpPr>
          <p:spPr>
            <a:xfrm>
              <a:off x="12124494" y="404876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17" name="AutoShape 17"/>
            <p:cNvSpPr/>
            <p:nvPr/>
          </p:nvSpPr>
          <p:spPr>
            <a:xfrm>
              <a:off x="12619794" y="404876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18" name="AutoShape 18"/>
            <p:cNvSpPr/>
            <p:nvPr/>
          </p:nvSpPr>
          <p:spPr>
            <a:xfrm>
              <a:off x="10638594" y="454660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19" name="AutoShape 19"/>
            <p:cNvSpPr/>
            <p:nvPr/>
          </p:nvSpPr>
          <p:spPr>
            <a:xfrm>
              <a:off x="11133894" y="454660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20" name="AutoShape 20"/>
            <p:cNvSpPr/>
            <p:nvPr/>
          </p:nvSpPr>
          <p:spPr>
            <a:xfrm>
              <a:off x="11629194" y="454660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21" name="AutoShape 21"/>
            <p:cNvSpPr/>
            <p:nvPr/>
          </p:nvSpPr>
          <p:spPr>
            <a:xfrm>
              <a:off x="12124494" y="454660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22" name="AutoShape 22"/>
            <p:cNvSpPr/>
            <p:nvPr/>
          </p:nvSpPr>
          <p:spPr>
            <a:xfrm>
              <a:off x="12619794" y="454660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23" name="AutoShape 23"/>
            <p:cNvSpPr/>
            <p:nvPr/>
          </p:nvSpPr>
          <p:spPr>
            <a:xfrm>
              <a:off x="10638594" y="504444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24" name="AutoShape 24"/>
            <p:cNvSpPr/>
            <p:nvPr/>
          </p:nvSpPr>
          <p:spPr>
            <a:xfrm>
              <a:off x="11133894" y="504444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25" name="AutoShape 25"/>
            <p:cNvSpPr/>
            <p:nvPr/>
          </p:nvSpPr>
          <p:spPr>
            <a:xfrm>
              <a:off x="11629194" y="504444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26" name="AutoShape 26"/>
            <p:cNvSpPr/>
            <p:nvPr/>
          </p:nvSpPr>
          <p:spPr>
            <a:xfrm>
              <a:off x="12124494" y="504444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27" name="AutoShape 27"/>
            <p:cNvSpPr/>
            <p:nvPr/>
          </p:nvSpPr>
          <p:spPr>
            <a:xfrm>
              <a:off x="12619794" y="504444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28" name="AutoShape 28"/>
            <p:cNvSpPr/>
            <p:nvPr/>
          </p:nvSpPr>
          <p:spPr>
            <a:xfrm>
              <a:off x="10638594" y="554228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29" name="AutoShape 29"/>
            <p:cNvSpPr/>
            <p:nvPr/>
          </p:nvSpPr>
          <p:spPr>
            <a:xfrm>
              <a:off x="11133894" y="554228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30" name="AutoShape 30"/>
            <p:cNvSpPr/>
            <p:nvPr/>
          </p:nvSpPr>
          <p:spPr>
            <a:xfrm>
              <a:off x="11629194" y="554228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31" name="AutoShape 31"/>
            <p:cNvSpPr/>
            <p:nvPr/>
          </p:nvSpPr>
          <p:spPr>
            <a:xfrm>
              <a:off x="12124494" y="554228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32" name="AutoShape 32"/>
            <p:cNvSpPr/>
            <p:nvPr/>
          </p:nvSpPr>
          <p:spPr>
            <a:xfrm>
              <a:off x="12619794" y="554228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33" name="AutoShape 33"/>
            <p:cNvSpPr/>
            <p:nvPr/>
          </p:nvSpPr>
          <p:spPr>
            <a:xfrm>
              <a:off x="10638594" y="604012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34" name="AutoShape 34"/>
            <p:cNvSpPr/>
            <p:nvPr/>
          </p:nvSpPr>
          <p:spPr>
            <a:xfrm>
              <a:off x="11133894" y="604012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35" name="AutoShape 35"/>
            <p:cNvSpPr/>
            <p:nvPr/>
          </p:nvSpPr>
          <p:spPr>
            <a:xfrm>
              <a:off x="11629194" y="604012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36" name="AutoShape 36"/>
            <p:cNvSpPr/>
            <p:nvPr/>
          </p:nvSpPr>
          <p:spPr>
            <a:xfrm>
              <a:off x="12124494" y="6040120"/>
              <a:ext cx="105328" cy="105328"/>
            </a:xfrm>
            <a:prstGeom prst="ellipse">
              <a:avLst/>
            </a:prstGeom>
            <a:grpFill/>
            <a:ln cap="flat" cmpd="sng">
              <a:prstDash val="solid"/>
            </a:ln>
          </p:spPr>
          <p:txBody>
            <a:bodyPr vert="horz" lIns="91440" tIns="45720" rIns="91440" bIns="45720" anchor="ctr">
              <a:normAutofit/>
            </a:bodyPr>
            <a:p>
              <a:pPr marL="0" algn="ctr"/>
            </a:p>
          </p:txBody>
        </p:sp>
        <p:sp>
          <p:nvSpPr>
            <p:cNvPr id="37" name="AutoShape 37"/>
            <p:cNvSpPr/>
            <p:nvPr/>
          </p:nvSpPr>
          <p:spPr>
            <a:xfrm>
              <a:off x="12619794" y="6040120"/>
              <a:ext cx="105328" cy="105328"/>
            </a:xfrm>
            <a:prstGeom prst="ellipse">
              <a:avLst/>
            </a:prstGeom>
            <a:grpFill/>
            <a:ln cap="flat" cmpd="sng">
              <a:prstDash val="solid"/>
            </a:ln>
          </p:spPr>
          <p:txBody>
            <a:bodyPr vert="horz" lIns="91440" tIns="45720" rIns="91440" bIns="45720" anchor="ctr">
              <a:normAutofit/>
            </a:bodyPr>
            <a:p>
              <a:pPr marL="0" algn="ctr"/>
            </a:p>
          </p:txBody>
        </p:sp>
      </p:gr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ph type="title"/>
          </p:nvPr>
        </p:nvSpPr>
        <p:spPr>
          <a:xfrm>
            <a:off x="838200" y="365125"/>
            <a:ext cx="10515600" cy="1325563"/>
          </a:xfrm>
          <a:prstGeom prst="rect">
            <a:avLst/>
          </a:prstGeom>
        </p:spPr>
        <p:txBody>
          <a:bodyPr vert="horz" lIns="91440" tIns="45720" rIns="91440" bIns="45720" anchor="ctr">
            <a:normAutofit/>
          </a:bodyPr>
          <a:p>
            <a:pPr algn="l">
              <a:lnSpc>
                <a:spcPct val="90000"/>
              </a:lnSpc>
              <a:spcBef>
                <a:spcPct val="0"/>
              </a:spcBef>
            </a:pPr>
            <a:r>
              <a:rPr lang="zh-CN" altLang="en-US" sz="4400" b="0" i="0" u="none" baseline="0">
                <a:solidFill>
                  <a:srgbClr val="000000"/>
                </a:solidFill>
                <a:latin typeface="微软雅黑" panose="020B0503020204020204" charset="-122"/>
                <a:ea typeface="微软雅黑" panose="020B0503020204020204" charset="-122"/>
              </a:rPr>
              <a:t>单击此处编辑母版标题样式</a:t>
            </a:r>
            <a:endParaRPr lang="zh-CN" altLang="en-US" sz="4400" b="0" i="0" u="none" baseline="0">
              <a:solidFill>
                <a:srgbClr val="000000"/>
              </a:solidFill>
              <a:latin typeface="微软雅黑" panose="020B0503020204020204" charset="-122"/>
              <a:ea typeface="微软雅黑" panose="020B0503020204020204" charset="-122"/>
            </a:endParaRPr>
          </a:p>
        </p:txBody>
      </p:sp>
      <p:sp>
        <p:nvSpPr>
          <p:cNvPr id="3" name="AutoShape 3"/>
          <p:cNvSpPr/>
          <p:nvPr>
            <p:ph type="body" idx="1"/>
          </p:nvPr>
        </p:nvSpPr>
        <p:spPr>
          <a:xfrm>
            <a:off x="838200" y="1825625"/>
            <a:ext cx="10515600" cy="4351338"/>
          </a:xfrm>
          <a:prstGeom prst="rect">
            <a:avLst/>
          </a:prstGeom>
        </p:spPr>
        <p:txBody>
          <a:bodyPr vert="horz" lIns="91440" tIns="45720" rIns="91440" bIns="45720" anchor="t">
            <a:normAutofit/>
          </a:bodyPr>
          <a:p>
            <a:pPr marL="228600" indent="-228600" algn="l">
              <a:lnSpc>
                <a:spcPct val="90000"/>
              </a:lnSpc>
              <a:spcBef>
                <a:spcPts val="1000"/>
              </a:spcBef>
            </a:pPr>
            <a:r>
              <a:rPr lang="zh-CN" altLang="en-US" sz="2800" b="0" i="0" u="none" baseline="0">
                <a:solidFill>
                  <a:srgbClr val="000000"/>
                </a:solidFill>
                <a:latin typeface="微软雅黑" panose="020B0503020204020204" charset="-122"/>
                <a:ea typeface="微软雅黑" panose="020B0503020204020204" charset="-122"/>
              </a:rPr>
              <a:t>单击此处编辑母版文本样式</a:t>
            </a:r>
            <a:endParaRPr lang="zh-CN" altLang="en-US" sz="2800" b="0" i="0" u="none" baseline="0">
              <a:solidFill>
                <a:srgbClr val="000000"/>
              </a:solidFill>
              <a:latin typeface="微软雅黑" panose="020B0503020204020204" charset="-122"/>
              <a:ea typeface="微软雅黑" panose="020B0503020204020204" charset="-122"/>
            </a:endParaRPr>
          </a:p>
          <a:p>
            <a:pPr marL="685800" lvl="1" indent="-228600" algn="l">
              <a:lnSpc>
                <a:spcPct val="90000"/>
              </a:lnSpc>
              <a:spcBef>
                <a:spcPts val="500"/>
              </a:spcBef>
            </a:pPr>
            <a:r>
              <a:rPr lang="zh-CN" altLang="en-US" sz="2400" b="0" i="0" u="none" baseline="0">
                <a:solidFill>
                  <a:srgbClr val="000000"/>
                </a:solidFill>
                <a:latin typeface="微软雅黑" panose="020B0503020204020204" charset="-122"/>
                <a:ea typeface="微软雅黑" panose="020B0503020204020204" charset="-122"/>
              </a:rPr>
              <a:t>二级</a:t>
            </a:r>
            <a:endParaRPr lang="zh-CN" altLang="en-US" sz="2400" b="0" i="0" u="none" baseline="0">
              <a:solidFill>
                <a:srgbClr val="000000"/>
              </a:solidFill>
              <a:latin typeface="微软雅黑" panose="020B0503020204020204" charset="-122"/>
              <a:ea typeface="微软雅黑" panose="020B0503020204020204" charset="-122"/>
            </a:endParaRPr>
          </a:p>
          <a:p>
            <a:pPr marL="1143000" lvl="2" indent="-228600" algn="l">
              <a:lnSpc>
                <a:spcPct val="90000"/>
              </a:lnSpc>
              <a:spcBef>
                <a:spcPts val="500"/>
              </a:spcBef>
            </a:pPr>
            <a:r>
              <a:rPr lang="zh-CN" altLang="en-US" sz="2000" b="0" i="0" u="none" baseline="0">
                <a:solidFill>
                  <a:srgbClr val="000000"/>
                </a:solidFill>
                <a:latin typeface="微软雅黑" panose="020B0503020204020204" charset="-122"/>
                <a:ea typeface="微软雅黑" panose="020B0503020204020204" charset="-122"/>
              </a:rPr>
              <a:t>三级</a:t>
            </a:r>
            <a:endParaRPr lang="zh-CN" altLang="en-US" sz="2000" b="0" i="0" u="none" baseline="0">
              <a:solidFill>
                <a:srgbClr val="000000"/>
              </a:solidFill>
              <a:latin typeface="微软雅黑" panose="020B0503020204020204" charset="-122"/>
              <a:ea typeface="微软雅黑" panose="020B0503020204020204" charset="-122"/>
            </a:endParaRPr>
          </a:p>
          <a:p>
            <a:pPr marL="1600200" lvl="3"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四级</a:t>
            </a:r>
            <a:endParaRPr lang="zh-CN" altLang="en-US" sz="1800" b="0" i="0" u="none" baseline="0">
              <a:solidFill>
                <a:srgbClr val="000000"/>
              </a:solidFill>
              <a:latin typeface="微软雅黑" panose="020B0503020204020204" charset="-122"/>
              <a:ea typeface="微软雅黑" panose="020B0503020204020204" charset="-122"/>
            </a:endParaRPr>
          </a:p>
          <a:p>
            <a:pPr marL="2057400" lvl="4" indent="-228600" algn="l">
              <a:lnSpc>
                <a:spcPct val="90000"/>
              </a:lnSpc>
              <a:spcBef>
                <a:spcPts val="500"/>
              </a:spcBef>
            </a:pPr>
            <a:r>
              <a:rPr lang="zh-CN" altLang="en-US" sz="1800" b="0" i="0" u="none" baseline="0">
                <a:solidFill>
                  <a:srgbClr val="000000"/>
                </a:solidFill>
                <a:latin typeface="微软雅黑" panose="020B0503020204020204" charset="-122"/>
                <a:ea typeface="微软雅黑" panose="020B0503020204020204" charset="-122"/>
              </a:rPr>
              <a:t>五级</a:t>
            </a:r>
            <a:endParaRPr lang="zh-CN" altLang="en-US" sz="1800" b="0" i="0" u="none" baseline="0">
              <a:solidFill>
                <a:srgbClr val="000000"/>
              </a:solidFill>
              <a:latin typeface="微软雅黑" panose="020B0503020204020204" charset="-122"/>
              <a:ea typeface="微软雅黑" panose="020B0503020204020204" charset="-122"/>
            </a:endParaRPr>
          </a:p>
        </p:txBody>
      </p:sp>
      <p:sp>
        <p:nvSpPr>
          <p:cNvPr id="4" name="AutoShape 4"/>
          <p:cNvSpPr/>
          <p:nvPr>
            <p:ph type="dt" sz="half" idx="2"/>
          </p:nvPr>
        </p:nvSpPr>
        <p:spPr>
          <a:xfrm>
            <a:off x="838200" y="6356350"/>
            <a:ext cx="2743200" cy="365125"/>
          </a:xfrm>
          <a:prstGeom prst="rect">
            <a:avLst/>
          </a:prstGeom>
        </p:spPr>
        <p:txBody>
          <a:bodyPr vert="horz" lIns="91440" tIns="45720" rIns="91440" bIns="45720" anchor="ctr">
            <a:normAutofit/>
          </a:bodyPr>
          <a:p>
            <a:pPr marL="0" algn="l"/>
            <a:r>
              <a:rPr lang="zh-CN" altLang="en-US" sz="1800" b="0" i="0" u="none" baseline="0">
                <a:solidFill>
                  <a:srgbClr val="000000"/>
                </a:solidFill>
                <a:latin typeface="汉仪旗黑-55简" panose="00020600040101010101" charset="-122"/>
                <a:ea typeface="汉仪旗黑-55简" panose="00020600040101010101" charset="-122"/>
              </a:rPr>
              <a:t>2024/7/26</a:t>
            </a:r>
            <a:endParaRPr lang="zh-CN" altLang="en-US" sz="1800" b="0" i="0" u="none" baseline="0">
              <a:solidFill>
                <a:srgbClr val="000000"/>
              </a:solidFill>
              <a:latin typeface="汉仪旗黑-55简" panose="00020600040101010101" charset="-122"/>
              <a:ea typeface="汉仪旗黑-55简" panose="00020600040101010101" charset="-122"/>
            </a:endParaRPr>
          </a:p>
        </p:txBody>
      </p:sp>
      <p:sp>
        <p:nvSpPr>
          <p:cNvPr id="5" name="AutoShape 5"/>
          <p:cNvSpPr/>
          <p:nvPr>
            <p:ph type="ftr" sz="quarter" idx="3"/>
          </p:nvPr>
        </p:nvSpPr>
        <p:spPr>
          <a:xfrm>
            <a:off x="4038600" y="6356350"/>
            <a:ext cx="4114800" cy="365125"/>
          </a:xfrm>
          <a:prstGeom prst="rect">
            <a:avLst/>
          </a:prstGeom>
        </p:spPr>
        <p:txBody>
          <a:bodyPr vert="horz" lIns="91440" tIns="45720" rIns="91440" bIns="45720" anchor="ctr">
            <a:normAutofit/>
          </a:bodyPr>
          <a:p>
            <a:pPr marL="0" algn="l"/>
          </a:p>
        </p:txBody>
      </p:sp>
      <p:sp>
        <p:nvSpPr>
          <p:cNvPr id="6" name="AutoShape 6"/>
          <p:cNvSpPr/>
          <p:nvPr>
            <p:ph type="sldNum" sz="quarter" idx="4"/>
          </p:nvPr>
        </p:nvSpPr>
        <p:spPr>
          <a:xfrm>
            <a:off x="8610600" y="6356350"/>
            <a:ext cx="2743200" cy="365125"/>
          </a:xfrm>
          <a:prstGeom prst="rect">
            <a:avLst/>
          </a:prstGeom>
        </p:spPr>
        <p:txBody>
          <a:bodyPr vert="horz" lIns="91440" tIns="45720" rIns="91440" bIns="45720" anchor="ctr">
            <a:normAutofit/>
          </a:bodyPr>
          <a:p>
            <a:pPr marL="0" algn="l"/>
            <a:fld id="{3386411A-70EE-422D-B97C-F56BEE3FF077}" type="slidenum">
              <a:rPr lang="zh-CN" altLang="en-US" sz="1800" b="0" i="0" u="none" baseline="0">
                <a:solidFill>
                  <a:srgbClr val="000000"/>
                </a:solidFill>
                <a:latin typeface="汉仪旗黑-55简" panose="00020600040101010101" charset="-122"/>
                <a:ea typeface="汉仪旗黑-55简" panose="00020600040101010101" charset="-122"/>
              </a:rPr>
            </a:fld>
            <a:endParaRPr lang="zh-CN" altLang="en-US" sz="1800" b="0" i="0" u="none" baseline="0">
              <a:solidFill>
                <a:srgbClr val="000000"/>
              </a:solidFill>
              <a:latin typeface="汉仪旗黑-55简" panose="00020600040101010101" charset="-122"/>
              <a:ea typeface="汉仪旗黑-55简" panose="00020600040101010101"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chart" Target="../charts/char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chart" Target="../charts/char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chart" Target="../charts/char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image" Target="../media/image2.jpeg"/><Relationship Id="rId1" Type="http://schemas.openxmlformats.org/officeDocument/2006/relationships/image" Target="../media/image1.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grpSp>
        <p:nvGrpSpPr>
          <p:cNvPr id="2" name="Group 2"/>
          <p:cNvGrpSpPr/>
          <p:nvPr/>
        </p:nvGrpSpPr>
        <p:grpSpPr>
          <a:xfrm>
            <a:off x="311284" y="3342320"/>
            <a:ext cx="6023476" cy="343492"/>
            <a:chOff x="182880" y="2880360"/>
            <a:chExt cx="6484620" cy="1032748"/>
          </a:xfrm>
        </p:grpSpPr>
        <p:sp>
          <p:nvSpPr>
            <p:cNvPr id="3" name="AutoShape 3"/>
            <p:cNvSpPr/>
            <p:nvPr/>
          </p:nvSpPr>
          <p:spPr>
            <a:xfrm>
              <a:off x="381001" y="3707368"/>
              <a:ext cx="6096000" cy="205740"/>
            </a:xfrm>
            <a:prstGeom prst="ellipse">
              <a:avLst/>
            </a:prstGeom>
            <a:gradFill>
              <a:gsLst>
                <a:gs pos="0">
                  <a:srgbClr val="285B9E"/>
                </a:gs>
                <a:gs pos="100000">
                  <a:srgbClr val="F2F5FB"/>
                </a:gs>
              </a:gsLst>
              <a:path path="shape">
                <a:fillToRect l="50000" t="50000" r="50000" b="50000"/>
              </a:path>
            </a:gradFill>
            <a:ln cap="flat" cmpd="sng">
              <a:prstDash val="solid"/>
            </a:ln>
          </p:spPr>
          <p:txBody>
            <a:bodyPr vert="horz" lIns="91440" tIns="45720" rIns="91440" bIns="45720" anchor="ctr">
              <a:normAutofit/>
            </a:bodyPr>
            <a:p>
              <a:pPr marL="0" algn="ctr"/>
            </a:p>
          </p:txBody>
        </p:sp>
        <p:sp>
          <p:nvSpPr>
            <p:cNvPr id="4" name="AutoShape 4"/>
            <p:cNvSpPr/>
            <p:nvPr/>
          </p:nvSpPr>
          <p:spPr>
            <a:xfrm>
              <a:off x="182880" y="2880360"/>
              <a:ext cx="6484620" cy="943860"/>
            </a:xfrm>
            <a:prstGeom prst="rect">
              <a:avLst/>
            </a:prstGeom>
            <a:solidFill>
              <a:srgbClr val="F2F5FB"/>
            </a:solidFill>
            <a:ln cap="flat" cmpd="sng">
              <a:prstDash val="solid"/>
            </a:ln>
          </p:spPr>
          <p:txBody>
            <a:bodyPr vert="horz" lIns="91440" tIns="45720" rIns="91440" bIns="45720" anchor="ctr">
              <a:normAutofit/>
            </a:bodyPr>
            <a:p>
              <a:pPr marL="0" algn="ctr"/>
            </a:p>
          </p:txBody>
        </p:sp>
      </p:grpSp>
      <p:sp>
        <p:nvSpPr>
          <p:cNvPr id="5" name="TextBox 5"/>
          <p:cNvSpPr txBox="1"/>
          <p:nvPr/>
        </p:nvSpPr>
        <p:spPr>
          <a:xfrm>
            <a:off x="676304" y="2356866"/>
            <a:ext cx="11204412" cy="1323439"/>
          </a:xfrm>
          <a:prstGeom prst="rect">
            <a:avLst/>
          </a:prstGeom>
          <a:noFill/>
        </p:spPr>
        <p:txBody>
          <a:bodyPr vert="horz" wrap="square" lIns="91440" tIns="45720" rIns="91440" bIns="45720" rtlCol="0" anchor="t">
            <a:spAutoFit/>
          </a:bodyPr>
          <a:lstStyle/>
          <a:p>
            <a:pPr marL="0" algn="l">
              <a:defRPr/>
            </a:pPr>
            <a:r>
              <a:rPr lang="zh-CN" altLang="en-US" sz="8000" b="0" i="0" u="none" baseline="0">
                <a:solidFill>
                  <a:schemeClr val="accent1">
                    <a:lumMod val="75000"/>
                  </a:schemeClr>
                </a:solidFill>
                <a:latin typeface="微软雅黑" panose="020B0503020204020204" charset="-122"/>
                <a:ea typeface="微软雅黑" panose="020B0503020204020204" charset="-122"/>
              </a:rPr>
              <a:t>山东中考历史全省统考命题特点与预测</a:t>
            </a:r>
            <a:endParaRPr lang="en-US" sz="1100"/>
          </a:p>
        </p:txBody>
      </p:sp>
      <p:sp>
        <p:nvSpPr>
          <p:cNvPr id="6" name="AutoShape 6"/>
          <p:cNvSpPr/>
          <p:nvPr/>
        </p:nvSpPr>
        <p:spPr>
          <a:xfrm>
            <a:off x="853357" y="4842197"/>
            <a:ext cx="4448107" cy="438814"/>
          </a:xfrm>
          <a:prstGeom prst="roundRect">
            <a:avLst>
              <a:gd name="adj" fmla="val 50000"/>
            </a:avLst>
          </a:prstGeom>
          <a:solidFill>
            <a:srgbClr val="285B9E"/>
          </a:solidFill>
          <a:ln cap="flat">
            <a:prstDash val="solid"/>
          </a:ln>
          <a:effectLst>
            <a:outerShdw blurRad="101600" dist="88900" dir="2700000" algn="tl" rotWithShape="0">
              <a:srgbClr val="285B9E">
                <a:alpha val="16000"/>
              </a:srgbClr>
            </a:outerShdw>
          </a:effectLst>
        </p:spPr>
        <p:txBody>
          <a:bodyPr vert="horz" lIns="91440" tIns="45720" rIns="91440" bIns="45720" anchor="ctr">
            <a:normAutofit/>
          </a:bodyPr>
          <a:p>
            <a:pPr marL="0" algn="ctr"/>
          </a:p>
        </p:txBody>
      </p:sp>
      <p:sp>
        <p:nvSpPr>
          <p:cNvPr id="7" name="AutoShape 7"/>
          <p:cNvSpPr/>
          <p:nvPr/>
        </p:nvSpPr>
        <p:spPr>
          <a:xfrm flipV="1">
            <a:off x="9680567" y="-10869"/>
            <a:ext cx="1679810" cy="2023763"/>
          </a:xfrm>
          <a:prstGeom prst="round2SameRect">
            <a:avLst>
              <a:gd name="adj1" fmla="val 50000"/>
              <a:gd name="adj2" fmla="val 0"/>
            </a:avLst>
          </a:prstGeom>
          <a:solidFill>
            <a:srgbClr val="285B9E"/>
          </a:solidFill>
          <a:ln cap="flat">
            <a:prstDash val="solid"/>
          </a:ln>
          <a:effectLst>
            <a:outerShdw blurRad="101600" dist="88900" dir="2700000" algn="tl" rotWithShape="0">
              <a:srgbClr val="285B9E">
                <a:alpha val="16000"/>
              </a:srgbClr>
            </a:outerShdw>
          </a:effectLst>
        </p:spPr>
        <p:txBody>
          <a:bodyPr vert="horz" lIns="91440" tIns="45720" rIns="91440" bIns="45720" anchor="ctr">
            <a:normAutofit/>
          </a:bodyPr>
          <a:p>
            <a:pPr marL="0" algn="ctr"/>
          </a:p>
        </p:txBody>
      </p:sp>
      <p:grpSp>
        <p:nvGrpSpPr>
          <p:cNvPr id="8" name="Group 8"/>
          <p:cNvGrpSpPr/>
          <p:nvPr/>
        </p:nvGrpSpPr>
        <p:grpSpPr>
          <a:xfrm>
            <a:off x="10020299" y="462214"/>
            <a:ext cx="960919" cy="1010579"/>
            <a:chOff x="2289175" y="1033463"/>
            <a:chExt cx="614363" cy="646113"/>
          </a:xfrm>
        </p:grpSpPr>
        <p:sp>
          <p:nvSpPr>
            <p:cNvPr id="9" name="Freeform 9"/>
            <p:cNvSpPr/>
            <p:nvPr/>
          </p:nvSpPr>
          <p:spPr>
            <a:xfrm>
              <a:off x="2628900" y="1033463"/>
              <a:ext cx="95250" cy="92075"/>
            </a:xfrm>
            <a:custGeom>
              <a:avLst/>
              <a:gdLst/>
              <a:ahLst/>
              <a:cxnLst/>
              <a:rect l="l" t="t" r="r" b="b"/>
              <a:pathLst>
                <a:path w="42" h="41">
                  <a:moveTo>
                    <a:pt x="31" y="29"/>
                  </a:moveTo>
                  <a:cubicBezTo>
                    <a:pt x="21" y="41"/>
                    <a:pt x="0" y="40"/>
                    <a:pt x="0" y="40"/>
                  </a:cubicBezTo>
                  <a:cubicBezTo>
                    <a:pt x="0" y="40"/>
                    <a:pt x="0" y="18"/>
                    <a:pt x="11" y="10"/>
                  </a:cubicBezTo>
                  <a:cubicBezTo>
                    <a:pt x="19" y="4"/>
                    <a:pt x="42" y="0"/>
                    <a:pt x="42" y="0"/>
                  </a:cubicBezTo>
                  <a:cubicBezTo>
                    <a:pt x="42" y="0"/>
                    <a:pt x="38" y="21"/>
                    <a:pt x="31" y="29"/>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10" name="Freeform 10"/>
            <p:cNvSpPr/>
            <p:nvPr/>
          </p:nvSpPr>
          <p:spPr>
            <a:xfrm>
              <a:off x="2513013" y="1209676"/>
              <a:ext cx="38100" cy="50800"/>
            </a:xfrm>
            <a:custGeom>
              <a:avLst/>
              <a:gdLst/>
              <a:ahLst/>
              <a:cxnLst/>
              <a:rect l="l" t="t" r="r" b="b"/>
              <a:pathLst>
                <a:path w="17" h="22">
                  <a:moveTo>
                    <a:pt x="17" y="0"/>
                  </a:moveTo>
                  <a:cubicBezTo>
                    <a:pt x="10" y="3"/>
                    <a:pt x="3" y="9"/>
                    <a:pt x="0" y="22"/>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11" name="Freeform 11"/>
            <p:cNvSpPr/>
            <p:nvPr/>
          </p:nvSpPr>
          <p:spPr>
            <a:xfrm>
              <a:off x="2444750" y="1135063"/>
              <a:ext cx="365125" cy="311150"/>
            </a:xfrm>
            <a:custGeom>
              <a:avLst/>
              <a:gdLst/>
              <a:ahLst/>
              <a:cxnLst/>
              <a:rect l="l" t="t" r="r" b="b"/>
              <a:pathLst>
                <a:path w="161" h="137">
                  <a:moveTo>
                    <a:pt x="152" y="45"/>
                  </a:moveTo>
                  <a:cubicBezTo>
                    <a:pt x="141" y="0"/>
                    <a:pt x="101" y="14"/>
                    <a:pt x="101" y="14"/>
                  </a:cubicBezTo>
                  <a:cubicBezTo>
                    <a:pt x="87" y="17"/>
                    <a:pt x="81" y="16"/>
                    <a:pt x="81" y="16"/>
                  </a:cubicBezTo>
                  <a:cubicBezTo>
                    <a:pt x="81" y="16"/>
                    <a:pt x="74" y="17"/>
                    <a:pt x="60" y="14"/>
                  </a:cubicBezTo>
                  <a:cubicBezTo>
                    <a:pt x="60" y="14"/>
                    <a:pt x="20" y="0"/>
                    <a:pt x="9" y="45"/>
                  </a:cubicBezTo>
                  <a:cubicBezTo>
                    <a:pt x="9" y="45"/>
                    <a:pt x="0" y="92"/>
                    <a:pt x="37" y="125"/>
                  </a:cubicBezTo>
                  <a:cubicBezTo>
                    <a:pt x="37" y="125"/>
                    <a:pt x="48" y="137"/>
                    <a:pt x="66" y="129"/>
                  </a:cubicBezTo>
                  <a:cubicBezTo>
                    <a:pt x="66" y="129"/>
                    <a:pt x="75" y="126"/>
                    <a:pt x="81" y="126"/>
                  </a:cubicBezTo>
                  <a:cubicBezTo>
                    <a:pt x="86" y="126"/>
                    <a:pt x="95" y="129"/>
                    <a:pt x="95" y="129"/>
                  </a:cubicBezTo>
                  <a:cubicBezTo>
                    <a:pt x="113" y="137"/>
                    <a:pt x="124" y="125"/>
                    <a:pt x="124" y="125"/>
                  </a:cubicBezTo>
                  <a:cubicBezTo>
                    <a:pt x="161" y="92"/>
                    <a:pt x="152" y="45"/>
                    <a:pt x="152" y="45"/>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12" name="Freeform 12"/>
            <p:cNvSpPr/>
            <p:nvPr/>
          </p:nvSpPr>
          <p:spPr>
            <a:xfrm>
              <a:off x="2582863" y="1069976"/>
              <a:ext cx="46038" cy="53975"/>
            </a:xfrm>
            <a:custGeom>
              <a:avLst/>
              <a:gdLst/>
              <a:ahLst/>
              <a:cxnLst/>
              <a:rect l="l" t="t" r="r" b="b"/>
              <a:pathLst>
                <a:path w="20" h="24">
                  <a:moveTo>
                    <a:pt x="0" y="0"/>
                  </a:moveTo>
                  <a:cubicBezTo>
                    <a:pt x="0" y="0"/>
                    <a:pt x="12" y="5"/>
                    <a:pt x="20" y="24"/>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13" name="Freeform 13"/>
            <p:cNvSpPr/>
            <p:nvPr/>
          </p:nvSpPr>
          <p:spPr>
            <a:xfrm>
              <a:off x="2289175" y="1389063"/>
              <a:ext cx="431800" cy="277813"/>
            </a:xfrm>
            <a:custGeom>
              <a:avLst/>
              <a:gdLst/>
              <a:ahLst/>
              <a:cxnLst/>
              <a:rect l="l" t="t" r="r" b="b"/>
              <a:pathLst>
                <a:path w="191" h="123">
                  <a:moveTo>
                    <a:pt x="67" y="0"/>
                  </a:moveTo>
                  <a:cubicBezTo>
                    <a:pt x="17" y="24"/>
                    <a:pt x="17" y="24"/>
                    <a:pt x="17" y="24"/>
                  </a:cubicBezTo>
                  <a:cubicBezTo>
                    <a:pt x="8" y="28"/>
                    <a:pt x="0" y="41"/>
                    <a:pt x="0" y="51"/>
                  </a:cubicBezTo>
                  <a:cubicBezTo>
                    <a:pt x="0" y="66"/>
                    <a:pt x="0" y="66"/>
                    <a:pt x="0" y="66"/>
                  </a:cubicBezTo>
                  <a:cubicBezTo>
                    <a:pt x="0" y="79"/>
                    <a:pt x="6" y="84"/>
                    <a:pt x="21" y="87"/>
                  </a:cubicBezTo>
                  <a:cubicBezTo>
                    <a:pt x="191" y="123"/>
                    <a:pt x="191" y="123"/>
                    <a:pt x="191" y="123"/>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14" name="AutoShape 14"/>
            <p:cNvSpPr/>
            <p:nvPr/>
          </p:nvSpPr>
          <p:spPr>
            <a:xfrm flipH="1">
              <a:off x="2751138" y="1516063"/>
              <a:ext cx="152400" cy="74613"/>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5" name="AutoShape 15"/>
            <p:cNvSpPr/>
            <p:nvPr/>
          </p:nvSpPr>
          <p:spPr>
            <a:xfrm flipH="1" flipV="1">
              <a:off x="2370138" y="1477963"/>
              <a:ext cx="334963" cy="69850"/>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6" name="Freeform 16"/>
            <p:cNvSpPr/>
            <p:nvPr/>
          </p:nvSpPr>
          <p:spPr>
            <a:xfrm>
              <a:off x="2701925" y="1417638"/>
              <a:ext cx="201613" cy="261938"/>
            </a:xfrm>
            <a:custGeom>
              <a:avLst/>
              <a:gdLst/>
              <a:ahLst/>
              <a:cxnLst/>
              <a:rect l="l" t="t" r="r" b="b"/>
              <a:pathLst>
                <a:path w="89" h="115">
                  <a:moveTo>
                    <a:pt x="89" y="76"/>
                  </a:moveTo>
                  <a:cubicBezTo>
                    <a:pt x="21" y="109"/>
                    <a:pt x="21" y="109"/>
                    <a:pt x="21" y="109"/>
                  </a:cubicBezTo>
                  <a:cubicBezTo>
                    <a:pt x="9" y="115"/>
                    <a:pt x="0" y="104"/>
                    <a:pt x="0" y="91"/>
                  </a:cubicBezTo>
                  <a:cubicBezTo>
                    <a:pt x="0" y="73"/>
                    <a:pt x="0" y="73"/>
                    <a:pt x="0" y="73"/>
                  </a:cubicBezTo>
                  <a:cubicBezTo>
                    <a:pt x="0" y="62"/>
                    <a:pt x="8" y="50"/>
                    <a:pt x="17" y="45"/>
                  </a:cubicBezTo>
                  <a:cubicBezTo>
                    <a:pt x="89" y="10"/>
                    <a:pt x="89" y="10"/>
                    <a:pt x="89" y="10"/>
                  </a:cubicBezTo>
                  <a:cubicBezTo>
                    <a:pt x="40" y="0"/>
                    <a:pt x="40" y="0"/>
                    <a:pt x="40" y="0"/>
                  </a:cubicBezTo>
                </a:path>
              </a:pathLst>
            </a:custGeom>
            <a:noFill/>
            <a:ln w="38100" cap="rnd">
              <a:solidFill>
                <a:srgbClr val="FFFFFF"/>
              </a:solidFill>
              <a:prstDash val="solid"/>
            </a:ln>
          </p:spPr>
          <p:txBody>
            <a:bodyPr vert="horz" wrap="square" lIns="91440" tIns="45720" rIns="91440" bIns="45720" anchor="t">
              <a:normAutofit/>
            </a:bodyPr>
            <a:p>
              <a:pPr marL="0" algn="l"/>
            </a:p>
          </p:txBody>
        </p:sp>
      </p:grpSp>
      <p:grpSp>
        <p:nvGrpSpPr>
          <p:cNvPr id="17" name="Group 17"/>
          <p:cNvGrpSpPr/>
          <p:nvPr/>
        </p:nvGrpSpPr>
        <p:grpSpPr>
          <a:xfrm>
            <a:off x="953690" y="737039"/>
            <a:ext cx="707721" cy="880028"/>
            <a:chOff x="10638594" y="3550920"/>
            <a:chExt cx="2086528" cy="2594528"/>
          </a:xfrm>
        </p:grpSpPr>
        <p:sp>
          <p:nvSpPr>
            <p:cNvPr id="18" name="AutoShape 18"/>
            <p:cNvSpPr/>
            <p:nvPr/>
          </p:nvSpPr>
          <p:spPr>
            <a:xfrm>
              <a:off x="10638594" y="3550920"/>
              <a:ext cx="105328" cy="105328"/>
            </a:xfrm>
            <a:prstGeom prst="ellipse">
              <a:avLst/>
            </a:prstGeom>
            <a:solidFill>
              <a:srgbClr val="285B9E">
                <a:alpha val="34812"/>
              </a:srgbClr>
            </a:solidFill>
            <a:ln cap="flat" cmpd="sng">
              <a:prstDash val="solid"/>
            </a:ln>
          </p:spPr>
          <p:txBody>
            <a:bodyPr vert="horz" lIns="91440" tIns="45720" rIns="91440" bIns="45720" anchor="ctr">
              <a:normAutofit/>
            </a:bodyPr>
            <a:p>
              <a:pPr marL="0" algn="ctr"/>
            </a:p>
          </p:txBody>
        </p:sp>
        <p:sp>
          <p:nvSpPr>
            <p:cNvPr id="19" name="AutoShape 19"/>
            <p:cNvSpPr/>
            <p:nvPr/>
          </p:nvSpPr>
          <p:spPr>
            <a:xfrm>
              <a:off x="11133894" y="3550920"/>
              <a:ext cx="105328" cy="105328"/>
            </a:xfrm>
            <a:prstGeom prst="ellipse">
              <a:avLst/>
            </a:prstGeom>
            <a:solidFill>
              <a:srgbClr val="285B9E">
                <a:alpha val="60513"/>
              </a:srgbClr>
            </a:solidFill>
            <a:ln cap="flat" cmpd="sng">
              <a:prstDash val="solid"/>
            </a:ln>
          </p:spPr>
          <p:txBody>
            <a:bodyPr vert="horz" lIns="91440" tIns="45720" rIns="91440" bIns="45720" anchor="ctr">
              <a:normAutofit/>
            </a:bodyPr>
            <a:p>
              <a:pPr marL="0" algn="ctr"/>
            </a:p>
          </p:txBody>
        </p:sp>
        <p:sp>
          <p:nvSpPr>
            <p:cNvPr id="20" name="AutoShape 20"/>
            <p:cNvSpPr/>
            <p:nvPr/>
          </p:nvSpPr>
          <p:spPr>
            <a:xfrm>
              <a:off x="11629194" y="3550920"/>
              <a:ext cx="105328" cy="105328"/>
            </a:xfrm>
            <a:prstGeom prst="ellipse">
              <a:avLst/>
            </a:prstGeom>
            <a:solidFill>
              <a:srgbClr val="285B9E">
                <a:alpha val="84984"/>
              </a:srgbClr>
            </a:solidFill>
            <a:ln cap="flat" cmpd="sng">
              <a:prstDash val="solid"/>
            </a:ln>
          </p:spPr>
          <p:txBody>
            <a:bodyPr vert="horz" lIns="91440" tIns="45720" rIns="91440" bIns="45720" anchor="ctr">
              <a:normAutofit/>
            </a:bodyPr>
            <a:p>
              <a:pPr marL="0" algn="ctr"/>
            </a:p>
          </p:txBody>
        </p:sp>
        <p:sp>
          <p:nvSpPr>
            <p:cNvPr id="21" name="AutoShape 21"/>
            <p:cNvSpPr/>
            <p:nvPr/>
          </p:nvSpPr>
          <p:spPr>
            <a:xfrm>
              <a:off x="12124494" y="3550920"/>
              <a:ext cx="105328" cy="105328"/>
            </a:xfrm>
            <a:prstGeom prst="ellipse">
              <a:avLst/>
            </a:prstGeom>
            <a:solidFill>
              <a:srgbClr val="285B9E">
                <a:alpha val="82125"/>
              </a:srgbClr>
            </a:solidFill>
            <a:ln cap="flat" cmpd="sng">
              <a:prstDash val="solid"/>
            </a:ln>
          </p:spPr>
          <p:txBody>
            <a:bodyPr vert="horz" lIns="91440" tIns="45720" rIns="91440" bIns="45720" anchor="ctr">
              <a:normAutofit/>
            </a:bodyPr>
            <a:p>
              <a:pPr marL="0" algn="ctr"/>
            </a:p>
          </p:txBody>
        </p:sp>
        <p:sp>
          <p:nvSpPr>
            <p:cNvPr id="22" name="AutoShape 22"/>
            <p:cNvSpPr/>
            <p:nvPr/>
          </p:nvSpPr>
          <p:spPr>
            <a:xfrm>
              <a:off x="12619794" y="3550920"/>
              <a:ext cx="105328" cy="105328"/>
            </a:xfrm>
            <a:prstGeom prst="ellipse">
              <a:avLst/>
            </a:prstGeom>
            <a:solidFill>
              <a:srgbClr val="285B9E">
                <a:alpha val="54460"/>
              </a:srgbClr>
            </a:solidFill>
            <a:ln cap="flat" cmpd="sng">
              <a:prstDash val="solid"/>
            </a:ln>
          </p:spPr>
          <p:txBody>
            <a:bodyPr vert="horz" lIns="91440" tIns="45720" rIns="91440" bIns="45720" anchor="ctr">
              <a:normAutofit/>
            </a:bodyPr>
            <a:p>
              <a:pPr marL="0" algn="ctr"/>
            </a:p>
          </p:txBody>
        </p:sp>
        <p:sp>
          <p:nvSpPr>
            <p:cNvPr id="23" name="AutoShape 23"/>
            <p:cNvSpPr/>
            <p:nvPr/>
          </p:nvSpPr>
          <p:spPr>
            <a:xfrm>
              <a:off x="10638594" y="4048760"/>
              <a:ext cx="105328" cy="105328"/>
            </a:xfrm>
            <a:prstGeom prst="ellipse">
              <a:avLst/>
            </a:prstGeom>
            <a:solidFill>
              <a:srgbClr val="285B9E">
                <a:alpha val="42483"/>
              </a:srgbClr>
            </a:solidFill>
            <a:ln cap="flat" cmpd="sng">
              <a:prstDash val="solid"/>
            </a:ln>
          </p:spPr>
          <p:txBody>
            <a:bodyPr vert="horz" lIns="91440" tIns="45720" rIns="91440" bIns="45720" anchor="ctr">
              <a:normAutofit/>
            </a:bodyPr>
            <a:p>
              <a:pPr marL="0" algn="ctr"/>
            </a:p>
          </p:txBody>
        </p:sp>
        <p:sp>
          <p:nvSpPr>
            <p:cNvPr id="24" name="AutoShape 24"/>
            <p:cNvSpPr/>
            <p:nvPr/>
          </p:nvSpPr>
          <p:spPr>
            <a:xfrm>
              <a:off x="11133894" y="4048760"/>
              <a:ext cx="105328" cy="105328"/>
            </a:xfrm>
            <a:prstGeom prst="ellipse">
              <a:avLst/>
            </a:prstGeom>
            <a:solidFill>
              <a:srgbClr val="285B9E">
                <a:alpha val="88146"/>
              </a:srgbClr>
            </a:solidFill>
            <a:ln cap="flat" cmpd="sng">
              <a:prstDash val="solid"/>
            </a:ln>
          </p:spPr>
          <p:txBody>
            <a:bodyPr vert="horz" lIns="91440" tIns="45720" rIns="91440" bIns="45720" anchor="ctr">
              <a:normAutofit/>
            </a:bodyPr>
            <a:p>
              <a:pPr marL="0" algn="ctr"/>
            </a:p>
          </p:txBody>
        </p:sp>
        <p:sp>
          <p:nvSpPr>
            <p:cNvPr id="25" name="AutoShape 25"/>
            <p:cNvSpPr/>
            <p:nvPr/>
          </p:nvSpPr>
          <p:spPr>
            <a:xfrm>
              <a:off x="11629194" y="4048760"/>
              <a:ext cx="105328" cy="105328"/>
            </a:xfrm>
            <a:prstGeom prst="ellipse">
              <a:avLst/>
            </a:prstGeom>
            <a:solidFill>
              <a:srgbClr val="285B9E">
                <a:alpha val="20380"/>
              </a:srgbClr>
            </a:solidFill>
            <a:ln cap="flat" cmpd="sng">
              <a:prstDash val="solid"/>
            </a:ln>
          </p:spPr>
          <p:txBody>
            <a:bodyPr vert="horz" lIns="91440" tIns="45720" rIns="91440" bIns="45720" anchor="ctr">
              <a:normAutofit/>
            </a:bodyPr>
            <a:p>
              <a:pPr marL="0" algn="ctr"/>
            </a:p>
          </p:txBody>
        </p:sp>
        <p:sp>
          <p:nvSpPr>
            <p:cNvPr id="26" name="AutoShape 26"/>
            <p:cNvSpPr/>
            <p:nvPr/>
          </p:nvSpPr>
          <p:spPr>
            <a:xfrm>
              <a:off x="12124494" y="4048760"/>
              <a:ext cx="105328" cy="105328"/>
            </a:xfrm>
            <a:prstGeom prst="ellipse">
              <a:avLst/>
            </a:prstGeom>
            <a:solidFill>
              <a:srgbClr val="285B9E">
                <a:alpha val="43458"/>
              </a:srgbClr>
            </a:solidFill>
            <a:ln cap="flat" cmpd="sng">
              <a:prstDash val="solid"/>
            </a:ln>
          </p:spPr>
          <p:txBody>
            <a:bodyPr vert="horz" lIns="91440" tIns="45720" rIns="91440" bIns="45720" anchor="ctr">
              <a:normAutofit/>
            </a:bodyPr>
            <a:p>
              <a:pPr marL="0" algn="ctr"/>
            </a:p>
          </p:txBody>
        </p:sp>
        <p:sp>
          <p:nvSpPr>
            <p:cNvPr id="27" name="AutoShape 27"/>
            <p:cNvSpPr/>
            <p:nvPr/>
          </p:nvSpPr>
          <p:spPr>
            <a:xfrm>
              <a:off x="12619794" y="4048760"/>
              <a:ext cx="105328" cy="105328"/>
            </a:xfrm>
            <a:prstGeom prst="ellipse">
              <a:avLst/>
            </a:prstGeom>
            <a:solidFill>
              <a:srgbClr val="285B9E">
                <a:alpha val="30903"/>
              </a:srgbClr>
            </a:solidFill>
            <a:ln cap="flat" cmpd="sng">
              <a:prstDash val="solid"/>
            </a:ln>
          </p:spPr>
          <p:txBody>
            <a:bodyPr vert="horz" lIns="91440" tIns="45720" rIns="91440" bIns="45720" anchor="ctr">
              <a:normAutofit/>
            </a:bodyPr>
            <a:p>
              <a:pPr marL="0" algn="ctr"/>
            </a:p>
          </p:txBody>
        </p:sp>
        <p:sp>
          <p:nvSpPr>
            <p:cNvPr id="28" name="AutoShape 28"/>
            <p:cNvSpPr/>
            <p:nvPr/>
          </p:nvSpPr>
          <p:spPr>
            <a:xfrm>
              <a:off x="10638594" y="4546600"/>
              <a:ext cx="105328" cy="105328"/>
            </a:xfrm>
            <a:prstGeom prst="ellipse">
              <a:avLst/>
            </a:prstGeom>
            <a:solidFill>
              <a:srgbClr val="285B9E">
                <a:alpha val="76929"/>
              </a:srgbClr>
            </a:solidFill>
            <a:ln cap="flat" cmpd="sng">
              <a:prstDash val="solid"/>
            </a:ln>
          </p:spPr>
          <p:txBody>
            <a:bodyPr vert="horz" lIns="91440" tIns="45720" rIns="91440" bIns="45720" anchor="ctr">
              <a:normAutofit/>
            </a:bodyPr>
            <a:p>
              <a:pPr marL="0" algn="ctr"/>
            </a:p>
          </p:txBody>
        </p:sp>
        <p:sp>
          <p:nvSpPr>
            <p:cNvPr id="29" name="AutoShape 29"/>
            <p:cNvSpPr/>
            <p:nvPr/>
          </p:nvSpPr>
          <p:spPr>
            <a:xfrm>
              <a:off x="11133894" y="4546600"/>
              <a:ext cx="105328" cy="105328"/>
            </a:xfrm>
            <a:prstGeom prst="ellipse">
              <a:avLst/>
            </a:prstGeom>
            <a:solidFill>
              <a:srgbClr val="285B9E">
                <a:alpha val="36624"/>
              </a:srgbClr>
            </a:solidFill>
            <a:ln cap="flat" cmpd="sng">
              <a:prstDash val="solid"/>
            </a:ln>
          </p:spPr>
          <p:txBody>
            <a:bodyPr vert="horz" lIns="91440" tIns="45720" rIns="91440" bIns="45720" anchor="ctr">
              <a:normAutofit/>
            </a:bodyPr>
            <a:p>
              <a:pPr marL="0" algn="ctr"/>
            </a:p>
          </p:txBody>
        </p:sp>
        <p:sp>
          <p:nvSpPr>
            <p:cNvPr id="30" name="AutoShape 30"/>
            <p:cNvSpPr/>
            <p:nvPr/>
          </p:nvSpPr>
          <p:spPr>
            <a:xfrm>
              <a:off x="11629194" y="4546600"/>
              <a:ext cx="105328" cy="105328"/>
            </a:xfrm>
            <a:prstGeom prst="ellipse">
              <a:avLst/>
            </a:prstGeom>
            <a:solidFill>
              <a:srgbClr val="285B9E">
                <a:alpha val="90886"/>
              </a:srgbClr>
            </a:solidFill>
            <a:ln cap="flat" cmpd="sng">
              <a:prstDash val="solid"/>
            </a:ln>
          </p:spPr>
          <p:txBody>
            <a:bodyPr vert="horz" lIns="91440" tIns="45720" rIns="91440" bIns="45720" anchor="ctr">
              <a:normAutofit/>
            </a:bodyPr>
            <a:p>
              <a:pPr marL="0" algn="ctr"/>
            </a:p>
          </p:txBody>
        </p:sp>
        <p:sp>
          <p:nvSpPr>
            <p:cNvPr id="31" name="AutoShape 31"/>
            <p:cNvSpPr/>
            <p:nvPr/>
          </p:nvSpPr>
          <p:spPr>
            <a:xfrm>
              <a:off x="12124494" y="4546600"/>
              <a:ext cx="105328" cy="105328"/>
            </a:xfrm>
            <a:prstGeom prst="ellipse">
              <a:avLst/>
            </a:prstGeom>
            <a:solidFill>
              <a:srgbClr val="285B9E">
                <a:alpha val="12460"/>
              </a:srgbClr>
            </a:solidFill>
            <a:ln cap="flat" cmpd="sng">
              <a:prstDash val="solid"/>
            </a:ln>
          </p:spPr>
          <p:txBody>
            <a:bodyPr vert="horz" lIns="91440" tIns="45720" rIns="91440" bIns="45720" anchor="ctr">
              <a:normAutofit/>
            </a:bodyPr>
            <a:p>
              <a:pPr marL="0" algn="ctr"/>
            </a:p>
          </p:txBody>
        </p:sp>
        <p:sp>
          <p:nvSpPr>
            <p:cNvPr id="32" name="AutoShape 32"/>
            <p:cNvSpPr/>
            <p:nvPr/>
          </p:nvSpPr>
          <p:spPr>
            <a:xfrm>
              <a:off x="12619794" y="4546600"/>
              <a:ext cx="105328" cy="105328"/>
            </a:xfrm>
            <a:prstGeom prst="ellipse">
              <a:avLst/>
            </a:prstGeom>
            <a:solidFill>
              <a:srgbClr val="285B9E">
                <a:alpha val="84112"/>
              </a:srgbClr>
            </a:solidFill>
            <a:ln cap="flat" cmpd="sng">
              <a:prstDash val="solid"/>
            </a:ln>
          </p:spPr>
          <p:txBody>
            <a:bodyPr vert="horz" lIns="91440" tIns="45720" rIns="91440" bIns="45720" anchor="ctr">
              <a:normAutofit/>
            </a:bodyPr>
            <a:p>
              <a:pPr marL="0" algn="ctr"/>
            </a:p>
          </p:txBody>
        </p:sp>
        <p:sp>
          <p:nvSpPr>
            <p:cNvPr id="33" name="AutoShape 33"/>
            <p:cNvSpPr/>
            <p:nvPr/>
          </p:nvSpPr>
          <p:spPr>
            <a:xfrm>
              <a:off x="10638594" y="5044440"/>
              <a:ext cx="105328" cy="105328"/>
            </a:xfrm>
            <a:prstGeom prst="ellipse">
              <a:avLst/>
            </a:prstGeom>
            <a:solidFill>
              <a:srgbClr val="285B9E">
                <a:alpha val="5930"/>
              </a:srgbClr>
            </a:solidFill>
            <a:ln cap="flat" cmpd="sng">
              <a:prstDash val="solid"/>
            </a:ln>
          </p:spPr>
          <p:txBody>
            <a:bodyPr vert="horz" lIns="91440" tIns="45720" rIns="91440" bIns="45720" anchor="ctr">
              <a:normAutofit/>
            </a:bodyPr>
            <a:p>
              <a:pPr marL="0" algn="ctr"/>
            </a:p>
          </p:txBody>
        </p:sp>
        <p:sp>
          <p:nvSpPr>
            <p:cNvPr id="34" name="AutoShape 34"/>
            <p:cNvSpPr/>
            <p:nvPr/>
          </p:nvSpPr>
          <p:spPr>
            <a:xfrm>
              <a:off x="11133894" y="5044440"/>
              <a:ext cx="105328" cy="105328"/>
            </a:xfrm>
            <a:prstGeom prst="ellipse">
              <a:avLst/>
            </a:prstGeom>
            <a:solidFill>
              <a:srgbClr val="285B9E">
                <a:alpha val="94144"/>
              </a:srgbClr>
            </a:solidFill>
            <a:ln cap="flat" cmpd="sng">
              <a:prstDash val="solid"/>
            </a:ln>
          </p:spPr>
          <p:txBody>
            <a:bodyPr vert="horz" lIns="91440" tIns="45720" rIns="91440" bIns="45720" anchor="ctr">
              <a:normAutofit/>
            </a:bodyPr>
            <a:p>
              <a:pPr marL="0" algn="ctr"/>
            </a:p>
          </p:txBody>
        </p:sp>
        <p:sp>
          <p:nvSpPr>
            <p:cNvPr id="35" name="AutoShape 35"/>
            <p:cNvSpPr/>
            <p:nvPr/>
          </p:nvSpPr>
          <p:spPr>
            <a:xfrm>
              <a:off x="11629194" y="5044440"/>
              <a:ext cx="105328" cy="105328"/>
            </a:xfrm>
            <a:prstGeom prst="ellipse">
              <a:avLst/>
            </a:prstGeom>
            <a:solidFill>
              <a:srgbClr val="285B9E">
                <a:alpha val="14791"/>
              </a:srgbClr>
            </a:solidFill>
            <a:ln cap="flat" cmpd="sng">
              <a:prstDash val="solid"/>
            </a:ln>
          </p:spPr>
          <p:txBody>
            <a:bodyPr vert="horz" lIns="91440" tIns="45720" rIns="91440" bIns="45720" anchor="ctr">
              <a:normAutofit/>
            </a:bodyPr>
            <a:p>
              <a:pPr marL="0" algn="ctr"/>
            </a:p>
          </p:txBody>
        </p:sp>
        <p:sp>
          <p:nvSpPr>
            <p:cNvPr id="36" name="AutoShape 36"/>
            <p:cNvSpPr/>
            <p:nvPr/>
          </p:nvSpPr>
          <p:spPr>
            <a:xfrm>
              <a:off x="12124494" y="5044440"/>
              <a:ext cx="105328" cy="105328"/>
            </a:xfrm>
            <a:prstGeom prst="ellipse">
              <a:avLst/>
            </a:prstGeom>
            <a:solidFill>
              <a:srgbClr val="285B9E">
                <a:alpha val="36419"/>
              </a:srgbClr>
            </a:solidFill>
            <a:ln cap="flat" cmpd="sng">
              <a:prstDash val="solid"/>
            </a:ln>
          </p:spPr>
          <p:txBody>
            <a:bodyPr vert="horz" lIns="91440" tIns="45720" rIns="91440" bIns="45720" anchor="ctr">
              <a:normAutofit/>
            </a:bodyPr>
            <a:p>
              <a:pPr marL="0" algn="ctr"/>
            </a:p>
          </p:txBody>
        </p:sp>
        <p:sp>
          <p:nvSpPr>
            <p:cNvPr id="37" name="AutoShape 37"/>
            <p:cNvSpPr/>
            <p:nvPr/>
          </p:nvSpPr>
          <p:spPr>
            <a:xfrm>
              <a:off x="12619794" y="5044440"/>
              <a:ext cx="105328" cy="105328"/>
            </a:xfrm>
            <a:prstGeom prst="ellipse">
              <a:avLst/>
            </a:prstGeom>
            <a:solidFill>
              <a:srgbClr val="285B9E">
                <a:alpha val="38608"/>
              </a:srgbClr>
            </a:solidFill>
            <a:ln cap="flat" cmpd="sng">
              <a:prstDash val="solid"/>
            </a:ln>
          </p:spPr>
          <p:txBody>
            <a:bodyPr vert="horz" lIns="91440" tIns="45720" rIns="91440" bIns="45720" anchor="ctr">
              <a:normAutofit/>
            </a:bodyPr>
            <a:p>
              <a:pPr marL="0" algn="ctr"/>
            </a:p>
          </p:txBody>
        </p:sp>
        <p:sp>
          <p:nvSpPr>
            <p:cNvPr id="38" name="AutoShape 38"/>
            <p:cNvSpPr/>
            <p:nvPr/>
          </p:nvSpPr>
          <p:spPr>
            <a:xfrm>
              <a:off x="10638594" y="5542280"/>
              <a:ext cx="105328" cy="105328"/>
            </a:xfrm>
            <a:prstGeom prst="ellipse">
              <a:avLst/>
            </a:prstGeom>
            <a:solidFill>
              <a:srgbClr val="285B9E">
                <a:alpha val="71203"/>
              </a:srgbClr>
            </a:solidFill>
            <a:ln cap="flat" cmpd="sng">
              <a:prstDash val="solid"/>
            </a:ln>
          </p:spPr>
          <p:txBody>
            <a:bodyPr vert="horz" lIns="91440" tIns="45720" rIns="91440" bIns="45720" anchor="ctr">
              <a:normAutofit/>
            </a:bodyPr>
            <a:p>
              <a:pPr marL="0" algn="ctr"/>
            </a:p>
          </p:txBody>
        </p:sp>
        <p:sp>
          <p:nvSpPr>
            <p:cNvPr id="39" name="AutoShape 39"/>
            <p:cNvSpPr/>
            <p:nvPr/>
          </p:nvSpPr>
          <p:spPr>
            <a:xfrm>
              <a:off x="11133894" y="5542280"/>
              <a:ext cx="105328" cy="105328"/>
            </a:xfrm>
            <a:prstGeom prst="ellipse">
              <a:avLst/>
            </a:prstGeom>
            <a:solidFill>
              <a:srgbClr val="285B9E">
                <a:alpha val="98496"/>
              </a:srgbClr>
            </a:solidFill>
            <a:ln cap="flat" cmpd="sng">
              <a:prstDash val="solid"/>
            </a:ln>
          </p:spPr>
          <p:txBody>
            <a:bodyPr vert="horz" lIns="91440" tIns="45720" rIns="91440" bIns="45720" anchor="ctr">
              <a:normAutofit/>
            </a:bodyPr>
            <a:p>
              <a:pPr marL="0" algn="ctr"/>
            </a:p>
          </p:txBody>
        </p:sp>
        <p:sp>
          <p:nvSpPr>
            <p:cNvPr id="40" name="AutoShape 40"/>
            <p:cNvSpPr/>
            <p:nvPr/>
          </p:nvSpPr>
          <p:spPr>
            <a:xfrm>
              <a:off x="11629194" y="5542280"/>
              <a:ext cx="105328" cy="105328"/>
            </a:xfrm>
            <a:prstGeom prst="ellipse">
              <a:avLst/>
            </a:prstGeom>
            <a:solidFill>
              <a:srgbClr val="285B9E">
                <a:alpha val="73939"/>
              </a:srgbClr>
            </a:solidFill>
            <a:ln cap="flat" cmpd="sng">
              <a:prstDash val="solid"/>
            </a:ln>
          </p:spPr>
          <p:txBody>
            <a:bodyPr vert="horz" lIns="91440" tIns="45720" rIns="91440" bIns="45720" anchor="ctr">
              <a:normAutofit/>
            </a:bodyPr>
            <a:p>
              <a:pPr marL="0" algn="ctr"/>
            </a:p>
          </p:txBody>
        </p:sp>
        <p:sp>
          <p:nvSpPr>
            <p:cNvPr id="41" name="AutoShape 41"/>
            <p:cNvSpPr/>
            <p:nvPr/>
          </p:nvSpPr>
          <p:spPr>
            <a:xfrm>
              <a:off x="12124494" y="5542280"/>
              <a:ext cx="105328" cy="105328"/>
            </a:xfrm>
            <a:prstGeom prst="ellipse">
              <a:avLst/>
            </a:prstGeom>
            <a:solidFill>
              <a:srgbClr val="285B9E">
                <a:alpha val="96225"/>
              </a:srgbClr>
            </a:solidFill>
            <a:ln cap="flat" cmpd="sng">
              <a:prstDash val="solid"/>
            </a:ln>
          </p:spPr>
          <p:txBody>
            <a:bodyPr vert="horz" lIns="91440" tIns="45720" rIns="91440" bIns="45720" anchor="ctr">
              <a:normAutofit/>
            </a:bodyPr>
            <a:p>
              <a:pPr marL="0" algn="ctr"/>
            </a:p>
          </p:txBody>
        </p:sp>
        <p:sp>
          <p:nvSpPr>
            <p:cNvPr id="42" name="AutoShape 42"/>
            <p:cNvSpPr/>
            <p:nvPr/>
          </p:nvSpPr>
          <p:spPr>
            <a:xfrm>
              <a:off x="12619794" y="5542280"/>
              <a:ext cx="105328" cy="105328"/>
            </a:xfrm>
            <a:prstGeom prst="ellipse">
              <a:avLst/>
            </a:prstGeom>
            <a:solidFill>
              <a:srgbClr val="285B9E">
                <a:alpha val="31742"/>
              </a:srgbClr>
            </a:solidFill>
            <a:ln cap="flat" cmpd="sng">
              <a:prstDash val="solid"/>
            </a:ln>
          </p:spPr>
          <p:txBody>
            <a:bodyPr vert="horz" lIns="91440" tIns="45720" rIns="91440" bIns="45720" anchor="ctr">
              <a:normAutofit/>
            </a:bodyPr>
            <a:p>
              <a:pPr marL="0" algn="ctr"/>
            </a:p>
          </p:txBody>
        </p:sp>
        <p:sp>
          <p:nvSpPr>
            <p:cNvPr id="43" name="AutoShape 43"/>
            <p:cNvSpPr/>
            <p:nvPr/>
          </p:nvSpPr>
          <p:spPr>
            <a:xfrm>
              <a:off x="10638594" y="6040120"/>
              <a:ext cx="105328" cy="105328"/>
            </a:xfrm>
            <a:prstGeom prst="ellipse">
              <a:avLst/>
            </a:prstGeom>
            <a:solidFill>
              <a:srgbClr val="285B9E">
                <a:alpha val="587"/>
              </a:srgbClr>
            </a:solidFill>
            <a:ln cap="flat" cmpd="sng">
              <a:prstDash val="solid"/>
            </a:ln>
          </p:spPr>
          <p:txBody>
            <a:bodyPr vert="horz" lIns="91440" tIns="45720" rIns="91440" bIns="45720" anchor="ctr">
              <a:normAutofit/>
            </a:bodyPr>
            <a:p>
              <a:pPr marL="0" algn="ctr"/>
            </a:p>
          </p:txBody>
        </p:sp>
        <p:sp>
          <p:nvSpPr>
            <p:cNvPr id="44" name="AutoShape 44"/>
            <p:cNvSpPr/>
            <p:nvPr/>
          </p:nvSpPr>
          <p:spPr>
            <a:xfrm>
              <a:off x="11133894" y="6040120"/>
              <a:ext cx="105328" cy="105328"/>
            </a:xfrm>
            <a:prstGeom prst="ellipse">
              <a:avLst/>
            </a:prstGeom>
            <a:solidFill>
              <a:srgbClr val="285B9E">
                <a:alpha val="10758"/>
              </a:srgbClr>
            </a:solidFill>
            <a:ln cap="flat" cmpd="sng">
              <a:prstDash val="solid"/>
            </a:ln>
          </p:spPr>
          <p:txBody>
            <a:bodyPr vert="horz" lIns="91440" tIns="45720" rIns="91440" bIns="45720" anchor="ctr">
              <a:normAutofit/>
            </a:bodyPr>
            <a:p>
              <a:pPr marL="0" algn="ctr"/>
            </a:p>
          </p:txBody>
        </p:sp>
        <p:sp>
          <p:nvSpPr>
            <p:cNvPr id="45" name="AutoShape 45"/>
            <p:cNvSpPr/>
            <p:nvPr/>
          </p:nvSpPr>
          <p:spPr>
            <a:xfrm>
              <a:off x="11629194" y="6040120"/>
              <a:ext cx="105328" cy="105328"/>
            </a:xfrm>
            <a:prstGeom prst="ellipse">
              <a:avLst/>
            </a:prstGeom>
            <a:solidFill>
              <a:srgbClr val="285B9E">
                <a:alpha val="89567"/>
              </a:srgbClr>
            </a:solidFill>
            <a:ln cap="flat" cmpd="sng">
              <a:prstDash val="solid"/>
            </a:ln>
          </p:spPr>
          <p:txBody>
            <a:bodyPr vert="horz" lIns="91440" tIns="45720" rIns="91440" bIns="45720" anchor="ctr">
              <a:normAutofit/>
            </a:bodyPr>
            <a:p>
              <a:pPr marL="0" algn="ctr"/>
            </a:p>
          </p:txBody>
        </p:sp>
        <p:sp>
          <p:nvSpPr>
            <p:cNvPr id="46" name="AutoShape 46"/>
            <p:cNvSpPr/>
            <p:nvPr/>
          </p:nvSpPr>
          <p:spPr>
            <a:xfrm>
              <a:off x="12124494" y="6040120"/>
              <a:ext cx="105328" cy="105328"/>
            </a:xfrm>
            <a:prstGeom prst="ellipse">
              <a:avLst/>
            </a:prstGeom>
            <a:solidFill>
              <a:srgbClr val="285B9E">
                <a:alpha val="73015"/>
              </a:srgbClr>
            </a:solidFill>
            <a:ln cap="flat" cmpd="sng">
              <a:prstDash val="solid"/>
            </a:ln>
          </p:spPr>
          <p:txBody>
            <a:bodyPr vert="horz" lIns="91440" tIns="45720" rIns="91440" bIns="45720" anchor="ctr">
              <a:normAutofit/>
            </a:bodyPr>
            <a:p>
              <a:pPr marL="0" algn="ctr"/>
            </a:p>
          </p:txBody>
        </p:sp>
        <p:sp>
          <p:nvSpPr>
            <p:cNvPr id="47" name="AutoShape 47"/>
            <p:cNvSpPr/>
            <p:nvPr/>
          </p:nvSpPr>
          <p:spPr>
            <a:xfrm>
              <a:off x="12619794" y="6040120"/>
              <a:ext cx="105328" cy="105328"/>
            </a:xfrm>
            <a:prstGeom prst="ellipse">
              <a:avLst/>
            </a:prstGeom>
            <a:solidFill>
              <a:srgbClr val="285B9E">
                <a:alpha val="48792"/>
              </a:srgbClr>
            </a:solidFill>
            <a:ln cap="flat" cmpd="sng">
              <a:prstDash val="solid"/>
            </a:ln>
          </p:spPr>
          <p:txBody>
            <a:bodyPr vert="horz" lIns="91440" tIns="45720" rIns="91440" bIns="45720" anchor="ctr">
              <a:normAutofit/>
            </a:bodyPr>
            <a:p>
              <a:pPr marL="0" algn="ctr"/>
            </a:p>
          </p:txBody>
        </p:sp>
      </p:grpSp>
      <p:cxnSp>
        <p:nvCxnSpPr>
          <p:cNvPr id="48" name="Connector 48"/>
          <p:cNvCxnSpPr/>
          <p:nvPr/>
        </p:nvCxnSpPr>
        <p:spPr>
          <a:xfrm>
            <a:off x="2024009" y="2036968"/>
            <a:ext cx="6731371" cy="0"/>
          </a:xfrm>
          <a:prstGeom prst="line">
            <a:avLst/>
          </a:prstGeom>
          <a:ln w="28575" cap="flat" cmpd="sng">
            <a:solidFill>
              <a:srgbClr val="285B9E"/>
            </a:solidFill>
            <a:prstDash val="solid"/>
          </a:ln>
        </p:spPr>
      </p:cxnSp>
      <p:sp>
        <p:nvSpPr>
          <p:cNvPr id="49" name="TextBox 49"/>
          <p:cNvSpPr txBox="1"/>
          <p:nvPr/>
        </p:nvSpPr>
        <p:spPr>
          <a:xfrm>
            <a:off x="1307551" y="4876938"/>
            <a:ext cx="3795944" cy="368300"/>
          </a:xfrm>
          <a:prstGeom prst="rect">
            <a:avLst/>
          </a:prstGeom>
          <a:noFill/>
        </p:spPr>
        <p:txBody>
          <a:bodyPr vert="horz" wrap="square" lIns="91440" tIns="45720" rIns="91440" bIns="45720" rtlCol="0" anchor="t">
            <a:spAutoFit/>
          </a:bodyPr>
          <a:lstStyle/>
          <a:p>
            <a:pPr marL="0" algn="ctr">
              <a:defRPr/>
            </a:pPr>
            <a:r>
              <a:rPr lang="zh-CN" altLang="en-US" sz="1800" b="0" i="0" u="none" baseline="0">
                <a:solidFill>
                  <a:srgbClr val="FFFFFF"/>
                </a:solidFill>
                <a:latin typeface="微软雅黑" panose="020B0503020204020204" charset="-122"/>
                <a:ea typeface="微软雅黑" panose="020B0503020204020204" charset="-122"/>
              </a:rPr>
              <a:t>汇报人</a:t>
            </a:r>
            <a:r>
              <a:rPr lang="en-US" sz="1800" b="0" i="0" u="none" baseline="0">
                <a:solidFill>
                  <a:srgbClr val="FFFFFF"/>
                </a:solidFill>
                <a:latin typeface="微软雅黑" panose="020B0503020204020204" charset="-122"/>
                <a:ea typeface="微软雅黑" panose="020B0503020204020204" charset="-122"/>
              </a:rPr>
              <a:t>:</a:t>
            </a:r>
            <a:r>
              <a:rPr lang="zh-CN" altLang="en-US" sz="1800" b="0" i="0" u="none" baseline="0">
                <a:solidFill>
                  <a:srgbClr val="FFFFFF"/>
                </a:solidFill>
                <a:latin typeface="微软雅黑" panose="020B0503020204020204" charset="-122"/>
                <a:ea typeface="微软雅黑" panose="020B0503020204020204" charset="-122"/>
              </a:rPr>
              <a:t> 江枫</a:t>
            </a:r>
            <a:endParaRPr lang="en-US" sz="1100"/>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660753" y="298888"/>
            <a:ext cx="8294652" cy="523220"/>
          </a:xfrm>
          <a:prstGeom prst="rect">
            <a:avLst/>
          </a:prstGeom>
        </p:spPr>
        <p:txBody>
          <a:bodyPr vert="horz" wrap="square" lIns="91440" tIns="45720" rIns="91440" bIns="45720" anchor="t">
            <a:spAutoFit/>
          </a:bodyPr>
          <a:p>
            <a:pPr marL="0" algn="l"/>
            <a:r>
              <a:rPr lang="zh-CN" altLang="en-US" sz="2800" b="1" i="0" u="none" baseline="0">
                <a:solidFill>
                  <a:srgbClr val="285B9E"/>
                </a:solidFill>
                <a:latin typeface="微软雅黑" panose="020B0503020204020204" charset="-122"/>
                <a:ea typeface="微软雅黑" panose="020B0503020204020204" charset="-122"/>
              </a:rPr>
              <a:t>深度分析与思维转变</a:t>
            </a:r>
            <a:endParaRPr lang="zh-CN" altLang="en-US" sz="2800" b="1" i="0" u="none" baseline="0">
              <a:solidFill>
                <a:srgbClr val="285B9E"/>
              </a:solidFill>
              <a:latin typeface="微软雅黑" panose="020B0503020204020204" charset="-122"/>
              <a:ea typeface="微软雅黑" panose="020B0503020204020204" charset="-122"/>
            </a:endParaRPr>
          </a:p>
        </p:txBody>
      </p:sp>
      <p:graphicFrame>
        <p:nvGraphicFramePr>
          <p:cNvPr id="3" name="Chart 3"/>
          <p:cNvGraphicFramePr>
            <a:graphicFrameLocks noGrp="1"/>
          </p:cNvGraphicFramePr>
          <p:nvPr/>
        </p:nvGraphicFramePr>
        <p:xfrm>
          <a:off x="4804815" y="767173"/>
          <a:ext cx="8706411" cy="5323654"/>
        </p:xfrm>
        <a:graphic>
          <a:graphicData uri="http://schemas.openxmlformats.org/drawingml/2006/chart">
            <c:chart xmlns:c="http://schemas.openxmlformats.org/drawingml/2006/chart" xmlns:r="http://schemas.openxmlformats.org/officeDocument/2006/relationships" r:id="rId1"/>
          </a:graphicData>
        </a:graphic>
      </p:graphicFrame>
      <p:grpSp>
        <p:nvGrpSpPr>
          <p:cNvPr id="4" name="Group 4"/>
          <p:cNvGrpSpPr/>
          <p:nvPr/>
        </p:nvGrpSpPr>
        <p:grpSpPr>
          <a:xfrm>
            <a:off x="8083094" y="2504833"/>
            <a:ext cx="2149855" cy="2149855"/>
            <a:chOff x="6660572" y="2693213"/>
            <a:chExt cx="1614055" cy="1614055"/>
          </a:xfrm>
        </p:grpSpPr>
        <p:sp>
          <p:nvSpPr>
            <p:cNvPr id="5" name="AutoShape 5"/>
            <p:cNvSpPr/>
            <p:nvPr/>
          </p:nvSpPr>
          <p:spPr>
            <a:xfrm>
              <a:off x="6660572" y="2693213"/>
              <a:ext cx="1614055" cy="1614055"/>
            </a:xfrm>
            <a:prstGeom prst="ellipse">
              <a:avLst/>
            </a:prstGeom>
            <a:solidFill>
              <a:srgbClr val="FFFFFF"/>
            </a:solidFill>
            <a:ln cap="flat">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6" name="Freeform 6"/>
            <p:cNvSpPr/>
            <p:nvPr/>
          </p:nvSpPr>
          <p:spPr>
            <a:xfrm>
              <a:off x="6934201" y="3090124"/>
              <a:ext cx="921370" cy="820234"/>
            </a:xfrm>
            <a:custGeom>
              <a:avLst/>
              <a:gdLst/>
              <a:ahLst/>
              <a:cxnLst/>
              <a:rect l="l" t="t" r="r" b="b"/>
              <a:pathLst>
                <a:path w="942" h="840">
                  <a:moveTo>
                    <a:pt x="742" y="570"/>
                  </a:moveTo>
                  <a:cubicBezTo>
                    <a:pt x="753" y="556"/>
                    <a:pt x="758" y="539"/>
                    <a:pt x="755" y="520"/>
                  </a:cubicBezTo>
                  <a:cubicBezTo>
                    <a:pt x="745" y="450"/>
                    <a:pt x="670" y="450"/>
                    <a:pt x="645" y="450"/>
                  </a:cubicBezTo>
                  <a:cubicBezTo>
                    <a:pt x="631" y="450"/>
                    <a:pt x="615" y="451"/>
                    <a:pt x="600" y="452"/>
                  </a:cubicBezTo>
                  <a:lnTo>
                    <a:pt x="600" y="411"/>
                  </a:lnTo>
                  <a:lnTo>
                    <a:pt x="722" y="411"/>
                  </a:lnTo>
                  <a:lnTo>
                    <a:pt x="722" y="367"/>
                  </a:lnTo>
                  <a:lnTo>
                    <a:pt x="608" y="367"/>
                  </a:lnTo>
                  <a:lnTo>
                    <a:pt x="650" y="295"/>
                  </a:lnTo>
                  <a:lnTo>
                    <a:pt x="733" y="295"/>
                  </a:lnTo>
                  <a:lnTo>
                    <a:pt x="733" y="251"/>
                  </a:lnTo>
                  <a:lnTo>
                    <a:pt x="676" y="251"/>
                  </a:lnTo>
                  <a:lnTo>
                    <a:pt x="762" y="106"/>
                  </a:lnTo>
                  <a:lnTo>
                    <a:pt x="689" y="106"/>
                  </a:lnTo>
                  <a:lnTo>
                    <a:pt x="569" y="326"/>
                  </a:lnTo>
                  <a:lnTo>
                    <a:pt x="450" y="106"/>
                  </a:lnTo>
                  <a:lnTo>
                    <a:pt x="377" y="106"/>
                  </a:lnTo>
                  <a:lnTo>
                    <a:pt x="463" y="251"/>
                  </a:lnTo>
                  <a:lnTo>
                    <a:pt x="404" y="251"/>
                  </a:lnTo>
                  <a:lnTo>
                    <a:pt x="404" y="295"/>
                  </a:lnTo>
                  <a:lnTo>
                    <a:pt x="489" y="295"/>
                  </a:lnTo>
                  <a:lnTo>
                    <a:pt x="531" y="367"/>
                  </a:lnTo>
                  <a:lnTo>
                    <a:pt x="420" y="367"/>
                  </a:lnTo>
                  <a:lnTo>
                    <a:pt x="420" y="411"/>
                  </a:lnTo>
                  <a:lnTo>
                    <a:pt x="538" y="411"/>
                  </a:lnTo>
                  <a:lnTo>
                    <a:pt x="538" y="454"/>
                  </a:lnTo>
                  <a:cubicBezTo>
                    <a:pt x="537" y="454"/>
                    <a:pt x="536" y="454"/>
                    <a:pt x="535" y="454"/>
                  </a:cubicBezTo>
                  <a:cubicBezTo>
                    <a:pt x="504" y="451"/>
                    <a:pt x="472" y="443"/>
                    <a:pt x="440" y="436"/>
                  </a:cubicBezTo>
                  <a:cubicBezTo>
                    <a:pt x="393" y="424"/>
                    <a:pt x="348" y="413"/>
                    <a:pt x="307" y="419"/>
                  </a:cubicBezTo>
                  <a:cubicBezTo>
                    <a:pt x="287" y="421"/>
                    <a:pt x="268" y="427"/>
                    <a:pt x="249" y="434"/>
                  </a:cubicBezTo>
                  <a:cubicBezTo>
                    <a:pt x="239" y="403"/>
                    <a:pt x="234" y="370"/>
                    <a:pt x="234" y="335"/>
                  </a:cubicBezTo>
                  <a:cubicBezTo>
                    <a:pt x="234" y="150"/>
                    <a:pt x="384" y="0"/>
                    <a:pt x="570" y="0"/>
                  </a:cubicBezTo>
                  <a:cubicBezTo>
                    <a:pt x="755" y="0"/>
                    <a:pt x="905" y="150"/>
                    <a:pt x="905" y="335"/>
                  </a:cubicBezTo>
                  <a:cubicBezTo>
                    <a:pt x="905" y="387"/>
                    <a:pt x="893" y="436"/>
                    <a:pt x="872" y="479"/>
                  </a:cubicBezTo>
                  <a:cubicBezTo>
                    <a:pt x="867" y="482"/>
                    <a:pt x="863" y="484"/>
                    <a:pt x="858" y="487"/>
                  </a:cubicBezTo>
                  <a:cubicBezTo>
                    <a:pt x="835" y="501"/>
                    <a:pt x="817" y="526"/>
                    <a:pt x="798" y="552"/>
                  </a:cubicBezTo>
                  <a:cubicBezTo>
                    <a:pt x="774" y="585"/>
                    <a:pt x="749" y="619"/>
                    <a:pt x="718" y="628"/>
                  </a:cubicBezTo>
                  <a:cubicBezTo>
                    <a:pt x="700" y="633"/>
                    <a:pt x="673" y="623"/>
                    <a:pt x="644" y="609"/>
                  </a:cubicBezTo>
                  <a:cubicBezTo>
                    <a:pt x="686" y="604"/>
                    <a:pt x="723" y="594"/>
                    <a:pt x="742" y="570"/>
                  </a:cubicBezTo>
                  <a:close/>
                  <a:moveTo>
                    <a:pt x="154" y="780"/>
                  </a:moveTo>
                  <a:cubicBezTo>
                    <a:pt x="321" y="683"/>
                    <a:pt x="559" y="840"/>
                    <a:pt x="779" y="758"/>
                  </a:cubicBezTo>
                  <a:cubicBezTo>
                    <a:pt x="864" y="727"/>
                    <a:pt x="907" y="635"/>
                    <a:pt x="932" y="535"/>
                  </a:cubicBezTo>
                  <a:cubicBezTo>
                    <a:pt x="942" y="495"/>
                    <a:pt x="922" y="475"/>
                    <a:pt x="870" y="507"/>
                  </a:cubicBezTo>
                  <a:cubicBezTo>
                    <a:pt x="824" y="535"/>
                    <a:pt x="790" y="632"/>
                    <a:pt x="724" y="650"/>
                  </a:cubicBezTo>
                  <a:cubicBezTo>
                    <a:pt x="673" y="664"/>
                    <a:pt x="607" y="606"/>
                    <a:pt x="545" y="594"/>
                  </a:cubicBezTo>
                  <a:cubicBezTo>
                    <a:pt x="624" y="587"/>
                    <a:pt x="742" y="591"/>
                    <a:pt x="732" y="524"/>
                  </a:cubicBezTo>
                  <a:cubicBezTo>
                    <a:pt x="721" y="446"/>
                    <a:pt x="603" y="483"/>
                    <a:pt x="533" y="477"/>
                  </a:cubicBezTo>
                  <a:cubicBezTo>
                    <a:pt x="453" y="469"/>
                    <a:pt x="373" y="433"/>
                    <a:pt x="310" y="441"/>
                  </a:cubicBezTo>
                  <a:cubicBezTo>
                    <a:pt x="188" y="457"/>
                    <a:pt x="83" y="591"/>
                    <a:pt x="0" y="626"/>
                  </a:cubicBezTo>
                  <a:lnTo>
                    <a:pt x="154" y="780"/>
                  </a:lnTo>
                  <a:close/>
                </a:path>
              </a:pathLst>
            </a:custGeom>
            <a:solidFill>
              <a:srgbClr val="224C84"/>
            </a:solidFill>
          </p:spPr>
        </p:sp>
      </p:grpSp>
      <p:grpSp>
        <p:nvGrpSpPr>
          <p:cNvPr id="7" name="Group 7"/>
          <p:cNvGrpSpPr/>
          <p:nvPr/>
        </p:nvGrpSpPr>
        <p:grpSpPr>
          <a:xfrm>
            <a:off x="589437" y="1357781"/>
            <a:ext cx="324000" cy="324000"/>
            <a:chOff x="4717593" y="883663"/>
            <a:chExt cx="452007" cy="452007"/>
          </a:xfrm>
        </p:grpSpPr>
        <p:sp>
          <p:nvSpPr>
            <p:cNvPr id="8" name="AutoShape 8"/>
            <p:cNvSpPr/>
            <p:nvPr/>
          </p:nvSpPr>
          <p:spPr>
            <a:xfrm>
              <a:off x="4717593" y="883663"/>
              <a:ext cx="452007" cy="452007"/>
            </a:xfrm>
            <a:prstGeom prst="ellipse">
              <a:avLst/>
            </a:prstGeom>
            <a:solidFill>
              <a:srgbClr val="285B9E"/>
            </a:solidFill>
            <a:ln cap="flat" cmpd="sng">
              <a:prstDash val="solid"/>
            </a:ln>
          </p:spPr>
          <p:txBody>
            <a:bodyPr vert="horz" lIns="91440" tIns="45720" rIns="91440" bIns="45720" anchor="ctr">
              <a:normAutofit/>
            </a:bodyPr>
            <a:p>
              <a:pPr marL="0" algn="ctr"/>
            </a:p>
          </p:txBody>
        </p:sp>
        <p:sp>
          <p:nvSpPr>
            <p:cNvPr id="9" name="Freeform 9"/>
            <p:cNvSpPr/>
            <p:nvPr/>
          </p:nvSpPr>
          <p:spPr>
            <a:xfrm rot="5400000">
              <a:off x="4817569" y="977796"/>
              <a:ext cx="300320" cy="263742"/>
            </a:xfrm>
            <a:custGeom>
              <a:avLst/>
              <a:gdLst/>
              <a:ahLst/>
              <a:cxnLst/>
              <a:rect l="l" t="t" r="r" b="b"/>
              <a:pathLst>
                <a:path w="1047548" h="919963">
                  <a:moveTo>
                    <a:pt x="0" y="919963"/>
                  </a:moveTo>
                  <a:lnTo>
                    <a:pt x="523774" y="0"/>
                  </a:lnTo>
                  <a:lnTo>
                    <a:pt x="1047548" y="919963"/>
                  </a:lnTo>
                  <a:lnTo>
                    <a:pt x="523774" y="588010"/>
                  </a:lnTo>
                  <a:lnTo>
                    <a:pt x="0" y="919963"/>
                  </a:lnTo>
                  <a:close/>
                </a:path>
              </a:pathLst>
            </a:custGeom>
            <a:solidFill>
              <a:srgbClr val="FFFFFF"/>
            </a:solidFill>
            <a:ln cap="flat" cmpd="sng">
              <a:prstDash val="solid"/>
            </a:ln>
          </p:spPr>
          <p:txBody>
            <a:bodyPr vert="horz" wrap="square" lIns="91440" tIns="45720" rIns="91440" bIns="45720" anchor="ctr">
              <a:noAutofit/>
            </a:bodyPr>
            <a:p>
              <a:pPr marL="0" algn="ctr"/>
            </a:p>
          </p:txBody>
        </p:sp>
      </p:grpSp>
      <p:grpSp>
        <p:nvGrpSpPr>
          <p:cNvPr id="10" name="Group 10"/>
          <p:cNvGrpSpPr/>
          <p:nvPr/>
        </p:nvGrpSpPr>
        <p:grpSpPr>
          <a:xfrm>
            <a:off x="589437" y="3738546"/>
            <a:ext cx="324000" cy="324000"/>
            <a:chOff x="4717593" y="883663"/>
            <a:chExt cx="452007" cy="452007"/>
          </a:xfrm>
        </p:grpSpPr>
        <p:sp>
          <p:nvSpPr>
            <p:cNvPr id="11" name="AutoShape 11"/>
            <p:cNvSpPr/>
            <p:nvPr/>
          </p:nvSpPr>
          <p:spPr>
            <a:xfrm>
              <a:off x="4717593" y="883663"/>
              <a:ext cx="452007" cy="452007"/>
            </a:xfrm>
            <a:prstGeom prst="ellipse">
              <a:avLst/>
            </a:prstGeom>
            <a:solidFill>
              <a:srgbClr val="285B9E"/>
            </a:solidFill>
            <a:ln cap="flat" cmpd="sng">
              <a:prstDash val="solid"/>
            </a:ln>
          </p:spPr>
          <p:txBody>
            <a:bodyPr vert="horz" lIns="91440" tIns="45720" rIns="91440" bIns="45720" anchor="ctr">
              <a:normAutofit/>
            </a:bodyPr>
            <a:p>
              <a:pPr marL="0" algn="ctr"/>
            </a:p>
          </p:txBody>
        </p:sp>
        <p:sp>
          <p:nvSpPr>
            <p:cNvPr id="12" name="Freeform 12"/>
            <p:cNvSpPr/>
            <p:nvPr/>
          </p:nvSpPr>
          <p:spPr>
            <a:xfrm rot="5400000">
              <a:off x="4817569" y="977796"/>
              <a:ext cx="300320" cy="263742"/>
            </a:xfrm>
            <a:custGeom>
              <a:avLst/>
              <a:gdLst/>
              <a:ahLst/>
              <a:cxnLst/>
              <a:rect l="l" t="t" r="r" b="b"/>
              <a:pathLst>
                <a:path w="1047548" h="919963">
                  <a:moveTo>
                    <a:pt x="0" y="919963"/>
                  </a:moveTo>
                  <a:lnTo>
                    <a:pt x="523774" y="0"/>
                  </a:lnTo>
                  <a:lnTo>
                    <a:pt x="1047548" y="919963"/>
                  </a:lnTo>
                  <a:lnTo>
                    <a:pt x="523774" y="588010"/>
                  </a:lnTo>
                  <a:lnTo>
                    <a:pt x="0" y="919963"/>
                  </a:lnTo>
                  <a:close/>
                </a:path>
              </a:pathLst>
            </a:custGeom>
            <a:solidFill>
              <a:srgbClr val="FFFFFF"/>
            </a:solidFill>
            <a:ln cap="flat" cmpd="sng">
              <a:prstDash val="solid"/>
            </a:ln>
          </p:spPr>
          <p:txBody>
            <a:bodyPr vert="horz" wrap="square" lIns="91440" tIns="45720" rIns="91440" bIns="45720" anchor="ctr">
              <a:noAutofit/>
            </a:bodyPr>
            <a:p>
              <a:pPr marL="0" algn="ctr"/>
            </a:p>
          </p:txBody>
        </p:sp>
      </p:grpSp>
      <p:sp>
        <p:nvSpPr>
          <p:cNvPr id="13" name="TextBox 13"/>
          <p:cNvSpPr txBox="1"/>
          <p:nvPr/>
        </p:nvSpPr>
        <p:spPr>
          <a:xfrm>
            <a:off x="998210" y="1357781"/>
            <a:ext cx="5348688"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多维度评价的案例</a:t>
            </a:r>
            <a:endParaRPr lang="en-US" sz="1100"/>
          </a:p>
        </p:txBody>
      </p:sp>
      <p:sp>
        <p:nvSpPr>
          <p:cNvPr id="14" name="TextBox 14"/>
          <p:cNvSpPr txBox="1"/>
          <p:nvPr/>
        </p:nvSpPr>
        <p:spPr>
          <a:xfrm>
            <a:off x="998210" y="1636385"/>
            <a:ext cx="5348688"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考试中经常呈现多维度的评价标准，通过案例题目考察学生对历史事件的理解深度和思维广度，让学生在解题时运用综合知识。</a:t>
            </a:r>
            <a:endParaRPr lang="en-US" sz="1100"/>
          </a:p>
        </p:txBody>
      </p:sp>
      <p:sp>
        <p:nvSpPr>
          <p:cNvPr id="15" name="TextBox 15"/>
          <p:cNvSpPr txBox="1"/>
          <p:nvPr/>
        </p:nvSpPr>
        <p:spPr>
          <a:xfrm>
            <a:off x="985251" y="3709355"/>
            <a:ext cx="5362284"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从记忆到分析</a:t>
            </a:r>
            <a:endParaRPr lang="en-US" sz="1100"/>
          </a:p>
        </p:txBody>
      </p:sp>
      <p:sp>
        <p:nvSpPr>
          <p:cNvPr id="16" name="TextBox 16"/>
          <p:cNvSpPr txBox="1"/>
          <p:nvPr/>
        </p:nvSpPr>
        <p:spPr>
          <a:xfrm>
            <a:off x="984614" y="4000867"/>
            <a:ext cx="5362284"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考试内容逐渐由仅仅记忆历史知识向深入分析历史事件、观点转变，推动考生提升批判性思维，对历史事件进行多角度的理解与评估。</a:t>
            </a:r>
            <a:endParaRPr lang="en-US" sz="1100"/>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660753" y="298888"/>
            <a:ext cx="8420382" cy="645160"/>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3600" b="1" i="0" u="none" baseline="0">
                <a:solidFill>
                  <a:srgbClr val="285B9E"/>
                </a:solidFill>
                <a:latin typeface="微软雅黑" panose="020B0503020204020204" charset="-122"/>
                <a:ea typeface="微软雅黑" panose="020B0503020204020204" charset="-122"/>
              </a:rPr>
              <a:t>跨学科融合</a:t>
            </a:r>
            <a:endParaRPr lang="zh-CN" altLang="en-US" sz="3600" b="1" i="0" u="none" baseline="0">
              <a:solidFill>
                <a:srgbClr val="285B9E"/>
              </a:solidFill>
              <a:latin typeface="微软雅黑" panose="020B0503020204020204" charset="-122"/>
              <a:ea typeface="微软雅黑" panose="020B0503020204020204" charset="-122"/>
            </a:endParaRPr>
          </a:p>
        </p:txBody>
      </p:sp>
      <p:grpSp>
        <p:nvGrpSpPr>
          <p:cNvPr id="3" name="Group 3"/>
          <p:cNvGrpSpPr/>
          <p:nvPr/>
        </p:nvGrpSpPr>
        <p:grpSpPr>
          <a:xfrm>
            <a:off x="2210158" y="4225547"/>
            <a:ext cx="3149600" cy="553085"/>
            <a:chOff x="1371600" y="2799660"/>
            <a:chExt cx="2362200" cy="414813"/>
          </a:xfrm>
        </p:grpSpPr>
        <p:sp>
          <p:nvSpPr>
            <p:cNvPr id="4" name="AutoShape 4"/>
            <p:cNvSpPr/>
            <p:nvPr/>
          </p:nvSpPr>
          <p:spPr>
            <a:xfrm>
              <a:off x="2057400" y="2883458"/>
              <a:ext cx="1676400" cy="263246"/>
            </a:xfrm>
            <a:prstGeom prst="rect">
              <a:avLst/>
            </a:prstGeom>
            <a:solidFill>
              <a:srgbClr val="4472C4"/>
            </a:solidFill>
            <a:ln cap="flat" cmpd="sng">
              <a:prstDash val="solid"/>
            </a:ln>
          </p:spPr>
          <p:txBody>
            <a:bodyPr vert="horz" lIns="91440" tIns="45720" rIns="91440" bIns="45720" anchor="ctr">
              <a:noAutofit/>
            </a:bodyPr>
            <a:p>
              <a:pPr marL="0" marR="0" indent="0" algn="l" fontAlgn="auto">
                <a:lnSpc>
                  <a:spcPct val="100000"/>
                </a:lnSpc>
                <a:spcBef>
                  <a:spcPct val="0"/>
                </a:spcBef>
                <a:spcAft>
                  <a:spcPct val="0"/>
                </a:spcAft>
              </a:pPr>
              <a:endParaRPr sz="2400" b="1"/>
            </a:p>
          </p:txBody>
        </p:sp>
        <p:sp>
          <p:nvSpPr>
            <p:cNvPr id="5" name="AutoShape 5"/>
            <p:cNvSpPr/>
            <p:nvPr/>
          </p:nvSpPr>
          <p:spPr>
            <a:xfrm>
              <a:off x="1371600" y="2799660"/>
              <a:ext cx="2362200" cy="414813"/>
            </a:xfrm>
            <a:prstGeom prst="rect">
              <a:avLst/>
            </a:prstGeom>
          </p:spPr>
          <p:txBody>
            <a:bodyPr vert="horz" wrap="square" lIns="91440" tIns="45720" rIns="91440" bIns="45720" anchor="ctr">
              <a:spAutoFit/>
            </a:bodyPr>
            <a:p>
              <a:pPr marL="0" marR="0" indent="0" algn="l" fontAlgn="auto">
                <a:lnSpc>
                  <a:spcPct val="125000"/>
                </a:lnSpc>
                <a:spcBef>
                  <a:spcPct val="0"/>
                </a:spcBef>
                <a:spcAft>
                  <a:spcPct val="0"/>
                </a:spcAft>
              </a:pPr>
              <a:endParaRPr sz="2400" b="1"/>
            </a:p>
          </p:txBody>
        </p:sp>
      </p:grpSp>
      <p:grpSp>
        <p:nvGrpSpPr>
          <p:cNvPr id="6" name="Group 6"/>
          <p:cNvGrpSpPr/>
          <p:nvPr/>
        </p:nvGrpSpPr>
        <p:grpSpPr>
          <a:xfrm>
            <a:off x="2092683" y="4674709"/>
            <a:ext cx="3251200" cy="553085"/>
            <a:chOff x="1295400" y="3136531"/>
            <a:chExt cx="2438400" cy="414813"/>
          </a:xfrm>
        </p:grpSpPr>
        <p:sp>
          <p:nvSpPr>
            <p:cNvPr id="7" name="AutoShape 7"/>
            <p:cNvSpPr/>
            <p:nvPr/>
          </p:nvSpPr>
          <p:spPr>
            <a:xfrm>
              <a:off x="1295400" y="3218505"/>
              <a:ext cx="2438400" cy="263246"/>
            </a:xfrm>
            <a:prstGeom prst="rect">
              <a:avLst/>
            </a:prstGeom>
            <a:solidFill>
              <a:srgbClr val="4472C4"/>
            </a:solidFill>
            <a:ln cap="flat" cmpd="sng">
              <a:prstDash val="solid"/>
            </a:ln>
          </p:spPr>
          <p:txBody>
            <a:bodyPr vert="horz" lIns="91440" tIns="45720" rIns="91440" bIns="45720" anchor="ctr">
              <a:noAutofit/>
            </a:bodyPr>
            <a:p>
              <a:pPr marL="0" marR="0" indent="0" algn="l" fontAlgn="auto">
                <a:lnSpc>
                  <a:spcPct val="100000"/>
                </a:lnSpc>
                <a:spcBef>
                  <a:spcPct val="0"/>
                </a:spcBef>
                <a:spcAft>
                  <a:spcPct val="0"/>
                </a:spcAft>
              </a:pPr>
              <a:endParaRPr sz="2400" b="1"/>
            </a:p>
          </p:txBody>
        </p:sp>
        <p:sp>
          <p:nvSpPr>
            <p:cNvPr id="8" name="AutoShape 8"/>
            <p:cNvSpPr/>
            <p:nvPr/>
          </p:nvSpPr>
          <p:spPr>
            <a:xfrm>
              <a:off x="1371600" y="3136531"/>
              <a:ext cx="2362200" cy="414813"/>
            </a:xfrm>
            <a:prstGeom prst="rect">
              <a:avLst/>
            </a:prstGeom>
          </p:spPr>
          <p:txBody>
            <a:bodyPr vert="horz" wrap="square" lIns="91440" tIns="45720" rIns="91440" bIns="45720" anchor="ctr">
              <a:spAutoFit/>
            </a:bodyPr>
            <a:p>
              <a:pPr marL="0" marR="0" indent="0" algn="l" fontAlgn="auto">
                <a:lnSpc>
                  <a:spcPct val="125000"/>
                </a:lnSpc>
                <a:spcBef>
                  <a:spcPct val="0"/>
                </a:spcBef>
                <a:spcAft>
                  <a:spcPct val="0"/>
                </a:spcAft>
              </a:pPr>
              <a:endParaRPr sz="2400" b="1"/>
            </a:p>
          </p:txBody>
        </p:sp>
      </p:grpSp>
      <p:grpSp>
        <p:nvGrpSpPr>
          <p:cNvPr id="9" name="Group 9"/>
          <p:cNvGrpSpPr/>
          <p:nvPr/>
        </p:nvGrpSpPr>
        <p:grpSpPr>
          <a:xfrm>
            <a:off x="2210158" y="5167077"/>
            <a:ext cx="3149600" cy="553085"/>
            <a:chOff x="1371600" y="3483795"/>
            <a:chExt cx="2362200" cy="414813"/>
          </a:xfrm>
        </p:grpSpPr>
        <p:sp>
          <p:nvSpPr>
            <p:cNvPr id="10" name="AutoShape 10"/>
            <p:cNvSpPr/>
            <p:nvPr/>
          </p:nvSpPr>
          <p:spPr>
            <a:xfrm>
              <a:off x="2514600" y="3560922"/>
              <a:ext cx="1219200" cy="263246"/>
            </a:xfrm>
            <a:prstGeom prst="rect">
              <a:avLst/>
            </a:prstGeom>
            <a:solidFill>
              <a:srgbClr val="4472C4"/>
            </a:solidFill>
            <a:ln cap="flat" cmpd="sng">
              <a:prstDash val="solid"/>
            </a:ln>
          </p:spPr>
          <p:txBody>
            <a:bodyPr vert="horz" lIns="91440" tIns="45720" rIns="91440" bIns="45720" anchor="ctr">
              <a:noAutofit/>
            </a:bodyPr>
            <a:p>
              <a:pPr marL="0" marR="0" indent="0" algn="l" fontAlgn="auto">
                <a:lnSpc>
                  <a:spcPct val="100000"/>
                </a:lnSpc>
                <a:spcBef>
                  <a:spcPct val="0"/>
                </a:spcBef>
                <a:spcAft>
                  <a:spcPct val="0"/>
                </a:spcAft>
              </a:pPr>
              <a:endParaRPr sz="2400" b="1"/>
            </a:p>
          </p:txBody>
        </p:sp>
        <p:sp>
          <p:nvSpPr>
            <p:cNvPr id="11" name="AutoShape 11"/>
            <p:cNvSpPr/>
            <p:nvPr/>
          </p:nvSpPr>
          <p:spPr>
            <a:xfrm>
              <a:off x="1371600" y="3483795"/>
              <a:ext cx="2362200" cy="414813"/>
            </a:xfrm>
            <a:prstGeom prst="rect">
              <a:avLst/>
            </a:prstGeom>
          </p:spPr>
          <p:txBody>
            <a:bodyPr vert="horz" wrap="square" lIns="91440" tIns="45720" rIns="91440" bIns="45720" anchor="ctr">
              <a:spAutoFit/>
            </a:bodyPr>
            <a:p>
              <a:pPr marL="0" marR="0" indent="0" algn="l" fontAlgn="auto">
                <a:lnSpc>
                  <a:spcPct val="125000"/>
                </a:lnSpc>
                <a:spcBef>
                  <a:spcPct val="0"/>
                </a:spcBef>
                <a:spcAft>
                  <a:spcPct val="0"/>
                </a:spcAft>
              </a:pPr>
              <a:endParaRPr sz="2400" b="1"/>
            </a:p>
          </p:txBody>
        </p:sp>
      </p:grpSp>
      <p:grpSp>
        <p:nvGrpSpPr>
          <p:cNvPr id="12" name="Group 12"/>
          <p:cNvGrpSpPr/>
          <p:nvPr/>
        </p:nvGrpSpPr>
        <p:grpSpPr>
          <a:xfrm>
            <a:off x="2210158" y="5582549"/>
            <a:ext cx="3149600" cy="553085"/>
            <a:chOff x="1371600" y="3817411"/>
            <a:chExt cx="2362200" cy="414813"/>
          </a:xfrm>
        </p:grpSpPr>
        <p:sp>
          <p:nvSpPr>
            <p:cNvPr id="13" name="AutoShape 13"/>
            <p:cNvSpPr/>
            <p:nvPr/>
          </p:nvSpPr>
          <p:spPr>
            <a:xfrm>
              <a:off x="1752600" y="3895969"/>
              <a:ext cx="1981200" cy="263246"/>
            </a:xfrm>
            <a:prstGeom prst="rect">
              <a:avLst/>
            </a:prstGeom>
            <a:solidFill>
              <a:srgbClr val="4472C4"/>
            </a:solidFill>
            <a:ln cap="flat" cmpd="sng">
              <a:prstDash val="solid"/>
            </a:ln>
          </p:spPr>
          <p:txBody>
            <a:bodyPr vert="horz" lIns="91440" tIns="45720" rIns="91440" bIns="45720" anchor="ctr">
              <a:noAutofit/>
            </a:bodyPr>
            <a:p>
              <a:pPr marL="0" marR="0" indent="0" algn="l" fontAlgn="auto">
                <a:lnSpc>
                  <a:spcPct val="100000"/>
                </a:lnSpc>
                <a:spcBef>
                  <a:spcPct val="0"/>
                </a:spcBef>
                <a:spcAft>
                  <a:spcPct val="0"/>
                </a:spcAft>
              </a:pPr>
              <a:endParaRPr sz="2400" b="1"/>
            </a:p>
          </p:txBody>
        </p:sp>
        <p:sp>
          <p:nvSpPr>
            <p:cNvPr id="14" name="AutoShape 14"/>
            <p:cNvSpPr/>
            <p:nvPr/>
          </p:nvSpPr>
          <p:spPr>
            <a:xfrm>
              <a:off x="1371600" y="3817411"/>
              <a:ext cx="2362200" cy="414813"/>
            </a:xfrm>
            <a:prstGeom prst="rect">
              <a:avLst/>
            </a:prstGeom>
          </p:spPr>
          <p:txBody>
            <a:bodyPr vert="horz" wrap="square" lIns="91440" tIns="45720" rIns="91440" bIns="45720" anchor="ctr">
              <a:spAutoFit/>
            </a:bodyPr>
            <a:p>
              <a:pPr marL="0" marR="0" indent="0" algn="l" fontAlgn="auto">
                <a:lnSpc>
                  <a:spcPct val="125000"/>
                </a:lnSpc>
                <a:spcBef>
                  <a:spcPct val="0"/>
                </a:spcBef>
                <a:spcAft>
                  <a:spcPct val="0"/>
                </a:spcAft>
              </a:pPr>
              <a:endParaRPr sz="2400" b="1"/>
            </a:p>
          </p:txBody>
        </p:sp>
      </p:grpSp>
      <p:grpSp>
        <p:nvGrpSpPr>
          <p:cNvPr id="15" name="Group 15"/>
          <p:cNvGrpSpPr/>
          <p:nvPr/>
        </p:nvGrpSpPr>
        <p:grpSpPr>
          <a:xfrm>
            <a:off x="5656029" y="4647218"/>
            <a:ext cx="829389" cy="937260"/>
            <a:chOff x="4281869" y="2780867"/>
            <a:chExt cx="622042" cy="702945"/>
          </a:xfrm>
        </p:grpSpPr>
        <p:sp>
          <p:nvSpPr>
            <p:cNvPr id="16" name="AutoShape 16"/>
            <p:cNvSpPr/>
            <p:nvPr/>
          </p:nvSpPr>
          <p:spPr>
            <a:xfrm>
              <a:off x="4348813" y="2907390"/>
              <a:ext cx="478629" cy="478629"/>
            </a:xfrm>
            <a:prstGeom prst="ellipse">
              <a:avLst/>
            </a:prstGeom>
            <a:solidFill>
              <a:srgbClr val="C00000"/>
            </a:solidFill>
            <a:ln cap="flat" cmpd="sng">
              <a:prstDash val="solid"/>
            </a:ln>
          </p:spPr>
          <p:txBody>
            <a:bodyPr vert="horz" lIns="91440" tIns="45720" rIns="91440" bIns="45720" anchor="ctr">
              <a:noAutofit/>
            </a:bodyPr>
            <a:p>
              <a:pPr marL="0" marR="0" indent="0" algn="l" fontAlgn="auto">
                <a:lnSpc>
                  <a:spcPct val="100000"/>
                </a:lnSpc>
                <a:spcBef>
                  <a:spcPct val="0"/>
                </a:spcBef>
                <a:spcAft>
                  <a:spcPct val="0"/>
                </a:spcAft>
              </a:pPr>
              <a:endParaRPr sz="2400" b="1"/>
            </a:p>
          </p:txBody>
        </p:sp>
        <p:sp>
          <p:nvSpPr>
            <p:cNvPr id="17" name="AutoShape 17"/>
            <p:cNvSpPr/>
            <p:nvPr/>
          </p:nvSpPr>
          <p:spPr>
            <a:xfrm>
              <a:off x="4281869" y="2780867"/>
              <a:ext cx="622042" cy="702945"/>
            </a:xfrm>
            <a:prstGeom prst="rect">
              <a:avLst/>
            </a:prstGeom>
          </p:spPr>
          <p:txBody>
            <a:bodyPr vert="horz" wrap="square" lIns="91440" tIns="45720" rIns="91440" bIns="45720" anchor="ctr">
              <a:spAutoFit/>
            </a:bodyPr>
            <a:p>
              <a:pPr marL="0" marR="0" indent="0" algn="l" fontAlgn="auto">
                <a:lnSpc>
                  <a:spcPct val="125000"/>
                </a:lnSpc>
                <a:spcBef>
                  <a:spcPct val="0"/>
                </a:spcBef>
                <a:spcAft>
                  <a:spcPct val="0"/>
                </a:spcAft>
              </a:pPr>
              <a:r>
                <a:rPr lang="en-US" sz="4400" b="1" i="0" u="none" baseline="0">
                  <a:solidFill>
                    <a:srgbClr val="FFFFFF"/>
                  </a:solidFill>
                  <a:latin typeface="字魂59号-创粗黑"/>
                  <a:ea typeface="字魂59号-创粗黑"/>
                </a:rPr>
                <a:t>VS</a:t>
              </a:r>
              <a:endParaRPr lang="en-US" sz="4400" b="1" i="0" u="none" baseline="0">
                <a:solidFill>
                  <a:srgbClr val="FFFFFF"/>
                </a:solidFill>
                <a:latin typeface="字魂59号-创粗黑"/>
                <a:ea typeface="字魂59号-创粗黑"/>
              </a:endParaRPr>
            </a:p>
          </p:txBody>
        </p:sp>
        <p:sp>
          <p:nvSpPr>
            <p:cNvPr id="18" name="AutoShape 18"/>
            <p:cNvSpPr/>
            <p:nvPr/>
          </p:nvSpPr>
          <p:spPr>
            <a:xfrm>
              <a:off x="4298557" y="2857135"/>
              <a:ext cx="579141" cy="579141"/>
            </a:xfrm>
            <a:prstGeom prst="ellipse">
              <a:avLst/>
            </a:prstGeom>
            <a:noFill/>
            <a:ln w="6350" cap="flat" cmpd="sng">
              <a:solidFill>
                <a:srgbClr val="A6A6A6"/>
              </a:solidFill>
              <a:prstDash val="solid"/>
            </a:ln>
          </p:spPr>
          <p:txBody>
            <a:bodyPr vert="horz" lIns="91440" tIns="45720" rIns="91440" bIns="45720" anchor="ctr">
              <a:normAutofit/>
            </a:bodyPr>
            <a:p>
              <a:pPr marL="0" marR="0" indent="0" algn="l" fontAlgn="auto">
                <a:lnSpc>
                  <a:spcPct val="100000"/>
                </a:lnSpc>
                <a:spcBef>
                  <a:spcPct val="0"/>
                </a:spcBef>
                <a:spcAft>
                  <a:spcPct val="0"/>
                </a:spcAft>
              </a:pPr>
              <a:endParaRPr sz="2400" b="1"/>
            </a:p>
          </p:txBody>
        </p:sp>
      </p:grpSp>
      <p:grpSp>
        <p:nvGrpSpPr>
          <p:cNvPr id="19" name="Group 19"/>
          <p:cNvGrpSpPr/>
          <p:nvPr/>
        </p:nvGrpSpPr>
        <p:grpSpPr>
          <a:xfrm>
            <a:off x="6848117" y="4200751"/>
            <a:ext cx="3149600" cy="553085"/>
            <a:chOff x="5389338" y="2799660"/>
            <a:chExt cx="2362200" cy="414813"/>
          </a:xfrm>
        </p:grpSpPr>
        <p:sp>
          <p:nvSpPr>
            <p:cNvPr id="20" name="AutoShape 20"/>
            <p:cNvSpPr/>
            <p:nvPr/>
          </p:nvSpPr>
          <p:spPr>
            <a:xfrm>
              <a:off x="5389338" y="2883458"/>
              <a:ext cx="2078262" cy="263246"/>
            </a:xfrm>
            <a:prstGeom prst="rect">
              <a:avLst/>
            </a:prstGeom>
            <a:solidFill>
              <a:schemeClr val="accent1">
                <a:lumMod val="60000"/>
                <a:lumOff val="40000"/>
              </a:schemeClr>
            </a:solidFill>
            <a:ln cap="flat" cmpd="sng">
              <a:prstDash val="solid"/>
            </a:ln>
          </p:spPr>
          <p:txBody>
            <a:bodyPr vert="horz" lIns="91440" tIns="45720" rIns="91440" bIns="45720" anchor="ctr">
              <a:noAutofit/>
            </a:bodyPr>
            <a:p>
              <a:pPr marL="0" marR="0" indent="0" algn="l" fontAlgn="auto">
                <a:lnSpc>
                  <a:spcPct val="100000"/>
                </a:lnSpc>
                <a:spcBef>
                  <a:spcPct val="0"/>
                </a:spcBef>
                <a:spcAft>
                  <a:spcPct val="0"/>
                </a:spcAft>
              </a:pPr>
              <a:endParaRPr sz="2400" b="1"/>
            </a:p>
          </p:txBody>
        </p:sp>
        <p:sp>
          <p:nvSpPr>
            <p:cNvPr id="21" name="AutoShape 21"/>
            <p:cNvSpPr/>
            <p:nvPr/>
          </p:nvSpPr>
          <p:spPr>
            <a:xfrm>
              <a:off x="5389338" y="2799660"/>
              <a:ext cx="2362200" cy="414813"/>
            </a:xfrm>
            <a:prstGeom prst="rect">
              <a:avLst/>
            </a:prstGeom>
          </p:spPr>
          <p:txBody>
            <a:bodyPr vert="horz" wrap="square" lIns="91440" tIns="45720" rIns="91440" bIns="45720" anchor="ctr">
              <a:spAutoFit/>
            </a:bodyPr>
            <a:p>
              <a:pPr marL="0" marR="0" indent="0" algn="l" fontAlgn="auto">
                <a:lnSpc>
                  <a:spcPct val="125000"/>
                </a:lnSpc>
                <a:spcBef>
                  <a:spcPct val="0"/>
                </a:spcBef>
                <a:spcAft>
                  <a:spcPct val="0"/>
                </a:spcAft>
              </a:pPr>
              <a:endParaRPr sz="2400" b="1"/>
            </a:p>
          </p:txBody>
        </p:sp>
      </p:grpSp>
      <p:grpSp>
        <p:nvGrpSpPr>
          <p:cNvPr id="22" name="Group 22"/>
          <p:cNvGrpSpPr/>
          <p:nvPr/>
        </p:nvGrpSpPr>
        <p:grpSpPr>
          <a:xfrm>
            <a:off x="6848117" y="4649913"/>
            <a:ext cx="3149600" cy="553085"/>
            <a:chOff x="5389338" y="3136531"/>
            <a:chExt cx="2362200" cy="414813"/>
          </a:xfrm>
        </p:grpSpPr>
        <p:sp>
          <p:nvSpPr>
            <p:cNvPr id="23" name="AutoShape 23"/>
            <p:cNvSpPr/>
            <p:nvPr/>
          </p:nvSpPr>
          <p:spPr>
            <a:xfrm>
              <a:off x="5389338" y="3218505"/>
              <a:ext cx="1621062" cy="263246"/>
            </a:xfrm>
            <a:prstGeom prst="rect">
              <a:avLst/>
            </a:prstGeom>
            <a:solidFill>
              <a:schemeClr val="accent1">
                <a:lumMod val="60000"/>
                <a:lumOff val="40000"/>
              </a:schemeClr>
            </a:solidFill>
            <a:ln cap="flat" cmpd="sng">
              <a:prstDash val="solid"/>
            </a:ln>
          </p:spPr>
          <p:txBody>
            <a:bodyPr vert="horz" lIns="91440" tIns="45720" rIns="91440" bIns="45720" anchor="ctr">
              <a:noAutofit/>
            </a:bodyPr>
            <a:p>
              <a:pPr marL="0" marR="0" indent="0" algn="l" fontAlgn="auto">
                <a:lnSpc>
                  <a:spcPct val="100000"/>
                </a:lnSpc>
                <a:spcBef>
                  <a:spcPct val="0"/>
                </a:spcBef>
                <a:spcAft>
                  <a:spcPct val="0"/>
                </a:spcAft>
              </a:pPr>
              <a:endParaRPr sz="2400" b="1"/>
            </a:p>
          </p:txBody>
        </p:sp>
        <p:sp>
          <p:nvSpPr>
            <p:cNvPr id="24" name="AutoShape 24"/>
            <p:cNvSpPr/>
            <p:nvPr/>
          </p:nvSpPr>
          <p:spPr>
            <a:xfrm>
              <a:off x="5389338" y="3136531"/>
              <a:ext cx="2362200" cy="414813"/>
            </a:xfrm>
            <a:prstGeom prst="rect">
              <a:avLst/>
            </a:prstGeom>
          </p:spPr>
          <p:txBody>
            <a:bodyPr vert="horz" wrap="square" lIns="91440" tIns="45720" rIns="91440" bIns="45720" anchor="ctr">
              <a:spAutoFit/>
            </a:bodyPr>
            <a:p>
              <a:pPr marL="0" marR="0" indent="0" algn="l" fontAlgn="auto">
                <a:lnSpc>
                  <a:spcPct val="125000"/>
                </a:lnSpc>
                <a:spcBef>
                  <a:spcPct val="0"/>
                </a:spcBef>
                <a:spcAft>
                  <a:spcPct val="0"/>
                </a:spcAft>
              </a:pPr>
              <a:endParaRPr sz="2400" b="1"/>
            </a:p>
          </p:txBody>
        </p:sp>
      </p:grpSp>
      <p:grpSp>
        <p:nvGrpSpPr>
          <p:cNvPr id="25" name="Group 25"/>
          <p:cNvGrpSpPr/>
          <p:nvPr/>
        </p:nvGrpSpPr>
        <p:grpSpPr>
          <a:xfrm>
            <a:off x="6848117" y="5104959"/>
            <a:ext cx="1385508" cy="553085"/>
            <a:chOff x="5389338" y="3477816"/>
            <a:chExt cx="1039131" cy="414813"/>
          </a:xfrm>
          <a:solidFill>
            <a:schemeClr val="accent1">
              <a:lumMod val="60000"/>
              <a:lumOff val="40000"/>
            </a:schemeClr>
          </a:solidFill>
        </p:grpSpPr>
        <p:sp>
          <p:nvSpPr>
            <p:cNvPr id="26" name="AutoShape 26"/>
            <p:cNvSpPr/>
            <p:nvPr/>
          </p:nvSpPr>
          <p:spPr>
            <a:xfrm>
              <a:off x="5389338" y="3560922"/>
              <a:ext cx="1039131" cy="263246"/>
            </a:xfrm>
            <a:prstGeom prst="rect">
              <a:avLst/>
            </a:prstGeom>
            <a:grpFill/>
            <a:ln cap="flat" cmpd="sng">
              <a:prstDash val="solid"/>
            </a:ln>
          </p:spPr>
          <p:txBody>
            <a:bodyPr vert="horz" lIns="91440" tIns="45720" rIns="91440" bIns="45720" anchor="ctr">
              <a:noAutofit/>
            </a:bodyPr>
            <a:p>
              <a:pPr marL="0" marR="0" indent="0" algn="l" fontAlgn="auto">
                <a:lnSpc>
                  <a:spcPct val="100000"/>
                </a:lnSpc>
                <a:spcBef>
                  <a:spcPct val="0"/>
                </a:spcBef>
                <a:spcAft>
                  <a:spcPct val="0"/>
                </a:spcAft>
              </a:pPr>
              <a:endParaRPr sz="2400" b="1"/>
            </a:p>
          </p:txBody>
        </p:sp>
        <p:sp>
          <p:nvSpPr>
            <p:cNvPr id="27" name="AutoShape 27"/>
            <p:cNvSpPr/>
            <p:nvPr/>
          </p:nvSpPr>
          <p:spPr>
            <a:xfrm>
              <a:off x="5389338" y="3477816"/>
              <a:ext cx="886778" cy="414813"/>
            </a:xfrm>
            <a:prstGeom prst="rect">
              <a:avLst/>
            </a:prstGeom>
            <a:grpFill/>
          </p:spPr>
          <p:txBody>
            <a:bodyPr vert="horz" wrap="square" lIns="91440" tIns="45720" rIns="91440" bIns="45720" anchor="ctr">
              <a:spAutoFit/>
            </a:bodyPr>
            <a:p>
              <a:pPr marL="0" marR="0" indent="0" algn="l" fontAlgn="auto">
                <a:lnSpc>
                  <a:spcPct val="125000"/>
                </a:lnSpc>
                <a:spcBef>
                  <a:spcPct val="0"/>
                </a:spcBef>
                <a:spcAft>
                  <a:spcPct val="0"/>
                </a:spcAft>
              </a:pPr>
              <a:endParaRPr sz="2400" b="1"/>
            </a:p>
          </p:txBody>
        </p:sp>
      </p:grpSp>
      <p:grpSp>
        <p:nvGrpSpPr>
          <p:cNvPr id="28" name="Group 28"/>
          <p:cNvGrpSpPr/>
          <p:nvPr/>
        </p:nvGrpSpPr>
        <p:grpSpPr>
          <a:xfrm>
            <a:off x="6848117" y="5572009"/>
            <a:ext cx="3279016" cy="553085"/>
            <a:chOff x="5389338" y="3828103"/>
            <a:chExt cx="2459262" cy="414813"/>
          </a:xfrm>
          <a:solidFill>
            <a:schemeClr val="accent1">
              <a:lumMod val="60000"/>
              <a:lumOff val="40000"/>
            </a:schemeClr>
          </a:solidFill>
        </p:grpSpPr>
        <p:sp>
          <p:nvSpPr>
            <p:cNvPr id="29" name="AutoShape 29"/>
            <p:cNvSpPr/>
            <p:nvPr/>
          </p:nvSpPr>
          <p:spPr>
            <a:xfrm>
              <a:off x="5389338" y="3895969"/>
              <a:ext cx="2459262" cy="263246"/>
            </a:xfrm>
            <a:prstGeom prst="rect">
              <a:avLst/>
            </a:prstGeom>
            <a:grpFill/>
            <a:ln cap="flat" cmpd="sng">
              <a:prstDash val="solid"/>
            </a:ln>
          </p:spPr>
          <p:txBody>
            <a:bodyPr vert="horz" lIns="91440" tIns="45720" rIns="91440" bIns="45720" anchor="ctr">
              <a:noAutofit/>
            </a:bodyPr>
            <a:p>
              <a:pPr marL="0" marR="0" indent="0" algn="l" fontAlgn="auto">
                <a:lnSpc>
                  <a:spcPct val="100000"/>
                </a:lnSpc>
                <a:spcBef>
                  <a:spcPct val="0"/>
                </a:spcBef>
                <a:spcAft>
                  <a:spcPct val="0"/>
                </a:spcAft>
              </a:pPr>
              <a:endParaRPr sz="2400" b="1"/>
            </a:p>
          </p:txBody>
        </p:sp>
        <p:sp>
          <p:nvSpPr>
            <p:cNvPr id="30" name="AutoShape 30"/>
            <p:cNvSpPr/>
            <p:nvPr/>
          </p:nvSpPr>
          <p:spPr>
            <a:xfrm>
              <a:off x="5389338" y="3828103"/>
              <a:ext cx="1973104" cy="414813"/>
            </a:xfrm>
            <a:prstGeom prst="rect">
              <a:avLst/>
            </a:prstGeom>
            <a:grpFill/>
          </p:spPr>
          <p:txBody>
            <a:bodyPr vert="horz" wrap="square" lIns="91440" tIns="45720" rIns="91440" bIns="45720" anchor="ctr">
              <a:spAutoFit/>
            </a:bodyPr>
            <a:p>
              <a:pPr marL="0" marR="0" indent="0" algn="l" fontAlgn="auto">
                <a:lnSpc>
                  <a:spcPct val="125000"/>
                </a:lnSpc>
                <a:spcBef>
                  <a:spcPct val="0"/>
                </a:spcBef>
                <a:spcAft>
                  <a:spcPct val="0"/>
                </a:spcAft>
              </a:pPr>
              <a:endParaRPr sz="2400" b="1"/>
            </a:p>
          </p:txBody>
        </p:sp>
      </p:grpSp>
      <p:cxnSp>
        <p:nvCxnSpPr>
          <p:cNvPr id="31" name="Connector 31"/>
          <p:cNvCxnSpPr/>
          <p:nvPr/>
        </p:nvCxnSpPr>
        <p:spPr>
          <a:xfrm flipV="1">
            <a:off x="6064374" y="1704007"/>
            <a:ext cx="0" cy="1294912"/>
          </a:xfrm>
          <a:prstGeom prst="line">
            <a:avLst/>
          </a:prstGeom>
          <a:ln w="6350" cap="flat" cmpd="sng">
            <a:solidFill>
              <a:srgbClr val="FFFFFF">
                <a:lumMod val="65000"/>
              </a:srgbClr>
            </a:solidFill>
            <a:prstDash val="solid"/>
          </a:ln>
        </p:spPr>
      </p:cxnSp>
      <p:sp>
        <p:nvSpPr>
          <p:cNvPr id="32" name="TextBox 32"/>
          <p:cNvSpPr txBox="1"/>
          <p:nvPr/>
        </p:nvSpPr>
        <p:spPr>
          <a:xfrm>
            <a:off x="6850127" y="1192313"/>
            <a:ext cx="4921661" cy="398780"/>
          </a:xfrm>
          <a:prstGeom prst="rect">
            <a:avLst/>
          </a:prstGeom>
          <a:noFill/>
        </p:spPr>
        <p:txBody>
          <a:bodyPr vert="horz" wrap="square" lIns="91440" tIns="45720" rIns="91440" bIns="45720" rtlCol="0" anchor="t">
            <a:spAutoFit/>
          </a:bodyPr>
          <a:lstStyle/>
          <a:p>
            <a:pPr marL="0" algn="l">
              <a:defRPr/>
            </a:pPr>
            <a:r>
              <a:rPr lang="zh-CN" altLang="en-US" sz="2000" b="1" i="0" u="none" baseline="0">
                <a:solidFill>
                  <a:srgbClr val="285B9E"/>
                </a:solidFill>
                <a:latin typeface="微软雅黑" panose="020B0503020204020204" charset="-122"/>
                <a:ea typeface="微软雅黑" panose="020B0503020204020204" charset="-122"/>
              </a:rPr>
              <a:t>材料多元化的趋势</a:t>
            </a:r>
            <a:endParaRPr lang="zh-CN" altLang="en-US" sz="2000" b="1" i="0" u="none" baseline="0">
              <a:solidFill>
                <a:srgbClr val="285B9E"/>
              </a:solidFill>
              <a:latin typeface="微软雅黑" panose="020B0503020204020204" charset="-122"/>
              <a:ea typeface="微软雅黑" panose="020B0503020204020204" charset="-122"/>
            </a:endParaRPr>
          </a:p>
        </p:txBody>
      </p:sp>
      <p:sp>
        <p:nvSpPr>
          <p:cNvPr id="33" name="TextBox 33"/>
          <p:cNvSpPr txBox="1"/>
          <p:nvPr/>
        </p:nvSpPr>
        <p:spPr>
          <a:xfrm>
            <a:off x="6850129" y="1530867"/>
            <a:ext cx="4921659" cy="1753235"/>
          </a:xfrm>
          <a:prstGeom prst="rect">
            <a:avLst/>
          </a:prstGeom>
          <a:noFill/>
        </p:spPr>
        <p:txBody>
          <a:bodyPr vert="horz" wrap="square" lIns="91440" tIns="45720" rIns="91440" bIns="45720" rtlCol="0" anchor="t">
            <a:spAutoFit/>
          </a:bodyPr>
          <a:lstStyle/>
          <a:p>
            <a:pPr marL="0" algn="l">
              <a:lnSpc>
                <a:spcPct val="150000"/>
              </a:lnSpc>
              <a:defRPr/>
            </a:pPr>
            <a:r>
              <a:rPr lang="en-US" altLang="zh-CN" b="1" i="0" u="none" baseline="0">
                <a:solidFill>
                  <a:srgbClr val="000000">
                    <a:lumMod val="75000"/>
                    <a:lumOff val="25000"/>
                  </a:srgbClr>
                </a:solidFill>
                <a:latin typeface="微软雅黑" panose="020B0503020204020204" charset="-122"/>
                <a:ea typeface="微软雅黑" panose="020B0503020204020204" charset="-122"/>
              </a:rPr>
              <a:t>    </a:t>
            </a:r>
            <a:r>
              <a:rPr lang="zh-CN" altLang="en-US" b="1" i="0" u="none" baseline="0">
                <a:solidFill>
                  <a:srgbClr val="000000">
                    <a:lumMod val="75000"/>
                    <a:lumOff val="25000"/>
                  </a:srgbClr>
                </a:solidFill>
                <a:latin typeface="微软雅黑" panose="020B0503020204020204" charset="-122"/>
                <a:ea typeface="微软雅黑" panose="020B0503020204020204" charset="-122"/>
              </a:rPr>
              <a:t>考题逐步引入多元材料，如音频、视频及网络资源等，鼓励学生在分析过程中运用现代信息技术获取和处理历史资料，提升学习的趣味性和有效性。</a:t>
            </a:r>
            <a:endParaRPr lang="zh-CN" altLang="en-US" b="1" i="0" u="none" baseline="0">
              <a:solidFill>
                <a:srgbClr val="000000">
                  <a:lumMod val="75000"/>
                  <a:lumOff val="25000"/>
                </a:srgbClr>
              </a:solidFill>
              <a:latin typeface="微软雅黑" panose="020B0503020204020204" charset="-122"/>
              <a:ea typeface="微软雅黑" panose="020B0503020204020204" charset="-122"/>
            </a:endParaRPr>
          </a:p>
        </p:txBody>
      </p:sp>
      <p:sp>
        <p:nvSpPr>
          <p:cNvPr id="34" name="TextBox 34"/>
          <p:cNvSpPr txBox="1"/>
          <p:nvPr/>
        </p:nvSpPr>
        <p:spPr>
          <a:xfrm>
            <a:off x="355107" y="1192313"/>
            <a:ext cx="4986766" cy="398780"/>
          </a:xfrm>
          <a:prstGeom prst="rect">
            <a:avLst/>
          </a:prstGeom>
          <a:noFill/>
        </p:spPr>
        <p:txBody>
          <a:bodyPr vert="horz" wrap="square" lIns="91440" tIns="45720" rIns="91440" bIns="45720" rtlCol="0" anchor="t">
            <a:spAutoFit/>
          </a:bodyPr>
          <a:lstStyle/>
          <a:p>
            <a:pPr marL="0" algn="l">
              <a:defRPr/>
            </a:pPr>
            <a:r>
              <a:rPr lang="zh-CN" altLang="en-US" sz="2000" b="1" i="0" u="none" baseline="0">
                <a:solidFill>
                  <a:srgbClr val="285B9E"/>
                </a:solidFill>
                <a:latin typeface="微软雅黑" panose="020B0503020204020204" charset="-122"/>
                <a:ea typeface="微软雅黑" panose="020B0503020204020204" charset="-122"/>
              </a:rPr>
              <a:t>交叉学科的考查</a:t>
            </a:r>
            <a:endParaRPr lang="zh-CN" altLang="en-US" sz="2000" b="1" i="0" u="none" baseline="0">
              <a:solidFill>
                <a:srgbClr val="285B9E"/>
              </a:solidFill>
              <a:latin typeface="微软雅黑" panose="020B0503020204020204" charset="-122"/>
              <a:ea typeface="微软雅黑" panose="020B0503020204020204" charset="-122"/>
            </a:endParaRPr>
          </a:p>
        </p:txBody>
      </p:sp>
      <p:sp>
        <p:nvSpPr>
          <p:cNvPr id="35" name="TextBox 35"/>
          <p:cNvSpPr txBox="1"/>
          <p:nvPr/>
        </p:nvSpPr>
        <p:spPr>
          <a:xfrm>
            <a:off x="355107" y="1530867"/>
            <a:ext cx="4986765" cy="1337945"/>
          </a:xfrm>
          <a:prstGeom prst="rect">
            <a:avLst/>
          </a:prstGeom>
          <a:noFill/>
        </p:spPr>
        <p:txBody>
          <a:bodyPr vert="horz" wrap="square" lIns="91440" tIns="45720" rIns="91440" bIns="45720" rtlCol="0" anchor="t">
            <a:spAutoFit/>
          </a:bodyPr>
          <a:lstStyle/>
          <a:p>
            <a:pPr marL="0" algn="l">
              <a:lnSpc>
                <a:spcPct val="150000"/>
              </a:lnSpc>
              <a:defRPr/>
            </a:pPr>
            <a:r>
              <a:rPr lang="en-US" altLang="zh-CN" b="1" i="0" u="none" baseline="0">
                <a:solidFill>
                  <a:srgbClr val="000000">
                    <a:lumMod val="75000"/>
                    <a:lumOff val="25000"/>
                  </a:srgbClr>
                </a:solidFill>
                <a:latin typeface="微软雅黑" panose="020B0503020204020204" charset="-122"/>
                <a:ea typeface="微软雅黑" panose="020B0503020204020204" charset="-122"/>
              </a:rPr>
              <a:t>   </a:t>
            </a:r>
            <a:r>
              <a:rPr lang="zh-CN" altLang="en-US" b="1" i="0" u="none" baseline="0">
                <a:solidFill>
                  <a:srgbClr val="000000">
                    <a:lumMod val="75000"/>
                    <a:lumOff val="25000"/>
                  </a:srgbClr>
                </a:solidFill>
                <a:latin typeface="微软雅黑" panose="020B0503020204020204" charset="-122"/>
                <a:ea typeface="微软雅黑" panose="020B0503020204020204" charset="-122"/>
              </a:rPr>
              <a:t>新的命题方向强调历史与其他学科知识的交叉，比如科学技术与历史的结合，让学生在解决问题时能够综合运用多学科知识。</a:t>
            </a:r>
            <a:endParaRPr lang="zh-CN" altLang="en-US" b="1" i="0" u="none" baseline="0">
              <a:solidFill>
                <a:srgbClr val="000000">
                  <a:lumMod val="75000"/>
                  <a:lumOff val="25000"/>
                </a:srgbClr>
              </a:solidFill>
              <a:latin typeface="微软雅黑" panose="020B0503020204020204" charset="-122"/>
              <a:ea typeface="微软雅黑" panose="020B0503020204020204" charset="-122"/>
            </a:endParaRP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660753" y="298888"/>
            <a:ext cx="8420382" cy="523220"/>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800" b="1" i="0" u="none" baseline="0">
                <a:solidFill>
                  <a:srgbClr val="285B9E"/>
                </a:solidFill>
                <a:latin typeface="微软雅黑" panose="020B0503020204020204" charset="-122"/>
                <a:ea typeface="微软雅黑" panose="020B0503020204020204" charset="-122"/>
              </a:rPr>
              <a:t>地方文化的渗透</a:t>
            </a:r>
            <a:endParaRPr lang="zh-CN" altLang="en-US" sz="2800" b="1" i="0" u="none" baseline="0">
              <a:solidFill>
                <a:srgbClr val="285B9E"/>
              </a:solidFill>
              <a:latin typeface="微软雅黑" panose="020B0503020204020204" charset="-122"/>
              <a:ea typeface="微软雅黑" panose="020B0503020204020204" charset="-122"/>
            </a:endParaRPr>
          </a:p>
        </p:txBody>
      </p:sp>
      <p:sp>
        <p:nvSpPr>
          <p:cNvPr id="3" name="AutoShape 3"/>
          <p:cNvSpPr/>
          <p:nvPr/>
        </p:nvSpPr>
        <p:spPr>
          <a:xfrm>
            <a:off x="1268817" y="4706685"/>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4" name="AutoShape 4"/>
          <p:cNvSpPr/>
          <p:nvPr/>
        </p:nvSpPr>
        <p:spPr>
          <a:xfrm>
            <a:off x="1268817" y="4407293"/>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5" name="AutoShape 5"/>
          <p:cNvSpPr/>
          <p:nvPr/>
        </p:nvSpPr>
        <p:spPr>
          <a:xfrm>
            <a:off x="1268817" y="4115133"/>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6" name="AutoShape 6"/>
          <p:cNvSpPr/>
          <p:nvPr/>
        </p:nvSpPr>
        <p:spPr>
          <a:xfrm>
            <a:off x="1268817" y="3815742"/>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7" name="AutoShape 7"/>
          <p:cNvSpPr/>
          <p:nvPr/>
        </p:nvSpPr>
        <p:spPr>
          <a:xfrm>
            <a:off x="1268817" y="3526377"/>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8" name="AutoShape 8"/>
          <p:cNvSpPr/>
          <p:nvPr/>
        </p:nvSpPr>
        <p:spPr>
          <a:xfrm>
            <a:off x="1268817" y="3226986"/>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9" name="AutoShape 9"/>
          <p:cNvSpPr/>
          <p:nvPr/>
        </p:nvSpPr>
        <p:spPr>
          <a:xfrm>
            <a:off x="1268817" y="2934826"/>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0" name="AutoShape 10"/>
          <p:cNvSpPr/>
          <p:nvPr/>
        </p:nvSpPr>
        <p:spPr>
          <a:xfrm>
            <a:off x="1268817" y="2635435"/>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1" name="AutoShape 11"/>
          <p:cNvSpPr/>
          <p:nvPr/>
        </p:nvSpPr>
        <p:spPr>
          <a:xfrm>
            <a:off x="3277658" y="4706685"/>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2" name="AutoShape 12"/>
          <p:cNvSpPr/>
          <p:nvPr/>
        </p:nvSpPr>
        <p:spPr>
          <a:xfrm>
            <a:off x="3277658" y="4407293"/>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3" name="AutoShape 13"/>
          <p:cNvSpPr/>
          <p:nvPr/>
        </p:nvSpPr>
        <p:spPr>
          <a:xfrm>
            <a:off x="3277658" y="4115133"/>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4" name="AutoShape 14"/>
          <p:cNvSpPr/>
          <p:nvPr/>
        </p:nvSpPr>
        <p:spPr>
          <a:xfrm>
            <a:off x="3277658" y="3815742"/>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5" name="AutoShape 15"/>
          <p:cNvSpPr/>
          <p:nvPr/>
        </p:nvSpPr>
        <p:spPr>
          <a:xfrm>
            <a:off x="3277658" y="3526377"/>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6" name="AutoShape 16"/>
          <p:cNvSpPr/>
          <p:nvPr/>
        </p:nvSpPr>
        <p:spPr>
          <a:xfrm>
            <a:off x="3277658" y="3226986"/>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7" name="AutoShape 17"/>
          <p:cNvSpPr/>
          <p:nvPr/>
        </p:nvSpPr>
        <p:spPr>
          <a:xfrm>
            <a:off x="3277658" y="2934826"/>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8" name="AutoShape 18"/>
          <p:cNvSpPr/>
          <p:nvPr/>
        </p:nvSpPr>
        <p:spPr>
          <a:xfrm>
            <a:off x="3277658" y="2635435"/>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9" name="AutoShape 19"/>
          <p:cNvSpPr/>
          <p:nvPr/>
        </p:nvSpPr>
        <p:spPr>
          <a:xfrm>
            <a:off x="1268817" y="2332953"/>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20" name="AutoShape 20"/>
          <p:cNvSpPr/>
          <p:nvPr/>
        </p:nvSpPr>
        <p:spPr>
          <a:xfrm>
            <a:off x="3277658" y="2332953"/>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21" name="AutoShape 21"/>
          <p:cNvSpPr/>
          <p:nvPr/>
        </p:nvSpPr>
        <p:spPr>
          <a:xfrm>
            <a:off x="1268817" y="2036249"/>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22" name="AutoShape 22"/>
          <p:cNvSpPr/>
          <p:nvPr/>
        </p:nvSpPr>
        <p:spPr>
          <a:xfrm>
            <a:off x="3277658" y="2036249"/>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23" name="AutoShape 23"/>
          <p:cNvSpPr/>
          <p:nvPr/>
        </p:nvSpPr>
        <p:spPr>
          <a:xfrm>
            <a:off x="4871956" y="984770"/>
            <a:ext cx="578612" cy="578612"/>
          </a:xfrm>
          <a:prstGeom prst="ellipse">
            <a:avLst/>
          </a:prstGeom>
          <a:solidFill>
            <a:srgbClr val="285B9E"/>
          </a:solidFill>
          <a:ln cap="flat" cmpd="sng">
            <a:prstDash val="solid"/>
          </a:ln>
        </p:spPr>
        <p:txBody>
          <a:bodyPr vert="horz" lIns="0" tIns="0" rIns="0" bIns="0" anchor="ctr">
            <a:normAutofit/>
          </a:bodyPr>
          <a:p>
            <a:pPr marL="0" algn="ctr">
              <a:lnSpc>
                <a:spcPct val="120000"/>
              </a:lnSpc>
              <a:spcBef>
                <a:spcPct val="0"/>
              </a:spcBef>
              <a:spcAft>
                <a:spcPct val="0"/>
              </a:spcAft>
            </a:pPr>
            <a:r>
              <a:rPr lang="en-AU" sz="1800" b="0" i="0" u="none" baseline="0">
                <a:solidFill>
                  <a:srgbClr val="FFFFFF"/>
                </a:solidFill>
                <a:latin typeface="字魂59号-创粗黑"/>
                <a:ea typeface="字魂59号-创粗黑"/>
              </a:rPr>
              <a:t>01</a:t>
            </a:r>
            <a:endParaRPr lang="en-AU" sz="1800" b="0" i="0" u="none" baseline="0">
              <a:solidFill>
                <a:srgbClr val="FFFFFF"/>
              </a:solidFill>
              <a:latin typeface="字魂59号-创粗黑"/>
              <a:ea typeface="字魂59号-创粗黑"/>
            </a:endParaRPr>
          </a:p>
        </p:txBody>
      </p:sp>
      <p:sp>
        <p:nvSpPr>
          <p:cNvPr id="24" name="AutoShape 24"/>
          <p:cNvSpPr/>
          <p:nvPr/>
        </p:nvSpPr>
        <p:spPr>
          <a:xfrm>
            <a:off x="4894875" y="3455522"/>
            <a:ext cx="578612" cy="578612"/>
          </a:xfrm>
          <a:prstGeom prst="ellipse">
            <a:avLst/>
          </a:prstGeom>
          <a:solidFill>
            <a:srgbClr val="285B9E"/>
          </a:solidFill>
          <a:ln cap="flat" cmpd="sng">
            <a:prstDash val="solid"/>
          </a:ln>
        </p:spPr>
        <p:txBody>
          <a:bodyPr vert="horz" lIns="0" tIns="0" rIns="0" bIns="0" anchor="ctr">
            <a:normAutofit/>
          </a:bodyPr>
          <a:p>
            <a:pPr marL="0" algn="ctr">
              <a:lnSpc>
                <a:spcPct val="120000"/>
              </a:lnSpc>
              <a:spcBef>
                <a:spcPct val="0"/>
              </a:spcBef>
              <a:spcAft>
                <a:spcPct val="0"/>
              </a:spcAft>
            </a:pPr>
            <a:r>
              <a:rPr lang="en-AU" sz="1800" b="0" i="0" u="none" baseline="0">
                <a:solidFill>
                  <a:srgbClr val="FFFFFF"/>
                </a:solidFill>
                <a:latin typeface="字魂59号-创粗黑"/>
                <a:ea typeface="字魂59号-创粗黑"/>
              </a:rPr>
              <a:t>02</a:t>
            </a:r>
            <a:endParaRPr lang="en-AU" sz="1800" b="0" i="0" u="none" baseline="0">
              <a:solidFill>
                <a:srgbClr val="FFFFFF"/>
              </a:solidFill>
              <a:latin typeface="字魂59号-创粗黑"/>
              <a:ea typeface="字魂59号-创粗黑"/>
            </a:endParaRPr>
          </a:p>
        </p:txBody>
      </p:sp>
      <p:sp>
        <p:nvSpPr>
          <p:cNvPr id="25" name="TextBox 25"/>
          <p:cNvSpPr txBox="1"/>
          <p:nvPr/>
        </p:nvSpPr>
        <p:spPr>
          <a:xfrm>
            <a:off x="5473487" y="1114856"/>
            <a:ext cx="6058607"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齐鲁文化的突出</a:t>
            </a:r>
            <a:endParaRPr lang="en-US" sz="1100"/>
          </a:p>
        </p:txBody>
      </p:sp>
      <p:sp>
        <p:nvSpPr>
          <p:cNvPr id="26" name="TextBox 26"/>
          <p:cNvSpPr txBox="1"/>
          <p:nvPr/>
        </p:nvSpPr>
        <p:spPr>
          <a:xfrm>
            <a:off x="5473487" y="1486555"/>
            <a:ext cx="6058606"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山东中考命题中重点考察齐鲁文化的特色及其历史渊源，强化学生对本地域文化的认识与理解，引导其认同地方历史和文化。</a:t>
            </a:r>
            <a:endParaRPr lang="en-US" sz="1100"/>
          </a:p>
        </p:txBody>
      </p:sp>
      <p:sp>
        <p:nvSpPr>
          <p:cNvPr id="27" name="TextBox 27"/>
          <p:cNvSpPr txBox="1"/>
          <p:nvPr/>
        </p:nvSpPr>
        <p:spPr>
          <a:xfrm>
            <a:off x="5473487" y="3532096"/>
            <a:ext cx="6058607"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地域认同的强化</a:t>
            </a:r>
            <a:endParaRPr lang="en-US" sz="1100"/>
          </a:p>
        </p:txBody>
      </p:sp>
      <p:sp>
        <p:nvSpPr>
          <p:cNvPr id="28" name="TextBox 28"/>
          <p:cNvSpPr txBox="1"/>
          <p:nvPr/>
        </p:nvSpPr>
        <p:spPr>
          <a:xfrm>
            <a:off x="5473487" y="3903795"/>
            <a:ext cx="6058606"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通过强调地方历史故事和人物，增强学生的地域归属感和文化自信，促进学生对山东文化的认同，寓教于乐，提高历史学科的吸引力。</a:t>
            </a:r>
            <a:endParaRPr lang="en-US" sz="1100"/>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flipV="1">
            <a:off x="9680567" y="-10869"/>
            <a:ext cx="1679810" cy="2023763"/>
          </a:xfrm>
          <a:prstGeom prst="round2SameRect">
            <a:avLst>
              <a:gd name="adj1" fmla="val 50000"/>
              <a:gd name="adj2" fmla="val 0"/>
            </a:avLst>
          </a:prstGeom>
          <a:solidFill>
            <a:srgbClr val="285B9E"/>
          </a:solidFill>
          <a:ln cap="flat">
            <a:prstDash val="solid"/>
          </a:ln>
          <a:effectLst>
            <a:outerShdw blurRad="101600" dist="88900" dir="2700000" algn="tl" rotWithShape="0">
              <a:srgbClr val="285B9E">
                <a:alpha val="16000"/>
              </a:srgbClr>
            </a:outerShdw>
          </a:effectLst>
        </p:spPr>
        <p:txBody>
          <a:bodyPr vert="horz" lIns="91440" tIns="45720" rIns="91440" bIns="45720" anchor="ctr">
            <a:normAutofit/>
          </a:bodyPr>
          <a:p>
            <a:pPr marL="0" algn="ctr"/>
          </a:p>
        </p:txBody>
      </p:sp>
      <p:grpSp>
        <p:nvGrpSpPr>
          <p:cNvPr id="3" name="Group 3"/>
          <p:cNvGrpSpPr/>
          <p:nvPr/>
        </p:nvGrpSpPr>
        <p:grpSpPr>
          <a:xfrm>
            <a:off x="10020299" y="462214"/>
            <a:ext cx="960919" cy="1010579"/>
            <a:chOff x="2289175" y="1033463"/>
            <a:chExt cx="614363" cy="646113"/>
          </a:xfrm>
        </p:grpSpPr>
        <p:sp>
          <p:nvSpPr>
            <p:cNvPr id="4" name="Freeform 4"/>
            <p:cNvSpPr/>
            <p:nvPr/>
          </p:nvSpPr>
          <p:spPr>
            <a:xfrm>
              <a:off x="2628900" y="1033463"/>
              <a:ext cx="95250" cy="92075"/>
            </a:xfrm>
            <a:custGeom>
              <a:avLst/>
              <a:gdLst/>
              <a:ahLst/>
              <a:cxnLst/>
              <a:rect l="l" t="t" r="r" b="b"/>
              <a:pathLst>
                <a:path w="42" h="41">
                  <a:moveTo>
                    <a:pt x="31" y="29"/>
                  </a:moveTo>
                  <a:cubicBezTo>
                    <a:pt x="21" y="41"/>
                    <a:pt x="0" y="40"/>
                    <a:pt x="0" y="40"/>
                  </a:cubicBezTo>
                  <a:cubicBezTo>
                    <a:pt x="0" y="40"/>
                    <a:pt x="0" y="18"/>
                    <a:pt x="11" y="10"/>
                  </a:cubicBezTo>
                  <a:cubicBezTo>
                    <a:pt x="19" y="4"/>
                    <a:pt x="42" y="0"/>
                    <a:pt x="42" y="0"/>
                  </a:cubicBezTo>
                  <a:cubicBezTo>
                    <a:pt x="42" y="0"/>
                    <a:pt x="38" y="21"/>
                    <a:pt x="31" y="29"/>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5" name="Freeform 5"/>
            <p:cNvSpPr/>
            <p:nvPr/>
          </p:nvSpPr>
          <p:spPr>
            <a:xfrm>
              <a:off x="2513013" y="1209676"/>
              <a:ext cx="38100" cy="50800"/>
            </a:xfrm>
            <a:custGeom>
              <a:avLst/>
              <a:gdLst/>
              <a:ahLst/>
              <a:cxnLst/>
              <a:rect l="l" t="t" r="r" b="b"/>
              <a:pathLst>
                <a:path w="17" h="22">
                  <a:moveTo>
                    <a:pt x="17" y="0"/>
                  </a:moveTo>
                  <a:cubicBezTo>
                    <a:pt x="10" y="3"/>
                    <a:pt x="3" y="9"/>
                    <a:pt x="0" y="22"/>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6" name="Freeform 6"/>
            <p:cNvSpPr/>
            <p:nvPr/>
          </p:nvSpPr>
          <p:spPr>
            <a:xfrm>
              <a:off x="2444750" y="1135063"/>
              <a:ext cx="365125" cy="311150"/>
            </a:xfrm>
            <a:custGeom>
              <a:avLst/>
              <a:gdLst/>
              <a:ahLst/>
              <a:cxnLst/>
              <a:rect l="l" t="t" r="r" b="b"/>
              <a:pathLst>
                <a:path w="161" h="137">
                  <a:moveTo>
                    <a:pt x="152" y="45"/>
                  </a:moveTo>
                  <a:cubicBezTo>
                    <a:pt x="141" y="0"/>
                    <a:pt x="101" y="14"/>
                    <a:pt x="101" y="14"/>
                  </a:cubicBezTo>
                  <a:cubicBezTo>
                    <a:pt x="87" y="17"/>
                    <a:pt x="81" y="16"/>
                    <a:pt x="81" y="16"/>
                  </a:cubicBezTo>
                  <a:cubicBezTo>
                    <a:pt x="81" y="16"/>
                    <a:pt x="74" y="17"/>
                    <a:pt x="60" y="14"/>
                  </a:cubicBezTo>
                  <a:cubicBezTo>
                    <a:pt x="60" y="14"/>
                    <a:pt x="20" y="0"/>
                    <a:pt x="9" y="45"/>
                  </a:cubicBezTo>
                  <a:cubicBezTo>
                    <a:pt x="9" y="45"/>
                    <a:pt x="0" y="92"/>
                    <a:pt x="37" y="125"/>
                  </a:cubicBezTo>
                  <a:cubicBezTo>
                    <a:pt x="37" y="125"/>
                    <a:pt x="48" y="137"/>
                    <a:pt x="66" y="129"/>
                  </a:cubicBezTo>
                  <a:cubicBezTo>
                    <a:pt x="66" y="129"/>
                    <a:pt x="75" y="126"/>
                    <a:pt x="81" y="126"/>
                  </a:cubicBezTo>
                  <a:cubicBezTo>
                    <a:pt x="86" y="126"/>
                    <a:pt x="95" y="129"/>
                    <a:pt x="95" y="129"/>
                  </a:cubicBezTo>
                  <a:cubicBezTo>
                    <a:pt x="113" y="137"/>
                    <a:pt x="124" y="125"/>
                    <a:pt x="124" y="125"/>
                  </a:cubicBezTo>
                  <a:cubicBezTo>
                    <a:pt x="161" y="92"/>
                    <a:pt x="152" y="45"/>
                    <a:pt x="152" y="45"/>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7" name="Freeform 7"/>
            <p:cNvSpPr/>
            <p:nvPr/>
          </p:nvSpPr>
          <p:spPr>
            <a:xfrm>
              <a:off x="2582863" y="1069976"/>
              <a:ext cx="46038" cy="53975"/>
            </a:xfrm>
            <a:custGeom>
              <a:avLst/>
              <a:gdLst/>
              <a:ahLst/>
              <a:cxnLst/>
              <a:rect l="l" t="t" r="r" b="b"/>
              <a:pathLst>
                <a:path w="20" h="24">
                  <a:moveTo>
                    <a:pt x="0" y="0"/>
                  </a:moveTo>
                  <a:cubicBezTo>
                    <a:pt x="0" y="0"/>
                    <a:pt x="12" y="5"/>
                    <a:pt x="20" y="24"/>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8" name="Freeform 8"/>
            <p:cNvSpPr/>
            <p:nvPr/>
          </p:nvSpPr>
          <p:spPr>
            <a:xfrm>
              <a:off x="2289175" y="1389063"/>
              <a:ext cx="431800" cy="277813"/>
            </a:xfrm>
            <a:custGeom>
              <a:avLst/>
              <a:gdLst/>
              <a:ahLst/>
              <a:cxnLst/>
              <a:rect l="l" t="t" r="r" b="b"/>
              <a:pathLst>
                <a:path w="191" h="123">
                  <a:moveTo>
                    <a:pt x="67" y="0"/>
                  </a:moveTo>
                  <a:cubicBezTo>
                    <a:pt x="17" y="24"/>
                    <a:pt x="17" y="24"/>
                    <a:pt x="17" y="24"/>
                  </a:cubicBezTo>
                  <a:cubicBezTo>
                    <a:pt x="8" y="28"/>
                    <a:pt x="0" y="41"/>
                    <a:pt x="0" y="51"/>
                  </a:cubicBezTo>
                  <a:cubicBezTo>
                    <a:pt x="0" y="66"/>
                    <a:pt x="0" y="66"/>
                    <a:pt x="0" y="66"/>
                  </a:cubicBezTo>
                  <a:cubicBezTo>
                    <a:pt x="0" y="79"/>
                    <a:pt x="6" y="84"/>
                    <a:pt x="21" y="87"/>
                  </a:cubicBezTo>
                  <a:cubicBezTo>
                    <a:pt x="191" y="123"/>
                    <a:pt x="191" y="123"/>
                    <a:pt x="191" y="123"/>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9" name="AutoShape 9"/>
            <p:cNvSpPr/>
            <p:nvPr/>
          </p:nvSpPr>
          <p:spPr>
            <a:xfrm flipH="1">
              <a:off x="2751138" y="1516063"/>
              <a:ext cx="152400" cy="74613"/>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0" name="AutoShape 10"/>
            <p:cNvSpPr/>
            <p:nvPr/>
          </p:nvSpPr>
          <p:spPr>
            <a:xfrm flipH="1" flipV="1">
              <a:off x="2370138" y="1477963"/>
              <a:ext cx="334963" cy="69850"/>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1" name="Freeform 11"/>
            <p:cNvSpPr/>
            <p:nvPr/>
          </p:nvSpPr>
          <p:spPr>
            <a:xfrm>
              <a:off x="2701925" y="1417638"/>
              <a:ext cx="201613" cy="261938"/>
            </a:xfrm>
            <a:custGeom>
              <a:avLst/>
              <a:gdLst/>
              <a:ahLst/>
              <a:cxnLst/>
              <a:rect l="l" t="t" r="r" b="b"/>
              <a:pathLst>
                <a:path w="89" h="115">
                  <a:moveTo>
                    <a:pt x="89" y="76"/>
                  </a:moveTo>
                  <a:cubicBezTo>
                    <a:pt x="21" y="109"/>
                    <a:pt x="21" y="109"/>
                    <a:pt x="21" y="109"/>
                  </a:cubicBezTo>
                  <a:cubicBezTo>
                    <a:pt x="9" y="115"/>
                    <a:pt x="0" y="104"/>
                    <a:pt x="0" y="91"/>
                  </a:cubicBezTo>
                  <a:cubicBezTo>
                    <a:pt x="0" y="73"/>
                    <a:pt x="0" y="73"/>
                    <a:pt x="0" y="73"/>
                  </a:cubicBezTo>
                  <a:cubicBezTo>
                    <a:pt x="0" y="62"/>
                    <a:pt x="8" y="50"/>
                    <a:pt x="17" y="45"/>
                  </a:cubicBezTo>
                  <a:cubicBezTo>
                    <a:pt x="89" y="10"/>
                    <a:pt x="89" y="10"/>
                    <a:pt x="89" y="10"/>
                  </a:cubicBezTo>
                  <a:cubicBezTo>
                    <a:pt x="40" y="0"/>
                    <a:pt x="40" y="0"/>
                    <a:pt x="40" y="0"/>
                  </a:cubicBezTo>
                </a:path>
              </a:pathLst>
            </a:custGeom>
            <a:noFill/>
            <a:ln w="38100" cap="rnd">
              <a:solidFill>
                <a:srgbClr val="FFFFFF"/>
              </a:solidFill>
              <a:prstDash val="solid"/>
            </a:ln>
          </p:spPr>
          <p:txBody>
            <a:bodyPr vert="horz" wrap="square" lIns="91440" tIns="45720" rIns="91440" bIns="45720" anchor="t">
              <a:normAutofit/>
            </a:bodyPr>
            <a:p>
              <a:pPr marL="0" algn="l"/>
            </a:p>
          </p:txBody>
        </p:sp>
      </p:grpSp>
      <p:grpSp>
        <p:nvGrpSpPr>
          <p:cNvPr id="12" name="Group 12"/>
          <p:cNvGrpSpPr/>
          <p:nvPr/>
        </p:nvGrpSpPr>
        <p:grpSpPr>
          <a:xfrm>
            <a:off x="831623" y="1333745"/>
            <a:ext cx="1426619" cy="1862048"/>
            <a:chOff x="1011372" y="1333745"/>
            <a:chExt cx="1426619" cy="1862048"/>
          </a:xfrm>
        </p:grpSpPr>
        <p:sp>
          <p:nvSpPr>
            <p:cNvPr id="13" name="AutoShape 13"/>
            <p:cNvSpPr/>
            <p:nvPr/>
          </p:nvSpPr>
          <p:spPr>
            <a:xfrm rot="16200000">
              <a:off x="1011373" y="1472792"/>
              <a:ext cx="1426617" cy="1426619"/>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14" name="AutoShape 14"/>
            <p:cNvSpPr/>
            <p:nvPr/>
          </p:nvSpPr>
          <p:spPr>
            <a:xfrm>
              <a:off x="1210782" y="1333745"/>
              <a:ext cx="1050288" cy="1862048"/>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11500" b="0" i="0" u="none" baseline="0">
                  <a:solidFill>
                    <a:srgbClr val="FFFFFF"/>
                  </a:solidFill>
                  <a:latin typeface="微软雅黑" panose="020B0503020204020204" charset="-122"/>
                  <a:ea typeface="微软雅黑" panose="020B0503020204020204" charset="-122"/>
                </a:rPr>
                <a:t>4</a:t>
              </a:r>
              <a:endParaRPr lang="en-US" sz="11500" b="0" i="0" u="none" baseline="0">
                <a:solidFill>
                  <a:srgbClr val="FFFFFF"/>
                </a:solidFill>
                <a:latin typeface="微软雅黑" panose="020B0503020204020204" charset="-122"/>
                <a:ea typeface="微软雅黑" panose="020B0503020204020204" charset="-122"/>
              </a:endParaRPr>
            </a:p>
          </p:txBody>
        </p:sp>
      </p:grpSp>
      <p:sp>
        <p:nvSpPr>
          <p:cNvPr id="15" name="AutoShape 15"/>
          <p:cNvSpPr/>
          <p:nvPr/>
        </p:nvSpPr>
        <p:spPr>
          <a:xfrm>
            <a:off x="410400" y="3251554"/>
            <a:ext cx="11353510" cy="1015663"/>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6000" b="1" i="0" u="none" baseline="0">
                <a:solidFill>
                  <a:srgbClr val="285B9E"/>
                </a:solidFill>
                <a:latin typeface="微软雅黑" panose="020B0503020204020204" charset="-122"/>
                <a:ea typeface="微软雅黑" panose="020B0503020204020204" charset="-122"/>
              </a:rPr>
              <a:t>2026年命题考向预测</a:t>
            </a:r>
            <a:endParaRPr lang="zh-CN" altLang="en-US" sz="6000" b="1" i="0" u="none" baseline="0">
              <a:solidFill>
                <a:srgbClr val="285B9E"/>
              </a:solidFill>
              <a:latin typeface="微软雅黑" panose="020B0503020204020204" charset="-122"/>
              <a:ea typeface="微软雅黑" panose="020B0503020204020204" charset="-122"/>
            </a:endParaRPr>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660753" y="298888"/>
            <a:ext cx="8294652" cy="523220"/>
          </a:xfrm>
          <a:prstGeom prst="rect">
            <a:avLst/>
          </a:prstGeom>
        </p:spPr>
        <p:txBody>
          <a:bodyPr vert="horz" wrap="square" lIns="91440" tIns="45720" rIns="91440" bIns="45720" anchor="t">
            <a:spAutoFit/>
          </a:bodyPr>
          <a:p>
            <a:pPr marL="0" algn="l"/>
            <a:r>
              <a:rPr lang="zh-CN" altLang="en-US" sz="2800" b="1" i="0" u="none" baseline="0">
                <a:solidFill>
                  <a:srgbClr val="285B9E"/>
                </a:solidFill>
                <a:latin typeface="微软雅黑" panose="020B0503020204020204" charset="-122"/>
                <a:ea typeface="微软雅黑" panose="020B0503020204020204" charset="-122"/>
              </a:rPr>
              <a:t>题型与难度创新</a:t>
            </a:r>
            <a:endParaRPr lang="zh-CN" altLang="en-US" sz="2800" b="1" i="0" u="none" baseline="0">
              <a:solidFill>
                <a:srgbClr val="285B9E"/>
              </a:solidFill>
              <a:latin typeface="微软雅黑" panose="020B0503020204020204" charset="-122"/>
              <a:ea typeface="微软雅黑" panose="020B0503020204020204" charset="-122"/>
            </a:endParaRPr>
          </a:p>
        </p:txBody>
      </p:sp>
      <p:graphicFrame>
        <p:nvGraphicFramePr>
          <p:cNvPr id="3" name="Chart 3"/>
          <p:cNvGraphicFramePr>
            <a:graphicFrameLocks noGrp="1"/>
          </p:cNvGraphicFramePr>
          <p:nvPr/>
        </p:nvGraphicFramePr>
        <p:xfrm>
          <a:off x="4804815" y="767173"/>
          <a:ext cx="8706411" cy="5323654"/>
        </p:xfrm>
        <a:graphic>
          <a:graphicData uri="http://schemas.openxmlformats.org/drawingml/2006/chart">
            <c:chart xmlns:c="http://schemas.openxmlformats.org/drawingml/2006/chart" xmlns:r="http://schemas.openxmlformats.org/officeDocument/2006/relationships" r:id="rId1"/>
          </a:graphicData>
        </a:graphic>
      </p:graphicFrame>
      <p:grpSp>
        <p:nvGrpSpPr>
          <p:cNvPr id="4" name="Group 4"/>
          <p:cNvGrpSpPr/>
          <p:nvPr/>
        </p:nvGrpSpPr>
        <p:grpSpPr>
          <a:xfrm>
            <a:off x="8083094" y="2504833"/>
            <a:ext cx="2149855" cy="2149855"/>
            <a:chOff x="6660572" y="2693213"/>
            <a:chExt cx="1614055" cy="1614055"/>
          </a:xfrm>
        </p:grpSpPr>
        <p:sp>
          <p:nvSpPr>
            <p:cNvPr id="5" name="AutoShape 5"/>
            <p:cNvSpPr/>
            <p:nvPr/>
          </p:nvSpPr>
          <p:spPr>
            <a:xfrm>
              <a:off x="6660572" y="2693213"/>
              <a:ext cx="1614055" cy="1614055"/>
            </a:xfrm>
            <a:prstGeom prst="ellipse">
              <a:avLst/>
            </a:prstGeom>
            <a:solidFill>
              <a:srgbClr val="FFFFFF"/>
            </a:solidFill>
            <a:ln cap="flat">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6" name="Freeform 6"/>
            <p:cNvSpPr/>
            <p:nvPr/>
          </p:nvSpPr>
          <p:spPr>
            <a:xfrm>
              <a:off x="6934201" y="3090124"/>
              <a:ext cx="921370" cy="820234"/>
            </a:xfrm>
            <a:custGeom>
              <a:avLst/>
              <a:gdLst/>
              <a:ahLst/>
              <a:cxnLst/>
              <a:rect l="l" t="t" r="r" b="b"/>
              <a:pathLst>
                <a:path w="942" h="840">
                  <a:moveTo>
                    <a:pt x="742" y="570"/>
                  </a:moveTo>
                  <a:cubicBezTo>
                    <a:pt x="753" y="556"/>
                    <a:pt x="758" y="539"/>
                    <a:pt x="755" y="520"/>
                  </a:cubicBezTo>
                  <a:cubicBezTo>
                    <a:pt x="745" y="450"/>
                    <a:pt x="670" y="450"/>
                    <a:pt x="645" y="450"/>
                  </a:cubicBezTo>
                  <a:cubicBezTo>
                    <a:pt x="631" y="450"/>
                    <a:pt x="615" y="451"/>
                    <a:pt x="600" y="452"/>
                  </a:cubicBezTo>
                  <a:lnTo>
                    <a:pt x="600" y="411"/>
                  </a:lnTo>
                  <a:lnTo>
                    <a:pt x="722" y="411"/>
                  </a:lnTo>
                  <a:lnTo>
                    <a:pt x="722" y="367"/>
                  </a:lnTo>
                  <a:lnTo>
                    <a:pt x="608" y="367"/>
                  </a:lnTo>
                  <a:lnTo>
                    <a:pt x="650" y="295"/>
                  </a:lnTo>
                  <a:lnTo>
                    <a:pt x="733" y="295"/>
                  </a:lnTo>
                  <a:lnTo>
                    <a:pt x="733" y="251"/>
                  </a:lnTo>
                  <a:lnTo>
                    <a:pt x="676" y="251"/>
                  </a:lnTo>
                  <a:lnTo>
                    <a:pt x="762" y="106"/>
                  </a:lnTo>
                  <a:lnTo>
                    <a:pt x="689" y="106"/>
                  </a:lnTo>
                  <a:lnTo>
                    <a:pt x="569" y="326"/>
                  </a:lnTo>
                  <a:lnTo>
                    <a:pt x="450" y="106"/>
                  </a:lnTo>
                  <a:lnTo>
                    <a:pt x="377" y="106"/>
                  </a:lnTo>
                  <a:lnTo>
                    <a:pt x="463" y="251"/>
                  </a:lnTo>
                  <a:lnTo>
                    <a:pt x="404" y="251"/>
                  </a:lnTo>
                  <a:lnTo>
                    <a:pt x="404" y="295"/>
                  </a:lnTo>
                  <a:lnTo>
                    <a:pt x="489" y="295"/>
                  </a:lnTo>
                  <a:lnTo>
                    <a:pt x="531" y="367"/>
                  </a:lnTo>
                  <a:lnTo>
                    <a:pt x="420" y="367"/>
                  </a:lnTo>
                  <a:lnTo>
                    <a:pt x="420" y="411"/>
                  </a:lnTo>
                  <a:lnTo>
                    <a:pt x="538" y="411"/>
                  </a:lnTo>
                  <a:lnTo>
                    <a:pt x="538" y="454"/>
                  </a:lnTo>
                  <a:cubicBezTo>
                    <a:pt x="537" y="454"/>
                    <a:pt x="536" y="454"/>
                    <a:pt x="535" y="454"/>
                  </a:cubicBezTo>
                  <a:cubicBezTo>
                    <a:pt x="504" y="451"/>
                    <a:pt x="472" y="443"/>
                    <a:pt x="440" y="436"/>
                  </a:cubicBezTo>
                  <a:cubicBezTo>
                    <a:pt x="393" y="424"/>
                    <a:pt x="348" y="413"/>
                    <a:pt x="307" y="419"/>
                  </a:cubicBezTo>
                  <a:cubicBezTo>
                    <a:pt x="287" y="421"/>
                    <a:pt x="268" y="427"/>
                    <a:pt x="249" y="434"/>
                  </a:cubicBezTo>
                  <a:cubicBezTo>
                    <a:pt x="239" y="403"/>
                    <a:pt x="234" y="370"/>
                    <a:pt x="234" y="335"/>
                  </a:cubicBezTo>
                  <a:cubicBezTo>
                    <a:pt x="234" y="150"/>
                    <a:pt x="384" y="0"/>
                    <a:pt x="570" y="0"/>
                  </a:cubicBezTo>
                  <a:cubicBezTo>
                    <a:pt x="755" y="0"/>
                    <a:pt x="905" y="150"/>
                    <a:pt x="905" y="335"/>
                  </a:cubicBezTo>
                  <a:cubicBezTo>
                    <a:pt x="905" y="387"/>
                    <a:pt x="893" y="436"/>
                    <a:pt x="872" y="479"/>
                  </a:cubicBezTo>
                  <a:cubicBezTo>
                    <a:pt x="867" y="482"/>
                    <a:pt x="863" y="484"/>
                    <a:pt x="858" y="487"/>
                  </a:cubicBezTo>
                  <a:cubicBezTo>
                    <a:pt x="835" y="501"/>
                    <a:pt x="817" y="526"/>
                    <a:pt x="798" y="552"/>
                  </a:cubicBezTo>
                  <a:cubicBezTo>
                    <a:pt x="774" y="585"/>
                    <a:pt x="749" y="619"/>
                    <a:pt x="718" y="628"/>
                  </a:cubicBezTo>
                  <a:cubicBezTo>
                    <a:pt x="700" y="633"/>
                    <a:pt x="673" y="623"/>
                    <a:pt x="644" y="609"/>
                  </a:cubicBezTo>
                  <a:cubicBezTo>
                    <a:pt x="686" y="604"/>
                    <a:pt x="723" y="594"/>
                    <a:pt x="742" y="570"/>
                  </a:cubicBezTo>
                  <a:close/>
                  <a:moveTo>
                    <a:pt x="154" y="780"/>
                  </a:moveTo>
                  <a:cubicBezTo>
                    <a:pt x="321" y="683"/>
                    <a:pt x="559" y="840"/>
                    <a:pt x="779" y="758"/>
                  </a:cubicBezTo>
                  <a:cubicBezTo>
                    <a:pt x="864" y="727"/>
                    <a:pt x="907" y="635"/>
                    <a:pt x="932" y="535"/>
                  </a:cubicBezTo>
                  <a:cubicBezTo>
                    <a:pt x="942" y="495"/>
                    <a:pt x="922" y="475"/>
                    <a:pt x="870" y="507"/>
                  </a:cubicBezTo>
                  <a:cubicBezTo>
                    <a:pt x="824" y="535"/>
                    <a:pt x="790" y="632"/>
                    <a:pt x="724" y="650"/>
                  </a:cubicBezTo>
                  <a:cubicBezTo>
                    <a:pt x="673" y="664"/>
                    <a:pt x="607" y="606"/>
                    <a:pt x="545" y="594"/>
                  </a:cubicBezTo>
                  <a:cubicBezTo>
                    <a:pt x="624" y="587"/>
                    <a:pt x="742" y="591"/>
                    <a:pt x="732" y="524"/>
                  </a:cubicBezTo>
                  <a:cubicBezTo>
                    <a:pt x="721" y="446"/>
                    <a:pt x="603" y="483"/>
                    <a:pt x="533" y="477"/>
                  </a:cubicBezTo>
                  <a:cubicBezTo>
                    <a:pt x="453" y="469"/>
                    <a:pt x="373" y="433"/>
                    <a:pt x="310" y="441"/>
                  </a:cubicBezTo>
                  <a:cubicBezTo>
                    <a:pt x="188" y="457"/>
                    <a:pt x="83" y="591"/>
                    <a:pt x="0" y="626"/>
                  </a:cubicBezTo>
                  <a:lnTo>
                    <a:pt x="154" y="780"/>
                  </a:lnTo>
                  <a:close/>
                </a:path>
              </a:pathLst>
            </a:custGeom>
            <a:solidFill>
              <a:srgbClr val="224C84"/>
            </a:solidFill>
          </p:spPr>
        </p:sp>
      </p:grpSp>
      <p:grpSp>
        <p:nvGrpSpPr>
          <p:cNvPr id="7" name="Group 7"/>
          <p:cNvGrpSpPr/>
          <p:nvPr/>
        </p:nvGrpSpPr>
        <p:grpSpPr>
          <a:xfrm>
            <a:off x="589437" y="1357781"/>
            <a:ext cx="324000" cy="324000"/>
            <a:chOff x="4717593" y="883663"/>
            <a:chExt cx="452007" cy="452007"/>
          </a:xfrm>
        </p:grpSpPr>
        <p:sp>
          <p:nvSpPr>
            <p:cNvPr id="8" name="AutoShape 8"/>
            <p:cNvSpPr/>
            <p:nvPr/>
          </p:nvSpPr>
          <p:spPr>
            <a:xfrm>
              <a:off x="4717593" y="883663"/>
              <a:ext cx="452007" cy="452007"/>
            </a:xfrm>
            <a:prstGeom prst="ellipse">
              <a:avLst/>
            </a:prstGeom>
            <a:solidFill>
              <a:srgbClr val="285B9E"/>
            </a:solidFill>
            <a:ln cap="flat" cmpd="sng">
              <a:prstDash val="solid"/>
            </a:ln>
          </p:spPr>
          <p:txBody>
            <a:bodyPr vert="horz" lIns="91440" tIns="45720" rIns="91440" bIns="45720" anchor="ctr">
              <a:normAutofit/>
            </a:bodyPr>
            <a:p>
              <a:pPr marL="0" algn="ctr"/>
            </a:p>
          </p:txBody>
        </p:sp>
        <p:sp>
          <p:nvSpPr>
            <p:cNvPr id="9" name="Freeform 9"/>
            <p:cNvSpPr/>
            <p:nvPr/>
          </p:nvSpPr>
          <p:spPr>
            <a:xfrm rot="5400000">
              <a:off x="4817569" y="977796"/>
              <a:ext cx="300320" cy="263742"/>
            </a:xfrm>
            <a:custGeom>
              <a:avLst/>
              <a:gdLst/>
              <a:ahLst/>
              <a:cxnLst/>
              <a:rect l="l" t="t" r="r" b="b"/>
              <a:pathLst>
                <a:path w="1047548" h="919963">
                  <a:moveTo>
                    <a:pt x="0" y="919963"/>
                  </a:moveTo>
                  <a:lnTo>
                    <a:pt x="523774" y="0"/>
                  </a:lnTo>
                  <a:lnTo>
                    <a:pt x="1047548" y="919963"/>
                  </a:lnTo>
                  <a:lnTo>
                    <a:pt x="523774" y="588010"/>
                  </a:lnTo>
                  <a:lnTo>
                    <a:pt x="0" y="919963"/>
                  </a:lnTo>
                  <a:close/>
                </a:path>
              </a:pathLst>
            </a:custGeom>
            <a:solidFill>
              <a:srgbClr val="FFFFFF"/>
            </a:solidFill>
            <a:ln cap="flat" cmpd="sng">
              <a:prstDash val="solid"/>
            </a:ln>
          </p:spPr>
          <p:txBody>
            <a:bodyPr vert="horz" wrap="square" lIns="91440" tIns="45720" rIns="91440" bIns="45720" anchor="ctr">
              <a:noAutofit/>
            </a:bodyPr>
            <a:p>
              <a:pPr marL="0" algn="ctr"/>
            </a:p>
          </p:txBody>
        </p:sp>
      </p:grpSp>
      <p:grpSp>
        <p:nvGrpSpPr>
          <p:cNvPr id="10" name="Group 10"/>
          <p:cNvGrpSpPr/>
          <p:nvPr/>
        </p:nvGrpSpPr>
        <p:grpSpPr>
          <a:xfrm>
            <a:off x="589437" y="3738546"/>
            <a:ext cx="324000" cy="324000"/>
            <a:chOff x="4717593" y="883663"/>
            <a:chExt cx="452007" cy="452007"/>
          </a:xfrm>
        </p:grpSpPr>
        <p:sp>
          <p:nvSpPr>
            <p:cNvPr id="11" name="AutoShape 11"/>
            <p:cNvSpPr/>
            <p:nvPr/>
          </p:nvSpPr>
          <p:spPr>
            <a:xfrm>
              <a:off x="4717593" y="883663"/>
              <a:ext cx="452007" cy="452007"/>
            </a:xfrm>
            <a:prstGeom prst="ellipse">
              <a:avLst/>
            </a:prstGeom>
            <a:solidFill>
              <a:srgbClr val="285B9E"/>
            </a:solidFill>
            <a:ln cap="flat" cmpd="sng">
              <a:prstDash val="solid"/>
            </a:ln>
          </p:spPr>
          <p:txBody>
            <a:bodyPr vert="horz" lIns="91440" tIns="45720" rIns="91440" bIns="45720" anchor="ctr">
              <a:normAutofit/>
            </a:bodyPr>
            <a:p>
              <a:pPr marL="0" algn="ctr"/>
            </a:p>
          </p:txBody>
        </p:sp>
        <p:sp>
          <p:nvSpPr>
            <p:cNvPr id="12" name="Freeform 12"/>
            <p:cNvSpPr/>
            <p:nvPr/>
          </p:nvSpPr>
          <p:spPr>
            <a:xfrm rot="5400000">
              <a:off x="4817569" y="977796"/>
              <a:ext cx="300320" cy="263742"/>
            </a:xfrm>
            <a:custGeom>
              <a:avLst/>
              <a:gdLst/>
              <a:ahLst/>
              <a:cxnLst/>
              <a:rect l="l" t="t" r="r" b="b"/>
              <a:pathLst>
                <a:path w="1047548" h="919963">
                  <a:moveTo>
                    <a:pt x="0" y="919963"/>
                  </a:moveTo>
                  <a:lnTo>
                    <a:pt x="523774" y="0"/>
                  </a:lnTo>
                  <a:lnTo>
                    <a:pt x="1047548" y="919963"/>
                  </a:lnTo>
                  <a:lnTo>
                    <a:pt x="523774" y="588010"/>
                  </a:lnTo>
                  <a:lnTo>
                    <a:pt x="0" y="919963"/>
                  </a:lnTo>
                  <a:close/>
                </a:path>
              </a:pathLst>
            </a:custGeom>
            <a:solidFill>
              <a:srgbClr val="FFFFFF"/>
            </a:solidFill>
            <a:ln cap="flat" cmpd="sng">
              <a:prstDash val="solid"/>
            </a:ln>
          </p:spPr>
          <p:txBody>
            <a:bodyPr vert="horz" wrap="square" lIns="91440" tIns="45720" rIns="91440" bIns="45720" anchor="ctr">
              <a:noAutofit/>
            </a:bodyPr>
            <a:p>
              <a:pPr marL="0" algn="ctr"/>
            </a:p>
          </p:txBody>
        </p:sp>
      </p:grpSp>
      <p:sp>
        <p:nvSpPr>
          <p:cNvPr id="13" name="TextBox 13"/>
          <p:cNvSpPr txBox="1"/>
          <p:nvPr/>
        </p:nvSpPr>
        <p:spPr>
          <a:xfrm>
            <a:off x="998210" y="1357781"/>
            <a:ext cx="5348688"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难度分层预测</a:t>
            </a:r>
            <a:endParaRPr lang="en-US" sz="1100"/>
          </a:p>
        </p:txBody>
      </p:sp>
      <p:sp>
        <p:nvSpPr>
          <p:cNvPr id="14" name="TextBox 14"/>
          <p:cNvSpPr txBox="1"/>
          <p:nvPr/>
        </p:nvSpPr>
        <p:spPr>
          <a:xfrm>
            <a:off x="998210" y="1636385"/>
            <a:ext cx="5348688"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难度将会进一步分层设置，题型层次清晰，既有基础知识的考查，也有深度分析要求，适应不同水平考生的需求，合理体现考生实际能力。</a:t>
            </a:r>
            <a:endParaRPr lang="en-US" sz="1100"/>
          </a:p>
        </p:txBody>
      </p:sp>
      <p:sp>
        <p:nvSpPr>
          <p:cNvPr id="15" name="TextBox 15"/>
          <p:cNvSpPr txBox="1"/>
          <p:nvPr/>
        </p:nvSpPr>
        <p:spPr>
          <a:xfrm>
            <a:off x="985251" y="3709355"/>
            <a:ext cx="5362284"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综合材料题的增加</a:t>
            </a:r>
            <a:endParaRPr lang="en-US" sz="1100"/>
          </a:p>
        </p:txBody>
      </p:sp>
      <p:sp>
        <p:nvSpPr>
          <p:cNvPr id="16" name="TextBox 16"/>
          <p:cNvSpPr txBox="1"/>
          <p:nvPr/>
        </p:nvSpPr>
        <p:spPr>
          <a:xfrm>
            <a:off x="984614" y="4000867"/>
            <a:ext cx="5362284"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预计2026年中考将更多引入综合材料题，考查学生对多个历史资料的整合能力，要求学生分析不同观点，从而提升综合能力。</a:t>
            </a:r>
            <a:endParaRPr lang="en-US" sz="1100"/>
          </a:p>
        </p:txBody>
      </p:sp>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cxnSp>
        <p:nvCxnSpPr>
          <p:cNvPr id="2" name="Connector 2"/>
          <p:cNvCxnSpPr/>
          <p:nvPr/>
        </p:nvCxnSpPr>
        <p:spPr>
          <a:xfrm flipV="1">
            <a:off x="6120953" y="2524021"/>
            <a:ext cx="0" cy="414621"/>
          </a:xfrm>
          <a:prstGeom prst="line">
            <a:avLst/>
          </a:prstGeom>
          <a:ln w="12700" cap="flat" cmpd="sng">
            <a:solidFill>
              <a:srgbClr val="285B9E"/>
            </a:solidFill>
            <a:prstDash val="dash"/>
            <a:tailEnd type="oval"/>
          </a:ln>
        </p:spPr>
      </p:cxnSp>
      <p:sp>
        <p:nvSpPr>
          <p:cNvPr id="3" name="AutoShape 3"/>
          <p:cNvSpPr/>
          <p:nvPr/>
        </p:nvSpPr>
        <p:spPr>
          <a:xfrm>
            <a:off x="660752" y="298888"/>
            <a:ext cx="9728847" cy="645160"/>
          </a:xfrm>
          <a:prstGeom prst="rect">
            <a:avLst/>
          </a:prstGeom>
        </p:spPr>
        <p:txBody>
          <a:bodyPr vert="horz" wrap="square" lIns="91440" tIns="45720" rIns="91440" bIns="45720" anchor="t">
            <a:spAutoFit/>
            <a:scene3d>
              <a:camera prst="orthographicFront"/>
              <a:lightRig rig="threePt" dir="t"/>
            </a:scene3d>
          </a:bodyPr>
          <a:p>
            <a:pPr marL="0" marR="0" indent="0" algn="l" fontAlgn="auto">
              <a:lnSpc>
                <a:spcPct val="100000"/>
              </a:lnSpc>
              <a:spcBef>
                <a:spcPct val="0"/>
              </a:spcBef>
              <a:spcAft>
                <a:spcPct val="0"/>
              </a:spcAft>
            </a:pPr>
            <a:r>
              <a:rPr lang="zh-CN" altLang="en-US" sz="36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核心考点的聚焦</a:t>
            </a:r>
            <a:endParaRPr lang="zh-CN" altLang="en-US" sz="36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
        <p:nvSpPr>
          <p:cNvPr id="4" name="Freeform 4"/>
          <p:cNvSpPr/>
          <p:nvPr/>
        </p:nvSpPr>
        <p:spPr>
          <a:xfrm flipV="1">
            <a:off x="939262" y="1222781"/>
            <a:ext cx="2695809" cy="2051866"/>
          </a:xfrm>
          <a:custGeom>
            <a:avLst/>
            <a:gdLst/>
            <a:ahLst/>
            <a:cxnLst/>
            <a:rect l="l" t="t" r="r" b="b"/>
            <a:pathLst>
              <a:path w="1553" h="1344">
                <a:moveTo>
                  <a:pt x="191" y="1344"/>
                </a:moveTo>
                <a:cubicBezTo>
                  <a:pt x="56" y="1344"/>
                  <a:pt x="0" y="1249"/>
                  <a:pt x="68" y="1131"/>
                </a:cubicBezTo>
                <a:cubicBezTo>
                  <a:pt x="654" y="117"/>
                  <a:pt x="654" y="117"/>
                  <a:pt x="654" y="117"/>
                </a:cubicBezTo>
                <a:cubicBezTo>
                  <a:pt x="721" y="0"/>
                  <a:pt x="832" y="0"/>
                  <a:pt x="900" y="117"/>
                </a:cubicBezTo>
                <a:cubicBezTo>
                  <a:pt x="1485" y="1131"/>
                  <a:pt x="1485" y="1131"/>
                  <a:pt x="1485" y="1131"/>
                </a:cubicBezTo>
                <a:cubicBezTo>
                  <a:pt x="1553" y="1249"/>
                  <a:pt x="1498" y="1344"/>
                  <a:pt x="1362" y="1344"/>
                </a:cubicBezTo>
                <a:lnTo>
                  <a:pt x="191" y="1344"/>
                </a:lnTo>
                <a:close/>
              </a:path>
            </a:pathLst>
          </a:custGeom>
          <a:solidFill>
            <a:srgbClr val="285B9E"/>
          </a:solidFill>
        </p:spPr>
        <p:txBody>
          <a:bodyPr vert="horz" lIns="91440" tIns="45720" rIns="91440" bIns="45720" anchor="t">
            <a:normAutofit/>
            <a:scene3d>
              <a:camera prst="orthographicFront"/>
              <a:lightRig rig="threePt" dir="t"/>
            </a:scene3d>
          </a:bodyPr>
          <a:p>
            <a:pPr marL="0" algn="l" fontAlgn="base">
              <a:spcBef>
                <a:spcPct val="0"/>
              </a:spcBef>
              <a:spcAft>
                <a:spcPct val="0"/>
              </a:spcAft>
            </a:pPr>
            <a:endParaRPr sz="2400" b="1">
              <a:solidFill>
                <a:schemeClr val="tx1"/>
              </a:solidFill>
              <a:effectLst>
                <a:outerShdw blurRad="38100" dist="19050" dir="2700000" algn="tl" rotWithShape="0">
                  <a:schemeClr val="dk1">
                    <a:alpha val="40000"/>
                  </a:schemeClr>
                </a:outerShdw>
              </a:effectLst>
            </a:endParaRPr>
          </a:p>
        </p:txBody>
      </p:sp>
      <p:sp>
        <p:nvSpPr>
          <p:cNvPr id="5" name="AutoShape 5"/>
          <p:cNvSpPr/>
          <p:nvPr/>
        </p:nvSpPr>
        <p:spPr>
          <a:xfrm>
            <a:off x="1508763" y="1503066"/>
            <a:ext cx="1531060" cy="706755"/>
          </a:xfrm>
          <a:prstGeom prst="rect">
            <a:avLst/>
          </a:prstGeom>
        </p:spPr>
        <p:txBody>
          <a:bodyPr vert="horz" wrap="square" lIns="91440" tIns="45720" rIns="91440" bIns="45720" anchor="t">
            <a:spAutoFit/>
            <a:scene3d>
              <a:camera prst="orthographicFront"/>
              <a:lightRig rig="threePt" dir="t"/>
            </a:scene3d>
          </a:bodyPr>
          <a:p>
            <a:pPr marL="0" algn="ctr"/>
            <a:r>
              <a:rPr lang="zh-CN" altLang="en-US" sz="20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古代史的制度与文化</a:t>
            </a:r>
            <a:endParaRPr lang="zh-CN" altLang="en-US" sz="20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cxnSp>
        <p:nvCxnSpPr>
          <p:cNvPr id="6" name="Connector 6"/>
          <p:cNvCxnSpPr/>
          <p:nvPr/>
        </p:nvCxnSpPr>
        <p:spPr>
          <a:xfrm>
            <a:off x="2274293" y="3274647"/>
            <a:ext cx="0" cy="414621"/>
          </a:xfrm>
          <a:prstGeom prst="line">
            <a:avLst/>
          </a:prstGeom>
          <a:ln w="12700" cap="flat" cmpd="sng">
            <a:solidFill>
              <a:srgbClr val="285B9E"/>
            </a:solidFill>
            <a:prstDash val="dash"/>
            <a:tailEnd type="oval"/>
          </a:ln>
        </p:spPr>
      </p:cxnSp>
      <p:sp>
        <p:nvSpPr>
          <p:cNvPr id="7" name="TextBox 7"/>
          <p:cNvSpPr txBox="1"/>
          <p:nvPr/>
        </p:nvSpPr>
        <p:spPr>
          <a:xfrm>
            <a:off x="237069" y="3784591"/>
            <a:ext cx="4055528" cy="1753235"/>
          </a:xfrm>
          <a:prstGeom prst="rect">
            <a:avLst/>
          </a:prstGeom>
          <a:noFill/>
        </p:spPr>
        <p:txBody>
          <a:bodyPr vert="horz" wrap="square" lIns="91440" tIns="45720" rIns="91440" bIns="45720" rtlCol="0" anchor="t">
            <a:spAutoFit/>
            <a:scene3d>
              <a:camera prst="orthographicFront"/>
              <a:lightRig rig="threePt" dir="t"/>
            </a:scene3d>
          </a:bodyPr>
          <a:lstStyle/>
          <a:p>
            <a:pPr marL="0" algn="ctr">
              <a:lnSpc>
                <a:spcPct val="150000"/>
              </a:lnSpc>
              <a:defRPr/>
            </a:pPr>
            <a:r>
              <a:rPr lang="zh-CN" altLang="en-US"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预测古代史将成为命题重点，特别是关于政治制度与文化传承的考察，以帮助学生深入理解历史的发展脉络及其对当代社会的影响。</a:t>
            </a:r>
            <a:endParaRPr lang="zh-CN" altLang="en-US"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
        <p:nvSpPr>
          <p:cNvPr id="8" name="Freeform 8"/>
          <p:cNvSpPr/>
          <p:nvPr/>
        </p:nvSpPr>
        <p:spPr>
          <a:xfrm rot="10800000" flipV="1">
            <a:off x="4781790" y="2889363"/>
            <a:ext cx="2695809" cy="2051866"/>
          </a:xfrm>
          <a:custGeom>
            <a:avLst/>
            <a:gdLst/>
            <a:ahLst/>
            <a:cxnLst/>
            <a:rect l="l" t="t" r="r" b="b"/>
            <a:pathLst>
              <a:path w="1553" h="1344">
                <a:moveTo>
                  <a:pt x="191" y="1344"/>
                </a:moveTo>
                <a:cubicBezTo>
                  <a:pt x="56" y="1344"/>
                  <a:pt x="0" y="1249"/>
                  <a:pt x="68" y="1131"/>
                </a:cubicBezTo>
                <a:cubicBezTo>
                  <a:pt x="654" y="117"/>
                  <a:pt x="654" y="117"/>
                  <a:pt x="654" y="117"/>
                </a:cubicBezTo>
                <a:cubicBezTo>
                  <a:pt x="721" y="0"/>
                  <a:pt x="832" y="0"/>
                  <a:pt x="900" y="117"/>
                </a:cubicBezTo>
                <a:cubicBezTo>
                  <a:pt x="1485" y="1131"/>
                  <a:pt x="1485" y="1131"/>
                  <a:pt x="1485" y="1131"/>
                </a:cubicBezTo>
                <a:cubicBezTo>
                  <a:pt x="1553" y="1249"/>
                  <a:pt x="1498" y="1344"/>
                  <a:pt x="1362" y="1344"/>
                </a:cubicBezTo>
                <a:lnTo>
                  <a:pt x="191" y="1344"/>
                </a:lnTo>
                <a:close/>
              </a:path>
            </a:pathLst>
          </a:custGeom>
          <a:solidFill>
            <a:srgbClr val="285B9E"/>
          </a:solidFill>
        </p:spPr>
        <p:txBody>
          <a:bodyPr vert="horz" lIns="91440" tIns="45720" rIns="91440" bIns="45720" anchor="t">
            <a:normAutofit/>
            <a:scene3d>
              <a:camera prst="orthographicFront"/>
              <a:lightRig rig="threePt" dir="t"/>
            </a:scene3d>
          </a:bodyPr>
          <a:p>
            <a:pPr marL="0" algn="l" fontAlgn="base">
              <a:spcBef>
                <a:spcPct val="0"/>
              </a:spcBef>
              <a:spcAft>
                <a:spcPct val="0"/>
              </a:spcAft>
            </a:pPr>
            <a:endParaRPr sz="2400" b="1">
              <a:solidFill>
                <a:schemeClr val="tx1"/>
              </a:solidFill>
              <a:effectLst>
                <a:outerShdw blurRad="38100" dist="19050" dir="2700000" algn="tl" rotWithShape="0">
                  <a:schemeClr val="dk1">
                    <a:alpha val="40000"/>
                  </a:schemeClr>
                </a:outerShdw>
              </a:effectLst>
            </a:endParaRPr>
          </a:p>
        </p:txBody>
      </p:sp>
      <p:sp>
        <p:nvSpPr>
          <p:cNvPr id="9" name="TextBox 9"/>
          <p:cNvSpPr txBox="1"/>
          <p:nvPr/>
        </p:nvSpPr>
        <p:spPr>
          <a:xfrm>
            <a:off x="3801533" y="1205247"/>
            <a:ext cx="4682067" cy="1337945"/>
          </a:xfrm>
          <a:prstGeom prst="rect">
            <a:avLst/>
          </a:prstGeom>
          <a:noFill/>
        </p:spPr>
        <p:txBody>
          <a:bodyPr vert="horz" wrap="square" lIns="91440" tIns="45720" rIns="91440" bIns="45720" rtlCol="0" anchor="b">
            <a:spAutoFit/>
            <a:scene3d>
              <a:camera prst="orthographicFront"/>
              <a:lightRig rig="threePt" dir="t"/>
            </a:scene3d>
          </a:bodyPr>
          <a:lstStyle/>
          <a:p>
            <a:pPr marL="0" algn="ctr">
              <a:lnSpc>
                <a:spcPct val="150000"/>
              </a:lnSpc>
              <a:defRPr/>
            </a:pPr>
            <a:r>
              <a:rPr lang="zh-CN" altLang="en-US"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山东在近现代史上的重要作用将被进一步强调，鼓励学生探索山东发展历程中的重大历史事实，提升对家乡历史的关注和研究。</a:t>
            </a:r>
            <a:endParaRPr lang="zh-CN" altLang="en-US"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
        <p:nvSpPr>
          <p:cNvPr id="10" name="AutoShape 10"/>
          <p:cNvSpPr/>
          <p:nvPr/>
        </p:nvSpPr>
        <p:spPr>
          <a:xfrm>
            <a:off x="5364164" y="3784582"/>
            <a:ext cx="1531060" cy="706755"/>
          </a:xfrm>
          <a:prstGeom prst="rect">
            <a:avLst/>
          </a:prstGeom>
        </p:spPr>
        <p:txBody>
          <a:bodyPr vert="horz" wrap="square" lIns="91440" tIns="45720" rIns="91440" bIns="45720" anchor="t">
            <a:spAutoFit/>
            <a:scene3d>
              <a:camera prst="orthographicFront"/>
              <a:lightRig rig="threePt" dir="t"/>
            </a:scene3d>
          </a:bodyPr>
          <a:p>
            <a:pPr marL="0" algn="ctr"/>
            <a:r>
              <a:rPr lang="zh-CN" altLang="en-US" sz="20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近现代史的山东角色</a:t>
            </a:r>
            <a:endParaRPr lang="zh-CN" altLang="en-US" sz="20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
        <p:nvSpPr>
          <p:cNvPr id="11" name="Freeform 11"/>
          <p:cNvSpPr/>
          <p:nvPr/>
        </p:nvSpPr>
        <p:spPr>
          <a:xfrm flipV="1">
            <a:off x="8598930" y="1222781"/>
            <a:ext cx="2695809" cy="2051866"/>
          </a:xfrm>
          <a:custGeom>
            <a:avLst/>
            <a:gdLst/>
            <a:ahLst/>
            <a:cxnLst/>
            <a:rect l="l" t="t" r="r" b="b"/>
            <a:pathLst>
              <a:path w="1553" h="1344">
                <a:moveTo>
                  <a:pt x="191" y="1344"/>
                </a:moveTo>
                <a:cubicBezTo>
                  <a:pt x="56" y="1344"/>
                  <a:pt x="0" y="1249"/>
                  <a:pt x="68" y="1131"/>
                </a:cubicBezTo>
                <a:cubicBezTo>
                  <a:pt x="654" y="117"/>
                  <a:pt x="654" y="117"/>
                  <a:pt x="654" y="117"/>
                </a:cubicBezTo>
                <a:cubicBezTo>
                  <a:pt x="721" y="0"/>
                  <a:pt x="832" y="0"/>
                  <a:pt x="900" y="117"/>
                </a:cubicBezTo>
                <a:cubicBezTo>
                  <a:pt x="1485" y="1131"/>
                  <a:pt x="1485" y="1131"/>
                  <a:pt x="1485" y="1131"/>
                </a:cubicBezTo>
                <a:cubicBezTo>
                  <a:pt x="1553" y="1249"/>
                  <a:pt x="1498" y="1344"/>
                  <a:pt x="1362" y="1344"/>
                </a:cubicBezTo>
                <a:lnTo>
                  <a:pt x="191" y="1344"/>
                </a:lnTo>
                <a:close/>
              </a:path>
            </a:pathLst>
          </a:custGeom>
          <a:solidFill>
            <a:srgbClr val="285B9E"/>
          </a:solidFill>
        </p:spPr>
        <p:txBody>
          <a:bodyPr vert="horz" lIns="91440" tIns="45720" rIns="91440" bIns="45720" anchor="t">
            <a:normAutofit/>
            <a:scene3d>
              <a:camera prst="orthographicFront"/>
              <a:lightRig rig="threePt" dir="t"/>
            </a:scene3d>
          </a:bodyPr>
          <a:p>
            <a:pPr marL="0" algn="l" fontAlgn="base">
              <a:spcBef>
                <a:spcPct val="0"/>
              </a:spcBef>
              <a:spcAft>
                <a:spcPct val="0"/>
              </a:spcAft>
            </a:pPr>
            <a:endParaRPr sz="2400" b="1">
              <a:solidFill>
                <a:schemeClr val="tx1"/>
              </a:solidFill>
              <a:effectLst>
                <a:outerShdw blurRad="38100" dist="19050" dir="2700000" algn="tl" rotWithShape="0">
                  <a:schemeClr val="dk1">
                    <a:alpha val="40000"/>
                  </a:schemeClr>
                </a:outerShdw>
              </a:effectLst>
            </a:endParaRPr>
          </a:p>
        </p:txBody>
      </p:sp>
      <p:sp>
        <p:nvSpPr>
          <p:cNvPr id="12" name="AutoShape 12"/>
          <p:cNvSpPr/>
          <p:nvPr/>
        </p:nvSpPr>
        <p:spPr>
          <a:xfrm>
            <a:off x="9168431" y="1503066"/>
            <a:ext cx="1531060" cy="706755"/>
          </a:xfrm>
          <a:prstGeom prst="rect">
            <a:avLst/>
          </a:prstGeom>
        </p:spPr>
        <p:txBody>
          <a:bodyPr vert="horz" wrap="square" lIns="91440" tIns="45720" rIns="91440" bIns="45720" anchor="t">
            <a:spAutoFit/>
            <a:scene3d>
              <a:camera prst="orthographicFront"/>
              <a:lightRig rig="threePt" dir="t"/>
            </a:scene3d>
          </a:bodyPr>
          <a:p>
            <a:pPr marL="0" algn="ctr"/>
            <a:r>
              <a:rPr lang="zh-CN" altLang="en-US" sz="20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世界史的强化联系</a:t>
            </a:r>
            <a:endParaRPr lang="zh-CN" altLang="en-US" sz="20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cxnSp>
        <p:nvCxnSpPr>
          <p:cNvPr id="13" name="Connector 13"/>
          <p:cNvCxnSpPr/>
          <p:nvPr/>
        </p:nvCxnSpPr>
        <p:spPr>
          <a:xfrm>
            <a:off x="9933961" y="3274647"/>
            <a:ext cx="0" cy="414621"/>
          </a:xfrm>
          <a:prstGeom prst="line">
            <a:avLst/>
          </a:prstGeom>
          <a:ln w="12700" cap="flat" cmpd="sng">
            <a:solidFill>
              <a:srgbClr val="285B9E"/>
            </a:solidFill>
            <a:prstDash val="dash"/>
            <a:tailEnd type="oval"/>
          </a:ln>
        </p:spPr>
      </p:cxnSp>
      <p:sp>
        <p:nvSpPr>
          <p:cNvPr id="14" name="TextBox 14"/>
          <p:cNvSpPr txBox="1"/>
          <p:nvPr/>
        </p:nvSpPr>
        <p:spPr>
          <a:xfrm>
            <a:off x="7966791" y="3784592"/>
            <a:ext cx="3922859" cy="1753235"/>
          </a:xfrm>
          <a:prstGeom prst="rect">
            <a:avLst/>
          </a:prstGeom>
          <a:noFill/>
        </p:spPr>
        <p:txBody>
          <a:bodyPr vert="horz" wrap="square" lIns="91440" tIns="45720" rIns="91440" bIns="45720" rtlCol="0" anchor="t">
            <a:spAutoFit/>
            <a:scene3d>
              <a:camera prst="orthographicFront"/>
              <a:lightRig rig="threePt" dir="t"/>
            </a:scene3d>
          </a:bodyPr>
          <a:lstStyle/>
          <a:p>
            <a:pPr marL="0" algn="ctr">
              <a:lnSpc>
                <a:spcPct val="150000"/>
              </a:lnSpc>
              <a:defRPr/>
            </a:pPr>
            <a:r>
              <a:rPr lang="zh-CN" altLang="en-US"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世界历史与中国历史的关联将日益重要，关注全球化背景下历史发展的相互影响，促进学生理解历史的全球视野，培养国际视野。</a:t>
            </a:r>
            <a:endParaRPr lang="zh-CN" altLang="en-US"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Tree>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660753" y="298888"/>
            <a:ext cx="8420382" cy="583565"/>
          </a:xfrm>
          <a:prstGeom prst="rect">
            <a:avLst/>
          </a:prstGeom>
        </p:spPr>
        <p:txBody>
          <a:bodyPr vert="horz" wrap="square" lIns="91440" tIns="45720" rIns="91440" bIns="45720" anchor="t">
            <a:spAutoFit/>
            <a:scene3d>
              <a:camera prst="orthographicFront"/>
              <a:lightRig rig="threePt" dir="t"/>
            </a:scene3d>
          </a:bodyPr>
          <a:p>
            <a:pPr marL="0" marR="0" indent="0" algn="l" fontAlgn="auto">
              <a:lnSpc>
                <a:spcPct val="100000"/>
              </a:lnSpc>
              <a:spcBef>
                <a:spcPct val="0"/>
              </a:spcBef>
              <a:spcAft>
                <a:spcPct val="0"/>
              </a:spcAft>
            </a:pPr>
            <a:r>
              <a:rPr lang="zh-CN" altLang="en-US" sz="32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热点结合与价值观引导</a:t>
            </a:r>
            <a:endParaRPr lang="zh-CN" altLang="en-US" sz="32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
        <p:nvSpPr>
          <p:cNvPr id="3" name="Freeform 3"/>
          <p:cNvSpPr/>
          <p:nvPr/>
        </p:nvSpPr>
        <p:spPr>
          <a:xfrm>
            <a:off x="3637456" y="1281647"/>
            <a:ext cx="1837813" cy="1653940"/>
          </a:xfrm>
          <a:custGeom>
            <a:avLst/>
            <a:gdLst/>
            <a:ahLst/>
            <a:cxnLst/>
            <a:rect l="l" t="t" r="r" b="b"/>
            <a:pathLst>
              <a:path w="1648346" h="1656184">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C00000"/>
          </a:solidFill>
          <a:ln cap="flat">
            <a:prstDash val="solid"/>
          </a:ln>
        </p:spPr>
        <p:txBody>
          <a:bodyPr vert="horz" lIns="117164" tIns="58581" rIns="117164" bIns="58581" anchor="ctr">
            <a:normAutofit/>
            <a:scene3d>
              <a:camera prst="orthographicFront"/>
              <a:lightRig rig="threePt" dir="t"/>
            </a:scene3d>
          </a:bodyPr>
          <a:p>
            <a:pPr marL="0" algn="ctr"/>
            <a:endParaRPr sz="2000" b="1">
              <a:solidFill>
                <a:schemeClr val="tx1"/>
              </a:solidFill>
              <a:effectLst>
                <a:outerShdw blurRad="38100" dist="19050" dir="2700000" algn="tl" rotWithShape="0">
                  <a:schemeClr val="dk1">
                    <a:alpha val="40000"/>
                  </a:schemeClr>
                </a:outerShdw>
              </a:effectLst>
            </a:endParaRPr>
          </a:p>
        </p:txBody>
      </p:sp>
      <p:sp>
        <p:nvSpPr>
          <p:cNvPr id="4" name="Freeform 4"/>
          <p:cNvSpPr/>
          <p:nvPr/>
        </p:nvSpPr>
        <p:spPr>
          <a:xfrm>
            <a:off x="3469422" y="2732031"/>
            <a:ext cx="923276" cy="1653940"/>
          </a:xfrm>
          <a:custGeom>
            <a:avLst/>
            <a:gdLst/>
            <a:ahLst/>
            <a:cxnLst/>
            <a:rect l="l" t="t" r="r" b="b"/>
            <a:pathLst>
              <a:path w="828092" h="1656184">
                <a:moveTo>
                  <a:pt x="828092" y="0"/>
                </a:moveTo>
                <a:lnTo>
                  <a:pt x="828092" y="180020"/>
                </a:lnTo>
                <a:cubicBezTo>
                  <a:pt x="470172" y="180020"/>
                  <a:pt x="180020" y="470172"/>
                  <a:pt x="180020" y="828092"/>
                </a:cubicBezTo>
                <a:cubicBezTo>
                  <a:pt x="180020" y="1186012"/>
                  <a:pt x="470172" y="1476164"/>
                  <a:pt x="828092" y="1476164"/>
                </a:cubicBezTo>
                <a:lnTo>
                  <a:pt x="828092" y="1656184"/>
                </a:lnTo>
                <a:cubicBezTo>
                  <a:pt x="370749" y="1656184"/>
                  <a:pt x="0" y="1285435"/>
                  <a:pt x="0" y="828092"/>
                </a:cubicBezTo>
                <a:cubicBezTo>
                  <a:pt x="0" y="370749"/>
                  <a:pt x="370749" y="0"/>
                  <a:pt x="828092" y="0"/>
                </a:cubicBezTo>
                <a:close/>
              </a:path>
            </a:pathLst>
          </a:custGeom>
          <a:solidFill>
            <a:schemeClr val="accent3"/>
          </a:solidFill>
          <a:ln cap="flat">
            <a:prstDash val="solid"/>
          </a:ln>
        </p:spPr>
        <p:txBody>
          <a:bodyPr vert="horz" lIns="117164" tIns="58581" rIns="117164" bIns="58581" anchor="ctr">
            <a:normAutofit/>
            <a:scene3d>
              <a:camera prst="orthographicFront"/>
              <a:lightRig rig="threePt" dir="t"/>
            </a:scene3d>
          </a:bodyPr>
          <a:p>
            <a:pPr marL="0" algn="ctr"/>
            <a:endParaRPr sz="2000" b="1">
              <a:solidFill>
                <a:schemeClr val="tx1"/>
              </a:solidFill>
              <a:effectLst>
                <a:outerShdw blurRad="38100" dist="19050" dir="2700000" algn="tl" rotWithShape="0">
                  <a:schemeClr val="dk1">
                    <a:alpha val="40000"/>
                  </a:schemeClr>
                </a:outerShdw>
              </a:effectLst>
            </a:endParaRPr>
          </a:p>
        </p:txBody>
      </p:sp>
      <p:sp>
        <p:nvSpPr>
          <p:cNvPr id="5" name="Freeform 5"/>
          <p:cNvSpPr/>
          <p:nvPr/>
        </p:nvSpPr>
        <p:spPr>
          <a:xfrm rot="5400000">
            <a:off x="3434983" y="4106176"/>
            <a:ext cx="1646112" cy="1846552"/>
          </a:xfrm>
          <a:custGeom>
            <a:avLst/>
            <a:gdLst/>
            <a:ahLst/>
            <a:cxnLst/>
            <a:rect l="l" t="t" r="r" b="b"/>
            <a:pathLst>
              <a:path w="1648346" h="1656184">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285B9E"/>
          </a:solidFill>
          <a:ln cap="flat">
            <a:prstDash val="solid"/>
          </a:ln>
        </p:spPr>
        <p:txBody>
          <a:bodyPr vert="horz" lIns="117164" tIns="58581" rIns="117164" bIns="58581" anchor="ctr">
            <a:normAutofit/>
            <a:scene3d>
              <a:camera prst="orthographicFront"/>
              <a:lightRig rig="threePt" dir="t"/>
            </a:scene3d>
          </a:bodyPr>
          <a:p>
            <a:pPr marL="0" algn="ctr"/>
            <a:endParaRPr sz="2000" b="1">
              <a:solidFill>
                <a:schemeClr val="tx1"/>
              </a:solidFill>
              <a:effectLst>
                <a:outerShdw blurRad="38100" dist="19050" dir="2700000" algn="tl" rotWithShape="0">
                  <a:schemeClr val="dk1">
                    <a:alpha val="40000"/>
                  </a:schemeClr>
                </a:outerShdw>
              </a:effectLst>
            </a:endParaRPr>
          </a:p>
        </p:txBody>
      </p:sp>
      <p:sp>
        <p:nvSpPr>
          <p:cNvPr id="6" name="Freeform 6"/>
          <p:cNvSpPr/>
          <p:nvPr/>
        </p:nvSpPr>
        <p:spPr>
          <a:xfrm rot="10800000">
            <a:off x="1994868" y="1053739"/>
            <a:ext cx="1837813" cy="1653940"/>
          </a:xfrm>
          <a:custGeom>
            <a:avLst/>
            <a:gdLst/>
            <a:ahLst/>
            <a:cxnLst/>
            <a:rect l="l" t="t" r="r" b="b"/>
            <a:pathLst>
              <a:path w="1648346" h="1656184">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285B9E"/>
          </a:solidFill>
          <a:ln cap="flat">
            <a:prstDash val="solid"/>
          </a:ln>
        </p:spPr>
        <p:txBody>
          <a:bodyPr vert="horz" lIns="117164" tIns="58581" rIns="117164" bIns="58581" anchor="ctr">
            <a:normAutofit/>
            <a:scene3d>
              <a:camera prst="orthographicFront"/>
              <a:lightRig rig="threePt" dir="t"/>
            </a:scene3d>
          </a:bodyPr>
          <a:p>
            <a:pPr marL="0" algn="ctr"/>
            <a:endParaRPr sz="2000" b="1">
              <a:solidFill>
                <a:schemeClr val="tx1"/>
              </a:solidFill>
              <a:effectLst>
                <a:outerShdw blurRad="38100" dist="19050" dir="2700000" algn="tl" rotWithShape="0">
                  <a:schemeClr val="dk1">
                    <a:alpha val="40000"/>
                  </a:schemeClr>
                </a:outerShdw>
              </a:effectLst>
            </a:endParaRPr>
          </a:p>
        </p:txBody>
      </p:sp>
      <p:sp>
        <p:nvSpPr>
          <p:cNvPr id="7" name="Freeform 7"/>
          <p:cNvSpPr/>
          <p:nvPr/>
        </p:nvSpPr>
        <p:spPr>
          <a:xfrm rot="6199008">
            <a:off x="2387857" y="3466249"/>
            <a:ext cx="826971" cy="1739723"/>
          </a:xfrm>
          <a:custGeom>
            <a:avLst/>
            <a:gdLst/>
            <a:ahLst/>
            <a:cxnLst/>
            <a:rect l="l" t="t" r="r" b="b"/>
            <a:pathLst>
              <a:path w="828092" h="1560369">
                <a:moveTo>
                  <a:pt x="16824" y="994982"/>
                </a:moveTo>
                <a:cubicBezTo>
                  <a:pt x="5793" y="941075"/>
                  <a:pt x="0" y="885260"/>
                  <a:pt x="0" y="828092"/>
                </a:cubicBezTo>
                <a:cubicBezTo>
                  <a:pt x="0" y="370749"/>
                  <a:pt x="370749" y="0"/>
                  <a:pt x="828092" y="0"/>
                </a:cubicBezTo>
                <a:lnTo>
                  <a:pt x="828092" y="180020"/>
                </a:lnTo>
                <a:cubicBezTo>
                  <a:pt x="470172" y="180020"/>
                  <a:pt x="180020" y="470172"/>
                  <a:pt x="180020" y="828092"/>
                </a:cubicBezTo>
                <a:cubicBezTo>
                  <a:pt x="180020" y="1180557"/>
                  <a:pt x="461395" y="1467304"/>
                  <a:pt x="811810" y="1474523"/>
                </a:cubicBezTo>
                <a:lnTo>
                  <a:pt x="449129" y="1560369"/>
                </a:lnTo>
                <a:cubicBezTo>
                  <a:pt x="229080" y="1450469"/>
                  <a:pt x="67556" y="1242904"/>
                  <a:pt x="16824" y="994982"/>
                </a:cubicBezTo>
                <a:close/>
              </a:path>
            </a:pathLst>
          </a:custGeom>
          <a:solidFill>
            <a:srgbClr val="C00000"/>
          </a:solidFill>
          <a:ln cap="flat">
            <a:prstDash val="solid"/>
          </a:ln>
        </p:spPr>
        <p:txBody>
          <a:bodyPr vert="horz" lIns="117164" tIns="58581" rIns="117164" bIns="58581" anchor="ctr">
            <a:normAutofit/>
            <a:scene3d>
              <a:camera prst="orthographicFront"/>
              <a:lightRig rig="threePt" dir="t"/>
            </a:scene3d>
          </a:bodyPr>
          <a:p>
            <a:pPr marL="0" algn="ctr"/>
            <a:endParaRPr sz="2000" b="1">
              <a:solidFill>
                <a:schemeClr val="tx1"/>
              </a:solidFill>
              <a:effectLst>
                <a:outerShdw blurRad="38100" dist="19050" dir="2700000" algn="tl" rotWithShape="0">
                  <a:schemeClr val="dk1">
                    <a:alpha val="40000"/>
                  </a:schemeClr>
                </a:outerShdw>
              </a:effectLst>
            </a:endParaRPr>
          </a:p>
        </p:txBody>
      </p:sp>
      <p:sp>
        <p:nvSpPr>
          <p:cNvPr id="8" name="Freeform 8"/>
          <p:cNvSpPr/>
          <p:nvPr/>
        </p:nvSpPr>
        <p:spPr>
          <a:xfrm>
            <a:off x="5304302" y="1681706"/>
            <a:ext cx="4415668" cy="647193"/>
          </a:xfrm>
          <a:custGeom>
            <a:avLst/>
            <a:gdLst/>
            <a:ahLst/>
            <a:cxnLst/>
            <a:rect l="l" t="t" r="r" b="b"/>
            <a:pathLst>
              <a:path w="3960440" h="648072">
                <a:moveTo>
                  <a:pt x="0" y="0"/>
                </a:moveTo>
                <a:lnTo>
                  <a:pt x="3636404" y="0"/>
                </a:lnTo>
                <a:cubicBezTo>
                  <a:pt x="3815364" y="0"/>
                  <a:pt x="3960440" y="145076"/>
                  <a:pt x="3960440" y="324036"/>
                </a:cubicBezTo>
                <a:cubicBezTo>
                  <a:pt x="3960440" y="502996"/>
                  <a:pt x="3815364" y="648072"/>
                  <a:pt x="3636404" y="648072"/>
                </a:cubicBezTo>
                <a:lnTo>
                  <a:pt x="0" y="648072"/>
                </a:lnTo>
                <a:close/>
              </a:path>
            </a:pathLst>
          </a:custGeom>
          <a:solidFill>
            <a:srgbClr val="C00000"/>
          </a:solidFill>
          <a:ln cap="flat">
            <a:prstDash val="solid"/>
          </a:ln>
        </p:spPr>
        <p:txBody>
          <a:bodyPr vert="horz" lIns="117164" tIns="58581" rIns="117164" bIns="58581" anchor="ctr">
            <a:normAutofit/>
            <a:scene3d>
              <a:camera prst="orthographicFront"/>
              <a:lightRig rig="threePt" dir="t"/>
            </a:scene3d>
          </a:bodyPr>
          <a:p>
            <a:pPr marL="0" algn="ctr"/>
            <a:r>
              <a:rPr lang="zh-CN" altLang="en-US"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社会热点与传统文化</a:t>
            </a:r>
            <a:endParaRPr lang="zh-CN" altLang="en-US"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
        <p:nvSpPr>
          <p:cNvPr id="9" name="Freeform 9"/>
          <p:cNvSpPr/>
          <p:nvPr/>
        </p:nvSpPr>
        <p:spPr>
          <a:xfrm>
            <a:off x="4909039" y="4437237"/>
            <a:ext cx="4785707" cy="647193"/>
          </a:xfrm>
          <a:custGeom>
            <a:avLst/>
            <a:gdLst/>
            <a:ahLst/>
            <a:cxnLst/>
            <a:rect l="l" t="t" r="r" b="b"/>
            <a:pathLst>
              <a:path w="4033295" h="648072">
                <a:moveTo>
                  <a:pt x="0" y="0"/>
                </a:moveTo>
                <a:lnTo>
                  <a:pt x="3709259" y="0"/>
                </a:lnTo>
                <a:cubicBezTo>
                  <a:pt x="3888219" y="0"/>
                  <a:pt x="4033295" y="145076"/>
                  <a:pt x="4033295" y="324036"/>
                </a:cubicBezTo>
                <a:cubicBezTo>
                  <a:pt x="4033295" y="502996"/>
                  <a:pt x="3888219" y="648072"/>
                  <a:pt x="3709259" y="648072"/>
                </a:cubicBezTo>
                <a:lnTo>
                  <a:pt x="72855" y="648072"/>
                </a:lnTo>
                <a:cubicBezTo>
                  <a:pt x="72855" y="432048"/>
                  <a:pt x="0" y="216024"/>
                  <a:pt x="0" y="0"/>
                </a:cubicBezTo>
                <a:close/>
              </a:path>
            </a:pathLst>
          </a:custGeom>
          <a:solidFill>
            <a:srgbClr val="285B9E"/>
          </a:solidFill>
          <a:ln cap="flat">
            <a:prstDash val="solid"/>
          </a:ln>
        </p:spPr>
        <p:txBody>
          <a:bodyPr vert="horz" lIns="117164" tIns="58581" rIns="117164" bIns="58581" anchor="ctr">
            <a:normAutofit/>
            <a:scene3d>
              <a:camera prst="orthographicFront"/>
              <a:lightRig rig="threePt" dir="t"/>
            </a:scene3d>
          </a:bodyPr>
          <a:p>
            <a:pPr marL="0" algn="ctr"/>
            <a:r>
              <a:rPr lang="zh-CN" altLang="en-US"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周年纪念题型</a:t>
            </a:r>
            <a:endParaRPr lang="zh-CN" altLang="en-US"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
        <p:nvSpPr>
          <p:cNvPr id="10" name="TextBox 10"/>
          <p:cNvSpPr txBox="1"/>
          <p:nvPr/>
        </p:nvSpPr>
        <p:spPr>
          <a:xfrm>
            <a:off x="4233414" y="1704321"/>
            <a:ext cx="675625" cy="947420"/>
          </a:xfrm>
          <a:prstGeom prst="rect">
            <a:avLst/>
          </a:prstGeom>
          <a:noFill/>
        </p:spPr>
        <p:txBody>
          <a:bodyPr vert="horz" wrap="square" lIns="117164" tIns="58581" rIns="117164" bIns="58581" rtlCol="0" anchor="t">
            <a:spAutoFit/>
            <a:scene3d>
              <a:camera prst="orthographicFront"/>
              <a:lightRig rig="threePt" dir="t"/>
            </a:scene3d>
          </a:bodyPr>
          <a:lstStyle/>
          <a:p>
            <a:pPr marL="0" algn="l">
              <a:defRPr/>
            </a:pPr>
            <a:r>
              <a:rPr lang="en-US" sz="5400" b="1" i="0" u="none" baseline="0">
                <a:solidFill>
                  <a:schemeClr val="tx1"/>
                </a:solidFill>
                <a:effectLst>
                  <a:outerShdw blurRad="38100" dist="19050" dir="2700000" algn="tl" rotWithShape="0">
                    <a:schemeClr val="dk1">
                      <a:alpha val="40000"/>
                    </a:schemeClr>
                  </a:outerShdw>
                </a:effectLst>
                <a:latin typeface="字魂59号-创粗黑"/>
                <a:ea typeface="字魂59号-创粗黑"/>
              </a:rPr>
              <a:t>A</a:t>
            </a:r>
            <a:endParaRPr lang="en-US" sz="5400" b="1" i="0" u="none" baseline="0">
              <a:solidFill>
                <a:schemeClr val="tx1"/>
              </a:solidFill>
              <a:effectLst>
                <a:outerShdw blurRad="38100" dist="19050" dir="2700000" algn="tl" rotWithShape="0">
                  <a:schemeClr val="dk1">
                    <a:alpha val="40000"/>
                  </a:schemeClr>
                </a:outerShdw>
              </a:effectLst>
              <a:latin typeface="字魂59号-创粗黑"/>
              <a:ea typeface="字魂59号-创粗黑"/>
            </a:endParaRPr>
          </a:p>
        </p:txBody>
      </p:sp>
      <p:sp>
        <p:nvSpPr>
          <p:cNvPr id="11" name="TextBox 11"/>
          <p:cNvSpPr txBox="1"/>
          <p:nvPr/>
        </p:nvSpPr>
        <p:spPr>
          <a:xfrm>
            <a:off x="4072844" y="4645253"/>
            <a:ext cx="675625" cy="947420"/>
          </a:xfrm>
          <a:prstGeom prst="rect">
            <a:avLst/>
          </a:prstGeom>
          <a:noFill/>
        </p:spPr>
        <p:txBody>
          <a:bodyPr vert="horz" wrap="square" lIns="117164" tIns="58581" rIns="117164" bIns="58581" rtlCol="0" anchor="t">
            <a:spAutoFit/>
            <a:scene3d>
              <a:camera prst="orthographicFront"/>
              <a:lightRig rig="threePt" dir="t"/>
            </a:scene3d>
          </a:bodyPr>
          <a:lstStyle/>
          <a:p>
            <a:pPr marL="0" algn="l">
              <a:defRPr/>
            </a:pPr>
            <a:r>
              <a:rPr lang="en-US" sz="5400" b="1" i="0" u="none" baseline="0">
                <a:solidFill>
                  <a:schemeClr val="tx1"/>
                </a:solidFill>
                <a:effectLst>
                  <a:outerShdw blurRad="38100" dist="19050" dir="2700000" algn="tl" rotWithShape="0">
                    <a:schemeClr val="dk1">
                      <a:alpha val="40000"/>
                    </a:schemeClr>
                  </a:outerShdw>
                </a:effectLst>
                <a:latin typeface="字魂59号-创粗黑"/>
                <a:ea typeface="字魂59号-创粗黑"/>
              </a:rPr>
              <a:t>B</a:t>
            </a:r>
            <a:endParaRPr lang="en-US" sz="5400" b="1" i="0" u="none" baseline="0">
              <a:solidFill>
                <a:schemeClr val="tx1"/>
              </a:solidFill>
              <a:effectLst>
                <a:outerShdw blurRad="38100" dist="19050" dir="2700000" algn="tl" rotWithShape="0">
                  <a:schemeClr val="dk1">
                    <a:alpha val="40000"/>
                  </a:schemeClr>
                </a:outerShdw>
              </a:effectLst>
              <a:latin typeface="字魂59号-创粗黑"/>
              <a:ea typeface="字魂59号-创粗黑"/>
            </a:endParaRPr>
          </a:p>
        </p:txBody>
      </p:sp>
      <p:sp>
        <p:nvSpPr>
          <p:cNvPr id="12" name="TextBox 12"/>
          <p:cNvSpPr txBox="1"/>
          <p:nvPr/>
        </p:nvSpPr>
        <p:spPr>
          <a:xfrm>
            <a:off x="5304303" y="2330191"/>
            <a:ext cx="6574018" cy="651510"/>
          </a:xfrm>
          <a:prstGeom prst="rect">
            <a:avLst/>
          </a:prstGeom>
          <a:noFill/>
        </p:spPr>
        <p:txBody>
          <a:bodyPr vert="horz" wrap="square" lIns="91440" tIns="45720" rIns="91440" bIns="45720" rtlCol="0" anchor="t">
            <a:spAutoFit/>
            <a:scene3d>
              <a:camera prst="orthographicFront"/>
              <a:lightRig rig="threePt" dir="t"/>
            </a:scene3d>
          </a:bodyPr>
          <a:lstStyle/>
          <a:p>
            <a:pPr marL="0" algn="ctr">
              <a:lnSpc>
                <a:spcPct val="114000"/>
              </a:lnSpc>
              <a:defRPr/>
            </a:pPr>
            <a:r>
              <a:rPr lang="zh-CN" altLang="en-US" sz="16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考试中将结合当前社会热点与传统文化题材，引导学生在复习中反思社会问题，提升其对传统文化的理解和认同感，提高价值观教育。</a:t>
            </a:r>
            <a:endParaRPr lang="zh-CN" altLang="en-US" sz="16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
        <p:nvSpPr>
          <p:cNvPr id="13" name="TextBox 13"/>
          <p:cNvSpPr txBox="1"/>
          <p:nvPr/>
        </p:nvSpPr>
        <p:spPr>
          <a:xfrm>
            <a:off x="5078258" y="5091716"/>
            <a:ext cx="6800063" cy="651510"/>
          </a:xfrm>
          <a:prstGeom prst="rect">
            <a:avLst/>
          </a:prstGeom>
          <a:noFill/>
        </p:spPr>
        <p:txBody>
          <a:bodyPr vert="horz" wrap="square" lIns="91440" tIns="45720" rIns="91440" bIns="45720" rtlCol="0" anchor="t">
            <a:spAutoFit/>
            <a:scene3d>
              <a:camera prst="orthographicFront"/>
              <a:lightRig rig="threePt" dir="t"/>
            </a:scene3d>
          </a:bodyPr>
          <a:lstStyle/>
          <a:p>
            <a:pPr marL="0" algn="ctr">
              <a:lnSpc>
                <a:spcPct val="114000"/>
              </a:lnSpc>
              <a:defRPr/>
            </a:pPr>
            <a:r>
              <a:rPr lang="zh-CN" altLang="en-US" sz="16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2026年将着重考察与重大历史事件纪念相关的题型，引导学生关注历史纪念日的意义，培养其历史认知与反思能力，增强价值观引导。</a:t>
            </a:r>
            <a:endParaRPr lang="zh-CN" altLang="en-US" sz="1600" b="1" i="0" u="none" baseline="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flipV="1">
            <a:off x="9680567" y="-10869"/>
            <a:ext cx="1679810" cy="2023763"/>
          </a:xfrm>
          <a:prstGeom prst="round2SameRect">
            <a:avLst>
              <a:gd name="adj1" fmla="val 50000"/>
              <a:gd name="adj2" fmla="val 0"/>
            </a:avLst>
          </a:prstGeom>
          <a:solidFill>
            <a:srgbClr val="285B9E"/>
          </a:solidFill>
          <a:ln cap="flat">
            <a:prstDash val="solid"/>
          </a:ln>
          <a:effectLst>
            <a:outerShdw blurRad="101600" dist="88900" dir="2700000" algn="tl" rotWithShape="0">
              <a:srgbClr val="285B9E">
                <a:alpha val="16000"/>
              </a:srgbClr>
            </a:outerShdw>
          </a:effectLst>
        </p:spPr>
        <p:txBody>
          <a:bodyPr vert="horz" lIns="91440" tIns="45720" rIns="91440" bIns="45720" anchor="ctr">
            <a:normAutofit/>
          </a:bodyPr>
          <a:p>
            <a:pPr marL="0" algn="ctr"/>
          </a:p>
        </p:txBody>
      </p:sp>
      <p:grpSp>
        <p:nvGrpSpPr>
          <p:cNvPr id="3" name="Group 3"/>
          <p:cNvGrpSpPr/>
          <p:nvPr/>
        </p:nvGrpSpPr>
        <p:grpSpPr>
          <a:xfrm>
            <a:off x="10020299" y="462214"/>
            <a:ext cx="960919" cy="1010579"/>
            <a:chOff x="2289175" y="1033463"/>
            <a:chExt cx="614363" cy="646113"/>
          </a:xfrm>
        </p:grpSpPr>
        <p:sp>
          <p:nvSpPr>
            <p:cNvPr id="4" name="Freeform 4"/>
            <p:cNvSpPr/>
            <p:nvPr/>
          </p:nvSpPr>
          <p:spPr>
            <a:xfrm>
              <a:off x="2628900" y="1033463"/>
              <a:ext cx="95250" cy="92075"/>
            </a:xfrm>
            <a:custGeom>
              <a:avLst/>
              <a:gdLst/>
              <a:ahLst/>
              <a:cxnLst/>
              <a:rect l="l" t="t" r="r" b="b"/>
              <a:pathLst>
                <a:path w="42" h="41">
                  <a:moveTo>
                    <a:pt x="31" y="29"/>
                  </a:moveTo>
                  <a:cubicBezTo>
                    <a:pt x="21" y="41"/>
                    <a:pt x="0" y="40"/>
                    <a:pt x="0" y="40"/>
                  </a:cubicBezTo>
                  <a:cubicBezTo>
                    <a:pt x="0" y="40"/>
                    <a:pt x="0" y="18"/>
                    <a:pt x="11" y="10"/>
                  </a:cubicBezTo>
                  <a:cubicBezTo>
                    <a:pt x="19" y="4"/>
                    <a:pt x="42" y="0"/>
                    <a:pt x="42" y="0"/>
                  </a:cubicBezTo>
                  <a:cubicBezTo>
                    <a:pt x="42" y="0"/>
                    <a:pt x="38" y="21"/>
                    <a:pt x="31" y="29"/>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5" name="Freeform 5"/>
            <p:cNvSpPr/>
            <p:nvPr/>
          </p:nvSpPr>
          <p:spPr>
            <a:xfrm>
              <a:off x="2513013" y="1209676"/>
              <a:ext cx="38100" cy="50800"/>
            </a:xfrm>
            <a:custGeom>
              <a:avLst/>
              <a:gdLst/>
              <a:ahLst/>
              <a:cxnLst/>
              <a:rect l="l" t="t" r="r" b="b"/>
              <a:pathLst>
                <a:path w="17" h="22">
                  <a:moveTo>
                    <a:pt x="17" y="0"/>
                  </a:moveTo>
                  <a:cubicBezTo>
                    <a:pt x="10" y="3"/>
                    <a:pt x="3" y="9"/>
                    <a:pt x="0" y="22"/>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6" name="Freeform 6"/>
            <p:cNvSpPr/>
            <p:nvPr/>
          </p:nvSpPr>
          <p:spPr>
            <a:xfrm>
              <a:off x="2444750" y="1135063"/>
              <a:ext cx="365125" cy="311150"/>
            </a:xfrm>
            <a:custGeom>
              <a:avLst/>
              <a:gdLst/>
              <a:ahLst/>
              <a:cxnLst/>
              <a:rect l="l" t="t" r="r" b="b"/>
              <a:pathLst>
                <a:path w="161" h="137">
                  <a:moveTo>
                    <a:pt x="152" y="45"/>
                  </a:moveTo>
                  <a:cubicBezTo>
                    <a:pt x="141" y="0"/>
                    <a:pt x="101" y="14"/>
                    <a:pt x="101" y="14"/>
                  </a:cubicBezTo>
                  <a:cubicBezTo>
                    <a:pt x="87" y="17"/>
                    <a:pt x="81" y="16"/>
                    <a:pt x="81" y="16"/>
                  </a:cubicBezTo>
                  <a:cubicBezTo>
                    <a:pt x="81" y="16"/>
                    <a:pt x="74" y="17"/>
                    <a:pt x="60" y="14"/>
                  </a:cubicBezTo>
                  <a:cubicBezTo>
                    <a:pt x="60" y="14"/>
                    <a:pt x="20" y="0"/>
                    <a:pt x="9" y="45"/>
                  </a:cubicBezTo>
                  <a:cubicBezTo>
                    <a:pt x="9" y="45"/>
                    <a:pt x="0" y="92"/>
                    <a:pt x="37" y="125"/>
                  </a:cubicBezTo>
                  <a:cubicBezTo>
                    <a:pt x="37" y="125"/>
                    <a:pt x="48" y="137"/>
                    <a:pt x="66" y="129"/>
                  </a:cubicBezTo>
                  <a:cubicBezTo>
                    <a:pt x="66" y="129"/>
                    <a:pt x="75" y="126"/>
                    <a:pt x="81" y="126"/>
                  </a:cubicBezTo>
                  <a:cubicBezTo>
                    <a:pt x="86" y="126"/>
                    <a:pt x="95" y="129"/>
                    <a:pt x="95" y="129"/>
                  </a:cubicBezTo>
                  <a:cubicBezTo>
                    <a:pt x="113" y="137"/>
                    <a:pt x="124" y="125"/>
                    <a:pt x="124" y="125"/>
                  </a:cubicBezTo>
                  <a:cubicBezTo>
                    <a:pt x="161" y="92"/>
                    <a:pt x="152" y="45"/>
                    <a:pt x="152" y="45"/>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7" name="Freeform 7"/>
            <p:cNvSpPr/>
            <p:nvPr/>
          </p:nvSpPr>
          <p:spPr>
            <a:xfrm>
              <a:off x="2582863" y="1069976"/>
              <a:ext cx="46038" cy="53975"/>
            </a:xfrm>
            <a:custGeom>
              <a:avLst/>
              <a:gdLst/>
              <a:ahLst/>
              <a:cxnLst/>
              <a:rect l="l" t="t" r="r" b="b"/>
              <a:pathLst>
                <a:path w="20" h="24">
                  <a:moveTo>
                    <a:pt x="0" y="0"/>
                  </a:moveTo>
                  <a:cubicBezTo>
                    <a:pt x="0" y="0"/>
                    <a:pt x="12" y="5"/>
                    <a:pt x="20" y="24"/>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8" name="Freeform 8"/>
            <p:cNvSpPr/>
            <p:nvPr/>
          </p:nvSpPr>
          <p:spPr>
            <a:xfrm>
              <a:off x="2289175" y="1389063"/>
              <a:ext cx="431800" cy="277813"/>
            </a:xfrm>
            <a:custGeom>
              <a:avLst/>
              <a:gdLst/>
              <a:ahLst/>
              <a:cxnLst/>
              <a:rect l="l" t="t" r="r" b="b"/>
              <a:pathLst>
                <a:path w="191" h="123">
                  <a:moveTo>
                    <a:pt x="67" y="0"/>
                  </a:moveTo>
                  <a:cubicBezTo>
                    <a:pt x="17" y="24"/>
                    <a:pt x="17" y="24"/>
                    <a:pt x="17" y="24"/>
                  </a:cubicBezTo>
                  <a:cubicBezTo>
                    <a:pt x="8" y="28"/>
                    <a:pt x="0" y="41"/>
                    <a:pt x="0" y="51"/>
                  </a:cubicBezTo>
                  <a:cubicBezTo>
                    <a:pt x="0" y="66"/>
                    <a:pt x="0" y="66"/>
                    <a:pt x="0" y="66"/>
                  </a:cubicBezTo>
                  <a:cubicBezTo>
                    <a:pt x="0" y="79"/>
                    <a:pt x="6" y="84"/>
                    <a:pt x="21" y="87"/>
                  </a:cubicBezTo>
                  <a:cubicBezTo>
                    <a:pt x="191" y="123"/>
                    <a:pt x="191" y="123"/>
                    <a:pt x="191" y="123"/>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9" name="AutoShape 9"/>
            <p:cNvSpPr/>
            <p:nvPr/>
          </p:nvSpPr>
          <p:spPr>
            <a:xfrm flipH="1">
              <a:off x="2751138" y="1516063"/>
              <a:ext cx="152400" cy="74613"/>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0" name="AutoShape 10"/>
            <p:cNvSpPr/>
            <p:nvPr/>
          </p:nvSpPr>
          <p:spPr>
            <a:xfrm flipH="1" flipV="1">
              <a:off x="2370138" y="1477963"/>
              <a:ext cx="334963" cy="69850"/>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1" name="Freeform 11"/>
            <p:cNvSpPr/>
            <p:nvPr/>
          </p:nvSpPr>
          <p:spPr>
            <a:xfrm>
              <a:off x="2701925" y="1417638"/>
              <a:ext cx="201613" cy="261938"/>
            </a:xfrm>
            <a:custGeom>
              <a:avLst/>
              <a:gdLst/>
              <a:ahLst/>
              <a:cxnLst/>
              <a:rect l="l" t="t" r="r" b="b"/>
              <a:pathLst>
                <a:path w="89" h="115">
                  <a:moveTo>
                    <a:pt x="89" y="76"/>
                  </a:moveTo>
                  <a:cubicBezTo>
                    <a:pt x="21" y="109"/>
                    <a:pt x="21" y="109"/>
                    <a:pt x="21" y="109"/>
                  </a:cubicBezTo>
                  <a:cubicBezTo>
                    <a:pt x="9" y="115"/>
                    <a:pt x="0" y="104"/>
                    <a:pt x="0" y="91"/>
                  </a:cubicBezTo>
                  <a:cubicBezTo>
                    <a:pt x="0" y="73"/>
                    <a:pt x="0" y="73"/>
                    <a:pt x="0" y="73"/>
                  </a:cubicBezTo>
                  <a:cubicBezTo>
                    <a:pt x="0" y="62"/>
                    <a:pt x="8" y="50"/>
                    <a:pt x="17" y="45"/>
                  </a:cubicBezTo>
                  <a:cubicBezTo>
                    <a:pt x="89" y="10"/>
                    <a:pt x="89" y="10"/>
                    <a:pt x="89" y="10"/>
                  </a:cubicBezTo>
                  <a:cubicBezTo>
                    <a:pt x="40" y="0"/>
                    <a:pt x="40" y="0"/>
                    <a:pt x="40" y="0"/>
                  </a:cubicBezTo>
                </a:path>
              </a:pathLst>
            </a:custGeom>
            <a:noFill/>
            <a:ln w="38100" cap="rnd">
              <a:solidFill>
                <a:srgbClr val="FFFFFF"/>
              </a:solidFill>
              <a:prstDash val="solid"/>
            </a:ln>
          </p:spPr>
          <p:txBody>
            <a:bodyPr vert="horz" wrap="square" lIns="91440" tIns="45720" rIns="91440" bIns="45720" anchor="t">
              <a:normAutofit/>
            </a:bodyPr>
            <a:p>
              <a:pPr marL="0" algn="l"/>
            </a:p>
          </p:txBody>
        </p:sp>
      </p:grpSp>
      <p:grpSp>
        <p:nvGrpSpPr>
          <p:cNvPr id="12" name="Group 12"/>
          <p:cNvGrpSpPr/>
          <p:nvPr/>
        </p:nvGrpSpPr>
        <p:grpSpPr>
          <a:xfrm>
            <a:off x="831623" y="1333745"/>
            <a:ext cx="1426619" cy="1862048"/>
            <a:chOff x="1011372" y="1333745"/>
            <a:chExt cx="1426619" cy="1862048"/>
          </a:xfrm>
        </p:grpSpPr>
        <p:sp>
          <p:nvSpPr>
            <p:cNvPr id="13" name="AutoShape 13"/>
            <p:cNvSpPr/>
            <p:nvPr/>
          </p:nvSpPr>
          <p:spPr>
            <a:xfrm rot="16200000">
              <a:off x="1011373" y="1472792"/>
              <a:ext cx="1426617" cy="1426619"/>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14" name="AutoShape 14"/>
            <p:cNvSpPr/>
            <p:nvPr/>
          </p:nvSpPr>
          <p:spPr>
            <a:xfrm>
              <a:off x="1210782" y="1333745"/>
              <a:ext cx="1050288" cy="1862048"/>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11500" b="0" i="0" u="none" baseline="0">
                  <a:solidFill>
                    <a:srgbClr val="FFFFFF"/>
                  </a:solidFill>
                  <a:latin typeface="微软雅黑" panose="020B0503020204020204" charset="-122"/>
                  <a:ea typeface="微软雅黑" panose="020B0503020204020204" charset="-122"/>
                </a:rPr>
                <a:t>5</a:t>
              </a:r>
              <a:endParaRPr lang="en-US" sz="11500" b="0" i="0" u="none" baseline="0">
                <a:solidFill>
                  <a:srgbClr val="FFFFFF"/>
                </a:solidFill>
                <a:latin typeface="微软雅黑" panose="020B0503020204020204" charset="-122"/>
                <a:ea typeface="微软雅黑" panose="020B0503020204020204" charset="-122"/>
              </a:endParaRPr>
            </a:p>
          </p:txBody>
        </p:sp>
      </p:grpSp>
      <p:sp>
        <p:nvSpPr>
          <p:cNvPr id="15" name="AutoShape 15"/>
          <p:cNvSpPr/>
          <p:nvPr/>
        </p:nvSpPr>
        <p:spPr>
          <a:xfrm>
            <a:off x="410400" y="3251554"/>
            <a:ext cx="11353510" cy="1015663"/>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6000" b="1" i="0" u="none" baseline="0">
                <a:solidFill>
                  <a:srgbClr val="285B9E"/>
                </a:solidFill>
                <a:latin typeface="微软雅黑" panose="020B0503020204020204" charset="-122"/>
                <a:ea typeface="微软雅黑" panose="020B0503020204020204" charset="-122"/>
              </a:rPr>
              <a:t>备考策略</a:t>
            </a:r>
            <a:endParaRPr lang="zh-CN" altLang="en-US" sz="6000" b="1" i="0" u="none" baseline="0">
              <a:solidFill>
                <a:srgbClr val="285B9E"/>
              </a:solidFill>
              <a:latin typeface="微软雅黑" panose="020B0503020204020204" charset="-122"/>
              <a:ea typeface="微软雅黑" panose="020B0503020204020204" charset="-122"/>
            </a:endParaRPr>
          </a:p>
        </p:txBody>
      </p:sp>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660753" y="298888"/>
            <a:ext cx="8420382" cy="523220"/>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800" b="1" i="0" u="none" baseline="0">
                <a:solidFill>
                  <a:srgbClr val="285B9E"/>
                </a:solidFill>
                <a:latin typeface="微软雅黑" panose="020B0503020204020204" charset="-122"/>
                <a:ea typeface="微软雅黑" panose="020B0503020204020204" charset="-122"/>
              </a:rPr>
              <a:t>知识网络构建</a:t>
            </a:r>
            <a:endParaRPr lang="zh-CN" altLang="en-US" sz="2800" b="1" i="0" u="none" baseline="0">
              <a:solidFill>
                <a:srgbClr val="285B9E"/>
              </a:solidFill>
              <a:latin typeface="微软雅黑" panose="020B0503020204020204" charset="-122"/>
              <a:ea typeface="微软雅黑" panose="020B0503020204020204" charset="-122"/>
            </a:endParaRPr>
          </a:p>
        </p:txBody>
      </p:sp>
      <p:sp>
        <p:nvSpPr>
          <p:cNvPr id="3" name="AutoShape 3"/>
          <p:cNvSpPr/>
          <p:nvPr/>
        </p:nvSpPr>
        <p:spPr>
          <a:xfrm>
            <a:off x="1268817" y="4706685"/>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4" name="AutoShape 4"/>
          <p:cNvSpPr/>
          <p:nvPr/>
        </p:nvSpPr>
        <p:spPr>
          <a:xfrm>
            <a:off x="1268817" y="4407293"/>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5" name="AutoShape 5"/>
          <p:cNvSpPr/>
          <p:nvPr/>
        </p:nvSpPr>
        <p:spPr>
          <a:xfrm>
            <a:off x="1268817" y="4115133"/>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6" name="AutoShape 6"/>
          <p:cNvSpPr/>
          <p:nvPr/>
        </p:nvSpPr>
        <p:spPr>
          <a:xfrm>
            <a:off x="1268817" y="3815742"/>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7" name="AutoShape 7"/>
          <p:cNvSpPr/>
          <p:nvPr/>
        </p:nvSpPr>
        <p:spPr>
          <a:xfrm>
            <a:off x="1268817" y="3526377"/>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8" name="AutoShape 8"/>
          <p:cNvSpPr/>
          <p:nvPr/>
        </p:nvSpPr>
        <p:spPr>
          <a:xfrm>
            <a:off x="1268817" y="3226986"/>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9" name="AutoShape 9"/>
          <p:cNvSpPr/>
          <p:nvPr/>
        </p:nvSpPr>
        <p:spPr>
          <a:xfrm>
            <a:off x="1268817" y="2934826"/>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0" name="AutoShape 10"/>
          <p:cNvSpPr/>
          <p:nvPr/>
        </p:nvSpPr>
        <p:spPr>
          <a:xfrm>
            <a:off x="1268817" y="2635435"/>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1" name="AutoShape 11"/>
          <p:cNvSpPr/>
          <p:nvPr/>
        </p:nvSpPr>
        <p:spPr>
          <a:xfrm>
            <a:off x="3277658" y="4706685"/>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2" name="AutoShape 12"/>
          <p:cNvSpPr/>
          <p:nvPr/>
        </p:nvSpPr>
        <p:spPr>
          <a:xfrm>
            <a:off x="3277658" y="4407293"/>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3" name="AutoShape 13"/>
          <p:cNvSpPr/>
          <p:nvPr/>
        </p:nvSpPr>
        <p:spPr>
          <a:xfrm>
            <a:off x="3277658" y="4115133"/>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4" name="AutoShape 14"/>
          <p:cNvSpPr/>
          <p:nvPr/>
        </p:nvSpPr>
        <p:spPr>
          <a:xfrm>
            <a:off x="3277658" y="3815742"/>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5" name="AutoShape 15"/>
          <p:cNvSpPr/>
          <p:nvPr/>
        </p:nvSpPr>
        <p:spPr>
          <a:xfrm>
            <a:off x="3277658" y="3526377"/>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6" name="AutoShape 16"/>
          <p:cNvSpPr/>
          <p:nvPr/>
        </p:nvSpPr>
        <p:spPr>
          <a:xfrm>
            <a:off x="3277658" y="3226986"/>
            <a:ext cx="1092992" cy="215555"/>
          </a:xfrm>
          <a:prstGeom prst="roundRect">
            <a:avLst>
              <a:gd name="adj" fmla="val 50000"/>
            </a:avLst>
          </a:prstGeom>
          <a:solidFill>
            <a:srgbClr val="285B9E"/>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7" name="AutoShape 17"/>
          <p:cNvSpPr/>
          <p:nvPr/>
        </p:nvSpPr>
        <p:spPr>
          <a:xfrm>
            <a:off x="3277658" y="2934826"/>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8" name="AutoShape 18"/>
          <p:cNvSpPr/>
          <p:nvPr/>
        </p:nvSpPr>
        <p:spPr>
          <a:xfrm>
            <a:off x="3277658" y="2635435"/>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19" name="AutoShape 19"/>
          <p:cNvSpPr/>
          <p:nvPr/>
        </p:nvSpPr>
        <p:spPr>
          <a:xfrm>
            <a:off x="1268817" y="2332953"/>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20" name="AutoShape 20"/>
          <p:cNvSpPr/>
          <p:nvPr/>
        </p:nvSpPr>
        <p:spPr>
          <a:xfrm>
            <a:off x="3277658" y="2332953"/>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21" name="AutoShape 21"/>
          <p:cNvSpPr/>
          <p:nvPr/>
        </p:nvSpPr>
        <p:spPr>
          <a:xfrm>
            <a:off x="1268817" y="2036249"/>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22" name="AutoShape 22"/>
          <p:cNvSpPr/>
          <p:nvPr/>
        </p:nvSpPr>
        <p:spPr>
          <a:xfrm>
            <a:off x="3277658" y="2036249"/>
            <a:ext cx="1092992" cy="215555"/>
          </a:xfrm>
          <a:prstGeom prst="roundRect">
            <a:avLst>
              <a:gd name="adj" fmla="val 50000"/>
            </a:avLst>
          </a:prstGeom>
          <a:solidFill>
            <a:srgbClr val="FFFFFF">
              <a:lumMod val="85000"/>
            </a:srgbClr>
          </a:solidFill>
          <a:ln cap="flat" cmpd="sng">
            <a:prstDash val="solid"/>
          </a:ln>
        </p:spPr>
        <p:txBody>
          <a:bodyPr vert="horz" lIns="91440" tIns="45720" rIns="91440" bIns="45720" anchor="ctr">
            <a:normAutofit/>
          </a:bodyPr>
          <a:p>
            <a:pPr marL="0" algn="just">
              <a:lnSpc>
                <a:spcPct val="120000"/>
              </a:lnSpc>
              <a:spcBef>
                <a:spcPct val="0"/>
              </a:spcBef>
              <a:spcAft>
                <a:spcPct val="0"/>
              </a:spcAft>
            </a:pPr>
          </a:p>
        </p:txBody>
      </p:sp>
      <p:sp>
        <p:nvSpPr>
          <p:cNvPr id="23" name="AutoShape 23"/>
          <p:cNvSpPr/>
          <p:nvPr/>
        </p:nvSpPr>
        <p:spPr>
          <a:xfrm>
            <a:off x="4871956" y="984770"/>
            <a:ext cx="578612" cy="578612"/>
          </a:xfrm>
          <a:prstGeom prst="ellipse">
            <a:avLst/>
          </a:prstGeom>
          <a:solidFill>
            <a:srgbClr val="285B9E"/>
          </a:solidFill>
          <a:ln cap="flat" cmpd="sng">
            <a:prstDash val="solid"/>
          </a:ln>
        </p:spPr>
        <p:txBody>
          <a:bodyPr vert="horz" lIns="0" tIns="0" rIns="0" bIns="0" anchor="ctr">
            <a:normAutofit/>
          </a:bodyPr>
          <a:p>
            <a:pPr marL="0" algn="ctr">
              <a:lnSpc>
                <a:spcPct val="120000"/>
              </a:lnSpc>
              <a:spcBef>
                <a:spcPct val="0"/>
              </a:spcBef>
              <a:spcAft>
                <a:spcPct val="0"/>
              </a:spcAft>
            </a:pPr>
            <a:r>
              <a:rPr lang="en-AU" sz="1800" b="0" i="0" u="none" baseline="0">
                <a:solidFill>
                  <a:srgbClr val="FFFFFF"/>
                </a:solidFill>
                <a:latin typeface="字魂59号-创粗黑"/>
                <a:ea typeface="字魂59号-创粗黑"/>
              </a:rPr>
              <a:t>01</a:t>
            </a:r>
            <a:endParaRPr lang="en-AU" sz="1800" b="0" i="0" u="none" baseline="0">
              <a:solidFill>
                <a:srgbClr val="FFFFFF"/>
              </a:solidFill>
              <a:latin typeface="字魂59号-创粗黑"/>
              <a:ea typeface="字魂59号-创粗黑"/>
            </a:endParaRPr>
          </a:p>
        </p:txBody>
      </p:sp>
      <p:sp>
        <p:nvSpPr>
          <p:cNvPr id="24" name="AutoShape 24"/>
          <p:cNvSpPr/>
          <p:nvPr/>
        </p:nvSpPr>
        <p:spPr>
          <a:xfrm>
            <a:off x="4894875" y="3455522"/>
            <a:ext cx="578612" cy="578612"/>
          </a:xfrm>
          <a:prstGeom prst="ellipse">
            <a:avLst/>
          </a:prstGeom>
          <a:solidFill>
            <a:srgbClr val="285B9E"/>
          </a:solidFill>
          <a:ln cap="flat" cmpd="sng">
            <a:prstDash val="solid"/>
          </a:ln>
        </p:spPr>
        <p:txBody>
          <a:bodyPr vert="horz" lIns="0" tIns="0" rIns="0" bIns="0" anchor="ctr">
            <a:normAutofit/>
          </a:bodyPr>
          <a:p>
            <a:pPr marL="0" algn="ctr">
              <a:lnSpc>
                <a:spcPct val="120000"/>
              </a:lnSpc>
              <a:spcBef>
                <a:spcPct val="0"/>
              </a:spcBef>
              <a:spcAft>
                <a:spcPct val="0"/>
              </a:spcAft>
            </a:pPr>
            <a:r>
              <a:rPr lang="en-AU" sz="1800" b="0" i="0" u="none" baseline="0">
                <a:solidFill>
                  <a:srgbClr val="FFFFFF"/>
                </a:solidFill>
                <a:latin typeface="字魂59号-创粗黑"/>
                <a:ea typeface="字魂59号-创粗黑"/>
              </a:rPr>
              <a:t>02</a:t>
            </a:r>
            <a:endParaRPr lang="en-AU" sz="1800" b="0" i="0" u="none" baseline="0">
              <a:solidFill>
                <a:srgbClr val="FFFFFF"/>
              </a:solidFill>
              <a:latin typeface="字魂59号-创粗黑"/>
              <a:ea typeface="字魂59号-创粗黑"/>
            </a:endParaRPr>
          </a:p>
        </p:txBody>
      </p:sp>
      <p:sp>
        <p:nvSpPr>
          <p:cNvPr id="25" name="TextBox 25"/>
          <p:cNvSpPr txBox="1"/>
          <p:nvPr/>
        </p:nvSpPr>
        <p:spPr>
          <a:xfrm>
            <a:off x="5473487" y="1114856"/>
            <a:ext cx="6058607"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时间轴的梳理</a:t>
            </a:r>
            <a:endParaRPr lang="en-US" sz="1100"/>
          </a:p>
        </p:txBody>
      </p:sp>
      <p:sp>
        <p:nvSpPr>
          <p:cNvPr id="26" name="TextBox 26"/>
          <p:cNvSpPr txBox="1"/>
          <p:nvPr/>
        </p:nvSpPr>
        <p:spPr>
          <a:xfrm>
            <a:off x="5473487" y="1486555"/>
            <a:ext cx="6058606"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学生应梳理历史时间轴，理清时代背景、主要事件及其影响，帮助建立知识框架，提升对历史的整体把握与联系能力。</a:t>
            </a:r>
            <a:endParaRPr lang="en-US" sz="1100"/>
          </a:p>
        </p:txBody>
      </p:sp>
      <p:sp>
        <p:nvSpPr>
          <p:cNvPr id="27" name="TextBox 27"/>
          <p:cNvSpPr txBox="1"/>
          <p:nvPr/>
        </p:nvSpPr>
        <p:spPr>
          <a:xfrm>
            <a:off x="5473487" y="3532096"/>
            <a:ext cx="6058607"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概念对比的方法</a:t>
            </a:r>
            <a:endParaRPr lang="en-US" sz="1100"/>
          </a:p>
        </p:txBody>
      </p:sp>
      <p:sp>
        <p:nvSpPr>
          <p:cNvPr id="28" name="TextBox 28"/>
          <p:cNvSpPr txBox="1"/>
          <p:nvPr/>
        </p:nvSpPr>
        <p:spPr>
          <a:xfrm>
            <a:off x="5473487" y="3903795"/>
            <a:ext cx="6058606"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有效的备考策略是通过不同历史概念进行对比，分析其异同，加深对各历史时期及其特点的理解，提高学生的思维深度和严密性。</a:t>
            </a:r>
            <a:endParaRPr lang="en-US" sz="1100"/>
          </a:p>
        </p:txBody>
      </p:sp>
    </p:spTree>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660753" y="298888"/>
            <a:ext cx="8294652" cy="523220"/>
          </a:xfrm>
          <a:prstGeom prst="rect">
            <a:avLst/>
          </a:prstGeom>
        </p:spPr>
        <p:txBody>
          <a:bodyPr vert="horz" wrap="square" lIns="91440" tIns="45720" rIns="91440" bIns="45720" anchor="t">
            <a:spAutoFit/>
          </a:bodyPr>
          <a:p>
            <a:pPr marL="0" algn="l"/>
            <a:r>
              <a:rPr lang="zh-CN" altLang="en-US" sz="2800" b="1" i="0" u="none" baseline="0">
                <a:solidFill>
                  <a:srgbClr val="285B9E"/>
                </a:solidFill>
                <a:latin typeface="微软雅黑" panose="020B0503020204020204" charset="-122"/>
                <a:ea typeface="微软雅黑" panose="020B0503020204020204" charset="-122"/>
              </a:rPr>
              <a:t>材料分析能力的提升</a:t>
            </a:r>
            <a:endParaRPr lang="zh-CN" altLang="en-US" sz="2800" b="1" i="0" u="none" baseline="0">
              <a:solidFill>
                <a:srgbClr val="285B9E"/>
              </a:solidFill>
              <a:latin typeface="微软雅黑" panose="020B0503020204020204" charset="-122"/>
              <a:ea typeface="微软雅黑" panose="020B0503020204020204" charset="-122"/>
            </a:endParaRPr>
          </a:p>
        </p:txBody>
      </p:sp>
      <p:graphicFrame>
        <p:nvGraphicFramePr>
          <p:cNvPr id="3" name="Chart 3"/>
          <p:cNvGraphicFramePr>
            <a:graphicFrameLocks noGrp="1"/>
          </p:cNvGraphicFramePr>
          <p:nvPr/>
        </p:nvGraphicFramePr>
        <p:xfrm>
          <a:off x="4804815" y="767173"/>
          <a:ext cx="8706411" cy="5323654"/>
        </p:xfrm>
        <a:graphic>
          <a:graphicData uri="http://schemas.openxmlformats.org/drawingml/2006/chart">
            <c:chart xmlns:c="http://schemas.openxmlformats.org/drawingml/2006/chart" xmlns:r="http://schemas.openxmlformats.org/officeDocument/2006/relationships" r:id="rId1"/>
          </a:graphicData>
        </a:graphic>
      </p:graphicFrame>
      <p:grpSp>
        <p:nvGrpSpPr>
          <p:cNvPr id="4" name="Group 4"/>
          <p:cNvGrpSpPr/>
          <p:nvPr/>
        </p:nvGrpSpPr>
        <p:grpSpPr>
          <a:xfrm>
            <a:off x="8083094" y="2504833"/>
            <a:ext cx="2149855" cy="2149855"/>
            <a:chOff x="6660572" y="2693213"/>
            <a:chExt cx="1614055" cy="1614055"/>
          </a:xfrm>
        </p:grpSpPr>
        <p:sp>
          <p:nvSpPr>
            <p:cNvPr id="5" name="AutoShape 5"/>
            <p:cNvSpPr/>
            <p:nvPr/>
          </p:nvSpPr>
          <p:spPr>
            <a:xfrm>
              <a:off x="6660572" y="2693213"/>
              <a:ext cx="1614055" cy="1614055"/>
            </a:xfrm>
            <a:prstGeom prst="ellipse">
              <a:avLst/>
            </a:prstGeom>
            <a:solidFill>
              <a:srgbClr val="FFFFFF"/>
            </a:solidFill>
            <a:ln cap="flat">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6" name="Freeform 6"/>
            <p:cNvSpPr/>
            <p:nvPr/>
          </p:nvSpPr>
          <p:spPr>
            <a:xfrm>
              <a:off x="6934201" y="3090124"/>
              <a:ext cx="921370" cy="820234"/>
            </a:xfrm>
            <a:custGeom>
              <a:avLst/>
              <a:gdLst/>
              <a:ahLst/>
              <a:cxnLst/>
              <a:rect l="l" t="t" r="r" b="b"/>
              <a:pathLst>
                <a:path w="942" h="840">
                  <a:moveTo>
                    <a:pt x="742" y="570"/>
                  </a:moveTo>
                  <a:cubicBezTo>
                    <a:pt x="753" y="556"/>
                    <a:pt x="758" y="539"/>
                    <a:pt x="755" y="520"/>
                  </a:cubicBezTo>
                  <a:cubicBezTo>
                    <a:pt x="745" y="450"/>
                    <a:pt x="670" y="450"/>
                    <a:pt x="645" y="450"/>
                  </a:cubicBezTo>
                  <a:cubicBezTo>
                    <a:pt x="631" y="450"/>
                    <a:pt x="615" y="451"/>
                    <a:pt x="600" y="452"/>
                  </a:cubicBezTo>
                  <a:lnTo>
                    <a:pt x="600" y="411"/>
                  </a:lnTo>
                  <a:lnTo>
                    <a:pt x="722" y="411"/>
                  </a:lnTo>
                  <a:lnTo>
                    <a:pt x="722" y="367"/>
                  </a:lnTo>
                  <a:lnTo>
                    <a:pt x="608" y="367"/>
                  </a:lnTo>
                  <a:lnTo>
                    <a:pt x="650" y="295"/>
                  </a:lnTo>
                  <a:lnTo>
                    <a:pt x="733" y="295"/>
                  </a:lnTo>
                  <a:lnTo>
                    <a:pt x="733" y="251"/>
                  </a:lnTo>
                  <a:lnTo>
                    <a:pt x="676" y="251"/>
                  </a:lnTo>
                  <a:lnTo>
                    <a:pt x="762" y="106"/>
                  </a:lnTo>
                  <a:lnTo>
                    <a:pt x="689" y="106"/>
                  </a:lnTo>
                  <a:lnTo>
                    <a:pt x="569" y="326"/>
                  </a:lnTo>
                  <a:lnTo>
                    <a:pt x="450" y="106"/>
                  </a:lnTo>
                  <a:lnTo>
                    <a:pt x="377" y="106"/>
                  </a:lnTo>
                  <a:lnTo>
                    <a:pt x="463" y="251"/>
                  </a:lnTo>
                  <a:lnTo>
                    <a:pt x="404" y="251"/>
                  </a:lnTo>
                  <a:lnTo>
                    <a:pt x="404" y="295"/>
                  </a:lnTo>
                  <a:lnTo>
                    <a:pt x="489" y="295"/>
                  </a:lnTo>
                  <a:lnTo>
                    <a:pt x="531" y="367"/>
                  </a:lnTo>
                  <a:lnTo>
                    <a:pt x="420" y="367"/>
                  </a:lnTo>
                  <a:lnTo>
                    <a:pt x="420" y="411"/>
                  </a:lnTo>
                  <a:lnTo>
                    <a:pt x="538" y="411"/>
                  </a:lnTo>
                  <a:lnTo>
                    <a:pt x="538" y="454"/>
                  </a:lnTo>
                  <a:cubicBezTo>
                    <a:pt x="537" y="454"/>
                    <a:pt x="536" y="454"/>
                    <a:pt x="535" y="454"/>
                  </a:cubicBezTo>
                  <a:cubicBezTo>
                    <a:pt x="504" y="451"/>
                    <a:pt x="472" y="443"/>
                    <a:pt x="440" y="436"/>
                  </a:cubicBezTo>
                  <a:cubicBezTo>
                    <a:pt x="393" y="424"/>
                    <a:pt x="348" y="413"/>
                    <a:pt x="307" y="419"/>
                  </a:cubicBezTo>
                  <a:cubicBezTo>
                    <a:pt x="287" y="421"/>
                    <a:pt x="268" y="427"/>
                    <a:pt x="249" y="434"/>
                  </a:cubicBezTo>
                  <a:cubicBezTo>
                    <a:pt x="239" y="403"/>
                    <a:pt x="234" y="370"/>
                    <a:pt x="234" y="335"/>
                  </a:cubicBezTo>
                  <a:cubicBezTo>
                    <a:pt x="234" y="150"/>
                    <a:pt x="384" y="0"/>
                    <a:pt x="570" y="0"/>
                  </a:cubicBezTo>
                  <a:cubicBezTo>
                    <a:pt x="755" y="0"/>
                    <a:pt x="905" y="150"/>
                    <a:pt x="905" y="335"/>
                  </a:cubicBezTo>
                  <a:cubicBezTo>
                    <a:pt x="905" y="387"/>
                    <a:pt x="893" y="436"/>
                    <a:pt x="872" y="479"/>
                  </a:cubicBezTo>
                  <a:cubicBezTo>
                    <a:pt x="867" y="482"/>
                    <a:pt x="863" y="484"/>
                    <a:pt x="858" y="487"/>
                  </a:cubicBezTo>
                  <a:cubicBezTo>
                    <a:pt x="835" y="501"/>
                    <a:pt x="817" y="526"/>
                    <a:pt x="798" y="552"/>
                  </a:cubicBezTo>
                  <a:cubicBezTo>
                    <a:pt x="774" y="585"/>
                    <a:pt x="749" y="619"/>
                    <a:pt x="718" y="628"/>
                  </a:cubicBezTo>
                  <a:cubicBezTo>
                    <a:pt x="700" y="633"/>
                    <a:pt x="673" y="623"/>
                    <a:pt x="644" y="609"/>
                  </a:cubicBezTo>
                  <a:cubicBezTo>
                    <a:pt x="686" y="604"/>
                    <a:pt x="723" y="594"/>
                    <a:pt x="742" y="570"/>
                  </a:cubicBezTo>
                  <a:close/>
                  <a:moveTo>
                    <a:pt x="154" y="780"/>
                  </a:moveTo>
                  <a:cubicBezTo>
                    <a:pt x="321" y="683"/>
                    <a:pt x="559" y="840"/>
                    <a:pt x="779" y="758"/>
                  </a:cubicBezTo>
                  <a:cubicBezTo>
                    <a:pt x="864" y="727"/>
                    <a:pt x="907" y="635"/>
                    <a:pt x="932" y="535"/>
                  </a:cubicBezTo>
                  <a:cubicBezTo>
                    <a:pt x="942" y="495"/>
                    <a:pt x="922" y="475"/>
                    <a:pt x="870" y="507"/>
                  </a:cubicBezTo>
                  <a:cubicBezTo>
                    <a:pt x="824" y="535"/>
                    <a:pt x="790" y="632"/>
                    <a:pt x="724" y="650"/>
                  </a:cubicBezTo>
                  <a:cubicBezTo>
                    <a:pt x="673" y="664"/>
                    <a:pt x="607" y="606"/>
                    <a:pt x="545" y="594"/>
                  </a:cubicBezTo>
                  <a:cubicBezTo>
                    <a:pt x="624" y="587"/>
                    <a:pt x="742" y="591"/>
                    <a:pt x="732" y="524"/>
                  </a:cubicBezTo>
                  <a:cubicBezTo>
                    <a:pt x="721" y="446"/>
                    <a:pt x="603" y="483"/>
                    <a:pt x="533" y="477"/>
                  </a:cubicBezTo>
                  <a:cubicBezTo>
                    <a:pt x="453" y="469"/>
                    <a:pt x="373" y="433"/>
                    <a:pt x="310" y="441"/>
                  </a:cubicBezTo>
                  <a:cubicBezTo>
                    <a:pt x="188" y="457"/>
                    <a:pt x="83" y="591"/>
                    <a:pt x="0" y="626"/>
                  </a:cubicBezTo>
                  <a:lnTo>
                    <a:pt x="154" y="780"/>
                  </a:lnTo>
                  <a:close/>
                </a:path>
              </a:pathLst>
            </a:custGeom>
            <a:solidFill>
              <a:srgbClr val="224C84"/>
            </a:solidFill>
          </p:spPr>
        </p:sp>
      </p:grpSp>
      <p:grpSp>
        <p:nvGrpSpPr>
          <p:cNvPr id="7" name="Group 7"/>
          <p:cNvGrpSpPr/>
          <p:nvPr/>
        </p:nvGrpSpPr>
        <p:grpSpPr>
          <a:xfrm>
            <a:off x="589437" y="1357781"/>
            <a:ext cx="324000" cy="324000"/>
            <a:chOff x="4717593" y="883663"/>
            <a:chExt cx="452007" cy="452007"/>
          </a:xfrm>
        </p:grpSpPr>
        <p:sp>
          <p:nvSpPr>
            <p:cNvPr id="8" name="AutoShape 8"/>
            <p:cNvSpPr/>
            <p:nvPr/>
          </p:nvSpPr>
          <p:spPr>
            <a:xfrm>
              <a:off x="4717593" y="883663"/>
              <a:ext cx="452007" cy="452007"/>
            </a:xfrm>
            <a:prstGeom prst="ellipse">
              <a:avLst/>
            </a:prstGeom>
            <a:solidFill>
              <a:srgbClr val="285B9E"/>
            </a:solidFill>
            <a:ln cap="flat" cmpd="sng">
              <a:prstDash val="solid"/>
            </a:ln>
          </p:spPr>
          <p:txBody>
            <a:bodyPr vert="horz" lIns="91440" tIns="45720" rIns="91440" bIns="45720" anchor="ctr">
              <a:normAutofit/>
            </a:bodyPr>
            <a:p>
              <a:pPr marL="0" algn="ctr"/>
            </a:p>
          </p:txBody>
        </p:sp>
        <p:sp>
          <p:nvSpPr>
            <p:cNvPr id="9" name="Freeform 9"/>
            <p:cNvSpPr/>
            <p:nvPr/>
          </p:nvSpPr>
          <p:spPr>
            <a:xfrm rot="5400000">
              <a:off x="4817569" y="977796"/>
              <a:ext cx="300320" cy="263742"/>
            </a:xfrm>
            <a:custGeom>
              <a:avLst/>
              <a:gdLst/>
              <a:ahLst/>
              <a:cxnLst/>
              <a:rect l="l" t="t" r="r" b="b"/>
              <a:pathLst>
                <a:path w="1047548" h="919963">
                  <a:moveTo>
                    <a:pt x="0" y="919963"/>
                  </a:moveTo>
                  <a:lnTo>
                    <a:pt x="523774" y="0"/>
                  </a:lnTo>
                  <a:lnTo>
                    <a:pt x="1047548" y="919963"/>
                  </a:lnTo>
                  <a:lnTo>
                    <a:pt x="523774" y="588010"/>
                  </a:lnTo>
                  <a:lnTo>
                    <a:pt x="0" y="919963"/>
                  </a:lnTo>
                  <a:close/>
                </a:path>
              </a:pathLst>
            </a:custGeom>
            <a:solidFill>
              <a:srgbClr val="FFFFFF"/>
            </a:solidFill>
            <a:ln cap="flat" cmpd="sng">
              <a:prstDash val="solid"/>
            </a:ln>
          </p:spPr>
          <p:txBody>
            <a:bodyPr vert="horz" wrap="square" lIns="91440" tIns="45720" rIns="91440" bIns="45720" anchor="ctr">
              <a:noAutofit/>
            </a:bodyPr>
            <a:p>
              <a:pPr marL="0" algn="ctr"/>
            </a:p>
          </p:txBody>
        </p:sp>
      </p:grpSp>
      <p:grpSp>
        <p:nvGrpSpPr>
          <p:cNvPr id="10" name="Group 10"/>
          <p:cNvGrpSpPr/>
          <p:nvPr/>
        </p:nvGrpSpPr>
        <p:grpSpPr>
          <a:xfrm>
            <a:off x="589437" y="3738546"/>
            <a:ext cx="324000" cy="324000"/>
            <a:chOff x="4717593" y="883663"/>
            <a:chExt cx="452007" cy="452007"/>
          </a:xfrm>
        </p:grpSpPr>
        <p:sp>
          <p:nvSpPr>
            <p:cNvPr id="11" name="AutoShape 11"/>
            <p:cNvSpPr/>
            <p:nvPr/>
          </p:nvSpPr>
          <p:spPr>
            <a:xfrm>
              <a:off x="4717593" y="883663"/>
              <a:ext cx="452007" cy="452007"/>
            </a:xfrm>
            <a:prstGeom prst="ellipse">
              <a:avLst/>
            </a:prstGeom>
            <a:solidFill>
              <a:srgbClr val="285B9E"/>
            </a:solidFill>
            <a:ln cap="flat" cmpd="sng">
              <a:prstDash val="solid"/>
            </a:ln>
          </p:spPr>
          <p:txBody>
            <a:bodyPr vert="horz" lIns="91440" tIns="45720" rIns="91440" bIns="45720" anchor="ctr">
              <a:normAutofit/>
            </a:bodyPr>
            <a:p>
              <a:pPr marL="0" algn="ctr"/>
            </a:p>
          </p:txBody>
        </p:sp>
        <p:sp>
          <p:nvSpPr>
            <p:cNvPr id="12" name="Freeform 12"/>
            <p:cNvSpPr/>
            <p:nvPr/>
          </p:nvSpPr>
          <p:spPr>
            <a:xfrm rot="5400000">
              <a:off x="4817569" y="977796"/>
              <a:ext cx="300320" cy="263742"/>
            </a:xfrm>
            <a:custGeom>
              <a:avLst/>
              <a:gdLst/>
              <a:ahLst/>
              <a:cxnLst/>
              <a:rect l="l" t="t" r="r" b="b"/>
              <a:pathLst>
                <a:path w="1047548" h="919963">
                  <a:moveTo>
                    <a:pt x="0" y="919963"/>
                  </a:moveTo>
                  <a:lnTo>
                    <a:pt x="523774" y="0"/>
                  </a:lnTo>
                  <a:lnTo>
                    <a:pt x="1047548" y="919963"/>
                  </a:lnTo>
                  <a:lnTo>
                    <a:pt x="523774" y="588010"/>
                  </a:lnTo>
                  <a:lnTo>
                    <a:pt x="0" y="919963"/>
                  </a:lnTo>
                  <a:close/>
                </a:path>
              </a:pathLst>
            </a:custGeom>
            <a:solidFill>
              <a:srgbClr val="FFFFFF"/>
            </a:solidFill>
            <a:ln cap="flat" cmpd="sng">
              <a:prstDash val="solid"/>
            </a:ln>
          </p:spPr>
          <p:txBody>
            <a:bodyPr vert="horz" wrap="square" lIns="91440" tIns="45720" rIns="91440" bIns="45720" anchor="ctr">
              <a:noAutofit/>
            </a:bodyPr>
            <a:p>
              <a:pPr marL="0" algn="ctr"/>
            </a:p>
          </p:txBody>
        </p:sp>
      </p:grpSp>
      <p:sp>
        <p:nvSpPr>
          <p:cNvPr id="13" name="TextBox 13"/>
          <p:cNvSpPr txBox="1"/>
          <p:nvPr/>
        </p:nvSpPr>
        <p:spPr>
          <a:xfrm>
            <a:off x="998210" y="1357781"/>
            <a:ext cx="5348688"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答题模板的使用</a:t>
            </a:r>
            <a:endParaRPr lang="en-US" sz="1100"/>
          </a:p>
        </p:txBody>
      </p:sp>
      <p:sp>
        <p:nvSpPr>
          <p:cNvPr id="14" name="TextBox 14"/>
          <p:cNvSpPr txBox="1"/>
          <p:nvPr/>
        </p:nvSpPr>
        <p:spPr>
          <a:xfrm>
            <a:off x="998210" y="1636385"/>
            <a:ext cx="5348688"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制定答题模板有助于理顺回复结构，确保内容全面且具有逻辑性，能够有效提高答题效率和准确性，使考生在有限时间内充分表达观点。</a:t>
            </a:r>
            <a:endParaRPr lang="en-US" sz="1100"/>
          </a:p>
        </p:txBody>
      </p:sp>
      <p:sp>
        <p:nvSpPr>
          <p:cNvPr id="15" name="TextBox 15"/>
          <p:cNvSpPr txBox="1"/>
          <p:nvPr/>
        </p:nvSpPr>
        <p:spPr>
          <a:xfrm>
            <a:off x="985251" y="3709355"/>
            <a:ext cx="5362284"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史料类型的多样性</a:t>
            </a:r>
            <a:endParaRPr lang="en-US" sz="1100"/>
          </a:p>
        </p:txBody>
      </p:sp>
      <p:sp>
        <p:nvSpPr>
          <p:cNvPr id="16" name="TextBox 16"/>
          <p:cNvSpPr txBox="1"/>
          <p:nvPr/>
        </p:nvSpPr>
        <p:spPr>
          <a:xfrm>
            <a:off x="984614" y="4000867"/>
            <a:ext cx="5362284"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学生应接触多种类型的史料，从文字、图表到音频，提升其分析与解读能力，为考试中可能出现的复杂材料做好充分准备。</a:t>
            </a:r>
            <a:endParaRPr lang="en-US" sz="1100"/>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grpSp>
        <p:nvGrpSpPr>
          <p:cNvPr id="2" name="Group 2"/>
          <p:cNvGrpSpPr/>
          <p:nvPr/>
        </p:nvGrpSpPr>
        <p:grpSpPr>
          <a:xfrm>
            <a:off x="676574" y="1696981"/>
            <a:ext cx="5040000" cy="673062"/>
            <a:chOff x="1229360" y="1652948"/>
            <a:chExt cx="4599940" cy="673062"/>
          </a:xfrm>
        </p:grpSpPr>
        <p:sp>
          <p:nvSpPr>
            <p:cNvPr id="3" name="AutoShape 3"/>
            <p:cNvSpPr/>
            <p:nvPr/>
          </p:nvSpPr>
          <p:spPr>
            <a:xfrm>
              <a:off x="1229360" y="1652949"/>
              <a:ext cx="4599940" cy="604519"/>
            </a:xfrm>
            <a:prstGeom prst="roundRect">
              <a:avLst>
                <a:gd name="adj" fmla="val 3082"/>
              </a:avLst>
            </a:prstGeom>
            <a:noFill/>
            <a:ln w="12700" cap="flat" cmpd="sng">
              <a:solidFill>
                <a:srgbClr val="285B9E"/>
              </a:solidFill>
              <a:prstDash val="solid"/>
            </a:ln>
          </p:spPr>
          <p:txBody>
            <a:bodyPr vert="horz" lIns="91440" tIns="45720" rIns="91440" bIns="45720" anchor="ctr">
              <a:normAutofit/>
            </a:bodyPr>
            <a:p>
              <a:pPr marL="0" algn="ctr"/>
            </a:p>
          </p:txBody>
        </p:sp>
        <p:sp>
          <p:nvSpPr>
            <p:cNvPr id="4" name="AutoShape 4"/>
            <p:cNvSpPr/>
            <p:nvPr/>
          </p:nvSpPr>
          <p:spPr>
            <a:xfrm rot="16200000">
              <a:off x="1233984" y="1652948"/>
              <a:ext cx="604519" cy="604520"/>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5" name="AutoShape 5"/>
            <p:cNvSpPr/>
            <p:nvPr/>
          </p:nvSpPr>
          <p:spPr>
            <a:xfrm>
              <a:off x="1312464" y="1679679"/>
              <a:ext cx="455574" cy="646331"/>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3600" b="0" i="0" u="none" baseline="0">
                  <a:solidFill>
                    <a:srgbClr val="FFFFFF"/>
                  </a:solidFill>
                  <a:latin typeface="微软雅黑" panose="020B0503020204020204" charset="-122"/>
                  <a:ea typeface="微软雅黑" panose="020B0503020204020204" charset="-122"/>
                </a:rPr>
                <a:t>1</a:t>
              </a:r>
              <a:endParaRPr lang="en-US" sz="3600" b="0" i="0" u="none" baseline="0">
                <a:solidFill>
                  <a:srgbClr val="FFFFFF"/>
                </a:solidFill>
                <a:latin typeface="微软雅黑" panose="020B0503020204020204" charset="-122"/>
                <a:ea typeface="微软雅黑" panose="020B0503020204020204" charset="-122"/>
              </a:endParaRPr>
            </a:p>
          </p:txBody>
        </p:sp>
      </p:grpSp>
      <p:grpSp>
        <p:nvGrpSpPr>
          <p:cNvPr id="6" name="Group 6"/>
          <p:cNvGrpSpPr/>
          <p:nvPr/>
        </p:nvGrpSpPr>
        <p:grpSpPr>
          <a:xfrm>
            <a:off x="676574" y="3128533"/>
            <a:ext cx="5040000" cy="646331"/>
            <a:chOff x="1229360" y="1635318"/>
            <a:chExt cx="4599940" cy="646331"/>
          </a:xfrm>
        </p:grpSpPr>
        <p:sp>
          <p:nvSpPr>
            <p:cNvPr id="7" name="AutoShape 7"/>
            <p:cNvSpPr/>
            <p:nvPr/>
          </p:nvSpPr>
          <p:spPr>
            <a:xfrm>
              <a:off x="1229360" y="1652949"/>
              <a:ext cx="4599940" cy="604519"/>
            </a:xfrm>
            <a:prstGeom prst="roundRect">
              <a:avLst>
                <a:gd name="adj" fmla="val 3082"/>
              </a:avLst>
            </a:prstGeom>
            <a:noFill/>
            <a:ln w="12700" cap="flat" cmpd="sng">
              <a:solidFill>
                <a:srgbClr val="285B9E"/>
              </a:solidFill>
              <a:prstDash val="solid"/>
            </a:ln>
          </p:spPr>
          <p:txBody>
            <a:bodyPr vert="horz" lIns="91440" tIns="45720" rIns="91440" bIns="45720" anchor="ctr">
              <a:normAutofit/>
            </a:bodyPr>
            <a:p>
              <a:pPr marL="0" algn="ctr"/>
            </a:p>
          </p:txBody>
        </p:sp>
        <p:sp>
          <p:nvSpPr>
            <p:cNvPr id="8" name="AutoShape 8"/>
            <p:cNvSpPr/>
            <p:nvPr/>
          </p:nvSpPr>
          <p:spPr>
            <a:xfrm rot="16200000">
              <a:off x="1233984" y="1652948"/>
              <a:ext cx="604519" cy="604520"/>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9" name="AutoShape 9"/>
            <p:cNvSpPr/>
            <p:nvPr/>
          </p:nvSpPr>
          <p:spPr>
            <a:xfrm>
              <a:off x="1315670" y="1635318"/>
              <a:ext cx="455574" cy="646331"/>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3600" b="0" i="0" u="none" baseline="0">
                  <a:solidFill>
                    <a:srgbClr val="FFFFFF"/>
                  </a:solidFill>
                  <a:latin typeface="微软雅黑" panose="020B0503020204020204" charset="-122"/>
                  <a:ea typeface="微软雅黑" panose="020B0503020204020204" charset="-122"/>
                </a:rPr>
                <a:t>3</a:t>
              </a:r>
              <a:endParaRPr lang="en-US" sz="3600" b="0" i="0" u="none" baseline="0">
                <a:solidFill>
                  <a:srgbClr val="FFFFFF"/>
                </a:solidFill>
                <a:latin typeface="微软雅黑" panose="020B0503020204020204" charset="-122"/>
                <a:ea typeface="微软雅黑" panose="020B0503020204020204" charset="-122"/>
              </a:endParaRPr>
            </a:p>
          </p:txBody>
        </p:sp>
      </p:grpSp>
      <p:grpSp>
        <p:nvGrpSpPr>
          <p:cNvPr id="10" name="Group 10"/>
          <p:cNvGrpSpPr/>
          <p:nvPr/>
        </p:nvGrpSpPr>
        <p:grpSpPr>
          <a:xfrm>
            <a:off x="676574" y="4533354"/>
            <a:ext cx="5040000" cy="646331"/>
            <a:chOff x="1229360" y="1635318"/>
            <a:chExt cx="4599940" cy="646331"/>
          </a:xfrm>
        </p:grpSpPr>
        <p:sp>
          <p:nvSpPr>
            <p:cNvPr id="11" name="AutoShape 11"/>
            <p:cNvSpPr/>
            <p:nvPr/>
          </p:nvSpPr>
          <p:spPr>
            <a:xfrm>
              <a:off x="1229360" y="1652949"/>
              <a:ext cx="4599940" cy="604519"/>
            </a:xfrm>
            <a:prstGeom prst="roundRect">
              <a:avLst>
                <a:gd name="adj" fmla="val 3082"/>
              </a:avLst>
            </a:prstGeom>
            <a:noFill/>
            <a:ln w="12700" cap="flat" cmpd="sng">
              <a:solidFill>
                <a:srgbClr val="285B9E"/>
              </a:solidFill>
              <a:prstDash val="solid"/>
            </a:ln>
          </p:spPr>
          <p:txBody>
            <a:bodyPr vert="horz" lIns="91440" tIns="45720" rIns="91440" bIns="45720" anchor="ctr">
              <a:normAutofit/>
            </a:bodyPr>
            <a:p>
              <a:pPr marL="0" algn="ctr"/>
            </a:p>
          </p:txBody>
        </p:sp>
        <p:sp>
          <p:nvSpPr>
            <p:cNvPr id="12" name="AutoShape 12"/>
            <p:cNvSpPr/>
            <p:nvPr/>
          </p:nvSpPr>
          <p:spPr>
            <a:xfrm rot="16200000">
              <a:off x="1233984" y="1652948"/>
              <a:ext cx="604519" cy="604520"/>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13" name="AutoShape 13"/>
            <p:cNvSpPr/>
            <p:nvPr/>
          </p:nvSpPr>
          <p:spPr>
            <a:xfrm>
              <a:off x="1315670" y="1635318"/>
              <a:ext cx="455574" cy="646331"/>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3600" b="0" i="0" u="none" baseline="0">
                  <a:solidFill>
                    <a:srgbClr val="FFFFFF"/>
                  </a:solidFill>
                  <a:latin typeface="微软雅黑" panose="020B0503020204020204" charset="-122"/>
                  <a:ea typeface="微软雅黑" panose="020B0503020204020204" charset="-122"/>
                </a:rPr>
                <a:t>5</a:t>
              </a:r>
              <a:endParaRPr lang="en-US" sz="3600" b="0" i="0" u="none" baseline="0">
                <a:solidFill>
                  <a:srgbClr val="FFFFFF"/>
                </a:solidFill>
                <a:latin typeface="微软雅黑" panose="020B0503020204020204" charset="-122"/>
                <a:ea typeface="微软雅黑" panose="020B0503020204020204" charset="-122"/>
              </a:endParaRPr>
            </a:p>
          </p:txBody>
        </p:sp>
      </p:grpSp>
      <p:grpSp>
        <p:nvGrpSpPr>
          <p:cNvPr id="14" name="Group 14"/>
          <p:cNvGrpSpPr/>
          <p:nvPr/>
        </p:nvGrpSpPr>
        <p:grpSpPr>
          <a:xfrm>
            <a:off x="6474595" y="1696981"/>
            <a:ext cx="5040000" cy="673062"/>
            <a:chOff x="1229360" y="1652948"/>
            <a:chExt cx="4599940" cy="673062"/>
          </a:xfrm>
        </p:grpSpPr>
        <p:sp>
          <p:nvSpPr>
            <p:cNvPr id="15" name="AutoShape 15"/>
            <p:cNvSpPr/>
            <p:nvPr/>
          </p:nvSpPr>
          <p:spPr>
            <a:xfrm>
              <a:off x="1229360" y="1652949"/>
              <a:ext cx="4599940" cy="604519"/>
            </a:xfrm>
            <a:prstGeom prst="roundRect">
              <a:avLst>
                <a:gd name="adj" fmla="val 3082"/>
              </a:avLst>
            </a:prstGeom>
            <a:noFill/>
            <a:ln w="12700" cap="flat" cmpd="sng">
              <a:solidFill>
                <a:srgbClr val="285B9E"/>
              </a:solidFill>
              <a:prstDash val="solid"/>
            </a:ln>
          </p:spPr>
          <p:txBody>
            <a:bodyPr vert="horz" lIns="91440" tIns="45720" rIns="91440" bIns="45720" anchor="ctr">
              <a:normAutofit/>
            </a:bodyPr>
            <a:p>
              <a:pPr marL="0" algn="ctr"/>
            </a:p>
          </p:txBody>
        </p:sp>
        <p:sp>
          <p:nvSpPr>
            <p:cNvPr id="16" name="AutoShape 16"/>
            <p:cNvSpPr/>
            <p:nvPr/>
          </p:nvSpPr>
          <p:spPr>
            <a:xfrm rot="16200000">
              <a:off x="1233984" y="1652948"/>
              <a:ext cx="604519" cy="604520"/>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17" name="AutoShape 17"/>
            <p:cNvSpPr/>
            <p:nvPr/>
          </p:nvSpPr>
          <p:spPr>
            <a:xfrm>
              <a:off x="1312464" y="1679679"/>
              <a:ext cx="455574" cy="646331"/>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3600" b="0" i="0" u="none" baseline="0">
                  <a:solidFill>
                    <a:srgbClr val="FFFFFF"/>
                  </a:solidFill>
                  <a:latin typeface="微软雅黑" panose="020B0503020204020204" charset="-122"/>
                  <a:ea typeface="微软雅黑" panose="020B0503020204020204" charset="-122"/>
                </a:rPr>
                <a:t>2</a:t>
              </a:r>
              <a:endParaRPr lang="en-US" sz="3600" b="0" i="0" u="none" baseline="0">
                <a:solidFill>
                  <a:srgbClr val="FFFFFF"/>
                </a:solidFill>
                <a:latin typeface="微软雅黑" panose="020B0503020204020204" charset="-122"/>
                <a:ea typeface="微软雅黑" panose="020B0503020204020204" charset="-122"/>
              </a:endParaRPr>
            </a:p>
          </p:txBody>
        </p:sp>
      </p:grpSp>
      <p:grpSp>
        <p:nvGrpSpPr>
          <p:cNvPr id="18" name="Group 18"/>
          <p:cNvGrpSpPr/>
          <p:nvPr/>
        </p:nvGrpSpPr>
        <p:grpSpPr>
          <a:xfrm>
            <a:off x="6474595" y="3128533"/>
            <a:ext cx="5040000" cy="646331"/>
            <a:chOff x="1229360" y="1635318"/>
            <a:chExt cx="4599940" cy="646331"/>
          </a:xfrm>
        </p:grpSpPr>
        <p:sp>
          <p:nvSpPr>
            <p:cNvPr id="19" name="AutoShape 19"/>
            <p:cNvSpPr/>
            <p:nvPr/>
          </p:nvSpPr>
          <p:spPr>
            <a:xfrm>
              <a:off x="1229360" y="1652949"/>
              <a:ext cx="4599940" cy="604519"/>
            </a:xfrm>
            <a:prstGeom prst="roundRect">
              <a:avLst>
                <a:gd name="adj" fmla="val 3082"/>
              </a:avLst>
            </a:prstGeom>
            <a:noFill/>
            <a:ln w="12700" cap="flat" cmpd="sng">
              <a:solidFill>
                <a:srgbClr val="285B9E"/>
              </a:solidFill>
              <a:prstDash val="solid"/>
            </a:ln>
          </p:spPr>
          <p:txBody>
            <a:bodyPr vert="horz" lIns="91440" tIns="45720" rIns="91440" bIns="45720" anchor="ctr">
              <a:normAutofit/>
            </a:bodyPr>
            <a:p>
              <a:pPr marL="0" algn="ctr"/>
            </a:p>
          </p:txBody>
        </p:sp>
        <p:sp>
          <p:nvSpPr>
            <p:cNvPr id="20" name="AutoShape 20"/>
            <p:cNvSpPr/>
            <p:nvPr/>
          </p:nvSpPr>
          <p:spPr>
            <a:xfrm rot="16200000">
              <a:off x="1233984" y="1652948"/>
              <a:ext cx="604519" cy="604520"/>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21" name="AutoShape 21"/>
            <p:cNvSpPr/>
            <p:nvPr/>
          </p:nvSpPr>
          <p:spPr>
            <a:xfrm>
              <a:off x="1315670" y="1635318"/>
              <a:ext cx="455574" cy="646331"/>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3600" b="0" i="0" u="none" baseline="0">
                  <a:solidFill>
                    <a:srgbClr val="FFFFFF"/>
                  </a:solidFill>
                  <a:latin typeface="微软雅黑" panose="020B0503020204020204" charset="-122"/>
                  <a:ea typeface="微软雅黑" panose="020B0503020204020204" charset="-122"/>
                </a:rPr>
                <a:t>4</a:t>
              </a:r>
              <a:endParaRPr lang="en-US" sz="3600" b="0" i="0" u="none" baseline="0">
                <a:solidFill>
                  <a:srgbClr val="FFFFFF"/>
                </a:solidFill>
                <a:latin typeface="微软雅黑" panose="020B0503020204020204" charset="-122"/>
                <a:ea typeface="微软雅黑" panose="020B0503020204020204" charset="-122"/>
              </a:endParaRPr>
            </a:p>
          </p:txBody>
        </p:sp>
      </p:grpSp>
      <p:grpSp>
        <p:nvGrpSpPr>
          <p:cNvPr id="22" name="Group 22"/>
          <p:cNvGrpSpPr/>
          <p:nvPr/>
        </p:nvGrpSpPr>
        <p:grpSpPr>
          <a:xfrm>
            <a:off x="6474595" y="4533354"/>
            <a:ext cx="5040000" cy="646331"/>
            <a:chOff x="1229360" y="1635318"/>
            <a:chExt cx="4599940" cy="646331"/>
          </a:xfrm>
        </p:grpSpPr>
        <p:sp>
          <p:nvSpPr>
            <p:cNvPr id="23" name="AutoShape 23"/>
            <p:cNvSpPr/>
            <p:nvPr/>
          </p:nvSpPr>
          <p:spPr>
            <a:xfrm>
              <a:off x="1229360" y="1652949"/>
              <a:ext cx="4599940" cy="604519"/>
            </a:xfrm>
            <a:prstGeom prst="roundRect">
              <a:avLst>
                <a:gd name="adj" fmla="val 3082"/>
              </a:avLst>
            </a:prstGeom>
            <a:noFill/>
            <a:ln w="12700" cap="flat" cmpd="sng">
              <a:solidFill>
                <a:srgbClr val="285B9E"/>
              </a:solidFill>
              <a:prstDash val="solid"/>
            </a:ln>
          </p:spPr>
          <p:txBody>
            <a:bodyPr vert="horz" lIns="91440" tIns="45720" rIns="91440" bIns="45720" anchor="ctr">
              <a:normAutofit/>
            </a:bodyPr>
            <a:p>
              <a:pPr marL="0" algn="ctr"/>
            </a:p>
          </p:txBody>
        </p:sp>
        <p:sp>
          <p:nvSpPr>
            <p:cNvPr id="24" name="AutoShape 24"/>
            <p:cNvSpPr/>
            <p:nvPr/>
          </p:nvSpPr>
          <p:spPr>
            <a:xfrm rot="16200000">
              <a:off x="1233984" y="1652948"/>
              <a:ext cx="604519" cy="604520"/>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25" name="AutoShape 25"/>
            <p:cNvSpPr/>
            <p:nvPr/>
          </p:nvSpPr>
          <p:spPr>
            <a:xfrm>
              <a:off x="1315670" y="1635318"/>
              <a:ext cx="455574" cy="646331"/>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3600" b="0" i="0" u="none" baseline="0">
                  <a:solidFill>
                    <a:srgbClr val="FFFFFF"/>
                  </a:solidFill>
                  <a:latin typeface="微软雅黑" panose="020B0503020204020204" charset="-122"/>
                  <a:ea typeface="微软雅黑" panose="020B0503020204020204" charset="-122"/>
                </a:rPr>
                <a:t>6</a:t>
              </a:r>
              <a:endParaRPr lang="en-US" sz="3600" b="0" i="0" u="none" baseline="0">
                <a:solidFill>
                  <a:srgbClr val="FFFFFF"/>
                </a:solidFill>
                <a:latin typeface="微软雅黑" panose="020B0503020204020204" charset="-122"/>
                <a:ea typeface="微软雅黑" panose="020B0503020204020204" charset="-122"/>
              </a:endParaRPr>
            </a:p>
          </p:txBody>
        </p:sp>
      </p:grpSp>
      <p:sp>
        <p:nvSpPr>
          <p:cNvPr id="26" name="TextBox 26"/>
          <p:cNvSpPr txBox="1"/>
          <p:nvPr/>
        </p:nvSpPr>
        <p:spPr>
          <a:xfrm>
            <a:off x="274722" y="314428"/>
            <a:ext cx="1415772" cy="830997"/>
          </a:xfrm>
          <a:prstGeom prst="rect">
            <a:avLst/>
          </a:prstGeom>
          <a:noFill/>
        </p:spPr>
        <p:txBody>
          <a:bodyPr vert="horz" wrap="none" lIns="91440" tIns="45720" rIns="91440" bIns="45720" rtlCol="0" anchor="t">
            <a:spAutoFit/>
          </a:bodyPr>
          <a:lstStyle/>
          <a:p>
            <a:pPr marL="0" algn="l">
              <a:defRPr/>
            </a:pPr>
            <a:r>
              <a:rPr lang="zh-CN" altLang="en-US" sz="4800" b="0" i="0" u="none" baseline="0">
                <a:solidFill>
                  <a:schemeClr val="accent1">
                    <a:lumMod val="75000"/>
                  </a:schemeClr>
                </a:solidFill>
                <a:latin typeface="微软雅黑" panose="020B0503020204020204" charset="-122"/>
                <a:ea typeface="微软雅黑" panose="020B0503020204020204" charset="-122"/>
              </a:rPr>
              <a:t>目录</a:t>
            </a:r>
            <a:endParaRPr lang="en-US" sz="1100"/>
          </a:p>
        </p:txBody>
      </p:sp>
      <p:sp>
        <p:nvSpPr>
          <p:cNvPr id="27" name="TextBox 27"/>
          <p:cNvSpPr txBox="1"/>
          <p:nvPr/>
        </p:nvSpPr>
        <p:spPr>
          <a:xfrm>
            <a:off x="1595201" y="729926"/>
            <a:ext cx="939681" cy="261610"/>
          </a:xfrm>
          <a:prstGeom prst="rect">
            <a:avLst/>
          </a:prstGeom>
          <a:noFill/>
        </p:spPr>
        <p:txBody>
          <a:bodyPr vert="horz" wrap="none" lIns="91440" tIns="45720" rIns="91440" bIns="45720" rtlCol="0" anchor="t">
            <a:spAutoFit/>
          </a:bodyPr>
          <a:lstStyle/>
          <a:p>
            <a:pPr marL="0" algn="l">
              <a:defRPr/>
            </a:pPr>
            <a:r>
              <a:rPr lang="en-US" sz="1050" b="0" i="0" u="none" baseline="0">
                <a:solidFill>
                  <a:schemeClr val="accent1">
                    <a:lumMod val="75000"/>
                  </a:schemeClr>
                </a:solidFill>
                <a:latin typeface="微软雅黑" panose="020B0503020204020204" charset="-122"/>
                <a:ea typeface="微软雅黑" panose="020B0503020204020204" charset="-122"/>
              </a:rPr>
              <a:t>CONTENTS</a:t>
            </a:r>
            <a:endParaRPr lang="en-US" sz="1100"/>
          </a:p>
        </p:txBody>
      </p:sp>
      <p:cxnSp>
        <p:nvCxnSpPr>
          <p:cNvPr id="28" name="Connector 28"/>
          <p:cNvCxnSpPr/>
          <p:nvPr/>
        </p:nvCxnSpPr>
        <p:spPr>
          <a:xfrm>
            <a:off x="2534882" y="860731"/>
            <a:ext cx="9077998" cy="0"/>
          </a:xfrm>
          <a:prstGeom prst="line">
            <a:avLst/>
          </a:prstGeom>
          <a:ln w="19050" cap="flat" cmpd="sng">
            <a:solidFill>
              <a:srgbClr val="285B9E"/>
            </a:solidFill>
            <a:prstDash val="solid"/>
          </a:ln>
        </p:spPr>
      </p:cxnSp>
      <p:sp>
        <p:nvSpPr>
          <p:cNvPr id="29" name="AutoShape 29"/>
          <p:cNvSpPr/>
          <p:nvPr/>
        </p:nvSpPr>
        <p:spPr>
          <a:xfrm>
            <a:off x="1343992" y="1776672"/>
            <a:ext cx="4365359" cy="461665"/>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400" b="1" i="0" u="none" baseline="0">
                <a:solidFill>
                  <a:srgbClr val="285B9E"/>
                </a:solidFill>
                <a:latin typeface="微软雅黑" panose="020B0503020204020204" charset="-122"/>
                <a:ea typeface="微软雅黑" panose="020B0503020204020204" charset="-122"/>
              </a:rPr>
              <a:t>政策背景与改革方向</a:t>
            </a:r>
            <a:endParaRPr lang="zh-CN" altLang="en-US" sz="2400" b="1" i="0" u="none" baseline="0">
              <a:solidFill>
                <a:srgbClr val="285B9E"/>
              </a:solidFill>
              <a:latin typeface="微软雅黑" panose="020B0503020204020204" charset="-122"/>
              <a:ea typeface="微软雅黑" panose="020B0503020204020204" charset="-122"/>
            </a:endParaRPr>
          </a:p>
        </p:txBody>
      </p:sp>
      <p:sp>
        <p:nvSpPr>
          <p:cNvPr id="30" name="AutoShape 30"/>
          <p:cNvSpPr/>
          <p:nvPr/>
        </p:nvSpPr>
        <p:spPr>
          <a:xfrm>
            <a:off x="1344015" y="3217590"/>
            <a:ext cx="4372559" cy="461665"/>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400" b="1" i="0" u="none" baseline="0">
                <a:solidFill>
                  <a:srgbClr val="285B9E"/>
                </a:solidFill>
                <a:latin typeface="微软雅黑" panose="020B0503020204020204" charset="-122"/>
                <a:ea typeface="微软雅黑" panose="020B0503020204020204" charset="-122"/>
              </a:rPr>
              <a:t>命题趋势分析</a:t>
            </a:r>
            <a:endParaRPr lang="zh-CN" altLang="en-US" sz="2400" b="1" i="0" u="none" baseline="0">
              <a:solidFill>
                <a:srgbClr val="285B9E"/>
              </a:solidFill>
              <a:latin typeface="微软雅黑" panose="020B0503020204020204" charset="-122"/>
              <a:ea typeface="微软雅黑" panose="020B0503020204020204" charset="-122"/>
            </a:endParaRPr>
          </a:p>
        </p:txBody>
      </p:sp>
      <p:sp>
        <p:nvSpPr>
          <p:cNvPr id="31" name="AutoShape 31"/>
          <p:cNvSpPr/>
          <p:nvPr/>
        </p:nvSpPr>
        <p:spPr>
          <a:xfrm>
            <a:off x="1350517" y="4629685"/>
            <a:ext cx="4366057" cy="461665"/>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400" b="1" i="0" u="none" baseline="0">
                <a:solidFill>
                  <a:srgbClr val="285B9E"/>
                </a:solidFill>
                <a:latin typeface="微软雅黑" panose="020B0503020204020204" charset="-122"/>
                <a:ea typeface="微软雅黑" panose="020B0503020204020204" charset="-122"/>
              </a:rPr>
              <a:t>备考策略</a:t>
            </a:r>
            <a:endParaRPr lang="zh-CN" altLang="en-US" sz="2400" b="1" i="0" u="none" baseline="0">
              <a:solidFill>
                <a:srgbClr val="285B9E"/>
              </a:solidFill>
              <a:latin typeface="微软雅黑" panose="020B0503020204020204" charset="-122"/>
              <a:ea typeface="微软雅黑" panose="020B0503020204020204" charset="-122"/>
            </a:endParaRPr>
          </a:p>
        </p:txBody>
      </p:sp>
      <p:sp>
        <p:nvSpPr>
          <p:cNvPr id="32" name="AutoShape 32"/>
          <p:cNvSpPr/>
          <p:nvPr/>
        </p:nvSpPr>
        <p:spPr>
          <a:xfrm>
            <a:off x="7151229" y="1767495"/>
            <a:ext cx="4368431" cy="461665"/>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400" b="1" i="0" u="none" baseline="0">
                <a:solidFill>
                  <a:srgbClr val="285B9E"/>
                </a:solidFill>
                <a:latin typeface="微软雅黑" panose="020B0503020204020204" charset="-122"/>
                <a:ea typeface="微软雅黑" panose="020B0503020204020204" charset="-122"/>
              </a:rPr>
              <a:t>近年命题特点总结</a:t>
            </a:r>
            <a:endParaRPr lang="zh-CN" altLang="en-US" sz="2400" b="1" i="0" u="none" baseline="0">
              <a:solidFill>
                <a:srgbClr val="285B9E"/>
              </a:solidFill>
              <a:latin typeface="微软雅黑" panose="020B0503020204020204" charset="-122"/>
              <a:ea typeface="微软雅黑" panose="020B0503020204020204" charset="-122"/>
            </a:endParaRPr>
          </a:p>
        </p:txBody>
      </p:sp>
      <p:sp>
        <p:nvSpPr>
          <p:cNvPr id="33" name="AutoShape 33"/>
          <p:cNvSpPr/>
          <p:nvPr/>
        </p:nvSpPr>
        <p:spPr>
          <a:xfrm>
            <a:off x="7147696" y="3219181"/>
            <a:ext cx="4362665" cy="461665"/>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400" b="1" i="0" u="none" baseline="0">
                <a:solidFill>
                  <a:srgbClr val="285B9E"/>
                </a:solidFill>
                <a:latin typeface="微软雅黑" panose="020B0503020204020204" charset="-122"/>
                <a:ea typeface="微软雅黑" panose="020B0503020204020204" charset="-122"/>
              </a:rPr>
              <a:t>2026年命题考向预测</a:t>
            </a:r>
            <a:endParaRPr lang="zh-CN" altLang="en-US" sz="2400" b="1" i="0" u="none" baseline="0">
              <a:solidFill>
                <a:srgbClr val="285B9E"/>
              </a:solidFill>
              <a:latin typeface="微软雅黑" panose="020B0503020204020204" charset="-122"/>
              <a:ea typeface="微软雅黑" panose="020B0503020204020204" charset="-122"/>
            </a:endParaRPr>
          </a:p>
        </p:txBody>
      </p:sp>
      <p:sp>
        <p:nvSpPr>
          <p:cNvPr id="34" name="AutoShape 34"/>
          <p:cNvSpPr/>
          <p:nvPr/>
        </p:nvSpPr>
        <p:spPr>
          <a:xfrm>
            <a:off x="7147696" y="4622485"/>
            <a:ext cx="4362665" cy="461665"/>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400" b="1" i="0" u="none" baseline="0">
                <a:solidFill>
                  <a:srgbClr val="285B9E"/>
                </a:solidFill>
                <a:latin typeface="微软雅黑" panose="020B0503020204020204" charset="-122"/>
                <a:ea typeface="微软雅黑" panose="020B0503020204020204" charset="-122"/>
              </a:rPr>
              <a:t>教学与学习建议</a:t>
            </a:r>
            <a:endParaRPr lang="zh-CN" altLang="en-US" sz="2400" b="1" i="0" u="none" baseline="0">
              <a:solidFill>
                <a:srgbClr val="285B9E"/>
              </a:solidFill>
              <a:latin typeface="微软雅黑" panose="020B0503020204020204" charset="-122"/>
              <a:ea typeface="微软雅黑" panose="020B0503020204020204" charset="-122"/>
            </a:endParaRPr>
          </a:p>
        </p:txBody>
      </p:sp>
    </p:spTree>
  </p:cSld>
  <p:clrMapOvr>
    <a:masterClrMapping/>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660753" y="298888"/>
            <a:ext cx="8420382" cy="523220"/>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800" b="1" i="0" u="none" baseline="0">
                <a:solidFill>
                  <a:srgbClr val="285B9E"/>
                </a:solidFill>
                <a:latin typeface="微软雅黑" panose="020B0503020204020204" charset="-122"/>
                <a:ea typeface="微软雅黑" panose="020B0503020204020204" charset="-122"/>
              </a:rPr>
              <a:t>模拟题与真题演练</a:t>
            </a:r>
            <a:endParaRPr lang="zh-CN" altLang="en-US" sz="2800" b="1" i="0" u="none" baseline="0">
              <a:solidFill>
                <a:srgbClr val="285B9E"/>
              </a:solidFill>
              <a:latin typeface="微软雅黑" panose="020B0503020204020204" charset="-122"/>
              <a:ea typeface="微软雅黑" panose="020B0503020204020204" charset="-122"/>
            </a:endParaRPr>
          </a:p>
        </p:txBody>
      </p:sp>
      <p:grpSp>
        <p:nvGrpSpPr>
          <p:cNvPr id="3" name="Group 3"/>
          <p:cNvGrpSpPr/>
          <p:nvPr/>
        </p:nvGrpSpPr>
        <p:grpSpPr>
          <a:xfrm>
            <a:off x="2210158" y="4337278"/>
            <a:ext cx="3149600" cy="350995"/>
            <a:chOff x="1371600" y="2883458"/>
            <a:chExt cx="2362200" cy="263246"/>
          </a:xfrm>
        </p:grpSpPr>
        <p:sp>
          <p:nvSpPr>
            <p:cNvPr id="4" name="AutoShape 4"/>
            <p:cNvSpPr/>
            <p:nvPr/>
          </p:nvSpPr>
          <p:spPr>
            <a:xfrm>
              <a:off x="2057400" y="2883458"/>
              <a:ext cx="1676400" cy="263246"/>
            </a:xfrm>
            <a:prstGeom prst="rect">
              <a:avLst/>
            </a:prstGeom>
            <a:solidFill>
              <a:srgbClr val="4472C4"/>
            </a:solidFill>
            <a:ln cap="flat" cmpd="sng">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5" name="AutoShape 5"/>
            <p:cNvSpPr/>
            <p:nvPr/>
          </p:nvSpPr>
          <p:spPr>
            <a:xfrm>
              <a:off x="1371600" y="2891266"/>
              <a:ext cx="2362200" cy="231601"/>
            </a:xfrm>
            <a:prstGeom prst="rect">
              <a:avLst/>
            </a:prstGeom>
          </p:spPr>
          <p:txBody>
            <a:bodyPr vert="horz" wrap="square" lIns="91440" tIns="45720" rIns="91440" bIns="45720" anchor="ctr">
              <a:spAutoFit/>
            </a:bodyPr>
            <a:p>
              <a:pPr marL="0" marR="0" indent="0" algn="r" fontAlgn="auto">
                <a:lnSpc>
                  <a:spcPct val="125000"/>
                </a:lnSpc>
                <a:spcBef>
                  <a:spcPct val="0"/>
                </a:spcBef>
                <a:spcAft>
                  <a:spcPct val="0"/>
                </a:spcAft>
              </a:pPr>
            </a:p>
          </p:txBody>
        </p:sp>
      </p:grpSp>
      <p:grpSp>
        <p:nvGrpSpPr>
          <p:cNvPr id="6" name="Group 6"/>
          <p:cNvGrpSpPr/>
          <p:nvPr/>
        </p:nvGrpSpPr>
        <p:grpSpPr>
          <a:xfrm>
            <a:off x="2092683" y="4784008"/>
            <a:ext cx="3251200" cy="350995"/>
            <a:chOff x="1295400" y="3218505"/>
            <a:chExt cx="2438400" cy="263246"/>
          </a:xfrm>
        </p:grpSpPr>
        <p:sp>
          <p:nvSpPr>
            <p:cNvPr id="7" name="AutoShape 7"/>
            <p:cNvSpPr/>
            <p:nvPr/>
          </p:nvSpPr>
          <p:spPr>
            <a:xfrm>
              <a:off x="1295400" y="3218505"/>
              <a:ext cx="2438400" cy="263246"/>
            </a:xfrm>
            <a:prstGeom prst="rect">
              <a:avLst/>
            </a:prstGeom>
            <a:solidFill>
              <a:srgbClr val="4472C4"/>
            </a:solidFill>
            <a:ln cap="flat" cmpd="sng">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8" name="AutoShape 8"/>
            <p:cNvSpPr/>
            <p:nvPr/>
          </p:nvSpPr>
          <p:spPr>
            <a:xfrm>
              <a:off x="1371600" y="3228137"/>
              <a:ext cx="2362200" cy="231601"/>
            </a:xfrm>
            <a:prstGeom prst="rect">
              <a:avLst/>
            </a:prstGeom>
          </p:spPr>
          <p:txBody>
            <a:bodyPr vert="horz" wrap="square" lIns="91440" tIns="45720" rIns="91440" bIns="45720" anchor="ctr">
              <a:spAutoFit/>
            </a:bodyPr>
            <a:p>
              <a:pPr marL="0" marR="0" indent="0" algn="r" fontAlgn="auto">
                <a:lnSpc>
                  <a:spcPct val="125000"/>
                </a:lnSpc>
                <a:spcBef>
                  <a:spcPct val="0"/>
                </a:spcBef>
                <a:spcAft>
                  <a:spcPct val="0"/>
                </a:spcAft>
              </a:pPr>
            </a:p>
          </p:txBody>
        </p:sp>
      </p:grpSp>
      <p:grpSp>
        <p:nvGrpSpPr>
          <p:cNvPr id="9" name="Group 9"/>
          <p:cNvGrpSpPr/>
          <p:nvPr/>
        </p:nvGrpSpPr>
        <p:grpSpPr>
          <a:xfrm>
            <a:off x="2210158" y="5269913"/>
            <a:ext cx="3149600" cy="350995"/>
            <a:chOff x="1371600" y="3560922"/>
            <a:chExt cx="2362200" cy="263246"/>
          </a:xfrm>
        </p:grpSpPr>
        <p:sp>
          <p:nvSpPr>
            <p:cNvPr id="10" name="AutoShape 10"/>
            <p:cNvSpPr/>
            <p:nvPr/>
          </p:nvSpPr>
          <p:spPr>
            <a:xfrm>
              <a:off x="2514600" y="3560922"/>
              <a:ext cx="1219200" cy="263246"/>
            </a:xfrm>
            <a:prstGeom prst="rect">
              <a:avLst/>
            </a:prstGeom>
            <a:solidFill>
              <a:srgbClr val="4472C4"/>
            </a:solidFill>
            <a:ln cap="flat" cmpd="sng">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11" name="AutoShape 11"/>
            <p:cNvSpPr/>
            <p:nvPr/>
          </p:nvSpPr>
          <p:spPr>
            <a:xfrm>
              <a:off x="1371600" y="3575401"/>
              <a:ext cx="2362200" cy="231601"/>
            </a:xfrm>
            <a:prstGeom prst="rect">
              <a:avLst/>
            </a:prstGeom>
          </p:spPr>
          <p:txBody>
            <a:bodyPr vert="horz" wrap="square" lIns="91440" tIns="45720" rIns="91440" bIns="45720" anchor="ctr">
              <a:spAutoFit/>
            </a:bodyPr>
            <a:p>
              <a:pPr marL="0" marR="0" indent="0" algn="r" fontAlgn="auto">
                <a:lnSpc>
                  <a:spcPct val="125000"/>
                </a:lnSpc>
                <a:spcBef>
                  <a:spcPct val="0"/>
                </a:spcBef>
                <a:spcAft>
                  <a:spcPct val="0"/>
                </a:spcAft>
              </a:pPr>
            </a:p>
          </p:txBody>
        </p:sp>
      </p:grpSp>
      <p:grpSp>
        <p:nvGrpSpPr>
          <p:cNvPr id="12" name="Group 12"/>
          <p:cNvGrpSpPr/>
          <p:nvPr/>
        </p:nvGrpSpPr>
        <p:grpSpPr>
          <a:xfrm>
            <a:off x="2210158" y="5687293"/>
            <a:ext cx="3149600" cy="350995"/>
            <a:chOff x="1371600" y="3895969"/>
            <a:chExt cx="2362200" cy="263246"/>
          </a:xfrm>
        </p:grpSpPr>
        <p:sp>
          <p:nvSpPr>
            <p:cNvPr id="13" name="AutoShape 13"/>
            <p:cNvSpPr/>
            <p:nvPr/>
          </p:nvSpPr>
          <p:spPr>
            <a:xfrm>
              <a:off x="1752600" y="3895969"/>
              <a:ext cx="1981200" cy="263246"/>
            </a:xfrm>
            <a:prstGeom prst="rect">
              <a:avLst/>
            </a:prstGeom>
            <a:solidFill>
              <a:srgbClr val="4472C4"/>
            </a:solidFill>
            <a:ln cap="flat" cmpd="sng">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14" name="AutoShape 14"/>
            <p:cNvSpPr/>
            <p:nvPr/>
          </p:nvSpPr>
          <p:spPr>
            <a:xfrm>
              <a:off x="1371600" y="3909017"/>
              <a:ext cx="2362200" cy="231601"/>
            </a:xfrm>
            <a:prstGeom prst="rect">
              <a:avLst/>
            </a:prstGeom>
          </p:spPr>
          <p:txBody>
            <a:bodyPr vert="horz" wrap="square" lIns="91440" tIns="45720" rIns="91440" bIns="45720" anchor="ctr">
              <a:spAutoFit/>
            </a:bodyPr>
            <a:p>
              <a:pPr marL="0" marR="0" indent="0" algn="r" fontAlgn="auto">
                <a:lnSpc>
                  <a:spcPct val="125000"/>
                </a:lnSpc>
                <a:spcBef>
                  <a:spcPct val="0"/>
                </a:spcBef>
                <a:spcAft>
                  <a:spcPct val="0"/>
                </a:spcAft>
              </a:pPr>
            </a:p>
          </p:txBody>
        </p:sp>
      </p:grpSp>
      <p:grpSp>
        <p:nvGrpSpPr>
          <p:cNvPr id="15" name="Group 15"/>
          <p:cNvGrpSpPr/>
          <p:nvPr/>
        </p:nvGrpSpPr>
        <p:grpSpPr>
          <a:xfrm>
            <a:off x="5656029" y="4748909"/>
            <a:ext cx="829389" cy="772188"/>
            <a:chOff x="4281869" y="2857135"/>
            <a:chExt cx="622042" cy="579141"/>
          </a:xfrm>
        </p:grpSpPr>
        <p:sp>
          <p:nvSpPr>
            <p:cNvPr id="16" name="AutoShape 16"/>
            <p:cNvSpPr/>
            <p:nvPr/>
          </p:nvSpPr>
          <p:spPr>
            <a:xfrm>
              <a:off x="4348813" y="2907390"/>
              <a:ext cx="478629" cy="478629"/>
            </a:xfrm>
            <a:prstGeom prst="ellipse">
              <a:avLst/>
            </a:prstGeom>
            <a:solidFill>
              <a:srgbClr val="C00000"/>
            </a:solidFill>
            <a:ln cap="flat" cmpd="sng">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17" name="AutoShape 17"/>
            <p:cNvSpPr/>
            <p:nvPr/>
          </p:nvSpPr>
          <p:spPr>
            <a:xfrm>
              <a:off x="4281869" y="2857240"/>
              <a:ext cx="622042" cy="550199"/>
            </a:xfrm>
            <a:prstGeom prst="rect">
              <a:avLst/>
            </a:prstGeom>
          </p:spPr>
          <p:txBody>
            <a:bodyPr vert="horz" wrap="square" lIns="91440" tIns="45720" rIns="91440" bIns="45720" anchor="ctr">
              <a:spAutoFit/>
            </a:bodyPr>
            <a:p>
              <a:pPr marL="0" marR="0" indent="0" algn="ctr" fontAlgn="auto">
                <a:lnSpc>
                  <a:spcPct val="125000"/>
                </a:lnSpc>
                <a:spcBef>
                  <a:spcPct val="0"/>
                </a:spcBef>
                <a:spcAft>
                  <a:spcPct val="0"/>
                </a:spcAft>
              </a:pPr>
              <a:r>
                <a:rPr lang="en-US" sz="3600" b="0" i="0" u="none" baseline="0">
                  <a:solidFill>
                    <a:srgbClr val="FFFFFF"/>
                  </a:solidFill>
                  <a:latin typeface="字魂59号-创粗黑"/>
                  <a:ea typeface="字魂59号-创粗黑"/>
                </a:rPr>
                <a:t>VS</a:t>
              </a:r>
              <a:endParaRPr lang="en-US" sz="3600" b="0" i="0" u="none" baseline="0">
                <a:solidFill>
                  <a:srgbClr val="FFFFFF"/>
                </a:solidFill>
                <a:latin typeface="字魂59号-创粗黑"/>
                <a:ea typeface="字魂59号-创粗黑"/>
              </a:endParaRPr>
            </a:p>
          </p:txBody>
        </p:sp>
        <p:sp>
          <p:nvSpPr>
            <p:cNvPr id="18" name="AutoShape 18"/>
            <p:cNvSpPr/>
            <p:nvPr/>
          </p:nvSpPr>
          <p:spPr>
            <a:xfrm>
              <a:off x="4298557" y="2857135"/>
              <a:ext cx="579141" cy="579141"/>
            </a:xfrm>
            <a:prstGeom prst="ellipse">
              <a:avLst/>
            </a:prstGeom>
            <a:noFill/>
            <a:ln w="6350" cap="flat" cmpd="sng">
              <a:solidFill>
                <a:srgbClr val="A6A6A6"/>
              </a:solidFill>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grpSp>
      <p:grpSp>
        <p:nvGrpSpPr>
          <p:cNvPr id="19" name="Group 19"/>
          <p:cNvGrpSpPr/>
          <p:nvPr/>
        </p:nvGrpSpPr>
        <p:grpSpPr>
          <a:xfrm>
            <a:off x="6848117" y="4312482"/>
            <a:ext cx="3149600" cy="350995"/>
            <a:chOff x="5389338" y="2883458"/>
            <a:chExt cx="2362200" cy="263246"/>
          </a:xfrm>
        </p:grpSpPr>
        <p:sp>
          <p:nvSpPr>
            <p:cNvPr id="20" name="AutoShape 20"/>
            <p:cNvSpPr/>
            <p:nvPr/>
          </p:nvSpPr>
          <p:spPr>
            <a:xfrm>
              <a:off x="5389338" y="2883458"/>
              <a:ext cx="2078262" cy="263246"/>
            </a:xfrm>
            <a:prstGeom prst="rect">
              <a:avLst/>
            </a:prstGeom>
            <a:solidFill>
              <a:schemeClr val="accent1">
                <a:lumMod val="60000"/>
                <a:lumOff val="40000"/>
              </a:schemeClr>
            </a:solidFill>
            <a:ln cap="flat" cmpd="sng">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21" name="AutoShape 21"/>
            <p:cNvSpPr/>
            <p:nvPr/>
          </p:nvSpPr>
          <p:spPr>
            <a:xfrm>
              <a:off x="5389338" y="2891266"/>
              <a:ext cx="2362200" cy="231601"/>
            </a:xfrm>
            <a:prstGeom prst="rect">
              <a:avLst/>
            </a:prstGeom>
          </p:spPr>
          <p:txBody>
            <a:bodyPr vert="horz" wrap="square" lIns="91440" tIns="45720" rIns="91440" bIns="45720" anchor="ctr">
              <a:spAutoFit/>
            </a:bodyPr>
            <a:p>
              <a:pPr marL="0" marR="0" indent="0" algn="l" fontAlgn="auto">
                <a:lnSpc>
                  <a:spcPct val="125000"/>
                </a:lnSpc>
                <a:spcBef>
                  <a:spcPct val="0"/>
                </a:spcBef>
                <a:spcAft>
                  <a:spcPct val="0"/>
                </a:spcAft>
              </a:pPr>
            </a:p>
          </p:txBody>
        </p:sp>
      </p:grpSp>
      <p:grpSp>
        <p:nvGrpSpPr>
          <p:cNvPr id="22" name="Group 22"/>
          <p:cNvGrpSpPr/>
          <p:nvPr/>
        </p:nvGrpSpPr>
        <p:grpSpPr>
          <a:xfrm>
            <a:off x="6848117" y="4759212"/>
            <a:ext cx="3149600" cy="350995"/>
            <a:chOff x="5389338" y="3218505"/>
            <a:chExt cx="2362200" cy="263246"/>
          </a:xfrm>
        </p:grpSpPr>
        <p:sp>
          <p:nvSpPr>
            <p:cNvPr id="23" name="AutoShape 23"/>
            <p:cNvSpPr/>
            <p:nvPr/>
          </p:nvSpPr>
          <p:spPr>
            <a:xfrm>
              <a:off x="5389338" y="3218505"/>
              <a:ext cx="1621062" cy="263246"/>
            </a:xfrm>
            <a:prstGeom prst="rect">
              <a:avLst/>
            </a:prstGeom>
            <a:solidFill>
              <a:schemeClr val="accent1">
                <a:lumMod val="60000"/>
                <a:lumOff val="40000"/>
              </a:schemeClr>
            </a:solidFill>
            <a:ln cap="flat" cmpd="sng">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24" name="AutoShape 24"/>
            <p:cNvSpPr/>
            <p:nvPr/>
          </p:nvSpPr>
          <p:spPr>
            <a:xfrm>
              <a:off x="5389338" y="3228137"/>
              <a:ext cx="2362200" cy="231601"/>
            </a:xfrm>
            <a:prstGeom prst="rect">
              <a:avLst/>
            </a:prstGeom>
          </p:spPr>
          <p:txBody>
            <a:bodyPr vert="horz" wrap="square" lIns="91440" tIns="45720" rIns="91440" bIns="45720" anchor="ctr">
              <a:spAutoFit/>
            </a:bodyPr>
            <a:p>
              <a:pPr marL="0" marR="0" indent="0" algn="l" fontAlgn="auto">
                <a:lnSpc>
                  <a:spcPct val="125000"/>
                </a:lnSpc>
                <a:spcBef>
                  <a:spcPct val="0"/>
                </a:spcBef>
                <a:spcAft>
                  <a:spcPct val="0"/>
                </a:spcAft>
              </a:pPr>
            </a:p>
          </p:txBody>
        </p:sp>
      </p:grpSp>
      <p:grpSp>
        <p:nvGrpSpPr>
          <p:cNvPr id="25" name="Group 25"/>
          <p:cNvGrpSpPr/>
          <p:nvPr/>
        </p:nvGrpSpPr>
        <p:grpSpPr>
          <a:xfrm>
            <a:off x="6848117" y="5215767"/>
            <a:ext cx="1385508" cy="350995"/>
            <a:chOff x="5389338" y="3560922"/>
            <a:chExt cx="1039131" cy="263246"/>
          </a:xfrm>
          <a:solidFill>
            <a:schemeClr val="accent1">
              <a:lumMod val="60000"/>
              <a:lumOff val="40000"/>
            </a:schemeClr>
          </a:solidFill>
        </p:grpSpPr>
        <p:sp>
          <p:nvSpPr>
            <p:cNvPr id="26" name="AutoShape 26"/>
            <p:cNvSpPr/>
            <p:nvPr/>
          </p:nvSpPr>
          <p:spPr>
            <a:xfrm>
              <a:off x="5389338" y="3560922"/>
              <a:ext cx="1039131" cy="263246"/>
            </a:xfrm>
            <a:prstGeom prst="rect">
              <a:avLst/>
            </a:prstGeom>
            <a:grpFill/>
            <a:ln cap="flat" cmpd="sng">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27" name="AutoShape 27"/>
            <p:cNvSpPr/>
            <p:nvPr/>
          </p:nvSpPr>
          <p:spPr>
            <a:xfrm>
              <a:off x="5389338" y="3569422"/>
              <a:ext cx="886778" cy="231601"/>
            </a:xfrm>
            <a:prstGeom prst="rect">
              <a:avLst/>
            </a:prstGeom>
            <a:grpFill/>
          </p:spPr>
          <p:txBody>
            <a:bodyPr vert="horz" wrap="square" lIns="91440" tIns="45720" rIns="91440" bIns="45720" anchor="ctr">
              <a:spAutoFit/>
            </a:bodyPr>
            <a:p>
              <a:pPr marL="0" marR="0" indent="0" algn="l" fontAlgn="auto">
                <a:lnSpc>
                  <a:spcPct val="125000"/>
                </a:lnSpc>
                <a:spcBef>
                  <a:spcPct val="0"/>
                </a:spcBef>
                <a:spcAft>
                  <a:spcPct val="0"/>
                </a:spcAft>
              </a:pPr>
            </a:p>
          </p:txBody>
        </p:sp>
      </p:grpSp>
      <p:grpSp>
        <p:nvGrpSpPr>
          <p:cNvPr id="28" name="Group 28"/>
          <p:cNvGrpSpPr/>
          <p:nvPr/>
        </p:nvGrpSpPr>
        <p:grpSpPr>
          <a:xfrm>
            <a:off x="6848117" y="5662497"/>
            <a:ext cx="3279016" cy="350995"/>
            <a:chOff x="5389338" y="3895969"/>
            <a:chExt cx="2459262" cy="263246"/>
          </a:xfrm>
          <a:solidFill>
            <a:schemeClr val="accent1">
              <a:lumMod val="60000"/>
              <a:lumOff val="40000"/>
            </a:schemeClr>
          </a:solidFill>
        </p:grpSpPr>
        <p:sp>
          <p:nvSpPr>
            <p:cNvPr id="29" name="AutoShape 29"/>
            <p:cNvSpPr/>
            <p:nvPr/>
          </p:nvSpPr>
          <p:spPr>
            <a:xfrm>
              <a:off x="5389338" y="3895969"/>
              <a:ext cx="2459262" cy="263246"/>
            </a:xfrm>
            <a:prstGeom prst="rect">
              <a:avLst/>
            </a:prstGeom>
            <a:grpFill/>
            <a:ln cap="flat" cmpd="sng">
              <a:prstDash val="solid"/>
            </a:ln>
          </p:spPr>
          <p:txBody>
            <a:bodyPr vert="horz" lIns="91440" tIns="45720" rIns="91440" bIns="45720" anchor="ctr">
              <a:normAutofit/>
            </a:bodyPr>
            <a:p>
              <a:pPr marL="0" marR="0" indent="0" algn="ctr" fontAlgn="auto">
                <a:lnSpc>
                  <a:spcPct val="100000"/>
                </a:lnSpc>
                <a:spcBef>
                  <a:spcPct val="0"/>
                </a:spcBef>
                <a:spcAft>
                  <a:spcPct val="0"/>
                </a:spcAft>
              </a:pPr>
            </a:p>
          </p:txBody>
        </p:sp>
        <p:sp>
          <p:nvSpPr>
            <p:cNvPr id="30" name="AutoShape 30"/>
            <p:cNvSpPr/>
            <p:nvPr/>
          </p:nvSpPr>
          <p:spPr>
            <a:xfrm>
              <a:off x="5389338" y="3919709"/>
              <a:ext cx="1973104" cy="231601"/>
            </a:xfrm>
            <a:prstGeom prst="rect">
              <a:avLst/>
            </a:prstGeom>
            <a:grpFill/>
          </p:spPr>
          <p:txBody>
            <a:bodyPr vert="horz" wrap="square" lIns="91440" tIns="45720" rIns="91440" bIns="45720" anchor="ctr">
              <a:spAutoFit/>
            </a:bodyPr>
            <a:p>
              <a:pPr marL="0" marR="0" indent="0" algn="l" fontAlgn="auto">
                <a:lnSpc>
                  <a:spcPct val="125000"/>
                </a:lnSpc>
                <a:spcBef>
                  <a:spcPct val="0"/>
                </a:spcBef>
                <a:spcAft>
                  <a:spcPct val="0"/>
                </a:spcAft>
              </a:pPr>
            </a:p>
          </p:txBody>
        </p:sp>
      </p:grpSp>
      <p:cxnSp>
        <p:nvCxnSpPr>
          <p:cNvPr id="31" name="Connector 31"/>
          <p:cNvCxnSpPr/>
          <p:nvPr/>
        </p:nvCxnSpPr>
        <p:spPr>
          <a:xfrm flipV="1">
            <a:off x="6064374" y="1704007"/>
            <a:ext cx="0" cy="1294912"/>
          </a:xfrm>
          <a:prstGeom prst="line">
            <a:avLst/>
          </a:prstGeom>
          <a:ln w="6350" cap="flat" cmpd="sng">
            <a:solidFill>
              <a:srgbClr val="FFFFFF">
                <a:lumMod val="65000"/>
              </a:srgbClr>
            </a:solidFill>
            <a:prstDash val="solid"/>
          </a:ln>
        </p:spPr>
      </p:cxnSp>
      <p:sp>
        <p:nvSpPr>
          <p:cNvPr id="32" name="TextBox 32"/>
          <p:cNvSpPr txBox="1"/>
          <p:nvPr/>
        </p:nvSpPr>
        <p:spPr>
          <a:xfrm>
            <a:off x="6850127" y="1192313"/>
            <a:ext cx="4921661"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跨地市模拟题的参考</a:t>
            </a:r>
            <a:endParaRPr lang="en-US" sz="1100"/>
          </a:p>
        </p:txBody>
      </p:sp>
      <p:sp>
        <p:nvSpPr>
          <p:cNvPr id="33" name="TextBox 33"/>
          <p:cNvSpPr txBox="1"/>
          <p:nvPr/>
        </p:nvSpPr>
        <p:spPr>
          <a:xfrm>
            <a:off x="6850129" y="1530867"/>
            <a:ext cx="4921659" cy="1670073"/>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借助不同地区的模拟题进行针对性练习，可以拓宽知识面并提升适应能力，让学生能够更好应对多样化的考试形式与内容。</a:t>
            </a:r>
            <a:endParaRPr lang="en-US" sz="1100"/>
          </a:p>
        </p:txBody>
      </p:sp>
      <p:sp>
        <p:nvSpPr>
          <p:cNvPr id="34" name="TextBox 34"/>
          <p:cNvSpPr txBox="1"/>
          <p:nvPr/>
        </p:nvSpPr>
        <p:spPr>
          <a:xfrm>
            <a:off x="355107" y="1192313"/>
            <a:ext cx="4986766" cy="338554"/>
          </a:xfrm>
          <a:prstGeom prst="rect">
            <a:avLst/>
          </a:prstGeom>
          <a:noFill/>
        </p:spPr>
        <p:txBody>
          <a:bodyPr vert="horz" wrap="square" lIns="91440" tIns="45720" rIns="91440" bIns="45720" rtlCol="0" anchor="t">
            <a:spAutoFit/>
          </a:bodyPr>
          <a:lstStyle/>
          <a:p>
            <a:pPr marL="0" algn="r">
              <a:defRPr/>
            </a:pPr>
            <a:r>
              <a:rPr lang="zh-CN" altLang="en-US" sz="1600" b="1" i="0" u="none" baseline="0">
                <a:solidFill>
                  <a:srgbClr val="285B9E"/>
                </a:solidFill>
                <a:latin typeface="微软雅黑" panose="020B0503020204020204" charset="-122"/>
                <a:ea typeface="微软雅黑" panose="020B0503020204020204" charset="-122"/>
              </a:rPr>
              <a:t>重点真题分析</a:t>
            </a:r>
            <a:endParaRPr lang="en-US" sz="1100"/>
          </a:p>
        </p:txBody>
      </p:sp>
      <p:sp>
        <p:nvSpPr>
          <p:cNvPr id="35" name="TextBox 35"/>
          <p:cNvSpPr txBox="1"/>
          <p:nvPr/>
        </p:nvSpPr>
        <p:spPr>
          <a:xfrm>
            <a:off x="355107" y="1530867"/>
            <a:ext cx="4986765" cy="1670073"/>
          </a:xfrm>
          <a:prstGeom prst="rect">
            <a:avLst/>
          </a:prstGeom>
          <a:noFill/>
        </p:spPr>
        <p:txBody>
          <a:bodyPr vert="horz" wrap="square" lIns="91440" tIns="45720" rIns="91440" bIns="45720" rtlCol="0" anchor="t">
            <a:spAutoFit/>
          </a:bodyPr>
          <a:lstStyle/>
          <a:p>
            <a:pPr marL="0" algn="r">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针对近年来的重点真题进行分析，帮助学生总结命题规律，掌握高频考点，提升应试能力，增加考试信心。</a:t>
            </a:r>
            <a:endParaRPr lang="en-US" sz="1100"/>
          </a:p>
        </p:txBody>
      </p:sp>
    </p:spTree>
  </p:cSld>
  <p:clrMapOvr>
    <a:masterClrMapping/>
  </p:clrMapOvr>
  <p:transition advClick="0"/>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flipV="1">
            <a:off x="9680567" y="-10869"/>
            <a:ext cx="1679810" cy="2023763"/>
          </a:xfrm>
          <a:prstGeom prst="round2SameRect">
            <a:avLst>
              <a:gd name="adj1" fmla="val 50000"/>
              <a:gd name="adj2" fmla="val 0"/>
            </a:avLst>
          </a:prstGeom>
          <a:solidFill>
            <a:srgbClr val="285B9E"/>
          </a:solidFill>
          <a:ln cap="flat">
            <a:prstDash val="solid"/>
          </a:ln>
          <a:effectLst>
            <a:outerShdw blurRad="101600" dist="88900" dir="2700000" algn="tl" rotWithShape="0">
              <a:srgbClr val="285B9E">
                <a:alpha val="16000"/>
              </a:srgbClr>
            </a:outerShdw>
          </a:effectLst>
        </p:spPr>
        <p:txBody>
          <a:bodyPr vert="horz" lIns="91440" tIns="45720" rIns="91440" bIns="45720" anchor="ctr">
            <a:normAutofit/>
          </a:bodyPr>
          <a:p>
            <a:pPr marL="0" algn="ctr"/>
          </a:p>
        </p:txBody>
      </p:sp>
      <p:grpSp>
        <p:nvGrpSpPr>
          <p:cNvPr id="3" name="Group 3"/>
          <p:cNvGrpSpPr/>
          <p:nvPr/>
        </p:nvGrpSpPr>
        <p:grpSpPr>
          <a:xfrm>
            <a:off x="10020299" y="462214"/>
            <a:ext cx="960919" cy="1010579"/>
            <a:chOff x="2289175" y="1033463"/>
            <a:chExt cx="614363" cy="646113"/>
          </a:xfrm>
        </p:grpSpPr>
        <p:sp>
          <p:nvSpPr>
            <p:cNvPr id="4" name="Freeform 4"/>
            <p:cNvSpPr/>
            <p:nvPr/>
          </p:nvSpPr>
          <p:spPr>
            <a:xfrm>
              <a:off x="2628900" y="1033463"/>
              <a:ext cx="95250" cy="92075"/>
            </a:xfrm>
            <a:custGeom>
              <a:avLst/>
              <a:gdLst/>
              <a:ahLst/>
              <a:cxnLst/>
              <a:rect l="l" t="t" r="r" b="b"/>
              <a:pathLst>
                <a:path w="42" h="41">
                  <a:moveTo>
                    <a:pt x="31" y="29"/>
                  </a:moveTo>
                  <a:cubicBezTo>
                    <a:pt x="21" y="41"/>
                    <a:pt x="0" y="40"/>
                    <a:pt x="0" y="40"/>
                  </a:cubicBezTo>
                  <a:cubicBezTo>
                    <a:pt x="0" y="40"/>
                    <a:pt x="0" y="18"/>
                    <a:pt x="11" y="10"/>
                  </a:cubicBezTo>
                  <a:cubicBezTo>
                    <a:pt x="19" y="4"/>
                    <a:pt x="42" y="0"/>
                    <a:pt x="42" y="0"/>
                  </a:cubicBezTo>
                  <a:cubicBezTo>
                    <a:pt x="42" y="0"/>
                    <a:pt x="38" y="21"/>
                    <a:pt x="31" y="29"/>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5" name="Freeform 5"/>
            <p:cNvSpPr/>
            <p:nvPr/>
          </p:nvSpPr>
          <p:spPr>
            <a:xfrm>
              <a:off x="2513013" y="1209676"/>
              <a:ext cx="38100" cy="50800"/>
            </a:xfrm>
            <a:custGeom>
              <a:avLst/>
              <a:gdLst/>
              <a:ahLst/>
              <a:cxnLst/>
              <a:rect l="l" t="t" r="r" b="b"/>
              <a:pathLst>
                <a:path w="17" h="22">
                  <a:moveTo>
                    <a:pt x="17" y="0"/>
                  </a:moveTo>
                  <a:cubicBezTo>
                    <a:pt x="10" y="3"/>
                    <a:pt x="3" y="9"/>
                    <a:pt x="0" y="22"/>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6" name="Freeform 6"/>
            <p:cNvSpPr/>
            <p:nvPr/>
          </p:nvSpPr>
          <p:spPr>
            <a:xfrm>
              <a:off x="2444750" y="1135063"/>
              <a:ext cx="365125" cy="311150"/>
            </a:xfrm>
            <a:custGeom>
              <a:avLst/>
              <a:gdLst/>
              <a:ahLst/>
              <a:cxnLst/>
              <a:rect l="l" t="t" r="r" b="b"/>
              <a:pathLst>
                <a:path w="161" h="137">
                  <a:moveTo>
                    <a:pt x="152" y="45"/>
                  </a:moveTo>
                  <a:cubicBezTo>
                    <a:pt x="141" y="0"/>
                    <a:pt x="101" y="14"/>
                    <a:pt x="101" y="14"/>
                  </a:cubicBezTo>
                  <a:cubicBezTo>
                    <a:pt x="87" y="17"/>
                    <a:pt x="81" y="16"/>
                    <a:pt x="81" y="16"/>
                  </a:cubicBezTo>
                  <a:cubicBezTo>
                    <a:pt x="81" y="16"/>
                    <a:pt x="74" y="17"/>
                    <a:pt x="60" y="14"/>
                  </a:cubicBezTo>
                  <a:cubicBezTo>
                    <a:pt x="60" y="14"/>
                    <a:pt x="20" y="0"/>
                    <a:pt x="9" y="45"/>
                  </a:cubicBezTo>
                  <a:cubicBezTo>
                    <a:pt x="9" y="45"/>
                    <a:pt x="0" y="92"/>
                    <a:pt x="37" y="125"/>
                  </a:cubicBezTo>
                  <a:cubicBezTo>
                    <a:pt x="37" y="125"/>
                    <a:pt x="48" y="137"/>
                    <a:pt x="66" y="129"/>
                  </a:cubicBezTo>
                  <a:cubicBezTo>
                    <a:pt x="66" y="129"/>
                    <a:pt x="75" y="126"/>
                    <a:pt x="81" y="126"/>
                  </a:cubicBezTo>
                  <a:cubicBezTo>
                    <a:pt x="86" y="126"/>
                    <a:pt x="95" y="129"/>
                    <a:pt x="95" y="129"/>
                  </a:cubicBezTo>
                  <a:cubicBezTo>
                    <a:pt x="113" y="137"/>
                    <a:pt x="124" y="125"/>
                    <a:pt x="124" y="125"/>
                  </a:cubicBezTo>
                  <a:cubicBezTo>
                    <a:pt x="161" y="92"/>
                    <a:pt x="152" y="45"/>
                    <a:pt x="152" y="45"/>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7" name="Freeform 7"/>
            <p:cNvSpPr/>
            <p:nvPr/>
          </p:nvSpPr>
          <p:spPr>
            <a:xfrm>
              <a:off x="2582863" y="1069976"/>
              <a:ext cx="46038" cy="53975"/>
            </a:xfrm>
            <a:custGeom>
              <a:avLst/>
              <a:gdLst/>
              <a:ahLst/>
              <a:cxnLst/>
              <a:rect l="l" t="t" r="r" b="b"/>
              <a:pathLst>
                <a:path w="20" h="24">
                  <a:moveTo>
                    <a:pt x="0" y="0"/>
                  </a:moveTo>
                  <a:cubicBezTo>
                    <a:pt x="0" y="0"/>
                    <a:pt x="12" y="5"/>
                    <a:pt x="20" y="24"/>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8" name="Freeform 8"/>
            <p:cNvSpPr/>
            <p:nvPr/>
          </p:nvSpPr>
          <p:spPr>
            <a:xfrm>
              <a:off x="2289175" y="1389063"/>
              <a:ext cx="431800" cy="277813"/>
            </a:xfrm>
            <a:custGeom>
              <a:avLst/>
              <a:gdLst/>
              <a:ahLst/>
              <a:cxnLst/>
              <a:rect l="l" t="t" r="r" b="b"/>
              <a:pathLst>
                <a:path w="191" h="123">
                  <a:moveTo>
                    <a:pt x="67" y="0"/>
                  </a:moveTo>
                  <a:cubicBezTo>
                    <a:pt x="17" y="24"/>
                    <a:pt x="17" y="24"/>
                    <a:pt x="17" y="24"/>
                  </a:cubicBezTo>
                  <a:cubicBezTo>
                    <a:pt x="8" y="28"/>
                    <a:pt x="0" y="41"/>
                    <a:pt x="0" y="51"/>
                  </a:cubicBezTo>
                  <a:cubicBezTo>
                    <a:pt x="0" y="66"/>
                    <a:pt x="0" y="66"/>
                    <a:pt x="0" y="66"/>
                  </a:cubicBezTo>
                  <a:cubicBezTo>
                    <a:pt x="0" y="79"/>
                    <a:pt x="6" y="84"/>
                    <a:pt x="21" y="87"/>
                  </a:cubicBezTo>
                  <a:cubicBezTo>
                    <a:pt x="191" y="123"/>
                    <a:pt x="191" y="123"/>
                    <a:pt x="191" y="123"/>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9" name="AutoShape 9"/>
            <p:cNvSpPr/>
            <p:nvPr/>
          </p:nvSpPr>
          <p:spPr>
            <a:xfrm flipH="1">
              <a:off x="2751138" y="1516063"/>
              <a:ext cx="152400" cy="74613"/>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0" name="AutoShape 10"/>
            <p:cNvSpPr/>
            <p:nvPr/>
          </p:nvSpPr>
          <p:spPr>
            <a:xfrm flipH="1" flipV="1">
              <a:off x="2370138" y="1477963"/>
              <a:ext cx="334963" cy="69850"/>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1" name="Freeform 11"/>
            <p:cNvSpPr/>
            <p:nvPr/>
          </p:nvSpPr>
          <p:spPr>
            <a:xfrm>
              <a:off x="2701925" y="1417638"/>
              <a:ext cx="201613" cy="261938"/>
            </a:xfrm>
            <a:custGeom>
              <a:avLst/>
              <a:gdLst/>
              <a:ahLst/>
              <a:cxnLst/>
              <a:rect l="l" t="t" r="r" b="b"/>
              <a:pathLst>
                <a:path w="89" h="115">
                  <a:moveTo>
                    <a:pt x="89" y="76"/>
                  </a:moveTo>
                  <a:cubicBezTo>
                    <a:pt x="21" y="109"/>
                    <a:pt x="21" y="109"/>
                    <a:pt x="21" y="109"/>
                  </a:cubicBezTo>
                  <a:cubicBezTo>
                    <a:pt x="9" y="115"/>
                    <a:pt x="0" y="104"/>
                    <a:pt x="0" y="91"/>
                  </a:cubicBezTo>
                  <a:cubicBezTo>
                    <a:pt x="0" y="73"/>
                    <a:pt x="0" y="73"/>
                    <a:pt x="0" y="73"/>
                  </a:cubicBezTo>
                  <a:cubicBezTo>
                    <a:pt x="0" y="62"/>
                    <a:pt x="8" y="50"/>
                    <a:pt x="17" y="45"/>
                  </a:cubicBezTo>
                  <a:cubicBezTo>
                    <a:pt x="89" y="10"/>
                    <a:pt x="89" y="10"/>
                    <a:pt x="89" y="10"/>
                  </a:cubicBezTo>
                  <a:cubicBezTo>
                    <a:pt x="40" y="0"/>
                    <a:pt x="40" y="0"/>
                    <a:pt x="40" y="0"/>
                  </a:cubicBezTo>
                </a:path>
              </a:pathLst>
            </a:custGeom>
            <a:noFill/>
            <a:ln w="38100" cap="rnd">
              <a:solidFill>
                <a:srgbClr val="FFFFFF"/>
              </a:solidFill>
              <a:prstDash val="solid"/>
            </a:ln>
          </p:spPr>
          <p:txBody>
            <a:bodyPr vert="horz" wrap="square" lIns="91440" tIns="45720" rIns="91440" bIns="45720" anchor="t">
              <a:normAutofit/>
            </a:bodyPr>
            <a:p>
              <a:pPr marL="0" algn="l"/>
            </a:p>
          </p:txBody>
        </p:sp>
      </p:grpSp>
      <p:grpSp>
        <p:nvGrpSpPr>
          <p:cNvPr id="12" name="Group 12"/>
          <p:cNvGrpSpPr/>
          <p:nvPr/>
        </p:nvGrpSpPr>
        <p:grpSpPr>
          <a:xfrm>
            <a:off x="831623" y="1333745"/>
            <a:ext cx="1426619" cy="1862048"/>
            <a:chOff x="1011372" y="1333745"/>
            <a:chExt cx="1426619" cy="1862048"/>
          </a:xfrm>
        </p:grpSpPr>
        <p:sp>
          <p:nvSpPr>
            <p:cNvPr id="13" name="AutoShape 13"/>
            <p:cNvSpPr/>
            <p:nvPr/>
          </p:nvSpPr>
          <p:spPr>
            <a:xfrm rot="16200000">
              <a:off x="1011373" y="1472792"/>
              <a:ext cx="1426617" cy="1426619"/>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14" name="AutoShape 14"/>
            <p:cNvSpPr/>
            <p:nvPr/>
          </p:nvSpPr>
          <p:spPr>
            <a:xfrm>
              <a:off x="1210782" y="1333745"/>
              <a:ext cx="1050288" cy="1862048"/>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11500" b="0" i="0" u="none" baseline="0">
                  <a:solidFill>
                    <a:srgbClr val="FFFFFF"/>
                  </a:solidFill>
                  <a:latin typeface="微软雅黑" panose="020B0503020204020204" charset="-122"/>
                  <a:ea typeface="微软雅黑" panose="020B0503020204020204" charset="-122"/>
                </a:rPr>
                <a:t>6</a:t>
              </a:r>
              <a:endParaRPr lang="en-US" sz="11500" b="0" i="0" u="none" baseline="0">
                <a:solidFill>
                  <a:srgbClr val="FFFFFF"/>
                </a:solidFill>
                <a:latin typeface="微软雅黑" panose="020B0503020204020204" charset="-122"/>
                <a:ea typeface="微软雅黑" panose="020B0503020204020204" charset="-122"/>
              </a:endParaRPr>
            </a:p>
          </p:txBody>
        </p:sp>
      </p:grpSp>
      <p:sp>
        <p:nvSpPr>
          <p:cNvPr id="15" name="AutoShape 15"/>
          <p:cNvSpPr/>
          <p:nvPr/>
        </p:nvSpPr>
        <p:spPr>
          <a:xfrm>
            <a:off x="410400" y="3251554"/>
            <a:ext cx="11353510" cy="1015663"/>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6000" b="1" i="0" u="none" baseline="0">
                <a:solidFill>
                  <a:srgbClr val="285B9E"/>
                </a:solidFill>
                <a:latin typeface="微软雅黑" panose="020B0503020204020204" charset="-122"/>
                <a:ea typeface="微软雅黑" panose="020B0503020204020204" charset="-122"/>
              </a:rPr>
              <a:t>教学与学习建议</a:t>
            </a:r>
            <a:endParaRPr lang="zh-CN" altLang="en-US" sz="6000" b="1" i="0" u="none" baseline="0">
              <a:solidFill>
                <a:srgbClr val="285B9E"/>
              </a:solidFill>
              <a:latin typeface="微软雅黑" panose="020B0503020204020204" charset="-122"/>
              <a:ea typeface="微软雅黑" panose="020B0503020204020204" charset="-122"/>
            </a:endParaRPr>
          </a:p>
        </p:txBody>
      </p:sp>
    </p:spTree>
  </p:cSld>
  <p:clrMapOvr>
    <a:masterClrMapping/>
  </p:clrMapOvr>
  <p:transition advClick="0"/>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ph type="title"/>
          </p:nvPr>
        </p:nvSpPr>
        <p:spPr>
          <a:xfrm>
            <a:off x="669924" y="-17697"/>
            <a:ext cx="10850563" cy="1028699"/>
          </a:xfrm>
        </p:spPr>
        <p:txBody>
          <a:bodyPr vert="horz" lIns="91440" tIns="45720" rIns="91440" bIns="45720" anchor="b">
            <a:normAutofit/>
          </a:bodyPr>
          <a:p>
            <a:pPr algn="l">
              <a:lnSpc>
                <a:spcPct val="90000"/>
              </a:lnSpc>
              <a:spcBef>
                <a:spcPct val="0"/>
              </a:spcBef>
            </a:pPr>
            <a:r>
              <a:rPr lang="zh-CN" altLang="en-US" sz="2800" b="1" i="0" u="none" baseline="0">
                <a:solidFill>
                  <a:srgbClr val="285B9E"/>
                </a:solidFill>
                <a:latin typeface="微软雅黑" panose="020B0503020204020204" charset="-122"/>
                <a:ea typeface="微软雅黑" panose="020B0503020204020204" charset="-122"/>
              </a:rPr>
              <a:t>教师教学建议</a:t>
            </a:r>
            <a:endParaRPr lang="zh-CN" altLang="en-US" sz="2800" b="1" i="0" u="none" baseline="0">
              <a:solidFill>
                <a:srgbClr val="285B9E"/>
              </a:solidFill>
              <a:latin typeface="微软雅黑" panose="020B0503020204020204" charset="-122"/>
              <a:ea typeface="微软雅黑" panose="020B0503020204020204" charset="-122"/>
            </a:endParaRPr>
          </a:p>
        </p:txBody>
      </p:sp>
      <p:sp>
        <p:nvSpPr>
          <p:cNvPr id="3" name="AutoShape 3"/>
          <p:cNvSpPr/>
          <p:nvPr/>
        </p:nvSpPr>
        <p:spPr>
          <a:xfrm>
            <a:off x="666750" y="1363436"/>
            <a:ext cx="10858500" cy="1926635"/>
          </a:xfrm>
          <a:prstGeom prst="rect">
            <a:avLst/>
          </a:prstGeom>
          <a:solidFill>
            <a:schemeClr val="tx2">
              <a:alpha val="15000"/>
            </a:schemeClr>
          </a:solidFill>
          <a:ln>
            <a:noFill/>
          </a:ln>
        </p:spPr>
        <p:txBody>
          <a:bodyPr vert="horz" lIns="91440" tIns="45720" rIns="91440" bIns="45720" anchor="ctr">
            <a:normAutofit/>
          </a:bodyPr>
          <a:p>
            <a:pPr marL="0" algn="ctr"/>
          </a:p>
        </p:txBody>
      </p:sp>
      <p:sp>
        <p:nvSpPr>
          <p:cNvPr id="4" name="AutoShape 4"/>
          <p:cNvSpPr/>
          <p:nvPr/>
        </p:nvSpPr>
        <p:spPr>
          <a:xfrm>
            <a:off x="1123950" y="1614352"/>
            <a:ext cx="1440000" cy="1440000"/>
          </a:xfrm>
          <a:prstGeom prst="ellipse">
            <a:avLst/>
          </a:prstGeom>
          <a:blipFill>
            <a:blip r:embed="rId1">
              <a:duotone>
                <a:prstClr val="black"/>
                <a:schemeClr val="accent5">
                  <a:satMod val="400000"/>
                  <a:tint val="45000"/>
                </a:schemeClr>
              </a:duotone>
            </a:blip>
            <a:stretch>
              <a:fillRect l="-25250" r="-24810"/>
            </a:stretch>
          </a:blipFill>
          <a:ln cap="flat" cmpd="sng">
            <a:noFill/>
            <a:prstDash val="solid"/>
            <a:miter lim="800000"/>
          </a:ln>
          <a:effectLst/>
        </p:spPr>
        <p:txBody>
          <a:bodyPr rot="0" vert="horz" wrap="square" lIns="91440" tIns="45720" rIns="91440" bIns="45720" anchor="ctr">
            <a:noAutofit/>
          </a:bodyPr>
          <a:p>
            <a:pPr marL="0" algn="ctr"/>
          </a:p>
        </p:txBody>
      </p:sp>
      <p:sp>
        <p:nvSpPr>
          <p:cNvPr id="5" name="AutoShape 5"/>
          <p:cNvSpPr/>
          <p:nvPr/>
        </p:nvSpPr>
        <p:spPr>
          <a:xfrm>
            <a:off x="2750185" y="1614353"/>
            <a:ext cx="6089920" cy="904863"/>
          </a:xfrm>
          <a:prstGeom prst="rect">
            <a:avLst/>
          </a:prstGeom>
          <a:noFill/>
          <a:ln>
            <a:noFill/>
          </a:ln>
        </p:spPr>
        <p:txBody>
          <a:bodyPr vert="horz" wrap="square" lIns="91440" tIns="45720" rIns="91440" bIns="45720" anchor="t">
            <a:spAutoFit/>
          </a:bodyPr>
          <a:p>
            <a:pPr marL="0" algn="l">
              <a:lnSpc>
                <a:spcPct val="130000"/>
              </a:lnSpc>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建议教师结合其他学科的内容进行授课，采用项目制学习，让学生在实践中领悟知识，让历史教学更为生动和有趣。</a:t>
            </a:r>
            <a:endParaRPr lang="zh-CN" altLang="en-US" sz="1400" b="0" i="0" u="none" baseline="0">
              <a:solidFill>
                <a:srgbClr val="000000">
                  <a:lumMod val="75000"/>
                  <a:lumOff val="25000"/>
                </a:srgbClr>
              </a:solidFill>
              <a:latin typeface="微软雅黑" panose="020B0503020204020204" charset="-122"/>
              <a:ea typeface="微软雅黑" panose="020B0503020204020204" charset="-122"/>
            </a:endParaRPr>
          </a:p>
        </p:txBody>
      </p:sp>
      <p:cxnSp>
        <p:nvCxnSpPr>
          <p:cNvPr id="6" name="Connector 6"/>
          <p:cNvCxnSpPr/>
          <p:nvPr/>
        </p:nvCxnSpPr>
        <p:spPr>
          <a:xfrm flipH="1">
            <a:off x="9119504" y="1614353"/>
            <a:ext cx="1" cy="1424801"/>
          </a:xfrm>
          <a:prstGeom prst="line">
            <a:avLst/>
          </a:prstGeom>
          <a:ln w="12700">
            <a:solidFill>
              <a:schemeClr val="accent1"/>
            </a:solidFill>
          </a:ln>
        </p:spPr>
      </p:cxnSp>
      <p:sp>
        <p:nvSpPr>
          <p:cNvPr id="7" name="AutoShape 7"/>
          <p:cNvSpPr/>
          <p:nvPr/>
        </p:nvSpPr>
        <p:spPr>
          <a:xfrm>
            <a:off x="666750" y="3567929"/>
            <a:ext cx="10858500" cy="1926635"/>
          </a:xfrm>
          <a:prstGeom prst="rect">
            <a:avLst/>
          </a:prstGeom>
          <a:solidFill>
            <a:schemeClr val="tx2">
              <a:alpha val="15000"/>
            </a:schemeClr>
          </a:solidFill>
          <a:ln>
            <a:noFill/>
          </a:ln>
        </p:spPr>
        <p:txBody>
          <a:bodyPr vert="horz" lIns="91440" tIns="45720" rIns="91440" bIns="45720" anchor="ctr">
            <a:normAutofit/>
          </a:bodyPr>
          <a:p>
            <a:pPr marL="0" algn="ctr"/>
          </a:p>
        </p:txBody>
      </p:sp>
      <p:sp>
        <p:nvSpPr>
          <p:cNvPr id="8" name="AutoShape 8"/>
          <p:cNvSpPr/>
          <p:nvPr/>
        </p:nvSpPr>
        <p:spPr>
          <a:xfrm>
            <a:off x="1123950" y="3818845"/>
            <a:ext cx="1440000" cy="1440000"/>
          </a:xfrm>
          <a:prstGeom prst="ellipse">
            <a:avLst/>
          </a:prstGeom>
          <a:blipFill>
            <a:blip r:embed="rId2">
              <a:duotone>
                <a:prstClr val="black"/>
                <a:schemeClr val="accent5">
                  <a:satMod val="400000"/>
                  <a:tint val="45000"/>
                </a:schemeClr>
              </a:duotone>
            </a:blip>
            <a:stretch>
              <a:fillRect l="-25250" r="-24810"/>
            </a:stretch>
          </a:blipFill>
          <a:ln cap="flat" cmpd="sng">
            <a:noFill/>
            <a:prstDash val="solid"/>
            <a:miter lim="800000"/>
          </a:ln>
          <a:effectLst/>
        </p:spPr>
        <p:txBody>
          <a:bodyPr rot="0" vert="horz" wrap="square" lIns="91440" tIns="45720" rIns="91440" bIns="45720" anchor="ctr">
            <a:noAutofit/>
          </a:bodyPr>
          <a:p>
            <a:pPr marL="0" algn="ctr"/>
          </a:p>
        </p:txBody>
      </p:sp>
      <p:sp>
        <p:nvSpPr>
          <p:cNvPr id="9" name="AutoShape 9"/>
          <p:cNvSpPr/>
          <p:nvPr/>
        </p:nvSpPr>
        <p:spPr>
          <a:xfrm>
            <a:off x="2750185" y="3818846"/>
            <a:ext cx="6089920" cy="904863"/>
          </a:xfrm>
          <a:prstGeom prst="rect">
            <a:avLst/>
          </a:prstGeom>
          <a:noFill/>
          <a:ln>
            <a:noFill/>
          </a:ln>
        </p:spPr>
        <p:txBody>
          <a:bodyPr vert="horz" wrap="square" lIns="91440" tIns="45720" rIns="91440" bIns="45720" anchor="t">
            <a:spAutoFit/>
          </a:bodyPr>
          <a:p>
            <a:pPr marL="0" algn="l">
              <a:lnSpc>
                <a:spcPct val="130000"/>
              </a:lnSpc>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提倡在教学中引入情境化，利用角色扮演、案例分析等方式，使学生更深入理解历史背景，增强学习体验与历史思维能力。</a:t>
            </a:r>
            <a:endParaRPr lang="zh-CN" altLang="en-US" sz="1400" b="0" i="0" u="none" baseline="0">
              <a:solidFill>
                <a:srgbClr val="000000">
                  <a:lumMod val="75000"/>
                  <a:lumOff val="25000"/>
                </a:srgbClr>
              </a:solidFill>
              <a:latin typeface="微软雅黑" panose="020B0503020204020204" charset="-122"/>
              <a:ea typeface="微软雅黑" panose="020B0503020204020204" charset="-122"/>
            </a:endParaRPr>
          </a:p>
        </p:txBody>
      </p:sp>
      <p:sp>
        <p:nvSpPr>
          <p:cNvPr id="10" name="AutoShape 10"/>
          <p:cNvSpPr/>
          <p:nvPr/>
        </p:nvSpPr>
        <p:spPr>
          <a:xfrm>
            <a:off x="9210361" y="3860133"/>
            <a:ext cx="2249717" cy="338554"/>
          </a:xfrm>
          <a:prstGeom prst="rect">
            <a:avLst/>
          </a:prstGeom>
          <a:noFill/>
          <a:ln>
            <a:noFill/>
          </a:ln>
        </p:spPr>
        <p:txBody>
          <a:bodyPr vert="horz" wrap="square" lIns="91440" tIns="45720" rIns="91440" bIns="45720" anchor="t">
            <a:spAutoFit/>
          </a:bodyPr>
          <a:p>
            <a:pPr marL="0" algn="l"/>
            <a:r>
              <a:rPr lang="zh-CN" altLang="en-US" sz="1600" b="1" i="0" u="none" baseline="0">
                <a:solidFill>
                  <a:srgbClr val="285B9E"/>
                </a:solidFill>
                <a:latin typeface="微软雅黑" panose="020B0503020204020204" charset="-122"/>
                <a:ea typeface="微软雅黑" panose="020B0503020204020204" charset="-122"/>
              </a:rPr>
              <a:t>情境化教学策略</a:t>
            </a:r>
            <a:endParaRPr lang="zh-CN" altLang="en-US" sz="1600" b="1" i="0" u="none" baseline="0">
              <a:solidFill>
                <a:srgbClr val="285B9E"/>
              </a:solidFill>
              <a:latin typeface="微软雅黑" panose="020B0503020204020204" charset="-122"/>
              <a:ea typeface="微软雅黑" panose="020B0503020204020204" charset="-122"/>
            </a:endParaRPr>
          </a:p>
        </p:txBody>
      </p:sp>
      <p:cxnSp>
        <p:nvCxnSpPr>
          <p:cNvPr id="11" name="Connector 11"/>
          <p:cNvCxnSpPr/>
          <p:nvPr/>
        </p:nvCxnSpPr>
        <p:spPr>
          <a:xfrm flipH="1">
            <a:off x="9119504" y="3818846"/>
            <a:ext cx="1" cy="1424801"/>
          </a:xfrm>
          <a:prstGeom prst="line">
            <a:avLst/>
          </a:prstGeom>
          <a:ln w="12700">
            <a:solidFill>
              <a:schemeClr val="accent1"/>
            </a:solidFill>
          </a:ln>
        </p:spPr>
      </p:cxnSp>
      <p:sp>
        <p:nvSpPr>
          <p:cNvPr id="12" name="AutoShape 12"/>
          <p:cNvSpPr/>
          <p:nvPr/>
        </p:nvSpPr>
        <p:spPr>
          <a:xfrm>
            <a:off x="9210361" y="1630945"/>
            <a:ext cx="2249717" cy="338554"/>
          </a:xfrm>
          <a:prstGeom prst="rect">
            <a:avLst/>
          </a:prstGeom>
          <a:noFill/>
          <a:ln>
            <a:noFill/>
          </a:ln>
        </p:spPr>
        <p:txBody>
          <a:bodyPr vert="horz" wrap="square" lIns="91440" tIns="45720" rIns="91440" bIns="45720" anchor="t">
            <a:spAutoFit/>
          </a:bodyPr>
          <a:p>
            <a:pPr marL="0" algn="l"/>
            <a:r>
              <a:rPr lang="zh-CN" altLang="en-US" sz="1600" b="1" i="0" u="none" baseline="0">
                <a:solidFill>
                  <a:srgbClr val="285B9E"/>
                </a:solidFill>
                <a:latin typeface="微软雅黑" panose="020B0503020204020204" charset="-122"/>
                <a:ea typeface="微软雅黑" panose="020B0503020204020204" charset="-122"/>
              </a:rPr>
              <a:t>跨学科整合方法</a:t>
            </a:r>
            <a:endParaRPr lang="zh-CN" altLang="en-US" sz="1600" b="1" i="0" u="none" baseline="0">
              <a:solidFill>
                <a:srgbClr val="285B9E"/>
              </a:solidFill>
              <a:latin typeface="微软雅黑" panose="020B0503020204020204" charset="-122"/>
              <a:ea typeface="微软雅黑" panose="020B0503020204020204" charset="-122"/>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ph type="title"/>
          </p:nvPr>
        </p:nvSpPr>
        <p:spPr>
          <a:xfrm>
            <a:off x="669924" y="-17697"/>
            <a:ext cx="10850563" cy="1028699"/>
          </a:xfrm>
        </p:spPr>
        <p:txBody>
          <a:bodyPr vert="horz" lIns="91440" tIns="45720" rIns="91440" bIns="45720" anchor="b">
            <a:normAutofit/>
          </a:bodyPr>
          <a:p>
            <a:pPr algn="l">
              <a:lnSpc>
                <a:spcPct val="90000"/>
              </a:lnSpc>
              <a:spcBef>
                <a:spcPct val="0"/>
              </a:spcBef>
            </a:pPr>
            <a:r>
              <a:rPr lang="zh-CN" altLang="en-US" sz="2800" b="1" i="0" u="none" baseline="0">
                <a:solidFill>
                  <a:srgbClr val="285B9E"/>
                </a:solidFill>
                <a:latin typeface="微软雅黑" panose="020B0503020204020204" charset="-122"/>
                <a:ea typeface="微软雅黑" panose="020B0503020204020204" charset="-122"/>
              </a:rPr>
              <a:t>家长与学生的疑问解答</a:t>
            </a:r>
            <a:endParaRPr lang="zh-CN" altLang="en-US" sz="2800" b="1" i="0" u="none" baseline="0">
              <a:solidFill>
                <a:srgbClr val="285B9E"/>
              </a:solidFill>
              <a:latin typeface="微软雅黑" panose="020B0503020204020204" charset="-122"/>
              <a:ea typeface="微软雅黑" panose="020B0503020204020204" charset="-122"/>
            </a:endParaRPr>
          </a:p>
        </p:txBody>
      </p:sp>
      <p:grpSp>
        <p:nvGrpSpPr>
          <p:cNvPr id="3" name="Group 3"/>
          <p:cNvGrpSpPr/>
          <p:nvPr/>
        </p:nvGrpSpPr>
        <p:grpSpPr>
          <a:xfrm>
            <a:off x="4202150" y="2084168"/>
            <a:ext cx="540000" cy="540000"/>
            <a:chOff x="2675288" y="5599496"/>
            <a:chExt cx="540000" cy="540000"/>
          </a:xfrm>
        </p:grpSpPr>
        <p:sp>
          <p:nvSpPr>
            <p:cNvPr id="4" name="TextBox 4"/>
            <p:cNvSpPr txBox="1"/>
            <p:nvPr/>
          </p:nvSpPr>
          <p:spPr>
            <a:xfrm>
              <a:off x="2675288" y="5599496"/>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endParaRPr lang="en-US" sz="1100"/>
            </a:p>
          </p:txBody>
        </p:sp>
        <p:sp>
          <p:nvSpPr>
            <p:cNvPr id="5" name="Freeform 5"/>
            <p:cNvSpPr/>
            <p:nvPr/>
          </p:nvSpPr>
          <p:spPr>
            <a:xfrm>
              <a:off x="2832174" y="5731793"/>
              <a:ext cx="226228" cy="275406"/>
            </a:xfrm>
            <a:custGeom>
              <a:avLst/>
              <a:gdLst/>
              <a:ahLst/>
              <a:cxnLst/>
              <a:rect l="l" t="t" r="r" b="b"/>
              <a:pathLst>
                <a:path w="438150" h="533400">
                  <a:moveTo>
                    <a:pt x="284197" y="621"/>
                  </a:moveTo>
                  <a:cubicBezTo>
                    <a:pt x="285149" y="621"/>
                    <a:pt x="286102" y="621"/>
                    <a:pt x="286102" y="621"/>
                  </a:cubicBezTo>
                  <a:lnTo>
                    <a:pt x="286102" y="124446"/>
                  </a:lnTo>
                  <a:lnTo>
                    <a:pt x="286102" y="126351"/>
                  </a:lnTo>
                  <a:cubicBezTo>
                    <a:pt x="287055" y="141591"/>
                    <a:pt x="299437" y="153021"/>
                    <a:pt x="314677" y="153021"/>
                  </a:cubicBezTo>
                  <a:lnTo>
                    <a:pt x="314677" y="153021"/>
                  </a:lnTo>
                  <a:lnTo>
                    <a:pt x="438502" y="153021"/>
                  </a:lnTo>
                  <a:cubicBezTo>
                    <a:pt x="438502" y="153974"/>
                    <a:pt x="438502" y="154926"/>
                    <a:pt x="438502" y="154926"/>
                  </a:cubicBezTo>
                  <a:lnTo>
                    <a:pt x="438502" y="505446"/>
                  </a:lnTo>
                  <a:cubicBezTo>
                    <a:pt x="438502" y="521639"/>
                    <a:pt x="426120" y="534021"/>
                    <a:pt x="409927" y="534021"/>
                  </a:cubicBezTo>
                  <a:lnTo>
                    <a:pt x="28927" y="534021"/>
                  </a:lnTo>
                  <a:cubicBezTo>
                    <a:pt x="12734" y="534021"/>
                    <a:pt x="352" y="521639"/>
                    <a:pt x="352" y="505446"/>
                  </a:cubicBezTo>
                  <a:lnTo>
                    <a:pt x="352" y="29196"/>
                  </a:lnTo>
                  <a:cubicBezTo>
                    <a:pt x="352" y="13004"/>
                    <a:pt x="12734" y="621"/>
                    <a:pt x="28927" y="621"/>
                  </a:cubicBezTo>
                  <a:lnTo>
                    <a:pt x="284197" y="621"/>
                  </a:lnTo>
                  <a:close/>
                  <a:moveTo>
                    <a:pt x="248002" y="200646"/>
                  </a:moveTo>
                  <a:lnTo>
                    <a:pt x="152752" y="200646"/>
                  </a:lnTo>
                  <a:lnTo>
                    <a:pt x="152752" y="410196"/>
                  </a:lnTo>
                  <a:lnTo>
                    <a:pt x="171802" y="410196"/>
                  </a:lnTo>
                  <a:lnTo>
                    <a:pt x="171802" y="314946"/>
                  </a:lnTo>
                  <a:lnTo>
                    <a:pt x="248002" y="314946"/>
                  </a:lnTo>
                  <a:lnTo>
                    <a:pt x="249907" y="314946"/>
                  </a:lnTo>
                  <a:cubicBezTo>
                    <a:pt x="280387" y="313994"/>
                    <a:pt x="305152" y="288276"/>
                    <a:pt x="305152" y="257796"/>
                  </a:cubicBezTo>
                  <a:cubicBezTo>
                    <a:pt x="305152" y="226364"/>
                    <a:pt x="279434" y="200646"/>
                    <a:pt x="248002" y="200646"/>
                  </a:cubicBezTo>
                  <a:lnTo>
                    <a:pt x="248002" y="200646"/>
                  </a:lnTo>
                  <a:close/>
                  <a:moveTo>
                    <a:pt x="248002" y="219696"/>
                  </a:moveTo>
                  <a:cubicBezTo>
                    <a:pt x="268957" y="219696"/>
                    <a:pt x="286102" y="236841"/>
                    <a:pt x="286102" y="257796"/>
                  </a:cubicBezTo>
                  <a:cubicBezTo>
                    <a:pt x="286102" y="278751"/>
                    <a:pt x="268957" y="295896"/>
                    <a:pt x="248002" y="295896"/>
                  </a:cubicBezTo>
                  <a:lnTo>
                    <a:pt x="248002" y="295896"/>
                  </a:lnTo>
                  <a:lnTo>
                    <a:pt x="171802" y="295896"/>
                  </a:lnTo>
                  <a:lnTo>
                    <a:pt x="171802" y="219696"/>
                  </a:lnTo>
                  <a:lnTo>
                    <a:pt x="248002" y="219696"/>
                  </a:lnTo>
                  <a:close/>
                  <a:moveTo>
                    <a:pt x="428977" y="133971"/>
                  </a:moveTo>
                  <a:lnTo>
                    <a:pt x="314677" y="133971"/>
                  </a:lnTo>
                  <a:lnTo>
                    <a:pt x="313724" y="133971"/>
                  </a:lnTo>
                  <a:cubicBezTo>
                    <a:pt x="308962" y="133019"/>
                    <a:pt x="305152" y="129209"/>
                    <a:pt x="305152" y="124446"/>
                  </a:cubicBezTo>
                  <a:lnTo>
                    <a:pt x="305152" y="124446"/>
                  </a:lnTo>
                  <a:lnTo>
                    <a:pt x="305152" y="10146"/>
                  </a:lnTo>
                  <a:lnTo>
                    <a:pt x="428977" y="133971"/>
                  </a:lnTo>
                  <a:close/>
                </a:path>
              </a:pathLst>
            </a:custGeom>
            <a:solidFill>
              <a:srgbClr val="FFFFFF"/>
            </a:solidFill>
            <a:ln cap="flat">
              <a:noFill/>
              <a:prstDash val="solid"/>
              <a:miter lim="800000"/>
            </a:ln>
          </p:spPr>
          <p:txBody>
            <a:bodyPr vert="horz" lIns="91440" tIns="45720" rIns="91440" bIns="45720" anchor="ctr">
              <a:normAutofit/>
            </a:bodyPr>
            <a:p>
              <a:pPr marL="0" algn="l"/>
            </a:p>
          </p:txBody>
        </p:sp>
      </p:grpSp>
      <p:sp>
        <p:nvSpPr>
          <p:cNvPr id="6" name="TextBox 6"/>
          <p:cNvSpPr txBox="1"/>
          <p:nvPr/>
        </p:nvSpPr>
        <p:spPr>
          <a:xfrm>
            <a:off x="4859202" y="2116068"/>
            <a:ext cx="6656521"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难度增加的应对</a:t>
            </a:r>
            <a:endParaRPr lang="en-US" sz="1100"/>
          </a:p>
        </p:txBody>
      </p:sp>
      <p:sp>
        <p:nvSpPr>
          <p:cNvPr id="7" name="TextBox 7"/>
          <p:cNvSpPr txBox="1"/>
          <p:nvPr/>
        </p:nvSpPr>
        <p:spPr>
          <a:xfrm>
            <a:off x="4859202" y="2559366"/>
            <a:ext cx="6656521" cy="624786"/>
          </a:xfrm>
          <a:prstGeom prst="rect">
            <a:avLst/>
          </a:prstGeom>
          <a:noFill/>
        </p:spPr>
        <p:txBody>
          <a:bodyPr vert="horz" wrap="square" lIns="91440" tIns="45720" rIns="91440" bIns="45720" rtlCol="0" anchor="t">
            <a:spAutoFit/>
          </a:bodyPr>
          <a:lstStyle/>
          <a:p>
            <a:pPr marL="0" algn="l">
              <a:lnSpc>
                <a:spcPct val="13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对于学生面对的难度增加，建议通过适量的提高复习负担、调整学习方法提早应对，同时鼓励学生多向教师请教，增强信心。</a:t>
            </a:r>
            <a:endParaRPr lang="en-US" sz="1100"/>
          </a:p>
        </p:txBody>
      </p:sp>
      <p:grpSp>
        <p:nvGrpSpPr>
          <p:cNvPr id="8" name="Group 8"/>
          <p:cNvGrpSpPr/>
          <p:nvPr/>
        </p:nvGrpSpPr>
        <p:grpSpPr>
          <a:xfrm>
            <a:off x="4202150" y="3946084"/>
            <a:ext cx="540000" cy="540000"/>
            <a:chOff x="7128173" y="5599496"/>
            <a:chExt cx="540000" cy="540000"/>
          </a:xfrm>
        </p:grpSpPr>
        <p:sp>
          <p:nvSpPr>
            <p:cNvPr id="9" name="TextBox 9"/>
            <p:cNvSpPr txBox="1"/>
            <p:nvPr/>
          </p:nvSpPr>
          <p:spPr>
            <a:xfrm>
              <a:off x="7128173" y="5599496"/>
              <a:ext cx="540000" cy="540000"/>
            </a:xfrm>
            <a:prstGeom prst="roundRect">
              <a:avLst>
                <a:gd name="adj" fmla="val 50000"/>
              </a:avLst>
            </a:prstGeom>
            <a:solidFill>
              <a:schemeClr val="accent2"/>
            </a:solidFill>
          </p:spPr>
          <p:txBody>
            <a:bodyPr vert="horz" wrap="none" lIns="108000" tIns="108000" rIns="108000" bIns="108000" rtlCol="0" anchor="ctr">
              <a:noAutofit/>
            </a:bodyPr>
            <a:lstStyle/>
            <a:p>
              <a:pPr marL="0" algn="ctr">
                <a:defRPr/>
              </a:pPr>
              <a:endParaRPr lang="en-US" sz="1100"/>
            </a:p>
          </p:txBody>
        </p:sp>
        <p:sp>
          <p:nvSpPr>
            <p:cNvPr id="10" name="Freeform 10"/>
            <p:cNvSpPr/>
            <p:nvPr/>
          </p:nvSpPr>
          <p:spPr>
            <a:xfrm>
              <a:off x="7265388" y="5763760"/>
              <a:ext cx="265570" cy="211472"/>
            </a:xfrm>
            <a:custGeom>
              <a:avLst/>
              <a:gdLst/>
              <a:ahLst/>
              <a:cxnLst/>
              <a:rect l="l" t="t" r="r" b="b"/>
              <a:pathLst>
                <a:path w="514350" h="409575">
                  <a:moveTo>
                    <a:pt x="486767" y="621"/>
                  </a:moveTo>
                  <a:cubicBezTo>
                    <a:pt x="502960" y="621"/>
                    <a:pt x="515342" y="13004"/>
                    <a:pt x="515342" y="29196"/>
                  </a:cubicBezTo>
                  <a:lnTo>
                    <a:pt x="515342" y="324471"/>
                  </a:lnTo>
                  <a:cubicBezTo>
                    <a:pt x="515342" y="340664"/>
                    <a:pt x="502960" y="353046"/>
                    <a:pt x="486767" y="353046"/>
                  </a:cubicBezTo>
                  <a:lnTo>
                    <a:pt x="192445" y="353046"/>
                  </a:lnTo>
                  <a:lnTo>
                    <a:pt x="115292" y="410196"/>
                  </a:lnTo>
                  <a:lnTo>
                    <a:pt x="115292" y="353046"/>
                  </a:lnTo>
                  <a:lnTo>
                    <a:pt x="29567" y="353046"/>
                  </a:lnTo>
                  <a:cubicBezTo>
                    <a:pt x="13374" y="353046"/>
                    <a:pt x="992" y="340664"/>
                    <a:pt x="992" y="324471"/>
                  </a:cubicBezTo>
                  <a:lnTo>
                    <a:pt x="992" y="29196"/>
                  </a:lnTo>
                  <a:cubicBezTo>
                    <a:pt x="992" y="13004"/>
                    <a:pt x="13374" y="621"/>
                    <a:pt x="29567" y="621"/>
                  </a:cubicBezTo>
                  <a:lnTo>
                    <a:pt x="486767" y="621"/>
                  </a:lnTo>
                  <a:close/>
                  <a:moveTo>
                    <a:pt x="124817" y="143496"/>
                  </a:moveTo>
                  <a:cubicBezTo>
                    <a:pt x="106720" y="143496"/>
                    <a:pt x="91480" y="158736"/>
                    <a:pt x="91480" y="176834"/>
                  </a:cubicBezTo>
                  <a:cubicBezTo>
                    <a:pt x="91480" y="194931"/>
                    <a:pt x="106720" y="210171"/>
                    <a:pt x="124817" y="210171"/>
                  </a:cubicBezTo>
                  <a:cubicBezTo>
                    <a:pt x="142914" y="210171"/>
                    <a:pt x="158155" y="194931"/>
                    <a:pt x="158155" y="176834"/>
                  </a:cubicBezTo>
                  <a:cubicBezTo>
                    <a:pt x="158155" y="157784"/>
                    <a:pt x="142914" y="143496"/>
                    <a:pt x="124817" y="143496"/>
                  </a:cubicBezTo>
                  <a:close/>
                  <a:moveTo>
                    <a:pt x="258167" y="143496"/>
                  </a:moveTo>
                  <a:cubicBezTo>
                    <a:pt x="240070" y="143496"/>
                    <a:pt x="224830" y="158736"/>
                    <a:pt x="224830" y="176834"/>
                  </a:cubicBezTo>
                  <a:cubicBezTo>
                    <a:pt x="224830" y="194931"/>
                    <a:pt x="240070" y="210171"/>
                    <a:pt x="258167" y="210171"/>
                  </a:cubicBezTo>
                  <a:cubicBezTo>
                    <a:pt x="276264" y="210171"/>
                    <a:pt x="291505" y="194931"/>
                    <a:pt x="291505" y="176834"/>
                  </a:cubicBezTo>
                  <a:cubicBezTo>
                    <a:pt x="291505" y="157784"/>
                    <a:pt x="276264" y="143496"/>
                    <a:pt x="258167" y="143496"/>
                  </a:cubicBezTo>
                  <a:close/>
                  <a:moveTo>
                    <a:pt x="391517" y="143496"/>
                  </a:moveTo>
                  <a:cubicBezTo>
                    <a:pt x="373420" y="143496"/>
                    <a:pt x="358180" y="158736"/>
                    <a:pt x="358180" y="176834"/>
                  </a:cubicBezTo>
                  <a:cubicBezTo>
                    <a:pt x="358180" y="194931"/>
                    <a:pt x="373420" y="210171"/>
                    <a:pt x="391517" y="210171"/>
                  </a:cubicBezTo>
                  <a:cubicBezTo>
                    <a:pt x="409614" y="210171"/>
                    <a:pt x="424855" y="194931"/>
                    <a:pt x="424855" y="176834"/>
                  </a:cubicBezTo>
                  <a:cubicBezTo>
                    <a:pt x="424855" y="157784"/>
                    <a:pt x="409614" y="143496"/>
                    <a:pt x="391517" y="143496"/>
                  </a:cubicBezTo>
                  <a:close/>
                </a:path>
              </a:pathLst>
            </a:custGeom>
            <a:solidFill>
              <a:srgbClr val="FFFFFF"/>
            </a:solidFill>
            <a:ln cap="flat">
              <a:noFill/>
              <a:prstDash val="solid"/>
              <a:miter lim="800000"/>
            </a:ln>
          </p:spPr>
          <p:txBody>
            <a:bodyPr vert="horz" lIns="91440" tIns="45720" rIns="91440" bIns="45720" anchor="ctr">
              <a:normAutofit/>
            </a:bodyPr>
            <a:p>
              <a:pPr marL="0" algn="l"/>
            </a:p>
          </p:txBody>
        </p:sp>
      </p:grpSp>
      <p:sp>
        <p:nvSpPr>
          <p:cNvPr id="11" name="TextBox 11"/>
          <p:cNvSpPr txBox="1"/>
          <p:nvPr/>
        </p:nvSpPr>
        <p:spPr>
          <a:xfrm>
            <a:off x="4859202" y="4002520"/>
            <a:ext cx="6656521"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285B9E"/>
                </a:solidFill>
                <a:latin typeface="微软雅黑" panose="020B0503020204020204" charset="-122"/>
                <a:ea typeface="微软雅黑" panose="020B0503020204020204" charset="-122"/>
              </a:rPr>
              <a:t>高效复习地方史的建议</a:t>
            </a:r>
            <a:endParaRPr lang="en-US" sz="1100"/>
          </a:p>
        </p:txBody>
      </p:sp>
      <p:sp>
        <p:nvSpPr>
          <p:cNvPr id="12" name="TextBox 12"/>
          <p:cNvSpPr txBox="1"/>
          <p:nvPr/>
        </p:nvSpPr>
        <p:spPr>
          <a:xfrm>
            <a:off x="4859202" y="4445818"/>
            <a:ext cx="6656521" cy="624786"/>
          </a:xfrm>
          <a:prstGeom prst="rect">
            <a:avLst/>
          </a:prstGeom>
          <a:noFill/>
        </p:spPr>
        <p:txBody>
          <a:bodyPr vert="horz" wrap="square" lIns="91440" tIns="45720" rIns="91440" bIns="45720" rtlCol="0" anchor="t">
            <a:spAutoFit/>
          </a:bodyPr>
          <a:lstStyle/>
          <a:p>
            <a:pPr marL="0" algn="l">
              <a:lnSpc>
                <a:spcPct val="13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建议学生利用课外书籍、纪录片等丰富资源，结合课堂内容系统复习地方历史，同时可组织小型讨论，有助于巩固知识，提升记忆效率。</a:t>
            </a:r>
            <a:endParaRPr lang="en-US" sz="1100"/>
          </a:p>
        </p:txBody>
      </p:sp>
      <p:sp>
        <p:nvSpPr>
          <p:cNvPr id="13" name="AutoShape 13"/>
          <p:cNvSpPr/>
          <p:nvPr/>
        </p:nvSpPr>
        <p:spPr>
          <a:xfrm>
            <a:off x="669924" y="1745516"/>
            <a:ext cx="2572197" cy="3533992"/>
          </a:xfrm>
          <a:prstGeom prst="roundRect">
            <a:avLst>
              <a:gd name="adj" fmla="val 5600"/>
            </a:avLst>
          </a:prstGeom>
          <a:solidFill>
            <a:schemeClr val="tx2">
              <a:alpha val="5000"/>
            </a:schemeClr>
          </a:solidFill>
          <a:ln cap="flat" cmpd="sng">
            <a:noFill/>
            <a:prstDash val="solid"/>
            <a:miter lim="800000"/>
          </a:ln>
          <a:effectLst/>
        </p:spPr>
        <p:txBody>
          <a:bodyPr rot="0" vert="horz" wrap="square" lIns="91440" tIns="45720" rIns="91440" bIns="45720" anchor="ctr">
            <a:noAutofit/>
          </a:bodyPr>
          <a:p>
            <a:pPr marL="0" algn="ctr"/>
          </a:p>
        </p:txBody>
      </p:sp>
      <p:sp>
        <p:nvSpPr>
          <p:cNvPr id="14" name="Freeform 14"/>
          <p:cNvSpPr/>
          <p:nvPr/>
        </p:nvSpPr>
        <p:spPr>
          <a:xfrm>
            <a:off x="1100920" y="2535029"/>
            <a:ext cx="1551505" cy="2009166"/>
          </a:xfrm>
          <a:custGeom>
            <a:avLst/>
            <a:gdLst/>
            <a:ahLst/>
            <a:cxnLst/>
            <a:rect l="l" t="t" r="r" b="b"/>
            <a:pathLst>
              <a:path w="812" h="1053">
                <a:moveTo>
                  <a:pt x="0" y="544"/>
                </a:moveTo>
                <a:lnTo>
                  <a:pt x="331" y="803"/>
                </a:lnTo>
                <a:lnTo>
                  <a:pt x="544" y="531"/>
                </a:lnTo>
                <a:lnTo>
                  <a:pt x="537" y="507"/>
                </a:lnTo>
                <a:cubicBezTo>
                  <a:pt x="531" y="487"/>
                  <a:pt x="534" y="466"/>
                  <a:pt x="545" y="450"/>
                </a:cubicBezTo>
                <a:cubicBezTo>
                  <a:pt x="556" y="433"/>
                  <a:pt x="573" y="422"/>
                  <a:pt x="594" y="419"/>
                </a:cubicBezTo>
                <a:lnTo>
                  <a:pt x="607" y="417"/>
                </a:lnTo>
                <a:cubicBezTo>
                  <a:pt x="616" y="416"/>
                  <a:pt x="624" y="417"/>
                  <a:pt x="632" y="418"/>
                </a:cubicBezTo>
                <a:lnTo>
                  <a:pt x="757" y="259"/>
                </a:lnTo>
                <a:lnTo>
                  <a:pt x="426" y="0"/>
                </a:lnTo>
                <a:lnTo>
                  <a:pt x="0" y="544"/>
                </a:lnTo>
                <a:close/>
                <a:moveTo>
                  <a:pt x="501" y="497"/>
                </a:moveTo>
                <a:cubicBezTo>
                  <a:pt x="448" y="565"/>
                  <a:pt x="350" y="576"/>
                  <a:pt x="283" y="524"/>
                </a:cubicBezTo>
                <a:cubicBezTo>
                  <a:pt x="215" y="471"/>
                  <a:pt x="204" y="373"/>
                  <a:pt x="256" y="306"/>
                </a:cubicBezTo>
                <a:cubicBezTo>
                  <a:pt x="309" y="238"/>
                  <a:pt x="407" y="226"/>
                  <a:pt x="474" y="279"/>
                </a:cubicBezTo>
                <a:cubicBezTo>
                  <a:pt x="542" y="332"/>
                  <a:pt x="554" y="430"/>
                  <a:pt x="501" y="497"/>
                </a:cubicBezTo>
                <a:close/>
                <a:moveTo>
                  <a:pt x="173" y="939"/>
                </a:moveTo>
                <a:lnTo>
                  <a:pt x="503" y="939"/>
                </a:lnTo>
                <a:lnTo>
                  <a:pt x="503" y="1053"/>
                </a:lnTo>
                <a:lnTo>
                  <a:pt x="173" y="1053"/>
                </a:lnTo>
                <a:lnTo>
                  <a:pt x="173" y="939"/>
                </a:lnTo>
                <a:close/>
                <a:moveTo>
                  <a:pt x="544" y="898"/>
                </a:moveTo>
                <a:cubicBezTo>
                  <a:pt x="515" y="908"/>
                  <a:pt x="467" y="917"/>
                  <a:pt x="435" y="917"/>
                </a:cubicBezTo>
                <a:lnTo>
                  <a:pt x="241" y="917"/>
                </a:lnTo>
                <a:cubicBezTo>
                  <a:pt x="200" y="917"/>
                  <a:pt x="167" y="884"/>
                  <a:pt x="167" y="843"/>
                </a:cubicBezTo>
                <a:lnTo>
                  <a:pt x="167" y="702"/>
                </a:lnTo>
                <a:cubicBezTo>
                  <a:pt x="181" y="713"/>
                  <a:pt x="195" y="725"/>
                  <a:pt x="209" y="736"/>
                </a:cubicBezTo>
                <a:lnTo>
                  <a:pt x="209" y="843"/>
                </a:lnTo>
                <a:cubicBezTo>
                  <a:pt x="209" y="861"/>
                  <a:pt x="223" y="875"/>
                  <a:pt x="241" y="875"/>
                </a:cubicBezTo>
                <a:lnTo>
                  <a:pt x="435" y="875"/>
                </a:lnTo>
                <a:cubicBezTo>
                  <a:pt x="462" y="875"/>
                  <a:pt x="505" y="867"/>
                  <a:pt x="530" y="858"/>
                </a:cubicBezTo>
                <a:lnTo>
                  <a:pt x="747" y="780"/>
                </a:lnTo>
                <a:cubicBezTo>
                  <a:pt x="755" y="778"/>
                  <a:pt x="762" y="772"/>
                  <a:pt x="765" y="764"/>
                </a:cubicBezTo>
                <a:cubicBezTo>
                  <a:pt x="769" y="757"/>
                  <a:pt x="769" y="748"/>
                  <a:pt x="766" y="740"/>
                </a:cubicBezTo>
                <a:lnTo>
                  <a:pt x="682" y="509"/>
                </a:lnTo>
                <a:cubicBezTo>
                  <a:pt x="676" y="492"/>
                  <a:pt x="654" y="478"/>
                  <a:pt x="635" y="481"/>
                </a:cubicBezTo>
                <a:lnTo>
                  <a:pt x="622" y="483"/>
                </a:lnTo>
                <a:cubicBezTo>
                  <a:pt x="614" y="484"/>
                  <a:pt x="608" y="488"/>
                  <a:pt x="604" y="494"/>
                </a:cubicBezTo>
                <a:cubicBezTo>
                  <a:pt x="601" y="499"/>
                  <a:pt x="600" y="507"/>
                  <a:pt x="602" y="514"/>
                </a:cubicBezTo>
                <a:lnTo>
                  <a:pt x="640" y="643"/>
                </a:lnTo>
                <a:lnTo>
                  <a:pt x="663" y="720"/>
                </a:lnTo>
                <a:lnTo>
                  <a:pt x="583" y="720"/>
                </a:lnTo>
                <a:lnTo>
                  <a:pt x="548" y="720"/>
                </a:lnTo>
                <a:lnTo>
                  <a:pt x="570" y="678"/>
                </a:lnTo>
                <a:lnTo>
                  <a:pt x="583" y="678"/>
                </a:lnTo>
                <a:cubicBezTo>
                  <a:pt x="588" y="678"/>
                  <a:pt x="594" y="677"/>
                  <a:pt x="598" y="672"/>
                </a:cubicBezTo>
                <a:cubicBezTo>
                  <a:pt x="601" y="668"/>
                  <a:pt x="601" y="662"/>
                  <a:pt x="599" y="654"/>
                </a:cubicBezTo>
                <a:lnTo>
                  <a:pt x="562" y="526"/>
                </a:lnTo>
                <a:cubicBezTo>
                  <a:pt x="556" y="507"/>
                  <a:pt x="559" y="487"/>
                  <a:pt x="569" y="471"/>
                </a:cubicBezTo>
                <a:cubicBezTo>
                  <a:pt x="579" y="455"/>
                  <a:pt x="596" y="444"/>
                  <a:pt x="616" y="441"/>
                </a:cubicBezTo>
                <a:lnTo>
                  <a:pt x="629" y="440"/>
                </a:lnTo>
                <a:cubicBezTo>
                  <a:pt x="668" y="434"/>
                  <a:pt x="708" y="458"/>
                  <a:pt x="722" y="495"/>
                </a:cubicBezTo>
                <a:lnTo>
                  <a:pt x="806" y="726"/>
                </a:lnTo>
                <a:cubicBezTo>
                  <a:pt x="812" y="744"/>
                  <a:pt x="812" y="764"/>
                  <a:pt x="803" y="782"/>
                </a:cubicBezTo>
                <a:cubicBezTo>
                  <a:pt x="795" y="800"/>
                  <a:pt x="780" y="813"/>
                  <a:pt x="762" y="820"/>
                </a:cubicBezTo>
                <a:lnTo>
                  <a:pt x="544" y="898"/>
                </a:lnTo>
                <a:close/>
                <a:moveTo>
                  <a:pt x="318" y="342"/>
                </a:moveTo>
                <a:cubicBezTo>
                  <a:pt x="307" y="356"/>
                  <a:pt x="304" y="371"/>
                  <a:pt x="309" y="388"/>
                </a:cubicBezTo>
                <a:cubicBezTo>
                  <a:pt x="312" y="398"/>
                  <a:pt x="317" y="407"/>
                  <a:pt x="325" y="417"/>
                </a:cubicBezTo>
                <a:lnTo>
                  <a:pt x="374" y="355"/>
                </a:lnTo>
                <a:lnTo>
                  <a:pt x="386" y="372"/>
                </a:lnTo>
                <a:lnTo>
                  <a:pt x="339" y="431"/>
                </a:lnTo>
                <a:cubicBezTo>
                  <a:pt x="343" y="435"/>
                  <a:pt x="347" y="438"/>
                  <a:pt x="351" y="441"/>
                </a:cubicBezTo>
                <a:cubicBezTo>
                  <a:pt x="353" y="443"/>
                  <a:pt x="355" y="444"/>
                  <a:pt x="357" y="445"/>
                </a:cubicBezTo>
                <a:lnTo>
                  <a:pt x="407" y="381"/>
                </a:lnTo>
                <a:lnTo>
                  <a:pt x="419" y="398"/>
                </a:lnTo>
                <a:lnTo>
                  <a:pt x="374" y="456"/>
                </a:lnTo>
                <a:cubicBezTo>
                  <a:pt x="385" y="462"/>
                  <a:pt x="396" y="465"/>
                  <a:pt x="406" y="466"/>
                </a:cubicBezTo>
                <a:cubicBezTo>
                  <a:pt x="424" y="468"/>
                  <a:pt x="439" y="462"/>
                  <a:pt x="450" y="447"/>
                </a:cubicBezTo>
                <a:cubicBezTo>
                  <a:pt x="461" y="433"/>
                  <a:pt x="463" y="418"/>
                  <a:pt x="456" y="401"/>
                </a:cubicBezTo>
                <a:cubicBezTo>
                  <a:pt x="452" y="392"/>
                  <a:pt x="446" y="382"/>
                  <a:pt x="437" y="372"/>
                </a:cubicBezTo>
                <a:lnTo>
                  <a:pt x="451" y="354"/>
                </a:lnTo>
                <a:cubicBezTo>
                  <a:pt x="467" y="369"/>
                  <a:pt x="477" y="386"/>
                  <a:pt x="481" y="404"/>
                </a:cubicBezTo>
                <a:cubicBezTo>
                  <a:pt x="487" y="426"/>
                  <a:pt x="482" y="446"/>
                  <a:pt x="468" y="464"/>
                </a:cubicBezTo>
                <a:cubicBezTo>
                  <a:pt x="455" y="480"/>
                  <a:pt x="439" y="489"/>
                  <a:pt x="419" y="491"/>
                </a:cubicBezTo>
                <a:cubicBezTo>
                  <a:pt x="401" y="493"/>
                  <a:pt x="381" y="487"/>
                  <a:pt x="359" y="475"/>
                </a:cubicBezTo>
                <a:lnTo>
                  <a:pt x="337" y="503"/>
                </a:lnTo>
                <a:lnTo>
                  <a:pt x="325" y="486"/>
                </a:lnTo>
                <a:lnTo>
                  <a:pt x="342" y="464"/>
                </a:lnTo>
                <a:cubicBezTo>
                  <a:pt x="339" y="462"/>
                  <a:pt x="336" y="460"/>
                  <a:pt x="333" y="457"/>
                </a:cubicBezTo>
                <a:cubicBezTo>
                  <a:pt x="330" y="455"/>
                  <a:pt x="327" y="453"/>
                  <a:pt x="325" y="451"/>
                </a:cubicBezTo>
                <a:lnTo>
                  <a:pt x="304" y="477"/>
                </a:lnTo>
                <a:lnTo>
                  <a:pt x="292" y="460"/>
                </a:lnTo>
                <a:lnTo>
                  <a:pt x="310" y="437"/>
                </a:lnTo>
                <a:cubicBezTo>
                  <a:pt x="299" y="423"/>
                  <a:pt x="291" y="410"/>
                  <a:pt x="286" y="395"/>
                </a:cubicBezTo>
                <a:cubicBezTo>
                  <a:pt x="279" y="371"/>
                  <a:pt x="283" y="348"/>
                  <a:pt x="299" y="328"/>
                </a:cubicBezTo>
                <a:cubicBezTo>
                  <a:pt x="312" y="310"/>
                  <a:pt x="328" y="301"/>
                  <a:pt x="346" y="300"/>
                </a:cubicBezTo>
                <a:cubicBezTo>
                  <a:pt x="365" y="299"/>
                  <a:pt x="381" y="304"/>
                  <a:pt x="396" y="313"/>
                </a:cubicBezTo>
                <a:lnTo>
                  <a:pt x="382" y="331"/>
                </a:lnTo>
                <a:cubicBezTo>
                  <a:pt x="370" y="325"/>
                  <a:pt x="358" y="323"/>
                  <a:pt x="347" y="324"/>
                </a:cubicBezTo>
                <a:cubicBezTo>
                  <a:pt x="336" y="325"/>
                  <a:pt x="326" y="331"/>
                  <a:pt x="318" y="342"/>
                </a:cubicBezTo>
                <a:close/>
              </a:path>
            </a:pathLst>
          </a:custGeom>
          <a:gradFill>
            <a:gsLst>
              <a:gs pos="0">
                <a:schemeClr val="accent3">
                  <a:lumMod val="60000"/>
                  <a:lumOff val="40000"/>
                </a:schemeClr>
              </a:gs>
              <a:gs pos="60000">
                <a:schemeClr val="accent3"/>
              </a:gs>
            </a:gsLst>
            <a:lin ang="2700000"/>
          </a:gradFill>
          <a:ln cap="rnd">
            <a:noFill/>
            <a:prstDash val="solid"/>
          </a:ln>
          <a:effectLst>
            <a:outerShdw blurRad="76200" dist="50800" dir="5400000" algn="ctr" rotWithShape="0">
              <a:schemeClr val="accent3">
                <a:alpha val="20000"/>
              </a:schemeClr>
            </a:outerShdw>
          </a:effectLst>
        </p:spPr>
        <p:txBody>
          <a:bodyPr rot="0" vert="horz" wrap="square" lIns="91440" tIns="45720" rIns="91440" bIns="45720" anchor="ctr">
            <a:normAutofit/>
          </a:bodyPr>
          <a:p>
            <a:pPr marL="0" algn="ct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TextBox 2"/>
          <p:cNvSpPr txBox="1"/>
          <p:nvPr/>
        </p:nvSpPr>
        <p:spPr>
          <a:xfrm>
            <a:off x="3901440" y="3050634"/>
            <a:ext cx="4853940" cy="1323439"/>
          </a:xfrm>
          <a:prstGeom prst="rect">
            <a:avLst/>
          </a:prstGeom>
          <a:noFill/>
        </p:spPr>
        <p:txBody>
          <a:bodyPr vert="horz" wrap="square" lIns="91440" tIns="45720" rIns="91440" bIns="45720" rtlCol="0" anchor="t">
            <a:spAutoFit/>
          </a:bodyPr>
          <a:lstStyle/>
          <a:p>
            <a:pPr marL="0" algn="l">
              <a:defRPr/>
            </a:pPr>
            <a:r>
              <a:rPr lang="zh-CN" altLang="en-US" sz="8000" b="0" i="0" u="none" baseline="0">
                <a:solidFill>
                  <a:schemeClr val="accent1">
                    <a:lumMod val="75000"/>
                  </a:schemeClr>
                </a:solidFill>
                <a:latin typeface="微软雅黑" panose="020B0503020204020204" charset="-122"/>
                <a:ea typeface="微软雅黑" panose="020B0503020204020204" charset="-122"/>
              </a:rPr>
              <a:t> 谢谢大家</a:t>
            </a:r>
            <a:endParaRPr lang="en-US" sz="1100"/>
          </a:p>
        </p:txBody>
      </p:sp>
      <p:sp>
        <p:nvSpPr>
          <p:cNvPr id="3" name="AutoShape 3"/>
          <p:cNvSpPr/>
          <p:nvPr/>
        </p:nvSpPr>
        <p:spPr>
          <a:xfrm flipV="1">
            <a:off x="9680567" y="-10869"/>
            <a:ext cx="1679810" cy="2023763"/>
          </a:xfrm>
          <a:prstGeom prst="round2SameRect">
            <a:avLst>
              <a:gd name="adj1" fmla="val 50000"/>
              <a:gd name="adj2" fmla="val 0"/>
            </a:avLst>
          </a:prstGeom>
          <a:solidFill>
            <a:srgbClr val="285B9E"/>
          </a:solidFill>
          <a:ln cap="flat">
            <a:prstDash val="solid"/>
          </a:ln>
          <a:effectLst>
            <a:outerShdw blurRad="101600" dist="88900" dir="2700000" algn="tl" rotWithShape="0">
              <a:srgbClr val="285B9E">
                <a:alpha val="16000"/>
              </a:srgbClr>
            </a:outerShdw>
          </a:effectLst>
        </p:spPr>
        <p:txBody>
          <a:bodyPr vert="horz" lIns="91440" tIns="45720" rIns="91440" bIns="45720" anchor="ctr">
            <a:normAutofit/>
          </a:bodyPr>
          <a:p>
            <a:pPr marL="0" algn="ctr"/>
          </a:p>
        </p:txBody>
      </p:sp>
      <p:grpSp>
        <p:nvGrpSpPr>
          <p:cNvPr id="4" name="Group 4"/>
          <p:cNvGrpSpPr/>
          <p:nvPr/>
        </p:nvGrpSpPr>
        <p:grpSpPr>
          <a:xfrm>
            <a:off x="10020299" y="462214"/>
            <a:ext cx="960919" cy="1010579"/>
            <a:chOff x="2289175" y="1033463"/>
            <a:chExt cx="614363" cy="646113"/>
          </a:xfrm>
        </p:grpSpPr>
        <p:sp>
          <p:nvSpPr>
            <p:cNvPr id="5" name="Freeform 5"/>
            <p:cNvSpPr/>
            <p:nvPr/>
          </p:nvSpPr>
          <p:spPr>
            <a:xfrm>
              <a:off x="2628900" y="1033463"/>
              <a:ext cx="95250" cy="92075"/>
            </a:xfrm>
            <a:custGeom>
              <a:avLst/>
              <a:gdLst/>
              <a:ahLst/>
              <a:cxnLst/>
              <a:rect l="l" t="t" r="r" b="b"/>
              <a:pathLst>
                <a:path w="42" h="41">
                  <a:moveTo>
                    <a:pt x="31" y="29"/>
                  </a:moveTo>
                  <a:cubicBezTo>
                    <a:pt x="21" y="41"/>
                    <a:pt x="0" y="40"/>
                    <a:pt x="0" y="40"/>
                  </a:cubicBezTo>
                  <a:cubicBezTo>
                    <a:pt x="0" y="40"/>
                    <a:pt x="0" y="18"/>
                    <a:pt x="11" y="10"/>
                  </a:cubicBezTo>
                  <a:cubicBezTo>
                    <a:pt x="19" y="4"/>
                    <a:pt x="42" y="0"/>
                    <a:pt x="42" y="0"/>
                  </a:cubicBezTo>
                  <a:cubicBezTo>
                    <a:pt x="42" y="0"/>
                    <a:pt x="38" y="21"/>
                    <a:pt x="31" y="29"/>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6" name="Freeform 6"/>
            <p:cNvSpPr/>
            <p:nvPr/>
          </p:nvSpPr>
          <p:spPr>
            <a:xfrm>
              <a:off x="2513013" y="1209676"/>
              <a:ext cx="38100" cy="50800"/>
            </a:xfrm>
            <a:custGeom>
              <a:avLst/>
              <a:gdLst/>
              <a:ahLst/>
              <a:cxnLst/>
              <a:rect l="l" t="t" r="r" b="b"/>
              <a:pathLst>
                <a:path w="17" h="22">
                  <a:moveTo>
                    <a:pt x="17" y="0"/>
                  </a:moveTo>
                  <a:cubicBezTo>
                    <a:pt x="10" y="3"/>
                    <a:pt x="3" y="9"/>
                    <a:pt x="0" y="22"/>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7" name="Freeform 7"/>
            <p:cNvSpPr/>
            <p:nvPr/>
          </p:nvSpPr>
          <p:spPr>
            <a:xfrm>
              <a:off x="2444750" y="1135063"/>
              <a:ext cx="365125" cy="311150"/>
            </a:xfrm>
            <a:custGeom>
              <a:avLst/>
              <a:gdLst/>
              <a:ahLst/>
              <a:cxnLst/>
              <a:rect l="l" t="t" r="r" b="b"/>
              <a:pathLst>
                <a:path w="161" h="137">
                  <a:moveTo>
                    <a:pt x="152" y="45"/>
                  </a:moveTo>
                  <a:cubicBezTo>
                    <a:pt x="141" y="0"/>
                    <a:pt x="101" y="14"/>
                    <a:pt x="101" y="14"/>
                  </a:cubicBezTo>
                  <a:cubicBezTo>
                    <a:pt x="87" y="17"/>
                    <a:pt x="81" y="16"/>
                    <a:pt x="81" y="16"/>
                  </a:cubicBezTo>
                  <a:cubicBezTo>
                    <a:pt x="81" y="16"/>
                    <a:pt x="74" y="17"/>
                    <a:pt x="60" y="14"/>
                  </a:cubicBezTo>
                  <a:cubicBezTo>
                    <a:pt x="60" y="14"/>
                    <a:pt x="20" y="0"/>
                    <a:pt x="9" y="45"/>
                  </a:cubicBezTo>
                  <a:cubicBezTo>
                    <a:pt x="9" y="45"/>
                    <a:pt x="0" y="92"/>
                    <a:pt x="37" y="125"/>
                  </a:cubicBezTo>
                  <a:cubicBezTo>
                    <a:pt x="37" y="125"/>
                    <a:pt x="48" y="137"/>
                    <a:pt x="66" y="129"/>
                  </a:cubicBezTo>
                  <a:cubicBezTo>
                    <a:pt x="66" y="129"/>
                    <a:pt x="75" y="126"/>
                    <a:pt x="81" y="126"/>
                  </a:cubicBezTo>
                  <a:cubicBezTo>
                    <a:pt x="86" y="126"/>
                    <a:pt x="95" y="129"/>
                    <a:pt x="95" y="129"/>
                  </a:cubicBezTo>
                  <a:cubicBezTo>
                    <a:pt x="113" y="137"/>
                    <a:pt x="124" y="125"/>
                    <a:pt x="124" y="125"/>
                  </a:cubicBezTo>
                  <a:cubicBezTo>
                    <a:pt x="161" y="92"/>
                    <a:pt x="152" y="45"/>
                    <a:pt x="152" y="45"/>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8" name="Freeform 8"/>
            <p:cNvSpPr/>
            <p:nvPr/>
          </p:nvSpPr>
          <p:spPr>
            <a:xfrm>
              <a:off x="2582863" y="1069976"/>
              <a:ext cx="46038" cy="53975"/>
            </a:xfrm>
            <a:custGeom>
              <a:avLst/>
              <a:gdLst/>
              <a:ahLst/>
              <a:cxnLst/>
              <a:rect l="l" t="t" r="r" b="b"/>
              <a:pathLst>
                <a:path w="20" h="24">
                  <a:moveTo>
                    <a:pt x="0" y="0"/>
                  </a:moveTo>
                  <a:cubicBezTo>
                    <a:pt x="0" y="0"/>
                    <a:pt x="12" y="5"/>
                    <a:pt x="20" y="24"/>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9" name="Freeform 9"/>
            <p:cNvSpPr/>
            <p:nvPr/>
          </p:nvSpPr>
          <p:spPr>
            <a:xfrm>
              <a:off x="2289175" y="1389063"/>
              <a:ext cx="431800" cy="277813"/>
            </a:xfrm>
            <a:custGeom>
              <a:avLst/>
              <a:gdLst/>
              <a:ahLst/>
              <a:cxnLst/>
              <a:rect l="l" t="t" r="r" b="b"/>
              <a:pathLst>
                <a:path w="191" h="123">
                  <a:moveTo>
                    <a:pt x="67" y="0"/>
                  </a:moveTo>
                  <a:cubicBezTo>
                    <a:pt x="17" y="24"/>
                    <a:pt x="17" y="24"/>
                    <a:pt x="17" y="24"/>
                  </a:cubicBezTo>
                  <a:cubicBezTo>
                    <a:pt x="8" y="28"/>
                    <a:pt x="0" y="41"/>
                    <a:pt x="0" y="51"/>
                  </a:cubicBezTo>
                  <a:cubicBezTo>
                    <a:pt x="0" y="66"/>
                    <a:pt x="0" y="66"/>
                    <a:pt x="0" y="66"/>
                  </a:cubicBezTo>
                  <a:cubicBezTo>
                    <a:pt x="0" y="79"/>
                    <a:pt x="6" y="84"/>
                    <a:pt x="21" y="87"/>
                  </a:cubicBezTo>
                  <a:cubicBezTo>
                    <a:pt x="191" y="123"/>
                    <a:pt x="191" y="123"/>
                    <a:pt x="191" y="123"/>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10" name="AutoShape 10"/>
            <p:cNvSpPr/>
            <p:nvPr/>
          </p:nvSpPr>
          <p:spPr>
            <a:xfrm flipH="1">
              <a:off x="2751138" y="1516063"/>
              <a:ext cx="152400" cy="74613"/>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1" name="AutoShape 11"/>
            <p:cNvSpPr/>
            <p:nvPr/>
          </p:nvSpPr>
          <p:spPr>
            <a:xfrm flipH="1" flipV="1">
              <a:off x="2370138" y="1477963"/>
              <a:ext cx="334963" cy="69850"/>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2" name="Freeform 12"/>
            <p:cNvSpPr/>
            <p:nvPr/>
          </p:nvSpPr>
          <p:spPr>
            <a:xfrm>
              <a:off x="2701925" y="1417638"/>
              <a:ext cx="201613" cy="261938"/>
            </a:xfrm>
            <a:custGeom>
              <a:avLst/>
              <a:gdLst/>
              <a:ahLst/>
              <a:cxnLst/>
              <a:rect l="l" t="t" r="r" b="b"/>
              <a:pathLst>
                <a:path w="89" h="115">
                  <a:moveTo>
                    <a:pt x="89" y="76"/>
                  </a:moveTo>
                  <a:cubicBezTo>
                    <a:pt x="21" y="109"/>
                    <a:pt x="21" y="109"/>
                    <a:pt x="21" y="109"/>
                  </a:cubicBezTo>
                  <a:cubicBezTo>
                    <a:pt x="9" y="115"/>
                    <a:pt x="0" y="104"/>
                    <a:pt x="0" y="91"/>
                  </a:cubicBezTo>
                  <a:cubicBezTo>
                    <a:pt x="0" y="73"/>
                    <a:pt x="0" y="73"/>
                    <a:pt x="0" y="73"/>
                  </a:cubicBezTo>
                  <a:cubicBezTo>
                    <a:pt x="0" y="62"/>
                    <a:pt x="8" y="50"/>
                    <a:pt x="17" y="45"/>
                  </a:cubicBezTo>
                  <a:cubicBezTo>
                    <a:pt x="89" y="10"/>
                    <a:pt x="89" y="10"/>
                    <a:pt x="89" y="10"/>
                  </a:cubicBezTo>
                  <a:cubicBezTo>
                    <a:pt x="40" y="0"/>
                    <a:pt x="40" y="0"/>
                    <a:pt x="40" y="0"/>
                  </a:cubicBezTo>
                </a:path>
              </a:pathLst>
            </a:custGeom>
            <a:noFill/>
            <a:ln w="38100" cap="rnd">
              <a:solidFill>
                <a:srgbClr val="FFFFFF"/>
              </a:solidFill>
              <a:prstDash val="solid"/>
            </a:ln>
          </p:spPr>
          <p:txBody>
            <a:bodyPr vert="horz" wrap="square" lIns="91440" tIns="45720" rIns="91440" bIns="45720" anchor="t">
              <a:normAutofit/>
            </a:bodyPr>
            <a:p>
              <a:pPr marL="0" algn="l"/>
            </a:p>
          </p:txBody>
        </p:sp>
      </p:grpSp>
      <p:grpSp>
        <p:nvGrpSpPr>
          <p:cNvPr id="13" name="Group 13"/>
          <p:cNvGrpSpPr/>
          <p:nvPr/>
        </p:nvGrpSpPr>
        <p:grpSpPr>
          <a:xfrm>
            <a:off x="953690" y="737039"/>
            <a:ext cx="707721" cy="880028"/>
            <a:chOff x="10638594" y="3550920"/>
            <a:chExt cx="2086528" cy="2594528"/>
          </a:xfrm>
        </p:grpSpPr>
        <p:sp>
          <p:nvSpPr>
            <p:cNvPr id="14" name="AutoShape 14"/>
            <p:cNvSpPr/>
            <p:nvPr/>
          </p:nvSpPr>
          <p:spPr>
            <a:xfrm>
              <a:off x="10638594" y="3550920"/>
              <a:ext cx="105328" cy="105328"/>
            </a:xfrm>
            <a:prstGeom prst="ellipse">
              <a:avLst/>
            </a:prstGeom>
            <a:solidFill>
              <a:srgbClr val="285B9E">
                <a:alpha val="34812"/>
              </a:srgbClr>
            </a:solidFill>
            <a:ln cap="flat" cmpd="sng">
              <a:prstDash val="solid"/>
            </a:ln>
          </p:spPr>
          <p:txBody>
            <a:bodyPr vert="horz" lIns="91440" tIns="45720" rIns="91440" bIns="45720" anchor="ctr">
              <a:normAutofit/>
            </a:bodyPr>
            <a:p>
              <a:pPr marL="0" algn="ctr"/>
            </a:p>
          </p:txBody>
        </p:sp>
        <p:sp>
          <p:nvSpPr>
            <p:cNvPr id="15" name="AutoShape 15"/>
            <p:cNvSpPr/>
            <p:nvPr/>
          </p:nvSpPr>
          <p:spPr>
            <a:xfrm>
              <a:off x="11133894" y="3550920"/>
              <a:ext cx="105328" cy="105328"/>
            </a:xfrm>
            <a:prstGeom prst="ellipse">
              <a:avLst/>
            </a:prstGeom>
            <a:solidFill>
              <a:srgbClr val="285B9E">
                <a:alpha val="60513"/>
              </a:srgbClr>
            </a:solidFill>
            <a:ln cap="flat" cmpd="sng">
              <a:prstDash val="solid"/>
            </a:ln>
          </p:spPr>
          <p:txBody>
            <a:bodyPr vert="horz" lIns="91440" tIns="45720" rIns="91440" bIns="45720" anchor="ctr">
              <a:normAutofit/>
            </a:bodyPr>
            <a:p>
              <a:pPr marL="0" algn="ctr"/>
            </a:p>
          </p:txBody>
        </p:sp>
        <p:sp>
          <p:nvSpPr>
            <p:cNvPr id="16" name="AutoShape 16"/>
            <p:cNvSpPr/>
            <p:nvPr/>
          </p:nvSpPr>
          <p:spPr>
            <a:xfrm>
              <a:off x="11629194" y="3550920"/>
              <a:ext cx="105328" cy="105328"/>
            </a:xfrm>
            <a:prstGeom prst="ellipse">
              <a:avLst/>
            </a:prstGeom>
            <a:solidFill>
              <a:srgbClr val="285B9E">
                <a:alpha val="84984"/>
              </a:srgbClr>
            </a:solidFill>
            <a:ln cap="flat" cmpd="sng">
              <a:prstDash val="solid"/>
            </a:ln>
          </p:spPr>
          <p:txBody>
            <a:bodyPr vert="horz" lIns="91440" tIns="45720" rIns="91440" bIns="45720" anchor="ctr">
              <a:normAutofit/>
            </a:bodyPr>
            <a:p>
              <a:pPr marL="0" algn="ctr"/>
            </a:p>
          </p:txBody>
        </p:sp>
        <p:sp>
          <p:nvSpPr>
            <p:cNvPr id="17" name="AutoShape 17"/>
            <p:cNvSpPr/>
            <p:nvPr/>
          </p:nvSpPr>
          <p:spPr>
            <a:xfrm>
              <a:off x="12124494" y="3550920"/>
              <a:ext cx="105328" cy="105328"/>
            </a:xfrm>
            <a:prstGeom prst="ellipse">
              <a:avLst/>
            </a:prstGeom>
            <a:solidFill>
              <a:srgbClr val="285B9E">
                <a:alpha val="82125"/>
              </a:srgbClr>
            </a:solidFill>
            <a:ln cap="flat" cmpd="sng">
              <a:prstDash val="solid"/>
            </a:ln>
          </p:spPr>
          <p:txBody>
            <a:bodyPr vert="horz" lIns="91440" tIns="45720" rIns="91440" bIns="45720" anchor="ctr">
              <a:normAutofit/>
            </a:bodyPr>
            <a:p>
              <a:pPr marL="0" algn="ctr"/>
            </a:p>
          </p:txBody>
        </p:sp>
        <p:sp>
          <p:nvSpPr>
            <p:cNvPr id="18" name="AutoShape 18"/>
            <p:cNvSpPr/>
            <p:nvPr/>
          </p:nvSpPr>
          <p:spPr>
            <a:xfrm>
              <a:off x="12619794" y="3550920"/>
              <a:ext cx="105328" cy="105328"/>
            </a:xfrm>
            <a:prstGeom prst="ellipse">
              <a:avLst/>
            </a:prstGeom>
            <a:solidFill>
              <a:srgbClr val="285B9E">
                <a:alpha val="54460"/>
              </a:srgbClr>
            </a:solidFill>
            <a:ln cap="flat" cmpd="sng">
              <a:prstDash val="solid"/>
            </a:ln>
          </p:spPr>
          <p:txBody>
            <a:bodyPr vert="horz" lIns="91440" tIns="45720" rIns="91440" bIns="45720" anchor="ctr">
              <a:normAutofit/>
            </a:bodyPr>
            <a:p>
              <a:pPr marL="0" algn="ctr"/>
            </a:p>
          </p:txBody>
        </p:sp>
        <p:sp>
          <p:nvSpPr>
            <p:cNvPr id="19" name="AutoShape 19"/>
            <p:cNvSpPr/>
            <p:nvPr/>
          </p:nvSpPr>
          <p:spPr>
            <a:xfrm>
              <a:off x="10638594" y="4048760"/>
              <a:ext cx="105328" cy="105328"/>
            </a:xfrm>
            <a:prstGeom prst="ellipse">
              <a:avLst/>
            </a:prstGeom>
            <a:solidFill>
              <a:srgbClr val="285B9E">
                <a:alpha val="42483"/>
              </a:srgbClr>
            </a:solidFill>
            <a:ln cap="flat" cmpd="sng">
              <a:prstDash val="solid"/>
            </a:ln>
          </p:spPr>
          <p:txBody>
            <a:bodyPr vert="horz" lIns="91440" tIns="45720" rIns="91440" bIns="45720" anchor="ctr">
              <a:normAutofit/>
            </a:bodyPr>
            <a:p>
              <a:pPr marL="0" algn="ctr"/>
            </a:p>
          </p:txBody>
        </p:sp>
        <p:sp>
          <p:nvSpPr>
            <p:cNvPr id="20" name="AutoShape 20"/>
            <p:cNvSpPr/>
            <p:nvPr/>
          </p:nvSpPr>
          <p:spPr>
            <a:xfrm>
              <a:off x="11133894" y="4048760"/>
              <a:ext cx="105328" cy="105328"/>
            </a:xfrm>
            <a:prstGeom prst="ellipse">
              <a:avLst/>
            </a:prstGeom>
            <a:solidFill>
              <a:srgbClr val="285B9E">
                <a:alpha val="88146"/>
              </a:srgbClr>
            </a:solidFill>
            <a:ln cap="flat" cmpd="sng">
              <a:prstDash val="solid"/>
            </a:ln>
          </p:spPr>
          <p:txBody>
            <a:bodyPr vert="horz" lIns="91440" tIns="45720" rIns="91440" bIns="45720" anchor="ctr">
              <a:normAutofit/>
            </a:bodyPr>
            <a:p>
              <a:pPr marL="0" algn="ctr"/>
            </a:p>
          </p:txBody>
        </p:sp>
        <p:sp>
          <p:nvSpPr>
            <p:cNvPr id="21" name="AutoShape 21"/>
            <p:cNvSpPr/>
            <p:nvPr/>
          </p:nvSpPr>
          <p:spPr>
            <a:xfrm>
              <a:off x="11629194" y="4048760"/>
              <a:ext cx="105328" cy="105328"/>
            </a:xfrm>
            <a:prstGeom prst="ellipse">
              <a:avLst/>
            </a:prstGeom>
            <a:solidFill>
              <a:srgbClr val="285B9E">
                <a:alpha val="20380"/>
              </a:srgbClr>
            </a:solidFill>
            <a:ln cap="flat" cmpd="sng">
              <a:prstDash val="solid"/>
            </a:ln>
          </p:spPr>
          <p:txBody>
            <a:bodyPr vert="horz" lIns="91440" tIns="45720" rIns="91440" bIns="45720" anchor="ctr">
              <a:normAutofit/>
            </a:bodyPr>
            <a:p>
              <a:pPr marL="0" algn="ctr"/>
            </a:p>
          </p:txBody>
        </p:sp>
        <p:sp>
          <p:nvSpPr>
            <p:cNvPr id="22" name="AutoShape 22"/>
            <p:cNvSpPr/>
            <p:nvPr/>
          </p:nvSpPr>
          <p:spPr>
            <a:xfrm>
              <a:off x="12124494" y="4048760"/>
              <a:ext cx="105328" cy="105328"/>
            </a:xfrm>
            <a:prstGeom prst="ellipse">
              <a:avLst/>
            </a:prstGeom>
            <a:solidFill>
              <a:srgbClr val="285B9E">
                <a:alpha val="43458"/>
              </a:srgbClr>
            </a:solidFill>
            <a:ln cap="flat" cmpd="sng">
              <a:prstDash val="solid"/>
            </a:ln>
          </p:spPr>
          <p:txBody>
            <a:bodyPr vert="horz" lIns="91440" tIns="45720" rIns="91440" bIns="45720" anchor="ctr">
              <a:normAutofit/>
            </a:bodyPr>
            <a:p>
              <a:pPr marL="0" algn="ctr"/>
            </a:p>
          </p:txBody>
        </p:sp>
        <p:sp>
          <p:nvSpPr>
            <p:cNvPr id="23" name="AutoShape 23"/>
            <p:cNvSpPr/>
            <p:nvPr/>
          </p:nvSpPr>
          <p:spPr>
            <a:xfrm>
              <a:off x="12619794" y="4048760"/>
              <a:ext cx="105328" cy="105328"/>
            </a:xfrm>
            <a:prstGeom prst="ellipse">
              <a:avLst/>
            </a:prstGeom>
            <a:solidFill>
              <a:srgbClr val="285B9E">
                <a:alpha val="30903"/>
              </a:srgbClr>
            </a:solidFill>
            <a:ln cap="flat" cmpd="sng">
              <a:prstDash val="solid"/>
            </a:ln>
          </p:spPr>
          <p:txBody>
            <a:bodyPr vert="horz" lIns="91440" tIns="45720" rIns="91440" bIns="45720" anchor="ctr">
              <a:normAutofit/>
            </a:bodyPr>
            <a:p>
              <a:pPr marL="0" algn="ctr"/>
            </a:p>
          </p:txBody>
        </p:sp>
        <p:sp>
          <p:nvSpPr>
            <p:cNvPr id="24" name="AutoShape 24"/>
            <p:cNvSpPr/>
            <p:nvPr/>
          </p:nvSpPr>
          <p:spPr>
            <a:xfrm>
              <a:off x="10638594" y="4546600"/>
              <a:ext cx="105328" cy="105328"/>
            </a:xfrm>
            <a:prstGeom prst="ellipse">
              <a:avLst/>
            </a:prstGeom>
            <a:solidFill>
              <a:srgbClr val="285B9E">
                <a:alpha val="76929"/>
              </a:srgbClr>
            </a:solidFill>
            <a:ln cap="flat" cmpd="sng">
              <a:prstDash val="solid"/>
            </a:ln>
          </p:spPr>
          <p:txBody>
            <a:bodyPr vert="horz" lIns="91440" tIns="45720" rIns="91440" bIns="45720" anchor="ctr">
              <a:normAutofit/>
            </a:bodyPr>
            <a:p>
              <a:pPr marL="0" algn="ctr"/>
            </a:p>
          </p:txBody>
        </p:sp>
        <p:sp>
          <p:nvSpPr>
            <p:cNvPr id="25" name="AutoShape 25"/>
            <p:cNvSpPr/>
            <p:nvPr/>
          </p:nvSpPr>
          <p:spPr>
            <a:xfrm>
              <a:off x="11133894" y="4546600"/>
              <a:ext cx="105328" cy="105328"/>
            </a:xfrm>
            <a:prstGeom prst="ellipse">
              <a:avLst/>
            </a:prstGeom>
            <a:solidFill>
              <a:srgbClr val="285B9E">
                <a:alpha val="36624"/>
              </a:srgbClr>
            </a:solidFill>
            <a:ln cap="flat" cmpd="sng">
              <a:prstDash val="solid"/>
            </a:ln>
          </p:spPr>
          <p:txBody>
            <a:bodyPr vert="horz" lIns="91440" tIns="45720" rIns="91440" bIns="45720" anchor="ctr">
              <a:normAutofit/>
            </a:bodyPr>
            <a:p>
              <a:pPr marL="0" algn="ctr"/>
            </a:p>
          </p:txBody>
        </p:sp>
        <p:sp>
          <p:nvSpPr>
            <p:cNvPr id="26" name="AutoShape 26"/>
            <p:cNvSpPr/>
            <p:nvPr/>
          </p:nvSpPr>
          <p:spPr>
            <a:xfrm>
              <a:off x="11629194" y="4546600"/>
              <a:ext cx="105328" cy="105328"/>
            </a:xfrm>
            <a:prstGeom prst="ellipse">
              <a:avLst/>
            </a:prstGeom>
            <a:solidFill>
              <a:srgbClr val="285B9E">
                <a:alpha val="90886"/>
              </a:srgbClr>
            </a:solidFill>
            <a:ln cap="flat" cmpd="sng">
              <a:prstDash val="solid"/>
            </a:ln>
          </p:spPr>
          <p:txBody>
            <a:bodyPr vert="horz" lIns="91440" tIns="45720" rIns="91440" bIns="45720" anchor="ctr">
              <a:normAutofit/>
            </a:bodyPr>
            <a:p>
              <a:pPr marL="0" algn="ctr"/>
            </a:p>
          </p:txBody>
        </p:sp>
        <p:sp>
          <p:nvSpPr>
            <p:cNvPr id="27" name="AutoShape 27"/>
            <p:cNvSpPr/>
            <p:nvPr/>
          </p:nvSpPr>
          <p:spPr>
            <a:xfrm>
              <a:off x="12124494" y="4546600"/>
              <a:ext cx="105328" cy="105328"/>
            </a:xfrm>
            <a:prstGeom prst="ellipse">
              <a:avLst/>
            </a:prstGeom>
            <a:solidFill>
              <a:srgbClr val="285B9E">
                <a:alpha val="12460"/>
              </a:srgbClr>
            </a:solidFill>
            <a:ln cap="flat" cmpd="sng">
              <a:prstDash val="solid"/>
            </a:ln>
          </p:spPr>
          <p:txBody>
            <a:bodyPr vert="horz" lIns="91440" tIns="45720" rIns="91440" bIns="45720" anchor="ctr">
              <a:normAutofit/>
            </a:bodyPr>
            <a:p>
              <a:pPr marL="0" algn="ctr"/>
            </a:p>
          </p:txBody>
        </p:sp>
        <p:sp>
          <p:nvSpPr>
            <p:cNvPr id="28" name="AutoShape 28"/>
            <p:cNvSpPr/>
            <p:nvPr/>
          </p:nvSpPr>
          <p:spPr>
            <a:xfrm>
              <a:off x="12619794" y="4546600"/>
              <a:ext cx="105328" cy="105328"/>
            </a:xfrm>
            <a:prstGeom prst="ellipse">
              <a:avLst/>
            </a:prstGeom>
            <a:solidFill>
              <a:srgbClr val="285B9E">
                <a:alpha val="84112"/>
              </a:srgbClr>
            </a:solidFill>
            <a:ln cap="flat" cmpd="sng">
              <a:prstDash val="solid"/>
            </a:ln>
          </p:spPr>
          <p:txBody>
            <a:bodyPr vert="horz" lIns="91440" tIns="45720" rIns="91440" bIns="45720" anchor="ctr">
              <a:normAutofit/>
            </a:bodyPr>
            <a:p>
              <a:pPr marL="0" algn="ctr"/>
            </a:p>
          </p:txBody>
        </p:sp>
        <p:sp>
          <p:nvSpPr>
            <p:cNvPr id="29" name="AutoShape 29"/>
            <p:cNvSpPr/>
            <p:nvPr/>
          </p:nvSpPr>
          <p:spPr>
            <a:xfrm>
              <a:off x="10638594" y="5044440"/>
              <a:ext cx="105328" cy="105328"/>
            </a:xfrm>
            <a:prstGeom prst="ellipse">
              <a:avLst/>
            </a:prstGeom>
            <a:solidFill>
              <a:srgbClr val="285B9E">
                <a:alpha val="5930"/>
              </a:srgbClr>
            </a:solidFill>
            <a:ln cap="flat" cmpd="sng">
              <a:prstDash val="solid"/>
            </a:ln>
          </p:spPr>
          <p:txBody>
            <a:bodyPr vert="horz" lIns="91440" tIns="45720" rIns="91440" bIns="45720" anchor="ctr">
              <a:normAutofit/>
            </a:bodyPr>
            <a:p>
              <a:pPr marL="0" algn="ctr"/>
            </a:p>
          </p:txBody>
        </p:sp>
        <p:sp>
          <p:nvSpPr>
            <p:cNvPr id="30" name="AutoShape 30"/>
            <p:cNvSpPr/>
            <p:nvPr/>
          </p:nvSpPr>
          <p:spPr>
            <a:xfrm>
              <a:off x="11133894" y="5044440"/>
              <a:ext cx="105328" cy="105328"/>
            </a:xfrm>
            <a:prstGeom prst="ellipse">
              <a:avLst/>
            </a:prstGeom>
            <a:solidFill>
              <a:srgbClr val="285B9E">
                <a:alpha val="94144"/>
              </a:srgbClr>
            </a:solidFill>
            <a:ln cap="flat" cmpd="sng">
              <a:prstDash val="solid"/>
            </a:ln>
          </p:spPr>
          <p:txBody>
            <a:bodyPr vert="horz" lIns="91440" tIns="45720" rIns="91440" bIns="45720" anchor="ctr">
              <a:normAutofit/>
            </a:bodyPr>
            <a:p>
              <a:pPr marL="0" algn="ctr"/>
            </a:p>
          </p:txBody>
        </p:sp>
        <p:sp>
          <p:nvSpPr>
            <p:cNvPr id="31" name="AutoShape 31"/>
            <p:cNvSpPr/>
            <p:nvPr/>
          </p:nvSpPr>
          <p:spPr>
            <a:xfrm>
              <a:off x="11629194" y="5044440"/>
              <a:ext cx="105328" cy="105328"/>
            </a:xfrm>
            <a:prstGeom prst="ellipse">
              <a:avLst/>
            </a:prstGeom>
            <a:solidFill>
              <a:srgbClr val="285B9E">
                <a:alpha val="14791"/>
              </a:srgbClr>
            </a:solidFill>
            <a:ln cap="flat" cmpd="sng">
              <a:prstDash val="solid"/>
            </a:ln>
          </p:spPr>
          <p:txBody>
            <a:bodyPr vert="horz" lIns="91440" tIns="45720" rIns="91440" bIns="45720" anchor="ctr">
              <a:normAutofit/>
            </a:bodyPr>
            <a:p>
              <a:pPr marL="0" algn="ctr"/>
            </a:p>
          </p:txBody>
        </p:sp>
        <p:sp>
          <p:nvSpPr>
            <p:cNvPr id="32" name="AutoShape 32"/>
            <p:cNvSpPr/>
            <p:nvPr/>
          </p:nvSpPr>
          <p:spPr>
            <a:xfrm>
              <a:off x="12124494" y="5044440"/>
              <a:ext cx="105328" cy="105328"/>
            </a:xfrm>
            <a:prstGeom prst="ellipse">
              <a:avLst/>
            </a:prstGeom>
            <a:solidFill>
              <a:srgbClr val="285B9E">
                <a:alpha val="36419"/>
              </a:srgbClr>
            </a:solidFill>
            <a:ln cap="flat" cmpd="sng">
              <a:prstDash val="solid"/>
            </a:ln>
          </p:spPr>
          <p:txBody>
            <a:bodyPr vert="horz" lIns="91440" tIns="45720" rIns="91440" bIns="45720" anchor="ctr">
              <a:normAutofit/>
            </a:bodyPr>
            <a:p>
              <a:pPr marL="0" algn="ctr"/>
            </a:p>
          </p:txBody>
        </p:sp>
        <p:sp>
          <p:nvSpPr>
            <p:cNvPr id="33" name="AutoShape 33"/>
            <p:cNvSpPr/>
            <p:nvPr/>
          </p:nvSpPr>
          <p:spPr>
            <a:xfrm>
              <a:off x="12619794" y="5044440"/>
              <a:ext cx="105328" cy="105328"/>
            </a:xfrm>
            <a:prstGeom prst="ellipse">
              <a:avLst/>
            </a:prstGeom>
            <a:solidFill>
              <a:srgbClr val="285B9E">
                <a:alpha val="38608"/>
              </a:srgbClr>
            </a:solidFill>
            <a:ln cap="flat" cmpd="sng">
              <a:prstDash val="solid"/>
            </a:ln>
          </p:spPr>
          <p:txBody>
            <a:bodyPr vert="horz" lIns="91440" tIns="45720" rIns="91440" bIns="45720" anchor="ctr">
              <a:normAutofit/>
            </a:bodyPr>
            <a:p>
              <a:pPr marL="0" algn="ctr"/>
            </a:p>
          </p:txBody>
        </p:sp>
        <p:sp>
          <p:nvSpPr>
            <p:cNvPr id="34" name="AutoShape 34"/>
            <p:cNvSpPr/>
            <p:nvPr/>
          </p:nvSpPr>
          <p:spPr>
            <a:xfrm>
              <a:off x="10638594" y="5542280"/>
              <a:ext cx="105328" cy="105328"/>
            </a:xfrm>
            <a:prstGeom prst="ellipse">
              <a:avLst/>
            </a:prstGeom>
            <a:solidFill>
              <a:srgbClr val="285B9E">
                <a:alpha val="71203"/>
              </a:srgbClr>
            </a:solidFill>
            <a:ln cap="flat" cmpd="sng">
              <a:prstDash val="solid"/>
            </a:ln>
          </p:spPr>
          <p:txBody>
            <a:bodyPr vert="horz" lIns="91440" tIns="45720" rIns="91440" bIns="45720" anchor="ctr">
              <a:normAutofit/>
            </a:bodyPr>
            <a:p>
              <a:pPr marL="0" algn="ctr"/>
            </a:p>
          </p:txBody>
        </p:sp>
        <p:sp>
          <p:nvSpPr>
            <p:cNvPr id="35" name="AutoShape 35"/>
            <p:cNvSpPr/>
            <p:nvPr/>
          </p:nvSpPr>
          <p:spPr>
            <a:xfrm>
              <a:off x="11133894" y="5542280"/>
              <a:ext cx="105328" cy="105328"/>
            </a:xfrm>
            <a:prstGeom prst="ellipse">
              <a:avLst/>
            </a:prstGeom>
            <a:solidFill>
              <a:srgbClr val="285B9E">
                <a:alpha val="98496"/>
              </a:srgbClr>
            </a:solidFill>
            <a:ln cap="flat" cmpd="sng">
              <a:prstDash val="solid"/>
            </a:ln>
          </p:spPr>
          <p:txBody>
            <a:bodyPr vert="horz" lIns="91440" tIns="45720" rIns="91440" bIns="45720" anchor="ctr">
              <a:normAutofit/>
            </a:bodyPr>
            <a:p>
              <a:pPr marL="0" algn="ctr"/>
            </a:p>
          </p:txBody>
        </p:sp>
        <p:sp>
          <p:nvSpPr>
            <p:cNvPr id="36" name="AutoShape 36"/>
            <p:cNvSpPr/>
            <p:nvPr/>
          </p:nvSpPr>
          <p:spPr>
            <a:xfrm>
              <a:off x="11629194" y="5542280"/>
              <a:ext cx="105328" cy="105328"/>
            </a:xfrm>
            <a:prstGeom prst="ellipse">
              <a:avLst/>
            </a:prstGeom>
            <a:solidFill>
              <a:srgbClr val="285B9E">
                <a:alpha val="73939"/>
              </a:srgbClr>
            </a:solidFill>
            <a:ln cap="flat" cmpd="sng">
              <a:prstDash val="solid"/>
            </a:ln>
          </p:spPr>
          <p:txBody>
            <a:bodyPr vert="horz" lIns="91440" tIns="45720" rIns="91440" bIns="45720" anchor="ctr">
              <a:normAutofit/>
            </a:bodyPr>
            <a:p>
              <a:pPr marL="0" algn="ctr"/>
            </a:p>
          </p:txBody>
        </p:sp>
        <p:sp>
          <p:nvSpPr>
            <p:cNvPr id="37" name="AutoShape 37"/>
            <p:cNvSpPr/>
            <p:nvPr/>
          </p:nvSpPr>
          <p:spPr>
            <a:xfrm>
              <a:off x="12124494" y="5542280"/>
              <a:ext cx="105328" cy="105328"/>
            </a:xfrm>
            <a:prstGeom prst="ellipse">
              <a:avLst/>
            </a:prstGeom>
            <a:solidFill>
              <a:srgbClr val="285B9E">
                <a:alpha val="96225"/>
              </a:srgbClr>
            </a:solidFill>
            <a:ln cap="flat" cmpd="sng">
              <a:prstDash val="solid"/>
            </a:ln>
          </p:spPr>
          <p:txBody>
            <a:bodyPr vert="horz" lIns="91440" tIns="45720" rIns="91440" bIns="45720" anchor="ctr">
              <a:normAutofit/>
            </a:bodyPr>
            <a:p>
              <a:pPr marL="0" algn="ctr"/>
            </a:p>
          </p:txBody>
        </p:sp>
        <p:sp>
          <p:nvSpPr>
            <p:cNvPr id="38" name="AutoShape 38"/>
            <p:cNvSpPr/>
            <p:nvPr/>
          </p:nvSpPr>
          <p:spPr>
            <a:xfrm>
              <a:off x="12619794" y="5542280"/>
              <a:ext cx="105328" cy="105328"/>
            </a:xfrm>
            <a:prstGeom prst="ellipse">
              <a:avLst/>
            </a:prstGeom>
            <a:solidFill>
              <a:srgbClr val="285B9E">
                <a:alpha val="31742"/>
              </a:srgbClr>
            </a:solidFill>
            <a:ln cap="flat" cmpd="sng">
              <a:prstDash val="solid"/>
            </a:ln>
          </p:spPr>
          <p:txBody>
            <a:bodyPr vert="horz" lIns="91440" tIns="45720" rIns="91440" bIns="45720" anchor="ctr">
              <a:normAutofit/>
            </a:bodyPr>
            <a:p>
              <a:pPr marL="0" algn="ctr"/>
            </a:p>
          </p:txBody>
        </p:sp>
        <p:sp>
          <p:nvSpPr>
            <p:cNvPr id="39" name="AutoShape 39"/>
            <p:cNvSpPr/>
            <p:nvPr/>
          </p:nvSpPr>
          <p:spPr>
            <a:xfrm>
              <a:off x="10638594" y="6040120"/>
              <a:ext cx="105328" cy="105328"/>
            </a:xfrm>
            <a:prstGeom prst="ellipse">
              <a:avLst/>
            </a:prstGeom>
            <a:solidFill>
              <a:srgbClr val="285B9E">
                <a:alpha val="587"/>
              </a:srgbClr>
            </a:solidFill>
            <a:ln cap="flat" cmpd="sng">
              <a:prstDash val="solid"/>
            </a:ln>
          </p:spPr>
          <p:txBody>
            <a:bodyPr vert="horz" lIns="91440" tIns="45720" rIns="91440" bIns="45720" anchor="ctr">
              <a:normAutofit/>
            </a:bodyPr>
            <a:p>
              <a:pPr marL="0" algn="ctr"/>
            </a:p>
          </p:txBody>
        </p:sp>
        <p:sp>
          <p:nvSpPr>
            <p:cNvPr id="40" name="AutoShape 40"/>
            <p:cNvSpPr/>
            <p:nvPr/>
          </p:nvSpPr>
          <p:spPr>
            <a:xfrm>
              <a:off x="11133894" y="6040120"/>
              <a:ext cx="105328" cy="105328"/>
            </a:xfrm>
            <a:prstGeom prst="ellipse">
              <a:avLst/>
            </a:prstGeom>
            <a:solidFill>
              <a:srgbClr val="285B9E">
                <a:alpha val="10758"/>
              </a:srgbClr>
            </a:solidFill>
            <a:ln cap="flat" cmpd="sng">
              <a:prstDash val="solid"/>
            </a:ln>
          </p:spPr>
          <p:txBody>
            <a:bodyPr vert="horz" lIns="91440" tIns="45720" rIns="91440" bIns="45720" anchor="ctr">
              <a:normAutofit/>
            </a:bodyPr>
            <a:p>
              <a:pPr marL="0" algn="ctr"/>
            </a:p>
          </p:txBody>
        </p:sp>
        <p:sp>
          <p:nvSpPr>
            <p:cNvPr id="41" name="AutoShape 41"/>
            <p:cNvSpPr/>
            <p:nvPr/>
          </p:nvSpPr>
          <p:spPr>
            <a:xfrm>
              <a:off x="11629194" y="6040120"/>
              <a:ext cx="105328" cy="105328"/>
            </a:xfrm>
            <a:prstGeom prst="ellipse">
              <a:avLst/>
            </a:prstGeom>
            <a:solidFill>
              <a:srgbClr val="285B9E">
                <a:alpha val="89567"/>
              </a:srgbClr>
            </a:solidFill>
            <a:ln cap="flat" cmpd="sng">
              <a:prstDash val="solid"/>
            </a:ln>
          </p:spPr>
          <p:txBody>
            <a:bodyPr vert="horz" lIns="91440" tIns="45720" rIns="91440" bIns="45720" anchor="ctr">
              <a:normAutofit/>
            </a:bodyPr>
            <a:p>
              <a:pPr marL="0" algn="ctr"/>
            </a:p>
          </p:txBody>
        </p:sp>
        <p:sp>
          <p:nvSpPr>
            <p:cNvPr id="42" name="AutoShape 42"/>
            <p:cNvSpPr/>
            <p:nvPr/>
          </p:nvSpPr>
          <p:spPr>
            <a:xfrm>
              <a:off x="12124494" y="6040120"/>
              <a:ext cx="105328" cy="105328"/>
            </a:xfrm>
            <a:prstGeom prst="ellipse">
              <a:avLst/>
            </a:prstGeom>
            <a:solidFill>
              <a:srgbClr val="285B9E">
                <a:alpha val="73015"/>
              </a:srgbClr>
            </a:solidFill>
            <a:ln cap="flat" cmpd="sng">
              <a:prstDash val="solid"/>
            </a:ln>
          </p:spPr>
          <p:txBody>
            <a:bodyPr vert="horz" lIns="91440" tIns="45720" rIns="91440" bIns="45720" anchor="ctr">
              <a:normAutofit/>
            </a:bodyPr>
            <a:p>
              <a:pPr marL="0" algn="ctr"/>
            </a:p>
          </p:txBody>
        </p:sp>
        <p:sp>
          <p:nvSpPr>
            <p:cNvPr id="43" name="AutoShape 43"/>
            <p:cNvSpPr/>
            <p:nvPr/>
          </p:nvSpPr>
          <p:spPr>
            <a:xfrm>
              <a:off x="12619794" y="6040120"/>
              <a:ext cx="105328" cy="105328"/>
            </a:xfrm>
            <a:prstGeom prst="ellipse">
              <a:avLst/>
            </a:prstGeom>
            <a:solidFill>
              <a:srgbClr val="285B9E">
                <a:alpha val="48792"/>
              </a:srgbClr>
            </a:solidFill>
            <a:ln cap="flat" cmpd="sng">
              <a:prstDash val="solid"/>
            </a:ln>
          </p:spPr>
          <p:txBody>
            <a:bodyPr vert="horz" lIns="91440" tIns="45720" rIns="91440" bIns="45720" anchor="ctr">
              <a:normAutofit/>
            </a:bodyPr>
            <a:p>
              <a:pPr marL="0" algn="ctr"/>
            </a:p>
          </p:txBody>
        </p:sp>
      </p:grpSp>
      <p:cxnSp>
        <p:nvCxnSpPr>
          <p:cNvPr id="44" name="Connector 44"/>
          <p:cNvCxnSpPr/>
          <p:nvPr/>
        </p:nvCxnSpPr>
        <p:spPr>
          <a:xfrm>
            <a:off x="3901440" y="2036968"/>
            <a:ext cx="4853940" cy="0"/>
          </a:xfrm>
          <a:prstGeom prst="line">
            <a:avLst/>
          </a:prstGeom>
          <a:ln w="28575" cap="flat" cmpd="sng">
            <a:solidFill>
              <a:srgbClr val="285B9E"/>
            </a:solidFill>
            <a:prstDash val="solid"/>
          </a:ln>
        </p:spPr>
      </p:cxn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flipV="1">
            <a:off x="9680567" y="-10869"/>
            <a:ext cx="1679810" cy="2023763"/>
          </a:xfrm>
          <a:prstGeom prst="round2SameRect">
            <a:avLst>
              <a:gd name="adj1" fmla="val 50000"/>
              <a:gd name="adj2" fmla="val 0"/>
            </a:avLst>
          </a:prstGeom>
          <a:solidFill>
            <a:srgbClr val="285B9E"/>
          </a:solidFill>
          <a:ln cap="flat">
            <a:prstDash val="solid"/>
          </a:ln>
          <a:effectLst>
            <a:outerShdw blurRad="101600" dist="88900" dir="2700000" algn="tl" rotWithShape="0">
              <a:srgbClr val="285B9E">
                <a:alpha val="16000"/>
              </a:srgbClr>
            </a:outerShdw>
          </a:effectLst>
        </p:spPr>
        <p:txBody>
          <a:bodyPr vert="horz" lIns="91440" tIns="45720" rIns="91440" bIns="45720" anchor="ctr">
            <a:normAutofit/>
          </a:bodyPr>
          <a:p>
            <a:pPr marL="0" algn="ctr"/>
          </a:p>
        </p:txBody>
      </p:sp>
      <p:grpSp>
        <p:nvGrpSpPr>
          <p:cNvPr id="3" name="Group 3"/>
          <p:cNvGrpSpPr/>
          <p:nvPr/>
        </p:nvGrpSpPr>
        <p:grpSpPr>
          <a:xfrm>
            <a:off x="10020299" y="462214"/>
            <a:ext cx="960919" cy="1010579"/>
            <a:chOff x="2289175" y="1033463"/>
            <a:chExt cx="614363" cy="646113"/>
          </a:xfrm>
        </p:grpSpPr>
        <p:sp>
          <p:nvSpPr>
            <p:cNvPr id="4" name="Freeform 4"/>
            <p:cNvSpPr/>
            <p:nvPr/>
          </p:nvSpPr>
          <p:spPr>
            <a:xfrm>
              <a:off x="2628900" y="1033463"/>
              <a:ext cx="95250" cy="92075"/>
            </a:xfrm>
            <a:custGeom>
              <a:avLst/>
              <a:gdLst/>
              <a:ahLst/>
              <a:cxnLst/>
              <a:rect l="l" t="t" r="r" b="b"/>
              <a:pathLst>
                <a:path w="42" h="41">
                  <a:moveTo>
                    <a:pt x="31" y="29"/>
                  </a:moveTo>
                  <a:cubicBezTo>
                    <a:pt x="21" y="41"/>
                    <a:pt x="0" y="40"/>
                    <a:pt x="0" y="40"/>
                  </a:cubicBezTo>
                  <a:cubicBezTo>
                    <a:pt x="0" y="40"/>
                    <a:pt x="0" y="18"/>
                    <a:pt x="11" y="10"/>
                  </a:cubicBezTo>
                  <a:cubicBezTo>
                    <a:pt x="19" y="4"/>
                    <a:pt x="42" y="0"/>
                    <a:pt x="42" y="0"/>
                  </a:cubicBezTo>
                  <a:cubicBezTo>
                    <a:pt x="42" y="0"/>
                    <a:pt x="38" y="21"/>
                    <a:pt x="31" y="29"/>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5" name="Freeform 5"/>
            <p:cNvSpPr/>
            <p:nvPr/>
          </p:nvSpPr>
          <p:spPr>
            <a:xfrm>
              <a:off x="2513013" y="1209676"/>
              <a:ext cx="38100" cy="50800"/>
            </a:xfrm>
            <a:custGeom>
              <a:avLst/>
              <a:gdLst/>
              <a:ahLst/>
              <a:cxnLst/>
              <a:rect l="l" t="t" r="r" b="b"/>
              <a:pathLst>
                <a:path w="17" h="22">
                  <a:moveTo>
                    <a:pt x="17" y="0"/>
                  </a:moveTo>
                  <a:cubicBezTo>
                    <a:pt x="10" y="3"/>
                    <a:pt x="3" y="9"/>
                    <a:pt x="0" y="22"/>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6" name="Freeform 6"/>
            <p:cNvSpPr/>
            <p:nvPr/>
          </p:nvSpPr>
          <p:spPr>
            <a:xfrm>
              <a:off x="2444750" y="1135063"/>
              <a:ext cx="365125" cy="311150"/>
            </a:xfrm>
            <a:custGeom>
              <a:avLst/>
              <a:gdLst/>
              <a:ahLst/>
              <a:cxnLst/>
              <a:rect l="l" t="t" r="r" b="b"/>
              <a:pathLst>
                <a:path w="161" h="137">
                  <a:moveTo>
                    <a:pt x="152" y="45"/>
                  </a:moveTo>
                  <a:cubicBezTo>
                    <a:pt x="141" y="0"/>
                    <a:pt x="101" y="14"/>
                    <a:pt x="101" y="14"/>
                  </a:cubicBezTo>
                  <a:cubicBezTo>
                    <a:pt x="87" y="17"/>
                    <a:pt x="81" y="16"/>
                    <a:pt x="81" y="16"/>
                  </a:cubicBezTo>
                  <a:cubicBezTo>
                    <a:pt x="81" y="16"/>
                    <a:pt x="74" y="17"/>
                    <a:pt x="60" y="14"/>
                  </a:cubicBezTo>
                  <a:cubicBezTo>
                    <a:pt x="60" y="14"/>
                    <a:pt x="20" y="0"/>
                    <a:pt x="9" y="45"/>
                  </a:cubicBezTo>
                  <a:cubicBezTo>
                    <a:pt x="9" y="45"/>
                    <a:pt x="0" y="92"/>
                    <a:pt x="37" y="125"/>
                  </a:cubicBezTo>
                  <a:cubicBezTo>
                    <a:pt x="37" y="125"/>
                    <a:pt x="48" y="137"/>
                    <a:pt x="66" y="129"/>
                  </a:cubicBezTo>
                  <a:cubicBezTo>
                    <a:pt x="66" y="129"/>
                    <a:pt x="75" y="126"/>
                    <a:pt x="81" y="126"/>
                  </a:cubicBezTo>
                  <a:cubicBezTo>
                    <a:pt x="86" y="126"/>
                    <a:pt x="95" y="129"/>
                    <a:pt x="95" y="129"/>
                  </a:cubicBezTo>
                  <a:cubicBezTo>
                    <a:pt x="113" y="137"/>
                    <a:pt x="124" y="125"/>
                    <a:pt x="124" y="125"/>
                  </a:cubicBezTo>
                  <a:cubicBezTo>
                    <a:pt x="161" y="92"/>
                    <a:pt x="152" y="45"/>
                    <a:pt x="152" y="45"/>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7" name="Freeform 7"/>
            <p:cNvSpPr/>
            <p:nvPr/>
          </p:nvSpPr>
          <p:spPr>
            <a:xfrm>
              <a:off x="2582863" y="1069976"/>
              <a:ext cx="46038" cy="53975"/>
            </a:xfrm>
            <a:custGeom>
              <a:avLst/>
              <a:gdLst/>
              <a:ahLst/>
              <a:cxnLst/>
              <a:rect l="l" t="t" r="r" b="b"/>
              <a:pathLst>
                <a:path w="20" h="24">
                  <a:moveTo>
                    <a:pt x="0" y="0"/>
                  </a:moveTo>
                  <a:cubicBezTo>
                    <a:pt x="0" y="0"/>
                    <a:pt x="12" y="5"/>
                    <a:pt x="20" y="24"/>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8" name="Freeform 8"/>
            <p:cNvSpPr/>
            <p:nvPr/>
          </p:nvSpPr>
          <p:spPr>
            <a:xfrm>
              <a:off x="2289175" y="1389063"/>
              <a:ext cx="431800" cy="277813"/>
            </a:xfrm>
            <a:custGeom>
              <a:avLst/>
              <a:gdLst/>
              <a:ahLst/>
              <a:cxnLst/>
              <a:rect l="l" t="t" r="r" b="b"/>
              <a:pathLst>
                <a:path w="191" h="123">
                  <a:moveTo>
                    <a:pt x="67" y="0"/>
                  </a:moveTo>
                  <a:cubicBezTo>
                    <a:pt x="17" y="24"/>
                    <a:pt x="17" y="24"/>
                    <a:pt x="17" y="24"/>
                  </a:cubicBezTo>
                  <a:cubicBezTo>
                    <a:pt x="8" y="28"/>
                    <a:pt x="0" y="41"/>
                    <a:pt x="0" y="51"/>
                  </a:cubicBezTo>
                  <a:cubicBezTo>
                    <a:pt x="0" y="66"/>
                    <a:pt x="0" y="66"/>
                    <a:pt x="0" y="66"/>
                  </a:cubicBezTo>
                  <a:cubicBezTo>
                    <a:pt x="0" y="79"/>
                    <a:pt x="6" y="84"/>
                    <a:pt x="21" y="87"/>
                  </a:cubicBezTo>
                  <a:cubicBezTo>
                    <a:pt x="191" y="123"/>
                    <a:pt x="191" y="123"/>
                    <a:pt x="191" y="123"/>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9" name="AutoShape 9"/>
            <p:cNvSpPr/>
            <p:nvPr/>
          </p:nvSpPr>
          <p:spPr>
            <a:xfrm flipH="1">
              <a:off x="2751138" y="1516063"/>
              <a:ext cx="152400" cy="74613"/>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0" name="AutoShape 10"/>
            <p:cNvSpPr/>
            <p:nvPr/>
          </p:nvSpPr>
          <p:spPr>
            <a:xfrm flipH="1" flipV="1">
              <a:off x="2370138" y="1477963"/>
              <a:ext cx="334963" cy="69850"/>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1" name="Freeform 11"/>
            <p:cNvSpPr/>
            <p:nvPr/>
          </p:nvSpPr>
          <p:spPr>
            <a:xfrm>
              <a:off x="2701925" y="1417638"/>
              <a:ext cx="201613" cy="261938"/>
            </a:xfrm>
            <a:custGeom>
              <a:avLst/>
              <a:gdLst/>
              <a:ahLst/>
              <a:cxnLst/>
              <a:rect l="l" t="t" r="r" b="b"/>
              <a:pathLst>
                <a:path w="89" h="115">
                  <a:moveTo>
                    <a:pt x="89" y="76"/>
                  </a:moveTo>
                  <a:cubicBezTo>
                    <a:pt x="21" y="109"/>
                    <a:pt x="21" y="109"/>
                    <a:pt x="21" y="109"/>
                  </a:cubicBezTo>
                  <a:cubicBezTo>
                    <a:pt x="9" y="115"/>
                    <a:pt x="0" y="104"/>
                    <a:pt x="0" y="91"/>
                  </a:cubicBezTo>
                  <a:cubicBezTo>
                    <a:pt x="0" y="73"/>
                    <a:pt x="0" y="73"/>
                    <a:pt x="0" y="73"/>
                  </a:cubicBezTo>
                  <a:cubicBezTo>
                    <a:pt x="0" y="62"/>
                    <a:pt x="8" y="50"/>
                    <a:pt x="17" y="45"/>
                  </a:cubicBezTo>
                  <a:cubicBezTo>
                    <a:pt x="89" y="10"/>
                    <a:pt x="89" y="10"/>
                    <a:pt x="89" y="10"/>
                  </a:cubicBezTo>
                  <a:cubicBezTo>
                    <a:pt x="40" y="0"/>
                    <a:pt x="40" y="0"/>
                    <a:pt x="40" y="0"/>
                  </a:cubicBezTo>
                </a:path>
              </a:pathLst>
            </a:custGeom>
            <a:noFill/>
            <a:ln w="38100" cap="rnd">
              <a:solidFill>
                <a:srgbClr val="FFFFFF"/>
              </a:solidFill>
              <a:prstDash val="solid"/>
            </a:ln>
          </p:spPr>
          <p:txBody>
            <a:bodyPr vert="horz" wrap="square" lIns="91440" tIns="45720" rIns="91440" bIns="45720" anchor="t">
              <a:normAutofit/>
            </a:bodyPr>
            <a:p>
              <a:pPr marL="0" algn="l"/>
            </a:p>
          </p:txBody>
        </p:sp>
      </p:grpSp>
      <p:grpSp>
        <p:nvGrpSpPr>
          <p:cNvPr id="12" name="Group 12"/>
          <p:cNvGrpSpPr/>
          <p:nvPr/>
        </p:nvGrpSpPr>
        <p:grpSpPr>
          <a:xfrm>
            <a:off x="831623" y="1333745"/>
            <a:ext cx="1426619" cy="1862048"/>
            <a:chOff x="1011372" y="1333745"/>
            <a:chExt cx="1426619" cy="1862048"/>
          </a:xfrm>
        </p:grpSpPr>
        <p:sp>
          <p:nvSpPr>
            <p:cNvPr id="13" name="AutoShape 13"/>
            <p:cNvSpPr/>
            <p:nvPr/>
          </p:nvSpPr>
          <p:spPr>
            <a:xfrm rot="16200000">
              <a:off x="1011373" y="1472792"/>
              <a:ext cx="1426617" cy="1426619"/>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14" name="AutoShape 14"/>
            <p:cNvSpPr/>
            <p:nvPr/>
          </p:nvSpPr>
          <p:spPr>
            <a:xfrm>
              <a:off x="1210782" y="1333745"/>
              <a:ext cx="1050288" cy="1862048"/>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11500" b="0" i="0" u="none" baseline="0">
                  <a:solidFill>
                    <a:srgbClr val="FFFFFF"/>
                  </a:solidFill>
                  <a:latin typeface="微软雅黑" panose="020B0503020204020204" charset="-122"/>
                  <a:ea typeface="微软雅黑" panose="020B0503020204020204" charset="-122"/>
                </a:rPr>
                <a:t>1</a:t>
              </a:r>
              <a:endParaRPr lang="en-US" sz="11500" b="0" i="0" u="none" baseline="0">
                <a:solidFill>
                  <a:srgbClr val="FFFFFF"/>
                </a:solidFill>
                <a:latin typeface="微软雅黑" panose="020B0503020204020204" charset="-122"/>
                <a:ea typeface="微软雅黑" panose="020B0503020204020204" charset="-122"/>
              </a:endParaRPr>
            </a:p>
          </p:txBody>
        </p:sp>
      </p:grpSp>
      <p:sp>
        <p:nvSpPr>
          <p:cNvPr id="15" name="AutoShape 15"/>
          <p:cNvSpPr/>
          <p:nvPr/>
        </p:nvSpPr>
        <p:spPr>
          <a:xfrm>
            <a:off x="410400" y="3251554"/>
            <a:ext cx="11353510" cy="1015663"/>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6000" b="1" i="0" u="none" baseline="0">
                <a:solidFill>
                  <a:srgbClr val="285B9E"/>
                </a:solidFill>
                <a:latin typeface="微软雅黑" panose="020B0503020204020204" charset="-122"/>
                <a:ea typeface="微软雅黑" panose="020B0503020204020204" charset="-122"/>
              </a:rPr>
              <a:t>政策背景与改革方向</a:t>
            </a:r>
            <a:endParaRPr lang="zh-CN" altLang="en-US" sz="6000" b="1" i="0" u="none" baseline="0">
              <a:solidFill>
                <a:srgbClr val="285B9E"/>
              </a:solidFill>
              <a:latin typeface="微软雅黑" panose="020B0503020204020204" charset="-122"/>
              <a:ea typeface="微软雅黑" panose="020B0503020204020204" charset="-122"/>
            </a:endParaRP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289386" y="2473747"/>
            <a:ext cx="1668780" cy="1668780"/>
          </a:xfrm>
          <a:prstGeom prst="ellipse">
            <a:avLst/>
          </a:prstGeom>
          <a:solidFill>
            <a:srgbClr val="285B9E"/>
          </a:solidFill>
          <a:ln cap="flat" cmpd="sng">
            <a:prstDash val="solid"/>
          </a:ln>
        </p:spPr>
        <p:txBody>
          <a:bodyPr vert="horz" lIns="91440" tIns="45720" rIns="91440" bIns="45720" anchor="ctr">
            <a:normAutofit/>
          </a:bodyPr>
          <a:p>
            <a:pPr marL="0" algn="ctr"/>
          </a:p>
        </p:txBody>
      </p:sp>
      <p:grpSp>
        <p:nvGrpSpPr>
          <p:cNvPr id="3" name="Group 3"/>
          <p:cNvGrpSpPr/>
          <p:nvPr/>
        </p:nvGrpSpPr>
        <p:grpSpPr>
          <a:xfrm>
            <a:off x="192738" y="3722345"/>
            <a:ext cx="584775" cy="584775"/>
            <a:chOff x="5525929" y="3021524"/>
            <a:chExt cx="1117282" cy="1117282"/>
          </a:xfrm>
        </p:grpSpPr>
        <p:sp>
          <p:nvSpPr>
            <p:cNvPr id="4" name="AutoShape 4"/>
            <p:cNvSpPr/>
            <p:nvPr/>
          </p:nvSpPr>
          <p:spPr>
            <a:xfrm>
              <a:off x="5525929" y="3021524"/>
              <a:ext cx="1117282" cy="1117282"/>
            </a:xfrm>
            <a:prstGeom prst="ellipse">
              <a:avLst/>
            </a:prstGeom>
            <a:solidFill>
              <a:srgbClr val="B50B0B"/>
            </a:solidFill>
            <a:ln w="53975" cap="flat" cmpd="sng">
              <a:gradFill>
                <a:gsLst>
                  <a:gs pos="0">
                    <a:srgbClr val="FFFFFF">
                      <a:lumMod val="85000"/>
                    </a:srgbClr>
                  </a:gs>
                  <a:gs pos="100000">
                    <a:srgbClr val="FFFFFF"/>
                  </a:gs>
                </a:gsLst>
                <a:lin ang="5400000"/>
              </a:gradFill>
              <a:prstDash val="solid"/>
            </a:ln>
          </p:spPr>
          <p:txBody>
            <a:bodyPr vert="horz" lIns="91440" tIns="45720" rIns="91440" bIns="45720" anchor="ctr">
              <a:normAutofit/>
            </a:bodyPr>
            <a:p>
              <a:pPr marL="0" algn="ctr"/>
            </a:p>
          </p:txBody>
        </p:sp>
        <p:sp>
          <p:nvSpPr>
            <p:cNvPr id="5" name="Freeform 5"/>
            <p:cNvSpPr/>
            <p:nvPr/>
          </p:nvSpPr>
          <p:spPr>
            <a:xfrm>
              <a:off x="5760282" y="3215001"/>
              <a:ext cx="671435" cy="730327"/>
            </a:xfrm>
            <a:custGeom>
              <a:avLst/>
              <a:gdLst/>
              <a:ahLst/>
              <a:cxnLst/>
              <a:rect l="l" t="t" r="r" b="b"/>
              <a:pathLst>
                <a:path w="10592" h="11520">
                  <a:moveTo>
                    <a:pt x="8640" y="10880"/>
                  </a:moveTo>
                  <a:lnTo>
                    <a:pt x="5600" y="10880"/>
                  </a:lnTo>
                  <a:cubicBezTo>
                    <a:pt x="3936" y="10880"/>
                    <a:pt x="2560" y="9504"/>
                    <a:pt x="2560" y="7840"/>
                  </a:cubicBezTo>
                  <a:cubicBezTo>
                    <a:pt x="2560" y="7008"/>
                    <a:pt x="2912" y="6208"/>
                    <a:pt x="3520" y="5632"/>
                  </a:cubicBezTo>
                  <a:cubicBezTo>
                    <a:pt x="3680" y="5696"/>
                    <a:pt x="3840" y="5760"/>
                    <a:pt x="4000" y="5760"/>
                  </a:cubicBezTo>
                  <a:cubicBezTo>
                    <a:pt x="4128" y="5760"/>
                    <a:pt x="4256" y="5728"/>
                    <a:pt x="4384" y="5696"/>
                  </a:cubicBezTo>
                  <a:lnTo>
                    <a:pt x="6176" y="7488"/>
                  </a:lnTo>
                  <a:cubicBezTo>
                    <a:pt x="6304" y="7616"/>
                    <a:pt x="6464" y="7680"/>
                    <a:pt x="6624" y="7680"/>
                  </a:cubicBezTo>
                  <a:cubicBezTo>
                    <a:pt x="6784" y="7680"/>
                    <a:pt x="6944" y="7616"/>
                    <a:pt x="7072" y="7488"/>
                  </a:cubicBezTo>
                  <a:lnTo>
                    <a:pt x="8768" y="5792"/>
                  </a:lnTo>
                  <a:cubicBezTo>
                    <a:pt x="8896" y="5664"/>
                    <a:pt x="8960" y="5504"/>
                    <a:pt x="8960" y="5344"/>
                  </a:cubicBezTo>
                  <a:cubicBezTo>
                    <a:pt x="8960" y="5184"/>
                    <a:pt x="8896" y="5024"/>
                    <a:pt x="8768" y="4896"/>
                  </a:cubicBezTo>
                  <a:lnTo>
                    <a:pt x="4384" y="512"/>
                  </a:lnTo>
                  <a:cubicBezTo>
                    <a:pt x="4256" y="384"/>
                    <a:pt x="4096" y="320"/>
                    <a:pt x="3936" y="320"/>
                  </a:cubicBezTo>
                  <a:cubicBezTo>
                    <a:pt x="3776" y="320"/>
                    <a:pt x="3616" y="384"/>
                    <a:pt x="3488" y="512"/>
                  </a:cubicBezTo>
                  <a:lnTo>
                    <a:pt x="1792" y="2208"/>
                  </a:lnTo>
                  <a:cubicBezTo>
                    <a:pt x="1664" y="2336"/>
                    <a:pt x="1600" y="2496"/>
                    <a:pt x="1600" y="2656"/>
                  </a:cubicBezTo>
                  <a:cubicBezTo>
                    <a:pt x="1600" y="2816"/>
                    <a:pt x="1664" y="2976"/>
                    <a:pt x="1792" y="3104"/>
                  </a:cubicBezTo>
                  <a:lnTo>
                    <a:pt x="2944" y="4256"/>
                  </a:lnTo>
                  <a:cubicBezTo>
                    <a:pt x="2912" y="4384"/>
                    <a:pt x="2880" y="4512"/>
                    <a:pt x="2880" y="4640"/>
                  </a:cubicBezTo>
                  <a:cubicBezTo>
                    <a:pt x="2880" y="4832"/>
                    <a:pt x="2944" y="5024"/>
                    <a:pt x="3040" y="5216"/>
                  </a:cubicBezTo>
                  <a:cubicBezTo>
                    <a:pt x="2336" y="5920"/>
                    <a:pt x="1920" y="6848"/>
                    <a:pt x="1920" y="7840"/>
                  </a:cubicBezTo>
                  <a:cubicBezTo>
                    <a:pt x="1920" y="9088"/>
                    <a:pt x="2560" y="10208"/>
                    <a:pt x="3520" y="10880"/>
                  </a:cubicBezTo>
                  <a:lnTo>
                    <a:pt x="320" y="10880"/>
                  </a:lnTo>
                  <a:cubicBezTo>
                    <a:pt x="160" y="10880"/>
                    <a:pt x="0" y="11040"/>
                    <a:pt x="0" y="11200"/>
                  </a:cubicBezTo>
                  <a:cubicBezTo>
                    <a:pt x="0" y="11360"/>
                    <a:pt x="160" y="11520"/>
                    <a:pt x="320" y="11520"/>
                  </a:cubicBezTo>
                  <a:lnTo>
                    <a:pt x="8640" y="11520"/>
                  </a:lnTo>
                  <a:cubicBezTo>
                    <a:pt x="8800" y="11520"/>
                    <a:pt x="8960" y="11360"/>
                    <a:pt x="8960" y="11200"/>
                  </a:cubicBezTo>
                  <a:cubicBezTo>
                    <a:pt x="8960" y="11040"/>
                    <a:pt x="8800" y="10880"/>
                    <a:pt x="8640" y="10880"/>
                  </a:cubicBezTo>
                  <a:close/>
                  <a:moveTo>
                    <a:pt x="3520" y="4640"/>
                  </a:moveTo>
                  <a:cubicBezTo>
                    <a:pt x="3520" y="4384"/>
                    <a:pt x="3744" y="4160"/>
                    <a:pt x="4000" y="4160"/>
                  </a:cubicBezTo>
                  <a:cubicBezTo>
                    <a:pt x="4256" y="4160"/>
                    <a:pt x="4480" y="4384"/>
                    <a:pt x="4480" y="4640"/>
                  </a:cubicBezTo>
                  <a:cubicBezTo>
                    <a:pt x="4480" y="4896"/>
                    <a:pt x="4256" y="5120"/>
                    <a:pt x="4000" y="5120"/>
                  </a:cubicBezTo>
                  <a:cubicBezTo>
                    <a:pt x="3744" y="5120"/>
                    <a:pt x="3520" y="4896"/>
                    <a:pt x="3520" y="4640"/>
                  </a:cubicBezTo>
                  <a:close/>
                  <a:moveTo>
                    <a:pt x="3936" y="960"/>
                  </a:moveTo>
                  <a:lnTo>
                    <a:pt x="8320" y="5344"/>
                  </a:lnTo>
                  <a:lnTo>
                    <a:pt x="6624" y="7040"/>
                  </a:lnTo>
                  <a:lnTo>
                    <a:pt x="4896" y="5312"/>
                  </a:lnTo>
                  <a:cubicBezTo>
                    <a:pt x="5024" y="5120"/>
                    <a:pt x="5120" y="4896"/>
                    <a:pt x="5120" y="4640"/>
                  </a:cubicBezTo>
                  <a:cubicBezTo>
                    <a:pt x="5120" y="4032"/>
                    <a:pt x="4608" y="3520"/>
                    <a:pt x="4000" y="3520"/>
                  </a:cubicBezTo>
                  <a:cubicBezTo>
                    <a:pt x="3744" y="3520"/>
                    <a:pt x="3520" y="3616"/>
                    <a:pt x="3328" y="3744"/>
                  </a:cubicBezTo>
                  <a:lnTo>
                    <a:pt x="2240" y="2656"/>
                  </a:lnTo>
                  <a:lnTo>
                    <a:pt x="3936" y="960"/>
                  </a:lnTo>
                  <a:close/>
                  <a:moveTo>
                    <a:pt x="10464" y="5216"/>
                  </a:moveTo>
                  <a:cubicBezTo>
                    <a:pt x="10400" y="5152"/>
                    <a:pt x="10304" y="5120"/>
                    <a:pt x="10240" y="5120"/>
                  </a:cubicBezTo>
                  <a:cubicBezTo>
                    <a:pt x="10176" y="5120"/>
                    <a:pt x="10080" y="5152"/>
                    <a:pt x="10016" y="5216"/>
                  </a:cubicBezTo>
                  <a:lnTo>
                    <a:pt x="6496" y="8736"/>
                  </a:lnTo>
                  <a:cubicBezTo>
                    <a:pt x="6368" y="8864"/>
                    <a:pt x="6368" y="9056"/>
                    <a:pt x="6496" y="9184"/>
                  </a:cubicBezTo>
                  <a:cubicBezTo>
                    <a:pt x="6560" y="9248"/>
                    <a:pt x="6656" y="9280"/>
                    <a:pt x="6720" y="9280"/>
                  </a:cubicBezTo>
                  <a:cubicBezTo>
                    <a:pt x="6816" y="9280"/>
                    <a:pt x="6880" y="9248"/>
                    <a:pt x="6944" y="9184"/>
                  </a:cubicBezTo>
                  <a:lnTo>
                    <a:pt x="10464" y="5664"/>
                  </a:lnTo>
                  <a:cubicBezTo>
                    <a:pt x="10592" y="5536"/>
                    <a:pt x="10592" y="5344"/>
                    <a:pt x="10464" y="5216"/>
                  </a:cubicBezTo>
                  <a:close/>
                  <a:moveTo>
                    <a:pt x="1600" y="1600"/>
                  </a:moveTo>
                  <a:cubicBezTo>
                    <a:pt x="1696" y="1600"/>
                    <a:pt x="1760" y="1568"/>
                    <a:pt x="1824" y="1504"/>
                  </a:cubicBezTo>
                  <a:lnTo>
                    <a:pt x="2784" y="544"/>
                  </a:lnTo>
                  <a:cubicBezTo>
                    <a:pt x="2912" y="416"/>
                    <a:pt x="2912" y="224"/>
                    <a:pt x="2784" y="96"/>
                  </a:cubicBezTo>
                  <a:cubicBezTo>
                    <a:pt x="2720" y="32"/>
                    <a:pt x="2624" y="0"/>
                    <a:pt x="2560" y="0"/>
                  </a:cubicBezTo>
                  <a:cubicBezTo>
                    <a:pt x="2496" y="0"/>
                    <a:pt x="2400" y="32"/>
                    <a:pt x="2336" y="96"/>
                  </a:cubicBezTo>
                  <a:lnTo>
                    <a:pt x="1376" y="1056"/>
                  </a:lnTo>
                  <a:cubicBezTo>
                    <a:pt x="1248" y="1184"/>
                    <a:pt x="1248" y="1376"/>
                    <a:pt x="1376" y="1504"/>
                  </a:cubicBezTo>
                  <a:cubicBezTo>
                    <a:pt x="1440" y="1568"/>
                    <a:pt x="1504" y="1600"/>
                    <a:pt x="1600" y="1600"/>
                  </a:cubicBezTo>
                  <a:close/>
                </a:path>
              </a:pathLst>
            </a:custGeom>
            <a:solidFill>
              <a:srgbClr val="FFFFFF"/>
            </a:solidFill>
            <a:ln cap="flat" cmpd="sng">
              <a:prstDash val="solid"/>
            </a:ln>
          </p:spPr>
          <p:txBody>
            <a:bodyPr vert="horz" lIns="91440" tIns="45720" rIns="91440" bIns="45720" anchor="ctr">
              <a:normAutofit/>
            </a:bodyPr>
            <a:p>
              <a:pPr marL="0" algn="ctr"/>
            </a:p>
          </p:txBody>
        </p:sp>
      </p:grpSp>
      <p:cxnSp>
        <p:nvCxnSpPr>
          <p:cNvPr id="6" name="Connector 6"/>
          <p:cNvCxnSpPr/>
          <p:nvPr/>
        </p:nvCxnSpPr>
        <p:spPr>
          <a:xfrm>
            <a:off x="2048933" y="3308137"/>
            <a:ext cx="9906000" cy="0"/>
          </a:xfrm>
          <a:prstGeom prst="line">
            <a:avLst/>
          </a:prstGeom>
          <a:ln w="22225" cap="flat" cmpd="sng">
            <a:solidFill>
              <a:srgbClr val="285B9E"/>
            </a:solidFill>
            <a:prstDash val="solid"/>
            <a:tailEnd type="oval"/>
          </a:ln>
        </p:spPr>
      </p:cxnSp>
      <p:grpSp>
        <p:nvGrpSpPr>
          <p:cNvPr id="7" name="Group 7"/>
          <p:cNvGrpSpPr/>
          <p:nvPr/>
        </p:nvGrpSpPr>
        <p:grpSpPr>
          <a:xfrm>
            <a:off x="2229971" y="1318437"/>
            <a:ext cx="2880000" cy="4345168"/>
            <a:chOff x="3338622" y="1205023"/>
            <a:chExt cx="2880000" cy="4345168"/>
          </a:xfrm>
        </p:grpSpPr>
        <p:sp>
          <p:nvSpPr>
            <p:cNvPr id="8" name="AutoShape 8"/>
            <p:cNvSpPr/>
            <p:nvPr/>
          </p:nvSpPr>
          <p:spPr>
            <a:xfrm>
              <a:off x="3338622" y="1205023"/>
              <a:ext cx="2880000" cy="4345168"/>
            </a:xfrm>
            <a:prstGeom prst="rect">
              <a:avLst/>
            </a:prstGeom>
            <a:solidFill>
              <a:srgbClr val="285B9E"/>
            </a:solidFill>
            <a:ln w="53975" cap="flat" cmpd="sng">
              <a:solidFill>
                <a:srgbClr val="FFFFFF"/>
              </a:solidFill>
              <a:prstDash val="solid"/>
            </a:ln>
          </p:spPr>
          <p:txBody>
            <a:bodyPr vert="horz" lIns="91440" tIns="45720" rIns="91440" bIns="45720" anchor="ctr">
              <a:normAutofit/>
            </a:bodyPr>
            <a:p>
              <a:pPr marL="0" algn="ctr"/>
            </a:p>
          </p:txBody>
        </p:sp>
        <p:sp>
          <p:nvSpPr>
            <p:cNvPr id="9" name="Freeform 9"/>
            <p:cNvSpPr/>
            <p:nvPr/>
          </p:nvSpPr>
          <p:spPr>
            <a:xfrm>
              <a:off x="3905764" y="1242096"/>
              <a:ext cx="1634768" cy="847959"/>
            </a:xfrm>
            <a:custGeom>
              <a:avLst/>
              <a:gdLst/>
              <a:ahLst/>
              <a:cxnLst/>
              <a:rect l="l" t="t" r="r" b="b"/>
              <a:pathLst>
                <a:path w="1634768" h="847959">
                  <a:moveTo>
                    <a:pt x="1544" y="0"/>
                  </a:moveTo>
                  <a:lnTo>
                    <a:pt x="1633224" y="0"/>
                  </a:lnTo>
                  <a:lnTo>
                    <a:pt x="1634768" y="30575"/>
                  </a:lnTo>
                  <a:cubicBezTo>
                    <a:pt x="1634768" y="482004"/>
                    <a:pt x="1268813" y="847959"/>
                    <a:pt x="817384" y="847959"/>
                  </a:cubicBezTo>
                  <a:cubicBezTo>
                    <a:pt x="365955" y="847959"/>
                    <a:pt x="0" y="482004"/>
                    <a:pt x="0" y="30575"/>
                  </a:cubicBezTo>
                  <a:lnTo>
                    <a:pt x="1544" y="0"/>
                  </a:lnTo>
                  <a:close/>
                </a:path>
              </a:pathLst>
            </a:custGeom>
            <a:solidFill>
              <a:srgbClr val="FFFFFF"/>
            </a:solidFill>
            <a:ln w="53975" cap="flat" cmpd="sng">
              <a:solidFill>
                <a:srgbClr val="FFFFFF"/>
              </a:solidFill>
              <a:prstDash val="solid"/>
            </a:ln>
          </p:spPr>
          <p:txBody>
            <a:bodyPr vert="horz" wrap="square" lIns="91440" tIns="45720" rIns="91440" bIns="45720" anchor="ctr">
              <a:noAutofit/>
            </a:bodyPr>
            <a:p>
              <a:pPr marL="0" algn="ctr"/>
            </a:p>
          </p:txBody>
        </p:sp>
        <p:cxnSp>
          <p:nvCxnSpPr>
            <p:cNvPr id="10" name="Connector 10"/>
            <p:cNvCxnSpPr/>
            <p:nvPr/>
          </p:nvCxnSpPr>
          <p:spPr>
            <a:xfrm>
              <a:off x="3907308" y="1242096"/>
              <a:ext cx="1631680" cy="0"/>
            </a:xfrm>
            <a:prstGeom prst="line">
              <a:avLst/>
            </a:prstGeom>
            <a:ln w="19050" cap="flat" cmpd="sng">
              <a:solidFill>
                <a:srgbClr val="285B9E"/>
              </a:solidFill>
              <a:prstDash val="solid"/>
            </a:ln>
          </p:spPr>
        </p:cxnSp>
        <p:sp>
          <p:nvSpPr>
            <p:cNvPr id="11" name="AutoShape 11"/>
            <p:cNvSpPr/>
            <p:nvPr/>
          </p:nvSpPr>
          <p:spPr>
            <a:xfrm>
              <a:off x="4396776" y="1268725"/>
              <a:ext cx="726481" cy="646331"/>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3600" b="0" i="0" u="none" baseline="0">
                  <a:solidFill>
                    <a:srgbClr val="285B9E"/>
                  </a:solidFill>
                  <a:latin typeface="微软雅黑" panose="020B0503020204020204" charset="-122"/>
                  <a:ea typeface="微软雅黑" panose="020B0503020204020204" charset="-122"/>
                </a:rPr>
                <a:t>01</a:t>
              </a:r>
              <a:endParaRPr lang="en-US" sz="3600" b="0" i="0" u="none" baseline="0">
                <a:solidFill>
                  <a:srgbClr val="285B9E"/>
                </a:solidFill>
                <a:latin typeface="微软雅黑" panose="020B0503020204020204" charset="-122"/>
                <a:ea typeface="微软雅黑" panose="020B0503020204020204" charset="-122"/>
              </a:endParaRPr>
            </a:p>
          </p:txBody>
        </p:sp>
      </p:grpSp>
      <p:grpSp>
        <p:nvGrpSpPr>
          <p:cNvPr id="12" name="Group 12"/>
          <p:cNvGrpSpPr/>
          <p:nvPr/>
        </p:nvGrpSpPr>
        <p:grpSpPr>
          <a:xfrm>
            <a:off x="5530163" y="1318437"/>
            <a:ext cx="2880000" cy="4345168"/>
            <a:chOff x="3338622" y="1205023"/>
            <a:chExt cx="2880000" cy="4345168"/>
          </a:xfrm>
        </p:grpSpPr>
        <p:sp>
          <p:nvSpPr>
            <p:cNvPr id="13" name="AutoShape 13"/>
            <p:cNvSpPr/>
            <p:nvPr/>
          </p:nvSpPr>
          <p:spPr>
            <a:xfrm>
              <a:off x="3338622" y="1205023"/>
              <a:ext cx="2880000" cy="4345168"/>
            </a:xfrm>
            <a:prstGeom prst="rect">
              <a:avLst/>
            </a:prstGeom>
            <a:solidFill>
              <a:srgbClr val="285B9E"/>
            </a:solidFill>
            <a:ln w="53975" cap="flat" cmpd="sng">
              <a:solidFill>
                <a:srgbClr val="FFFFFF"/>
              </a:solidFill>
              <a:prstDash val="solid"/>
            </a:ln>
          </p:spPr>
          <p:txBody>
            <a:bodyPr vert="horz" lIns="91440" tIns="45720" rIns="91440" bIns="45720" anchor="ctr">
              <a:normAutofit/>
            </a:bodyPr>
            <a:p>
              <a:pPr marL="0" algn="ctr"/>
            </a:p>
          </p:txBody>
        </p:sp>
        <p:sp>
          <p:nvSpPr>
            <p:cNvPr id="14" name="Freeform 14"/>
            <p:cNvSpPr/>
            <p:nvPr/>
          </p:nvSpPr>
          <p:spPr>
            <a:xfrm>
              <a:off x="3883381" y="1247103"/>
              <a:ext cx="1634768" cy="847959"/>
            </a:xfrm>
            <a:custGeom>
              <a:avLst/>
              <a:gdLst/>
              <a:ahLst/>
              <a:cxnLst/>
              <a:rect l="l" t="t" r="r" b="b"/>
              <a:pathLst>
                <a:path w="1634768" h="847959">
                  <a:moveTo>
                    <a:pt x="1544" y="0"/>
                  </a:moveTo>
                  <a:lnTo>
                    <a:pt x="1633224" y="0"/>
                  </a:lnTo>
                  <a:lnTo>
                    <a:pt x="1634768" y="30575"/>
                  </a:lnTo>
                  <a:cubicBezTo>
                    <a:pt x="1634768" y="482004"/>
                    <a:pt x="1268813" y="847959"/>
                    <a:pt x="817384" y="847959"/>
                  </a:cubicBezTo>
                  <a:cubicBezTo>
                    <a:pt x="365955" y="847959"/>
                    <a:pt x="0" y="482004"/>
                    <a:pt x="0" y="30575"/>
                  </a:cubicBezTo>
                  <a:lnTo>
                    <a:pt x="1544" y="0"/>
                  </a:lnTo>
                  <a:close/>
                </a:path>
              </a:pathLst>
            </a:custGeom>
            <a:solidFill>
              <a:srgbClr val="FFFFFF"/>
            </a:solidFill>
            <a:ln w="53975" cap="flat" cmpd="sng">
              <a:solidFill>
                <a:srgbClr val="FFFFFF"/>
              </a:solidFill>
              <a:prstDash val="solid"/>
            </a:ln>
          </p:spPr>
          <p:txBody>
            <a:bodyPr vert="horz" wrap="square" lIns="91440" tIns="45720" rIns="91440" bIns="45720" anchor="ctr">
              <a:noAutofit/>
            </a:bodyPr>
            <a:p>
              <a:pPr marL="0" algn="ctr"/>
            </a:p>
          </p:txBody>
        </p:sp>
        <p:cxnSp>
          <p:nvCxnSpPr>
            <p:cNvPr id="15" name="Connector 15"/>
            <p:cNvCxnSpPr/>
            <p:nvPr/>
          </p:nvCxnSpPr>
          <p:spPr>
            <a:xfrm>
              <a:off x="3884925" y="1247103"/>
              <a:ext cx="1631680" cy="0"/>
            </a:xfrm>
            <a:prstGeom prst="line">
              <a:avLst/>
            </a:prstGeom>
            <a:ln w="19050" cap="flat" cmpd="sng">
              <a:solidFill>
                <a:srgbClr val="285B9E"/>
              </a:solidFill>
              <a:prstDash val="solid"/>
            </a:ln>
          </p:spPr>
        </p:cxnSp>
        <p:sp>
          <p:nvSpPr>
            <p:cNvPr id="16" name="AutoShape 16"/>
            <p:cNvSpPr/>
            <p:nvPr/>
          </p:nvSpPr>
          <p:spPr>
            <a:xfrm>
              <a:off x="4374393" y="1273732"/>
              <a:ext cx="726481" cy="646331"/>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3600" b="0" i="0" u="none" baseline="0">
                  <a:solidFill>
                    <a:srgbClr val="285B9E"/>
                  </a:solidFill>
                  <a:latin typeface="微软雅黑" panose="020B0503020204020204" charset="-122"/>
                  <a:ea typeface="微软雅黑" panose="020B0503020204020204" charset="-122"/>
                </a:rPr>
                <a:t>02</a:t>
              </a:r>
              <a:endParaRPr lang="en-US" sz="3600" b="0" i="0" u="none" baseline="0">
                <a:solidFill>
                  <a:srgbClr val="285B9E"/>
                </a:solidFill>
                <a:latin typeface="微软雅黑" panose="020B0503020204020204" charset="-122"/>
                <a:ea typeface="微软雅黑" panose="020B0503020204020204" charset="-122"/>
              </a:endParaRPr>
            </a:p>
          </p:txBody>
        </p:sp>
      </p:grpSp>
      <p:grpSp>
        <p:nvGrpSpPr>
          <p:cNvPr id="17" name="Group 17"/>
          <p:cNvGrpSpPr/>
          <p:nvPr/>
        </p:nvGrpSpPr>
        <p:grpSpPr>
          <a:xfrm>
            <a:off x="8777340" y="1318437"/>
            <a:ext cx="2880000" cy="4345168"/>
            <a:chOff x="3338622" y="1205023"/>
            <a:chExt cx="2880000" cy="4345168"/>
          </a:xfrm>
        </p:grpSpPr>
        <p:sp>
          <p:nvSpPr>
            <p:cNvPr id="18" name="AutoShape 18"/>
            <p:cNvSpPr/>
            <p:nvPr/>
          </p:nvSpPr>
          <p:spPr>
            <a:xfrm>
              <a:off x="3338622" y="1205023"/>
              <a:ext cx="2880000" cy="4345168"/>
            </a:xfrm>
            <a:prstGeom prst="rect">
              <a:avLst/>
            </a:prstGeom>
            <a:solidFill>
              <a:srgbClr val="285B9E"/>
            </a:solidFill>
            <a:ln w="53975" cap="flat" cmpd="sng">
              <a:solidFill>
                <a:srgbClr val="FFFFFF"/>
              </a:solidFill>
              <a:prstDash val="solid"/>
            </a:ln>
          </p:spPr>
          <p:txBody>
            <a:bodyPr vert="horz" lIns="91440" tIns="45720" rIns="91440" bIns="45720" anchor="ctr">
              <a:normAutofit/>
            </a:bodyPr>
            <a:p>
              <a:pPr marL="0" algn="ctr"/>
            </a:p>
          </p:txBody>
        </p:sp>
        <p:sp>
          <p:nvSpPr>
            <p:cNvPr id="19" name="Freeform 19"/>
            <p:cNvSpPr/>
            <p:nvPr/>
          </p:nvSpPr>
          <p:spPr>
            <a:xfrm>
              <a:off x="3894826" y="1245517"/>
              <a:ext cx="1634768" cy="847959"/>
            </a:xfrm>
            <a:custGeom>
              <a:avLst/>
              <a:gdLst/>
              <a:ahLst/>
              <a:cxnLst/>
              <a:rect l="l" t="t" r="r" b="b"/>
              <a:pathLst>
                <a:path w="1634768" h="847959">
                  <a:moveTo>
                    <a:pt x="1544" y="0"/>
                  </a:moveTo>
                  <a:lnTo>
                    <a:pt x="1633224" y="0"/>
                  </a:lnTo>
                  <a:lnTo>
                    <a:pt x="1634768" y="30575"/>
                  </a:lnTo>
                  <a:cubicBezTo>
                    <a:pt x="1634768" y="482004"/>
                    <a:pt x="1268813" y="847959"/>
                    <a:pt x="817384" y="847959"/>
                  </a:cubicBezTo>
                  <a:cubicBezTo>
                    <a:pt x="365955" y="847959"/>
                    <a:pt x="0" y="482004"/>
                    <a:pt x="0" y="30575"/>
                  </a:cubicBezTo>
                  <a:lnTo>
                    <a:pt x="1544" y="0"/>
                  </a:lnTo>
                  <a:close/>
                </a:path>
              </a:pathLst>
            </a:custGeom>
            <a:solidFill>
              <a:srgbClr val="FFFFFF"/>
            </a:solidFill>
            <a:ln w="53975" cap="flat" cmpd="sng">
              <a:solidFill>
                <a:srgbClr val="FFFFFF"/>
              </a:solidFill>
              <a:prstDash val="solid"/>
            </a:ln>
          </p:spPr>
          <p:txBody>
            <a:bodyPr vert="horz" wrap="square" lIns="91440" tIns="45720" rIns="91440" bIns="45720" anchor="ctr">
              <a:noAutofit/>
            </a:bodyPr>
            <a:p>
              <a:pPr marL="0" algn="ctr"/>
            </a:p>
          </p:txBody>
        </p:sp>
        <p:cxnSp>
          <p:nvCxnSpPr>
            <p:cNvPr id="20" name="Connector 20"/>
            <p:cNvCxnSpPr/>
            <p:nvPr/>
          </p:nvCxnSpPr>
          <p:spPr>
            <a:xfrm>
              <a:off x="3896370" y="1245517"/>
              <a:ext cx="1631680" cy="0"/>
            </a:xfrm>
            <a:prstGeom prst="line">
              <a:avLst/>
            </a:prstGeom>
            <a:ln w="19050" cap="flat" cmpd="sng">
              <a:solidFill>
                <a:srgbClr val="285B9E"/>
              </a:solidFill>
              <a:prstDash val="solid"/>
            </a:ln>
          </p:spPr>
        </p:cxnSp>
        <p:sp>
          <p:nvSpPr>
            <p:cNvPr id="21" name="AutoShape 21"/>
            <p:cNvSpPr/>
            <p:nvPr/>
          </p:nvSpPr>
          <p:spPr>
            <a:xfrm>
              <a:off x="4385838" y="1272146"/>
              <a:ext cx="726481" cy="646331"/>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3600" b="0" i="0" u="none" baseline="0">
                  <a:solidFill>
                    <a:srgbClr val="285B9E"/>
                  </a:solidFill>
                  <a:latin typeface="微软雅黑" panose="020B0503020204020204" charset="-122"/>
                  <a:ea typeface="微软雅黑" panose="020B0503020204020204" charset="-122"/>
                </a:rPr>
                <a:t>03</a:t>
              </a:r>
              <a:endParaRPr lang="en-US" sz="3600" b="0" i="0" u="none" baseline="0">
                <a:solidFill>
                  <a:srgbClr val="285B9E"/>
                </a:solidFill>
                <a:latin typeface="微软雅黑" panose="020B0503020204020204" charset="-122"/>
                <a:ea typeface="微软雅黑" panose="020B0503020204020204" charset="-122"/>
              </a:endParaRPr>
            </a:p>
          </p:txBody>
        </p:sp>
      </p:grpSp>
      <p:sp>
        <p:nvSpPr>
          <p:cNvPr id="22" name="AutoShape 22"/>
          <p:cNvSpPr/>
          <p:nvPr/>
        </p:nvSpPr>
        <p:spPr>
          <a:xfrm>
            <a:off x="660753" y="298888"/>
            <a:ext cx="8420382" cy="523220"/>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800" b="1" i="0" u="none" baseline="0">
                <a:solidFill>
                  <a:srgbClr val="285B9E"/>
                </a:solidFill>
                <a:latin typeface="微软雅黑" panose="020B0503020204020204" charset="-122"/>
                <a:ea typeface="微软雅黑" panose="020B0503020204020204" charset="-122"/>
              </a:rPr>
              <a:t>全省统考的实施</a:t>
            </a:r>
            <a:endParaRPr lang="zh-CN" altLang="en-US" sz="2800" b="1" i="0" u="none" baseline="0">
              <a:solidFill>
                <a:srgbClr val="285B9E"/>
              </a:solidFill>
              <a:latin typeface="微软雅黑" panose="020B0503020204020204" charset="-122"/>
              <a:ea typeface="微软雅黑" panose="020B0503020204020204" charset="-122"/>
            </a:endParaRPr>
          </a:p>
        </p:txBody>
      </p:sp>
      <p:grpSp>
        <p:nvGrpSpPr>
          <p:cNvPr id="23" name="Group 23"/>
          <p:cNvGrpSpPr/>
          <p:nvPr/>
        </p:nvGrpSpPr>
        <p:grpSpPr>
          <a:xfrm>
            <a:off x="879910" y="3034945"/>
            <a:ext cx="487731" cy="487823"/>
            <a:chOff x="9249191" y="2649402"/>
            <a:chExt cx="487731" cy="487823"/>
          </a:xfrm>
          <a:solidFill>
            <a:srgbClr val="FFFFFF"/>
          </a:solidFill>
        </p:grpSpPr>
        <p:sp>
          <p:nvSpPr>
            <p:cNvPr id="24" name="Freeform 24"/>
            <p:cNvSpPr/>
            <p:nvPr/>
          </p:nvSpPr>
          <p:spPr>
            <a:xfrm>
              <a:off x="9249191" y="2649402"/>
              <a:ext cx="487731" cy="487823"/>
            </a:xfrm>
            <a:custGeom>
              <a:avLst/>
              <a:gdLst/>
              <a:ahLst/>
              <a:cxnLst/>
              <a:rect l="l" t="t" r="r" b="b"/>
              <a:pathLst>
                <a:path w="21600" h="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grpFill/>
          </p:spPr>
          <p:txBody>
            <a:bodyPr vert="horz" lIns="23251" tIns="23251" rIns="23251" bIns="23251" anchor="ctr">
              <a:normAutofit/>
            </a:bodyPr>
            <a:p>
              <a:pPr marL="0" algn="just">
                <a:lnSpc>
                  <a:spcPct val="120000"/>
                </a:lnSpc>
              </a:pPr>
            </a:p>
          </p:txBody>
        </p:sp>
        <p:sp>
          <p:nvSpPr>
            <p:cNvPr id="25" name="Freeform 25"/>
            <p:cNvSpPr/>
            <p:nvPr/>
          </p:nvSpPr>
          <p:spPr>
            <a:xfrm>
              <a:off x="9295046" y="3045498"/>
              <a:ext cx="45856" cy="45863"/>
            </a:xfrm>
            <a:custGeom>
              <a:avLst/>
              <a:gdLst/>
              <a:ahLst/>
              <a:cxnLst/>
              <a:rect l="l" t="t" r="r" b="b"/>
              <a:pathLst>
                <a:path w="21600" h="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grpFill/>
          </p:spPr>
          <p:txBody>
            <a:bodyPr vert="horz" lIns="23251" tIns="23251" rIns="23251" bIns="23251" anchor="ctr">
              <a:normAutofit/>
            </a:bodyPr>
            <a:p>
              <a:pPr marL="0" algn="just">
                <a:lnSpc>
                  <a:spcPct val="120000"/>
                </a:lnSpc>
              </a:pPr>
            </a:p>
          </p:txBody>
        </p:sp>
      </p:grpSp>
      <p:sp>
        <p:nvSpPr>
          <p:cNvPr id="26" name="AutoShape 26"/>
          <p:cNvSpPr/>
          <p:nvPr/>
        </p:nvSpPr>
        <p:spPr>
          <a:xfrm>
            <a:off x="2270678" y="2240541"/>
            <a:ext cx="2827496" cy="338554"/>
          </a:xfrm>
          <a:prstGeom prst="rect">
            <a:avLst/>
          </a:prstGeom>
        </p:spPr>
        <p:txBody>
          <a:bodyPr vert="horz" wrap="square" lIns="91440" tIns="45720" rIns="91440" bIns="45720" anchor="t">
            <a:spAutoFit/>
          </a:bodyPr>
          <a:p>
            <a:pPr marL="0" algn="ctr"/>
            <a:r>
              <a:rPr lang="zh-CN" altLang="en-US" sz="1600" b="1" i="0" u="none" baseline="0">
                <a:solidFill>
                  <a:srgbClr val="FFFFFF"/>
                </a:solidFill>
                <a:latin typeface="微软雅黑" panose="020B0503020204020204" charset="-122"/>
                <a:ea typeface="微软雅黑" panose="020B0503020204020204" charset="-122"/>
              </a:rPr>
              <a:t>统考范围</a:t>
            </a:r>
            <a:endParaRPr lang="zh-CN" altLang="en-US" sz="1600" b="1" i="0" u="none" baseline="0">
              <a:solidFill>
                <a:srgbClr val="FFFFFF"/>
              </a:solidFill>
              <a:latin typeface="微软雅黑" panose="020B0503020204020204" charset="-122"/>
              <a:ea typeface="微软雅黑" panose="020B0503020204020204" charset="-122"/>
            </a:endParaRPr>
          </a:p>
        </p:txBody>
      </p:sp>
      <p:sp>
        <p:nvSpPr>
          <p:cNvPr id="27" name="TextBox 27"/>
          <p:cNvSpPr txBox="1"/>
          <p:nvPr/>
        </p:nvSpPr>
        <p:spPr>
          <a:xfrm>
            <a:off x="2270678" y="3008194"/>
            <a:ext cx="2827496" cy="1539240"/>
          </a:xfrm>
          <a:prstGeom prst="rect">
            <a:avLst/>
          </a:prstGeom>
          <a:noFill/>
        </p:spPr>
        <p:txBody>
          <a:bodyPr vert="horz" wrap="square" lIns="91440" tIns="45720" rIns="91440" bIns="45720" rtlCol="0" anchor="t">
            <a:spAutoFit/>
          </a:bodyPr>
          <a:lstStyle/>
          <a:p>
            <a:pPr marL="0" algn="ctr">
              <a:lnSpc>
                <a:spcPct val="150000"/>
              </a:lnSpc>
              <a:defRPr/>
            </a:pPr>
            <a:r>
              <a:rPr lang="zh-CN" altLang="en-US" sz="1400" b="0" i="0" u="none" baseline="0">
                <a:solidFill>
                  <a:srgbClr val="FFFFFF"/>
                </a:solidFill>
                <a:latin typeface="微软雅黑" panose="020B0503020204020204" charset="-122"/>
                <a:ea typeface="微软雅黑" panose="020B0503020204020204" charset="-122"/>
              </a:rPr>
              <a:t>山东中考历史统考覆盖全省各市县，确保教育公平，维护教育资源的合理配置。涵盖的内容广泛，包括古代史、近现代史及世界历史等多个模块，使考生在多领域内接受评估。</a:t>
            </a:r>
            <a:endParaRPr lang="en-US" sz="1100"/>
          </a:p>
        </p:txBody>
      </p:sp>
      <p:sp>
        <p:nvSpPr>
          <p:cNvPr id="28" name="AutoShape 28"/>
          <p:cNvSpPr/>
          <p:nvPr/>
        </p:nvSpPr>
        <p:spPr>
          <a:xfrm>
            <a:off x="5563225" y="2261430"/>
            <a:ext cx="2846937" cy="338548"/>
          </a:xfrm>
          <a:prstGeom prst="rect">
            <a:avLst/>
          </a:prstGeom>
        </p:spPr>
        <p:txBody>
          <a:bodyPr vert="horz" wrap="square" lIns="91440" tIns="45720" rIns="91440" bIns="45720" anchor="t">
            <a:spAutoFit/>
          </a:bodyPr>
          <a:p>
            <a:pPr marL="0" algn="ctr"/>
            <a:r>
              <a:rPr lang="zh-CN" altLang="en-US" sz="1600" b="1" i="0" u="none" baseline="0">
                <a:solidFill>
                  <a:srgbClr val="FFFFFF"/>
                </a:solidFill>
                <a:latin typeface="微软雅黑" panose="020B0503020204020204" charset="-122"/>
                <a:ea typeface="微软雅黑" panose="020B0503020204020204" charset="-122"/>
              </a:rPr>
              <a:t>考试形式的调整</a:t>
            </a:r>
            <a:endParaRPr lang="zh-CN" altLang="en-US" sz="1600" b="1" i="0" u="none" baseline="0">
              <a:solidFill>
                <a:srgbClr val="FFFFFF"/>
              </a:solidFill>
              <a:latin typeface="微软雅黑" panose="020B0503020204020204" charset="-122"/>
              <a:ea typeface="微软雅黑" panose="020B0503020204020204" charset="-122"/>
            </a:endParaRPr>
          </a:p>
        </p:txBody>
      </p:sp>
      <p:sp>
        <p:nvSpPr>
          <p:cNvPr id="29" name="TextBox 29"/>
          <p:cNvSpPr txBox="1"/>
          <p:nvPr/>
        </p:nvSpPr>
        <p:spPr>
          <a:xfrm>
            <a:off x="5563225" y="3008194"/>
            <a:ext cx="2846937" cy="1539240"/>
          </a:xfrm>
          <a:prstGeom prst="rect">
            <a:avLst/>
          </a:prstGeom>
          <a:noFill/>
        </p:spPr>
        <p:txBody>
          <a:bodyPr vert="horz" wrap="square" lIns="91440" tIns="45720" rIns="91440" bIns="45720" rtlCol="0" anchor="t">
            <a:spAutoFit/>
          </a:bodyPr>
          <a:lstStyle/>
          <a:p>
            <a:pPr marL="0" algn="ctr">
              <a:lnSpc>
                <a:spcPct val="150000"/>
              </a:lnSpc>
              <a:defRPr/>
            </a:pPr>
            <a:r>
              <a:rPr lang="zh-CN" altLang="en-US" sz="1400" b="0" i="0" u="none" baseline="0">
                <a:solidFill>
                  <a:srgbClr val="FFFFFF"/>
                </a:solidFill>
                <a:latin typeface="微软雅黑" panose="020B0503020204020204" charset="-122"/>
                <a:ea typeface="微软雅黑" panose="020B0503020204020204" charset="-122"/>
              </a:rPr>
              <a:t>近年来，山东省中考历史逐渐向多元评价方向发展，考试形式逐步引入选择题、填空题与综合性材料题，以提升考生的综合素养和历史分析能力，鼓励学生进行深入思考和探究。</a:t>
            </a:r>
            <a:endParaRPr lang="en-US" sz="1100"/>
          </a:p>
        </p:txBody>
      </p:sp>
      <p:sp>
        <p:nvSpPr>
          <p:cNvPr id="30" name="AutoShape 30"/>
          <p:cNvSpPr/>
          <p:nvPr/>
        </p:nvSpPr>
        <p:spPr>
          <a:xfrm>
            <a:off x="8809238" y="2303227"/>
            <a:ext cx="2848102" cy="338554"/>
          </a:xfrm>
          <a:prstGeom prst="rect">
            <a:avLst/>
          </a:prstGeom>
        </p:spPr>
        <p:txBody>
          <a:bodyPr vert="horz" wrap="square" lIns="91440" tIns="45720" rIns="91440" bIns="45720" anchor="t">
            <a:spAutoFit/>
          </a:bodyPr>
          <a:p>
            <a:pPr marL="0" algn="ctr"/>
            <a:r>
              <a:rPr lang="zh-CN" altLang="en-US" sz="1600" b="1" i="0" u="none" baseline="0">
                <a:solidFill>
                  <a:srgbClr val="FFFFFF"/>
                </a:solidFill>
                <a:latin typeface="微软雅黑" panose="020B0503020204020204" charset="-122"/>
                <a:ea typeface="微软雅黑" panose="020B0503020204020204" charset="-122"/>
              </a:rPr>
              <a:t>政策依据</a:t>
            </a:r>
            <a:endParaRPr lang="zh-CN" altLang="en-US" sz="1600" b="1" i="0" u="none" baseline="0">
              <a:solidFill>
                <a:srgbClr val="FFFFFF"/>
              </a:solidFill>
              <a:latin typeface="微软雅黑" panose="020B0503020204020204" charset="-122"/>
              <a:ea typeface="微软雅黑" panose="020B0503020204020204" charset="-122"/>
            </a:endParaRPr>
          </a:p>
        </p:txBody>
      </p:sp>
      <p:sp>
        <p:nvSpPr>
          <p:cNvPr id="31" name="TextBox 31"/>
          <p:cNvSpPr txBox="1"/>
          <p:nvPr/>
        </p:nvSpPr>
        <p:spPr>
          <a:xfrm>
            <a:off x="8809238" y="3013051"/>
            <a:ext cx="2848102" cy="1539240"/>
          </a:xfrm>
          <a:prstGeom prst="rect">
            <a:avLst/>
          </a:prstGeom>
          <a:noFill/>
        </p:spPr>
        <p:txBody>
          <a:bodyPr vert="horz" wrap="square" lIns="91440" tIns="45720" rIns="91440" bIns="45720" rtlCol="0" anchor="t">
            <a:spAutoFit/>
          </a:bodyPr>
          <a:lstStyle/>
          <a:p>
            <a:pPr marL="0" algn="ctr">
              <a:lnSpc>
                <a:spcPct val="150000"/>
              </a:lnSpc>
              <a:defRPr/>
            </a:pPr>
            <a:r>
              <a:rPr lang="zh-CN" altLang="en-US" sz="1400" b="0" i="0" u="none" baseline="0">
                <a:solidFill>
                  <a:srgbClr val="FFFFFF"/>
                </a:solidFill>
                <a:latin typeface="微软雅黑" panose="020B0503020204020204" charset="-122"/>
                <a:ea typeface="微软雅黑" panose="020B0503020204020204" charset="-122"/>
              </a:rPr>
              <a:t>山东中考统考政策依据于国家教育部的指导意见及地方教育部门的具体实施细则，旨在提升历史学科的教学质量和考试的科学性，确保考试内容与国家教育方针高度一致。</a:t>
            </a:r>
            <a:endParaRPr lang="en-US" sz="1100"/>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Freeform 2"/>
          <p:cNvSpPr/>
          <p:nvPr/>
        </p:nvSpPr>
        <p:spPr>
          <a:xfrm>
            <a:off x="915353" y="2440384"/>
            <a:ext cx="1826421" cy="2050384"/>
          </a:xfrm>
          <a:custGeom>
            <a:avLst/>
            <a:gdLst/>
            <a:ahLst/>
            <a:cxnLst/>
            <a:rect l="l" t="t" r="r" b="b"/>
            <a:pathLst>
              <a:path w="14722" h="16528">
                <a:moveTo>
                  <a:pt x="8034" y="185"/>
                </a:moveTo>
                <a:lnTo>
                  <a:pt x="11041" y="1914"/>
                </a:lnTo>
                <a:lnTo>
                  <a:pt x="14050" y="3644"/>
                </a:lnTo>
                <a:lnTo>
                  <a:pt x="14089" y="3667"/>
                </a:lnTo>
                <a:lnTo>
                  <a:pt x="14128" y="3692"/>
                </a:lnTo>
                <a:lnTo>
                  <a:pt x="14165" y="3718"/>
                </a:lnTo>
                <a:lnTo>
                  <a:pt x="14201" y="3744"/>
                </a:lnTo>
                <a:lnTo>
                  <a:pt x="14236" y="3772"/>
                </a:lnTo>
                <a:lnTo>
                  <a:pt x="14271" y="3800"/>
                </a:lnTo>
                <a:lnTo>
                  <a:pt x="14303" y="3829"/>
                </a:lnTo>
                <a:lnTo>
                  <a:pt x="14335" y="3860"/>
                </a:lnTo>
                <a:lnTo>
                  <a:pt x="14366" y="3891"/>
                </a:lnTo>
                <a:lnTo>
                  <a:pt x="14395" y="3923"/>
                </a:lnTo>
                <a:lnTo>
                  <a:pt x="14423" y="3956"/>
                </a:lnTo>
                <a:lnTo>
                  <a:pt x="14450" y="3989"/>
                </a:lnTo>
                <a:lnTo>
                  <a:pt x="14476" y="4024"/>
                </a:lnTo>
                <a:lnTo>
                  <a:pt x="14501" y="4060"/>
                </a:lnTo>
                <a:lnTo>
                  <a:pt x="14524" y="4095"/>
                </a:lnTo>
                <a:lnTo>
                  <a:pt x="14546" y="4132"/>
                </a:lnTo>
                <a:lnTo>
                  <a:pt x="14567" y="4170"/>
                </a:lnTo>
                <a:lnTo>
                  <a:pt x="14587" y="4207"/>
                </a:lnTo>
                <a:lnTo>
                  <a:pt x="14605" y="4247"/>
                </a:lnTo>
                <a:lnTo>
                  <a:pt x="14622" y="4286"/>
                </a:lnTo>
                <a:lnTo>
                  <a:pt x="14638" y="4326"/>
                </a:lnTo>
                <a:lnTo>
                  <a:pt x="14652" y="4367"/>
                </a:lnTo>
                <a:lnTo>
                  <a:pt x="14666" y="4409"/>
                </a:lnTo>
                <a:lnTo>
                  <a:pt x="14677" y="4450"/>
                </a:lnTo>
                <a:lnTo>
                  <a:pt x="14688" y="4493"/>
                </a:lnTo>
                <a:lnTo>
                  <a:pt x="14697" y="4535"/>
                </a:lnTo>
                <a:lnTo>
                  <a:pt x="14704" y="4579"/>
                </a:lnTo>
                <a:lnTo>
                  <a:pt x="14711" y="4624"/>
                </a:lnTo>
                <a:lnTo>
                  <a:pt x="14716" y="4668"/>
                </a:lnTo>
                <a:lnTo>
                  <a:pt x="14719" y="4713"/>
                </a:lnTo>
                <a:lnTo>
                  <a:pt x="14721" y="4759"/>
                </a:lnTo>
                <a:lnTo>
                  <a:pt x="14722" y="4804"/>
                </a:lnTo>
                <a:lnTo>
                  <a:pt x="14722" y="8264"/>
                </a:lnTo>
                <a:lnTo>
                  <a:pt x="14722" y="11724"/>
                </a:lnTo>
                <a:lnTo>
                  <a:pt x="14721" y="11769"/>
                </a:lnTo>
                <a:lnTo>
                  <a:pt x="14719" y="11815"/>
                </a:lnTo>
                <a:lnTo>
                  <a:pt x="14716" y="11860"/>
                </a:lnTo>
                <a:lnTo>
                  <a:pt x="14711" y="11904"/>
                </a:lnTo>
                <a:lnTo>
                  <a:pt x="14704" y="11949"/>
                </a:lnTo>
                <a:lnTo>
                  <a:pt x="14697" y="11993"/>
                </a:lnTo>
                <a:lnTo>
                  <a:pt x="14688" y="12035"/>
                </a:lnTo>
                <a:lnTo>
                  <a:pt x="14677" y="12078"/>
                </a:lnTo>
                <a:lnTo>
                  <a:pt x="14666" y="12119"/>
                </a:lnTo>
                <a:lnTo>
                  <a:pt x="14652" y="12161"/>
                </a:lnTo>
                <a:lnTo>
                  <a:pt x="14638" y="12202"/>
                </a:lnTo>
                <a:lnTo>
                  <a:pt x="14622" y="12242"/>
                </a:lnTo>
                <a:lnTo>
                  <a:pt x="14605" y="12281"/>
                </a:lnTo>
                <a:lnTo>
                  <a:pt x="14587" y="12321"/>
                </a:lnTo>
                <a:lnTo>
                  <a:pt x="14567" y="12358"/>
                </a:lnTo>
                <a:lnTo>
                  <a:pt x="14546" y="12396"/>
                </a:lnTo>
                <a:lnTo>
                  <a:pt x="14524" y="12433"/>
                </a:lnTo>
                <a:lnTo>
                  <a:pt x="14501" y="12468"/>
                </a:lnTo>
                <a:lnTo>
                  <a:pt x="14476" y="12504"/>
                </a:lnTo>
                <a:lnTo>
                  <a:pt x="14450" y="12539"/>
                </a:lnTo>
                <a:lnTo>
                  <a:pt x="14423" y="12572"/>
                </a:lnTo>
                <a:lnTo>
                  <a:pt x="14395" y="12605"/>
                </a:lnTo>
                <a:lnTo>
                  <a:pt x="14366" y="12637"/>
                </a:lnTo>
                <a:lnTo>
                  <a:pt x="14335" y="12668"/>
                </a:lnTo>
                <a:lnTo>
                  <a:pt x="14303" y="12699"/>
                </a:lnTo>
                <a:lnTo>
                  <a:pt x="14271" y="12728"/>
                </a:lnTo>
                <a:lnTo>
                  <a:pt x="14236" y="12756"/>
                </a:lnTo>
                <a:lnTo>
                  <a:pt x="14201" y="12784"/>
                </a:lnTo>
                <a:lnTo>
                  <a:pt x="14165" y="12810"/>
                </a:lnTo>
                <a:lnTo>
                  <a:pt x="14128" y="12836"/>
                </a:lnTo>
                <a:lnTo>
                  <a:pt x="14089" y="12861"/>
                </a:lnTo>
                <a:lnTo>
                  <a:pt x="14050" y="12884"/>
                </a:lnTo>
                <a:lnTo>
                  <a:pt x="11041" y="14614"/>
                </a:lnTo>
                <a:lnTo>
                  <a:pt x="8034" y="16343"/>
                </a:lnTo>
                <a:lnTo>
                  <a:pt x="7993" y="16366"/>
                </a:lnTo>
                <a:lnTo>
                  <a:pt x="7953" y="16387"/>
                </a:lnTo>
                <a:lnTo>
                  <a:pt x="7912" y="16407"/>
                </a:lnTo>
                <a:lnTo>
                  <a:pt x="7870" y="16424"/>
                </a:lnTo>
                <a:lnTo>
                  <a:pt x="7829" y="16441"/>
                </a:lnTo>
                <a:lnTo>
                  <a:pt x="7787" y="16457"/>
                </a:lnTo>
                <a:lnTo>
                  <a:pt x="7745" y="16470"/>
                </a:lnTo>
                <a:lnTo>
                  <a:pt x="7704" y="16483"/>
                </a:lnTo>
                <a:lnTo>
                  <a:pt x="7661" y="16493"/>
                </a:lnTo>
                <a:lnTo>
                  <a:pt x="7618" y="16502"/>
                </a:lnTo>
                <a:lnTo>
                  <a:pt x="7575" y="16511"/>
                </a:lnTo>
                <a:lnTo>
                  <a:pt x="7533" y="16517"/>
                </a:lnTo>
                <a:lnTo>
                  <a:pt x="7490" y="16522"/>
                </a:lnTo>
                <a:lnTo>
                  <a:pt x="7447" y="16525"/>
                </a:lnTo>
                <a:lnTo>
                  <a:pt x="7404" y="16527"/>
                </a:lnTo>
                <a:lnTo>
                  <a:pt x="7362" y="16528"/>
                </a:lnTo>
                <a:lnTo>
                  <a:pt x="7318" y="16527"/>
                </a:lnTo>
                <a:lnTo>
                  <a:pt x="7275" y="16525"/>
                </a:lnTo>
                <a:lnTo>
                  <a:pt x="7232" y="16522"/>
                </a:lnTo>
                <a:lnTo>
                  <a:pt x="7189" y="16517"/>
                </a:lnTo>
                <a:lnTo>
                  <a:pt x="7147" y="16511"/>
                </a:lnTo>
                <a:lnTo>
                  <a:pt x="7104" y="16502"/>
                </a:lnTo>
                <a:lnTo>
                  <a:pt x="7061" y="16493"/>
                </a:lnTo>
                <a:lnTo>
                  <a:pt x="7018" y="16483"/>
                </a:lnTo>
                <a:lnTo>
                  <a:pt x="6977" y="16470"/>
                </a:lnTo>
                <a:lnTo>
                  <a:pt x="6935" y="16457"/>
                </a:lnTo>
                <a:lnTo>
                  <a:pt x="6893" y="16441"/>
                </a:lnTo>
                <a:lnTo>
                  <a:pt x="6852" y="16424"/>
                </a:lnTo>
                <a:lnTo>
                  <a:pt x="6810" y="16407"/>
                </a:lnTo>
                <a:lnTo>
                  <a:pt x="6769" y="16387"/>
                </a:lnTo>
                <a:lnTo>
                  <a:pt x="6729" y="16366"/>
                </a:lnTo>
                <a:lnTo>
                  <a:pt x="6688" y="16343"/>
                </a:lnTo>
                <a:lnTo>
                  <a:pt x="3681" y="14614"/>
                </a:lnTo>
                <a:lnTo>
                  <a:pt x="672" y="12884"/>
                </a:lnTo>
                <a:lnTo>
                  <a:pt x="633" y="12861"/>
                </a:lnTo>
                <a:lnTo>
                  <a:pt x="594" y="12836"/>
                </a:lnTo>
                <a:lnTo>
                  <a:pt x="557" y="12810"/>
                </a:lnTo>
                <a:lnTo>
                  <a:pt x="521" y="12784"/>
                </a:lnTo>
                <a:lnTo>
                  <a:pt x="486" y="12756"/>
                </a:lnTo>
                <a:lnTo>
                  <a:pt x="451" y="12728"/>
                </a:lnTo>
                <a:lnTo>
                  <a:pt x="419" y="12699"/>
                </a:lnTo>
                <a:lnTo>
                  <a:pt x="387" y="12668"/>
                </a:lnTo>
                <a:lnTo>
                  <a:pt x="356" y="12637"/>
                </a:lnTo>
                <a:lnTo>
                  <a:pt x="327" y="12605"/>
                </a:lnTo>
                <a:lnTo>
                  <a:pt x="299" y="12572"/>
                </a:lnTo>
                <a:lnTo>
                  <a:pt x="272" y="12539"/>
                </a:lnTo>
                <a:lnTo>
                  <a:pt x="246" y="12504"/>
                </a:lnTo>
                <a:lnTo>
                  <a:pt x="221" y="12468"/>
                </a:lnTo>
                <a:lnTo>
                  <a:pt x="198" y="12433"/>
                </a:lnTo>
                <a:lnTo>
                  <a:pt x="176" y="12396"/>
                </a:lnTo>
                <a:lnTo>
                  <a:pt x="155" y="12358"/>
                </a:lnTo>
                <a:lnTo>
                  <a:pt x="135" y="12321"/>
                </a:lnTo>
                <a:lnTo>
                  <a:pt x="117" y="12281"/>
                </a:lnTo>
                <a:lnTo>
                  <a:pt x="100" y="12242"/>
                </a:lnTo>
                <a:lnTo>
                  <a:pt x="84" y="12202"/>
                </a:lnTo>
                <a:lnTo>
                  <a:pt x="70" y="12161"/>
                </a:lnTo>
                <a:lnTo>
                  <a:pt x="56" y="12119"/>
                </a:lnTo>
                <a:lnTo>
                  <a:pt x="45" y="12078"/>
                </a:lnTo>
                <a:lnTo>
                  <a:pt x="34" y="12035"/>
                </a:lnTo>
                <a:lnTo>
                  <a:pt x="25" y="11993"/>
                </a:lnTo>
                <a:lnTo>
                  <a:pt x="18" y="11949"/>
                </a:lnTo>
                <a:lnTo>
                  <a:pt x="11" y="11904"/>
                </a:lnTo>
                <a:lnTo>
                  <a:pt x="6" y="11860"/>
                </a:lnTo>
                <a:lnTo>
                  <a:pt x="3" y="11815"/>
                </a:lnTo>
                <a:lnTo>
                  <a:pt x="1" y="11769"/>
                </a:lnTo>
                <a:lnTo>
                  <a:pt x="0" y="11724"/>
                </a:lnTo>
                <a:lnTo>
                  <a:pt x="0" y="8264"/>
                </a:lnTo>
                <a:lnTo>
                  <a:pt x="0" y="4804"/>
                </a:lnTo>
                <a:lnTo>
                  <a:pt x="1" y="4759"/>
                </a:lnTo>
                <a:lnTo>
                  <a:pt x="3" y="4713"/>
                </a:lnTo>
                <a:lnTo>
                  <a:pt x="6" y="4668"/>
                </a:lnTo>
                <a:lnTo>
                  <a:pt x="11" y="4624"/>
                </a:lnTo>
                <a:lnTo>
                  <a:pt x="18" y="4579"/>
                </a:lnTo>
                <a:lnTo>
                  <a:pt x="25" y="4535"/>
                </a:lnTo>
                <a:lnTo>
                  <a:pt x="34" y="4493"/>
                </a:lnTo>
                <a:lnTo>
                  <a:pt x="45" y="4450"/>
                </a:lnTo>
                <a:lnTo>
                  <a:pt x="56" y="4409"/>
                </a:lnTo>
                <a:lnTo>
                  <a:pt x="70" y="4367"/>
                </a:lnTo>
                <a:lnTo>
                  <a:pt x="84" y="4326"/>
                </a:lnTo>
                <a:lnTo>
                  <a:pt x="100" y="4286"/>
                </a:lnTo>
                <a:lnTo>
                  <a:pt x="117" y="4247"/>
                </a:lnTo>
                <a:lnTo>
                  <a:pt x="135" y="4207"/>
                </a:lnTo>
                <a:lnTo>
                  <a:pt x="155" y="4170"/>
                </a:lnTo>
                <a:lnTo>
                  <a:pt x="176" y="4132"/>
                </a:lnTo>
                <a:lnTo>
                  <a:pt x="198" y="4095"/>
                </a:lnTo>
                <a:lnTo>
                  <a:pt x="221" y="4060"/>
                </a:lnTo>
                <a:lnTo>
                  <a:pt x="246" y="4024"/>
                </a:lnTo>
                <a:lnTo>
                  <a:pt x="272" y="3989"/>
                </a:lnTo>
                <a:lnTo>
                  <a:pt x="299" y="3956"/>
                </a:lnTo>
                <a:lnTo>
                  <a:pt x="327" y="3923"/>
                </a:lnTo>
                <a:lnTo>
                  <a:pt x="356" y="3891"/>
                </a:lnTo>
                <a:lnTo>
                  <a:pt x="387" y="3860"/>
                </a:lnTo>
                <a:lnTo>
                  <a:pt x="419" y="3829"/>
                </a:lnTo>
                <a:lnTo>
                  <a:pt x="451" y="3800"/>
                </a:lnTo>
                <a:lnTo>
                  <a:pt x="486" y="3772"/>
                </a:lnTo>
                <a:lnTo>
                  <a:pt x="521" y="3744"/>
                </a:lnTo>
                <a:lnTo>
                  <a:pt x="557" y="3718"/>
                </a:lnTo>
                <a:lnTo>
                  <a:pt x="594" y="3692"/>
                </a:lnTo>
                <a:lnTo>
                  <a:pt x="633" y="3667"/>
                </a:lnTo>
                <a:lnTo>
                  <a:pt x="672" y="3644"/>
                </a:lnTo>
                <a:lnTo>
                  <a:pt x="3681" y="1914"/>
                </a:lnTo>
                <a:lnTo>
                  <a:pt x="6688" y="185"/>
                </a:lnTo>
                <a:lnTo>
                  <a:pt x="6729" y="162"/>
                </a:lnTo>
                <a:lnTo>
                  <a:pt x="6769" y="141"/>
                </a:lnTo>
                <a:lnTo>
                  <a:pt x="6810" y="121"/>
                </a:lnTo>
                <a:lnTo>
                  <a:pt x="6852" y="104"/>
                </a:lnTo>
                <a:lnTo>
                  <a:pt x="6893" y="87"/>
                </a:lnTo>
                <a:lnTo>
                  <a:pt x="6935" y="71"/>
                </a:lnTo>
                <a:lnTo>
                  <a:pt x="6977" y="58"/>
                </a:lnTo>
                <a:lnTo>
                  <a:pt x="7018" y="45"/>
                </a:lnTo>
                <a:lnTo>
                  <a:pt x="7061" y="35"/>
                </a:lnTo>
                <a:lnTo>
                  <a:pt x="7104" y="26"/>
                </a:lnTo>
                <a:lnTo>
                  <a:pt x="7147" y="17"/>
                </a:lnTo>
                <a:lnTo>
                  <a:pt x="7189" y="11"/>
                </a:lnTo>
                <a:lnTo>
                  <a:pt x="7232" y="6"/>
                </a:lnTo>
                <a:lnTo>
                  <a:pt x="7275" y="3"/>
                </a:lnTo>
                <a:lnTo>
                  <a:pt x="7318" y="1"/>
                </a:lnTo>
                <a:lnTo>
                  <a:pt x="7362" y="0"/>
                </a:lnTo>
                <a:lnTo>
                  <a:pt x="7404" y="1"/>
                </a:lnTo>
                <a:lnTo>
                  <a:pt x="7447" y="3"/>
                </a:lnTo>
                <a:lnTo>
                  <a:pt x="7490" y="6"/>
                </a:lnTo>
                <a:lnTo>
                  <a:pt x="7533" y="11"/>
                </a:lnTo>
                <a:lnTo>
                  <a:pt x="7575" y="17"/>
                </a:lnTo>
                <a:lnTo>
                  <a:pt x="7618" y="26"/>
                </a:lnTo>
                <a:lnTo>
                  <a:pt x="7661" y="35"/>
                </a:lnTo>
                <a:lnTo>
                  <a:pt x="7704" y="45"/>
                </a:lnTo>
                <a:lnTo>
                  <a:pt x="7745" y="58"/>
                </a:lnTo>
                <a:lnTo>
                  <a:pt x="7787" y="71"/>
                </a:lnTo>
                <a:lnTo>
                  <a:pt x="7829" y="87"/>
                </a:lnTo>
                <a:lnTo>
                  <a:pt x="7870" y="104"/>
                </a:lnTo>
                <a:lnTo>
                  <a:pt x="7912" y="121"/>
                </a:lnTo>
                <a:lnTo>
                  <a:pt x="7953" y="141"/>
                </a:lnTo>
                <a:lnTo>
                  <a:pt x="7993" y="162"/>
                </a:lnTo>
                <a:lnTo>
                  <a:pt x="8034" y="185"/>
                </a:lnTo>
                <a:close/>
              </a:path>
            </a:pathLst>
          </a:custGeom>
          <a:solidFill>
            <a:srgbClr val="285B9E"/>
          </a:solidFill>
          <a:ln>
            <a:prstDash val="solid"/>
          </a:ln>
        </p:spPr>
        <p:txBody>
          <a:bodyPr vert="horz" wrap="square" lIns="91440" tIns="45720" rIns="91440" bIns="45720" anchor="t">
            <a:normAutofit/>
          </a:bodyPr>
          <a:p>
            <a:pPr marL="0" marR="0" indent="0" algn="ctr" fontAlgn="auto">
              <a:lnSpc>
                <a:spcPct val="100000"/>
              </a:lnSpc>
              <a:spcBef>
                <a:spcPct val="0"/>
              </a:spcBef>
              <a:spcAft>
                <a:spcPct val="0"/>
              </a:spcAft>
            </a:pPr>
          </a:p>
        </p:txBody>
      </p:sp>
      <p:sp>
        <p:nvSpPr>
          <p:cNvPr id="3" name="Freeform 3"/>
          <p:cNvSpPr/>
          <p:nvPr/>
        </p:nvSpPr>
        <p:spPr>
          <a:xfrm rot="5400000">
            <a:off x="231476" y="6545886"/>
            <a:ext cx="135253" cy="118780"/>
          </a:xfrm>
          <a:custGeom>
            <a:avLst/>
            <a:gdLst/>
            <a:ahLst/>
            <a:cxnLst/>
            <a:rect l="l" t="t" r="r" b="b"/>
            <a:pathLst>
              <a:path w="1047548" h="919963">
                <a:moveTo>
                  <a:pt x="0" y="919963"/>
                </a:moveTo>
                <a:lnTo>
                  <a:pt x="523774" y="0"/>
                </a:lnTo>
                <a:lnTo>
                  <a:pt x="1047548" y="919963"/>
                </a:lnTo>
                <a:lnTo>
                  <a:pt x="523774" y="588010"/>
                </a:lnTo>
                <a:lnTo>
                  <a:pt x="0" y="919963"/>
                </a:lnTo>
                <a:close/>
              </a:path>
            </a:pathLst>
          </a:custGeom>
          <a:solidFill>
            <a:srgbClr val="285B9E"/>
          </a:solidFill>
          <a:ln cap="flat" cmpd="sng">
            <a:prstDash val="solid"/>
          </a:ln>
        </p:spPr>
        <p:txBody>
          <a:bodyPr vert="horz" wrap="square" lIns="91440" tIns="45720" rIns="91440" bIns="45720" anchor="ctr">
            <a:noAutofit/>
          </a:bodyPr>
          <a:p>
            <a:pPr marL="0" algn="ctr"/>
          </a:p>
        </p:txBody>
      </p:sp>
      <p:sp>
        <p:nvSpPr>
          <p:cNvPr id="4" name="AutoShape 4"/>
          <p:cNvSpPr/>
          <p:nvPr/>
        </p:nvSpPr>
        <p:spPr>
          <a:xfrm>
            <a:off x="1298427" y="2824650"/>
            <a:ext cx="726482" cy="1200329"/>
          </a:xfrm>
          <a:prstGeom prst="rect">
            <a:avLst/>
          </a:prstGeom>
        </p:spPr>
        <p:txBody>
          <a:bodyPr vert="horz" wrap="none" lIns="91440" tIns="45720" rIns="91440" bIns="45720" anchor="t">
            <a:spAutoFit/>
          </a:bodyPr>
          <a:p>
            <a:pPr marL="0" marR="0" indent="0" algn="ctr" fontAlgn="auto">
              <a:lnSpc>
                <a:spcPct val="100000"/>
              </a:lnSpc>
              <a:spcBef>
                <a:spcPct val="0"/>
              </a:spcBef>
              <a:spcAft>
                <a:spcPct val="0"/>
              </a:spcAft>
            </a:pPr>
            <a:r>
              <a:rPr lang="en-US" sz="7200" b="0" i="0" u="none" baseline="0">
                <a:solidFill>
                  <a:srgbClr val="FFFFFF"/>
                </a:solidFill>
                <a:latin typeface="微软雅黑" panose="020B0503020204020204" charset="-122"/>
                <a:ea typeface="微软雅黑" panose="020B0503020204020204" charset="-122"/>
              </a:rPr>
              <a:t>3</a:t>
            </a:r>
            <a:endParaRPr lang="en-US" sz="7200" b="0" i="0" u="none" baseline="0">
              <a:solidFill>
                <a:srgbClr val="FFFFFF"/>
              </a:solidFill>
              <a:latin typeface="微软雅黑" panose="020B0503020204020204" charset="-122"/>
              <a:ea typeface="微软雅黑" panose="020B0503020204020204" charset="-122"/>
            </a:endParaRPr>
          </a:p>
        </p:txBody>
      </p:sp>
      <p:sp>
        <p:nvSpPr>
          <p:cNvPr id="5" name="AutoShape 5"/>
          <p:cNvSpPr/>
          <p:nvPr/>
        </p:nvSpPr>
        <p:spPr>
          <a:xfrm>
            <a:off x="1915279" y="3424814"/>
            <a:ext cx="415498" cy="369332"/>
          </a:xfrm>
          <a:prstGeom prst="rect">
            <a:avLst/>
          </a:prstGeom>
        </p:spPr>
        <p:txBody>
          <a:bodyPr vert="horz" wrap="none" lIns="91440" tIns="45720" rIns="91440" bIns="45720" anchor="t">
            <a:spAutoFit/>
          </a:bodyPr>
          <a:p>
            <a:pPr marL="0" marR="0" indent="0" algn="ctr" fontAlgn="auto">
              <a:lnSpc>
                <a:spcPct val="100000"/>
              </a:lnSpc>
              <a:spcBef>
                <a:spcPct val="0"/>
              </a:spcBef>
              <a:spcAft>
                <a:spcPct val="0"/>
              </a:spcAft>
            </a:pPr>
            <a:r>
              <a:rPr lang="zh-CN" altLang="en-US" sz="1800" b="0" i="0" u="none" baseline="0">
                <a:solidFill>
                  <a:srgbClr val="FFFFFF"/>
                </a:solidFill>
                <a:latin typeface="微软雅黑" panose="020B0503020204020204" charset="-122"/>
                <a:ea typeface="微软雅黑" panose="020B0503020204020204" charset="-122"/>
              </a:rPr>
              <a:t>个</a:t>
            </a:r>
            <a:endParaRPr lang="zh-CN" altLang="en-US" sz="1800" b="0" i="0" u="none" baseline="0">
              <a:solidFill>
                <a:srgbClr val="FFFFFF"/>
              </a:solidFill>
              <a:latin typeface="微软雅黑" panose="020B0503020204020204" charset="-122"/>
              <a:ea typeface="微软雅黑" panose="020B0503020204020204" charset="-122"/>
            </a:endParaRPr>
          </a:p>
        </p:txBody>
      </p:sp>
      <p:sp>
        <p:nvSpPr>
          <p:cNvPr id="6" name="AutoShape 6"/>
          <p:cNvSpPr/>
          <p:nvPr/>
        </p:nvSpPr>
        <p:spPr>
          <a:xfrm>
            <a:off x="1956922" y="3418559"/>
            <a:ext cx="332212" cy="332212"/>
          </a:xfrm>
          <a:prstGeom prst="ellipse">
            <a:avLst/>
          </a:prstGeom>
          <a:noFill/>
          <a:ln w="12700" cap="flat" cmpd="sng">
            <a:solidFill>
              <a:srgbClr val="FFFFFF"/>
            </a:solidFill>
            <a:prstDash val="solid"/>
          </a:ln>
        </p:spPr>
        <p:txBody>
          <a:bodyPr vert="horz" lIns="91440" tIns="45720" rIns="91440" bIns="45720" anchor="ctr">
            <a:normAutofit/>
          </a:bodyPr>
          <a:p>
            <a:pPr marL="0" algn="ctr"/>
          </a:p>
        </p:txBody>
      </p:sp>
      <p:cxnSp>
        <p:nvCxnSpPr>
          <p:cNvPr id="7" name="Connector 7"/>
          <p:cNvCxnSpPr/>
          <p:nvPr/>
        </p:nvCxnSpPr>
        <p:spPr>
          <a:xfrm>
            <a:off x="2735678" y="3465576"/>
            <a:ext cx="460752" cy="0"/>
          </a:xfrm>
          <a:prstGeom prst="line">
            <a:avLst/>
          </a:prstGeom>
          <a:ln w="19050" cap="flat" cmpd="sng">
            <a:solidFill>
              <a:srgbClr val="285B9E"/>
            </a:solidFill>
            <a:prstDash val="solid"/>
          </a:ln>
        </p:spPr>
      </p:cxnSp>
      <p:sp>
        <p:nvSpPr>
          <p:cNvPr id="8" name="AutoShape 8"/>
          <p:cNvSpPr/>
          <p:nvPr/>
        </p:nvSpPr>
        <p:spPr>
          <a:xfrm>
            <a:off x="2949016" y="1463645"/>
            <a:ext cx="243326" cy="3992877"/>
          </a:xfrm>
          <a:prstGeom prst="leftBracket">
            <a:avLst>
              <a:gd name="adj" fmla="val 0"/>
            </a:avLst>
          </a:prstGeom>
          <a:ln w="19050" cap="flat" cmpd="sng">
            <a:solidFill>
              <a:srgbClr val="285B9E"/>
            </a:solidFill>
            <a:prstDash val="solid"/>
          </a:ln>
        </p:spPr>
        <p:txBody>
          <a:bodyPr vert="horz" lIns="91440" tIns="45720" rIns="91440" bIns="45720" anchor="ctr">
            <a:normAutofit/>
          </a:bodyPr>
          <a:p>
            <a:pPr marL="0" algn="ctr"/>
          </a:p>
        </p:txBody>
      </p:sp>
      <p:sp>
        <p:nvSpPr>
          <p:cNvPr id="9" name="AutoShape 9"/>
          <p:cNvSpPr/>
          <p:nvPr/>
        </p:nvSpPr>
        <p:spPr>
          <a:xfrm>
            <a:off x="3257390" y="867132"/>
            <a:ext cx="7976616" cy="431841"/>
          </a:xfrm>
          <a:prstGeom prst="hexagon">
            <a:avLst>
              <a:gd name="adj" fmla="val 0"/>
              <a:gd name="vf" fmla="val 115470"/>
            </a:avLst>
          </a:prstGeom>
          <a:solidFill>
            <a:srgbClr val="285B9E"/>
          </a:solidFill>
          <a:ln cap="flat" cmpd="sng">
            <a:prstDash val="solid"/>
          </a:ln>
        </p:spPr>
        <p:txBody>
          <a:bodyPr vert="horz" lIns="91440" tIns="45720" rIns="91440" bIns="45720" anchor="ctr">
            <a:normAutofit/>
          </a:bodyPr>
          <a:p>
            <a:pPr marL="0" algn="ctr"/>
          </a:p>
        </p:txBody>
      </p:sp>
      <p:sp>
        <p:nvSpPr>
          <p:cNvPr id="10" name="AutoShape 10"/>
          <p:cNvSpPr/>
          <p:nvPr/>
        </p:nvSpPr>
        <p:spPr>
          <a:xfrm>
            <a:off x="3257390" y="1299578"/>
            <a:ext cx="7976616" cy="1413362"/>
          </a:xfrm>
          <a:prstGeom prst="hexagon">
            <a:avLst>
              <a:gd name="adj" fmla="val 0"/>
              <a:gd name="vf" fmla="val 115470"/>
            </a:avLst>
          </a:prstGeom>
          <a:solidFill>
            <a:srgbClr val="F2F5FB"/>
          </a:solidFill>
          <a:ln cap="flat" cmpd="sng">
            <a:prstDash val="solid"/>
          </a:ln>
        </p:spPr>
        <p:txBody>
          <a:bodyPr vert="horz" lIns="91440" tIns="45720" rIns="91440" bIns="45720" anchor="ctr">
            <a:normAutofit/>
          </a:bodyPr>
          <a:p>
            <a:pPr marL="0" algn="ctr"/>
          </a:p>
        </p:txBody>
      </p:sp>
      <p:sp>
        <p:nvSpPr>
          <p:cNvPr id="11" name="Freeform 11"/>
          <p:cNvSpPr/>
          <p:nvPr/>
        </p:nvSpPr>
        <p:spPr>
          <a:xfrm rot="5400000">
            <a:off x="3474274" y="1014430"/>
            <a:ext cx="135253" cy="118780"/>
          </a:xfrm>
          <a:custGeom>
            <a:avLst/>
            <a:gdLst/>
            <a:ahLst/>
            <a:cxnLst/>
            <a:rect l="l" t="t" r="r" b="b"/>
            <a:pathLst>
              <a:path w="1047548" h="919963">
                <a:moveTo>
                  <a:pt x="0" y="919963"/>
                </a:moveTo>
                <a:lnTo>
                  <a:pt x="523774" y="0"/>
                </a:lnTo>
                <a:lnTo>
                  <a:pt x="1047548" y="919963"/>
                </a:lnTo>
                <a:lnTo>
                  <a:pt x="523774" y="588010"/>
                </a:lnTo>
                <a:lnTo>
                  <a:pt x="0" y="919963"/>
                </a:lnTo>
                <a:close/>
              </a:path>
            </a:pathLst>
          </a:custGeom>
          <a:solidFill>
            <a:srgbClr val="FFFFFF"/>
          </a:solidFill>
          <a:ln cap="flat" cmpd="sng">
            <a:prstDash val="solid"/>
          </a:ln>
        </p:spPr>
        <p:txBody>
          <a:bodyPr vert="horz" wrap="square" lIns="91440" tIns="45720" rIns="91440" bIns="45720" anchor="ctr">
            <a:noAutofit/>
          </a:bodyPr>
          <a:p>
            <a:pPr marL="0" algn="ctr"/>
          </a:p>
        </p:txBody>
      </p:sp>
      <p:sp>
        <p:nvSpPr>
          <p:cNvPr id="12" name="AutoShape 12"/>
          <p:cNvSpPr/>
          <p:nvPr/>
        </p:nvSpPr>
        <p:spPr>
          <a:xfrm>
            <a:off x="3257390" y="2824650"/>
            <a:ext cx="7976616" cy="431841"/>
          </a:xfrm>
          <a:prstGeom prst="hexagon">
            <a:avLst>
              <a:gd name="adj" fmla="val 0"/>
              <a:gd name="vf" fmla="val 115470"/>
            </a:avLst>
          </a:prstGeom>
          <a:solidFill>
            <a:srgbClr val="285B9E"/>
          </a:solidFill>
          <a:ln cap="flat" cmpd="sng">
            <a:prstDash val="solid"/>
          </a:ln>
        </p:spPr>
        <p:txBody>
          <a:bodyPr vert="horz" lIns="91440" tIns="45720" rIns="91440" bIns="45720" anchor="ctr">
            <a:normAutofit/>
          </a:bodyPr>
          <a:p>
            <a:pPr marL="0" algn="ctr"/>
          </a:p>
        </p:txBody>
      </p:sp>
      <p:sp>
        <p:nvSpPr>
          <p:cNvPr id="13" name="AutoShape 13"/>
          <p:cNvSpPr/>
          <p:nvPr/>
        </p:nvSpPr>
        <p:spPr>
          <a:xfrm>
            <a:off x="3257390" y="3257095"/>
            <a:ext cx="7976616" cy="1399041"/>
          </a:xfrm>
          <a:prstGeom prst="hexagon">
            <a:avLst>
              <a:gd name="adj" fmla="val 0"/>
              <a:gd name="vf" fmla="val 115470"/>
            </a:avLst>
          </a:prstGeom>
          <a:solidFill>
            <a:srgbClr val="F2F5FB"/>
          </a:solidFill>
          <a:ln cap="flat" cmpd="sng">
            <a:prstDash val="solid"/>
          </a:ln>
        </p:spPr>
        <p:txBody>
          <a:bodyPr vert="horz" lIns="91440" tIns="45720" rIns="91440" bIns="45720" anchor="ctr">
            <a:normAutofit/>
          </a:bodyPr>
          <a:p>
            <a:pPr marL="0" algn="ctr"/>
          </a:p>
        </p:txBody>
      </p:sp>
      <p:sp>
        <p:nvSpPr>
          <p:cNvPr id="14" name="Freeform 14"/>
          <p:cNvSpPr/>
          <p:nvPr/>
        </p:nvSpPr>
        <p:spPr>
          <a:xfrm rot="5400000">
            <a:off x="3474274" y="2997349"/>
            <a:ext cx="135253" cy="118780"/>
          </a:xfrm>
          <a:custGeom>
            <a:avLst/>
            <a:gdLst/>
            <a:ahLst/>
            <a:cxnLst/>
            <a:rect l="l" t="t" r="r" b="b"/>
            <a:pathLst>
              <a:path w="1047548" h="919963">
                <a:moveTo>
                  <a:pt x="0" y="919963"/>
                </a:moveTo>
                <a:lnTo>
                  <a:pt x="523774" y="0"/>
                </a:lnTo>
                <a:lnTo>
                  <a:pt x="1047548" y="919963"/>
                </a:lnTo>
                <a:lnTo>
                  <a:pt x="523774" y="588010"/>
                </a:lnTo>
                <a:lnTo>
                  <a:pt x="0" y="919963"/>
                </a:lnTo>
                <a:close/>
              </a:path>
            </a:pathLst>
          </a:custGeom>
          <a:solidFill>
            <a:srgbClr val="FFFFFF"/>
          </a:solidFill>
          <a:ln cap="flat" cmpd="sng">
            <a:prstDash val="solid"/>
          </a:ln>
        </p:spPr>
        <p:txBody>
          <a:bodyPr vert="horz" wrap="square" lIns="91440" tIns="45720" rIns="91440" bIns="45720" anchor="ctr">
            <a:noAutofit/>
          </a:bodyPr>
          <a:p>
            <a:pPr marL="0" algn="ctr"/>
          </a:p>
        </p:txBody>
      </p:sp>
      <p:sp>
        <p:nvSpPr>
          <p:cNvPr id="15" name="AutoShape 15"/>
          <p:cNvSpPr/>
          <p:nvPr/>
        </p:nvSpPr>
        <p:spPr>
          <a:xfrm>
            <a:off x="3255641" y="4794077"/>
            <a:ext cx="7976616" cy="431841"/>
          </a:xfrm>
          <a:prstGeom prst="hexagon">
            <a:avLst>
              <a:gd name="adj" fmla="val 0"/>
              <a:gd name="vf" fmla="val 115470"/>
            </a:avLst>
          </a:prstGeom>
          <a:solidFill>
            <a:srgbClr val="285B9E"/>
          </a:solidFill>
          <a:ln cap="flat" cmpd="sng">
            <a:prstDash val="solid"/>
          </a:ln>
        </p:spPr>
        <p:txBody>
          <a:bodyPr vert="horz" lIns="91440" tIns="45720" rIns="91440" bIns="45720" anchor="ctr">
            <a:normAutofit/>
          </a:bodyPr>
          <a:p>
            <a:pPr marL="0" algn="ctr"/>
          </a:p>
        </p:txBody>
      </p:sp>
      <p:sp>
        <p:nvSpPr>
          <p:cNvPr id="16" name="AutoShape 16"/>
          <p:cNvSpPr/>
          <p:nvPr/>
        </p:nvSpPr>
        <p:spPr>
          <a:xfrm>
            <a:off x="3255641" y="5226523"/>
            <a:ext cx="7976616" cy="1281420"/>
          </a:xfrm>
          <a:prstGeom prst="hexagon">
            <a:avLst>
              <a:gd name="adj" fmla="val 0"/>
              <a:gd name="vf" fmla="val 115470"/>
            </a:avLst>
          </a:prstGeom>
          <a:solidFill>
            <a:srgbClr val="F2F5FB"/>
          </a:solidFill>
          <a:ln cap="flat" cmpd="sng">
            <a:prstDash val="solid"/>
          </a:ln>
        </p:spPr>
        <p:txBody>
          <a:bodyPr vert="horz" lIns="91440" tIns="45720" rIns="91440" bIns="45720" anchor="ctr">
            <a:normAutofit/>
          </a:bodyPr>
          <a:p>
            <a:pPr marL="0" algn="ctr"/>
          </a:p>
        </p:txBody>
      </p:sp>
      <p:sp>
        <p:nvSpPr>
          <p:cNvPr id="17" name="Freeform 17"/>
          <p:cNvSpPr/>
          <p:nvPr/>
        </p:nvSpPr>
        <p:spPr>
          <a:xfrm rot="5400000">
            <a:off x="3413314" y="4940547"/>
            <a:ext cx="135253" cy="118780"/>
          </a:xfrm>
          <a:custGeom>
            <a:avLst/>
            <a:gdLst/>
            <a:ahLst/>
            <a:cxnLst/>
            <a:rect l="l" t="t" r="r" b="b"/>
            <a:pathLst>
              <a:path w="1047548" h="919963">
                <a:moveTo>
                  <a:pt x="0" y="919963"/>
                </a:moveTo>
                <a:lnTo>
                  <a:pt x="523774" y="0"/>
                </a:lnTo>
                <a:lnTo>
                  <a:pt x="1047548" y="919963"/>
                </a:lnTo>
                <a:lnTo>
                  <a:pt x="523774" y="588010"/>
                </a:lnTo>
                <a:lnTo>
                  <a:pt x="0" y="919963"/>
                </a:lnTo>
                <a:close/>
              </a:path>
            </a:pathLst>
          </a:custGeom>
          <a:solidFill>
            <a:srgbClr val="FFFFFF"/>
          </a:solidFill>
          <a:ln cap="flat" cmpd="sng">
            <a:prstDash val="solid"/>
          </a:ln>
        </p:spPr>
        <p:txBody>
          <a:bodyPr vert="horz" wrap="square" lIns="91440" tIns="45720" rIns="91440" bIns="45720" anchor="ctr">
            <a:noAutofit/>
          </a:bodyPr>
          <a:p>
            <a:pPr marL="0" algn="ctr"/>
          </a:p>
        </p:txBody>
      </p:sp>
      <p:sp>
        <p:nvSpPr>
          <p:cNvPr id="18" name="AutoShape 18"/>
          <p:cNvSpPr/>
          <p:nvPr/>
        </p:nvSpPr>
        <p:spPr>
          <a:xfrm>
            <a:off x="660752" y="298888"/>
            <a:ext cx="10823247" cy="523220"/>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800" b="1" i="0" u="none" baseline="0">
                <a:solidFill>
                  <a:srgbClr val="285B9E"/>
                </a:solidFill>
                <a:latin typeface="微软雅黑" panose="020B0503020204020204" charset="-122"/>
                <a:ea typeface="微软雅黑" panose="020B0503020204020204" charset="-122"/>
              </a:rPr>
              <a:t>改革影响</a:t>
            </a:r>
            <a:endParaRPr lang="zh-CN" altLang="en-US" sz="2800" b="1" i="0" u="none" baseline="0">
              <a:solidFill>
                <a:srgbClr val="285B9E"/>
              </a:solidFill>
              <a:latin typeface="微软雅黑" panose="020B0503020204020204" charset="-122"/>
              <a:ea typeface="微软雅黑" panose="020B0503020204020204" charset="-122"/>
            </a:endParaRPr>
          </a:p>
        </p:txBody>
      </p:sp>
      <p:sp>
        <p:nvSpPr>
          <p:cNvPr id="19" name="AutoShape 19"/>
          <p:cNvSpPr/>
          <p:nvPr/>
        </p:nvSpPr>
        <p:spPr>
          <a:xfrm>
            <a:off x="3633831" y="921500"/>
            <a:ext cx="7598426" cy="338554"/>
          </a:xfrm>
          <a:prstGeom prst="rect">
            <a:avLst/>
          </a:prstGeom>
        </p:spPr>
        <p:txBody>
          <a:bodyPr vert="horz" wrap="square" lIns="91440" tIns="45720" rIns="91440" bIns="45720" anchor="t">
            <a:spAutoFit/>
          </a:bodyPr>
          <a:p>
            <a:pPr marL="0" algn="l"/>
            <a:r>
              <a:rPr lang="zh-CN" altLang="en-US" sz="1600" b="1" i="0" u="none" baseline="0">
                <a:solidFill>
                  <a:srgbClr val="FFFFFF"/>
                </a:solidFill>
                <a:latin typeface="微软雅黑" panose="020B0503020204020204" charset="-122"/>
                <a:ea typeface="微软雅黑" panose="020B0503020204020204" charset="-122"/>
              </a:rPr>
              <a:t>对学生能力的要求</a:t>
            </a:r>
            <a:endParaRPr lang="zh-CN" altLang="en-US" sz="1600" b="1" i="0" u="none" baseline="0">
              <a:solidFill>
                <a:srgbClr val="FFFFFF"/>
              </a:solidFill>
              <a:latin typeface="微软雅黑" panose="020B0503020204020204" charset="-122"/>
              <a:ea typeface="微软雅黑" panose="020B0503020204020204" charset="-122"/>
            </a:endParaRPr>
          </a:p>
        </p:txBody>
      </p:sp>
      <p:sp>
        <p:nvSpPr>
          <p:cNvPr id="20" name="AutoShape 20"/>
          <p:cNvSpPr/>
          <p:nvPr/>
        </p:nvSpPr>
        <p:spPr>
          <a:xfrm>
            <a:off x="3633831" y="2871293"/>
            <a:ext cx="7598426" cy="338554"/>
          </a:xfrm>
          <a:prstGeom prst="rect">
            <a:avLst/>
          </a:prstGeom>
        </p:spPr>
        <p:txBody>
          <a:bodyPr vert="horz" wrap="square" lIns="91440" tIns="45720" rIns="91440" bIns="45720" anchor="t">
            <a:spAutoFit/>
          </a:bodyPr>
          <a:p>
            <a:pPr marL="0" algn="l"/>
            <a:r>
              <a:rPr lang="zh-CN" altLang="en-US" sz="1600" b="1" i="0" u="none" baseline="0">
                <a:solidFill>
                  <a:srgbClr val="FFFFFF"/>
                </a:solidFill>
                <a:latin typeface="微软雅黑" panose="020B0503020204020204" charset="-122"/>
                <a:ea typeface="微软雅黑" panose="020B0503020204020204" charset="-122"/>
              </a:rPr>
              <a:t>教师教学方法的变化</a:t>
            </a:r>
            <a:endParaRPr lang="zh-CN" altLang="en-US" sz="1600" b="1" i="0" u="none" baseline="0">
              <a:solidFill>
                <a:srgbClr val="FFFFFF"/>
              </a:solidFill>
              <a:latin typeface="微软雅黑" panose="020B0503020204020204" charset="-122"/>
              <a:ea typeface="微软雅黑" panose="020B0503020204020204" charset="-122"/>
            </a:endParaRPr>
          </a:p>
        </p:txBody>
      </p:sp>
      <p:sp>
        <p:nvSpPr>
          <p:cNvPr id="21" name="AutoShape 21"/>
          <p:cNvSpPr/>
          <p:nvPr/>
        </p:nvSpPr>
        <p:spPr>
          <a:xfrm>
            <a:off x="3601291" y="4814491"/>
            <a:ext cx="7598426" cy="338554"/>
          </a:xfrm>
          <a:prstGeom prst="rect">
            <a:avLst/>
          </a:prstGeom>
        </p:spPr>
        <p:txBody>
          <a:bodyPr vert="horz" wrap="square" lIns="91440" tIns="45720" rIns="91440" bIns="45720" anchor="t">
            <a:spAutoFit/>
          </a:bodyPr>
          <a:p>
            <a:pPr marL="0" algn="l"/>
            <a:r>
              <a:rPr lang="zh-CN" altLang="en-US" sz="1600" b="1" i="0" u="none" baseline="0">
                <a:solidFill>
                  <a:srgbClr val="FFFFFF"/>
                </a:solidFill>
                <a:latin typeface="微软雅黑" panose="020B0503020204020204" charset="-122"/>
                <a:ea typeface="微软雅黑" panose="020B0503020204020204" charset="-122"/>
              </a:rPr>
              <a:t>对学科内容的影响</a:t>
            </a:r>
            <a:endParaRPr lang="zh-CN" altLang="en-US" sz="1600" b="1" i="0" u="none" baseline="0">
              <a:solidFill>
                <a:srgbClr val="FFFFFF"/>
              </a:solidFill>
              <a:latin typeface="微软雅黑" panose="020B0503020204020204" charset="-122"/>
              <a:ea typeface="微软雅黑" panose="020B0503020204020204" charset="-122"/>
            </a:endParaRPr>
          </a:p>
        </p:txBody>
      </p:sp>
      <p:sp>
        <p:nvSpPr>
          <p:cNvPr id="22" name="TextBox 22"/>
          <p:cNvSpPr txBox="1"/>
          <p:nvPr/>
        </p:nvSpPr>
        <p:spPr>
          <a:xfrm>
            <a:off x="3635580" y="1364227"/>
            <a:ext cx="7094753" cy="700576"/>
          </a:xfrm>
          <a:prstGeom prst="rect">
            <a:avLst/>
          </a:prstGeom>
          <a:noFill/>
        </p:spPr>
        <p:txBody>
          <a:bodyPr vert="horz" wrap="square" lIns="91440" tIns="45720" rIns="91440" bIns="45720" rtlCol="0" anchor="t">
            <a:spAutoFit/>
          </a:bodyPr>
          <a:lstStyle/>
          <a:p>
            <a:pPr marL="0" algn="just">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新的考试模式要求学生具备较强的思维能力与批判性分析能力，能够从多角度理解历史事件，并能运用相关史料支持自己的观点，提高了综合素质的要求。</a:t>
            </a:r>
            <a:endParaRPr lang="en-US" sz="1100"/>
          </a:p>
        </p:txBody>
      </p:sp>
      <p:sp>
        <p:nvSpPr>
          <p:cNvPr id="23" name="TextBox 23"/>
          <p:cNvSpPr txBox="1"/>
          <p:nvPr/>
        </p:nvSpPr>
        <p:spPr>
          <a:xfrm>
            <a:off x="3635580" y="3321745"/>
            <a:ext cx="7094753" cy="700576"/>
          </a:xfrm>
          <a:prstGeom prst="rect">
            <a:avLst/>
          </a:prstGeom>
          <a:noFill/>
        </p:spPr>
        <p:txBody>
          <a:bodyPr vert="horz" wrap="square" lIns="91440" tIns="45720" rIns="91440" bIns="45720" rtlCol="0" anchor="t">
            <a:spAutoFit/>
          </a:bodyPr>
          <a:lstStyle/>
          <a:p>
            <a:pPr marL="0" algn="just">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教师的教学方法逐步从传统的讲授转向以学生为中心的探究式教学，鼓励学生主动参与讨论和研究历史问题，提升他们的主动学习能力和兴趣。</a:t>
            </a:r>
            <a:endParaRPr lang="en-US" sz="1100"/>
          </a:p>
        </p:txBody>
      </p:sp>
      <p:sp>
        <p:nvSpPr>
          <p:cNvPr id="24" name="TextBox 24"/>
          <p:cNvSpPr txBox="1"/>
          <p:nvPr/>
        </p:nvSpPr>
        <p:spPr>
          <a:xfrm>
            <a:off x="3574620" y="5264943"/>
            <a:ext cx="7094753" cy="700576"/>
          </a:xfrm>
          <a:prstGeom prst="rect">
            <a:avLst/>
          </a:prstGeom>
          <a:noFill/>
        </p:spPr>
        <p:txBody>
          <a:bodyPr vert="horz" wrap="square" lIns="91440" tIns="45720" rIns="91440" bIns="45720" rtlCol="0" anchor="t">
            <a:spAutoFit/>
          </a:bodyPr>
          <a:lstStyle/>
          <a:p>
            <a:pPr marL="0" algn="just">
              <a:lnSpc>
                <a:spcPct val="150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改革后，历史学科的教学内容更强调历史的连贯性和系统性，加大了对重大历史事件及其影响分析的重视。学生需掌握更多的历史概念和事件之间的内在联系。</a:t>
            </a:r>
            <a:endParaRPr lang="en-US" sz="1100"/>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flipV="1">
            <a:off x="9680567" y="-10869"/>
            <a:ext cx="1679810" cy="2023763"/>
          </a:xfrm>
          <a:prstGeom prst="round2SameRect">
            <a:avLst>
              <a:gd name="adj1" fmla="val 50000"/>
              <a:gd name="adj2" fmla="val 0"/>
            </a:avLst>
          </a:prstGeom>
          <a:solidFill>
            <a:srgbClr val="285B9E"/>
          </a:solidFill>
          <a:ln cap="flat">
            <a:prstDash val="solid"/>
          </a:ln>
          <a:effectLst>
            <a:outerShdw blurRad="101600" dist="88900" dir="2700000" algn="tl" rotWithShape="0">
              <a:srgbClr val="285B9E">
                <a:alpha val="16000"/>
              </a:srgbClr>
            </a:outerShdw>
          </a:effectLst>
        </p:spPr>
        <p:txBody>
          <a:bodyPr vert="horz" lIns="91440" tIns="45720" rIns="91440" bIns="45720" anchor="ctr">
            <a:normAutofit/>
          </a:bodyPr>
          <a:p>
            <a:pPr marL="0" algn="ctr"/>
          </a:p>
        </p:txBody>
      </p:sp>
      <p:grpSp>
        <p:nvGrpSpPr>
          <p:cNvPr id="3" name="Group 3"/>
          <p:cNvGrpSpPr/>
          <p:nvPr/>
        </p:nvGrpSpPr>
        <p:grpSpPr>
          <a:xfrm>
            <a:off x="10020299" y="462214"/>
            <a:ext cx="960919" cy="1010579"/>
            <a:chOff x="2289175" y="1033463"/>
            <a:chExt cx="614363" cy="646113"/>
          </a:xfrm>
        </p:grpSpPr>
        <p:sp>
          <p:nvSpPr>
            <p:cNvPr id="4" name="Freeform 4"/>
            <p:cNvSpPr/>
            <p:nvPr/>
          </p:nvSpPr>
          <p:spPr>
            <a:xfrm>
              <a:off x="2628900" y="1033463"/>
              <a:ext cx="95250" cy="92075"/>
            </a:xfrm>
            <a:custGeom>
              <a:avLst/>
              <a:gdLst/>
              <a:ahLst/>
              <a:cxnLst/>
              <a:rect l="l" t="t" r="r" b="b"/>
              <a:pathLst>
                <a:path w="42" h="41">
                  <a:moveTo>
                    <a:pt x="31" y="29"/>
                  </a:moveTo>
                  <a:cubicBezTo>
                    <a:pt x="21" y="41"/>
                    <a:pt x="0" y="40"/>
                    <a:pt x="0" y="40"/>
                  </a:cubicBezTo>
                  <a:cubicBezTo>
                    <a:pt x="0" y="40"/>
                    <a:pt x="0" y="18"/>
                    <a:pt x="11" y="10"/>
                  </a:cubicBezTo>
                  <a:cubicBezTo>
                    <a:pt x="19" y="4"/>
                    <a:pt x="42" y="0"/>
                    <a:pt x="42" y="0"/>
                  </a:cubicBezTo>
                  <a:cubicBezTo>
                    <a:pt x="42" y="0"/>
                    <a:pt x="38" y="21"/>
                    <a:pt x="31" y="29"/>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5" name="Freeform 5"/>
            <p:cNvSpPr/>
            <p:nvPr/>
          </p:nvSpPr>
          <p:spPr>
            <a:xfrm>
              <a:off x="2513013" y="1209676"/>
              <a:ext cx="38100" cy="50800"/>
            </a:xfrm>
            <a:custGeom>
              <a:avLst/>
              <a:gdLst/>
              <a:ahLst/>
              <a:cxnLst/>
              <a:rect l="l" t="t" r="r" b="b"/>
              <a:pathLst>
                <a:path w="17" h="22">
                  <a:moveTo>
                    <a:pt x="17" y="0"/>
                  </a:moveTo>
                  <a:cubicBezTo>
                    <a:pt x="10" y="3"/>
                    <a:pt x="3" y="9"/>
                    <a:pt x="0" y="22"/>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6" name="Freeform 6"/>
            <p:cNvSpPr/>
            <p:nvPr/>
          </p:nvSpPr>
          <p:spPr>
            <a:xfrm>
              <a:off x="2444750" y="1135063"/>
              <a:ext cx="365125" cy="311150"/>
            </a:xfrm>
            <a:custGeom>
              <a:avLst/>
              <a:gdLst/>
              <a:ahLst/>
              <a:cxnLst/>
              <a:rect l="l" t="t" r="r" b="b"/>
              <a:pathLst>
                <a:path w="161" h="137">
                  <a:moveTo>
                    <a:pt x="152" y="45"/>
                  </a:moveTo>
                  <a:cubicBezTo>
                    <a:pt x="141" y="0"/>
                    <a:pt x="101" y="14"/>
                    <a:pt x="101" y="14"/>
                  </a:cubicBezTo>
                  <a:cubicBezTo>
                    <a:pt x="87" y="17"/>
                    <a:pt x="81" y="16"/>
                    <a:pt x="81" y="16"/>
                  </a:cubicBezTo>
                  <a:cubicBezTo>
                    <a:pt x="81" y="16"/>
                    <a:pt x="74" y="17"/>
                    <a:pt x="60" y="14"/>
                  </a:cubicBezTo>
                  <a:cubicBezTo>
                    <a:pt x="60" y="14"/>
                    <a:pt x="20" y="0"/>
                    <a:pt x="9" y="45"/>
                  </a:cubicBezTo>
                  <a:cubicBezTo>
                    <a:pt x="9" y="45"/>
                    <a:pt x="0" y="92"/>
                    <a:pt x="37" y="125"/>
                  </a:cubicBezTo>
                  <a:cubicBezTo>
                    <a:pt x="37" y="125"/>
                    <a:pt x="48" y="137"/>
                    <a:pt x="66" y="129"/>
                  </a:cubicBezTo>
                  <a:cubicBezTo>
                    <a:pt x="66" y="129"/>
                    <a:pt x="75" y="126"/>
                    <a:pt x="81" y="126"/>
                  </a:cubicBezTo>
                  <a:cubicBezTo>
                    <a:pt x="86" y="126"/>
                    <a:pt x="95" y="129"/>
                    <a:pt x="95" y="129"/>
                  </a:cubicBezTo>
                  <a:cubicBezTo>
                    <a:pt x="113" y="137"/>
                    <a:pt x="124" y="125"/>
                    <a:pt x="124" y="125"/>
                  </a:cubicBezTo>
                  <a:cubicBezTo>
                    <a:pt x="161" y="92"/>
                    <a:pt x="152" y="45"/>
                    <a:pt x="152" y="45"/>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7" name="Freeform 7"/>
            <p:cNvSpPr/>
            <p:nvPr/>
          </p:nvSpPr>
          <p:spPr>
            <a:xfrm>
              <a:off x="2582863" y="1069976"/>
              <a:ext cx="46038" cy="53975"/>
            </a:xfrm>
            <a:custGeom>
              <a:avLst/>
              <a:gdLst/>
              <a:ahLst/>
              <a:cxnLst/>
              <a:rect l="l" t="t" r="r" b="b"/>
              <a:pathLst>
                <a:path w="20" h="24">
                  <a:moveTo>
                    <a:pt x="0" y="0"/>
                  </a:moveTo>
                  <a:cubicBezTo>
                    <a:pt x="0" y="0"/>
                    <a:pt x="12" y="5"/>
                    <a:pt x="20" y="24"/>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8" name="Freeform 8"/>
            <p:cNvSpPr/>
            <p:nvPr/>
          </p:nvSpPr>
          <p:spPr>
            <a:xfrm>
              <a:off x="2289175" y="1389063"/>
              <a:ext cx="431800" cy="277813"/>
            </a:xfrm>
            <a:custGeom>
              <a:avLst/>
              <a:gdLst/>
              <a:ahLst/>
              <a:cxnLst/>
              <a:rect l="l" t="t" r="r" b="b"/>
              <a:pathLst>
                <a:path w="191" h="123">
                  <a:moveTo>
                    <a:pt x="67" y="0"/>
                  </a:moveTo>
                  <a:cubicBezTo>
                    <a:pt x="17" y="24"/>
                    <a:pt x="17" y="24"/>
                    <a:pt x="17" y="24"/>
                  </a:cubicBezTo>
                  <a:cubicBezTo>
                    <a:pt x="8" y="28"/>
                    <a:pt x="0" y="41"/>
                    <a:pt x="0" y="51"/>
                  </a:cubicBezTo>
                  <a:cubicBezTo>
                    <a:pt x="0" y="66"/>
                    <a:pt x="0" y="66"/>
                    <a:pt x="0" y="66"/>
                  </a:cubicBezTo>
                  <a:cubicBezTo>
                    <a:pt x="0" y="79"/>
                    <a:pt x="6" y="84"/>
                    <a:pt x="21" y="87"/>
                  </a:cubicBezTo>
                  <a:cubicBezTo>
                    <a:pt x="191" y="123"/>
                    <a:pt x="191" y="123"/>
                    <a:pt x="191" y="123"/>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9" name="AutoShape 9"/>
            <p:cNvSpPr/>
            <p:nvPr/>
          </p:nvSpPr>
          <p:spPr>
            <a:xfrm flipH="1">
              <a:off x="2751138" y="1516063"/>
              <a:ext cx="152400" cy="74613"/>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0" name="AutoShape 10"/>
            <p:cNvSpPr/>
            <p:nvPr/>
          </p:nvSpPr>
          <p:spPr>
            <a:xfrm flipH="1" flipV="1">
              <a:off x="2370138" y="1477963"/>
              <a:ext cx="334963" cy="69850"/>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1" name="Freeform 11"/>
            <p:cNvSpPr/>
            <p:nvPr/>
          </p:nvSpPr>
          <p:spPr>
            <a:xfrm>
              <a:off x="2701925" y="1417638"/>
              <a:ext cx="201613" cy="261938"/>
            </a:xfrm>
            <a:custGeom>
              <a:avLst/>
              <a:gdLst/>
              <a:ahLst/>
              <a:cxnLst/>
              <a:rect l="l" t="t" r="r" b="b"/>
              <a:pathLst>
                <a:path w="89" h="115">
                  <a:moveTo>
                    <a:pt x="89" y="76"/>
                  </a:moveTo>
                  <a:cubicBezTo>
                    <a:pt x="21" y="109"/>
                    <a:pt x="21" y="109"/>
                    <a:pt x="21" y="109"/>
                  </a:cubicBezTo>
                  <a:cubicBezTo>
                    <a:pt x="9" y="115"/>
                    <a:pt x="0" y="104"/>
                    <a:pt x="0" y="91"/>
                  </a:cubicBezTo>
                  <a:cubicBezTo>
                    <a:pt x="0" y="73"/>
                    <a:pt x="0" y="73"/>
                    <a:pt x="0" y="73"/>
                  </a:cubicBezTo>
                  <a:cubicBezTo>
                    <a:pt x="0" y="62"/>
                    <a:pt x="8" y="50"/>
                    <a:pt x="17" y="45"/>
                  </a:cubicBezTo>
                  <a:cubicBezTo>
                    <a:pt x="89" y="10"/>
                    <a:pt x="89" y="10"/>
                    <a:pt x="89" y="10"/>
                  </a:cubicBezTo>
                  <a:cubicBezTo>
                    <a:pt x="40" y="0"/>
                    <a:pt x="40" y="0"/>
                    <a:pt x="40" y="0"/>
                  </a:cubicBezTo>
                </a:path>
              </a:pathLst>
            </a:custGeom>
            <a:noFill/>
            <a:ln w="38100" cap="rnd">
              <a:solidFill>
                <a:srgbClr val="FFFFFF"/>
              </a:solidFill>
              <a:prstDash val="solid"/>
            </a:ln>
          </p:spPr>
          <p:txBody>
            <a:bodyPr vert="horz" wrap="square" lIns="91440" tIns="45720" rIns="91440" bIns="45720" anchor="t">
              <a:normAutofit/>
            </a:bodyPr>
            <a:p>
              <a:pPr marL="0" algn="l"/>
            </a:p>
          </p:txBody>
        </p:sp>
      </p:grpSp>
      <p:grpSp>
        <p:nvGrpSpPr>
          <p:cNvPr id="12" name="Group 12"/>
          <p:cNvGrpSpPr/>
          <p:nvPr/>
        </p:nvGrpSpPr>
        <p:grpSpPr>
          <a:xfrm>
            <a:off x="831623" y="1333745"/>
            <a:ext cx="1426619" cy="1862048"/>
            <a:chOff x="1011372" y="1333745"/>
            <a:chExt cx="1426619" cy="1862048"/>
          </a:xfrm>
        </p:grpSpPr>
        <p:sp>
          <p:nvSpPr>
            <p:cNvPr id="13" name="AutoShape 13"/>
            <p:cNvSpPr/>
            <p:nvPr/>
          </p:nvSpPr>
          <p:spPr>
            <a:xfrm rot="16200000">
              <a:off x="1011373" y="1472792"/>
              <a:ext cx="1426617" cy="1426619"/>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14" name="AutoShape 14"/>
            <p:cNvSpPr/>
            <p:nvPr/>
          </p:nvSpPr>
          <p:spPr>
            <a:xfrm>
              <a:off x="1210782" y="1333745"/>
              <a:ext cx="1050288" cy="1862048"/>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11500" b="0" i="0" u="none" baseline="0">
                  <a:solidFill>
                    <a:srgbClr val="FFFFFF"/>
                  </a:solidFill>
                  <a:latin typeface="微软雅黑" panose="020B0503020204020204" charset="-122"/>
                  <a:ea typeface="微软雅黑" panose="020B0503020204020204" charset="-122"/>
                </a:rPr>
                <a:t>2</a:t>
              </a:r>
              <a:endParaRPr lang="en-US" sz="11500" b="0" i="0" u="none" baseline="0">
                <a:solidFill>
                  <a:srgbClr val="FFFFFF"/>
                </a:solidFill>
                <a:latin typeface="微软雅黑" panose="020B0503020204020204" charset="-122"/>
                <a:ea typeface="微软雅黑" panose="020B0503020204020204" charset="-122"/>
              </a:endParaRPr>
            </a:p>
          </p:txBody>
        </p:sp>
      </p:grpSp>
      <p:sp>
        <p:nvSpPr>
          <p:cNvPr id="15" name="AutoShape 15"/>
          <p:cNvSpPr/>
          <p:nvPr/>
        </p:nvSpPr>
        <p:spPr>
          <a:xfrm>
            <a:off x="410400" y="3251554"/>
            <a:ext cx="11353510" cy="1015663"/>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6000" b="1" i="0" u="none" baseline="0">
                <a:solidFill>
                  <a:srgbClr val="285B9E"/>
                </a:solidFill>
                <a:latin typeface="微软雅黑" panose="020B0503020204020204" charset="-122"/>
                <a:ea typeface="微软雅黑" panose="020B0503020204020204" charset="-122"/>
              </a:rPr>
              <a:t>近年命题特点总结</a:t>
            </a:r>
            <a:endParaRPr lang="zh-CN" altLang="en-US" sz="6000" b="1" i="0" u="none" baseline="0">
              <a:solidFill>
                <a:srgbClr val="285B9E"/>
              </a:solidFill>
              <a:latin typeface="微软雅黑" panose="020B0503020204020204" charset="-122"/>
              <a:ea typeface="微软雅黑" panose="020B0503020204020204" charset="-122"/>
            </a:endParaRPr>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644327" y="255979"/>
            <a:ext cx="8420382" cy="523220"/>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800" b="1" i="0" u="none" baseline="0">
                <a:solidFill>
                  <a:srgbClr val="285B9E"/>
                </a:solidFill>
                <a:latin typeface="微软雅黑" panose="020B0503020204020204" charset="-122"/>
                <a:ea typeface="微软雅黑" panose="020B0503020204020204" charset="-122"/>
              </a:rPr>
              <a:t>基础与主干知识</a:t>
            </a:r>
            <a:endParaRPr lang="zh-CN" altLang="en-US" sz="2800" b="1" i="0" u="none" baseline="0">
              <a:solidFill>
                <a:srgbClr val="285B9E"/>
              </a:solidFill>
              <a:latin typeface="微软雅黑" panose="020B0503020204020204" charset="-122"/>
              <a:ea typeface="微软雅黑" panose="020B0503020204020204" charset="-122"/>
            </a:endParaRPr>
          </a:p>
        </p:txBody>
      </p:sp>
      <p:sp>
        <p:nvSpPr>
          <p:cNvPr id="3" name="AutoShape 3"/>
          <p:cNvSpPr/>
          <p:nvPr/>
        </p:nvSpPr>
        <p:spPr>
          <a:xfrm>
            <a:off x="134714" y="271603"/>
            <a:ext cx="455574" cy="646331"/>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3600" b="0" i="0" u="none" baseline="0">
                <a:solidFill>
                  <a:srgbClr val="FFFFFF"/>
                </a:solidFill>
                <a:latin typeface="微软雅黑" panose="020B0503020204020204" charset="-122"/>
                <a:ea typeface="微软雅黑" panose="020B0503020204020204" charset="-122"/>
              </a:rPr>
              <a:t>3</a:t>
            </a:r>
            <a:endParaRPr lang="en-US" sz="3600" b="0" i="0" u="none" baseline="0">
              <a:solidFill>
                <a:srgbClr val="FFFFFF"/>
              </a:solidFill>
              <a:latin typeface="微软雅黑" panose="020B0503020204020204" charset="-122"/>
              <a:ea typeface="微软雅黑" panose="020B0503020204020204" charset="-122"/>
            </a:endParaRPr>
          </a:p>
        </p:txBody>
      </p:sp>
      <p:sp>
        <p:nvSpPr>
          <p:cNvPr id="4" name="Freeform 4"/>
          <p:cNvSpPr/>
          <p:nvPr/>
        </p:nvSpPr>
        <p:spPr>
          <a:xfrm>
            <a:off x="1691640" y="1424940"/>
            <a:ext cx="662940" cy="3508440"/>
          </a:xfrm>
          <a:custGeom>
            <a:avLst/>
            <a:gdLst/>
            <a:ahLst/>
            <a:cxnLst/>
            <a:rect l="l" t="t" r="r" b="b"/>
            <a:pathLst>
              <a:path w="662940" h="4373880">
                <a:moveTo>
                  <a:pt x="662940" y="0"/>
                </a:moveTo>
                <a:cubicBezTo>
                  <a:pt x="571407" y="0"/>
                  <a:pt x="497205" y="142220"/>
                  <a:pt x="497205" y="317658"/>
                </a:cubicBezTo>
                <a:lnTo>
                  <a:pt x="497205" y="1869282"/>
                </a:lnTo>
                <a:cubicBezTo>
                  <a:pt x="497205" y="2044720"/>
                  <a:pt x="423003" y="2186940"/>
                  <a:pt x="331470" y="2186940"/>
                </a:cubicBezTo>
                <a:cubicBezTo>
                  <a:pt x="423003" y="2186940"/>
                  <a:pt x="497205" y="2329160"/>
                  <a:pt x="497205" y="2504598"/>
                </a:cubicBezTo>
                <a:lnTo>
                  <a:pt x="497205" y="4056222"/>
                </a:lnTo>
                <a:cubicBezTo>
                  <a:pt x="497205" y="4231660"/>
                  <a:pt x="571407" y="4373880"/>
                  <a:pt x="662940" y="4373880"/>
                </a:cubicBezTo>
                <a:cubicBezTo>
                  <a:pt x="479874" y="4373880"/>
                  <a:pt x="331470" y="4089440"/>
                  <a:pt x="331470" y="3738565"/>
                </a:cubicBezTo>
                <a:lnTo>
                  <a:pt x="331470" y="2822255"/>
                </a:lnTo>
                <a:cubicBezTo>
                  <a:pt x="331470" y="2471380"/>
                  <a:pt x="183066" y="2186940"/>
                  <a:pt x="0" y="2186940"/>
                </a:cubicBezTo>
                <a:cubicBezTo>
                  <a:pt x="183066" y="2186940"/>
                  <a:pt x="331470" y="1902500"/>
                  <a:pt x="331470" y="1551625"/>
                </a:cubicBezTo>
                <a:lnTo>
                  <a:pt x="331470" y="635315"/>
                </a:lnTo>
                <a:cubicBezTo>
                  <a:pt x="331470" y="284440"/>
                  <a:pt x="479874" y="0"/>
                  <a:pt x="662940" y="0"/>
                </a:cubicBezTo>
                <a:close/>
              </a:path>
            </a:pathLst>
          </a:custGeom>
          <a:solidFill>
            <a:srgbClr val="285B9E"/>
          </a:solidFill>
          <a:ln cap="flat" cmpd="sng">
            <a:prstDash val="solid"/>
          </a:ln>
        </p:spPr>
        <p:txBody>
          <a:bodyPr vert="horz" wrap="square" lIns="91440" tIns="45720" rIns="91440" bIns="45720" anchor="ctr">
            <a:noAutofit/>
          </a:bodyPr>
          <a:p>
            <a:pPr marL="0" algn="ctr"/>
          </a:p>
        </p:txBody>
      </p:sp>
      <p:sp>
        <p:nvSpPr>
          <p:cNvPr id="5" name="AutoShape 5"/>
          <p:cNvSpPr/>
          <p:nvPr/>
        </p:nvSpPr>
        <p:spPr>
          <a:xfrm>
            <a:off x="489214" y="2599631"/>
            <a:ext cx="1146810" cy="1146810"/>
          </a:xfrm>
          <a:prstGeom prst="ellipse">
            <a:avLst/>
          </a:prstGeom>
          <a:solidFill>
            <a:srgbClr val="285B9E"/>
          </a:solidFill>
          <a:ln cap="flat" cmpd="sng">
            <a:prstDash val="solid"/>
          </a:ln>
        </p:spPr>
        <p:txBody>
          <a:bodyPr vert="horz" lIns="91440" tIns="45720" rIns="91440" bIns="45720" anchor="ctr">
            <a:normAutofit/>
          </a:bodyPr>
          <a:p>
            <a:pPr marL="0" algn="ctr"/>
          </a:p>
        </p:txBody>
      </p:sp>
      <p:sp>
        <p:nvSpPr>
          <p:cNvPr id="6" name="AutoShape 6"/>
          <p:cNvSpPr/>
          <p:nvPr/>
        </p:nvSpPr>
        <p:spPr>
          <a:xfrm>
            <a:off x="2501728" y="1260347"/>
            <a:ext cx="2710856" cy="523219"/>
          </a:xfrm>
          <a:prstGeom prst="roundRect">
            <a:avLst>
              <a:gd name="adj" fmla="val 50000"/>
            </a:avLst>
          </a:prstGeom>
          <a:solidFill>
            <a:srgbClr val="285B9E"/>
          </a:solidFill>
          <a:ln w="22225" cap="flat">
            <a:solidFill>
              <a:srgbClr val="285B9E"/>
            </a:solidFill>
            <a:prstDash val="solid"/>
          </a:ln>
          <a:effectLst>
            <a:outerShdw blurRad="50800" dist="88900" dir="2700000" algn="tl" rotWithShape="0">
              <a:srgbClr val="000000">
                <a:alpha val="14000"/>
              </a:srgbClr>
            </a:outerShdw>
          </a:effectLst>
        </p:spPr>
        <p:txBody>
          <a:bodyPr vert="horz" lIns="91440" tIns="45720" rIns="91440" bIns="45720" anchor="ctr">
            <a:normAutofit/>
          </a:bodyPr>
          <a:p>
            <a:pPr marL="0" marR="0" indent="0" algn="ctr" fontAlgn="auto">
              <a:lnSpc>
                <a:spcPct val="100000"/>
              </a:lnSpc>
              <a:spcBef>
                <a:spcPct val="0"/>
              </a:spcBef>
              <a:spcAft>
                <a:spcPct val="0"/>
              </a:spcAft>
            </a:pPr>
            <a:r>
              <a:rPr lang="zh-CN" altLang="en-US" sz="1600" b="1" i="0" u="none" baseline="0">
                <a:solidFill>
                  <a:srgbClr val="FFFFFF"/>
                </a:solidFill>
                <a:latin typeface="微软雅黑" panose="020B0503020204020204" charset="-122"/>
                <a:ea typeface="微软雅黑" panose="020B0503020204020204" charset="-122"/>
              </a:rPr>
              <a:t>事件时序与因果链</a:t>
            </a:r>
            <a:endParaRPr lang="zh-CN" altLang="en-US" sz="1600" b="1" i="0" u="none" baseline="0">
              <a:solidFill>
                <a:srgbClr val="FFFFFF"/>
              </a:solidFill>
              <a:latin typeface="微软雅黑" panose="020B0503020204020204" charset="-122"/>
              <a:ea typeface="微软雅黑" panose="020B0503020204020204" charset="-122"/>
            </a:endParaRPr>
          </a:p>
        </p:txBody>
      </p:sp>
      <p:sp>
        <p:nvSpPr>
          <p:cNvPr id="7" name="AutoShape 7"/>
          <p:cNvSpPr/>
          <p:nvPr/>
        </p:nvSpPr>
        <p:spPr>
          <a:xfrm>
            <a:off x="2465810" y="4867536"/>
            <a:ext cx="2746773" cy="522000"/>
          </a:xfrm>
          <a:prstGeom prst="roundRect">
            <a:avLst>
              <a:gd name="adj" fmla="val 50000"/>
            </a:avLst>
          </a:prstGeom>
          <a:solidFill>
            <a:srgbClr val="285B9E"/>
          </a:solidFill>
          <a:ln w="22225" cap="flat">
            <a:solidFill>
              <a:srgbClr val="285B9E"/>
            </a:solidFill>
            <a:prstDash val="solid"/>
          </a:ln>
          <a:effectLst>
            <a:outerShdw blurRad="50800" dist="88900" dir="2700000" algn="tl" rotWithShape="0">
              <a:srgbClr val="000000">
                <a:alpha val="14000"/>
              </a:srgbClr>
            </a:outerShdw>
          </a:effectLst>
        </p:spPr>
        <p:txBody>
          <a:bodyPr vert="horz" lIns="91440" tIns="45720" rIns="91440" bIns="45720" anchor="ctr">
            <a:normAutofit/>
          </a:bodyPr>
          <a:p>
            <a:pPr marL="0" marR="0" indent="0" algn="ctr" fontAlgn="auto">
              <a:lnSpc>
                <a:spcPct val="100000"/>
              </a:lnSpc>
              <a:spcBef>
                <a:spcPct val="0"/>
              </a:spcBef>
              <a:spcAft>
                <a:spcPct val="0"/>
              </a:spcAft>
            </a:pPr>
            <a:r>
              <a:rPr lang="zh-CN" altLang="en-US" sz="1600" b="1" i="0" u="none" baseline="0">
                <a:solidFill>
                  <a:srgbClr val="FFFFFF"/>
                </a:solidFill>
                <a:latin typeface="微软雅黑" panose="020B0503020204020204" charset="-122"/>
                <a:ea typeface="微软雅黑" panose="020B0503020204020204" charset="-122"/>
              </a:rPr>
              <a:t>跨学科思维</a:t>
            </a:r>
            <a:endParaRPr lang="zh-CN" altLang="en-US" sz="1600" b="1" i="0" u="none" baseline="0">
              <a:solidFill>
                <a:srgbClr val="FFFFFF"/>
              </a:solidFill>
              <a:latin typeface="微软雅黑" panose="020B0503020204020204" charset="-122"/>
              <a:ea typeface="微软雅黑" panose="020B0503020204020204" charset="-122"/>
            </a:endParaRPr>
          </a:p>
        </p:txBody>
      </p:sp>
      <p:sp>
        <p:nvSpPr>
          <p:cNvPr id="8" name="AutoShape 8"/>
          <p:cNvSpPr/>
          <p:nvPr/>
        </p:nvSpPr>
        <p:spPr>
          <a:xfrm>
            <a:off x="5740925" y="857377"/>
            <a:ext cx="6023728" cy="1341835"/>
          </a:xfrm>
          <a:prstGeom prst="roundRect">
            <a:avLst>
              <a:gd name="adj" fmla="val 50000"/>
            </a:avLst>
          </a:prstGeom>
          <a:solidFill>
            <a:srgbClr val="F2F5FB"/>
          </a:solidFill>
          <a:ln w="9525" cap="flat">
            <a:solidFill>
              <a:srgbClr val="285B9E"/>
            </a:solidFill>
            <a:prstDash val="solid"/>
          </a:ln>
          <a:effectLst>
            <a:outerShdw blurRad="50800" dist="88900" dir="2700000" algn="tl" rotWithShape="0">
              <a:srgbClr val="000000">
                <a:alpha val="14000"/>
              </a:srgbClr>
            </a:outerShdw>
          </a:effectLst>
        </p:spPr>
        <p:txBody>
          <a:bodyPr vert="horz" lIns="91440" tIns="45720" rIns="91440" bIns="45720" anchor="ctr">
            <a:normAutofit/>
          </a:bodyPr>
          <a:p>
            <a:pPr marL="0" marR="0" indent="0" algn="ctr" fontAlgn="auto">
              <a:lnSpc>
                <a:spcPct val="100000"/>
              </a:lnSpc>
              <a:spcBef>
                <a:spcPct val="0"/>
              </a:spcBef>
              <a:spcAft>
                <a:spcPct val="0"/>
              </a:spcAft>
            </a:pPr>
            <a:r>
              <a:rPr lang="zh-CN" altLang="en-US" sz="1400" b="0" i="0" u="none" baseline="0">
                <a:solidFill>
                  <a:srgbClr val="285B9E"/>
                </a:solidFill>
                <a:latin typeface="微软雅黑" panose="020B0503020204020204" charset="-122"/>
                <a:ea typeface="微软雅黑" panose="020B0503020204020204" charset="-122"/>
              </a:rPr>
              <a:t>出题中强调历史事件的时间顺序和因果关系，要求考生能够理清历史发展脉络，并能分析各个历史事件之间的影响和关系，强化历史思维的训练。</a:t>
            </a:r>
            <a:endParaRPr lang="zh-CN" altLang="en-US" sz="1400" b="0" i="0" u="none" baseline="0">
              <a:solidFill>
                <a:srgbClr val="285B9E"/>
              </a:solidFill>
              <a:latin typeface="微软雅黑" panose="020B0503020204020204" charset="-122"/>
              <a:ea typeface="微软雅黑" panose="020B0503020204020204" charset="-122"/>
            </a:endParaRPr>
          </a:p>
        </p:txBody>
      </p:sp>
      <p:sp>
        <p:nvSpPr>
          <p:cNvPr id="9" name="AutoShape 9"/>
          <p:cNvSpPr/>
          <p:nvPr/>
        </p:nvSpPr>
        <p:spPr>
          <a:xfrm>
            <a:off x="504697" y="2536963"/>
            <a:ext cx="726482" cy="1200329"/>
          </a:xfrm>
          <a:prstGeom prst="rect">
            <a:avLst/>
          </a:prstGeom>
        </p:spPr>
        <p:txBody>
          <a:bodyPr vert="horz" wrap="none" lIns="91440" tIns="45720" rIns="91440" bIns="45720" anchor="t">
            <a:spAutoFit/>
          </a:bodyPr>
          <a:p>
            <a:pPr marL="0" marR="0" indent="0" algn="ctr" fontAlgn="auto">
              <a:lnSpc>
                <a:spcPct val="100000"/>
              </a:lnSpc>
              <a:spcBef>
                <a:spcPct val="0"/>
              </a:spcBef>
              <a:spcAft>
                <a:spcPct val="0"/>
              </a:spcAft>
            </a:pPr>
            <a:r>
              <a:rPr lang="en-US" sz="7200" b="0" i="0" u="none" baseline="0">
                <a:solidFill>
                  <a:srgbClr val="FFFFFF"/>
                </a:solidFill>
                <a:latin typeface="微软雅黑" panose="020B0503020204020204" charset="-122"/>
                <a:ea typeface="微软雅黑" panose="020B0503020204020204" charset="-122"/>
              </a:rPr>
              <a:t>3</a:t>
            </a:r>
            <a:endParaRPr lang="en-US" sz="7200" b="0" i="0" u="none" baseline="0">
              <a:solidFill>
                <a:srgbClr val="FFFFFF"/>
              </a:solidFill>
              <a:latin typeface="微软雅黑" panose="020B0503020204020204" charset="-122"/>
              <a:ea typeface="微软雅黑" panose="020B0503020204020204" charset="-122"/>
            </a:endParaRPr>
          </a:p>
        </p:txBody>
      </p:sp>
      <p:sp>
        <p:nvSpPr>
          <p:cNvPr id="10" name="AutoShape 10"/>
          <p:cNvSpPr/>
          <p:nvPr/>
        </p:nvSpPr>
        <p:spPr>
          <a:xfrm>
            <a:off x="1121549" y="3137127"/>
            <a:ext cx="415498" cy="369332"/>
          </a:xfrm>
          <a:prstGeom prst="rect">
            <a:avLst/>
          </a:prstGeom>
        </p:spPr>
        <p:txBody>
          <a:bodyPr vert="horz" wrap="none" lIns="91440" tIns="45720" rIns="91440" bIns="45720" anchor="t">
            <a:spAutoFit/>
          </a:bodyPr>
          <a:p>
            <a:pPr marL="0" marR="0" indent="0" algn="ctr" fontAlgn="auto">
              <a:lnSpc>
                <a:spcPct val="100000"/>
              </a:lnSpc>
              <a:spcBef>
                <a:spcPct val="0"/>
              </a:spcBef>
              <a:spcAft>
                <a:spcPct val="0"/>
              </a:spcAft>
            </a:pPr>
            <a:r>
              <a:rPr lang="zh-CN" altLang="en-US" sz="1800" b="0" i="0" u="none" baseline="0">
                <a:solidFill>
                  <a:srgbClr val="FFFFFF"/>
                </a:solidFill>
                <a:latin typeface="微软雅黑" panose="020B0503020204020204" charset="-122"/>
                <a:ea typeface="微软雅黑" panose="020B0503020204020204" charset="-122"/>
              </a:rPr>
              <a:t>个</a:t>
            </a:r>
            <a:endParaRPr lang="zh-CN" altLang="en-US" sz="1800" b="0" i="0" u="none" baseline="0">
              <a:solidFill>
                <a:srgbClr val="FFFFFF"/>
              </a:solidFill>
              <a:latin typeface="微软雅黑" panose="020B0503020204020204" charset="-122"/>
              <a:ea typeface="微软雅黑" panose="020B0503020204020204" charset="-122"/>
            </a:endParaRPr>
          </a:p>
        </p:txBody>
      </p:sp>
      <p:sp>
        <p:nvSpPr>
          <p:cNvPr id="11" name="AutoShape 11"/>
          <p:cNvSpPr/>
          <p:nvPr/>
        </p:nvSpPr>
        <p:spPr>
          <a:xfrm>
            <a:off x="1163192" y="3130872"/>
            <a:ext cx="332212" cy="332212"/>
          </a:xfrm>
          <a:prstGeom prst="ellipse">
            <a:avLst/>
          </a:prstGeom>
          <a:noFill/>
          <a:ln w="12700" cap="flat" cmpd="sng">
            <a:solidFill>
              <a:srgbClr val="FFFFFF"/>
            </a:solidFill>
            <a:prstDash val="solid"/>
          </a:ln>
        </p:spPr>
        <p:txBody>
          <a:bodyPr vert="horz" lIns="91440" tIns="45720" rIns="91440" bIns="45720" anchor="ctr">
            <a:normAutofit/>
          </a:bodyPr>
          <a:p>
            <a:pPr marL="0" algn="ctr"/>
          </a:p>
        </p:txBody>
      </p:sp>
      <p:cxnSp>
        <p:nvCxnSpPr>
          <p:cNvPr id="12" name="Connector 12"/>
          <p:cNvCxnSpPr/>
          <p:nvPr/>
        </p:nvCxnSpPr>
        <p:spPr>
          <a:xfrm>
            <a:off x="5190687" y="1528295"/>
            <a:ext cx="550238" cy="0"/>
          </a:xfrm>
          <a:prstGeom prst="line">
            <a:avLst/>
          </a:prstGeom>
          <a:solidFill>
            <a:srgbClr val="285B9E"/>
          </a:solidFill>
          <a:ln w="22225" cap="flat">
            <a:solidFill>
              <a:srgbClr val="285B9E"/>
            </a:solidFill>
            <a:prstDash val="solid"/>
          </a:ln>
        </p:spPr>
      </p:cxnSp>
      <p:cxnSp>
        <p:nvCxnSpPr>
          <p:cNvPr id="13" name="Connector 13"/>
          <p:cNvCxnSpPr/>
          <p:nvPr/>
        </p:nvCxnSpPr>
        <p:spPr>
          <a:xfrm flipV="1">
            <a:off x="5178822" y="3289313"/>
            <a:ext cx="562103" cy="2368"/>
          </a:xfrm>
          <a:prstGeom prst="line">
            <a:avLst/>
          </a:prstGeom>
          <a:solidFill>
            <a:srgbClr val="285B9E"/>
          </a:solidFill>
          <a:ln w="22225" cap="flat">
            <a:solidFill>
              <a:srgbClr val="285B9E"/>
            </a:solidFill>
            <a:prstDash val="solid"/>
          </a:ln>
        </p:spPr>
      </p:cxnSp>
      <p:cxnSp>
        <p:nvCxnSpPr>
          <p:cNvPr id="14" name="Connector 14"/>
          <p:cNvCxnSpPr/>
          <p:nvPr/>
        </p:nvCxnSpPr>
        <p:spPr>
          <a:xfrm>
            <a:off x="5212583" y="5128536"/>
            <a:ext cx="528342" cy="2919"/>
          </a:xfrm>
          <a:prstGeom prst="line">
            <a:avLst/>
          </a:prstGeom>
          <a:solidFill>
            <a:srgbClr val="285B9E"/>
          </a:solidFill>
          <a:ln w="22225" cap="flat">
            <a:solidFill>
              <a:srgbClr val="285B9E"/>
            </a:solidFill>
            <a:prstDash val="solid"/>
          </a:ln>
        </p:spPr>
      </p:cxnSp>
      <p:sp>
        <p:nvSpPr>
          <p:cNvPr id="15" name="AutoShape 15"/>
          <p:cNvSpPr/>
          <p:nvPr/>
        </p:nvSpPr>
        <p:spPr>
          <a:xfrm>
            <a:off x="5740925" y="2618395"/>
            <a:ext cx="6023728" cy="1341835"/>
          </a:xfrm>
          <a:prstGeom prst="roundRect">
            <a:avLst>
              <a:gd name="adj" fmla="val 50000"/>
            </a:avLst>
          </a:prstGeom>
          <a:solidFill>
            <a:srgbClr val="F2F5FB"/>
          </a:solidFill>
          <a:ln w="9525" cap="flat">
            <a:solidFill>
              <a:srgbClr val="285B9E"/>
            </a:solidFill>
            <a:prstDash val="solid"/>
          </a:ln>
          <a:effectLst>
            <a:outerShdw blurRad="50800" dist="88900" dir="2700000" algn="tl" rotWithShape="0">
              <a:srgbClr val="000000">
                <a:alpha val="14000"/>
              </a:srgbClr>
            </a:outerShdw>
          </a:effectLst>
        </p:spPr>
        <p:txBody>
          <a:bodyPr vert="horz" lIns="91440" tIns="45720" rIns="91440" bIns="45720" anchor="ctr">
            <a:normAutofit/>
          </a:bodyPr>
          <a:p>
            <a:pPr marL="0" marR="0" indent="0" algn="ctr" fontAlgn="auto">
              <a:lnSpc>
                <a:spcPct val="100000"/>
              </a:lnSpc>
              <a:spcBef>
                <a:spcPct val="0"/>
              </a:spcBef>
              <a:spcAft>
                <a:spcPct val="0"/>
              </a:spcAft>
            </a:pPr>
            <a:r>
              <a:rPr lang="zh-CN" altLang="en-US" sz="1400" b="0" i="0" u="none" baseline="0">
                <a:solidFill>
                  <a:srgbClr val="285B9E"/>
                </a:solidFill>
                <a:latin typeface="微软雅黑" panose="020B0503020204020204" charset="-122"/>
                <a:ea typeface="微软雅黑" panose="020B0503020204020204" charset="-122"/>
              </a:rPr>
              <a:t>考生需具备分析和评价历史资料的能力，考试常涉及原始文献和档案的运用，要求学生能够从史料中提取信息并进行论证，体现历史研究的实证性。</a:t>
            </a:r>
            <a:endParaRPr lang="zh-CN" altLang="en-US" sz="1400" b="0" i="0" u="none" baseline="0">
              <a:solidFill>
                <a:srgbClr val="285B9E"/>
              </a:solidFill>
              <a:latin typeface="微软雅黑" panose="020B0503020204020204" charset="-122"/>
              <a:ea typeface="微软雅黑" panose="020B0503020204020204" charset="-122"/>
            </a:endParaRPr>
          </a:p>
        </p:txBody>
      </p:sp>
      <p:sp>
        <p:nvSpPr>
          <p:cNvPr id="16" name="AutoShape 16"/>
          <p:cNvSpPr/>
          <p:nvPr/>
        </p:nvSpPr>
        <p:spPr>
          <a:xfrm>
            <a:off x="5740925" y="4460537"/>
            <a:ext cx="6023727" cy="1341835"/>
          </a:xfrm>
          <a:prstGeom prst="roundRect">
            <a:avLst>
              <a:gd name="adj" fmla="val 50000"/>
            </a:avLst>
          </a:prstGeom>
          <a:solidFill>
            <a:srgbClr val="F2F5FB"/>
          </a:solidFill>
          <a:ln w="9525" cap="flat">
            <a:solidFill>
              <a:srgbClr val="285B9E"/>
            </a:solidFill>
            <a:prstDash val="solid"/>
          </a:ln>
          <a:effectLst>
            <a:outerShdw blurRad="50800" dist="88900" dir="2700000" algn="tl" rotWithShape="0">
              <a:srgbClr val="000000">
                <a:alpha val="14000"/>
              </a:srgbClr>
            </a:outerShdw>
          </a:effectLst>
        </p:spPr>
        <p:txBody>
          <a:bodyPr vert="horz" lIns="91440" tIns="45720" rIns="91440" bIns="45720" anchor="ctr">
            <a:normAutofit/>
          </a:bodyPr>
          <a:p>
            <a:pPr marL="0" marR="0" indent="0" algn="ctr" fontAlgn="auto">
              <a:lnSpc>
                <a:spcPct val="100000"/>
              </a:lnSpc>
              <a:spcBef>
                <a:spcPct val="0"/>
              </a:spcBef>
              <a:spcAft>
                <a:spcPct val="0"/>
              </a:spcAft>
            </a:pPr>
            <a:r>
              <a:rPr lang="zh-CN" altLang="en-US" sz="1400" b="0" i="0" u="none" baseline="0">
                <a:solidFill>
                  <a:srgbClr val="285B9E"/>
                </a:solidFill>
                <a:latin typeface="微软雅黑" panose="020B0503020204020204" charset="-122"/>
                <a:ea typeface="微软雅黑" panose="020B0503020204020204" charset="-122"/>
              </a:rPr>
              <a:t>命题中逐渐融入社会学、经济学等其他学科的元素，培养考生跨学科分析历史问题的能力，促进学生多角度理解历史事件及其背后的社会意义。</a:t>
            </a:r>
            <a:endParaRPr lang="zh-CN" altLang="en-US" sz="1400" b="0" i="0" u="none" baseline="0">
              <a:solidFill>
                <a:srgbClr val="285B9E"/>
              </a:solidFill>
              <a:latin typeface="微软雅黑" panose="020B0503020204020204" charset="-122"/>
              <a:ea typeface="微软雅黑" panose="020B0503020204020204" charset="-122"/>
            </a:endParaRPr>
          </a:p>
        </p:txBody>
      </p:sp>
      <p:sp>
        <p:nvSpPr>
          <p:cNvPr id="17" name="AutoShape 17"/>
          <p:cNvSpPr/>
          <p:nvPr/>
        </p:nvSpPr>
        <p:spPr>
          <a:xfrm>
            <a:off x="2465811" y="3035978"/>
            <a:ext cx="2746773" cy="522000"/>
          </a:xfrm>
          <a:prstGeom prst="roundRect">
            <a:avLst>
              <a:gd name="adj" fmla="val 50000"/>
            </a:avLst>
          </a:prstGeom>
          <a:solidFill>
            <a:srgbClr val="285B9E"/>
          </a:solidFill>
          <a:ln w="22225" cap="flat">
            <a:solidFill>
              <a:srgbClr val="285B9E"/>
            </a:solidFill>
            <a:prstDash val="solid"/>
          </a:ln>
          <a:effectLst>
            <a:outerShdw blurRad="50800" dist="88900" dir="2700000" algn="tl" rotWithShape="0">
              <a:srgbClr val="000000">
                <a:alpha val="14000"/>
              </a:srgbClr>
            </a:outerShdw>
          </a:effectLst>
        </p:spPr>
        <p:txBody>
          <a:bodyPr vert="horz" lIns="91440" tIns="45720" rIns="91440" bIns="45720" anchor="ctr">
            <a:normAutofit/>
          </a:bodyPr>
          <a:p>
            <a:pPr marL="0" marR="0" indent="0" algn="ctr" fontAlgn="auto">
              <a:lnSpc>
                <a:spcPct val="100000"/>
              </a:lnSpc>
              <a:spcBef>
                <a:spcPct val="0"/>
              </a:spcBef>
              <a:spcAft>
                <a:spcPct val="0"/>
              </a:spcAft>
            </a:pPr>
            <a:r>
              <a:rPr lang="zh-CN" altLang="en-US" sz="1800" b="0" i="0" u="none" baseline="0">
                <a:solidFill>
                  <a:srgbClr val="285B9E"/>
                </a:solidFill>
                <a:latin typeface="微软雅黑" panose="020B0503020204020204" charset="-122"/>
                <a:ea typeface="微软雅黑" panose="020B0503020204020204" charset="-122"/>
              </a:rPr>
              <a:t>史料实证能力</a:t>
            </a:r>
            <a:endParaRPr lang="zh-CN" altLang="en-US" sz="1800" b="0" i="0" u="none" baseline="0">
              <a:solidFill>
                <a:srgbClr val="285B9E"/>
              </a:solidFill>
              <a:latin typeface="微软雅黑" panose="020B0503020204020204" charset="-122"/>
              <a:ea typeface="微软雅黑" panose="020B0503020204020204" charset="-122"/>
            </a:endParaRP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a:off x="660753" y="298888"/>
            <a:ext cx="8420382" cy="523220"/>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2800" b="1" i="0" u="none" baseline="0">
                <a:solidFill>
                  <a:srgbClr val="285B9E"/>
                </a:solidFill>
                <a:latin typeface="微软雅黑" panose="020B0503020204020204" charset="-122"/>
                <a:ea typeface="微软雅黑" panose="020B0503020204020204" charset="-122"/>
              </a:rPr>
              <a:t>地方特色与热点结合</a:t>
            </a:r>
            <a:endParaRPr lang="zh-CN" altLang="en-US" sz="2800" b="1" i="0" u="none" baseline="0">
              <a:solidFill>
                <a:srgbClr val="285B9E"/>
              </a:solidFill>
              <a:latin typeface="微软雅黑" panose="020B0503020204020204" charset="-122"/>
              <a:ea typeface="微软雅黑" panose="020B0503020204020204" charset="-122"/>
            </a:endParaRPr>
          </a:p>
        </p:txBody>
      </p:sp>
      <p:sp>
        <p:nvSpPr>
          <p:cNvPr id="3" name="Freeform 3"/>
          <p:cNvSpPr/>
          <p:nvPr/>
        </p:nvSpPr>
        <p:spPr>
          <a:xfrm>
            <a:off x="3637456" y="1281647"/>
            <a:ext cx="1837813" cy="1653940"/>
          </a:xfrm>
          <a:custGeom>
            <a:avLst/>
            <a:gdLst/>
            <a:ahLst/>
            <a:cxnLst/>
            <a:rect l="l" t="t" r="r" b="b"/>
            <a:pathLst>
              <a:path w="1648346" h="1656184">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C00000"/>
          </a:solidFill>
          <a:ln cap="flat">
            <a:prstDash val="solid"/>
          </a:ln>
        </p:spPr>
        <p:txBody>
          <a:bodyPr vert="horz" lIns="117164" tIns="58581" rIns="117164" bIns="58581" anchor="ctr">
            <a:normAutofit/>
          </a:bodyPr>
          <a:p>
            <a:pPr marL="0" algn="ctr"/>
          </a:p>
        </p:txBody>
      </p:sp>
      <p:sp>
        <p:nvSpPr>
          <p:cNvPr id="4" name="Freeform 4"/>
          <p:cNvSpPr/>
          <p:nvPr/>
        </p:nvSpPr>
        <p:spPr>
          <a:xfrm>
            <a:off x="3469422" y="2732031"/>
            <a:ext cx="923276" cy="1653940"/>
          </a:xfrm>
          <a:custGeom>
            <a:avLst/>
            <a:gdLst/>
            <a:ahLst/>
            <a:cxnLst/>
            <a:rect l="l" t="t" r="r" b="b"/>
            <a:pathLst>
              <a:path w="828092" h="1656184">
                <a:moveTo>
                  <a:pt x="828092" y="0"/>
                </a:moveTo>
                <a:lnTo>
                  <a:pt x="828092" y="180020"/>
                </a:lnTo>
                <a:cubicBezTo>
                  <a:pt x="470172" y="180020"/>
                  <a:pt x="180020" y="470172"/>
                  <a:pt x="180020" y="828092"/>
                </a:cubicBezTo>
                <a:cubicBezTo>
                  <a:pt x="180020" y="1186012"/>
                  <a:pt x="470172" y="1476164"/>
                  <a:pt x="828092" y="1476164"/>
                </a:cubicBezTo>
                <a:lnTo>
                  <a:pt x="828092" y="1656184"/>
                </a:lnTo>
                <a:cubicBezTo>
                  <a:pt x="370749" y="1656184"/>
                  <a:pt x="0" y="1285435"/>
                  <a:pt x="0" y="828092"/>
                </a:cubicBezTo>
                <a:cubicBezTo>
                  <a:pt x="0" y="370749"/>
                  <a:pt x="370749" y="0"/>
                  <a:pt x="828092" y="0"/>
                </a:cubicBezTo>
                <a:close/>
              </a:path>
            </a:pathLst>
          </a:custGeom>
          <a:solidFill>
            <a:schemeClr val="accent3"/>
          </a:solidFill>
          <a:ln cap="flat">
            <a:prstDash val="solid"/>
          </a:ln>
        </p:spPr>
        <p:txBody>
          <a:bodyPr vert="horz" lIns="117164" tIns="58581" rIns="117164" bIns="58581" anchor="ctr">
            <a:normAutofit/>
          </a:bodyPr>
          <a:p>
            <a:pPr marL="0" algn="ctr"/>
          </a:p>
        </p:txBody>
      </p:sp>
      <p:sp>
        <p:nvSpPr>
          <p:cNvPr id="5" name="Freeform 5"/>
          <p:cNvSpPr/>
          <p:nvPr/>
        </p:nvSpPr>
        <p:spPr>
          <a:xfrm rot="5400000">
            <a:off x="3434983" y="4106176"/>
            <a:ext cx="1646112" cy="1846552"/>
          </a:xfrm>
          <a:custGeom>
            <a:avLst/>
            <a:gdLst/>
            <a:ahLst/>
            <a:cxnLst/>
            <a:rect l="l" t="t" r="r" b="b"/>
            <a:pathLst>
              <a:path w="1648346" h="1656184">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285B9E"/>
          </a:solidFill>
          <a:ln cap="flat">
            <a:prstDash val="solid"/>
          </a:ln>
        </p:spPr>
        <p:txBody>
          <a:bodyPr vert="horz" lIns="117164" tIns="58581" rIns="117164" bIns="58581" anchor="ctr">
            <a:normAutofit/>
          </a:bodyPr>
          <a:p>
            <a:pPr marL="0" algn="ctr"/>
          </a:p>
        </p:txBody>
      </p:sp>
      <p:sp>
        <p:nvSpPr>
          <p:cNvPr id="6" name="Freeform 6"/>
          <p:cNvSpPr/>
          <p:nvPr/>
        </p:nvSpPr>
        <p:spPr>
          <a:xfrm rot="10800000">
            <a:off x="1994868" y="1053739"/>
            <a:ext cx="1837813" cy="1653940"/>
          </a:xfrm>
          <a:custGeom>
            <a:avLst/>
            <a:gdLst/>
            <a:ahLst/>
            <a:cxnLst/>
            <a:rect l="l" t="t" r="r" b="b"/>
            <a:pathLst>
              <a:path w="1648346" h="1656184">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285B9E"/>
          </a:solidFill>
          <a:ln cap="flat">
            <a:prstDash val="solid"/>
          </a:ln>
        </p:spPr>
        <p:txBody>
          <a:bodyPr vert="horz" lIns="117164" tIns="58581" rIns="117164" bIns="58581" anchor="ctr">
            <a:normAutofit/>
          </a:bodyPr>
          <a:p>
            <a:pPr marL="0" algn="ctr"/>
          </a:p>
        </p:txBody>
      </p:sp>
      <p:sp>
        <p:nvSpPr>
          <p:cNvPr id="7" name="Freeform 7"/>
          <p:cNvSpPr/>
          <p:nvPr/>
        </p:nvSpPr>
        <p:spPr>
          <a:xfrm rot="6199008">
            <a:off x="2387857" y="3466249"/>
            <a:ext cx="826971" cy="1739723"/>
          </a:xfrm>
          <a:custGeom>
            <a:avLst/>
            <a:gdLst/>
            <a:ahLst/>
            <a:cxnLst/>
            <a:rect l="l" t="t" r="r" b="b"/>
            <a:pathLst>
              <a:path w="828092" h="1560369">
                <a:moveTo>
                  <a:pt x="16824" y="994982"/>
                </a:moveTo>
                <a:cubicBezTo>
                  <a:pt x="5793" y="941075"/>
                  <a:pt x="0" y="885260"/>
                  <a:pt x="0" y="828092"/>
                </a:cubicBezTo>
                <a:cubicBezTo>
                  <a:pt x="0" y="370749"/>
                  <a:pt x="370749" y="0"/>
                  <a:pt x="828092" y="0"/>
                </a:cubicBezTo>
                <a:lnTo>
                  <a:pt x="828092" y="180020"/>
                </a:lnTo>
                <a:cubicBezTo>
                  <a:pt x="470172" y="180020"/>
                  <a:pt x="180020" y="470172"/>
                  <a:pt x="180020" y="828092"/>
                </a:cubicBezTo>
                <a:cubicBezTo>
                  <a:pt x="180020" y="1180557"/>
                  <a:pt x="461395" y="1467304"/>
                  <a:pt x="811810" y="1474523"/>
                </a:cubicBezTo>
                <a:lnTo>
                  <a:pt x="449129" y="1560369"/>
                </a:lnTo>
                <a:cubicBezTo>
                  <a:pt x="229080" y="1450469"/>
                  <a:pt x="67556" y="1242904"/>
                  <a:pt x="16824" y="994982"/>
                </a:cubicBezTo>
                <a:close/>
              </a:path>
            </a:pathLst>
          </a:custGeom>
          <a:solidFill>
            <a:srgbClr val="C00000"/>
          </a:solidFill>
          <a:ln cap="flat">
            <a:prstDash val="solid"/>
          </a:ln>
        </p:spPr>
        <p:txBody>
          <a:bodyPr vert="horz" lIns="117164" tIns="58581" rIns="117164" bIns="58581" anchor="ctr">
            <a:normAutofit/>
          </a:bodyPr>
          <a:p>
            <a:pPr marL="0" algn="ctr"/>
          </a:p>
        </p:txBody>
      </p:sp>
      <p:sp>
        <p:nvSpPr>
          <p:cNvPr id="8" name="Freeform 8"/>
          <p:cNvSpPr/>
          <p:nvPr/>
        </p:nvSpPr>
        <p:spPr>
          <a:xfrm>
            <a:off x="5304302" y="1681706"/>
            <a:ext cx="4415668" cy="647193"/>
          </a:xfrm>
          <a:custGeom>
            <a:avLst/>
            <a:gdLst/>
            <a:ahLst/>
            <a:cxnLst/>
            <a:rect l="l" t="t" r="r" b="b"/>
            <a:pathLst>
              <a:path w="3960440" h="648072">
                <a:moveTo>
                  <a:pt x="0" y="0"/>
                </a:moveTo>
                <a:lnTo>
                  <a:pt x="3636404" y="0"/>
                </a:lnTo>
                <a:cubicBezTo>
                  <a:pt x="3815364" y="0"/>
                  <a:pt x="3960440" y="145076"/>
                  <a:pt x="3960440" y="324036"/>
                </a:cubicBezTo>
                <a:cubicBezTo>
                  <a:pt x="3960440" y="502996"/>
                  <a:pt x="3815364" y="648072"/>
                  <a:pt x="3636404" y="648072"/>
                </a:cubicBezTo>
                <a:lnTo>
                  <a:pt x="0" y="648072"/>
                </a:lnTo>
                <a:close/>
              </a:path>
            </a:pathLst>
          </a:custGeom>
          <a:solidFill>
            <a:srgbClr val="C00000"/>
          </a:solidFill>
          <a:ln cap="flat">
            <a:prstDash val="solid"/>
          </a:ln>
        </p:spPr>
        <p:txBody>
          <a:bodyPr vert="horz" lIns="117164" tIns="58581" rIns="117164" bIns="58581" anchor="ctr">
            <a:normAutofit/>
          </a:bodyPr>
          <a:p>
            <a:pPr marL="0" algn="ctr"/>
            <a:r>
              <a:rPr lang="zh-CN" altLang="en-US" sz="1600" b="0" i="0" u="none" baseline="0">
                <a:solidFill>
                  <a:srgbClr val="FFFFFF"/>
                </a:solidFill>
                <a:latin typeface="微软雅黑" panose="020B0503020204020204" charset="-122"/>
                <a:ea typeface="微软雅黑" panose="020B0503020204020204" charset="-122"/>
              </a:rPr>
              <a:t>反映社会热点</a:t>
            </a:r>
            <a:endParaRPr lang="zh-CN" altLang="en-US" sz="1600" b="0" i="0" u="none" baseline="0">
              <a:solidFill>
                <a:srgbClr val="FFFFFF"/>
              </a:solidFill>
              <a:latin typeface="微软雅黑" panose="020B0503020204020204" charset="-122"/>
              <a:ea typeface="微软雅黑" panose="020B0503020204020204" charset="-122"/>
            </a:endParaRPr>
          </a:p>
        </p:txBody>
      </p:sp>
      <p:sp>
        <p:nvSpPr>
          <p:cNvPr id="9" name="Freeform 9"/>
          <p:cNvSpPr/>
          <p:nvPr/>
        </p:nvSpPr>
        <p:spPr>
          <a:xfrm>
            <a:off x="4909039" y="4437237"/>
            <a:ext cx="4785707" cy="647193"/>
          </a:xfrm>
          <a:custGeom>
            <a:avLst/>
            <a:gdLst/>
            <a:ahLst/>
            <a:cxnLst/>
            <a:rect l="l" t="t" r="r" b="b"/>
            <a:pathLst>
              <a:path w="4033295" h="648072">
                <a:moveTo>
                  <a:pt x="0" y="0"/>
                </a:moveTo>
                <a:lnTo>
                  <a:pt x="3709259" y="0"/>
                </a:lnTo>
                <a:cubicBezTo>
                  <a:pt x="3888219" y="0"/>
                  <a:pt x="4033295" y="145076"/>
                  <a:pt x="4033295" y="324036"/>
                </a:cubicBezTo>
                <a:cubicBezTo>
                  <a:pt x="4033295" y="502996"/>
                  <a:pt x="3888219" y="648072"/>
                  <a:pt x="3709259" y="648072"/>
                </a:cubicBezTo>
                <a:lnTo>
                  <a:pt x="72855" y="648072"/>
                </a:lnTo>
                <a:cubicBezTo>
                  <a:pt x="72855" y="432048"/>
                  <a:pt x="0" y="216024"/>
                  <a:pt x="0" y="0"/>
                </a:cubicBezTo>
                <a:close/>
              </a:path>
            </a:pathLst>
          </a:custGeom>
          <a:solidFill>
            <a:srgbClr val="285B9E"/>
          </a:solidFill>
          <a:ln cap="flat">
            <a:prstDash val="solid"/>
          </a:ln>
        </p:spPr>
        <p:txBody>
          <a:bodyPr vert="horz" lIns="117164" tIns="58581" rIns="117164" bIns="58581" anchor="ctr">
            <a:normAutofit/>
          </a:bodyPr>
          <a:p>
            <a:pPr marL="0" algn="ctr"/>
            <a:r>
              <a:rPr lang="zh-CN" altLang="en-US" sz="1600" b="0" i="0" u="none" baseline="0">
                <a:solidFill>
                  <a:srgbClr val="FFFFFF"/>
                </a:solidFill>
                <a:latin typeface="微软雅黑" panose="020B0503020204020204" charset="-122"/>
                <a:ea typeface="微软雅黑" panose="020B0503020204020204" charset="-122"/>
              </a:rPr>
              <a:t>典型命题分析</a:t>
            </a:r>
            <a:endParaRPr lang="zh-CN" altLang="en-US" sz="1600" b="0" i="0" u="none" baseline="0">
              <a:solidFill>
                <a:srgbClr val="FFFFFF"/>
              </a:solidFill>
              <a:latin typeface="微软雅黑" panose="020B0503020204020204" charset="-122"/>
              <a:ea typeface="微软雅黑" panose="020B0503020204020204" charset="-122"/>
            </a:endParaRPr>
          </a:p>
        </p:txBody>
      </p:sp>
      <p:sp>
        <p:nvSpPr>
          <p:cNvPr id="10" name="TextBox 10"/>
          <p:cNvSpPr txBox="1"/>
          <p:nvPr/>
        </p:nvSpPr>
        <p:spPr>
          <a:xfrm>
            <a:off x="4233414" y="1704321"/>
            <a:ext cx="675625" cy="938980"/>
          </a:xfrm>
          <a:prstGeom prst="rect">
            <a:avLst/>
          </a:prstGeom>
          <a:noFill/>
        </p:spPr>
        <p:txBody>
          <a:bodyPr vert="horz" wrap="square" lIns="117164" tIns="58581" rIns="117164" bIns="58581" rtlCol="0" anchor="t">
            <a:spAutoFit/>
          </a:bodyPr>
          <a:lstStyle/>
          <a:p>
            <a:pPr marL="0" algn="l">
              <a:defRPr/>
            </a:pPr>
            <a:r>
              <a:rPr lang="en-US" sz="5335" b="1" i="0" u="none" baseline="0">
                <a:solidFill>
                  <a:schemeClr val="accent2"/>
                </a:solidFill>
                <a:latin typeface="字魂59号-创粗黑"/>
                <a:ea typeface="字魂59号-创粗黑"/>
              </a:rPr>
              <a:t>A</a:t>
            </a:r>
            <a:endParaRPr lang="en-US" sz="1100"/>
          </a:p>
        </p:txBody>
      </p:sp>
      <p:sp>
        <p:nvSpPr>
          <p:cNvPr id="11" name="TextBox 11"/>
          <p:cNvSpPr txBox="1"/>
          <p:nvPr/>
        </p:nvSpPr>
        <p:spPr>
          <a:xfrm>
            <a:off x="4072844" y="4645253"/>
            <a:ext cx="675625" cy="938980"/>
          </a:xfrm>
          <a:prstGeom prst="rect">
            <a:avLst/>
          </a:prstGeom>
          <a:noFill/>
        </p:spPr>
        <p:txBody>
          <a:bodyPr vert="horz" wrap="square" lIns="117164" tIns="58581" rIns="117164" bIns="58581" rtlCol="0" anchor="t">
            <a:spAutoFit/>
          </a:bodyPr>
          <a:lstStyle/>
          <a:p>
            <a:pPr marL="0" algn="l">
              <a:defRPr/>
            </a:pPr>
            <a:r>
              <a:rPr lang="en-US" sz="5335" b="1" i="0" u="none" baseline="0">
                <a:solidFill>
                  <a:schemeClr val="accent4"/>
                </a:solidFill>
                <a:latin typeface="字魂59号-创粗黑"/>
                <a:ea typeface="字魂59号-创粗黑"/>
              </a:rPr>
              <a:t>B</a:t>
            </a:r>
            <a:endParaRPr lang="en-US" sz="1100"/>
          </a:p>
        </p:txBody>
      </p:sp>
      <p:sp>
        <p:nvSpPr>
          <p:cNvPr id="12" name="TextBox 12"/>
          <p:cNvSpPr txBox="1"/>
          <p:nvPr/>
        </p:nvSpPr>
        <p:spPr>
          <a:xfrm>
            <a:off x="5304303" y="2330191"/>
            <a:ext cx="6574018" cy="1055995"/>
          </a:xfrm>
          <a:prstGeom prst="rect">
            <a:avLst/>
          </a:prstGeom>
          <a:noFill/>
        </p:spPr>
        <p:txBody>
          <a:bodyPr vert="horz" wrap="square" lIns="91440" tIns="45720" rIns="91440" bIns="45720" rtlCol="0" anchor="t">
            <a:spAutoFit/>
          </a:bodyPr>
          <a:lstStyle/>
          <a:p>
            <a:pPr marL="0" algn="ctr">
              <a:lnSpc>
                <a:spcPct val="114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考题融合了时事热点，如社会变革、科技进步等内容，要求学生关注当代社会问题，体现历史与现实的紧密联系，加强历史学习的现实意义。</a:t>
            </a:r>
            <a:endParaRPr lang="en-US" sz="1100"/>
          </a:p>
        </p:txBody>
      </p:sp>
      <p:sp>
        <p:nvSpPr>
          <p:cNvPr id="13" name="TextBox 13"/>
          <p:cNvSpPr txBox="1"/>
          <p:nvPr/>
        </p:nvSpPr>
        <p:spPr>
          <a:xfrm>
            <a:off x="5078258" y="5091716"/>
            <a:ext cx="6800063" cy="1055995"/>
          </a:xfrm>
          <a:prstGeom prst="rect">
            <a:avLst/>
          </a:prstGeom>
          <a:noFill/>
        </p:spPr>
        <p:txBody>
          <a:bodyPr vert="horz" wrap="square" lIns="91440" tIns="45720" rIns="91440" bIns="45720" rtlCol="0" anchor="t">
            <a:spAutoFit/>
          </a:bodyPr>
          <a:lstStyle/>
          <a:p>
            <a:pPr marL="0" algn="ctr">
              <a:lnSpc>
                <a:spcPct val="114000"/>
              </a:lnSpc>
              <a:defRPr/>
            </a:pPr>
            <a:r>
              <a:rPr lang="zh-CN" altLang="en-US" sz="1400" b="0" i="0" u="none" baseline="0">
                <a:solidFill>
                  <a:srgbClr val="000000">
                    <a:lumMod val="75000"/>
                    <a:lumOff val="25000"/>
                  </a:srgbClr>
                </a:solidFill>
                <a:latin typeface="微软雅黑" panose="020B0503020204020204" charset="-122"/>
                <a:ea typeface="微软雅黑" panose="020B0503020204020204" charset="-122"/>
              </a:rPr>
              <a:t>近年的命题经常围绕地方历史文化及著名人物进行设置，通过典型命题反映山东省历史的独特性，帮助学生建立对地方历史的认知。</a:t>
            </a:r>
            <a:endParaRPr lang="en-US" sz="1100"/>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2F5FB"/>
        </a:solidFill>
        <a:effectLst/>
      </p:bgPr>
    </p:bg>
    <p:spTree>
      <p:nvGrpSpPr>
        <p:cNvPr id="1" name=""/>
        <p:cNvGrpSpPr/>
        <p:nvPr/>
      </p:nvGrpSpPr>
      <p:grpSpPr>
        <a:xfrm>
          <a:off x="0" y="0"/>
          <a:ext cx="0" cy="0"/>
          <a:chOff x="0" y="0"/>
          <a:chExt cx="0" cy="0"/>
        </a:xfrm>
      </p:grpSpPr>
      <p:sp>
        <p:nvSpPr>
          <p:cNvPr id="2" name="AutoShape 2"/>
          <p:cNvSpPr/>
          <p:nvPr/>
        </p:nvSpPr>
        <p:spPr>
          <a:xfrm flipV="1">
            <a:off x="9680567" y="-10869"/>
            <a:ext cx="1679810" cy="2023763"/>
          </a:xfrm>
          <a:prstGeom prst="round2SameRect">
            <a:avLst>
              <a:gd name="adj1" fmla="val 50000"/>
              <a:gd name="adj2" fmla="val 0"/>
            </a:avLst>
          </a:prstGeom>
          <a:solidFill>
            <a:srgbClr val="285B9E"/>
          </a:solidFill>
          <a:ln cap="flat">
            <a:prstDash val="solid"/>
          </a:ln>
          <a:effectLst>
            <a:outerShdw blurRad="101600" dist="88900" dir="2700000" algn="tl" rotWithShape="0">
              <a:srgbClr val="285B9E">
                <a:alpha val="16000"/>
              </a:srgbClr>
            </a:outerShdw>
          </a:effectLst>
        </p:spPr>
        <p:txBody>
          <a:bodyPr vert="horz" lIns="91440" tIns="45720" rIns="91440" bIns="45720" anchor="ctr">
            <a:normAutofit/>
          </a:bodyPr>
          <a:p>
            <a:pPr marL="0" algn="ctr"/>
          </a:p>
        </p:txBody>
      </p:sp>
      <p:grpSp>
        <p:nvGrpSpPr>
          <p:cNvPr id="3" name="Group 3"/>
          <p:cNvGrpSpPr/>
          <p:nvPr/>
        </p:nvGrpSpPr>
        <p:grpSpPr>
          <a:xfrm>
            <a:off x="10020299" y="462214"/>
            <a:ext cx="960919" cy="1010579"/>
            <a:chOff x="2289175" y="1033463"/>
            <a:chExt cx="614363" cy="646113"/>
          </a:xfrm>
        </p:grpSpPr>
        <p:sp>
          <p:nvSpPr>
            <p:cNvPr id="4" name="Freeform 4"/>
            <p:cNvSpPr/>
            <p:nvPr/>
          </p:nvSpPr>
          <p:spPr>
            <a:xfrm>
              <a:off x="2628900" y="1033463"/>
              <a:ext cx="95250" cy="92075"/>
            </a:xfrm>
            <a:custGeom>
              <a:avLst/>
              <a:gdLst/>
              <a:ahLst/>
              <a:cxnLst/>
              <a:rect l="l" t="t" r="r" b="b"/>
              <a:pathLst>
                <a:path w="42" h="41">
                  <a:moveTo>
                    <a:pt x="31" y="29"/>
                  </a:moveTo>
                  <a:cubicBezTo>
                    <a:pt x="21" y="41"/>
                    <a:pt x="0" y="40"/>
                    <a:pt x="0" y="40"/>
                  </a:cubicBezTo>
                  <a:cubicBezTo>
                    <a:pt x="0" y="40"/>
                    <a:pt x="0" y="18"/>
                    <a:pt x="11" y="10"/>
                  </a:cubicBezTo>
                  <a:cubicBezTo>
                    <a:pt x="19" y="4"/>
                    <a:pt x="42" y="0"/>
                    <a:pt x="42" y="0"/>
                  </a:cubicBezTo>
                  <a:cubicBezTo>
                    <a:pt x="42" y="0"/>
                    <a:pt x="38" y="21"/>
                    <a:pt x="31" y="29"/>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5" name="Freeform 5"/>
            <p:cNvSpPr/>
            <p:nvPr/>
          </p:nvSpPr>
          <p:spPr>
            <a:xfrm>
              <a:off x="2513013" y="1209676"/>
              <a:ext cx="38100" cy="50800"/>
            </a:xfrm>
            <a:custGeom>
              <a:avLst/>
              <a:gdLst/>
              <a:ahLst/>
              <a:cxnLst/>
              <a:rect l="l" t="t" r="r" b="b"/>
              <a:pathLst>
                <a:path w="17" h="22">
                  <a:moveTo>
                    <a:pt x="17" y="0"/>
                  </a:moveTo>
                  <a:cubicBezTo>
                    <a:pt x="10" y="3"/>
                    <a:pt x="3" y="9"/>
                    <a:pt x="0" y="22"/>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6" name="Freeform 6"/>
            <p:cNvSpPr/>
            <p:nvPr/>
          </p:nvSpPr>
          <p:spPr>
            <a:xfrm>
              <a:off x="2444750" y="1135063"/>
              <a:ext cx="365125" cy="311150"/>
            </a:xfrm>
            <a:custGeom>
              <a:avLst/>
              <a:gdLst/>
              <a:ahLst/>
              <a:cxnLst/>
              <a:rect l="l" t="t" r="r" b="b"/>
              <a:pathLst>
                <a:path w="161" h="137">
                  <a:moveTo>
                    <a:pt x="152" y="45"/>
                  </a:moveTo>
                  <a:cubicBezTo>
                    <a:pt x="141" y="0"/>
                    <a:pt x="101" y="14"/>
                    <a:pt x="101" y="14"/>
                  </a:cubicBezTo>
                  <a:cubicBezTo>
                    <a:pt x="87" y="17"/>
                    <a:pt x="81" y="16"/>
                    <a:pt x="81" y="16"/>
                  </a:cubicBezTo>
                  <a:cubicBezTo>
                    <a:pt x="81" y="16"/>
                    <a:pt x="74" y="17"/>
                    <a:pt x="60" y="14"/>
                  </a:cubicBezTo>
                  <a:cubicBezTo>
                    <a:pt x="60" y="14"/>
                    <a:pt x="20" y="0"/>
                    <a:pt x="9" y="45"/>
                  </a:cubicBezTo>
                  <a:cubicBezTo>
                    <a:pt x="9" y="45"/>
                    <a:pt x="0" y="92"/>
                    <a:pt x="37" y="125"/>
                  </a:cubicBezTo>
                  <a:cubicBezTo>
                    <a:pt x="37" y="125"/>
                    <a:pt x="48" y="137"/>
                    <a:pt x="66" y="129"/>
                  </a:cubicBezTo>
                  <a:cubicBezTo>
                    <a:pt x="66" y="129"/>
                    <a:pt x="75" y="126"/>
                    <a:pt x="81" y="126"/>
                  </a:cubicBezTo>
                  <a:cubicBezTo>
                    <a:pt x="86" y="126"/>
                    <a:pt x="95" y="129"/>
                    <a:pt x="95" y="129"/>
                  </a:cubicBezTo>
                  <a:cubicBezTo>
                    <a:pt x="113" y="137"/>
                    <a:pt x="124" y="125"/>
                    <a:pt x="124" y="125"/>
                  </a:cubicBezTo>
                  <a:cubicBezTo>
                    <a:pt x="161" y="92"/>
                    <a:pt x="152" y="45"/>
                    <a:pt x="152" y="45"/>
                  </a:cubicBezTo>
                  <a:close/>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7" name="Freeform 7"/>
            <p:cNvSpPr/>
            <p:nvPr/>
          </p:nvSpPr>
          <p:spPr>
            <a:xfrm>
              <a:off x="2582863" y="1069976"/>
              <a:ext cx="46038" cy="53975"/>
            </a:xfrm>
            <a:custGeom>
              <a:avLst/>
              <a:gdLst/>
              <a:ahLst/>
              <a:cxnLst/>
              <a:rect l="l" t="t" r="r" b="b"/>
              <a:pathLst>
                <a:path w="20" h="24">
                  <a:moveTo>
                    <a:pt x="0" y="0"/>
                  </a:moveTo>
                  <a:cubicBezTo>
                    <a:pt x="0" y="0"/>
                    <a:pt x="12" y="5"/>
                    <a:pt x="20" y="24"/>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8" name="Freeform 8"/>
            <p:cNvSpPr/>
            <p:nvPr/>
          </p:nvSpPr>
          <p:spPr>
            <a:xfrm>
              <a:off x="2289175" y="1389063"/>
              <a:ext cx="431800" cy="277813"/>
            </a:xfrm>
            <a:custGeom>
              <a:avLst/>
              <a:gdLst/>
              <a:ahLst/>
              <a:cxnLst/>
              <a:rect l="l" t="t" r="r" b="b"/>
              <a:pathLst>
                <a:path w="191" h="123">
                  <a:moveTo>
                    <a:pt x="67" y="0"/>
                  </a:moveTo>
                  <a:cubicBezTo>
                    <a:pt x="17" y="24"/>
                    <a:pt x="17" y="24"/>
                    <a:pt x="17" y="24"/>
                  </a:cubicBezTo>
                  <a:cubicBezTo>
                    <a:pt x="8" y="28"/>
                    <a:pt x="0" y="41"/>
                    <a:pt x="0" y="51"/>
                  </a:cubicBezTo>
                  <a:cubicBezTo>
                    <a:pt x="0" y="66"/>
                    <a:pt x="0" y="66"/>
                    <a:pt x="0" y="66"/>
                  </a:cubicBezTo>
                  <a:cubicBezTo>
                    <a:pt x="0" y="79"/>
                    <a:pt x="6" y="84"/>
                    <a:pt x="21" y="87"/>
                  </a:cubicBezTo>
                  <a:cubicBezTo>
                    <a:pt x="191" y="123"/>
                    <a:pt x="191" y="123"/>
                    <a:pt x="191" y="123"/>
                  </a:cubicBezTo>
                </a:path>
              </a:pathLst>
            </a:custGeom>
            <a:noFill/>
            <a:ln w="38100" cap="rnd">
              <a:solidFill>
                <a:srgbClr val="FFFFFF"/>
              </a:solidFill>
              <a:prstDash val="solid"/>
            </a:ln>
          </p:spPr>
          <p:txBody>
            <a:bodyPr vert="horz" wrap="square" lIns="91440" tIns="45720" rIns="91440" bIns="45720" anchor="t">
              <a:normAutofit/>
            </a:bodyPr>
            <a:p>
              <a:pPr marL="0" algn="l"/>
            </a:p>
          </p:txBody>
        </p:sp>
        <p:sp>
          <p:nvSpPr>
            <p:cNvPr id="9" name="AutoShape 9"/>
            <p:cNvSpPr/>
            <p:nvPr/>
          </p:nvSpPr>
          <p:spPr>
            <a:xfrm flipH="1">
              <a:off x="2751138" y="1516063"/>
              <a:ext cx="152400" cy="74613"/>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0" name="AutoShape 10"/>
            <p:cNvSpPr/>
            <p:nvPr/>
          </p:nvSpPr>
          <p:spPr>
            <a:xfrm flipH="1" flipV="1">
              <a:off x="2370138" y="1477963"/>
              <a:ext cx="334963" cy="69850"/>
            </a:xfrm>
            <a:prstGeom prst="line">
              <a:avLst/>
            </a:prstGeom>
            <a:noFill/>
            <a:ln w="38100" cap="rnd">
              <a:solidFill>
                <a:srgbClr val="FFFFFF"/>
              </a:solidFill>
              <a:prstDash val="solid"/>
            </a:ln>
          </p:spPr>
          <p:txBody>
            <a:bodyPr vert="horz" wrap="square" lIns="91440" tIns="45720" rIns="91440" bIns="45720" anchor="t">
              <a:normAutofit/>
            </a:bodyPr>
            <a:p>
              <a:pPr marL="0" algn="l"/>
            </a:p>
          </p:txBody>
        </p:sp>
        <p:sp>
          <p:nvSpPr>
            <p:cNvPr id="11" name="Freeform 11"/>
            <p:cNvSpPr/>
            <p:nvPr/>
          </p:nvSpPr>
          <p:spPr>
            <a:xfrm>
              <a:off x="2701925" y="1417638"/>
              <a:ext cx="201613" cy="261938"/>
            </a:xfrm>
            <a:custGeom>
              <a:avLst/>
              <a:gdLst/>
              <a:ahLst/>
              <a:cxnLst/>
              <a:rect l="l" t="t" r="r" b="b"/>
              <a:pathLst>
                <a:path w="89" h="115">
                  <a:moveTo>
                    <a:pt x="89" y="76"/>
                  </a:moveTo>
                  <a:cubicBezTo>
                    <a:pt x="21" y="109"/>
                    <a:pt x="21" y="109"/>
                    <a:pt x="21" y="109"/>
                  </a:cubicBezTo>
                  <a:cubicBezTo>
                    <a:pt x="9" y="115"/>
                    <a:pt x="0" y="104"/>
                    <a:pt x="0" y="91"/>
                  </a:cubicBezTo>
                  <a:cubicBezTo>
                    <a:pt x="0" y="73"/>
                    <a:pt x="0" y="73"/>
                    <a:pt x="0" y="73"/>
                  </a:cubicBezTo>
                  <a:cubicBezTo>
                    <a:pt x="0" y="62"/>
                    <a:pt x="8" y="50"/>
                    <a:pt x="17" y="45"/>
                  </a:cubicBezTo>
                  <a:cubicBezTo>
                    <a:pt x="89" y="10"/>
                    <a:pt x="89" y="10"/>
                    <a:pt x="89" y="10"/>
                  </a:cubicBezTo>
                  <a:cubicBezTo>
                    <a:pt x="40" y="0"/>
                    <a:pt x="40" y="0"/>
                    <a:pt x="40" y="0"/>
                  </a:cubicBezTo>
                </a:path>
              </a:pathLst>
            </a:custGeom>
            <a:noFill/>
            <a:ln w="38100" cap="rnd">
              <a:solidFill>
                <a:srgbClr val="FFFFFF"/>
              </a:solidFill>
              <a:prstDash val="solid"/>
            </a:ln>
          </p:spPr>
          <p:txBody>
            <a:bodyPr vert="horz" wrap="square" lIns="91440" tIns="45720" rIns="91440" bIns="45720" anchor="t">
              <a:normAutofit/>
            </a:bodyPr>
            <a:p>
              <a:pPr marL="0" algn="l"/>
            </a:p>
          </p:txBody>
        </p:sp>
      </p:grpSp>
      <p:grpSp>
        <p:nvGrpSpPr>
          <p:cNvPr id="12" name="Group 12"/>
          <p:cNvGrpSpPr/>
          <p:nvPr/>
        </p:nvGrpSpPr>
        <p:grpSpPr>
          <a:xfrm>
            <a:off x="831623" y="1333745"/>
            <a:ext cx="1426619" cy="1862048"/>
            <a:chOff x="1011372" y="1333745"/>
            <a:chExt cx="1426619" cy="1862048"/>
          </a:xfrm>
        </p:grpSpPr>
        <p:sp>
          <p:nvSpPr>
            <p:cNvPr id="13" name="AutoShape 13"/>
            <p:cNvSpPr/>
            <p:nvPr/>
          </p:nvSpPr>
          <p:spPr>
            <a:xfrm rot="16200000">
              <a:off x="1011373" y="1472792"/>
              <a:ext cx="1426617" cy="1426619"/>
            </a:xfrm>
            <a:prstGeom prst="round2SameRect">
              <a:avLst>
                <a:gd name="adj1" fmla="val 4482"/>
                <a:gd name="adj2" fmla="val 0"/>
              </a:avLst>
            </a:prstGeom>
            <a:solidFill>
              <a:srgbClr val="285B9E"/>
            </a:solidFill>
            <a:ln cap="flat">
              <a:prstDash val="solid"/>
            </a:ln>
            <a:effectLst>
              <a:outerShdw blurRad="101600" dist="114300" dir="2700000" algn="tl" rotWithShape="0">
                <a:srgbClr val="285B9E">
                  <a:alpha val="7000"/>
                </a:srgbClr>
              </a:outerShdw>
            </a:effectLst>
          </p:spPr>
          <p:txBody>
            <a:bodyPr vert="horz" lIns="91440" tIns="45720" rIns="91440" bIns="45720" anchor="ctr">
              <a:normAutofit/>
            </a:bodyPr>
            <a:p>
              <a:pPr marL="0" algn="ctr"/>
            </a:p>
          </p:txBody>
        </p:sp>
        <p:sp>
          <p:nvSpPr>
            <p:cNvPr id="14" name="AutoShape 14"/>
            <p:cNvSpPr/>
            <p:nvPr/>
          </p:nvSpPr>
          <p:spPr>
            <a:xfrm>
              <a:off x="1210782" y="1333745"/>
              <a:ext cx="1050288" cy="1862048"/>
            </a:xfrm>
            <a:prstGeom prst="rect">
              <a:avLst/>
            </a:prstGeom>
          </p:spPr>
          <p:txBody>
            <a:bodyPr vert="horz" wrap="none" lIns="91440" tIns="45720" rIns="91440" bIns="45720" anchor="t">
              <a:spAutoFit/>
            </a:bodyPr>
            <a:p>
              <a:pPr marL="0" marR="0" indent="0" algn="l" fontAlgn="auto">
                <a:lnSpc>
                  <a:spcPct val="100000"/>
                </a:lnSpc>
                <a:spcBef>
                  <a:spcPct val="0"/>
                </a:spcBef>
                <a:spcAft>
                  <a:spcPct val="0"/>
                </a:spcAft>
              </a:pPr>
              <a:r>
                <a:rPr lang="en-US" sz="11500" b="0" i="0" u="none" baseline="0">
                  <a:solidFill>
                    <a:srgbClr val="FFFFFF"/>
                  </a:solidFill>
                  <a:latin typeface="微软雅黑" panose="020B0503020204020204" charset="-122"/>
                  <a:ea typeface="微软雅黑" panose="020B0503020204020204" charset="-122"/>
                </a:rPr>
                <a:t>3</a:t>
              </a:r>
              <a:endParaRPr lang="en-US" sz="11500" b="0" i="0" u="none" baseline="0">
                <a:solidFill>
                  <a:srgbClr val="FFFFFF"/>
                </a:solidFill>
                <a:latin typeface="微软雅黑" panose="020B0503020204020204" charset="-122"/>
                <a:ea typeface="微软雅黑" panose="020B0503020204020204" charset="-122"/>
              </a:endParaRPr>
            </a:p>
          </p:txBody>
        </p:sp>
      </p:grpSp>
      <p:sp>
        <p:nvSpPr>
          <p:cNvPr id="15" name="AutoShape 15"/>
          <p:cNvSpPr/>
          <p:nvPr/>
        </p:nvSpPr>
        <p:spPr>
          <a:xfrm>
            <a:off x="410400" y="3251554"/>
            <a:ext cx="11353510" cy="1015663"/>
          </a:xfrm>
          <a:prstGeom prst="rect">
            <a:avLst/>
          </a:prstGeom>
        </p:spPr>
        <p:txBody>
          <a:bodyPr vert="horz" wrap="square" lIns="91440" tIns="45720" rIns="91440" bIns="45720" anchor="t">
            <a:spAutoFit/>
          </a:bodyPr>
          <a:p>
            <a:pPr marL="0" marR="0" indent="0" algn="l" fontAlgn="auto">
              <a:lnSpc>
                <a:spcPct val="100000"/>
              </a:lnSpc>
              <a:spcBef>
                <a:spcPct val="0"/>
              </a:spcBef>
              <a:spcAft>
                <a:spcPct val="0"/>
              </a:spcAft>
            </a:pPr>
            <a:r>
              <a:rPr lang="zh-CN" altLang="en-US" sz="6000" b="1" i="0" u="none" baseline="0">
                <a:solidFill>
                  <a:srgbClr val="285B9E"/>
                </a:solidFill>
                <a:latin typeface="微软雅黑" panose="020B0503020204020204" charset="-122"/>
                <a:ea typeface="微软雅黑" panose="020B0503020204020204" charset="-122"/>
              </a:rPr>
              <a:t>命题趋势分析</a:t>
            </a:r>
            <a:endParaRPr lang="zh-CN" altLang="en-US" sz="6000" b="1" i="0" u="none" baseline="0">
              <a:solidFill>
                <a:srgbClr val="285B9E"/>
              </a:solidFill>
              <a:latin typeface="微软雅黑" panose="020B0503020204020204" charset="-122"/>
              <a:ea typeface="微软雅黑" panose="020B0503020204020204" charset="-122"/>
            </a:endParaRPr>
          </a:p>
        </p:txBody>
      </p:sp>
    </p:spTree>
  </p:cSld>
  <p:clrMapOvr>
    <a:masterClrMapping/>
  </p:clrMapOvr>
  <p:transition advClick="0"/>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2574</Words>
  <PresentationFormat>全屏显示(4:3)</PresentationFormat>
  <Paragraphs>260</Paragraphs>
  <Slides>24</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24</vt:i4>
      </vt:variant>
    </vt:vector>
  </HeadingPairs>
  <TitlesOfParts>
    <vt:vector size="34" baseType="lpstr">
      <vt:lpstr>Arial</vt:lpstr>
      <vt:lpstr>宋体</vt:lpstr>
      <vt:lpstr>Wingdings</vt:lpstr>
      <vt:lpstr>微软雅黑</vt:lpstr>
      <vt:lpstr>汉仪旗黑-55简</vt:lpstr>
      <vt:lpstr>字魂59号-创粗黑</vt:lpstr>
      <vt:lpstr>黑体</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教师教学建议</vt:lpstr>
      <vt:lpstr>家长与学生的疑问解答</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terms:modified xsi:type="dcterms:W3CDTF">2025-02-19T02:10:14Z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CFBF289537BD40AD91B876131FAC5BBF_12</vt:lpwstr>
  </property>
  <property fmtid="{D5CDD505-2E9C-101B-9397-08002B2CF9AE}" pid="3" name="KSOProductBuildVer">
    <vt:lpwstr>2052-12.1.0.19770</vt:lpwstr>
  </property>
</Properties>
</file>