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469" r:id="rId3"/>
    <p:sldId id="423" r:id="rId4"/>
    <p:sldId id="867" r:id="rId6"/>
    <p:sldId id="868" r:id="rId7"/>
    <p:sldId id="869" r:id="rId8"/>
    <p:sldId id="870" r:id="rId9"/>
    <p:sldId id="426" r:id="rId10"/>
    <p:sldId id="644" r:id="rId11"/>
    <p:sldId id="648" r:id="rId12"/>
    <p:sldId id="735" r:id="rId13"/>
    <p:sldId id="640" r:id="rId14"/>
    <p:sldId id="466" r:id="rId15"/>
    <p:sldId id="467" r:id="rId16"/>
    <p:sldId id="566" r:id="rId17"/>
    <p:sldId id="906" r:id="rId18"/>
    <p:sldId id="474" r:id="rId19"/>
    <p:sldId id="907" r:id="rId20"/>
    <p:sldId id="908" r:id="rId21"/>
    <p:sldId id="914" r:id="rId22"/>
    <p:sldId id="915" r:id="rId23"/>
    <p:sldId id="916" r:id="rId24"/>
    <p:sldId id="482" r:id="rId25"/>
    <p:sldId id="820" r:id="rId26"/>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3" userDrawn="1">
          <p15:clr>
            <a:srgbClr val="A4A3A4"/>
          </p15:clr>
        </p15:guide>
        <p15:guide id="2" pos="378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2"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9D9D9"/>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p:cViewPr varScale="1">
        <p:scale>
          <a:sx n="114" d="100"/>
          <a:sy n="114" d="100"/>
        </p:scale>
        <p:origin x="-546" y="-96"/>
      </p:cViewPr>
      <p:guideLst>
        <p:guide orient="horz" pos="2203"/>
        <p:guide pos="3787"/>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1" Type="http://schemas.openxmlformats.org/officeDocument/2006/relationships/tags" Target="tags/tag188.xml"/><Relationship Id="rId30" Type="http://schemas.openxmlformats.org/officeDocument/2006/relationships/commentAuthors" Target="commentAuthors.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1B84CA7-782F-43E3-8020-327B1946106E}"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1B84CA7-782F-43E3-8020-327B1946106E}"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1B84CA7-782F-43E3-8020-327B1946106E}"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1B84CA7-782F-43E3-8020-327B1946106E}"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1B84CA7-782F-43E3-8020-327B1946106E}"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1B84CA7-782F-43E3-8020-327B1946106E}"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1B84CA7-782F-43E3-8020-327B1946106E}"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1B84CA7-782F-43E3-8020-327B1946106E}"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1B84CA7-782F-43E3-8020-327B1946106E}"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tags" Target="../tags/tag5.xml"/><Relationship Id="rId7" Type="http://schemas.openxmlformats.org/officeDocument/2006/relationships/tags" Target="../tags/tag4.xml"/><Relationship Id="rId6" Type="http://schemas.openxmlformats.org/officeDocument/2006/relationships/image" Target="../media/image2.png"/><Relationship Id="rId5" Type="http://schemas.openxmlformats.org/officeDocument/2006/relationships/tags" Target="../tags/tag3.xml"/><Relationship Id="rId4" Type="http://schemas.openxmlformats.org/officeDocument/2006/relationships/image" Target="../media/image1.png"/><Relationship Id="rId3" Type="http://schemas.openxmlformats.org/officeDocument/2006/relationships/tags" Target="../tags/tag2.xml"/><Relationship Id="rId25" Type="http://schemas.openxmlformats.org/officeDocument/2006/relationships/tags" Target="../tags/tag17.xml"/><Relationship Id="rId24" Type="http://schemas.openxmlformats.org/officeDocument/2006/relationships/tags" Target="../tags/tag16.xml"/><Relationship Id="rId23" Type="http://schemas.openxmlformats.org/officeDocument/2006/relationships/tags" Target="../tags/tag15.xml"/><Relationship Id="rId22" Type="http://schemas.openxmlformats.org/officeDocument/2006/relationships/tags" Target="../tags/tag14.xml"/><Relationship Id="rId21" Type="http://schemas.openxmlformats.org/officeDocument/2006/relationships/tags" Target="../tags/tag13.xml"/><Relationship Id="rId20" Type="http://schemas.openxmlformats.org/officeDocument/2006/relationships/image" Target="../media/image7.png"/><Relationship Id="rId2" Type="http://schemas.openxmlformats.org/officeDocument/2006/relationships/tags" Target="../tags/tag1.xml"/><Relationship Id="rId19" Type="http://schemas.openxmlformats.org/officeDocument/2006/relationships/tags" Target="../tags/tag12.xml"/><Relationship Id="rId18" Type="http://schemas.openxmlformats.org/officeDocument/2006/relationships/image" Target="../media/image6.png"/><Relationship Id="rId17" Type="http://schemas.openxmlformats.org/officeDocument/2006/relationships/tags" Target="../tags/tag11.xml"/><Relationship Id="rId16" Type="http://schemas.openxmlformats.org/officeDocument/2006/relationships/image" Target="../media/image5.png"/><Relationship Id="rId15" Type="http://schemas.openxmlformats.org/officeDocument/2006/relationships/tags" Target="../tags/tag10.xml"/><Relationship Id="rId14" Type="http://schemas.openxmlformats.org/officeDocument/2006/relationships/tags" Target="../tags/tag9.xml"/><Relationship Id="rId13" Type="http://schemas.openxmlformats.org/officeDocument/2006/relationships/tags" Target="../tags/tag8.xml"/><Relationship Id="rId12" Type="http://schemas.openxmlformats.org/officeDocument/2006/relationships/image" Target="../media/image4.png"/><Relationship Id="rId11" Type="http://schemas.openxmlformats.org/officeDocument/2006/relationships/tags" Target="../tags/tag7.xml"/><Relationship Id="rId10" Type="http://schemas.openxmlformats.org/officeDocument/2006/relationships/tags" Target="../tags/tag6.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9" Type="http://schemas.openxmlformats.org/officeDocument/2006/relationships/tags" Target="../tags/tag83.xml"/><Relationship Id="rId8" Type="http://schemas.openxmlformats.org/officeDocument/2006/relationships/tags" Target="../tags/tag82.xml"/><Relationship Id="rId7" Type="http://schemas.openxmlformats.org/officeDocument/2006/relationships/tags" Target="../tags/tag81.xml"/><Relationship Id="rId6" Type="http://schemas.openxmlformats.org/officeDocument/2006/relationships/tags" Target="../tags/tag80.xml"/><Relationship Id="rId5" Type="http://schemas.openxmlformats.org/officeDocument/2006/relationships/image" Target="../media/image8.png"/><Relationship Id="rId4" Type="http://schemas.openxmlformats.org/officeDocument/2006/relationships/tags" Target="../tags/tag79.xml"/><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tags" Target="../tags/tag88.xml"/><Relationship Id="rId7" Type="http://schemas.openxmlformats.org/officeDocument/2006/relationships/tags" Target="../tags/tag87.xml"/><Relationship Id="rId6" Type="http://schemas.openxmlformats.org/officeDocument/2006/relationships/image" Target="../media/image2.png"/><Relationship Id="rId5" Type="http://schemas.openxmlformats.org/officeDocument/2006/relationships/tags" Target="../tags/tag86.xml"/><Relationship Id="rId4" Type="http://schemas.openxmlformats.org/officeDocument/2006/relationships/image" Target="../media/image1.png"/><Relationship Id="rId3" Type="http://schemas.openxmlformats.org/officeDocument/2006/relationships/tags" Target="../tags/tag85.xml"/><Relationship Id="rId25" Type="http://schemas.openxmlformats.org/officeDocument/2006/relationships/tags" Target="../tags/tag100.xml"/><Relationship Id="rId24" Type="http://schemas.openxmlformats.org/officeDocument/2006/relationships/tags" Target="../tags/tag99.xml"/><Relationship Id="rId23" Type="http://schemas.openxmlformats.org/officeDocument/2006/relationships/tags" Target="../tags/tag98.xml"/><Relationship Id="rId22" Type="http://schemas.openxmlformats.org/officeDocument/2006/relationships/tags" Target="../tags/tag97.xml"/><Relationship Id="rId21" Type="http://schemas.openxmlformats.org/officeDocument/2006/relationships/tags" Target="../tags/tag96.xml"/><Relationship Id="rId20" Type="http://schemas.openxmlformats.org/officeDocument/2006/relationships/image" Target="../media/image7.png"/><Relationship Id="rId2" Type="http://schemas.openxmlformats.org/officeDocument/2006/relationships/tags" Target="../tags/tag84.xml"/><Relationship Id="rId19" Type="http://schemas.openxmlformats.org/officeDocument/2006/relationships/tags" Target="../tags/tag95.xml"/><Relationship Id="rId18" Type="http://schemas.openxmlformats.org/officeDocument/2006/relationships/image" Target="../media/image6.png"/><Relationship Id="rId17" Type="http://schemas.openxmlformats.org/officeDocument/2006/relationships/tags" Target="../tags/tag94.xml"/><Relationship Id="rId16" Type="http://schemas.openxmlformats.org/officeDocument/2006/relationships/image" Target="../media/image5.png"/><Relationship Id="rId15" Type="http://schemas.openxmlformats.org/officeDocument/2006/relationships/tags" Target="../tags/tag93.xml"/><Relationship Id="rId14" Type="http://schemas.openxmlformats.org/officeDocument/2006/relationships/tags" Target="../tags/tag92.xml"/><Relationship Id="rId13" Type="http://schemas.openxmlformats.org/officeDocument/2006/relationships/tags" Target="../tags/tag91.xml"/><Relationship Id="rId12" Type="http://schemas.openxmlformats.org/officeDocument/2006/relationships/image" Target="../media/image4.png"/><Relationship Id="rId11" Type="http://schemas.openxmlformats.org/officeDocument/2006/relationships/tags" Target="../tags/tag90.xml"/><Relationship Id="rId10" Type="http://schemas.openxmlformats.org/officeDocument/2006/relationships/tags" Target="../tags/tag89.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7" Type="http://schemas.openxmlformats.org/officeDocument/2006/relationships/tags" Target="../tags/tag105.xml"/><Relationship Id="rId6" Type="http://schemas.openxmlformats.org/officeDocument/2006/relationships/tags" Target="../tags/tag104.xml"/><Relationship Id="rId5" Type="http://schemas.openxmlformats.org/officeDocument/2006/relationships/tags" Target="../tags/tag103.xml"/><Relationship Id="rId4" Type="http://schemas.openxmlformats.org/officeDocument/2006/relationships/tags" Target="../tags/tag102.xml"/><Relationship Id="rId3" Type="http://schemas.openxmlformats.org/officeDocument/2006/relationships/image" Target="../media/image8.png"/><Relationship Id="rId2" Type="http://schemas.openxmlformats.org/officeDocument/2006/relationships/tags" Target="../tags/tag101.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112.xml"/><Relationship Id="rId8" Type="http://schemas.openxmlformats.org/officeDocument/2006/relationships/tags" Target="../tags/tag111.xml"/><Relationship Id="rId7" Type="http://schemas.openxmlformats.org/officeDocument/2006/relationships/tags" Target="../tags/tag110.xml"/><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image" Target="../media/image8.png"/><Relationship Id="rId3" Type="http://schemas.openxmlformats.org/officeDocument/2006/relationships/tags" Target="../tags/tag107.xml"/><Relationship Id="rId2" Type="http://schemas.openxmlformats.org/officeDocument/2006/relationships/tags" Target="../tags/tag106.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119.xml"/><Relationship Id="rId8" Type="http://schemas.openxmlformats.org/officeDocument/2006/relationships/tags" Target="../tags/tag118.xml"/><Relationship Id="rId7" Type="http://schemas.openxmlformats.org/officeDocument/2006/relationships/tags" Target="../tags/tag117.xml"/><Relationship Id="rId6" Type="http://schemas.openxmlformats.org/officeDocument/2006/relationships/tags" Target="../tags/tag116.xml"/><Relationship Id="rId5" Type="http://schemas.openxmlformats.org/officeDocument/2006/relationships/tags" Target="../tags/tag115.xml"/><Relationship Id="rId4" Type="http://schemas.openxmlformats.org/officeDocument/2006/relationships/tags" Target="../tags/tag114.xml"/><Relationship Id="rId3" Type="http://schemas.openxmlformats.org/officeDocument/2006/relationships/image" Target="../media/image8.png"/><Relationship Id="rId2" Type="http://schemas.openxmlformats.org/officeDocument/2006/relationships/tags" Target="../tags/tag113.xml"/><Relationship Id="rId10" Type="http://schemas.openxmlformats.org/officeDocument/2006/relationships/tags" Target="../tags/tag120.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127.xml"/><Relationship Id="rId8" Type="http://schemas.openxmlformats.org/officeDocument/2006/relationships/tags" Target="../tags/tag126.xml"/><Relationship Id="rId7" Type="http://schemas.openxmlformats.org/officeDocument/2006/relationships/tags" Target="../tags/tag125.xml"/><Relationship Id="rId6" Type="http://schemas.openxmlformats.org/officeDocument/2006/relationships/tags" Target="../tags/tag124.xml"/><Relationship Id="rId5" Type="http://schemas.openxmlformats.org/officeDocument/2006/relationships/tags" Target="../tags/tag123.xml"/><Relationship Id="rId4" Type="http://schemas.openxmlformats.org/officeDocument/2006/relationships/tags" Target="../tags/tag122.xml"/><Relationship Id="rId3" Type="http://schemas.openxmlformats.org/officeDocument/2006/relationships/image" Target="../media/image8.png"/><Relationship Id="rId2" Type="http://schemas.openxmlformats.org/officeDocument/2006/relationships/tags" Target="../tags/tag121.xml"/><Relationship Id="rId10" Type="http://schemas.openxmlformats.org/officeDocument/2006/relationships/tags" Target="../tags/tag128.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135.xml"/><Relationship Id="rId8" Type="http://schemas.openxmlformats.org/officeDocument/2006/relationships/tags" Target="../tags/tag134.xml"/><Relationship Id="rId7" Type="http://schemas.openxmlformats.org/officeDocument/2006/relationships/tags" Target="../tags/tag133.xml"/><Relationship Id="rId6" Type="http://schemas.openxmlformats.org/officeDocument/2006/relationships/tags" Target="../tags/tag132.xml"/><Relationship Id="rId5" Type="http://schemas.openxmlformats.org/officeDocument/2006/relationships/tags" Target="../tags/tag131.xml"/><Relationship Id="rId4" Type="http://schemas.openxmlformats.org/officeDocument/2006/relationships/image" Target="../media/image8.png"/><Relationship Id="rId3" Type="http://schemas.openxmlformats.org/officeDocument/2006/relationships/tags" Target="../tags/tag130.xml"/><Relationship Id="rId2" Type="http://schemas.openxmlformats.org/officeDocument/2006/relationships/tags" Target="../tags/tag129.xml"/><Relationship Id="rId10" Type="http://schemas.openxmlformats.org/officeDocument/2006/relationships/tags" Target="../tags/tag136.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143.xml"/><Relationship Id="rId8" Type="http://schemas.openxmlformats.org/officeDocument/2006/relationships/tags" Target="../tags/tag142.xml"/><Relationship Id="rId7" Type="http://schemas.openxmlformats.org/officeDocument/2006/relationships/tags" Target="../tags/tag141.xml"/><Relationship Id="rId6" Type="http://schemas.openxmlformats.org/officeDocument/2006/relationships/tags" Target="../tags/tag140.xml"/><Relationship Id="rId5" Type="http://schemas.openxmlformats.org/officeDocument/2006/relationships/tags" Target="../tags/tag139.xml"/><Relationship Id="rId4" Type="http://schemas.openxmlformats.org/officeDocument/2006/relationships/tags" Target="../tags/tag138.xml"/><Relationship Id="rId3" Type="http://schemas.openxmlformats.org/officeDocument/2006/relationships/image" Target="../media/image8.png"/><Relationship Id="rId2" Type="http://schemas.openxmlformats.org/officeDocument/2006/relationships/tags" Target="../tags/tag137.xml"/><Relationship Id="rId12" Type="http://schemas.openxmlformats.org/officeDocument/2006/relationships/tags" Target="../tags/tag146.xml"/><Relationship Id="rId11" Type="http://schemas.openxmlformats.org/officeDocument/2006/relationships/tags" Target="../tags/tag145.xml"/><Relationship Id="rId10" Type="http://schemas.openxmlformats.org/officeDocument/2006/relationships/tags" Target="../tags/tag144.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152.xml"/><Relationship Id="rId8" Type="http://schemas.openxmlformats.org/officeDocument/2006/relationships/tags" Target="../tags/tag151.xml"/><Relationship Id="rId7" Type="http://schemas.openxmlformats.org/officeDocument/2006/relationships/tags" Target="../tags/tag150.xml"/><Relationship Id="rId6" Type="http://schemas.openxmlformats.org/officeDocument/2006/relationships/image" Target="../media/image13.png"/><Relationship Id="rId5" Type="http://schemas.openxmlformats.org/officeDocument/2006/relationships/tags" Target="../tags/tag149.xml"/><Relationship Id="rId4" Type="http://schemas.openxmlformats.org/officeDocument/2006/relationships/image" Target="../media/image12.png"/><Relationship Id="rId3" Type="http://schemas.openxmlformats.org/officeDocument/2006/relationships/tags" Target="../tags/tag148.xml"/><Relationship Id="rId2" Type="http://schemas.openxmlformats.org/officeDocument/2006/relationships/tags" Target="../tags/tag147.xml"/><Relationship Id="rId11" Type="http://schemas.openxmlformats.org/officeDocument/2006/relationships/tags" Target="../tags/tag154.xml"/><Relationship Id="rId10" Type="http://schemas.openxmlformats.org/officeDocument/2006/relationships/tags" Target="../tags/tag153.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tags" Target="../tags/tag23.xml"/><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image" Target="../media/image8.png"/><Relationship Id="rId2" Type="http://schemas.openxmlformats.org/officeDocument/2006/relationships/tags" Target="../tags/tag18.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29.xml"/><Relationship Id="rId7" Type="http://schemas.openxmlformats.org/officeDocument/2006/relationships/tags" Target="../tags/tag28.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image" Target="../media/image9.png"/><Relationship Id="rId3" Type="http://schemas.openxmlformats.org/officeDocument/2006/relationships/tags" Target="../tags/tag25.xml"/><Relationship Id="rId2" Type="http://schemas.openxmlformats.org/officeDocument/2006/relationships/tags" Target="../tags/tag24.xml"/><Relationship Id="rId16" Type="http://schemas.openxmlformats.org/officeDocument/2006/relationships/tags" Target="../tags/tag36.xml"/><Relationship Id="rId15" Type="http://schemas.openxmlformats.org/officeDocument/2006/relationships/tags" Target="../tags/tag35.xml"/><Relationship Id="rId14" Type="http://schemas.openxmlformats.org/officeDocument/2006/relationships/tags" Target="../tags/tag34.xml"/><Relationship Id="rId13" Type="http://schemas.openxmlformats.org/officeDocument/2006/relationships/tags" Target="../tags/tag33.xml"/><Relationship Id="rId12" Type="http://schemas.openxmlformats.org/officeDocument/2006/relationships/tags" Target="../tags/tag32.xml"/><Relationship Id="rId11" Type="http://schemas.openxmlformats.org/officeDocument/2006/relationships/tags" Target="../tags/tag31.xml"/><Relationship Id="rId10" Type="http://schemas.openxmlformats.org/officeDocument/2006/relationships/tags" Target="../tags/tag30.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43.xml"/><Relationship Id="rId8" Type="http://schemas.openxmlformats.org/officeDocument/2006/relationships/tags" Target="../tags/tag42.xml"/><Relationship Id="rId7" Type="http://schemas.openxmlformats.org/officeDocument/2006/relationships/tags" Target="../tags/tag41.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image" Target="../media/image8.png"/><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50.xml"/><Relationship Id="rId8" Type="http://schemas.openxmlformats.org/officeDocument/2006/relationships/tags" Target="../tags/tag49.xml"/><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image" Target="../media/image8.png"/><Relationship Id="rId2" Type="http://schemas.openxmlformats.org/officeDocument/2006/relationships/tags" Target="../tags/tag44.xml"/><Relationship Id="rId11" Type="http://schemas.openxmlformats.org/officeDocument/2006/relationships/tags" Target="../tags/tag52.xml"/><Relationship Id="rId10" Type="http://schemas.openxmlformats.org/officeDocument/2006/relationships/tags" Target="../tags/tag51.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tags" Target="../tags/tag58.xml"/><Relationship Id="rId7" Type="http://schemas.openxmlformats.org/officeDocument/2006/relationships/tags" Target="../tags/tag57.xml"/><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image" Target="../media/image11.png"/><Relationship Id="rId2" Type="http://schemas.openxmlformats.org/officeDocument/2006/relationships/tags" Target="../tags/tag53.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9" Type="http://schemas.openxmlformats.org/officeDocument/2006/relationships/tags" Target="../tags/tag68.xml"/><Relationship Id="rId8" Type="http://schemas.openxmlformats.org/officeDocument/2006/relationships/tags" Target="../tags/tag67.xml"/><Relationship Id="rId7" Type="http://schemas.openxmlformats.org/officeDocument/2006/relationships/tags" Target="../tags/tag66.xml"/><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image" Target="../media/image8.png"/><Relationship Id="rId2" Type="http://schemas.openxmlformats.org/officeDocument/2006/relationships/tags" Target="../tags/tag62.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9" Type="http://schemas.openxmlformats.org/officeDocument/2006/relationships/tags" Target="../tags/tag75.xml"/><Relationship Id="rId8" Type="http://schemas.openxmlformats.org/officeDocument/2006/relationships/tags" Target="../tags/tag74.xml"/><Relationship Id="rId7" Type="http://schemas.openxmlformats.org/officeDocument/2006/relationships/tags" Target="../tags/tag73.xml"/><Relationship Id="rId6" Type="http://schemas.openxmlformats.org/officeDocument/2006/relationships/tags" Target="../tags/tag72.xml"/><Relationship Id="rId5" Type="http://schemas.openxmlformats.org/officeDocument/2006/relationships/image" Target="../media/image8.png"/><Relationship Id="rId4" Type="http://schemas.openxmlformats.org/officeDocument/2006/relationships/tags" Target="../tags/tag71.xml"/><Relationship Id="rId3" Type="http://schemas.openxmlformats.org/officeDocument/2006/relationships/tags" Target="../tags/tag70.xml"/><Relationship Id="rId2" Type="http://schemas.openxmlformats.org/officeDocument/2006/relationships/tags" Target="../tags/tag69.xml"/><Relationship Id="rId10" Type="http://schemas.openxmlformats.org/officeDocument/2006/relationships/tags" Target="../tags/tag76.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grpSp>
        <p:nvGrpSpPr>
          <p:cNvPr id="7" name="组合 6"/>
          <p:cNvGrpSpPr/>
          <p:nvPr>
            <p:custDataLst>
              <p:tags r:id="rId2"/>
            </p:custDataLst>
          </p:nvPr>
        </p:nvGrpSpPr>
        <p:grpSpPr>
          <a:xfrm>
            <a:off x="3941" y="227965"/>
            <a:ext cx="5349875" cy="6708775"/>
            <a:chOff x="7" y="587"/>
            <a:chExt cx="8425" cy="10565"/>
          </a:xfrm>
        </p:grpSpPr>
        <p:pic>
          <p:nvPicPr>
            <p:cNvPr id="8" name="图片 7"/>
            <p:cNvPicPr>
              <a:picLocks noChangeAspect="1"/>
            </p:cNvPicPr>
            <p:nvPr>
              <p:custDataLst>
                <p:tags r:id="rId3"/>
              </p:custDataLst>
            </p:nvPr>
          </p:nvPicPr>
          <p:blipFill>
            <a:blip r:embed="rId4" cstate="print">
              <a:lum bright="6000"/>
            </a:blip>
            <a:srcRect/>
            <a:stretch>
              <a:fillRect/>
            </a:stretch>
          </p:blipFill>
          <p:spPr>
            <a:xfrm>
              <a:off x="7" y="587"/>
              <a:ext cx="7535" cy="10201"/>
            </a:xfrm>
            <a:prstGeom prst="rect">
              <a:avLst/>
            </a:prstGeom>
          </p:spPr>
        </p:pic>
        <p:pic>
          <p:nvPicPr>
            <p:cNvPr id="9" name="图片 8"/>
            <p:cNvPicPr>
              <a:picLocks noChangeAspect="1"/>
            </p:cNvPicPr>
            <p:nvPr>
              <p:custDataLst>
                <p:tags r:id="rId5"/>
              </p:custDataLst>
            </p:nvPr>
          </p:nvPicPr>
          <p:blipFill>
            <a:blip r:embed="rId6" cstate="print">
              <a:lum bright="6000"/>
            </a:blip>
            <a:srcRect/>
            <a:stretch>
              <a:fillRect/>
            </a:stretch>
          </p:blipFill>
          <p:spPr>
            <a:xfrm>
              <a:off x="6905" y="10332"/>
              <a:ext cx="1527" cy="820"/>
            </a:xfrm>
            <a:prstGeom prst="rect">
              <a:avLst/>
            </a:prstGeom>
          </p:spPr>
        </p:pic>
      </p:grpSp>
      <p:sp>
        <p:nvSpPr>
          <p:cNvPr id="10" name="流程图: 延期 9"/>
          <p:cNvSpPr/>
          <p:nvPr>
            <p:custDataLst>
              <p:tags r:id="rId7"/>
            </p:custDataLst>
          </p:nvPr>
        </p:nvSpPr>
        <p:spPr>
          <a:xfrm flipH="1">
            <a:off x="2901950" y="7620"/>
            <a:ext cx="6842760" cy="6842760"/>
          </a:xfrm>
          <a:prstGeom prst="flowChartDelay">
            <a:avLst/>
          </a:prstGeom>
          <a:solidFill>
            <a:schemeClr val="bg2">
              <a:alpha val="99000"/>
            </a:schemeClr>
          </a:solidFill>
          <a:ln>
            <a:noFill/>
          </a:ln>
          <a:effectLst>
            <a:outerShdw blurRad="50800" dist="38100" dir="10800000" algn="r" rotWithShape="0">
              <a:srgbClr val="52654F">
                <a:alpha val="6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accent1"/>
                </a:solidFill>
              </a:ln>
            </a:endParaRPr>
          </a:p>
        </p:txBody>
      </p:sp>
      <p:pic>
        <p:nvPicPr>
          <p:cNvPr id="11" name="图片 10" descr="60076ba32008fed45d0337233ef2a29a"/>
          <p:cNvPicPr>
            <a:picLocks noChangeAspect="1"/>
          </p:cNvPicPr>
          <p:nvPr>
            <p:custDataLst>
              <p:tags r:id="rId8"/>
            </p:custDataLst>
          </p:nvPr>
        </p:nvPicPr>
        <p:blipFill>
          <a:blip r:embed="rId9" cstate="print"/>
          <a:srcRect/>
          <a:stretch>
            <a:fillRect/>
          </a:stretch>
        </p:blipFill>
        <p:spPr>
          <a:xfrm>
            <a:off x="3559810" y="4086225"/>
            <a:ext cx="8590915" cy="2835275"/>
          </a:xfrm>
          <a:prstGeom prst="rect">
            <a:avLst/>
          </a:prstGeom>
        </p:spPr>
      </p:pic>
      <p:grpSp>
        <p:nvGrpSpPr>
          <p:cNvPr id="12" name="组合 11"/>
          <p:cNvGrpSpPr/>
          <p:nvPr>
            <p:custDataLst>
              <p:tags r:id="rId10"/>
            </p:custDataLst>
          </p:nvPr>
        </p:nvGrpSpPr>
        <p:grpSpPr>
          <a:xfrm flipH="1">
            <a:off x="5172187" y="368300"/>
            <a:ext cx="7078233" cy="2336053"/>
            <a:chOff x="4985" y="560"/>
            <a:chExt cx="13529" cy="4465"/>
          </a:xfrm>
        </p:grpSpPr>
        <p:pic>
          <p:nvPicPr>
            <p:cNvPr id="13" name="图片 12" descr="60076ba32008fed45d0337233ef2a29a"/>
            <p:cNvPicPr>
              <a:picLocks noChangeAspect="1"/>
            </p:cNvPicPr>
            <p:nvPr>
              <p:custDataLst>
                <p:tags r:id="rId11"/>
              </p:custDataLst>
            </p:nvPr>
          </p:nvPicPr>
          <p:blipFill>
            <a:blip r:embed="rId12" cstate="print"/>
            <a:srcRect/>
            <a:stretch>
              <a:fillRect/>
            </a:stretch>
          </p:blipFill>
          <p:spPr>
            <a:xfrm>
              <a:off x="4985" y="560"/>
              <a:ext cx="13529" cy="4465"/>
            </a:xfrm>
            <a:prstGeom prst="rect">
              <a:avLst/>
            </a:prstGeom>
          </p:spPr>
        </p:pic>
        <p:sp>
          <p:nvSpPr>
            <p:cNvPr id="14" name="椭圆 13"/>
            <p:cNvSpPr/>
            <p:nvPr>
              <p:custDataLst>
                <p:tags r:id="rId13"/>
              </p:custDataLst>
            </p:nvPr>
          </p:nvSpPr>
          <p:spPr>
            <a:xfrm>
              <a:off x="13565" y="3480"/>
              <a:ext cx="2761" cy="102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椭圆 14"/>
            <p:cNvSpPr/>
            <p:nvPr>
              <p:custDataLst>
                <p:tags r:id="rId14"/>
              </p:custDataLst>
            </p:nvPr>
          </p:nvSpPr>
          <p:spPr>
            <a:xfrm>
              <a:off x="7586" y="3025"/>
              <a:ext cx="1877" cy="189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9" name="图片 18"/>
          <p:cNvPicPr>
            <a:picLocks noChangeAspect="1"/>
          </p:cNvPicPr>
          <p:nvPr>
            <p:custDataLst>
              <p:tags r:id="rId15"/>
            </p:custDataLst>
          </p:nvPr>
        </p:nvPicPr>
        <p:blipFill rotWithShape="1">
          <a:blip r:embed="rId16" cstate="print">
            <a:lum bright="18000"/>
          </a:blip>
          <a:srcRect/>
          <a:stretch>
            <a:fillRect/>
          </a:stretch>
        </p:blipFill>
        <p:spPr>
          <a:xfrm>
            <a:off x="4404678" y="2966085"/>
            <a:ext cx="1482725" cy="381000"/>
          </a:xfrm>
          <a:prstGeom prst="rect">
            <a:avLst/>
          </a:prstGeom>
        </p:spPr>
      </p:pic>
      <p:pic>
        <p:nvPicPr>
          <p:cNvPr id="20" name="图片 19"/>
          <p:cNvPicPr>
            <a:picLocks noChangeAspect="1"/>
          </p:cNvPicPr>
          <p:nvPr>
            <p:custDataLst>
              <p:tags r:id="rId17"/>
            </p:custDataLst>
          </p:nvPr>
        </p:nvPicPr>
        <p:blipFill rotWithShape="1">
          <a:blip r:embed="rId18" cstate="print">
            <a:lum bright="48000"/>
          </a:blip>
          <a:srcRect/>
          <a:stretch>
            <a:fillRect/>
          </a:stretch>
        </p:blipFill>
        <p:spPr>
          <a:xfrm flipH="1">
            <a:off x="8231188" y="4241794"/>
            <a:ext cx="2673985" cy="686435"/>
          </a:xfrm>
          <a:prstGeom prst="rect">
            <a:avLst/>
          </a:prstGeom>
        </p:spPr>
      </p:pic>
      <p:pic>
        <p:nvPicPr>
          <p:cNvPr id="21" name="图片 20" descr="90b9e84ed701da1599f8f5c551cd62cb"/>
          <p:cNvPicPr>
            <a:picLocks noChangeAspect="1"/>
          </p:cNvPicPr>
          <p:nvPr>
            <p:custDataLst>
              <p:tags r:id="rId19"/>
            </p:custDataLst>
          </p:nvPr>
        </p:nvPicPr>
        <p:blipFill>
          <a:blip r:embed="rId20" cstate="print">
            <a:lum bright="72000"/>
          </a:blip>
          <a:srcRect/>
          <a:stretch>
            <a:fillRect/>
          </a:stretch>
        </p:blipFill>
        <p:spPr>
          <a:xfrm>
            <a:off x="6051233" y="3215640"/>
            <a:ext cx="3075940" cy="76200"/>
          </a:xfrm>
          <a:prstGeom prst="rect">
            <a:avLst/>
          </a:prstGeom>
        </p:spPr>
      </p:pic>
      <p:sp>
        <p:nvSpPr>
          <p:cNvPr id="2" name="标题 1"/>
          <p:cNvSpPr>
            <a:spLocks noGrp="1"/>
          </p:cNvSpPr>
          <p:nvPr>
            <p:ph type="ctrTitle" hasCustomPrompt="1"/>
            <p:custDataLst>
              <p:tags r:id="rId21"/>
            </p:custDataLst>
          </p:nvPr>
        </p:nvSpPr>
        <p:spPr>
          <a:xfrm>
            <a:off x="5109197" y="2076653"/>
            <a:ext cx="5492140" cy="1834074"/>
          </a:xfrm>
        </p:spPr>
        <p:txBody>
          <a:bodyPr lIns="90000" tIns="46800" rIns="90000" bIns="46800" anchor="t" anchorCtr="0">
            <a:normAutofit/>
          </a:bodyPr>
          <a:lstStyle>
            <a:lvl1pPr algn="ctr">
              <a:defRPr sz="6000" b="0" spc="600" baseline="0">
                <a:ea typeface="汉仪尚巍手书W" panose="00020600040101010101" pitchFamily="18" charset="-122"/>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22"/>
            </p:custDataLst>
          </p:nvPr>
        </p:nvSpPr>
        <p:spPr>
          <a:xfrm>
            <a:off x="5109197" y="3949694"/>
            <a:ext cx="5492140" cy="564855"/>
          </a:xfrm>
        </p:spPr>
        <p:txBody>
          <a:bodyPr lIns="90000" tIns="46800" rIns="90000" bIns="46800">
            <a:normAutofit/>
          </a:bodyPr>
          <a:lstStyle>
            <a:lvl1pPr marL="0" indent="0" algn="ctr" eaLnBrk="1" fontAlgn="auto" latinLnBrk="0" hangingPunct="1">
              <a:lnSpc>
                <a:spcPct val="100000"/>
              </a:lnSpc>
              <a:buNone/>
              <a:defRPr sz="28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23"/>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24"/>
            </p:custDataLst>
          </p:nvPr>
        </p:nvSpPr>
        <p:spPr/>
        <p:txBody>
          <a:bodyPr/>
          <a:lstStyle/>
          <a:p>
            <a:endParaRPr lang="zh-CN" altLang="en-US" dirty="0"/>
          </a:p>
        </p:txBody>
      </p:sp>
      <p:sp>
        <p:nvSpPr>
          <p:cNvPr id="18" name="灯片编号占位符 17"/>
          <p:cNvSpPr>
            <a:spLocks noGrp="1"/>
          </p:cNvSpPr>
          <p:nvPr>
            <p:ph type="sldNum" sz="quarter" idx="12"/>
            <p:custDataLst>
              <p:tags r:id="rId25"/>
            </p:custDataLst>
          </p:nvPr>
        </p:nvSpPr>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tx2"/>
        </a:solidFill>
        <a:effectLst/>
      </p:bgPr>
    </p:bg>
    <p:spTree>
      <p:nvGrpSpPr>
        <p:cNvPr id="1" name=""/>
        <p:cNvGrpSpPr/>
        <p:nvPr/>
      </p:nvGrpSpPr>
      <p:grpSpPr>
        <a:xfrm>
          <a:off x="0" y="0"/>
          <a:ext cx="0" cy="0"/>
          <a:chOff x="0" y="0"/>
          <a:chExt cx="0" cy="0"/>
        </a:xfrm>
      </p:grpSpPr>
      <p:grpSp>
        <p:nvGrpSpPr>
          <p:cNvPr id="8" name="组合 7"/>
          <p:cNvGrpSpPr/>
          <p:nvPr>
            <p:custDataLst>
              <p:tags r:id="rId2"/>
            </p:custDataLst>
          </p:nvPr>
        </p:nvGrpSpPr>
        <p:grpSpPr>
          <a:xfrm>
            <a:off x="286385" y="273050"/>
            <a:ext cx="11905614" cy="6584951"/>
            <a:chOff x="286385" y="273050"/>
            <a:chExt cx="11905614" cy="6584951"/>
          </a:xfrm>
        </p:grpSpPr>
        <p:sp>
          <p:nvSpPr>
            <p:cNvPr id="9" name="矩形 8"/>
            <p:cNvSpPr/>
            <p:nvPr userDrawn="1">
              <p:custDataLst>
                <p:tags r:id="rId3"/>
              </p:custDataLst>
            </p:nvPr>
          </p:nvSpPr>
          <p:spPr>
            <a:xfrm>
              <a:off x="286385" y="273050"/>
              <a:ext cx="11616055" cy="63119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pic>
          <p:nvPicPr>
            <p:cNvPr id="10" name="图片 9"/>
            <p:cNvPicPr>
              <a:picLocks noChangeAspect="1"/>
            </p:cNvPicPr>
            <p:nvPr userDrawn="1">
              <p:custDataLst>
                <p:tags r:id="rId4"/>
              </p:custDataLst>
            </p:nvPr>
          </p:nvPicPr>
          <p:blipFill rotWithShape="1">
            <a:blip r:embed="rId5" cstate="print"/>
            <a:srcRect/>
            <a:stretch>
              <a:fillRect/>
            </a:stretch>
          </p:blipFill>
          <p:spPr>
            <a:xfrm flipH="1">
              <a:off x="10544174" y="5905493"/>
              <a:ext cx="1647825" cy="952508"/>
            </a:xfrm>
            <a:prstGeom prst="rect">
              <a:avLst/>
            </a:prstGeom>
          </p:spPr>
        </p:pic>
      </p:gr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9"/>
            </p:custDataLst>
          </p:nvPr>
        </p:nvSpPr>
        <p:spPr>
          <a:xfrm>
            <a:off x="669930" y="952508"/>
            <a:ext cx="10852237" cy="5388907"/>
          </a:xfrm>
        </p:spPr>
        <p:txBody>
          <a:bodyPr/>
          <a:lstStyle>
            <a:lvl1pPr>
              <a:defRPr baseline="0"/>
            </a:lvl1pPr>
            <a:lvl2pPr>
              <a:defRPr baseline="0"/>
            </a:lvl2pPr>
            <a:lvl3pPr>
              <a:defRPr baseline="0"/>
            </a:lvl3pPr>
            <a:lvl4pPr>
              <a:defRPr baseline="0"/>
            </a:lvl4pPr>
            <a:lvl5pPr>
              <a:defRPr baseline="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grpSp>
        <p:nvGrpSpPr>
          <p:cNvPr id="6" name="组合 5"/>
          <p:cNvGrpSpPr/>
          <p:nvPr>
            <p:custDataLst>
              <p:tags r:id="rId2"/>
            </p:custDataLst>
          </p:nvPr>
        </p:nvGrpSpPr>
        <p:grpSpPr>
          <a:xfrm>
            <a:off x="2852" y="268661"/>
            <a:ext cx="5349875" cy="6708775"/>
            <a:chOff x="7" y="587"/>
            <a:chExt cx="8425" cy="10565"/>
          </a:xfrm>
        </p:grpSpPr>
        <p:pic>
          <p:nvPicPr>
            <p:cNvPr id="7" name="图片 6"/>
            <p:cNvPicPr>
              <a:picLocks noChangeAspect="1"/>
            </p:cNvPicPr>
            <p:nvPr>
              <p:custDataLst>
                <p:tags r:id="rId3"/>
              </p:custDataLst>
            </p:nvPr>
          </p:nvPicPr>
          <p:blipFill>
            <a:blip r:embed="rId4" cstate="print">
              <a:lum bright="6000"/>
            </a:blip>
            <a:srcRect/>
            <a:stretch>
              <a:fillRect/>
            </a:stretch>
          </p:blipFill>
          <p:spPr>
            <a:xfrm>
              <a:off x="7" y="587"/>
              <a:ext cx="7535" cy="10201"/>
            </a:xfrm>
            <a:prstGeom prst="rect">
              <a:avLst/>
            </a:prstGeom>
          </p:spPr>
        </p:pic>
        <p:pic>
          <p:nvPicPr>
            <p:cNvPr id="8" name="图片 7"/>
            <p:cNvPicPr>
              <a:picLocks noChangeAspect="1"/>
            </p:cNvPicPr>
            <p:nvPr>
              <p:custDataLst>
                <p:tags r:id="rId5"/>
              </p:custDataLst>
            </p:nvPr>
          </p:nvPicPr>
          <p:blipFill>
            <a:blip r:embed="rId6" cstate="print">
              <a:lum bright="6000"/>
            </a:blip>
            <a:srcRect/>
            <a:stretch>
              <a:fillRect/>
            </a:stretch>
          </p:blipFill>
          <p:spPr>
            <a:xfrm>
              <a:off x="6905" y="10332"/>
              <a:ext cx="1527" cy="820"/>
            </a:xfrm>
            <a:prstGeom prst="rect">
              <a:avLst/>
            </a:prstGeom>
          </p:spPr>
        </p:pic>
      </p:grpSp>
      <p:sp>
        <p:nvSpPr>
          <p:cNvPr id="9" name="流程图: 延期 8"/>
          <p:cNvSpPr/>
          <p:nvPr>
            <p:custDataLst>
              <p:tags r:id="rId7"/>
            </p:custDataLst>
          </p:nvPr>
        </p:nvSpPr>
        <p:spPr>
          <a:xfrm flipH="1">
            <a:off x="2901950" y="7620"/>
            <a:ext cx="6842760" cy="6842760"/>
          </a:xfrm>
          <a:prstGeom prst="flowChartDelay">
            <a:avLst/>
          </a:prstGeom>
          <a:solidFill>
            <a:schemeClr val="bg2">
              <a:alpha val="99000"/>
            </a:schemeClr>
          </a:solidFill>
          <a:ln>
            <a:noFill/>
          </a:ln>
          <a:effectLst>
            <a:outerShdw blurRad="50800" dist="38100" dir="10800000" algn="r" rotWithShape="0">
              <a:srgbClr val="52654F">
                <a:alpha val="6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kern="1200" cap="all" baseline="0">
              <a:ln>
                <a:solidFill>
                  <a:schemeClr val="accent1"/>
                </a:solidFill>
              </a:ln>
              <a:solidFill>
                <a:schemeClr val="accent1"/>
              </a:solidFill>
              <a:latin typeface="Arial" panose="020B0604020202020204" pitchFamily="34" charset="0"/>
            </a:endParaRPr>
          </a:p>
        </p:txBody>
      </p:sp>
      <p:pic>
        <p:nvPicPr>
          <p:cNvPr id="10" name="图片 9" descr="60076ba32008fed45d0337233ef2a29a"/>
          <p:cNvPicPr>
            <a:picLocks noChangeAspect="1"/>
          </p:cNvPicPr>
          <p:nvPr>
            <p:custDataLst>
              <p:tags r:id="rId8"/>
            </p:custDataLst>
          </p:nvPr>
        </p:nvPicPr>
        <p:blipFill>
          <a:blip r:embed="rId9" cstate="print"/>
          <a:srcRect/>
          <a:stretch>
            <a:fillRect/>
          </a:stretch>
        </p:blipFill>
        <p:spPr>
          <a:xfrm>
            <a:off x="3559810" y="4086225"/>
            <a:ext cx="8590915" cy="2835275"/>
          </a:xfrm>
          <a:prstGeom prst="rect">
            <a:avLst/>
          </a:prstGeom>
        </p:spPr>
      </p:pic>
      <p:grpSp>
        <p:nvGrpSpPr>
          <p:cNvPr id="11" name="组合 10"/>
          <p:cNvGrpSpPr/>
          <p:nvPr>
            <p:custDataLst>
              <p:tags r:id="rId10"/>
            </p:custDataLst>
          </p:nvPr>
        </p:nvGrpSpPr>
        <p:grpSpPr>
          <a:xfrm flipH="1">
            <a:off x="5172710" y="368300"/>
            <a:ext cx="7077710" cy="2335530"/>
            <a:chOff x="4985" y="560"/>
            <a:chExt cx="13528" cy="4464"/>
          </a:xfrm>
        </p:grpSpPr>
        <p:pic>
          <p:nvPicPr>
            <p:cNvPr id="12" name="图片 11" descr="60076ba32008fed45d0337233ef2a29a"/>
            <p:cNvPicPr>
              <a:picLocks noChangeAspect="1"/>
            </p:cNvPicPr>
            <p:nvPr>
              <p:custDataLst>
                <p:tags r:id="rId11"/>
              </p:custDataLst>
            </p:nvPr>
          </p:nvPicPr>
          <p:blipFill>
            <a:blip r:embed="rId12" cstate="print"/>
            <a:srcRect/>
            <a:stretch>
              <a:fillRect/>
            </a:stretch>
          </p:blipFill>
          <p:spPr>
            <a:xfrm>
              <a:off x="4985" y="560"/>
              <a:ext cx="13529" cy="4465"/>
            </a:xfrm>
            <a:prstGeom prst="rect">
              <a:avLst/>
            </a:prstGeom>
          </p:spPr>
        </p:pic>
        <p:sp>
          <p:nvSpPr>
            <p:cNvPr id="13" name="椭圆 12"/>
            <p:cNvSpPr/>
            <p:nvPr>
              <p:custDataLst>
                <p:tags r:id="rId13"/>
              </p:custDataLst>
            </p:nvPr>
          </p:nvSpPr>
          <p:spPr>
            <a:xfrm>
              <a:off x="13565" y="3480"/>
              <a:ext cx="2761" cy="102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kern="1200" cap="all" baseline="0">
                <a:latin typeface="Arial" panose="020B0604020202020204" pitchFamily="34" charset="0"/>
              </a:endParaRPr>
            </a:p>
          </p:txBody>
        </p:sp>
        <p:sp>
          <p:nvSpPr>
            <p:cNvPr id="14" name="椭圆 13"/>
            <p:cNvSpPr/>
            <p:nvPr>
              <p:custDataLst>
                <p:tags r:id="rId14"/>
              </p:custDataLst>
            </p:nvPr>
          </p:nvSpPr>
          <p:spPr>
            <a:xfrm>
              <a:off x="7586" y="3025"/>
              <a:ext cx="1877" cy="189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kern="1200" cap="all" baseline="0">
                <a:latin typeface="Arial" panose="020B0604020202020204" pitchFamily="34" charset="0"/>
              </a:endParaRPr>
            </a:p>
          </p:txBody>
        </p:sp>
      </p:grpSp>
      <p:pic>
        <p:nvPicPr>
          <p:cNvPr id="15" name="图片 14"/>
          <p:cNvPicPr>
            <a:picLocks noChangeAspect="1"/>
          </p:cNvPicPr>
          <p:nvPr>
            <p:custDataLst>
              <p:tags r:id="rId15"/>
            </p:custDataLst>
          </p:nvPr>
        </p:nvPicPr>
        <p:blipFill rotWithShape="1">
          <a:blip r:embed="rId16" cstate="print">
            <a:lum bright="18000"/>
          </a:blip>
          <a:srcRect/>
          <a:stretch>
            <a:fillRect/>
          </a:stretch>
        </p:blipFill>
        <p:spPr>
          <a:xfrm>
            <a:off x="4404678" y="2966085"/>
            <a:ext cx="1482725" cy="381000"/>
          </a:xfrm>
          <a:prstGeom prst="rect">
            <a:avLst/>
          </a:prstGeom>
        </p:spPr>
      </p:pic>
      <p:pic>
        <p:nvPicPr>
          <p:cNvPr id="16" name="图片 15"/>
          <p:cNvPicPr>
            <a:picLocks noChangeAspect="1"/>
          </p:cNvPicPr>
          <p:nvPr>
            <p:custDataLst>
              <p:tags r:id="rId17"/>
            </p:custDataLst>
          </p:nvPr>
        </p:nvPicPr>
        <p:blipFill rotWithShape="1">
          <a:blip r:embed="rId18" cstate="print">
            <a:lum bright="48000"/>
          </a:blip>
          <a:srcRect/>
          <a:stretch>
            <a:fillRect/>
          </a:stretch>
        </p:blipFill>
        <p:spPr>
          <a:xfrm flipH="1">
            <a:off x="7761288" y="3905250"/>
            <a:ext cx="2673985" cy="686435"/>
          </a:xfrm>
          <a:prstGeom prst="rect">
            <a:avLst/>
          </a:prstGeom>
        </p:spPr>
      </p:pic>
      <p:pic>
        <p:nvPicPr>
          <p:cNvPr id="17" name="图片 16" descr="90b9e84ed701da1599f8f5c551cd62cb"/>
          <p:cNvPicPr>
            <a:picLocks noChangeAspect="1"/>
          </p:cNvPicPr>
          <p:nvPr>
            <p:custDataLst>
              <p:tags r:id="rId19"/>
            </p:custDataLst>
          </p:nvPr>
        </p:nvPicPr>
        <p:blipFill>
          <a:blip r:embed="rId20" cstate="print">
            <a:lum bright="72000"/>
          </a:blip>
          <a:srcRect/>
          <a:stretch>
            <a:fillRect/>
          </a:stretch>
        </p:blipFill>
        <p:spPr>
          <a:xfrm>
            <a:off x="6051233" y="3215640"/>
            <a:ext cx="3075940" cy="76200"/>
          </a:xfrm>
          <a:prstGeom prst="rect">
            <a:avLst/>
          </a:prstGeom>
        </p:spPr>
      </p:pic>
      <p:sp>
        <p:nvSpPr>
          <p:cNvPr id="2" name="标题 1"/>
          <p:cNvSpPr>
            <a:spLocks noGrp="1"/>
          </p:cNvSpPr>
          <p:nvPr>
            <p:ph type="title" hasCustomPrompt="1"/>
            <p:custDataLst>
              <p:tags r:id="rId21"/>
            </p:custDataLst>
          </p:nvPr>
        </p:nvSpPr>
        <p:spPr>
          <a:xfrm>
            <a:off x="5533390" y="2251710"/>
            <a:ext cx="5085715" cy="1629410"/>
          </a:xfrm>
        </p:spPr>
        <p:txBody>
          <a:bodyPr vert="horz" lIns="90000" tIns="46800" rIns="90000" bIns="46800" rtlCol="0" anchor="b" anchorCtr="0">
            <a:normAutofit/>
          </a:bodyPr>
          <a:lstStyle>
            <a:lvl1pPr marL="0" marR="0" algn="ctr" defTabSz="914400" rtl="0" eaLnBrk="1" fontAlgn="auto" latinLnBrk="0" hangingPunct="1">
              <a:lnSpc>
                <a:spcPct val="100000"/>
              </a:lnSpc>
              <a:buNone/>
              <a:defRPr kumimoji="0" lang="zh-CN" altLang="en-US" sz="8000" b="1" i="0" u="none" strike="noStrike" kern="1200" cap="all" spc="600" normalizeH="0" baseline="0" noProof="1" dirty="0">
                <a:solidFill>
                  <a:schemeClr val="tx1">
                    <a:lumMod val="85000"/>
                    <a:lumOff val="15000"/>
                  </a:schemeClr>
                </a:solidFill>
                <a:uFillTx/>
                <a:latin typeface="Arial" panose="020B0604020202020204" pitchFamily="34" charset="0"/>
                <a:ea typeface="汉仪尚巍手书W" panose="00020600040101010101" pitchFamily="18" charset="-122"/>
                <a:cs typeface="+mj-cs"/>
                <a:sym typeface="+mn-ea"/>
              </a:defRPr>
            </a:lvl1pPr>
          </a:lstStyle>
          <a:p>
            <a:pPr lvl="0"/>
            <a:r>
              <a:rPr dirty="0">
                <a:sym typeface="+mn-ea"/>
              </a:rPr>
              <a:t>编辑标题</a:t>
            </a:r>
            <a:endParaRPr dirty="0">
              <a:sym typeface="+mn-ea"/>
            </a:endParaRPr>
          </a:p>
        </p:txBody>
      </p:sp>
      <p:sp>
        <p:nvSpPr>
          <p:cNvPr id="3" name="日期占位符 2"/>
          <p:cNvSpPr>
            <a:spLocks noGrp="1"/>
          </p:cNvSpPr>
          <p:nvPr>
            <p:ph type="dt" sz="half" idx="10"/>
            <p:custDataLst>
              <p:tags r:id="rId22"/>
            </p:custDataLst>
          </p:nvPr>
        </p:nvSpPr>
        <p:spPr/>
        <p:txBody>
          <a:bodyPr/>
          <a:lstStyle>
            <a:lvl1pPr>
              <a:defRPr kern="1200" cap="all"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23"/>
            </p:custDataLst>
          </p:nvPr>
        </p:nvSpPr>
        <p:spPr/>
        <p:txBody>
          <a:bodyPr/>
          <a:lstStyle>
            <a:lvl1pPr>
              <a:defRPr kern="1200" cap="all" baseline="0">
                <a:latin typeface="Arial" panose="020B0604020202020204" pitchFamily="34" charset="0"/>
              </a:defRPr>
            </a:lvl1pPr>
          </a:lstStyle>
          <a:p>
            <a:endParaRPr lang="zh-CN" altLang="en-US"/>
          </a:p>
        </p:txBody>
      </p:sp>
      <p:sp>
        <p:nvSpPr>
          <p:cNvPr id="5" name="灯片编号占位符 4"/>
          <p:cNvSpPr>
            <a:spLocks noGrp="1"/>
          </p:cNvSpPr>
          <p:nvPr>
            <p:ph type="sldNum" sz="quarter" idx="12"/>
            <p:custDataLst>
              <p:tags r:id="rId24"/>
            </p:custDataLst>
          </p:nvPr>
        </p:nvSpPr>
        <p:spPr/>
        <p:txBody>
          <a:bodyPr/>
          <a:lstStyle>
            <a:lvl1pPr>
              <a:defRPr kern="1200" cap="all" baseline="0">
                <a:latin typeface="Arial" panose="020B0604020202020204" pitchFamily="34" charset="0"/>
              </a:defRPr>
            </a:lvl1pPr>
          </a:lstStyle>
          <a:p>
            <a:fld id="{49AE70B2-8BF9-45C0-BB95-33D1B9D3A854}" type="slidenum">
              <a:rPr lang="zh-CN" altLang="en-US" smtClean="0"/>
            </a:fld>
            <a:endParaRPr lang="zh-CN" altLang="en-US"/>
          </a:p>
        </p:txBody>
      </p:sp>
      <p:sp>
        <p:nvSpPr>
          <p:cNvPr id="19" name="文本占位符 18"/>
          <p:cNvSpPr>
            <a:spLocks noGrp="1"/>
          </p:cNvSpPr>
          <p:nvPr>
            <p:ph type="body" sz="quarter" idx="13" hasCustomPrompt="1"/>
            <p:custDataLst>
              <p:tags r:id="rId25"/>
            </p:custDataLst>
          </p:nvPr>
        </p:nvSpPr>
        <p:spPr>
          <a:xfrm>
            <a:off x="5533268" y="3916681"/>
            <a:ext cx="5085464" cy="526234"/>
          </a:xfrm>
        </p:spPr>
        <p:txBody>
          <a:bodyPr lIns="90000" tIns="46800" rIns="90000" bIns="46800">
            <a:normAutofit/>
          </a:bodyPr>
          <a:lstStyle>
            <a:lvl1pPr marL="0" indent="0" algn="ctr">
              <a:lnSpc>
                <a:spcPct val="100000"/>
              </a:lnSpc>
              <a:spcAft>
                <a:spcPts val="0"/>
              </a:spcAft>
              <a:buNone/>
              <a:defRPr sz="2800" kern="1200" cap="all" baseline="0">
                <a:solidFill>
                  <a:schemeClr val="tx1">
                    <a:lumMod val="85000"/>
                    <a:lumOff val="15000"/>
                  </a:schemeClr>
                </a:solidFill>
                <a:latin typeface="Arial" panose="020B0604020202020204" pitchFamily="34" charset="0"/>
                <a:ea typeface="隶书" panose="02010509060101010101" pitchFamily="49" charset="-122"/>
              </a:defRPr>
            </a:lvl1pPr>
          </a:lstStyle>
          <a:p>
            <a:pPr lvl="0"/>
            <a:r>
              <a:rPr lang="zh-CN" altLang="en-US" dirty="0"/>
              <a:t>单击此处编辑文本</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pic>
        <p:nvPicPr>
          <p:cNvPr id="8" name="图片 7"/>
          <p:cNvPicPr>
            <a:picLocks noChangeAspect="1"/>
          </p:cNvPicPr>
          <p:nvPr>
            <p:custDataLst>
              <p:tags r:id="rId2"/>
            </p:custDataLst>
          </p:nvPr>
        </p:nvPicPr>
        <p:blipFill rotWithShape="1">
          <a:blip r:embed="rId3" cstate="print"/>
          <a:srcRect/>
          <a:stretch>
            <a:fillRect/>
          </a:stretch>
        </p:blipFill>
        <p:spPr>
          <a:xfrm flipH="1">
            <a:off x="10544174" y="5905493"/>
            <a:ext cx="1647825" cy="952508"/>
          </a:xfrm>
          <a:prstGeom prst="rect">
            <a:avLst/>
          </a:prstGeom>
        </p:spPr>
      </p:pic>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
        <p:nvSpPr>
          <p:cNvPr id="2" name="标题 1"/>
          <p:cNvSpPr>
            <a:spLocks noGrp="1"/>
          </p:cNvSpPr>
          <p:nvPr>
            <p:ph type="title"/>
            <p:custDataLst>
              <p:tags r:id="rId7"/>
            </p:custDataLst>
          </p:nvPr>
        </p:nvSpPr>
        <p:spPr/>
        <p:txBody>
          <a:bodyPr>
            <a:normAutofit/>
          </a:bodyPr>
          <a:lstStyle>
            <a:lvl1pPr>
              <a:defRPr baseline="0"/>
            </a:lvl1p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6" name="矩形 5"/>
          <p:cNvSpPr/>
          <p:nvPr>
            <p:custDataLst>
              <p:tags r:id="rId2"/>
            </p:custDataLst>
          </p:nvPr>
        </p:nvSpPr>
        <p:spPr>
          <a:xfrm>
            <a:off x="286385" y="273050"/>
            <a:ext cx="11616055" cy="63119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pic>
        <p:nvPicPr>
          <p:cNvPr id="10" name="图片 9"/>
          <p:cNvPicPr>
            <a:picLocks noChangeAspect="1"/>
          </p:cNvPicPr>
          <p:nvPr>
            <p:custDataLst>
              <p:tags r:id="rId3"/>
            </p:custDataLst>
          </p:nvPr>
        </p:nvPicPr>
        <p:blipFill rotWithShape="1">
          <a:blip r:embed="rId4" cstate="print"/>
          <a:srcRect/>
          <a:stretch>
            <a:fillRect/>
          </a:stretch>
        </p:blipFill>
        <p:spPr>
          <a:xfrm flipH="1">
            <a:off x="10544175" y="5905500"/>
            <a:ext cx="1647825" cy="952500"/>
          </a:xfrm>
          <a:prstGeom prst="rect">
            <a:avLst/>
          </a:prstGeom>
        </p:spPr>
      </p:pic>
      <p:sp>
        <p:nvSpPr>
          <p:cNvPr id="2" name="标题 1"/>
          <p:cNvSpPr>
            <a:spLocks noGrp="1"/>
          </p:cNvSpPr>
          <p:nvPr>
            <p:ph type="title" hasCustomPrompt="1"/>
            <p:custDataLst>
              <p:tags r:id="rId5"/>
            </p:custDataLst>
          </p:nvPr>
        </p:nvSpPr>
        <p:spPr>
          <a:xfrm>
            <a:off x="1281600" y="1249200"/>
            <a:ext cx="9626400" cy="723600"/>
          </a:xfrm>
        </p:spPr>
        <p:txBody>
          <a:bodyPr anchor="ctr">
            <a:normAutofit/>
          </a:bodyPr>
          <a:lstStyle>
            <a:lvl1pPr>
              <a:defRPr sz="3200" baseline="0">
                <a:latin typeface="Arial" panose="020B0604020202020204" pitchFamily="34" charset="0"/>
                <a:ea typeface="隶书" panose="02010509060101010101" pitchFamily="49"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6"/>
            </p:custDataLst>
          </p:nvPr>
        </p:nvSpPr>
        <p:spPr>
          <a:xfrm>
            <a:off x="1281113" y="2163600"/>
            <a:ext cx="9626600" cy="3445200"/>
          </a:xfrm>
        </p:spPr>
        <p:txBody>
          <a:bodyPr/>
          <a:lstStyle>
            <a:lvl1pPr>
              <a:defRPr baseline="0">
                <a:latin typeface="Arial" panose="020B0604020202020204" pitchFamily="34" charset="0"/>
                <a:ea typeface="隶书" panose="02010509060101010101" pitchFamily="49" charset="-122"/>
              </a:defRPr>
            </a:lvl1pPr>
            <a:lvl2pPr>
              <a:defRPr baseline="0">
                <a:latin typeface="Arial" panose="020B0604020202020204" pitchFamily="34" charset="0"/>
                <a:ea typeface="隶书" panose="02010509060101010101" pitchFamily="49" charset="-122"/>
              </a:defRPr>
            </a:lvl2pPr>
            <a:lvl3pPr>
              <a:defRPr baseline="0">
                <a:latin typeface="Arial" panose="020B0604020202020204" pitchFamily="34" charset="0"/>
                <a:ea typeface="隶书" panose="02010509060101010101" pitchFamily="49" charset="-122"/>
              </a:defRPr>
            </a:lvl3pPr>
            <a:lvl4pPr>
              <a:defRPr baseline="0">
                <a:latin typeface="Arial" panose="020B0604020202020204" pitchFamily="34" charset="0"/>
                <a:ea typeface="隶书" panose="02010509060101010101" pitchFamily="49" charset="-122"/>
              </a:defRPr>
            </a:lvl4pPr>
            <a:lvl5pPr>
              <a:defRPr baseline="0">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pic>
        <p:nvPicPr>
          <p:cNvPr id="11" name="图片 10"/>
          <p:cNvPicPr>
            <a:picLocks noChangeAspect="1"/>
          </p:cNvPicPr>
          <p:nvPr>
            <p:custDataLst>
              <p:tags r:id="rId2"/>
            </p:custDataLst>
          </p:nvPr>
        </p:nvPicPr>
        <p:blipFill rotWithShape="1">
          <a:blip r:embed="rId3" cstate="print"/>
          <a:srcRect/>
          <a:stretch>
            <a:fillRect/>
          </a:stretch>
        </p:blipFill>
        <p:spPr>
          <a:xfrm flipH="1">
            <a:off x="10544174" y="5905493"/>
            <a:ext cx="1647825" cy="952508"/>
          </a:xfrm>
          <a:prstGeom prst="rect">
            <a:avLst/>
          </a:prstGeom>
        </p:spPr>
      </p:pic>
      <p:sp>
        <p:nvSpPr>
          <p:cNvPr id="8" name="矩形 7"/>
          <p:cNvSpPr/>
          <p:nvPr>
            <p:custDataLst>
              <p:tags r:id="rId4"/>
            </p:custDataLst>
          </p:nvPr>
        </p:nvSpPr>
        <p:spPr>
          <a:xfrm>
            <a:off x="0" y="-4128"/>
            <a:ext cx="5086985"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sp>
        <p:nvSpPr>
          <p:cNvPr id="2" name="标题 1"/>
          <p:cNvSpPr>
            <a:spLocks noGrp="1"/>
          </p:cNvSpPr>
          <p:nvPr>
            <p:ph type="title" hasCustomPrompt="1"/>
            <p:custDataLst>
              <p:tags r:id="rId5"/>
            </p:custDataLst>
          </p:nvPr>
        </p:nvSpPr>
        <p:spPr>
          <a:xfrm>
            <a:off x="583200" y="770400"/>
            <a:ext cx="3960000" cy="882000"/>
          </a:xfrm>
        </p:spPr>
        <p:txBody>
          <a:bodyPr anchor="ctr">
            <a:normAutofit/>
          </a:bodyPr>
          <a:lstStyle>
            <a:lvl1pPr>
              <a:defRPr sz="3600" baseline="0">
                <a:latin typeface="Arial" panose="020B0604020202020204" pitchFamily="34" charset="0"/>
                <a:ea typeface="隶书" panose="02010509060101010101" pitchFamily="49"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9"/>
            </p:custDataLst>
          </p:nvPr>
        </p:nvSpPr>
        <p:spPr>
          <a:xfrm>
            <a:off x="586800" y="1764000"/>
            <a:ext cx="3956400" cy="4093200"/>
          </a:xfrm>
        </p:spPr>
        <p:txBody>
          <a:bodyPr/>
          <a:lstStyle>
            <a:lvl1pPr>
              <a:defRPr baseline="0">
                <a:latin typeface="Arial" panose="020B0604020202020204" pitchFamily="34" charset="0"/>
                <a:ea typeface="隶书" panose="02010509060101010101" pitchFamily="49" charset="-122"/>
              </a:defRPr>
            </a:lvl1pPr>
            <a:lvl2pPr>
              <a:defRPr baseline="0">
                <a:latin typeface="Arial" panose="020B0604020202020204" pitchFamily="34" charset="0"/>
                <a:ea typeface="隶书" panose="02010509060101010101" pitchFamily="49" charset="-122"/>
              </a:defRPr>
            </a:lvl2pPr>
            <a:lvl3pPr>
              <a:defRPr baseline="0">
                <a:latin typeface="Arial" panose="020B0604020202020204" pitchFamily="34" charset="0"/>
                <a:ea typeface="隶书" panose="02010509060101010101" pitchFamily="49" charset="-122"/>
              </a:defRPr>
            </a:lvl3pPr>
            <a:lvl4pPr>
              <a:defRPr baseline="0">
                <a:latin typeface="Arial" panose="020B0604020202020204" pitchFamily="34" charset="0"/>
                <a:ea typeface="隶书" panose="02010509060101010101" pitchFamily="49" charset="-122"/>
              </a:defRPr>
            </a:lvl4pPr>
            <a:lvl5pPr>
              <a:defRPr baseline="0">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0"/>
            </p:custDataLst>
          </p:nvPr>
        </p:nvSpPr>
        <p:spPr>
          <a:xfrm>
            <a:off x="5101200" y="769938"/>
            <a:ext cx="6480000" cy="5087937"/>
          </a:xfrm>
        </p:spPr>
        <p:txBody>
          <a:bodyPr/>
          <a:lstStyle>
            <a:lvl1pPr>
              <a:defRPr baseline="0">
                <a:latin typeface="Arial" panose="020B0604020202020204" pitchFamily="34" charset="0"/>
                <a:ea typeface="隶书" panose="02010509060101010101" pitchFamily="49" charset="-122"/>
              </a:defRPr>
            </a:lvl1pPr>
            <a:lvl2pPr>
              <a:defRPr baseline="0">
                <a:latin typeface="Arial" panose="020B0604020202020204" pitchFamily="34" charset="0"/>
                <a:ea typeface="隶书" panose="02010509060101010101" pitchFamily="49" charset="-122"/>
              </a:defRPr>
            </a:lvl2pPr>
            <a:lvl3pPr>
              <a:defRPr baseline="0">
                <a:latin typeface="Arial" panose="020B0604020202020204" pitchFamily="34" charset="0"/>
                <a:ea typeface="隶书" panose="02010509060101010101" pitchFamily="49" charset="-122"/>
              </a:defRPr>
            </a:lvl3pPr>
            <a:lvl4pPr>
              <a:defRPr baseline="0">
                <a:latin typeface="Arial" panose="020B0604020202020204" pitchFamily="34" charset="0"/>
                <a:ea typeface="隶书" panose="02010509060101010101" pitchFamily="49" charset="-122"/>
              </a:defRPr>
            </a:lvl4pPr>
            <a:lvl5pPr>
              <a:defRPr baseline="0">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pic>
        <p:nvPicPr>
          <p:cNvPr id="11" name="图片 10"/>
          <p:cNvPicPr>
            <a:picLocks noChangeAspect="1"/>
          </p:cNvPicPr>
          <p:nvPr>
            <p:custDataLst>
              <p:tags r:id="rId2"/>
            </p:custDataLst>
          </p:nvPr>
        </p:nvPicPr>
        <p:blipFill rotWithShape="1">
          <a:blip r:embed="rId3" cstate="print"/>
          <a:srcRect/>
          <a:stretch>
            <a:fillRect/>
          </a:stretch>
        </p:blipFill>
        <p:spPr>
          <a:xfrm flipH="1">
            <a:off x="10544174" y="5905493"/>
            <a:ext cx="1647825" cy="952508"/>
          </a:xfrm>
          <a:prstGeom prst="rect">
            <a:avLst/>
          </a:prstGeom>
        </p:spPr>
      </p:pic>
      <p:sp>
        <p:nvSpPr>
          <p:cNvPr id="10" name="矩形 9"/>
          <p:cNvSpPr/>
          <p:nvPr>
            <p:custDataLst>
              <p:tags r:id="rId4"/>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5"/>
            </p:custDataLst>
          </p:nvPr>
        </p:nvSpPr>
        <p:spPr>
          <a:xfrm>
            <a:off x="612000" y="781200"/>
            <a:ext cx="10976400" cy="626400"/>
          </a:xfrm>
        </p:spPr>
        <p:txBody>
          <a:bodyPr anchor="ctr">
            <a:normAutofit/>
          </a:bodyPr>
          <a:lstStyle>
            <a:lvl1pPr algn="ctr">
              <a:defRPr sz="3600" baseline="0">
                <a:latin typeface="Arial" panose="020B060402020202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9"/>
            </p:custDataLst>
          </p:nvPr>
        </p:nvSpPr>
        <p:spPr>
          <a:xfrm>
            <a:off x="612000" y="1659600"/>
            <a:ext cx="10975975" cy="828000"/>
          </a:xfrm>
        </p:spPr>
        <p:txBody>
          <a:bodyPr/>
          <a:lstStyle>
            <a:lvl1pPr algn="ctr">
              <a:defRPr baseline="0">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0"/>
            </p:custDataLst>
          </p:nvPr>
        </p:nvSpPr>
        <p:spPr>
          <a:xfrm>
            <a:off x="612775" y="2808000"/>
            <a:ext cx="10965600" cy="3430800"/>
          </a:xfrm>
        </p:spPr>
        <p:txBody>
          <a:bodyPr/>
          <a:lstStyle>
            <a:lvl1pPr>
              <a:defRPr baseline="0">
                <a:latin typeface="Arial" panose="020B0604020202020204" pitchFamily="34" charset="0"/>
                <a:ea typeface="隶书" panose="02010509060101010101" pitchFamily="49" charset="-122"/>
              </a:defRPr>
            </a:lvl1pPr>
            <a:lvl2pPr>
              <a:defRPr baseline="0">
                <a:latin typeface="Arial" panose="020B0604020202020204" pitchFamily="34" charset="0"/>
                <a:ea typeface="隶书" panose="02010509060101010101" pitchFamily="49" charset="-122"/>
              </a:defRPr>
            </a:lvl2pPr>
            <a:lvl3pPr>
              <a:defRPr baseline="0">
                <a:latin typeface="Arial" panose="020B0604020202020204" pitchFamily="34" charset="0"/>
                <a:ea typeface="隶书" panose="02010509060101010101" pitchFamily="49" charset="-122"/>
              </a:defRPr>
            </a:lvl3pPr>
            <a:lvl4pPr>
              <a:defRPr baseline="0">
                <a:latin typeface="Arial" panose="020B0604020202020204" pitchFamily="34" charset="0"/>
                <a:ea typeface="隶书" panose="02010509060101010101" pitchFamily="49" charset="-122"/>
              </a:defRPr>
            </a:lvl4pPr>
            <a:lvl5pPr>
              <a:defRPr baseline="0">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2"/>
            </p:custDataLst>
          </p:nvPr>
        </p:nvSpPr>
        <p:spPr>
          <a:xfrm>
            <a:off x="3810" y="5020946"/>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pic>
        <p:nvPicPr>
          <p:cNvPr id="10" name="图片 9"/>
          <p:cNvPicPr>
            <a:picLocks noChangeAspect="1"/>
          </p:cNvPicPr>
          <p:nvPr>
            <p:custDataLst>
              <p:tags r:id="rId3"/>
            </p:custDataLst>
          </p:nvPr>
        </p:nvPicPr>
        <p:blipFill rotWithShape="1">
          <a:blip r:embed="rId4" cstate="print"/>
          <a:srcRect/>
          <a:stretch>
            <a:fillRect/>
          </a:stretch>
        </p:blipFill>
        <p:spPr>
          <a:xfrm flipH="1">
            <a:off x="10544174" y="5905493"/>
            <a:ext cx="1647825" cy="952508"/>
          </a:xfrm>
          <a:prstGeom prst="rect">
            <a:avLst/>
          </a:prstGeom>
        </p:spPr>
      </p:pic>
      <p:sp>
        <p:nvSpPr>
          <p:cNvPr id="2" name="标题 1"/>
          <p:cNvSpPr>
            <a:spLocks noGrp="1"/>
          </p:cNvSpPr>
          <p:nvPr>
            <p:ph type="title"/>
            <p:custDataLst>
              <p:tags r:id="rId5"/>
            </p:custDataLst>
          </p:nvPr>
        </p:nvSpPr>
        <p:spPr>
          <a:xfrm>
            <a:off x="604800" y="669600"/>
            <a:ext cx="10976400" cy="565200"/>
          </a:xfrm>
        </p:spPr>
        <p:txBody>
          <a:bodyPr anchor="ctr">
            <a:normAutofit/>
          </a:bodyPr>
          <a:lstStyle>
            <a:lvl1pPr algn="ctr">
              <a:defRPr sz="3200" baseline="0">
                <a:latin typeface="Arial" panose="020B060402020202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9"/>
            </p:custDataLst>
          </p:nvPr>
        </p:nvSpPr>
        <p:spPr>
          <a:xfrm>
            <a:off x="604837" y="1681200"/>
            <a:ext cx="10990800" cy="3211200"/>
          </a:xfrm>
        </p:spPr>
        <p:txBody>
          <a:bodyPr/>
          <a:lstStyle>
            <a:lvl1pPr>
              <a:defRPr baseline="0">
                <a:latin typeface="Arial" panose="020B0604020202020204" pitchFamily="34" charset="0"/>
                <a:ea typeface="隶书" panose="02010509060101010101" pitchFamily="49" charset="-122"/>
              </a:defRPr>
            </a:lvl1pPr>
            <a:lvl2pPr>
              <a:defRPr baseline="0">
                <a:latin typeface="Arial" panose="020B0604020202020204" pitchFamily="34" charset="0"/>
                <a:ea typeface="隶书" panose="02010509060101010101" pitchFamily="49" charset="-122"/>
              </a:defRPr>
            </a:lvl2pPr>
            <a:lvl3pPr>
              <a:defRPr baseline="0">
                <a:latin typeface="Arial" panose="020B0604020202020204" pitchFamily="34" charset="0"/>
                <a:ea typeface="隶书" panose="02010509060101010101" pitchFamily="49" charset="-122"/>
              </a:defRPr>
            </a:lvl3pPr>
            <a:lvl4pPr>
              <a:defRPr baseline="0">
                <a:latin typeface="Arial" panose="020B0604020202020204" pitchFamily="34" charset="0"/>
                <a:ea typeface="隶书" panose="02010509060101010101" pitchFamily="49" charset="-122"/>
              </a:defRPr>
            </a:lvl4pPr>
            <a:lvl5pPr>
              <a:defRPr baseline="0">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0"/>
            </p:custDataLst>
          </p:nvPr>
        </p:nvSpPr>
        <p:spPr>
          <a:xfrm>
            <a:off x="580030" y="5180400"/>
            <a:ext cx="11001600" cy="1011600"/>
          </a:xfrm>
        </p:spPr>
        <p:txBody>
          <a:bodyPr/>
          <a:lstStyle>
            <a:lvl1pPr marL="0" indent="0">
              <a:buNone/>
              <a:defRPr baseline="0">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pic>
        <p:nvPicPr>
          <p:cNvPr id="12" name="图片 11"/>
          <p:cNvPicPr>
            <a:picLocks noChangeAspect="1"/>
          </p:cNvPicPr>
          <p:nvPr>
            <p:custDataLst>
              <p:tags r:id="rId2"/>
            </p:custDataLst>
          </p:nvPr>
        </p:nvPicPr>
        <p:blipFill rotWithShape="1">
          <a:blip r:embed="rId3" cstate="print"/>
          <a:srcRect/>
          <a:stretch>
            <a:fillRect/>
          </a:stretch>
        </p:blipFill>
        <p:spPr>
          <a:xfrm flipH="1">
            <a:off x="10544174" y="5905493"/>
            <a:ext cx="1647825" cy="952508"/>
          </a:xfrm>
          <a:prstGeom prst="rect">
            <a:avLst/>
          </a:prstGeom>
        </p:spPr>
      </p:pic>
      <p:sp>
        <p:nvSpPr>
          <p:cNvPr id="10" name="矩形 9"/>
          <p:cNvSpPr/>
          <p:nvPr>
            <p:custDataLst>
              <p:tags r:id="rId4"/>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5"/>
            </p:custDataLst>
          </p:nvPr>
        </p:nvSpPr>
        <p:spPr>
          <a:xfrm>
            <a:off x="579600" y="237600"/>
            <a:ext cx="11037600" cy="441964"/>
          </a:xfrm>
        </p:spPr>
        <p:txBody>
          <a:bodyPr>
            <a:normAutofit/>
          </a:bodyPr>
          <a:lstStyle>
            <a:lvl1pPr>
              <a:defRPr baseline="0">
                <a:latin typeface="Arial" panose="020B060402020202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9"/>
            </p:custDataLst>
          </p:nvPr>
        </p:nvSpPr>
        <p:spPr>
          <a:xfrm>
            <a:off x="579600" y="1663200"/>
            <a:ext cx="5342400" cy="2894400"/>
          </a:xfrm>
        </p:spPr>
        <p:txBody>
          <a:bodyPr/>
          <a:lstStyle>
            <a:lvl1pPr>
              <a:defRPr baseline="0">
                <a:latin typeface="Arial" panose="020B0604020202020204" pitchFamily="34" charset="0"/>
                <a:ea typeface="隶书" panose="02010509060101010101" pitchFamily="49" charset="-122"/>
              </a:defRPr>
            </a:lvl1pPr>
            <a:lvl2pPr>
              <a:defRPr baseline="0">
                <a:latin typeface="Arial" panose="020B0604020202020204" pitchFamily="34" charset="0"/>
                <a:ea typeface="隶书" panose="02010509060101010101" pitchFamily="49" charset="-122"/>
              </a:defRPr>
            </a:lvl2pPr>
            <a:lvl3pPr>
              <a:defRPr baseline="0">
                <a:latin typeface="Arial" panose="020B0604020202020204" pitchFamily="34" charset="0"/>
                <a:ea typeface="隶书" panose="02010509060101010101" pitchFamily="49" charset="-122"/>
              </a:defRPr>
            </a:lvl3pPr>
            <a:lvl4pPr>
              <a:defRPr baseline="0">
                <a:latin typeface="Arial" panose="020B0604020202020204" pitchFamily="34" charset="0"/>
                <a:ea typeface="隶书" panose="02010509060101010101" pitchFamily="49" charset="-122"/>
              </a:defRPr>
            </a:lvl4pPr>
            <a:lvl5pPr>
              <a:defRPr baseline="0">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0"/>
            </p:custDataLst>
          </p:nvPr>
        </p:nvSpPr>
        <p:spPr>
          <a:xfrm>
            <a:off x="6242400" y="1663200"/>
            <a:ext cx="5367600" cy="2894400"/>
          </a:xfrm>
        </p:spPr>
        <p:txBody>
          <a:bodyPr/>
          <a:lstStyle>
            <a:lvl1pPr>
              <a:defRPr baseline="0">
                <a:latin typeface="Arial" panose="020B0604020202020204" pitchFamily="34" charset="0"/>
                <a:ea typeface="隶书" panose="02010509060101010101" pitchFamily="49" charset="-122"/>
              </a:defRPr>
            </a:lvl1pPr>
            <a:lvl2pPr>
              <a:defRPr baseline="0">
                <a:latin typeface="Arial" panose="020B0604020202020204" pitchFamily="34" charset="0"/>
                <a:ea typeface="隶书" panose="02010509060101010101" pitchFamily="49" charset="-122"/>
              </a:defRPr>
            </a:lvl2pPr>
            <a:lvl3pPr>
              <a:defRPr baseline="0">
                <a:latin typeface="Arial" panose="020B0604020202020204" pitchFamily="34" charset="0"/>
                <a:ea typeface="隶书" panose="02010509060101010101" pitchFamily="49" charset="-122"/>
              </a:defRPr>
            </a:lvl3pPr>
            <a:lvl4pPr>
              <a:defRPr baseline="0">
                <a:latin typeface="Arial" panose="020B0604020202020204" pitchFamily="34" charset="0"/>
                <a:ea typeface="隶书" panose="02010509060101010101" pitchFamily="49" charset="-122"/>
              </a:defRPr>
            </a:lvl4pPr>
            <a:lvl5pPr>
              <a:defRPr baseline="0">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1"/>
            </p:custDataLst>
          </p:nvPr>
        </p:nvSpPr>
        <p:spPr>
          <a:xfrm>
            <a:off x="572400" y="4816800"/>
            <a:ext cx="5342400" cy="781200"/>
          </a:xfrm>
        </p:spPr>
        <p:txBody>
          <a:bodyPr/>
          <a:lstStyle>
            <a:lvl1pPr>
              <a:defRPr baseline="0">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2"/>
            </p:custDataLst>
          </p:nvPr>
        </p:nvSpPr>
        <p:spPr>
          <a:xfrm>
            <a:off x="6253200" y="4813200"/>
            <a:ext cx="5367600" cy="781200"/>
          </a:xfrm>
        </p:spPr>
        <p:txBody>
          <a:bodyPr/>
          <a:lstStyle>
            <a:lvl1pPr>
              <a:defRPr baseline="0">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2"/>
            </p:custDataLst>
          </p:nvPr>
        </p:nvSpPr>
        <p:spPr>
          <a:xfrm>
            <a:off x="0" y="959224"/>
            <a:ext cx="12192000" cy="4939553"/>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pic>
        <p:nvPicPr>
          <p:cNvPr id="13" name="图片 12"/>
          <p:cNvPicPr>
            <a:picLocks noChangeAspect="1"/>
          </p:cNvPicPr>
          <p:nvPr>
            <p:custDataLst>
              <p:tags r:id="rId3"/>
            </p:custDataLst>
          </p:nvPr>
        </p:nvPicPr>
        <p:blipFill>
          <a:blip r:embed="rId4" cstate="print"/>
          <a:srcRect/>
          <a:stretch>
            <a:fillRect/>
          </a:stretch>
        </p:blipFill>
        <p:spPr>
          <a:xfrm>
            <a:off x="-36830" y="2948305"/>
            <a:ext cx="1613535" cy="1555115"/>
          </a:xfrm>
          <a:prstGeom prst="rect">
            <a:avLst/>
          </a:prstGeom>
        </p:spPr>
      </p:pic>
      <p:pic>
        <p:nvPicPr>
          <p:cNvPr id="15" name="图片 14"/>
          <p:cNvPicPr>
            <a:picLocks noChangeAspect="1"/>
          </p:cNvPicPr>
          <p:nvPr>
            <p:custDataLst>
              <p:tags r:id="rId5"/>
            </p:custDataLst>
          </p:nvPr>
        </p:nvPicPr>
        <p:blipFill>
          <a:blip r:embed="rId6" cstate="print"/>
          <a:srcRect/>
          <a:stretch>
            <a:fillRect/>
          </a:stretch>
        </p:blipFill>
        <p:spPr>
          <a:xfrm flipH="1">
            <a:off x="10615295" y="2948305"/>
            <a:ext cx="1578610" cy="1555115"/>
          </a:xfrm>
          <a:prstGeom prst="rect">
            <a:avLst/>
          </a:prstGeom>
        </p:spPr>
      </p:pic>
      <p:sp>
        <p:nvSpPr>
          <p:cNvPr id="2" name="标题 1"/>
          <p:cNvSpPr>
            <a:spLocks noGrp="1"/>
          </p:cNvSpPr>
          <p:nvPr>
            <p:ph type="title" hasCustomPrompt="1"/>
            <p:custDataLst>
              <p:tags r:id="rId7"/>
            </p:custDataLst>
          </p:nvPr>
        </p:nvSpPr>
        <p:spPr>
          <a:xfrm>
            <a:off x="1522800" y="1339200"/>
            <a:ext cx="9144000" cy="2386800"/>
          </a:xfrm>
        </p:spPr>
        <p:txBody>
          <a:bodyPr anchor="b">
            <a:normAutofit/>
          </a:bodyPr>
          <a:lstStyle>
            <a:lvl1pPr algn="ctr">
              <a:defRPr sz="6000" baseline="0">
                <a:latin typeface="Arial" panose="020B0604020202020204" pitchFamily="34" charset="0"/>
                <a:ea typeface="隶书" panose="02010509060101010101" pitchFamily="49"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1522413" y="3862800"/>
            <a:ext cx="9144000" cy="1656000"/>
          </a:xfrm>
        </p:spPr>
        <p:txBody>
          <a:bodyPr/>
          <a:lstStyle>
            <a:lvl1pPr algn="ctr">
              <a:defRPr baseline="0">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fld id="{2CF47D2E-FDD1-48A3-9FD7-B981EDD01971}" type="datetime1">
              <a:rPr kumimoji="0" lang="zh-CN" altLang="en-US" sz="1200" b="0" i="0" u="none" strike="noStrike" kern="1200" cap="none" spc="0" normalizeH="0" baseline="0" noProof="0">
                <a:ln>
                  <a:noFill/>
                </a:ln>
                <a:solidFill>
                  <a:srgbClr val="898989"/>
                </a:solidFill>
                <a:effectLst/>
                <a:uLnTx/>
                <a:uFillTx/>
                <a:latin typeface="+mn-lt"/>
                <a:ea typeface="+mn-ea"/>
                <a:cs typeface="+mn-cs"/>
              </a:rPr>
            </a:fld>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4" name="页脚占位符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zh-CN" sz="1200" b="0" i="0" u="none" strike="noStrike" kern="1200" cap="none" spc="0" normalizeH="0" baseline="0" noProof="0">
              <a:ln>
                <a:noFill/>
              </a:ln>
              <a:solidFill>
                <a:srgbClr val="898989"/>
              </a:solidFill>
              <a:effectLst/>
              <a:uLnTx/>
              <a:uFillTx/>
              <a:latin typeface="+mn-lt"/>
              <a:ea typeface="+mn-ea"/>
              <a:cs typeface="+mn-cs"/>
            </a:endParaRPr>
          </a:p>
        </p:txBody>
      </p:sp>
      <p:sp>
        <p:nvSpPr>
          <p:cNvPr id="5" name="灯片编号占位符 4"/>
          <p:cNvSpPr>
            <a:spLocks noGrp="1"/>
          </p:cNvSpPr>
          <p:nvPr>
            <p:ph type="sldNum" sz="quarter" idx="12"/>
          </p:nvPr>
        </p:nvSpPr>
        <p:spPr/>
        <p:txBody>
          <a:bodyPr/>
          <a:lstStyle/>
          <a:p>
            <a:pPr lvl="0" eaLnBrk="1" hangingPunct="1">
              <a:buNone/>
            </a:pPr>
            <a:fld id="{9A0DB2DC-4C9A-4742-B13C-FB6460FD3503}" type="slidenum">
              <a:rPr lang="zh-CN" altLang="en-US" dirty="0">
                <a:latin typeface="等线" panose="02010600030101010101" pitchFamily="2" charset="-122"/>
              </a:rPr>
            </a:fld>
            <a:endParaRPr lang="zh-CN" altLang="en-US" dirty="0">
              <a:latin typeface="等线"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rotWithShape="1">
          <a:blip r:embed="rId3" cstate="print"/>
          <a:srcRect/>
          <a:stretch>
            <a:fillRect/>
          </a:stretch>
        </p:blipFill>
        <p:spPr>
          <a:xfrm flipH="1">
            <a:off x="10544174" y="5905493"/>
            <a:ext cx="1647825" cy="952508"/>
          </a:xfrm>
          <a:prstGeom prst="rect">
            <a:avLst/>
          </a:prstGeom>
        </p:spPr>
      </p:pic>
      <p:sp>
        <p:nvSpPr>
          <p:cNvPr id="2" name="标题 1"/>
          <p:cNvSpPr>
            <a:spLocks noGrp="1"/>
          </p:cNvSpPr>
          <p:nvPr>
            <p:ph type="title"/>
            <p:custDataLst>
              <p:tags r:id="rId4"/>
            </p:custDataLst>
          </p:nvPr>
        </p:nvSpPr>
        <p:spPr>
          <a:xfrm>
            <a:off x="669882" y="443234"/>
            <a:ext cx="10852237" cy="441964"/>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5"/>
            </p:custDataLst>
          </p:nvPr>
        </p:nvSpPr>
        <p:spPr>
          <a:xfrm>
            <a:off x="669882" y="952508"/>
            <a:ext cx="10852237"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7"/>
            </p:custDataLst>
          </p:nvPr>
        </p:nvSpPr>
        <p:spPr/>
        <p:txBody>
          <a:bodyPr/>
          <a:lstStyle/>
          <a:p>
            <a:endParaRPr lang="zh-CN" altLang="en-US"/>
          </a:p>
        </p:txBody>
      </p:sp>
      <p:sp>
        <p:nvSpPr>
          <p:cNvPr id="6" name="灯片编号占位符 5"/>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2"/>
        </a:solidFill>
        <a:effectLst/>
      </p:bgPr>
    </p:bg>
    <p:spTree>
      <p:nvGrpSpPr>
        <p:cNvPr id="1" name=""/>
        <p:cNvGrpSpPr/>
        <p:nvPr/>
      </p:nvGrpSpPr>
      <p:grpSpPr>
        <a:xfrm>
          <a:off x="0" y="0"/>
          <a:ext cx="0" cy="0"/>
          <a:chOff x="0" y="0"/>
          <a:chExt cx="0" cy="0"/>
        </a:xfrm>
      </p:grpSpPr>
      <p:grpSp>
        <p:nvGrpSpPr>
          <p:cNvPr id="7" name="组合 6"/>
          <p:cNvGrpSpPr/>
          <p:nvPr>
            <p:custDataLst>
              <p:tags r:id="rId2"/>
            </p:custDataLst>
          </p:nvPr>
        </p:nvGrpSpPr>
        <p:grpSpPr>
          <a:xfrm flipH="1">
            <a:off x="3695065" y="-256540"/>
            <a:ext cx="8722995" cy="2823210"/>
            <a:chOff x="4985" y="560"/>
            <a:chExt cx="13528" cy="4464"/>
          </a:xfrm>
        </p:grpSpPr>
        <p:pic>
          <p:nvPicPr>
            <p:cNvPr id="8" name="图片 7" descr="60076ba32008fed45d0337233ef2a29a"/>
            <p:cNvPicPr>
              <a:picLocks noChangeAspect="1"/>
            </p:cNvPicPr>
            <p:nvPr>
              <p:custDataLst>
                <p:tags r:id="rId3"/>
              </p:custDataLst>
            </p:nvPr>
          </p:nvPicPr>
          <p:blipFill>
            <a:blip r:embed="rId4" cstate="print">
              <a:lum bright="-6000"/>
            </a:blip>
            <a:srcRect/>
            <a:stretch>
              <a:fillRect/>
            </a:stretch>
          </p:blipFill>
          <p:spPr>
            <a:xfrm>
              <a:off x="4985" y="560"/>
              <a:ext cx="13529" cy="4465"/>
            </a:xfrm>
            <a:prstGeom prst="rect">
              <a:avLst/>
            </a:prstGeom>
          </p:spPr>
        </p:pic>
        <p:sp>
          <p:nvSpPr>
            <p:cNvPr id="9" name="椭圆 8"/>
            <p:cNvSpPr/>
            <p:nvPr>
              <p:custDataLst>
                <p:tags r:id="rId5"/>
              </p:custDataLst>
            </p:nvPr>
          </p:nvSpPr>
          <p:spPr>
            <a:xfrm>
              <a:off x="13565" y="3480"/>
              <a:ext cx="2761" cy="1026"/>
            </a:xfrm>
            <a:prstGeom prst="ellipse">
              <a:avLst/>
            </a:prstGeom>
            <a:solidFill>
              <a:srgbClr val="F6F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endParaRPr>
            </a:p>
          </p:txBody>
        </p:sp>
        <p:sp>
          <p:nvSpPr>
            <p:cNvPr id="10" name="椭圆 9"/>
            <p:cNvSpPr/>
            <p:nvPr>
              <p:custDataLst>
                <p:tags r:id="rId6"/>
              </p:custDataLst>
            </p:nvPr>
          </p:nvSpPr>
          <p:spPr>
            <a:xfrm>
              <a:off x="7586" y="3025"/>
              <a:ext cx="1877" cy="1891"/>
            </a:xfrm>
            <a:prstGeom prst="ellipse">
              <a:avLst/>
            </a:prstGeom>
            <a:solidFill>
              <a:srgbClr val="F4F3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endParaRPr>
            </a:p>
          </p:txBody>
        </p:sp>
      </p:grpSp>
      <p:grpSp>
        <p:nvGrpSpPr>
          <p:cNvPr id="11" name="组合 10"/>
          <p:cNvGrpSpPr/>
          <p:nvPr>
            <p:custDataLst>
              <p:tags r:id="rId7"/>
            </p:custDataLst>
          </p:nvPr>
        </p:nvGrpSpPr>
        <p:grpSpPr>
          <a:xfrm flipH="1">
            <a:off x="-5848" y="1301236"/>
            <a:ext cx="12206913" cy="5300859"/>
            <a:chOff x="4857" y="-184"/>
            <a:chExt cx="12473" cy="4834"/>
          </a:xfrm>
        </p:grpSpPr>
        <p:pic>
          <p:nvPicPr>
            <p:cNvPr id="12" name="图片 11" descr="60076ba32008fed45d0337233ef2a29a"/>
            <p:cNvPicPr>
              <a:picLocks noChangeAspect="1"/>
            </p:cNvPicPr>
            <p:nvPr>
              <p:custDataLst>
                <p:tags r:id="rId8"/>
              </p:custDataLst>
            </p:nvPr>
          </p:nvPicPr>
          <p:blipFill>
            <a:blip r:embed="rId9" cstate="print">
              <a:lum bright="-12000"/>
            </a:blip>
            <a:srcRect/>
            <a:stretch>
              <a:fillRect/>
            </a:stretch>
          </p:blipFill>
          <p:spPr>
            <a:xfrm>
              <a:off x="4857" y="-184"/>
              <a:ext cx="12473" cy="4305"/>
            </a:xfrm>
            <a:prstGeom prst="rect">
              <a:avLst/>
            </a:prstGeom>
          </p:spPr>
        </p:pic>
        <p:sp>
          <p:nvSpPr>
            <p:cNvPr id="13" name="椭圆 12"/>
            <p:cNvSpPr/>
            <p:nvPr>
              <p:custDataLst>
                <p:tags r:id="rId10"/>
              </p:custDataLst>
            </p:nvPr>
          </p:nvSpPr>
          <p:spPr>
            <a:xfrm>
              <a:off x="13565" y="3480"/>
              <a:ext cx="2761" cy="1026"/>
            </a:xfrm>
            <a:prstGeom prst="ellipse">
              <a:avLst/>
            </a:prstGeom>
            <a:solidFill>
              <a:srgbClr val="F6F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endParaRPr>
            </a:p>
          </p:txBody>
        </p:sp>
        <p:sp>
          <p:nvSpPr>
            <p:cNvPr id="14" name="椭圆 13"/>
            <p:cNvSpPr/>
            <p:nvPr>
              <p:custDataLst>
                <p:tags r:id="rId11"/>
              </p:custDataLst>
            </p:nvPr>
          </p:nvSpPr>
          <p:spPr>
            <a:xfrm>
              <a:off x="7586" y="2759"/>
              <a:ext cx="1877" cy="1891"/>
            </a:xfrm>
            <a:prstGeom prst="ellipse">
              <a:avLst/>
            </a:prstGeom>
            <a:solidFill>
              <a:srgbClr val="F4F3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endParaRPr>
            </a:p>
          </p:txBody>
        </p:sp>
      </p:grpSp>
      <p:sp>
        <p:nvSpPr>
          <p:cNvPr id="2" name="标题 1"/>
          <p:cNvSpPr>
            <a:spLocks noGrp="1"/>
          </p:cNvSpPr>
          <p:nvPr>
            <p:ph type="title" hasCustomPrompt="1"/>
            <p:custDataLst>
              <p:tags r:id="rId12"/>
            </p:custDataLst>
          </p:nvPr>
        </p:nvSpPr>
        <p:spPr>
          <a:xfrm>
            <a:off x="3074035" y="3040380"/>
            <a:ext cx="6044565" cy="914400"/>
          </a:xfrm>
        </p:spPr>
        <p:txBody>
          <a:bodyPr lIns="90000" tIns="46800" rIns="90000" bIns="46800" anchor="b" anchorCtr="0">
            <a:normAutofit/>
          </a:bodyPr>
          <a:lstStyle>
            <a:lvl1pPr algn="ctr">
              <a:defRPr sz="4800" b="0" u="none" strike="noStrike" kern="1200" cap="none" spc="300" normalizeH="0" baseline="0">
                <a:solidFill>
                  <a:schemeClr val="tx1">
                    <a:lumMod val="85000"/>
                    <a:lumOff val="15000"/>
                  </a:schemeClr>
                </a:solidFill>
                <a:uFillTx/>
                <a:latin typeface="Arial" panose="020B0604020202020204" pitchFamily="34" charset="0"/>
                <a:ea typeface="汉仪尚巍手书W" panose="00020600040101010101" pitchFamily="18" charset="-122"/>
              </a:defRPr>
            </a:lvl1pPr>
          </a:lstStyle>
          <a:p>
            <a:r>
              <a:rPr lang="zh-CN" altLang="en-US" dirty="0"/>
              <a:t>单击此处编辑标题</a:t>
            </a:r>
            <a:endParaRPr lang="zh-CN" altLang="en-US" dirty="0"/>
          </a:p>
        </p:txBody>
      </p:sp>
      <p:sp>
        <p:nvSpPr>
          <p:cNvPr id="3" name="文本占位符 2"/>
          <p:cNvSpPr>
            <a:spLocks noGrp="1"/>
          </p:cNvSpPr>
          <p:nvPr>
            <p:ph type="body" idx="1"/>
            <p:custDataLst>
              <p:tags r:id="rId13"/>
            </p:custDataLst>
          </p:nvPr>
        </p:nvSpPr>
        <p:spPr>
          <a:xfrm>
            <a:off x="3073811" y="3987277"/>
            <a:ext cx="6044379" cy="1428535"/>
          </a:xfrm>
        </p:spPr>
        <p:txBody>
          <a:bodyPr lIns="90170" tIns="46990" rIns="90170" bIns="46990">
            <a:normAutofit/>
          </a:bodyPr>
          <a:lstStyle>
            <a:lvl1pPr marL="0" indent="0" algn="ctr" eaLnBrk="1" fontAlgn="auto" latinLnBrk="0" hangingPunct="1">
              <a:buNone/>
              <a:defRPr kumimoji="0" lang="zh-CN" altLang="en-US" sz="2400" b="0" i="0" u="none" strike="noStrike" kern="1200" cap="none" spc="150" normalizeH="0" baseline="0" noProof="1">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14"/>
            </p:custDataLst>
          </p:nvPr>
        </p:nvSpPr>
        <p:spPr/>
        <p:txBody>
          <a:bodyPr/>
          <a:lstStyle>
            <a:lvl1pPr>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5"/>
            </p:custDataLst>
          </p:nvPr>
        </p:nvSpPr>
        <p:spPr/>
        <p:txBody>
          <a:bodyPr/>
          <a:lstStyle>
            <a:lvl1pPr>
              <a:defRPr baseline="0">
                <a:latin typeface="Arial" panose="020B0604020202020204" pitchFamily="34" charset="0"/>
              </a:defRPr>
            </a:lvl1pPr>
          </a:lstStyle>
          <a:p>
            <a:endParaRPr lang="zh-CN" altLang="en-US"/>
          </a:p>
        </p:txBody>
      </p:sp>
      <p:sp>
        <p:nvSpPr>
          <p:cNvPr id="6" name="灯片编号占位符 5"/>
          <p:cNvSpPr>
            <a:spLocks noGrp="1"/>
          </p:cNvSpPr>
          <p:nvPr>
            <p:ph type="sldNum" sz="quarter" idx="12"/>
            <p:custDataLst>
              <p:tags r:id="rId16"/>
            </p:custDataLst>
          </p:nvPr>
        </p:nvSpPr>
        <p:spPr/>
        <p:txBody>
          <a:bodyPr/>
          <a:lstStyle>
            <a:lvl1pPr>
              <a:defRPr baseline="0">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rotWithShape="1">
          <a:blip r:embed="rId3" cstate="print"/>
          <a:srcRect/>
          <a:stretch>
            <a:fillRect/>
          </a:stretch>
        </p:blipFill>
        <p:spPr>
          <a:xfrm flipH="1">
            <a:off x="10544174" y="5905493"/>
            <a:ext cx="1647825" cy="952508"/>
          </a:xfrm>
          <a:prstGeom prst="rect">
            <a:avLst/>
          </a:prstGeom>
        </p:spPr>
      </p:pic>
      <p:sp>
        <p:nvSpPr>
          <p:cNvPr id="2" name="标题 1"/>
          <p:cNvSpPr>
            <a:spLocks noGrp="1"/>
          </p:cNvSpPr>
          <p:nvPr>
            <p:ph type="title"/>
            <p:custDataLst>
              <p:tags r:id="rId4"/>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5"/>
            </p:custDataLst>
          </p:nvPr>
        </p:nvSpPr>
        <p:spPr>
          <a:xfrm>
            <a:off x="669930" y="952508"/>
            <a:ext cx="5283242"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6"/>
            </p:custDataLst>
          </p:nvPr>
        </p:nvSpPr>
        <p:spPr>
          <a:xfrm>
            <a:off x="6238877" y="952508"/>
            <a:ext cx="5283242" cy="5388907"/>
          </a:xfrm>
        </p:spPr>
        <p:txBody>
          <a:bodyPr>
            <a:noAutofit/>
          </a:bodyPr>
          <a:lstStyle>
            <a:lvl1pPr>
              <a:defRPr sz="1600" baseline="0">
                <a:solidFill>
                  <a:schemeClr val="tx1">
                    <a:lumMod val="85000"/>
                    <a:lumOff val="15000"/>
                  </a:schemeClr>
                </a:solidFill>
                <a:latin typeface="Arial" panose="020B0604020202020204" pitchFamily="34" charset="0"/>
                <a:ea typeface="隶书" panose="02010509060101010101" pitchFamily="49" charset="-122"/>
              </a:defRPr>
            </a:lvl1pPr>
            <a:lvl2pPr>
              <a:defRPr sz="1600" baseline="0">
                <a:solidFill>
                  <a:schemeClr val="tx1">
                    <a:lumMod val="85000"/>
                    <a:lumOff val="15000"/>
                  </a:schemeClr>
                </a:solidFill>
                <a:latin typeface="Arial" panose="020B0604020202020204" pitchFamily="34" charset="0"/>
                <a:ea typeface="隶书" panose="02010509060101010101" pitchFamily="49" charset="-122"/>
              </a:defRPr>
            </a:lvl2pPr>
            <a:lvl3pPr>
              <a:defRPr sz="1600" baseline="0">
                <a:solidFill>
                  <a:schemeClr val="tx1">
                    <a:lumMod val="85000"/>
                    <a:lumOff val="15000"/>
                  </a:schemeClr>
                </a:solidFill>
                <a:latin typeface="Arial" panose="020B0604020202020204" pitchFamily="34" charset="0"/>
                <a:ea typeface="隶书" panose="02010509060101010101" pitchFamily="49" charset="-122"/>
              </a:defRPr>
            </a:lvl3pPr>
            <a:lvl4pPr>
              <a:defRPr sz="1600" baseline="0">
                <a:solidFill>
                  <a:schemeClr val="tx1">
                    <a:lumMod val="85000"/>
                    <a:lumOff val="15000"/>
                  </a:schemeClr>
                </a:solidFill>
                <a:latin typeface="Arial" panose="020B0604020202020204" pitchFamily="34" charset="0"/>
                <a:ea typeface="隶书" panose="02010509060101010101" pitchFamily="49" charset="-122"/>
              </a:defRPr>
            </a:lvl4pPr>
            <a:lvl5pPr>
              <a:defRPr sz="1600"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8"/>
            </p:custDataLst>
          </p:nvPr>
        </p:nvSpPr>
        <p:spPr/>
        <p:txBody>
          <a:bodyPr/>
          <a:lstStyle/>
          <a:p>
            <a:endParaRPr lang="zh-CN" altLang="en-US"/>
          </a:p>
        </p:txBody>
      </p:sp>
      <p:sp>
        <p:nvSpPr>
          <p:cNvPr id="7" name="灯片编号占位符 6"/>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pic>
        <p:nvPicPr>
          <p:cNvPr id="11" name="图片 10"/>
          <p:cNvPicPr>
            <a:picLocks noChangeAspect="1"/>
          </p:cNvPicPr>
          <p:nvPr>
            <p:custDataLst>
              <p:tags r:id="rId2"/>
            </p:custDataLst>
          </p:nvPr>
        </p:nvPicPr>
        <p:blipFill rotWithShape="1">
          <a:blip r:embed="rId3" cstate="print"/>
          <a:srcRect/>
          <a:stretch>
            <a:fillRect/>
          </a:stretch>
        </p:blipFill>
        <p:spPr>
          <a:xfrm flipH="1">
            <a:off x="10544174" y="5905493"/>
            <a:ext cx="1647825" cy="952508"/>
          </a:xfrm>
          <a:prstGeom prst="rect">
            <a:avLst/>
          </a:prstGeom>
        </p:spPr>
      </p:pic>
      <p:sp>
        <p:nvSpPr>
          <p:cNvPr id="2" name="标题 1"/>
          <p:cNvSpPr>
            <a:spLocks noGrp="1"/>
          </p:cNvSpPr>
          <p:nvPr>
            <p:ph type="title"/>
            <p:custDataLst>
              <p:tags r:id="rId4"/>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5"/>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6"/>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7"/>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8"/>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9"/>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0"/>
            </p:custDataLst>
          </p:nvPr>
        </p:nvSpPr>
        <p:spPr/>
        <p:txBody>
          <a:bodyPr/>
          <a:lstStyle/>
          <a:p>
            <a:endParaRPr lang="zh-CN" altLang="en-US"/>
          </a:p>
        </p:txBody>
      </p:sp>
      <p:sp>
        <p:nvSpPr>
          <p:cNvPr id="9" name="灯片编号占位符 8"/>
          <p:cNvSpPr>
            <a:spLocks noGrp="1"/>
          </p:cNvSpPr>
          <p:nvPr>
            <p:ph type="sldNum" sz="quarter" idx="12"/>
            <p:custDataLst>
              <p:tags r:id="rId11"/>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pic>
        <p:nvPicPr>
          <p:cNvPr id="6" name="图片 5"/>
          <p:cNvPicPr>
            <a:picLocks noChangeAspect="1"/>
          </p:cNvPicPr>
          <p:nvPr>
            <p:custDataLst>
              <p:tags r:id="rId2"/>
            </p:custDataLst>
          </p:nvPr>
        </p:nvPicPr>
        <p:blipFill>
          <a:blip r:embed="rId3" cstate="print">
            <a:lum bright="6000"/>
          </a:blip>
          <a:srcRect/>
          <a:stretch>
            <a:fillRect/>
          </a:stretch>
        </p:blipFill>
        <p:spPr>
          <a:xfrm>
            <a:off x="6776085" y="-243205"/>
            <a:ext cx="5459095" cy="7098030"/>
          </a:xfrm>
          <a:prstGeom prst="rect">
            <a:avLst/>
          </a:prstGeom>
        </p:spPr>
      </p:pic>
      <p:sp>
        <p:nvSpPr>
          <p:cNvPr id="7" name="流程图: 延期 6"/>
          <p:cNvSpPr/>
          <p:nvPr>
            <p:custDataLst>
              <p:tags r:id="rId4"/>
            </p:custDataLst>
          </p:nvPr>
        </p:nvSpPr>
        <p:spPr>
          <a:xfrm>
            <a:off x="2961640" y="12065"/>
            <a:ext cx="6842760" cy="6842760"/>
          </a:xfrm>
          <a:prstGeom prst="flowChartDelay">
            <a:avLst/>
          </a:prstGeom>
          <a:solidFill>
            <a:schemeClr val="bg2">
              <a:alpha val="9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custDataLst>
              <p:tags r:id="rId5"/>
            </p:custDataLst>
          </p:nvPr>
        </p:nvSpPr>
        <p:spPr/>
        <p:txBody>
          <a:bodyPr vert="horz" lIns="90170" tIns="46990" rIns="90170" bIns="4699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rotWithShape="1">
          <a:blip r:embed="rId3" cstate="print"/>
          <a:srcRect/>
          <a:stretch>
            <a:fillRect/>
          </a:stretch>
        </p:blipFill>
        <p:spPr>
          <a:xfrm flipH="1">
            <a:off x="10544174" y="5905493"/>
            <a:ext cx="1647825" cy="952508"/>
          </a:xfrm>
          <a:prstGeom prst="rect">
            <a:avLst/>
          </a:prstGeom>
        </p:spPr>
      </p:pic>
      <p:sp>
        <p:nvSpPr>
          <p:cNvPr id="2" name="标题 1"/>
          <p:cNvSpPr>
            <a:spLocks noGrp="1"/>
          </p:cNvSpPr>
          <p:nvPr>
            <p:ph type="title"/>
            <p:custDataLst>
              <p:tags r:id="rId4"/>
            </p:custDataLst>
          </p:nvPr>
        </p:nvSpPr>
        <p:spPr>
          <a:xfrm>
            <a:off x="669930"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5"/>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6"/>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7"/>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8"/>
            </p:custDataLst>
          </p:nvPr>
        </p:nvSpPr>
        <p:spPr/>
        <p:txBody>
          <a:bodyPr/>
          <a:lstStyle/>
          <a:p>
            <a:endParaRPr lang="zh-CN" altLang="en-US" dirty="0"/>
          </a:p>
        </p:txBody>
      </p:sp>
      <p:sp>
        <p:nvSpPr>
          <p:cNvPr id="7" name="灯片编号占位符 6"/>
          <p:cNvSpPr>
            <a:spLocks noGrp="1"/>
          </p:cNvSpPr>
          <p:nvPr>
            <p:ph type="sldNum" sz="quarter" idx="12"/>
            <p:custDataLst>
              <p:tags r:id="rId9"/>
            </p:custDataLst>
          </p:nvPr>
        </p:nvSpPr>
        <p:spPr/>
        <p:txBody>
          <a:bodyPr/>
          <a:lstStyle/>
          <a:p>
            <a:fld id="{FABC47A4-756D-490B-A52F-7D9E2C9FC05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tx2"/>
        </a:solidFill>
        <a:effectLst/>
      </p:bgPr>
    </p:bg>
    <p:spTree>
      <p:nvGrpSpPr>
        <p:cNvPr id="1" name=""/>
        <p:cNvGrpSpPr/>
        <p:nvPr/>
      </p:nvGrpSpPr>
      <p:grpSpPr>
        <a:xfrm>
          <a:off x="0" y="0"/>
          <a:ext cx="0" cy="0"/>
          <a:chOff x="0" y="0"/>
          <a:chExt cx="0" cy="0"/>
        </a:xfrm>
      </p:grpSpPr>
      <p:grpSp>
        <p:nvGrpSpPr>
          <p:cNvPr id="8" name="组合 7"/>
          <p:cNvGrpSpPr/>
          <p:nvPr>
            <p:custDataLst>
              <p:tags r:id="rId2"/>
            </p:custDataLst>
          </p:nvPr>
        </p:nvGrpSpPr>
        <p:grpSpPr>
          <a:xfrm>
            <a:off x="286385" y="273050"/>
            <a:ext cx="11905614" cy="6584951"/>
            <a:chOff x="286385" y="273050"/>
            <a:chExt cx="11905614" cy="6584951"/>
          </a:xfrm>
        </p:grpSpPr>
        <p:sp>
          <p:nvSpPr>
            <p:cNvPr id="9" name="矩形 8"/>
            <p:cNvSpPr/>
            <p:nvPr userDrawn="1">
              <p:custDataLst>
                <p:tags r:id="rId3"/>
              </p:custDataLst>
            </p:nvPr>
          </p:nvSpPr>
          <p:spPr>
            <a:xfrm>
              <a:off x="286385" y="273050"/>
              <a:ext cx="11616055" cy="63119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pic>
          <p:nvPicPr>
            <p:cNvPr id="10" name="图片 9"/>
            <p:cNvPicPr>
              <a:picLocks noChangeAspect="1"/>
            </p:cNvPicPr>
            <p:nvPr userDrawn="1">
              <p:custDataLst>
                <p:tags r:id="rId4"/>
              </p:custDataLst>
            </p:nvPr>
          </p:nvPicPr>
          <p:blipFill rotWithShape="1">
            <a:blip r:embed="rId5" cstate="print"/>
            <a:srcRect/>
            <a:stretch>
              <a:fillRect/>
            </a:stretch>
          </p:blipFill>
          <p:spPr>
            <a:xfrm flipH="1">
              <a:off x="10544174" y="5905493"/>
              <a:ext cx="1647825" cy="952508"/>
            </a:xfrm>
            <a:prstGeom prst="rect">
              <a:avLst/>
            </a:prstGeom>
          </p:spPr>
        </p:pic>
      </p:grpSp>
      <p:sp>
        <p:nvSpPr>
          <p:cNvPr id="2" name="竖排标题 1"/>
          <p:cNvSpPr>
            <a:spLocks noGrp="1"/>
          </p:cNvSpPr>
          <p:nvPr>
            <p:ph type="title" orient="vert"/>
            <p:custDataLst>
              <p:tags r:id="rId6"/>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7"/>
            </p:custDataLst>
          </p:nvPr>
        </p:nvSpPr>
        <p:spPr>
          <a:xfrm>
            <a:off x="669925" y="952500"/>
            <a:ext cx="9828101" cy="5388907"/>
          </a:xfrm>
        </p:spPr>
        <p:txBody>
          <a:bodyPr vert="eaVert"/>
          <a:lstStyle>
            <a:lvl1pPr indent="0" eaLnBrk="1" fontAlgn="auto" latinLnBrk="0" hangingPunct="1">
              <a:defRPr baseline="0">
                <a:solidFill>
                  <a:schemeClr val="tx1">
                    <a:lumMod val="85000"/>
                    <a:lumOff val="15000"/>
                  </a:schemeClr>
                </a:solidFill>
                <a:latin typeface="Arial" panose="020B0604020202020204" pitchFamily="34" charset="0"/>
                <a:ea typeface="隶书" panose="02010509060101010101" pitchFamily="49" charset="-122"/>
              </a:defRPr>
            </a:lvl1pPr>
            <a:lvl2pPr indent="0" eaLnBrk="1" fontAlgn="auto" latinLnBrk="0" hangingPunct="1">
              <a:defRPr baseline="0">
                <a:solidFill>
                  <a:schemeClr val="tx1">
                    <a:lumMod val="85000"/>
                    <a:lumOff val="15000"/>
                  </a:schemeClr>
                </a:solidFill>
                <a:latin typeface="Arial" panose="020B0604020202020204" pitchFamily="34" charset="0"/>
                <a:ea typeface="隶书" panose="02010509060101010101" pitchFamily="49" charset="-122"/>
              </a:defRPr>
            </a:lvl2pPr>
            <a:lvl3pPr indent="0" eaLnBrk="1" fontAlgn="auto" latinLnBrk="0" hangingPunct="1">
              <a:defRPr baseline="0">
                <a:solidFill>
                  <a:schemeClr val="tx1">
                    <a:lumMod val="85000"/>
                    <a:lumOff val="15000"/>
                  </a:schemeClr>
                </a:solidFill>
                <a:latin typeface="Arial" panose="020B0604020202020204" pitchFamily="34" charset="0"/>
                <a:ea typeface="隶书" panose="02010509060101010101" pitchFamily="49" charset="-122"/>
              </a:defRPr>
            </a:lvl3pPr>
            <a:lvl4pPr indent="0" eaLnBrk="1" fontAlgn="auto" latinLnBrk="0" hangingPunct="1">
              <a:defRPr baseline="0">
                <a:solidFill>
                  <a:schemeClr val="tx1">
                    <a:lumMod val="85000"/>
                    <a:lumOff val="15000"/>
                  </a:schemeClr>
                </a:solidFill>
                <a:latin typeface="Arial" panose="020B0604020202020204" pitchFamily="34" charset="0"/>
                <a:ea typeface="隶书" panose="02010509060101010101" pitchFamily="49" charset="-122"/>
              </a:defRPr>
            </a:lvl4pPr>
            <a:lvl5pPr indent="0" eaLnBrk="1" fontAlgn="auto" latinLnBrk="0" hangingPunct="1">
              <a:defRPr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9"/>
            </p:custDataLst>
          </p:nvPr>
        </p:nvSpPr>
        <p:spPr/>
        <p:txBody>
          <a:bodyPr/>
          <a:lstStyle/>
          <a:p>
            <a:endParaRPr lang="zh-CN" altLang="en-US"/>
          </a:p>
        </p:txBody>
      </p:sp>
      <p:sp>
        <p:nvSpPr>
          <p:cNvPr id="6" name="灯片编号占位符 5"/>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6" Type="http://schemas.openxmlformats.org/officeDocument/2006/relationships/theme" Target="../theme/theme1.xml"/><Relationship Id="rId25" Type="http://schemas.openxmlformats.org/officeDocument/2006/relationships/tags" Target="../tags/tag160.xml"/><Relationship Id="rId24" Type="http://schemas.openxmlformats.org/officeDocument/2006/relationships/tags" Target="../tags/tag159.xml"/><Relationship Id="rId23" Type="http://schemas.openxmlformats.org/officeDocument/2006/relationships/tags" Target="../tags/tag158.xml"/><Relationship Id="rId22" Type="http://schemas.openxmlformats.org/officeDocument/2006/relationships/tags" Target="../tags/tag157.xml"/><Relationship Id="rId21" Type="http://schemas.openxmlformats.org/officeDocument/2006/relationships/tags" Target="../tags/tag156.xml"/><Relationship Id="rId20" Type="http://schemas.openxmlformats.org/officeDocument/2006/relationships/tags" Target="../tags/tag155.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0"/>
            </p:custDataLst>
          </p:nvPr>
        </p:nvSpPr>
        <p:spPr>
          <a:xfrm>
            <a:off x="669882" y="443230"/>
            <a:ext cx="10852237" cy="441964"/>
          </a:xfrm>
          <a:prstGeom prst="rect">
            <a:avLst/>
          </a:prstGeom>
        </p:spPr>
        <p:txBody>
          <a:bodyPr vert="horz" lIns="101600" tIns="38100" rIns="76200" bIns="38100" rtlCol="0" anchor="t"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1"/>
            </p:custDataLst>
          </p:nvPr>
        </p:nvSpPr>
        <p:spPr>
          <a:xfrm>
            <a:off x="669882" y="952508"/>
            <a:ext cx="10852237" cy="5388907"/>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2"/>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3"/>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4"/>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p:custDataLst>
              <p:tags r:id="rId2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mc:AlternateContent xmlns:mc="http://schemas.openxmlformats.org/markup-compatibility/2006">
    <mc:Choice xmlns:p14="http://schemas.microsoft.com/office/powerpoint/2010/main" Requires="p14">
      <p:transition p14:dur="500">
        <p:wipe/>
      </p:transition>
    </mc:Choice>
    <mc:Fallback>
      <p:transition>
        <p:wipe/>
      </p:transition>
    </mc:Fallback>
  </mc:AlternateContent>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62.xml"/><Relationship Id="rId1" Type="http://schemas.openxmlformats.org/officeDocument/2006/relationships/tags" Target="../tags/tag16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73.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7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17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17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177.xml"/></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79.xml"/><Relationship Id="rId4" Type="http://schemas.openxmlformats.org/officeDocument/2006/relationships/image" Target="../media/image16.jpeg"/><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tags" Target="../tags/tag17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80.xml"/></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81.xml"/><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82.xml"/><Relationship Id="rId1"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83.xml"/><Relationship Id="rId1"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63.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84.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8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86.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87.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66.xml"/><Relationship Id="rId2" Type="http://schemas.openxmlformats.org/officeDocument/2006/relationships/tags" Target="../tags/tag165.xml"/><Relationship Id="rId1" Type="http://schemas.openxmlformats.org/officeDocument/2006/relationships/tags" Target="../tags/tag16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67.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68.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6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70.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7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7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3"/>
          <p:cNvSpPr>
            <a:spLocks noGrp="1"/>
          </p:cNvSpPr>
          <p:nvPr>
            <p:ph type="ctrTitle"/>
            <p:custDataLst>
              <p:tags r:id="rId1"/>
            </p:custDataLst>
          </p:nvPr>
        </p:nvSpPr>
        <p:spPr>
          <a:xfrm>
            <a:off x="4146550" y="2051050"/>
            <a:ext cx="7021195" cy="1842135"/>
          </a:xfrm>
        </p:spPr>
        <p:txBody>
          <a:bodyPr>
            <a:noAutofit/>
            <a:scene3d>
              <a:camera prst="orthographicFront"/>
              <a:lightRig rig="threePt" dir="t"/>
            </a:scene3d>
          </a:bodyPr>
          <a:lstStyle/>
          <a:p>
            <a:r>
              <a:rPr lang="zh-CN" altLang="en-US" sz="3600" b="1" spc="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mn-ea"/>
                <a:cs typeface="+mn-cs"/>
              </a:rPr>
              <a:t>九年级历史试</a:t>
            </a:r>
            <a:r>
              <a:rPr lang="zh-CN" altLang="en-US" sz="3600" b="1" spc="0" dirty="0">
                <a:solidFill>
                  <a:schemeClr val="tx1"/>
                </a:solidFill>
                <a:effectLst>
                  <a:outerShdw blurRad="38100" dist="19050" dir="2700000" algn="tl" rotWithShape="0">
                    <a:schemeClr val="dk1">
                      <a:alpha val="40000"/>
                    </a:schemeClr>
                  </a:outerShdw>
                </a:effectLst>
                <a:latin typeface="微软雅黑" panose="020B0503020204020204" charset="-122"/>
                <a:ea typeface="+mn-ea"/>
                <a:cs typeface="+mn-cs"/>
              </a:rPr>
              <a:t>卷讲评和方法指导</a:t>
            </a:r>
            <a:br>
              <a:rPr lang="zh-CN" altLang="en-US" sz="3600" b="1" spc="0" dirty="0">
                <a:solidFill>
                  <a:schemeClr val="tx1"/>
                </a:solidFill>
                <a:effectLst>
                  <a:outerShdw blurRad="38100" dist="19050" dir="2700000" algn="tl" rotWithShape="0">
                    <a:schemeClr val="dk1">
                      <a:alpha val="40000"/>
                    </a:schemeClr>
                  </a:outerShdw>
                </a:effectLst>
                <a:latin typeface="微软雅黑" panose="020B0503020204020204" charset="-122"/>
                <a:ea typeface="+mn-ea"/>
                <a:cs typeface="+mn-cs"/>
              </a:rPr>
            </a:br>
            <a:r>
              <a:rPr lang="en-US" altLang="zh-CN" sz="3600" b="1" spc="0" dirty="0">
                <a:solidFill>
                  <a:schemeClr val="tx1"/>
                </a:solidFill>
                <a:effectLst>
                  <a:outerShdw blurRad="38100" dist="19050" dir="2700000" algn="tl" rotWithShape="0">
                    <a:schemeClr val="dk1">
                      <a:alpha val="40000"/>
                    </a:schemeClr>
                  </a:outerShdw>
                </a:effectLst>
                <a:latin typeface="微软雅黑" panose="020B0503020204020204" charset="-122"/>
                <a:ea typeface="+mn-ea"/>
                <a:cs typeface="+mn-cs"/>
              </a:rPr>
              <a:t>                </a:t>
            </a:r>
            <a:r>
              <a:rPr lang="en-US" altLang="zh-CN" sz="3200" spc="0" dirty="0">
                <a:solidFill>
                  <a:schemeClr val="tx1"/>
                </a:solidFill>
                <a:effectLst/>
                <a:latin typeface="微软雅黑" panose="020B0503020204020204" charset="-122"/>
                <a:ea typeface="+mn-ea"/>
                <a:cs typeface="+mn-cs"/>
              </a:rPr>
              <a:t>——</a:t>
            </a:r>
            <a:r>
              <a:rPr lang="zh-CN" altLang="en-US" sz="3200" spc="0" dirty="0">
                <a:solidFill>
                  <a:schemeClr val="tx1"/>
                </a:solidFill>
                <a:effectLst/>
                <a:latin typeface="微软雅黑" panose="020B0503020204020204" charset="-122"/>
                <a:ea typeface="+mn-ea"/>
                <a:cs typeface="+mn-cs"/>
              </a:rPr>
              <a:t>一张试卷引发的思考</a:t>
            </a:r>
            <a:endParaRPr lang="zh-CN" altLang="en-US" sz="3200" spc="0" dirty="0">
              <a:solidFill>
                <a:schemeClr val="tx1"/>
              </a:solidFill>
              <a:effectLst/>
              <a:latin typeface="微软雅黑" panose="020B0503020204020204" charset="-122"/>
              <a:ea typeface="+mn-ea"/>
              <a:cs typeface="+mn-cs"/>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422910" y="963295"/>
            <a:ext cx="10916920" cy="2553335"/>
          </a:xfrm>
          <a:prstGeom prst="rect">
            <a:avLst/>
          </a:prstGeom>
          <a:noFill/>
          <a:ln w="9525">
            <a:noFill/>
          </a:ln>
        </p:spPr>
        <p:txBody>
          <a:bodyPr wrap="square">
            <a:spAutoFit/>
          </a:bodyPr>
          <a:lstStyle/>
          <a:p>
            <a:pPr indent="0"/>
            <a:r>
              <a:rPr lang="en-US" sz="3200" b="0">
                <a:latin typeface="微软雅黑" panose="020B0503020204020204" charset="-122"/>
                <a:ea typeface="微软雅黑" panose="020B0503020204020204" charset="-122"/>
                <a:cs typeface="微软雅黑" panose="020B0503020204020204" charset="-122"/>
              </a:rPr>
              <a:t>6.“</a:t>
            </a:r>
            <a:r>
              <a:rPr lang="zh-CN" altLang="en-US" sz="3200" b="0">
                <a:latin typeface="微软雅黑" panose="020B0503020204020204" charset="-122"/>
                <a:ea typeface="微软雅黑" panose="020B0503020204020204" charset="-122"/>
                <a:cs typeface="微软雅黑" panose="020B0503020204020204" charset="-122"/>
              </a:rPr>
              <a:t>北宋在经济上对南方依赖明显，户口分布南多北寡的格局也已定型。长江下游和太湖流域一带，成为全国最重要的粮仓。</a:t>
            </a:r>
            <a:r>
              <a:rPr lang="en-US" sz="3200" b="0">
                <a:latin typeface="微软雅黑" panose="020B0503020204020204" charset="-122"/>
                <a:ea typeface="微软雅黑" panose="020B0503020204020204" charset="-122"/>
                <a:cs typeface="微软雅黑" panose="020B0503020204020204" charset="-122"/>
              </a:rPr>
              <a:t>”</a:t>
            </a:r>
            <a:r>
              <a:rPr lang="zh-CN" altLang="en-US" sz="3200" b="0">
                <a:latin typeface="微软雅黑" panose="020B0503020204020204" charset="-122"/>
                <a:ea typeface="微软雅黑" panose="020B0503020204020204" charset="-122"/>
                <a:cs typeface="微软雅黑" panose="020B0503020204020204" charset="-122"/>
              </a:rPr>
              <a:t>这一史实表明当时</a:t>
            </a:r>
            <a:r>
              <a:rPr lang="zh-CN" sz="3200" b="0">
                <a:latin typeface="微软雅黑" panose="020B0503020204020204" charset="-122"/>
                <a:ea typeface="微软雅黑" panose="020B0503020204020204" charset="-122"/>
                <a:cs typeface="微软雅黑" panose="020B0503020204020204" charset="-122"/>
              </a:rPr>
              <a:t>（    ）</a:t>
            </a:r>
            <a:endParaRPr lang="en-US" sz="3200" b="0">
              <a:latin typeface="微软雅黑" panose="020B0503020204020204" charset="-122"/>
              <a:ea typeface="微软雅黑" panose="020B0503020204020204" charset="-122"/>
              <a:cs typeface="微软雅黑" panose="020B0503020204020204" charset="-122"/>
            </a:endParaRPr>
          </a:p>
          <a:p>
            <a:r>
              <a:rPr lang="en-US" sz="3200" b="0">
                <a:latin typeface="微软雅黑" panose="020B0503020204020204" charset="-122"/>
                <a:ea typeface="微软雅黑" panose="020B0503020204020204" charset="-122"/>
                <a:cs typeface="微软雅黑" panose="020B0503020204020204" charset="-122"/>
              </a:rPr>
              <a:t>A</a:t>
            </a:r>
            <a:r>
              <a:rPr lang="zh-CN" sz="3200" b="0">
                <a:latin typeface="微软雅黑" panose="020B0503020204020204" charset="-122"/>
                <a:ea typeface="微软雅黑" panose="020B0503020204020204" charset="-122"/>
                <a:cs typeface="微软雅黑" panose="020B0503020204020204" charset="-122"/>
              </a:rPr>
              <a:t>．北方地区战乱频繁</a:t>
            </a:r>
            <a:r>
              <a:rPr lang="en-US" sz="3200" b="0">
                <a:latin typeface="微软雅黑" panose="020B0503020204020204" charset="-122"/>
                <a:ea typeface="微软雅黑" panose="020B0503020204020204" charset="-122"/>
                <a:cs typeface="微软雅黑" panose="020B0503020204020204" charset="-122"/>
              </a:rPr>
              <a:t>                       B</a:t>
            </a:r>
            <a:r>
              <a:rPr lang="zh-CN" sz="3200" b="0">
                <a:latin typeface="微软雅黑" panose="020B0503020204020204" charset="-122"/>
                <a:ea typeface="微软雅黑" panose="020B0503020204020204" charset="-122"/>
                <a:cs typeface="微软雅黑" panose="020B0503020204020204" charset="-122"/>
              </a:rPr>
              <a:t>．北方人口大量南迁</a:t>
            </a:r>
            <a:r>
              <a:rPr lang="en-US" sz="3200" b="0">
                <a:latin typeface="微软雅黑" panose="020B0503020204020204" charset="-122"/>
                <a:ea typeface="微软雅黑" panose="020B0503020204020204" charset="-122"/>
                <a:cs typeface="微软雅黑" panose="020B0503020204020204" charset="-122"/>
              </a:rPr>
              <a:t>  </a:t>
            </a:r>
            <a:endParaRPr lang="en-US" sz="3200" b="0">
              <a:latin typeface="微软雅黑" panose="020B0503020204020204" charset="-122"/>
              <a:ea typeface="微软雅黑" panose="020B0503020204020204" charset="-122"/>
              <a:cs typeface="微软雅黑" panose="020B0503020204020204" charset="-122"/>
            </a:endParaRPr>
          </a:p>
          <a:p>
            <a:pPr indent="0"/>
            <a:r>
              <a:rPr lang="en-US" sz="3200" b="0">
                <a:solidFill>
                  <a:schemeClr val="tx1"/>
                </a:solidFill>
                <a:latin typeface="微软雅黑" panose="020B0503020204020204" charset="-122"/>
                <a:ea typeface="微软雅黑" panose="020B0503020204020204" charset="-122"/>
                <a:cs typeface="微软雅黑" panose="020B0503020204020204" charset="-122"/>
              </a:rPr>
              <a:t>C</a:t>
            </a:r>
            <a:r>
              <a:rPr lang="zh-CN" sz="3200" b="0">
                <a:solidFill>
                  <a:schemeClr val="tx1"/>
                </a:solidFill>
                <a:latin typeface="微软雅黑" panose="020B0503020204020204" charset="-122"/>
                <a:ea typeface="微软雅黑" panose="020B0503020204020204" charset="-122"/>
                <a:cs typeface="微软雅黑" panose="020B0503020204020204" charset="-122"/>
              </a:rPr>
              <a:t>．政治格局发生变化</a:t>
            </a:r>
            <a:r>
              <a:rPr lang="en-US" sz="3200" b="0">
                <a:latin typeface="微软雅黑" panose="020B0503020204020204" charset="-122"/>
                <a:ea typeface="微软雅黑" panose="020B0503020204020204" charset="-122"/>
                <a:cs typeface="微软雅黑" panose="020B0503020204020204" charset="-122"/>
              </a:rPr>
              <a:t>                       D</a:t>
            </a:r>
            <a:r>
              <a:rPr lang="zh-CN" sz="3200" b="0">
                <a:latin typeface="微软雅黑" panose="020B0503020204020204" charset="-122"/>
                <a:ea typeface="微软雅黑" panose="020B0503020204020204" charset="-122"/>
                <a:cs typeface="微软雅黑" panose="020B0503020204020204" charset="-122"/>
              </a:rPr>
              <a:t>．经济重心正在南移</a:t>
            </a:r>
            <a:endParaRPr lang="en-US" altLang="zh-CN" sz="3200" b="0">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0" y="76200"/>
            <a:ext cx="1808480" cy="583565"/>
          </a:xfrm>
          <a:prstGeom prst="rect">
            <a:avLst/>
          </a:prstGeom>
          <a:gradFill>
            <a:gsLst>
              <a:gs pos="0">
                <a:srgbClr val="9EE256"/>
              </a:gs>
              <a:gs pos="100000">
                <a:srgbClr val="52762D"/>
              </a:gs>
            </a:gsLst>
            <a:lin scaled="0"/>
          </a:gradFill>
        </p:spPr>
        <p:txBody>
          <a:bodyPr wrap="none" rtlCol="0" anchor="t">
            <a:spAutoFit/>
          </a:bodyPr>
          <a:lstStyle/>
          <a:p>
            <a:r>
              <a:rPr lang="zh-CN" sz="3200"/>
              <a:t>错题重现</a:t>
            </a:r>
            <a:endParaRPr lang="zh-CN" sz="3200"/>
          </a:p>
        </p:txBody>
      </p:sp>
      <p:sp>
        <p:nvSpPr>
          <p:cNvPr id="2" name="文本框 1"/>
          <p:cNvSpPr txBox="1"/>
          <p:nvPr/>
        </p:nvSpPr>
        <p:spPr>
          <a:xfrm>
            <a:off x="223520" y="3757930"/>
            <a:ext cx="10314305" cy="2676525"/>
          </a:xfrm>
          <a:prstGeom prst="rect">
            <a:avLst/>
          </a:prstGeom>
          <a:noFill/>
        </p:spPr>
        <p:txBody>
          <a:bodyPr wrap="square" rtlCol="0">
            <a:spAutoFit/>
          </a:bodyPr>
          <a:lstStyle/>
          <a:p>
            <a:pPr algn="l"/>
            <a:r>
              <a:rPr lang="zh-CN" altLang="zh-CN" sz="2400"/>
              <a:t>解析：题干材料反映的是经济重心南移。结合所学知识可知，北方长期战乱，南方相对稳定，经济重心逐渐由北方向南方转移，唐朝至宋朝，江南地区的农业发展较快，逐渐超过北方，再加上占城稻的引进和推广，使太湖流域的苏州、湖州成为主要的粮仓，南宋时有</a:t>
            </a:r>
            <a:r>
              <a:rPr lang="en-US" altLang="zh-CN" sz="2400"/>
              <a:t>“</a:t>
            </a:r>
            <a:r>
              <a:rPr lang="zh-CN" altLang="en-US" sz="2400"/>
              <a:t>朝廷在故都（汴京）时，实仰东南财赋</a:t>
            </a:r>
            <a:r>
              <a:rPr lang="en-US" altLang="zh-CN" sz="2400"/>
              <a:t>”“</a:t>
            </a:r>
            <a:r>
              <a:rPr lang="zh-CN" altLang="en-US" sz="2400"/>
              <a:t>苏湖熟，天下足</a:t>
            </a:r>
            <a:r>
              <a:rPr lang="en-US" altLang="zh-CN" sz="2400"/>
              <a:t>”</a:t>
            </a:r>
            <a:r>
              <a:rPr lang="zh-CN" altLang="en-US" sz="2400"/>
              <a:t>的说法。材料体现了经济重心的南移。</a:t>
            </a:r>
            <a:r>
              <a:rPr lang="en-US" altLang="zh-CN" sz="2400"/>
              <a:t>D</a:t>
            </a:r>
            <a:r>
              <a:rPr lang="zh-CN" altLang="en-US" sz="2400"/>
              <a:t>符合题意，</a:t>
            </a:r>
            <a:r>
              <a:rPr lang="en-US" altLang="zh-CN" sz="2400"/>
              <a:t>AB</a:t>
            </a:r>
            <a:r>
              <a:rPr lang="zh-CN" altLang="en-US" sz="2400"/>
              <a:t>时经济重心南移的原因，</a:t>
            </a:r>
            <a:r>
              <a:rPr lang="en-US" altLang="zh-CN" sz="2400"/>
              <a:t>C</a:t>
            </a:r>
            <a:r>
              <a:rPr lang="zh-CN" altLang="en-US" sz="2400"/>
              <a:t>是经济重心南移的影响（同时这是政治方面的影响，题干中也未体现政治）</a:t>
            </a:r>
            <a:endParaRPr lang="zh-CN" altLang="en-US" sz="2400"/>
          </a:p>
        </p:txBody>
      </p:sp>
      <p:sp>
        <p:nvSpPr>
          <p:cNvPr id="3" name="圆角矩形 2"/>
          <p:cNvSpPr/>
          <p:nvPr/>
        </p:nvSpPr>
        <p:spPr>
          <a:xfrm>
            <a:off x="1021080" y="1038860"/>
            <a:ext cx="5464810" cy="490855"/>
          </a:xfrm>
          <a:prstGeom prst="roundRect">
            <a:avLst>
              <a:gd name="adj" fmla="val 14827"/>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29" name="直接连接符 28"/>
          <p:cNvCxnSpPr/>
          <p:nvPr/>
        </p:nvCxnSpPr>
        <p:spPr>
          <a:xfrm flipV="1">
            <a:off x="2954020" y="2457450"/>
            <a:ext cx="2363470" cy="17780"/>
          </a:xfrm>
          <a:prstGeom prst="line">
            <a:avLst/>
          </a:prstGeom>
          <a:ln w="57150">
            <a:solidFill>
              <a:srgbClr val="FF0000"/>
            </a:solidFill>
          </a:ln>
        </p:spPr>
        <p:style>
          <a:lnRef idx="3">
            <a:schemeClr val="accent4"/>
          </a:lnRef>
          <a:fillRef idx="0">
            <a:schemeClr val="accent4"/>
          </a:fillRef>
          <a:effectRef idx="2">
            <a:schemeClr val="accent4"/>
          </a:effectRef>
          <a:fontRef idx="minor">
            <a:schemeClr val="tx1"/>
          </a:fontRef>
        </p:style>
      </p:cxnSp>
      <p:sp>
        <p:nvSpPr>
          <p:cNvPr id="5" name="文本框 4"/>
          <p:cNvSpPr txBox="1"/>
          <p:nvPr/>
        </p:nvSpPr>
        <p:spPr>
          <a:xfrm>
            <a:off x="7937500" y="6256020"/>
            <a:ext cx="2711450" cy="521970"/>
          </a:xfrm>
          <a:prstGeom prst="rect">
            <a:avLst/>
          </a:prstGeom>
          <a:noFill/>
        </p:spPr>
        <p:txBody>
          <a:bodyPr wrap="none" rtlCol="0">
            <a:spAutoFit/>
          </a:bodyPr>
          <a:lstStyle/>
          <a:p>
            <a:r>
              <a:rPr lang="zh-CN" altLang="en-US" sz="2800" b="1">
                <a:solidFill>
                  <a:srgbClr val="FF0000"/>
                </a:solidFill>
              </a:rPr>
              <a:t>满分人数：</a:t>
            </a:r>
            <a:r>
              <a:rPr lang="en-US" altLang="zh-CN" sz="2800" b="1">
                <a:solidFill>
                  <a:srgbClr val="FF0000"/>
                </a:solidFill>
              </a:rPr>
              <a:t>19</a:t>
            </a:r>
            <a:r>
              <a:rPr lang="zh-CN" altLang="en-US" sz="2800" b="1">
                <a:solidFill>
                  <a:srgbClr val="FF0000"/>
                </a:solidFill>
              </a:rPr>
              <a:t>人</a:t>
            </a:r>
            <a:endParaRPr lang="zh-CN" altLang="en-US" sz="2800" b="1">
              <a:solidFill>
                <a:srgbClr val="FF0000"/>
              </a:solidFill>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500" fill="hold">
                                          <p:stCondLst>
                                            <p:cond delay="0"/>
                                          </p:stCondLst>
                                        </p:cTn>
                                        <p:tgtEl>
                                          <p:spTgt spid="29"/>
                                        </p:tgtEl>
                                        <p:attrNameLst>
                                          <p:attrName>style.visibility</p:attrName>
                                        </p:attrNameLst>
                                      </p:cBhvr>
                                      <p:to>
                                        <p:strVal val="visible"/>
                                      </p:to>
                                    </p:set>
                                    <p:animEffect transition="in" filter="wheel(1)">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ldLvl="0" animBg="1"/>
      <p:bldP spid="5" grpId="0"/>
      <p:bldP spid="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224280" y="372110"/>
            <a:ext cx="6859905" cy="645160"/>
          </a:xfrm>
          <a:prstGeom prst="rect">
            <a:avLst/>
          </a:prstGeom>
          <a:noFill/>
        </p:spPr>
        <p:txBody>
          <a:bodyPr wrap="square" rtlCol="0">
            <a:spAutoFit/>
          </a:bodyPr>
          <a:lstStyle/>
          <a:p>
            <a:r>
              <a:rPr lang="zh-CN" altLang="en-US" sz="3600" b="1"/>
              <a:t>材料题的题型和解题方法</a:t>
            </a:r>
            <a:endParaRPr lang="zh-CN" altLang="en-US" sz="3600" b="1"/>
          </a:p>
        </p:txBody>
      </p:sp>
      <p:cxnSp>
        <p:nvCxnSpPr>
          <p:cNvPr id="51" name="直接连接符 50"/>
          <p:cNvCxnSpPr/>
          <p:nvPr/>
        </p:nvCxnSpPr>
        <p:spPr>
          <a:xfrm>
            <a:off x="1279264" y="1017079"/>
            <a:ext cx="9954839" cy="0"/>
          </a:xfrm>
          <a:prstGeom prst="line">
            <a:avLst/>
          </a:prstGeom>
          <a:ln>
            <a:solidFill>
              <a:srgbClr val="0F203E"/>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813435" y="1017270"/>
            <a:ext cx="4445000" cy="583565"/>
          </a:xfrm>
          <a:prstGeom prst="rect">
            <a:avLst/>
          </a:prstGeom>
          <a:noFill/>
        </p:spPr>
        <p:txBody>
          <a:bodyPr wrap="square" rtlCol="0">
            <a:spAutoFit/>
          </a:bodyPr>
          <a:lstStyle/>
          <a:p>
            <a:r>
              <a:rPr lang="zh-CN" altLang="en-US" sz="3200" b="1">
                <a:latin typeface="华文隶书" panose="02010800040101010101" charset="-122"/>
                <a:ea typeface="华文隶书" panose="02010800040101010101" charset="-122"/>
              </a:rPr>
              <a:t>什么叫做材料题？</a:t>
            </a:r>
            <a:endParaRPr lang="zh-CN" altLang="en-US" sz="3200" b="1">
              <a:latin typeface="华文隶书" panose="02010800040101010101" charset="-122"/>
              <a:ea typeface="华文隶书" panose="02010800040101010101" charset="-122"/>
            </a:endParaRPr>
          </a:p>
        </p:txBody>
      </p:sp>
      <p:sp>
        <p:nvSpPr>
          <p:cNvPr id="24" name="文本框 23"/>
          <p:cNvSpPr txBox="1"/>
          <p:nvPr/>
        </p:nvSpPr>
        <p:spPr>
          <a:xfrm>
            <a:off x="813435" y="3109595"/>
            <a:ext cx="3928745" cy="583565"/>
          </a:xfrm>
          <a:prstGeom prst="rect">
            <a:avLst/>
          </a:prstGeom>
          <a:noFill/>
        </p:spPr>
        <p:txBody>
          <a:bodyPr wrap="square" rtlCol="0">
            <a:spAutoFit/>
          </a:bodyPr>
          <a:lstStyle/>
          <a:p>
            <a:r>
              <a:rPr lang="zh-CN" altLang="en-US" sz="3200" b="1">
                <a:latin typeface="华文隶书" panose="02010800040101010101" charset="-122"/>
                <a:ea typeface="华文隶书" panose="02010800040101010101" charset="-122"/>
              </a:rPr>
              <a:t>材料题的特点？</a:t>
            </a:r>
            <a:endParaRPr lang="zh-CN" altLang="en-US" sz="3200" b="1">
              <a:latin typeface="华文隶书" panose="02010800040101010101" charset="-122"/>
              <a:ea typeface="华文隶书" panose="02010800040101010101" charset="-122"/>
            </a:endParaRPr>
          </a:p>
        </p:txBody>
      </p:sp>
      <p:sp>
        <p:nvSpPr>
          <p:cNvPr id="25" name="Rectangle 7">
            <a:hlinkClick r:id=""/>
          </p:cNvPr>
          <p:cNvSpPr/>
          <p:nvPr/>
        </p:nvSpPr>
        <p:spPr>
          <a:xfrm>
            <a:off x="813435" y="3627120"/>
            <a:ext cx="6948805" cy="809625"/>
          </a:xfrm>
          <a:prstGeom prst="rect">
            <a:avLst/>
          </a:prstGeom>
          <a:noFill/>
          <a:ln w="9525">
            <a:solidFill>
              <a:schemeClr val="accent6">
                <a:lumMod val="75000"/>
              </a:schemeClr>
            </a:solidFill>
            <a:prstDash val="sysDot"/>
          </a:ln>
        </p:spPr>
        <p:txBody>
          <a:bodyPr wrap="square" lIns="0" tIns="36000" rIns="0" bIns="36000" anchor="t">
            <a:spAutoFit/>
          </a:bodyPr>
          <a:lstStyle/>
          <a:p>
            <a:pPr algn="l"/>
            <a:r>
              <a:rPr lang="en-US" altLang="zh-CN" sz="2400" b="1" dirty="0" smtClean="0">
                <a:latin typeface="黑体" panose="02010609060101010101" charset="-122"/>
                <a:ea typeface="黑体" panose="02010609060101010101" charset="-122"/>
                <a:sym typeface="+mn-ea"/>
              </a:rPr>
              <a:t>1.</a:t>
            </a:r>
            <a:r>
              <a:rPr lang="zh-CN" altLang="en-US" sz="2400" b="1" dirty="0" smtClean="0">
                <a:latin typeface="黑体" panose="02010609060101010101" charset="-122"/>
                <a:ea typeface="黑体" panose="02010609060101010101" charset="-122"/>
                <a:sym typeface="+mn-ea"/>
              </a:rPr>
              <a:t>材料涉及古今中外</a:t>
            </a:r>
            <a:endParaRPr lang="zh-CN" altLang="en-US" sz="2400" b="1" dirty="0" smtClean="0">
              <a:latin typeface="黑体" panose="02010609060101010101" charset="-122"/>
              <a:ea typeface="黑体" panose="02010609060101010101" charset="-122"/>
              <a:sym typeface="+mn-ea"/>
            </a:endParaRPr>
          </a:p>
          <a:p>
            <a:r>
              <a:rPr lang="zh-CN" altLang="en-US" sz="2400" b="1" dirty="0" smtClean="0">
                <a:latin typeface="黑体" panose="02010609060101010101" charset="-122"/>
                <a:ea typeface="黑体" panose="02010609060101010101" charset="-122"/>
                <a:sym typeface="+mn-ea"/>
              </a:rPr>
              <a:t>2</a:t>
            </a:r>
            <a:r>
              <a:rPr lang="en-US" altLang="zh-CN" sz="2400" b="1" dirty="0" smtClean="0">
                <a:latin typeface="黑体" panose="02010609060101010101" charset="-122"/>
                <a:ea typeface="黑体" panose="02010609060101010101" charset="-122"/>
                <a:sym typeface="+mn-ea"/>
              </a:rPr>
              <a:t>.</a:t>
            </a:r>
            <a:r>
              <a:rPr lang="zh-CN" altLang="en-US" sz="2400" b="1" dirty="0" smtClean="0">
                <a:latin typeface="黑体" panose="02010609060101010101" charset="-122"/>
                <a:ea typeface="黑体" panose="02010609060101010101" charset="-122"/>
                <a:sym typeface="+mn-ea"/>
              </a:rPr>
              <a:t>有一个共同的</a:t>
            </a:r>
            <a:r>
              <a:rPr lang="zh-CN" altLang="en-US" sz="2400" b="1" dirty="0" smtClean="0">
                <a:solidFill>
                  <a:srgbClr val="FF0000"/>
                </a:solidFill>
                <a:latin typeface="黑体" panose="02010609060101010101" charset="-122"/>
                <a:ea typeface="黑体" panose="02010609060101010101" charset="-122"/>
                <a:sym typeface="+mn-ea"/>
              </a:rPr>
              <a:t>核心主题</a:t>
            </a:r>
            <a:endParaRPr lang="zh-CN" altLang="en-US" sz="2400" b="1" dirty="0" smtClean="0">
              <a:solidFill>
                <a:srgbClr val="FF0000"/>
              </a:solidFill>
              <a:latin typeface="黑体" panose="02010609060101010101" charset="-122"/>
              <a:ea typeface="黑体" panose="02010609060101010101" charset="-122"/>
              <a:sym typeface="+mn-ea"/>
            </a:endParaRPr>
          </a:p>
        </p:txBody>
      </p:sp>
      <p:sp>
        <p:nvSpPr>
          <p:cNvPr id="26" name="文本框 25"/>
          <p:cNvSpPr txBox="1"/>
          <p:nvPr/>
        </p:nvSpPr>
        <p:spPr>
          <a:xfrm>
            <a:off x="813435" y="1579880"/>
            <a:ext cx="11176000" cy="1529715"/>
          </a:xfrm>
          <a:prstGeom prst="rect">
            <a:avLst/>
          </a:prstGeom>
          <a:noFill/>
          <a:ln>
            <a:solidFill>
              <a:schemeClr val="accent2">
                <a:lumMod val="75000"/>
              </a:schemeClr>
            </a:solidFill>
            <a:prstDash val="sysDot"/>
          </a:ln>
        </p:spPr>
        <p:txBody>
          <a:bodyPr wrap="square" rtlCol="0" anchor="t">
            <a:spAutoFit/>
          </a:bodyPr>
          <a:lstStyle/>
          <a:p>
            <a:pPr fontAlgn="auto">
              <a:lnSpc>
                <a:spcPct val="130000"/>
              </a:lnSpc>
            </a:pPr>
            <a:r>
              <a:rPr lang="en-US" altLang="zh-CN" sz="2400" b="1">
                <a:latin typeface="黑体" panose="02010609060101010101" charset="-122"/>
                <a:ea typeface="黑体" panose="02010609060101010101" charset="-122"/>
                <a:cs typeface="黑体" panose="02010609060101010101" charset="-122"/>
              </a:rPr>
              <a:t>    </a:t>
            </a:r>
            <a:r>
              <a:rPr lang="zh-CN" altLang="en-US" sz="2400" b="1">
                <a:latin typeface="黑体" panose="02010609060101010101" charset="-122"/>
                <a:ea typeface="黑体" panose="02010609060101010101" charset="-122"/>
                <a:cs typeface="黑体" panose="02010609060101010101" charset="-122"/>
              </a:rPr>
              <a:t>材料题是一种</a:t>
            </a:r>
            <a:r>
              <a:rPr lang="zh-CN" altLang="en-US" sz="2400" b="1">
                <a:solidFill>
                  <a:srgbClr val="FF0000"/>
                </a:solidFill>
                <a:latin typeface="黑体" panose="02010609060101010101" charset="-122"/>
                <a:ea typeface="黑体" panose="02010609060101010101" charset="-122"/>
                <a:cs typeface="黑体" panose="02010609060101010101" charset="-122"/>
              </a:rPr>
              <a:t>主观性试题</a:t>
            </a:r>
            <a:r>
              <a:rPr lang="zh-CN" altLang="en-US" sz="2400" b="1">
                <a:latin typeface="黑体" panose="02010609060101010101" charset="-122"/>
                <a:ea typeface="黑体" panose="02010609060101010101" charset="-122"/>
                <a:cs typeface="黑体" panose="02010609060101010101" charset="-122"/>
              </a:rPr>
              <a:t>。通常是罗列两到三段材料，并根据材料设计相关问题；要求学生在读懂材料的前提下，根据材料内容并结合所学知识，对问题作出相应的解答。</a:t>
            </a:r>
            <a:endParaRPr lang="zh-CN" altLang="en-US" sz="2400" b="1">
              <a:latin typeface="黑体" panose="02010609060101010101" charset="-122"/>
              <a:ea typeface="黑体" panose="02010609060101010101" charset="-122"/>
              <a:cs typeface="黑体" panose="02010609060101010101" charset="-122"/>
            </a:endParaRPr>
          </a:p>
        </p:txBody>
      </p:sp>
      <p:sp>
        <p:nvSpPr>
          <p:cNvPr id="29" name="文本框 28"/>
          <p:cNvSpPr txBox="1"/>
          <p:nvPr/>
        </p:nvSpPr>
        <p:spPr>
          <a:xfrm>
            <a:off x="813435" y="4728210"/>
            <a:ext cx="7569200" cy="583565"/>
          </a:xfrm>
          <a:prstGeom prst="rect">
            <a:avLst/>
          </a:prstGeom>
          <a:noFill/>
        </p:spPr>
        <p:txBody>
          <a:bodyPr wrap="square" rtlCol="0">
            <a:spAutoFit/>
          </a:bodyPr>
          <a:lstStyle/>
          <a:p>
            <a:r>
              <a:rPr lang="zh-CN" altLang="en-US" sz="3200" b="1">
                <a:latin typeface="华文隶书" panose="02010800040101010101" charset="-122"/>
                <a:ea typeface="华文隶书" panose="02010800040101010101" charset="-122"/>
              </a:rPr>
              <a:t>材料题考查大家哪方面的能力？</a:t>
            </a:r>
            <a:endParaRPr lang="zh-CN" altLang="en-US" sz="3200" b="1">
              <a:latin typeface="华文隶书" panose="02010800040101010101" charset="-122"/>
              <a:ea typeface="华文隶书" panose="02010800040101010101" charset="-122"/>
            </a:endParaRPr>
          </a:p>
        </p:txBody>
      </p:sp>
      <p:sp>
        <p:nvSpPr>
          <p:cNvPr id="30" name="文本框 29"/>
          <p:cNvSpPr txBox="1"/>
          <p:nvPr/>
        </p:nvSpPr>
        <p:spPr>
          <a:xfrm>
            <a:off x="813435" y="5250815"/>
            <a:ext cx="8359775" cy="570865"/>
          </a:xfrm>
          <a:prstGeom prst="rect">
            <a:avLst/>
          </a:prstGeom>
          <a:noFill/>
          <a:ln>
            <a:solidFill>
              <a:schemeClr val="tx1"/>
            </a:solidFill>
            <a:prstDash val="sysDot"/>
          </a:ln>
        </p:spPr>
        <p:txBody>
          <a:bodyPr wrap="square" rtlCol="0" anchor="t">
            <a:spAutoFit/>
          </a:bodyPr>
          <a:lstStyle/>
          <a:p>
            <a:pPr fontAlgn="auto">
              <a:lnSpc>
                <a:spcPct val="130000"/>
              </a:lnSpc>
            </a:pPr>
            <a:r>
              <a:rPr lang="zh-CN" altLang="en-US" sz="2400" b="1" dirty="0" smtClean="0">
                <a:latin typeface="黑体" panose="02010609060101010101" charset="-122"/>
                <a:ea typeface="黑体" panose="02010609060101010101" charset="-122"/>
                <a:sym typeface="+mn-ea"/>
              </a:rPr>
              <a:t>考查学生</a:t>
            </a:r>
            <a:r>
              <a:rPr lang="zh-CN" altLang="en-US" sz="2400" b="1" dirty="0" smtClean="0">
                <a:solidFill>
                  <a:srgbClr val="FF0000"/>
                </a:solidFill>
                <a:latin typeface="黑体" panose="02010609060101010101" charset="-122"/>
                <a:ea typeface="黑体" panose="02010609060101010101" charset="-122"/>
                <a:sym typeface="+mn-ea"/>
              </a:rPr>
              <a:t>阅读</a:t>
            </a:r>
            <a:r>
              <a:rPr lang="zh-CN" altLang="en-US" sz="2400" b="1" dirty="0" smtClean="0">
                <a:latin typeface="黑体" panose="02010609060101010101" charset="-122"/>
                <a:ea typeface="黑体" panose="02010609060101010101" charset="-122"/>
                <a:sym typeface="+mn-ea"/>
              </a:rPr>
              <a:t>、</a:t>
            </a:r>
            <a:r>
              <a:rPr lang="zh-CN" altLang="en-US" sz="2400" b="1" dirty="0" smtClean="0">
                <a:solidFill>
                  <a:srgbClr val="FF0000"/>
                </a:solidFill>
                <a:latin typeface="黑体" panose="02010609060101010101" charset="-122"/>
                <a:ea typeface="黑体" panose="02010609060101010101" charset="-122"/>
                <a:sym typeface="+mn-ea"/>
              </a:rPr>
              <a:t>分析</a:t>
            </a:r>
            <a:r>
              <a:rPr lang="zh-CN" altLang="en-US" sz="2400" b="1" dirty="0" smtClean="0">
                <a:latin typeface="黑体" panose="02010609060101010101" charset="-122"/>
                <a:ea typeface="黑体" panose="02010609060101010101" charset="-122"/>
                <a:sym typeface="+mn-ea"/>
              </a:rPr>
              <a:t>材料以及从材料中</a:t>
            </a:r>
            <a:r>
              <a:rPr lang="zh-CN" altLang="en-US" sz="2400" b="1" dirty="0" smtClean="0">
                <a:solidFill>
                  <a:srgbClr val="FF0000"/>
                </a:solidFill>
                <a:latin typeface="黑体" panose="02010609060101010101" charset="-122"/>
                <a:ea typeface="黑体" panose="02010609060101010101" charset="-122"/>
                <a:sym typeface="+mn-ea"/>
              </a:rPr>
              <a:t>提取</a:t>
            </a:r>
            <a:r>
              <a:rPr lang="zh-CN" altLang="en-US" sz="2400" b="1" dirty="0" smtClean="0">
                <a:latin typeface="黑体" panose="02010609060101010101" charset="-122"/>
                <a:ea typeface="黑体" panose="02010609060101010101" charset="-122"/>
                <a:sym typeface="+mn-ea"/>
              </a:rPr>
              <a:t>有效信息的能力。</a:t>
            </a:r>
            <a:endParaRPr lang="zh-CN" altLang="en-US" sz="2400" b="1" dirty="0" smtClean="0">
              <a:latin typeface="黑体" panose="02010609060101010101" charset="-122"/>
              <a:ea typeface="黑体" panose="02010609060101010101" charset="-122"/>
            </a:endParaRPr>
          </a:p>
        </p:txBody>
      </p:sp>
      <p:sp>
        <p:nvSpPr>
          <p:cNvPr id="31" name="文本框 30">
            <a:hlinkClick r:id=""/>
          </p:cNvPr>
          <p:cNvSpPr txBox="1"/>
          <p:nvPr/>
        </p:nvSpPr>
        <p:spPr>
          <a:xfrm rot="20700000">
            <a:off x="8978265" y="3995420"/>
            <a:ext cx="2954020" cy="829945"/>
          </a:xfrm>
          <a:prstGeom prst="rect">
            <a:avLst/>
          </a:prstGeom>
          <a:solidFill>
            <a:srgbClr val="8E020E"/>
          </a:solidFill>
        </p:spPr>
        <p:txBody>
          <a:bodyPr wrap="square" rtlCol="0">
            <a:spAutoFit/>
          </a:bodyPr>
          <a:lstStyle/>
          <a:p>
            <a:pPr algn="ctr"/>
            <a:r>
              <a:rPr lang="zh-CN" altLang="en-US" sz="4800" b="1">
                <a:solidFill>
                  <a:schemeClr val="bg1"/>
                </a:solidFill>
              </a:rPr>
              <a:t>论从史出</a:t>
            </a:r>
            <a:endParaRPr lang="zh-CN" altLang="en-US" sz="4800" b="1">
              <a:solidFill>
                <a:schemeClr val="bg1"/>
              </a:solidFill>
            </a:endParaRPr>
          </a:p>
        </p:txBody>
      </p:sp>
      <p:sp>
        <p:nvSpPr>
          <p:cNvPr id="2" name="椭圆 1"/>
          <p:cNvSpPr/>
          <p:nvPr/>
        </p:nvSpPr>
        <p:spPr>
          <a:xfrm>
            <a:off x="129540" y="434340"/>
            <a:ext cx="836930" cy="718820"/>
          </a:xfrm>
          <a:prstGeom prst="ellips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软雅黑" panose="020B0503020204020204" charset="-122"/>
              <a:ea typeface="微软雅黑" panose="020B0503020204020204" charset="-122"/>
            </a:endParaRPr>
          </a:p>
        </p:txBody>
      </p:sp>
      <p:sp>
        <p:nvSpPr>
          <p:cNvPr id="22" name="agenda_13877"/>
          <p:cNvSpPr>
            <a:spLocks noChangeAspect="1"/>
          </p:cNvSpPr>
          <p:nvPr/>
        </p:nvSpPr>
        <p:spPr bwMode="auto">
          <a:xfrm>
            <a:off x="251795" y="592161"/>
            <a:ext cx="402759" cy="402493"/>
          </a:xfrm>
          <a:custGeom>
            <a:avLst/>
            <a:gdLst>
              <a:gd name="T0" fmla="*/ 304 w 12633"/>
              <a:gd name="T1" fmla="*/ 5016 h 12624"/>
              <a:gd name="T2" fmla="*/ 12065 w 12633"/>
              <a:gd name="T3" fmla="*/ 115 h 12624"/>
              <a:gd name="T4" fmla="*/ 12560 w 12633"/>
              <a:gd name="T5" fmla="*/ 541 h 12624"/>
              <a:gd name="T6" fmla="*/ 9631 w 12633"/>
              <a:gd name="T7" fmla="*/ 12260 h 12624"/>
              <a:gd name="T8" fmla="*/ 9042 w 12633"/>
              <a:gd name="T9" fmla="*/ 12452 h 12624"/>
              <a:gd name="T10" fmla="*/ 6498 w 12633"/>
              <a:gd name="T11" fmla="*/ 10333 h 12624"/>
              <a:gd name="T12" fmla="*/ 6006 w 12633"/>
              <a:gd name="T13" fmla="*/ 10355 h 12624"/>
              <a:gd name="T14" fmla="*/ 4701 w 12633"/>
              <a:gd name="T15" fmla="*/ 11659 h 12624"/>
              <a:gd name="T16" fmla="*/ 4303 w 12633"/>
              <a:gd name="T17" fmla="*/ 11738 h 12624"/>
              <a:gd name="T18" fmla="*/ 4077 w 12633"/>
              <a:gd name="T19" fmla="*/ 11401 h 12624"/>
              <a:gd name="T20" fmla="*/ 4077 w 12633"/>
              <a:gd name="T21" fmla="*/ 8646 h 12624"/>
              <a:gd name="T22" fmla="*/ 4184 w 12633"/>
              <a:gd name="T23" fmla="*/ 8387 h 12624"/>
              <a:gd name="T24" fmla="*/ 9490 w 12633"/>
              <a:gd name="T25" fmla="*/ 3081 h 12624"/>
              <a:gd name="T26" fmla="*/ 3226 w 12633"/>
              <a:gd name="T27" fmla="*/ 7780 h 12624"/>
              <a:gd name="T28" fmla="*/ 2773 w 12633"/>
              <a:gd name="T29" fmla="*/ 7768 h 12624"/>
              <a:gd name="T30" fmla="*/ 211 w 12633"/>
              <a:gd name="T31" fmla="*/ 5634 h 12624"/>
              <a:gd name="T32" fmla="*/ 304 w 12633"/>
              <a:gd name="T33" fmla="*/ 5016 h 12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633" h="12624">
                <a:moveTo>
                  <a:pt x="304" y="5016"/>
                </a:moveTo>
                <a:lnTo>
                  <a:pt x="12065" y="115"/>
                </a:lnTo>
                <a:cubicBezTo>
                  <a:pt x="12342" y="0"/>
                  <a:pt x="12633" y="250"/>
                  <a:pt x="12560" y="541"/>
                </a:cubicBezTo>
                <a:lnTo>
                  <a:pt x="9631" y="12260"/>
                </a:lnTo>
                <a:cubicBezTo>
                  <a:pt x="9565" y="12521"/>
                  <a:pt x="9249" y="12624"/>
                  <a:pt x="9042" y="12452"/>
                </a:cubicBezTo>
                <a:lnTo>
                  <a:pt x="6498" y="10333"/>
                </a:lnTo>
                <a:cubicBezTo>
                  <a:pt x="6353" y="10212"/>
                  <a:pt x="6139" y="10221"/>
                  <a:pt x="6006" y="10355"/>
                </a:cubicBezTo>
                <a:lnTo>
                  <a:pt x="4701" y="11659"/>
                </a:lnTo>
                <a:cubicBezTo>
                  <a:pt x="4596" y="11763"/>
                  <a:pt x="4440" y="11794"/>
                  <a:pt x="4303" y="11738"/>
                </a:cubicBezTo>
                <a:cubicBezTo>
                  <a:pt x="4167" y="11681"/>
                  <a:pt x="4078" y="11549"/>
                  <a:pt x="4077" y="11401"/>
                </a:cubicBezTo>
                <a:lnTo>
                  <a:pt x="4077" y="8646"/>
                </a:lnTo>
                <a:cubicBezTo>
                  <a:pt x="4077" y="8549"/>
                  <a:pt x="4116" y="8456"/>
                  <a:pt x="4184" y="8387"/>
                </a:cubicBezTo>
                <a:lnTo>
                  <a:pt x="9490" y="3081"/>
                </a:lnTo>
                <a:lnTo>
                  <a:pt x="3226" y="7780"/>
                </a:lnTo>
                <a:cubicBezTo>
                  <a:pt x="3091" y="7881"/>
                  <a:pt x="2903" y="7877"/>
                  <a:pt x="2773" y="7768"/>
                </a:cubicBezTo>
                <a:lnTo>
                  <a:pt x="211" y="5634"/>
                </a:lnTo>
                <a:cubicBezTo>
                  <a:pt x="0" y="5458"/>
                  <a:pt x="51" y="5122"/>
                  <a:pt x="304" y="5016"/>
                </a:cubicBezTo>
                <a:close/>
              </a:path>
            </a:pathLst>
          </a:custGeom>
          <a:solidFill>
            <a:schemeClr val="bg1"/>
          </a:solidFill>
          <a:ln>
            <a:noFill/>
          </a:ln>
        </p:spPr>
        <p:txBody>
          <a:bodyPr/>
          <a:lstStyle/>
          <a:p>
            <a:endParaRPr lang="zh-CN" altLang="en-US"/>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500"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anim calcmode="lin" valueType="num">
                                      <p:cBhvr>
                                        <p:cTn id="13" dur="500" fill="hold"/>
                                        <p:tgtEl>
                                          <p:spTgt spid="24"/>
                                        </p:tgtEl>
                                        <p:attrNameLst>
                                          <p:attrName>ppt_x</p:attrName>
                                        </p:attrNameLst>
                                      </p:cBhvr>
                                      <p:tavLst>
                                        <p:tav tm="0">
                                          <p:val>
                                            <p:strVal val="#ppt_x"/>
                                          </p:val>
                                        </p:tav>
                                        <p:tav tm="100000">
                                          <p:val>
                                            <p:strVal val="#ppt_x"/>
                                          </p:val>
                                        </p:tav>
                                      </p:tavLst>
                                    </p:anim>
                                    <p:anim calcmode="lin" valueType="num">
                                      <p:cBhvr>
                                        <p:cTn id="14" dur="500" fill="hold"/>
                                        <p:tgtEl>
                                          <p:spTgt spid="24"/>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randombar(horizont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randombar(horizontal)">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bldLvl="0" animBg="1"/>
      <p:bldP spid="26" grpId="0" bldLvl="0" animBg="1"/>
      <p:bldP spid="29" grpId="0"/>
      <p:bldP spid="30" grpId="0" bldLvl="0" animBg="1"/>
      <p:bldP spid="31"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582607" y="417645"/>
            <a:ext cx="1808480" cy="583565"/>
          </a:xfrm>
          <a:prstGeom prst="rect">
            <a:avLst/>
          </a:prstGeom>
        </p:spPr>
        <p:txBody>
          <a:bodyPr wrap="none">
            <a:spAutoFit/>
          </a:bodyPr>
          <a:lstStyle/>
          <a:p>
            <a:pPr lvl="0"/>
            <a:r>
              <a:rPr lang="zh-CN" altLang="en-US" sz="3200" b="1" dirty="0">
                <a:solidFill>
                  <a:srgbClr val="0F203E"/>
                </a:solidFill>
                <a:latin typeface="微软雅黑" panose="020B0503020204020204" charset="-122"/>
              </a:rPr>
              <a:t>授之以渔</a:t>
            </a:r>
            <a:endParaRPr lang="zh-CN" altLang="en-US" sz="3200" b="1" dirty="0">
              <a:solidFill>
                <a:srgbClr val="0F203E"/>
              </a:solidFill>
              <a:latin typeface="微软雅黑" panose="020B0503020204020204" charset="-122"/>
            </a:endParaRPr>
          </a:p>
        </p:txBody>
      </p:sp>
      <p:cxnSp>
        <p:nvCxnSpPr>
          <p:cNvPr id="6" name="直接连接符 5"/>
          <p:cNvCxnSpPr/>
          <p:nvPr/>
        </p:nvCxnSpPr>
        <p:spPr>
          <a:xfrm>
            <a:off x="1482090" y="982980"/>
            <a:ext cx="10258425" cy="18415"/>
          </a:xfrm>
          <a:prstGeom prst="line">
            <a:avLst/>
          </a:prstGeom>
          <a:ln>
            <a:solidFill>
              <a:srgbClr val="0F203E"/>
            </a:solidFill>
          </a:ln>
        </p:spPr>
        <p:style>
          <a:lnRef idx="1">
            <a:schemeClr val="accent1"/>
          </a:lnRef>
          <a:fillRef idx="0">
            <a:schemeClr val="accent1"/>
          </a:fillRef>
          <a:effectRef idx="0">
            <a:schemeClr val="accent1"/>
          </a:effectRef>
          <a:fontRef idx="minor">
            <a:schemeClr val="tx1"/>
          </a:fontRef>
        </p:style>
      </p:cxnSp>
      <p:grpSp>
        <p:nvGrpSpPr>
          <p:cNvPr id="19" name="组合 18"/>
          <p:cNvGrpSpPr/>
          <p:nvPr/>
        </p:nvGrpSpPr>
        <p:grpSpPr>
          <a:xfrm>
            <a:off x="515938" y="250825"/>
            <a:ext cx="918415" cy="918415"/>
            <a:chOff x="1466479" y="1781857"/>
            <a:chExt cx="3294284" cy="3294284"/>
          </a:xfrm>
        </p:grpSpPr>
        <p:sp>
          <p:nvSpPr>
            <p:cNvPr id="20" name="椭圆 19"/>
            <p:cNvSpPr/>
            <p:nvPr/>
          </p:nvSpPr>
          <p:spPr>
            <a:xfrm>
              <a:off x="1466479" y="1781857"/>
              <a:ext cx="3294284" cy="3294284"/>
            </a:xfrm>
            <a:prstGeom prst="ellipse">
              <a:avLst/>
            </a:prstGeom>
            <a:solidFill>
              <a:schemeClr val="bg1"/>
            </a:solidFill>
            <a:ln>
              <a:noFill/>
            </a:ln>
            <a:effectLst>
              <a:outerShdw blurRad="63500" sx="102000" sy="102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1646418" y="1961795"/>
              <a:ext cx="2934407" cy="2934406"/>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agenda_13877"/>
          <p:cNvSpPr>
            <a:spLocks noChangeAspect="1"/>
          </p:cNvSpPr>
          <p:nvPr/>
        </p:nvSpPr>
        <p:spPr bwMode="auto">
          <a:xfrm>
            <a:off x="773765" y="507706"/>
            <a:ext cx="402759" cy="402493"/>
          </a:xfrm>
          <a:custGeom>
            <a:avLst/>
            <a:gdLst>
              <a:gd name="T0" fmla="*/ 304 w 12633"/>
              <a:gd name="T1" fmla="*/ 5016 h 12624"/>
              <a:gd name="T2" fmla="*/ 12065 w 12633"/>
              <a:gd name="T3" fmla="*/ 115 h 12624"/>
              <a:gd name="T4" fmla="*/ 12560 w 12633"/>
              <a:gd name="T5" fmla="*/ 541 h 12624"/>
              <a:gd name="T6" fmla="*/ 9631 w 12633"/>
              <a:gd name="T7" fmla="*/ 12260 h 12624"/>
              <a:gd name="T8" fmla="*/ 9042 w 12633"/>
              <a:gd name="T9" fmla="*/ 12452 h 12624"/>
              <a:gd name="T10" fmla="*/ 6498 w 12633"/>
              <a:gd name="T11" fmla="*/ 10333 h 12624"/>
              <a:gd name="T12" fmla="*/ 6006 w 12633"/>
              <a:gd name="T13" fmla="*/ 10355 h 12624"/>
              <a:gd name="T14" fmla="*/ 4701 w 12633"/>
              <a:gd name="T15" fmla="*/ 11659 h 12624"/>
              <a:gd name="T16" fmla="*/ 4303 w 12633"/>
              <a:gd name="T17" fmla="*/ 11738 h 12624"/>
              <a:gd name="T18" fmla="*/ 4077 w 12633"/>
              <a:gd name="T19" fmla="*/ 11401 h 12624"/>
              <a:gd name="T20" fmla="*/ 4077 w 12633"/>
              <a:gd name="T21" fmla="*/ 8646 h 12624"/>
              <a:gd name="T22" fmla="*/ 4184 w 12633"/>
              <a:gd name="T23" fmla="*/ 8387 h 12624"/>
              <a:gd name="T24" fmla="*/ 9490 w 12633"/>
              <a:gd name="T25" fmla="*/ 3081 h 12624"/>
              <a:gd name="T26" fmla="*/ 3226 w 12633"/>
              <a:gd name="T27" fmla="*/ 7780 h 12624"/>
              <a:gd name="T28" fmla="*/ 2773 w 12633"/>
              <a:gd name="T29" fmla="*/ 7768 h 12624"/>
              <a:gd name="T30" fmla="*/ 211 w 12633"/>
              <a:gd name="T31" fmla="*/ 5634 h 12624"/>
              <a:gd name="T32" fmla="*/ 304 w 12633"/>
              <a:gd name="T33" fmla="*/ 5016 h 12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633" h="12624">
                <a:moveTo>
                  <a:pt x="304" y="5016"/>
                </a:moveTo>
                <a:lnTo>
                  <a:pt x="12065" y="115"/>
                </a:lnTo>
                <a:cubicBezTo>
                  <a:pt x="12342" y="0"/>
                  <a:pt x="12633" y="250"/>
                  <a:pt x="12560" y="541"/>
                </a:cubicBezTo>
                <a:lnTo>
                  <a:pt x="9631" y="12260"/>
                </a:lnTo>
                <a:cubicBezTo>
                  <a:pt x="9565" y="12521"/>
                  <a:pt x="9249" y="12624"/>
                  <a:pt x="9042" y="12452"/>
                </a:cubicBezTo>
                <a:lnTo>
                  <a:pt x="6498" y="10333"/>
                </a:lnTo>
                <a:cubicBezTo>
                  <a:pt x="6353" y="10212"/>
                  <a:pt x="6139" y="10221"/>
                  <a:pt x="6006" y="10355"/>
                </a:cubicBezTo>
                <a:lnTo>
                  <a:pt x="4701" y="11659"/>
                </a:lnTo>
                <a:cubicBezTo>
                  <a:pt x="4596" y="11763"/>
                  <a:pt x="4440" y="11794"/>
                  <a:pt x="4303" y="11738"/>
                </a:cubicBezTo>
                <a:cubicBezTo>
                  <a:pt x="4167" y="11681"/>
                  <a:pt x="4078" y="11549"/>
                  <a:pt x="4077" y="11401"/>
                </a:cubicBezTo>
                <a:lnTo>
                  <a:pt x="4077" y="8646"/>
                </a:lnTo>
                <a:cubicBezTo>
                  <a:pt x="4077" y="8549"/>
                  <a:pt x="4116" y="8456"/>
                  <a:pt x="4184" y="8387"/>
                </a:cubicBezTo>
                <a:lnTo>
                  <a:pt x="9490" y="3081"/>
                </a:lnTo>
                <a:lnTo>
                  <a:pt x="3226" y="7780"/>
                </a:lnTo>
                <a:cubicBezTo>
                  <a:pt x="3091" y="7881"/>
                  <a:pt x="2903" y="7877"/>
                  <a:pt x="2773" y="7768"/>
                </a:cubicBezTo>
                <a:lnTo>
                  <a:pt x="211" y="5634"/>
                </a:lnTo>
                <a:cubicBezTo>
                  <a:pt x="0" y="5458"/>
                  <a:pt x="51" y="5122"/>
                  <a:pt x="304" y="5016"/>
                </a:cubicBezTo>
                <a:close/>
              </a:path>
            </a:pathLst>
          </a:custGeom>
          <a:solidFill>
            <a:schemeClr val="bg1"/>
          </a:solidFill>
          <a:ln>
            <a:noFill/>
          </a:ln>
        </p:spPr>
        <p:txBody>
          <a:bodyPr/>
          <a:lstStyle/>
          <a:p>
            <a:endParaRPr lang="zh-CN" altLang="en-US"/>
          </a:p>
        </p:txBody>
      </p:sp>
      <p:sp>
        <p:nvSpPr>
          <p:cNvPr id="4" name="文本框 3"/>
          <p:cNvSpPr txBox="1"/>
          <p:nvPr/>
        </p:nvSpPr>
        <p:spPr>
          <a:xfrm>
            <a:off x="6474500" y="530522"/>
            <a:ext cx="4990669" cy="460375"/>
          </a:xfrm>
          <a:prstGeom prst="rect">
            <a:avLst/>
          </a:prstGeom>
          <a:noFill/>
        </p:spPr>
        <p:txBody>
          <a:bodyPr wrap="square" rtlCol="0">
            <a:spAutoFit/>
          </a:bodyPr>
          <a:lstStyle/>
          <a:p>
            <a:r>
              <a:rPr lang="zh-CN" altLang="en-US" sz="2400" b="1" dirty="0"/>
              <a:t>材料解析三步走：一读二审三写</a:t>
            </a:r>
            <a:endParaRPr lang="zh-CN" altLang="en-US" sz="2400" b="1" dirty="0"/>
          </a:p>
        </p:txBody>
      </p:sp>
      <p:sp>
        <p:nvSpPr>
          <p:cNvPr id="3" name="文本框 2"/>
          <p:cNvSpPr txBox="1"/>
          <p:nvPr/>
        </p:nvSpPr>
        <p:spPr>
          <a:xfrm>
            <a:off x="1525905" y="2360930"/>
            <a:ext cx="10170160" cy="1568450"/>
          </a:xfrm>
          <a:prstGeom prst="rect">
            <a:avLst/>
          </a:prstGeom>
          <a:noFill/>
          <a:ln>
            <a:solidFill>
              <a:srgbClr val="00B0F0"/>
            </a:solidFill>
          </a:ln>
        </p:spPr>
        <p:txBody>
          <a:bodyPr wrap="square" rtlCol="0">
            <a:spAutoFit/>
          </a:bodyPr>
          <a:lstStyle/>
          <a:p>
            <a:pPr indent="0"/>
            <a:r>
              <a:rPr lang="zh-CN" altLang="en-US" sz="2400">
                <a:latin typeface="楷体" panose="02010609060101010101" charset="-122"/>
                <a:ea typeface="楷体" panose="02010609060101010101" charset="-122"/>
                <a:cs typeface="楷体" panose="02010609060101010101" charset="-122"/>
                <a:sym typeface="+mn-ea"/>
              </a:rPr>
              <a:t>例题</a:t>
            </a:r>
            <a:r>
              <a:rPr lang="en-US" altLang="zh-CN" sz="2400">
                <a:latin typeface="楷体" panose="02010609060101010101" charset="-122"/>
                <a:ea typeface="楷体" panose="02010609060101010101" charset="-122"/>
                <a:cs typeface="楷体" panose="02010609060101010101" charset="-122"/>
                <a:sym typeface="+mn-ea"/>
              </a:rPr>
              <a:t>.</a:t>
            </a:r>
            <a:r>
              <a:rPr lang="zh-CN" sz="2400">
                <a:latin typeface="楷体" panose="02010609060101010101" charset="-122"/>
                <a:ea typeface="楷体" panose="02010609060101010101" charset="-122"/>
                <a:cs typeface="楷体" panose="02010609060101010101" charset="-122"/>
                <a:sym typeface="+mn-ea"/>
              </a:rPr>
              <a:t>请回答：</a:t>
            </a:r>
            <a:endParaRPr lang="zh-CN" sz="2400">
              <a:latin typeface="楷体" panose="02010609060101010101" charset="-122"/>
              <a:ea typeface="楷体" panose="02010609060101010101" charset="-122"/>
              <a:cs typeface="楷体" panose="02010609060101010101" charset="-122"/>
              <a:sym typeface="+mn-ea"/>
            </a:endParaRPr>
          </a:p>
          <a:p>
            <a:r>
              <a:rPr lang="zh-CN" sz="2400">
                <a:latin typeface="楷体" panose="02010609060101010101" charset="-122"/>
                <a:ea typeface="楷体" panose="02010609060101010101" charset="-122"/>
                <a:cs typeface="楷体" panose="02010609060101010101" charset="-122"/>
                <a:sym typeface="+mn-ea"/>
              </a:rPr>
              <a:t>（1）据材料一并结合所学知识，分析</a:t>
            </a:r>
            <a:r>
              <a:rPr lang="en-US" altLang="zh-CN" sz="2400">
                <a:latin typeface="楷体" panose="02010609060101010101" charset="-122"/>
                <a:ea typeface="楷体" panose="02010609060101010101" charset="-122"/>
                <a:cs typeface="楷体" panose="02010609060101010101" charset="-122"/>
                <a:sym typeface="+mn-ea"/>
              </a:rPr>
              <a:t>1919</a:t>
            </a:r>
            <a:r>
              <a:rPr lang="zh-CN" altLang="en-US" sz="2400">
                <a:latin typeface="楷体" panose="02010609060101010101" charset="-122"/>
                <a:ea typeface="楷体" panose="02010609060101010101" charset="-122"/>
                <a:cs typeface="楷体" panose="02010609060101010101" charset="-122"/>
                <a:sym typeface="+mn-ea"/>
              </a:rPr>
              <a:t>年后</a:t>
            </a:r>
            <a:r>
              <a:rPr lang="en-US" altLang="zh-CN" sz="2400">
                <a:latin typeface="楷体" panose="02010609060101010101" charset="-122"/>
                <a:ea typeface="楷体" panose="02010609060101010101" charset="-122"/>
                <a:cs typeface="楷体" panose="02010609060101010101" charset="-122"/>
                <a:sym typeface="+mn-ea"/>
              </a:rPr>
              <a:t>“</a:t>
            </a:r>
            <a:r>
              <a:rPr lang="zh-CN" altLang="en-US" sz="2400">
                <a:latin typeface="楷体" panose="02010609060101010101" charset="-122"/>
                <a:ea typeface="楷体" panose="02010609060101010101" charset="-122"/>
                <a:cs typeface="楷体" panose="02010609060101010101" charset="-122"/>
                <a:sym typeface="+mn-ea"/>
              </a:rPr>
              <a:t>革命</a:t>
            </a:r>
            <a:r>
              <a:rPr lang="en-US" altLang="zh-CN" sz="2400">
                <a:latin typeface="楷体" panose="02010609060101010101" charset="-122"/>
                <a:ea typeface="楷体" panose="02010609060101010101" charset="-122"/>
                <a:cs typeface="楷体" panose="02010609060101010101" charset="-122"/>
                <a:sym typeface="+mn-ea"/>
              </a:rPr>
              <a:t>”</a:t>
            </a:r>
            <a:r>
              <a:rPr lang="zh-CN" altLang="en-US" sz="2400">
                <a:latin typeface="楷体" panose="02010609060101010101" charset="-122"/>
                <a:ea typeface="楷体" panose="02010609060101010101" charset="-122"/>
                <a:cs typeface="楷体" panose="02010609060101010101" charset="-122"/>
                <a:sym typeface="+mn-ea"/>
              </a:rPr>
              <a:t>成为社会主流思潮的推动因素。</a:t>
            </a:r>
            <a:r>
              <a:rPr lang="zh-CN" sz="2400">
                <a:solidFill>
                  <a:schemeClr val="tx1"/>
                </a:solidFill>
                <a:latin typeface="楷体" panose="02010609060101010101" charset="-122"/>
                <a:ea typeface="楷体" panose="02010609060101010101" charset="-122"/>
                <a:cs typeface="楷体" panose="02010609060101010101" charset="-122"/>
                <a:sym typeface="+mn-ea"/>
              </a:rPr>
              <a:t>（2分）</a:t>
            </a:r>
            <a:endParaRPr lang="zh-CN" sz="2400">
              <a:solidFill>
                <a:schemeClr val="tx1"/>
              </a:solidFill>
              <a:latin typeface="楷体" panose="02010609060101010101" charset="-122"/>
              <a:ea typeface="楷体" panose="02010609060101010101" charset="-122"/>
              <a:cs typeface="楷体" panose="02010609060101010101" charset="-122"/>
              <a:sym typeface="+mn-ea"/>
            </a:endParaRPr>
          </a:p>
          <a:p>
            <a:r>
              <a:rPr lang="zh-CN" sz="2400">
                <a:solidFill>
                  <a:schemeClr val="tx1"/>
                </a:solidFill>
                <a:latin typeface="楷体" panose="02010609060101010101" charset="-122"/>
                <a:ea typeface="楷体" panose="02010609060101010101" charset="-122"/>
                <a:cs typeface="楷体" panose="02010609060101010101" charset="-122"/>
                <a:sym typeface="+mn-ea"/>
              </a:rPr>
              <a:t>（3）根据材料二，概括革命与改良</a:t>
            </a:r>
            <a:r>
              <a:rPr lang="en-US" altLang="zh-CN" sz="2400">
                <a:solidFill>
                  <a:schemeClr val="tx1"/>
                </a:solidFill>
                <a:latin typeface="楷体" panose="02010609060101010101" charset="-122"/>
                <a:ea typeface="楷体" panose="02010609060101010101" charset="-122"/>
                <a:cs typeface="楷体" panose="02010609060101010101" charset="-122"/>
                <a:sym typeface="+mn-ea"/>
              </a:rPr>
              <a:t>“</a:t>
            </a:r>
            <a:r>
              <a:rPr lang="zh-CN" altLang="en-US" sz="2400">
                <a:solidFill>
                  <a:schemeClr val="tx1"/>
                </a:solidFill>
                <a:latin typeface="楷体" panose="02010609060101010101" charset="-122"/>
                <a:ea typeface="楷体" panose="02010609060101010101" charset="-122"/>
                <a:cs typeface="楷体" panose="02010609060101010101" charset="-122"/>
                <a:sym typeface="+mn-ea"/>
              </a:rPr>
              <a:t>同一性</a:t>
            </a:r>
            <a:r>
              <a:rPr lang="en-US" altLang="zh-CN" sz="2400">
                <a:solidFill>
                  <a:schemeClr val="tx1"/>
                </a:solidFill>
                <a:latin typeface="楷体" panose="02010609060101010101" charset="-122"/>
                <a:ea typeface="楷体" panose="02010609060101010101" charset="-122"/>
                <a:cs typeface="楷体" panose="02010609060101010101" charset="-122"/>
                <a:sym typeface="+mn-ea"/>
              </a:rPr>
              <a:t>”</a:t>
            </a:r>
            <a:r>
              <a:rPr lang="zh-CN" altLang="en-US" sz="2400">
                <a:solidFill>
                  <a:schemeClr val="tx1"/>
                </a:solidFill>
                <a:latin typeface="楷体" panose="02010609060101010101" charset="-122"/>
                <a:ea typeface="楷体" panose="02010609060101010101" charset="-122"/>
                <a:cs typeface="楷体" panose="02010609060101010101" charset="-122"/>
                <a:sym typeface="+mn-ea"/>
              </a:rPr>
              <a:t>的表现</a:t>
            </a:r>
            <a:r>
              <a:rPr lang="zh-CN" sz="2400">
                <a:solidFill>
                  <a:schemeClr val="tx1"/>
                </a:solidFill>
                <a:latin typeface="楷体" panose="02010609060101010101" charset="-122"/>
                <a:ea typeface="楷体" panose="02010609060101010101" charset="-122"/>
                <a:cs typeface="楷体" panose="02010609060101010101" charset="-122"/>
                <a:sym typeface="+mn-ea"/>
              </a:rPr>
              <a:t>。（2分）</a:t>
            </a:r>
            <a:endParaRPr lang="zh-CN" altLang="en-US" sz="2400" dirty="0">
              <a:solidFill>
                <a:schemeClr val="tx1"/>
              </a:solidFill>
              <a:latin typeface="楷体" panose="02010609060101010101" charset="-122"/>
              <a:ea typeface="楷体" panose="02010609060101010101" charset="-122"/>
              <a:cs typeface="楷体" panose="02010609060101010101" charset="-122"/>
              <a:sym typeface="+mn-ea"/>
            </a:endParaRPr>
          </a:p>
        </p:txBody>
      </p:sp>
      <p:sp>
        <p:nvSpPr>
          <p:cNvPr id="43" name="圆角矩形 42"/>
          <p:cNvSpPr/>
          <p:nvPr/>
        </p:nvSpPr>
        <p:spPr>
          <a:xfrm>
            <a:off x="1950720" y="3148965"/>
            <a:ext cx="1208405" cy="30035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7" name="直接箭头连接符 6"/>
          <p:cNvCxnSpPr/>
          <p:nvPr/>
        </p:nvCxnSpPr>
        <p:spPr>
          <a:xfrm>
            <a:off x="4633595" y="3937000"/>
            <a:ext cx="1034415" cy="46291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10492807" y="4298663"/>
            <a:ext cx="2464339" cy="460375"/>
          </a:xfrm>
          <a:prstGeom prst="rect">
            <a:avLst/>
          </a:prstGeom>
          <a:noFill/>
        </p:spPr>
        <p:txBody>
          <a:bodyPr wrap="square" rtlCol="0">
            <a:spAutoFit/>
          </a:bodyPr>
          <a:lstStyle/>
          <a:p>
            <a:r>
              <a:rPr lang="zh-CN" altLang="en-US" sz="2400" dirty="0">
                <a:solidFill>
                  <a:srgbClr val="FF0000"/>
                </a:solidFill>
              </a:rPr>
              <a:t>（问题词）</a:t>
            </a:r>
            <a:endParaRPr lang="zh-CN" altLang="en-US" sz="2400" dirty="0">
              <a:solidFill>
                <a:srgbClr val="FF0000"/>
              </a:solidFill>
            </a:endParaRPr>
          </a:p>
        </p:txBody>
      </p:sp>
      <p:sp>
        <p:nvSpPr>
          <p:cNvPr id="13" name="圆角矩形 12"/>
          <p:cNvSpPr/>
          <p:nvPr/>
        </p:nvSpPr>
        <p:spPr>
          <a:xfrm>
            <a:off x="2243455" y="2764155"/>
            <a:ext cx="3424555" cy="3683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4" name="直接箭头连接符 13"/>
          <p:cNvCxnSpPr/>
          <p:nvPr/>
        </p:nvCxnSpPr>
        <p:spPr>
          <a:xfrm flipH="1">
            <a:off x="2518410" y="3864610"/>
            <a:ext cx="640715" cy="43434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283339" y="4342848"/>
            <a:ext cx="3415605" cy="460375"/>
          </a:xfrm>
          <a:prstGeom prst="rect">
            <a:avLst/>
          </a:prstGeom>
          <a:noFill/>
        </p:spPr>
        <p:txBody>
          <a:bodyPr wrap="square" rtlCol="0">
            <a:spAutoFit/>
          </a:bodyPr>
          <a:lstStyle/>
          <a:p>
            <a:r>
              <a:rPr lang="zh-CN" altLang="en-US" sz="2400" dirty="0">
                <a:solidFill>
                  <a:srgbClr val="FF0000"/>
                </a:solidFill>
              </a:rPr>
              <a:t>答案来源词</a:t>
            </a:r>
            <a:endParaRPr lang="zh-CN" altLang="en-US" sz="2400" dirty="0">
              <a:solidFill>
                <a:srgbClr val="FF0000"/>
              </a:solidFill>
            </a:endParaRPr>
          </a:p>
        </p:txBody>
      </p:sp>
      <p:sp>
        <p:nvSpPr>
          <p:cNvPr id="16" name="文本框 15"/>
          <p:cNvSpPr txBox="1"/>
          <p:nvPr/>
        </p:nvSpPr>
        <p:spPr>
          <a:xfrm>
            <a:off x="516255" y="4804410"/>
            <a:ext cx="4442460" cy="1938020"/>
          </a:xfrm>
          <a:prstGeom prst="rect">
            <a:avLst/>
          </a:prstGeom>
          <a:noFill/>
          <a:ln>
            <a:solidFill>
              <a:schemeClr val="tx1"/>
            </a:solidFill>
            <a:prstDash val="sysDash"/>
          </a:ln>
        </p:spPr>
        <p:txBody>
          <a:bodyPr wrap="square" rtlCol="0">
            <a:spAutoFit/>
          </a:bodyPr>
          <a:lstStyle/>
          <a:p>
            <a:pPr algn="l">
              <a:buClrTx/>
              <a:buSzTx/>
              <a:buFontTx/>
            </a:pPr>
            <a:r>
              <a:rPr lang="zh-CN" altLang="en-US" sz="2000" b="1" dirty="0"/>
              <a:t>根据材料：答案源于</a:t>
            </a:r>
            <a:r>
              <a:rPr lang="en-US" altLang="zh-CN" sz="2000" b="1" dirty="0">
                <a:solidFill>
                  <a:srgbClr val="C00000"/>
                </a:solidFill>
              </a:rPr>
              <a:t>材料</a:t>
            </a:r>
            <a:endParaRPr lang="en-US" altLang="zh-CN" sz="2000" b="1" dirty="0">
              <a:solidFill>
                <a:srgbClr val="C00000"/>
              </a:solidFill>
            </a:endParaRPr>
          </a:p>
          <a:p>
            <a:r>
              <a:rPr lang="zh-CN" altLang="en-US" sz="2000" b="1" dirty="0"/>
              <a:t>根据所学知识：答案源于</a:t>
            </a:r>
            <a:r>
              <a:rPr lang="zh-CN" altLang="en-US" sz="2000" b="1" dirty="0">
                <a:solidFill>
                  <a:srgbClr val="C00000"/>
                </a:solidFill>
              </a:rPr>
              <a:t>所学</a:t>
            </a:r>
            <a:endParaRPr lang="zh-CN" altLang="en-US" sz="2000" b="1" dirty="0"/>
          </a:p>
          <a:p>
            <a:r>
              <a:rPr lang="zh-CN" altLang="en-US" sz="2000" b="1" dirty="0"/>
              <a:t>依据材料并结合所学知识：答案源于</a:t>
            </a:r>
            <a:r>
              <a:rPr lang="zh-CN" altLang="en-US" sz="2000" b="1" dirty="0">
                <a:solidFill>
                  <a:srgbClr val="C00000"/>
                </a:solidFill>
              </a:rPr>
              <a:t>材料</a:t>
            </a:r>
            <a:r>
              <a:rPr lang="en-US" altLang="zh-CN" sz="2000" b="1" dirty="0">
                <a:solidFill>
                  <a:srgbClr val="C00000"/>
                </a:solidFill>
              </a:rPr>
              <a:t>+</a:t>
            </a:r>
            <a:r>
              <a:rPr lang="zh-CN" altLang="en-US" sz="2000" b="1" dirty="0">
                <a:solidFill>
                  <a:srgbClr val="C00000"/>
                </a:solidFill>
              </a:rPr>
              <a:t>所学</a:t>
            </a:r>
            <a:endParaRPr lang="zh-CN" altLang="en-US" sz="2000" b="1" dirty="0">
              <a:solidFill>
                <a:srgbClr val="C00000"/>
              </a:solidFill>
            </a:endParaRPr>
          </a:p>
          <a:p>
            <a:r>
              <a:rPr lang="zh-CN" altLang="en-US" sz="2000" b="1" dirty="0">
                <a:solidFill>
                  <a:srgbClr val="C00000"/>
                </a:solidFill>
              </a:rPr>
              <a:t>综上：</a:t>
            </a:r>
            <a:r>
              <a:rPr lang="zh-CN" altLang="en-US" sz="2000" b="1" noProof="0" dirty="0" smtClean="0">
                <a:ln>
                  <a:noFill/>
                </a:ln>
                <a:effectLst/>
                <a:uLnTx/>
                <a:uFillTx/>
                <a:sym typeface="+mn-ea"/>
              </a:rPr>
              <a:t>找到几则材料探讨的</a:t>
            </a:r>
            <a:r>
              <a:rPr lang="zh-CN" altLang="en-US" sz="2000" b="1" noProof="0" dirty="0" smtClean="0">
                <a:ln>
                  <a:noFill/>
                </a:ln>
                <a:solidFill>
                  <a:srgbClr val="C00000"/>
                </a:solidFill>
                <a:effectLst/>
                <a:uLnTx/>
                <a:uFillTx/>
                <a:sym typeface="+mn-ea"/>
              </a:rPr>
              <a:t>共同主题，谈认识，建议</a:t>
            </a:r>
            <a:endParaRPr lang="zh-CN" altLang="en-US" sz="2000" b="1" dirty="0">
              <a:solidFill>
                <a:srgbClr val="C00000"/>
              </a:solidFill>
            </a:endParaRPr>
          </a:p>
        </p:txBody>
      </p:sp>
      <p:grpSp>
        <p:nvGrpSpPr>
          <p:cNvPr id="23" name="组合 22"/>
          <p:cNvGrpSpPr/>
          <p:nvPr/>
        </p:nvGrpSpPr>
        <p:grpSpPr>
          <a:xfrm>
            <a:off x="374650" y="1390650"/>
            <a:ext cx="1690370" cy="595185"/>
            <a:chOff x="744645" y="1850329"/>
            <a:chExt cx="1069045" cy="595223"/>
          </a:xfrm>
        </p:grpSpPr>
        <p:sp>
          <p:nvSpPr>
            <p:cNvPr id="24" name="五边形 23"/>
            <p:cNvSpPr/>
            <p:nvPr/>
          </p:nvSpPr>
          <p:spPr>
            <a:xfrm>
              <a:off x="744645" y="1850329"/>
              <a:ext cx="1069045" cy="595223"/>
            </a:xfrm>
            <a:prstGeom prst="homePlat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TextBox 24"/>
            <p:cNvSpPr txBox="1"/>
            <p:nvPr/>
          </p:nvSpPr>
          <p:spPr>
            <a:xfrm>
              <a:off x="799755" y="1910711"/>
              <a:ext cx="941571" cy="460404"/>
            </a:xfrm>
            <a:prstGeom prst="rect">
              <a:avLst/>
            </a:prstGeom>
            <a:noFill/>
          </p:spPr>
          <p:txBody>
            <a:bodyPr wrap="square" rtlCol="0">
              <a:spAutoFit/>
            </a:bodyPr>
            <a:lstStyle/>
            <a:p>
              <a:r>
                <a:rPr lang="zh-CN" altLang="en-US" sz="2400" dirty="0" smtClean="0">
                  <a:solidFill>
                    <a:schemeClr val="bg1"/>
                  </a:solidFill>
                  <a:sym typeface="+mn-ea"/>
                </a:rPr>
                <a:t>一读问题</a:t>
              </a:r>
              <a:endParaRPr lang="zh-CN" altLang="en-US" sz="2400" dirty="0">
                <a:solidFill>
                  <a:schemeClr val="bg1"/>
                </a:solidFill>
              </a:endParaRPr>
            </a:p>
          </p:txBody>
        </p:sp>
      </p:grpSp>
      <p:sp>
        <p:nvSpPr>
          <p:cNvPr id="11" name="圆角矩形 10"/>
          <p:cNvSpPr/>
          <p:nvPr/>
        </p:nvSpPr>
        <p:spPr>
          <a:xfrm>
            <a:off x="2407285" y="3538220"/>
            <a:ext cx="1649095" cy="39878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29" name="直接连接符 28"/>
          <p:cNvCxnSpPr/>
          <p:nvPr/>
        </p:nvCxnSpPr>
        <p:spPr>
          <a:xfrm>
            <a:off x="5989955" y="3143885"/>
            <a:ext cx="701040" cy="4445"/>
          </a:xfrm>
          <a:prstGeom prst="line">
            <a:avLst/>
          </a:prstGeom>
          <a:ln w="57150">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30" name="直接连接符 29"/>
          <p:cNvCxnSpPr/>
          <p:nvPr/>
        </p:nvCxnSpPr>
        <p:spPr>
          <a:xfrm>
            <a:off x="4192270" y="3937000"/>
            <a:ext cx="767080" cy="635"/>
          </a:xfrm>
          <a:prstGeom prst="line">
            <a:avLst/>
          </a:prstGeom>
          <a:ln w="57150">
            <a:solidFill>
              <a:srgbClr val="FF0000"/>
            </a:solidFill>
          </a:ln>
        </p:spPr>
        <p:style>
          <a:lnRef idx="3">
            <a:schemeClr val="accent4"/>
          </a:lnRef>
          <a:fillRef idx="0">
            <a:schemeClr val="accent4"/>
          </a:fillRef>
          <a:effectRef idx="2">
            <a:schemeClr val="accent4"/>
          </a:effectRef>
          <a:fontRef idx="minor">
            <a:schemeClr val="tx1"/>
          </a:fontRef>
        </p:style>
      </p:cxnSp>
      <p:sp>
        <p:nvSpPr>
          <p:cNvPr id="31" name="文本框 30"/>
          <p:cNvSpPr txBox="1"/>
          <p:nvPr/>
        </p:nvSpPr>
        <p:spPr>
          <a:xfrm>
            <a:off x="3791585" y="4298950"/>
            <a:ext cx="6531610" cy="460375"/>
          </a:xfrm>
          <a:prstGeom prst="rect">
            <a:avLst/>
          </a:prstGeom>
          <a:noFill/>
        </p:spPr>
        <p:txBody>
          <a:bodyPr wrap="square" rtlCol="0">
            <a:spAutoFit/>
          </a:bodyPr>
          <a:lstStyle/>
          <a:p>
            <a:r>
              <a:rPr lang="zh-CN" altLang="en-US" sz="2400" dirty="0">
                <a:solidFill>
                  <a:srgbClr val="FF0000"/>
                </a:solidFill>
              </a:rPr>
              <a:t>答案方式词（指出、归纳、概括、列举、</a:t>
            </a:r>
            <a:r>
              <a:rPr lang="zh-CN" altLang="en-US" sz="2400" dirty="0">
                <a:solidFill>
                  <a:srgbClr val="FF0000"/>
                </a:solidFill>
                <a:sym typeface="+mn-ea"/>
              </a:rPr>
              <a:t>变化</a:t>
            </a:r>
            <a:r>
              <a:rPr lang="zh-CN" altLang="en-US" sz="2400" dirty="0">
                <a:solidFill>
                  <a:srgbClr val="FF0000"/>
                </a:solidFill>
              </a:rPr>
              <a:t>）</a:t>
            </a:r>
            <a:endParaRPr lang="zh-CN" altLang="en-US" sz="2400" dirty="0">
              <a:solidFill>
                <a:srgbClr val="FF0000"/>
              </a:solidFill>
            </a:endParaRPr>
          </a:p>
        </p:txBody>
      </p:sp>
      <p:cxnSp>
        <p:nvCxnSpPr>
          <p:cNvPr id="32" name="直接箭头连接符 31"/>
          <p:cNvCxnSpPr/>
          <p:nvPr/>
        </p:nvCxnSpPr>
        <p:spPr>
          <a:xfrm>
            <a:off x="8912860" y="3935730"/>
            <a:ext cx="2065020" cy="36322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3" name="文本框 32"/>
          <p:cNvSpPr txBox="1"/>
          <p:nvPr/>
        </p:nvSpPr>
        <p:spPr>
          <a:xfrm>
            <a:off x="5346700" y="4803140"/>
            <a:ext cx="5855335" cy="1322070"/>
          </a:xfrm>
          <a:prstGeom prst="rect">
            <a:avLst/>
          </a:prstGeom>
          <a:noFill/>
          <a:ln>
            <a:solidFill>
              <a:schemeClr val="accent1">
                <a:lumMod val="50000"/>
              </a:schemeClr>
            </a:solidFill>
            <a:prstDash val="sysDash"/>
          </a:ln>
        </p:spPr>
        <p:txBody>
          <a:bodyPr wrap="square" rtlCol="0">
            <a:spAutoFit/>
          </a:bodyPr>
          <a:lstStyle/>
          <a:p>
            <a:r>
              <a:rPr lang="zh-CN" altLang="en-US" sz="2000" b="1" dirty="0" smtClean="0">
                <a:latin typeface="黑体" panose="02010609060101010101" charset="-122"/>
                <a:ea typeface="黑体" panose="02010609060101010101" charset="-122"/>
                <a:sym typeface="+mn-ea"/>
              </a:rPr>
              <a:t>指出：短句</a:t>
            </a:r>
            <a:r>
              <a:rPr lang="zh-CN" altLang="en-US" sz="2000" b="1" noProof="0" dirty="0" smtClean="0">
                <a:ln>
                  <a:noFill/>
                </a:ln>
                <a:solidFill>
                  <a:srgbClr val="C00000"/>
                </a:solidFill>
                <a:effectLst/>
                <a:uLnTx/>
                <a:uFillTx/>
                <a:sym typeface="+mn-ea"/>
              </a:rPr>
              <a:t>摘抄</a:t>
            </a:r>
            <a:r>
              <a:rPr lang="zh-CN" altLang="en-US" sz="2000" b="1" dirty="0" smtClean="0">
                <a:latin typeface="黑体" panose="02010609060101010101" charset="-122"/>
                <a:ea typeface="黑体" panose="02010609060101010101" charset="-122"/>
                <a:sym typeface="+mn-ea"/>
              </a:rPr>
              <a:t>，长句</a:t>
            </a:r>
            <a:r>
              <a:rPr lang="zh-CN" altLang="en-US" sz="2000" b="1" noProof="0" dirty="0" smtClean="0">
                <a:ln>
                  <a:noFill/>
                </a:ln>
                <a:solidFill>
                  <a:srgbClr val="C00000"/>
                </a:solidFill>
                <a:effectLst/>
                <a:uLnTx/>
                <a:uFillTx/>
                <a:sym typeface="+mn-ea"/>
              </a:rPr>
              <a:t>截取    </a:t>
            </a:r>
            <a:endParaRPr lang="zh-CN" altLang="en-US" sz="2000" b="1" noProof="0" dirty="0" smtClean="0">
              <a:ln>
                <a:noFill/>
              </a:ln>
              <a:solidFill>
                <a:srgbClr val="C00000"/>
              </a:solidFill>
              <a:effectLst/>
              <a:uLnTx/>
              <a:uFillTx/>
              <a:sym typeface="+mn-ea"/>
            </a:endParaRPr>
          </a:p>
          <a:p>
            <a:r>
              <a:rPr lang="zh-CN" altLang="en-US" sz="2000" b="1" dirty="0"/>
              <a:t>归纳概括：</a:t>
            </a:r>
            <a:r>
              <a:rPr lang="zh-CN" altLang="en-US" sz="2000" b="1" dirty="0" smtClean="0">
                <a:latin typeface="黑体" panose="02010609060101010101" charset="-122"/>
                <a:ea typeface="黑体" panose="02010609060101010101" charset="-122"/>
                <a:sym typeface="+mn-ea"/>
              </a:rPr>
              <a:t>找出</a:t>
            </a:r>
            <a:r>
              <a:rPr lang="zh-CN" altLang="en-US" sz="2000" b="1" dirty="0" smtClean="0">
                <a:solidFill>
                  <a:srgbClr val="C00000"/>
                </a:solidFill>
                <a:latin typeface="黑体" panose="02010609060101010101" charset="-122"/>
                <a:ea typeface="黑体" panose="02010609060101010101" charset="-122"/>
                <a:sym typeface="+mn-ea"/>
              </a:rPr>
              <a:t>关键词</a:t>
            </a:r>
            <a:r>
              <a:rPr lang="zh-CN" altLang="en-US" sz="2000" b="1" dirty="0" smtClean="0">
                <a:latin typeface="黑体" panose="02010609060101010101" charset="-122"/>
                <a:ea typeface="黑体" panose="02010609060101010101" charset="-122"/>
                <a:sym typeface="+mn-ea"/>
              </a:rPr>
              <a:t>或者</a:t>
            </a:r>
            <a:r>
              <a:rPr lang="zh-CN" altLang="en-US" sz="2000" b="1" dirty="0" smtClean="0">
                <a:solidFill>
                  <a:srgbClr val="C00000"/>
                </a:solidFill>
                <a:latin typeface="黑体" panose="02010609060101010101" charset="-122"/>
                <a:ea typeface="黑体" panose="02010609060101010101" charset="-122"/>
                <a:sym typeface="+mn-ea"/>
              </a:rPr>
              <a:t>句子</a:t>
            </a:r>
            <a:r>
              <a:rPr lang="zh-CN" altLang="en-US" sz="2000" b="1" dirty="0" smtClean="0">
                <a:latin typeface="黑体" panose="02010609060101010101" charset="-122"/>
                <a:ea typeface="黑体" panose="02010609060101010101" charset="-122"/>
                <a:sym typeface="+mn-ea"/>
              </a:rPr>
              <a:t>，进行</a:t>
            </a:r>
            <a:r>
              <a:rPr lang="zh-CN" altLang="en-US" sz="2000" b="1" dirty="0" smtClean="0">
                <a:solidFill>
                  <a:srgbClr val="C00000"/>
                </a:solidFill>
                <a:latin typeface="黑体" panose="02010609060101010101" charset="-122"/>
                <a:ea typeface="黑体" panose="02010609060101010101" charset="-122"/>
                <a:sym typeface="+mn-ea"/>
              </a:rPr>
              <a:t>提炼</a:t>
            </a:r>
            <a:r>
              <a:rPr lang="zh-CN" altLang="en-US" sz="2000" b="1" dirty="0" smtClean="0">
                <a:latin typeface="黑体" panose="02010609060101010101" charset="-122"/>
                <a:ea typeface="黑体" panose="02010609060101010101" charset="-122"/>
                <a:sym typeface="+mn-ea"/>
              </a:rPr>
              <a:t>、</a:t>
            </a:r>
            <a:r>
              <a:rPr lang="zh-CN" altLang="en-US" sz="2000" b="1" dirty="0" smtClean="0">
                <a:solidFill>
                  <a:srgbClr val="C00000"/>
                </a:solidFill>
                <a:latin typeface="黑体" panose="02010609060101010101" charset="-122"/>
                <a:ea typeface="黑体" panose="02010609060101010101" charset="-122"/>
                <a:sym typeface="+mn-ea"/>
              </a:rPr>
              <a:t>整合</a:t>
            </a:r>
            <a:endParaRPr lang="zh-CN" altLang="en-US" sz="2000" b="1" dirty="0" smtClean="0">
              <a:solidFill>
                <a:srgbClr val="C00000"/>
              </a:solidFill>
              <a:latin typeface="黑体" panose="02010609060101010101" charset="-122"/>
              <a:ea typeface="黑体" panose="02010609060101010101" charset="-122"/>
              <a:sym typeface="+mn-ea"/>
            </a:endParaRPr>
          </a:p>
          <a:p>
            <a:r>
              <a:rPr lang="zh-CN" altLang="en-US" sz="2000" b="1" dirty="0">
                <a:sym typeface="+mn-ea"/>
              </a:rPr>
              <a:t>列举：直接从材料或书本中举例说明。</a:t>
            </a:r>
            <a:endParaRPr lang="zh-CN" altLang="en-US" sz="2000" b="1" dirty="0" smtClean="0">
              <a:solidFill>
                <a:srgbClr val="C00000"/>
              </a:solidFill>
              <a:latin typeface="黑体" panose="02010609060101010101" charset="-122"/>
              <a:ea typeface="黑体" panose="02010609060101010101" charset="-122"/>
              <a:sym typeface="+mn-ea"/>
            </a:endParaRPr>
          </a:p>
          <a:p>
            <a:r>
              <a:rPr lang="zh-CN" altLang="en-US" sz="2000" b="1" dirty="0">
                <a:sym typeface="+mn-ea"/>
              </a:rPr>
              <a:t>变化：</a:t>
            </a:r>
            <a:r>
              <a:rPr lang="zh-CN" altLang="en-US" sz="2000" b="1" noProof="0" dirty="0" smtClean="0">
                <a:ln>
                  <a:noFill/>
                </a:ln>
                <a:solidFill>
                  <a:srgbClr val="C00000"/>
                </a:solidFill>
                <a:effectLst/>
                <a:uLnTx/>
                <a:uFillTx/>
                <a:sym typeface="+mn-ea"/>
              </a:rPr>
              <a:t>从A到B</a:t>
            </a:r>
            <a:r>
              <a:rPr lang="zh-CN" altLang="en-US" sz="2000" b="1" dirty="0">
                <a:sym typeface="+mn-ea"/>
              </a:rPr>
              <a:t>，两个阶段的状况</a:t>
            </a:r>
            <a:r>
              <a:rPr lang="zh-CN" altLang="en-US" sz="2000" b="1" noProof="0" dirty="0" smtClean="0">
                <a:ln>
                  <a:noFill/>
                </a:ln>
                <a:solidFill>
                  <a:srgbClr val="C00000"/>
                </a:solidFill>
                <a:effectLst/>
                <a:uLnTx/>
                <a:uFillTx/>
                <a:sym typeface="+mn-ea"/>
              </a:rPr>
              <a:t>同时</a:t>
            </a:r>
            <a:r>
              <a:rPr lang="zh-CN" altLang="en-US" sz="2000" b="1" dirty="0">
                <a:sym typeface="+mn-ea"/>
              </a:rPr>
              <a:t>表述出来</a:t>
            </a:r>
            <a:endParaRPr lang="zh-CN" altLang="en-US" sz="2000" b="1" dirty="0"/>
          </a:p>
        </p:txBody>
      </p:sp>
      <p:sp>
        <p:nvSpPr>
          <p:cNvPr id="34" name="圆角矩形 33"/>
          <p:cNvSpPr/>
          <p:nvPr/>
        </p:nvSpPr>
        <p:spPr>
          <a:xfrm>
            <a:off x="8129905" y="3505200"/>
            <a:ext cx="788670" cy="46482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7" name="文本框 16"/>
          <p:cNvSpPr txBox="1"/>
          <p:nvPr/>
        </p:nvSpPr>
        <p:spPr>
          <a:xfrm>
            <a:off x="2158365" y="1450975"/>
            <a:ext cx="8008620" cy="460375"/>
          </a:xfrm>
          <a:prstGeom prst="rect">
            <a:avLst/>
          </a:prstGeom>
          <a:noFill/>
          <a:ln w="12700">
            <a:solidFill>
              <a:schemeClr val="accent1"/>
            </a:solidFill>
            <a:prstDash val="sysDash"/>
          </a:ln>
        </p:spPr>
        <p:txBody>
          <a:bodyPr wrap="square" rtlCol="0">
            <a:spAutoFit/>
          </a:bodyPr>
          <a:lstStyle/>
          <a:p>
            <a:r>
              <a:rPr lang="zh-CN" altLang="en-US" sz="2400" b="1" dirty="0">
                <a:solidFill>
                  <a:srgbClr val="FF0000"/>
                </a:solidFill>
                <a:sym typeface="+mn-ea"/>
              </a:rPr>
              <a:t>问题词、答案来源词、答案方式词、分值</a:t>
            </a:r>
            <a:r>
              <a:rPr lang="zh-CN" altLang="en-US" sz="2400" b="1" dirty="0">
                <a:sym typeface="+mn-ea"/>
              </a:rPr>
              <a:t>（答几条</a:t>
            </a:r>
            <a:r>
              <a:rPr lang="zh-CN" altLang="en-US" sz="2400" b="1" dirty="0" smtClean="0">
                <a:sym typeface="+mn-ea"/>
              </a:rPr>
              <a:t>）</a:t>
            </a:r>
            <a:endParaRPr lang="zh-CN" altLang="en-US" sz="2400" b="1" dirty="0"/>
          </a:p>
        </p:txBody>
      </p:sp>
      <p:sp>
        <p:nvSpPr>
          <p:cNvPr id="18" name="云形 17"/>
          <p:cNvSpPr/>
          <p:nvPr/>
        </p:nvSpPr>
        <p:spPr>
          <a:xfrm>
            <a:off x="9081770" y="3378200"/>
            <a:ext cx="938530" cy="569595"/>
          </a:xfrm>
          <a:prstGeom prst="cloud">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linds(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heel(1)">
                                      <p:cBhvr>
                                        <p:cTn id="29" dur="1000"/>
                                        <p:tgtEl>
                                          <p:spTgt spid="43"/>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heel(1)">
                                      <p:cBhvr>
                                        <p:cTn id="32" dur="10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500" fill="hold"/>
                                        <p:tgtEl>
                                          <p:spTgt spid="32"/>
                                        </p:tgtEl>
                                        <p:attrNameLst>
                                          <p:attrName>ppt_x</p:attrName>
                                        </p:attrNameLst>
                                      </p:cBhvr>
                                      <p:tavLst>
                                        <p:tav tm="0">
                                          <p:val>
                                            <p:strVal val="#ppt_x"/>
                                          </p:val>
                                        </p:tav>
                                        <p:tav tm="100000">
                                          <p:val>
                                            <p:strVal val="#ppt_x"/>
                                          </p:val>
                                        </p:tav>
                                      </p:tavLst>
                                    </p:anim>
                                    <p:anim calcmode="lin" valueType="num">
                                      <p:cBhvr additive="base">
                                        <p:cTn id="38" dur="500" fill="hold"/>
                                        <p:tgtEl>
                                          <p:spTgt spid="3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heel(1)">
                                      <p:cBhvr>
                                        <p:cTn id="47" dur="1000"/>
                                        <p:tgtEl>
                                          <p:spTgt spid="13"/>
                                        </p:tgtEl>
                                      </p:cBhvr>
                                    </p:animEffect>
                                  </p:childTnLst>
                                </p:cTn>
                              </p:par>
                              <p:par>
                                <p:cTn id="48" presetID="21" presetClass="entr" presetSubtype="1"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heel(1)">
                                      <p:cBhvr>
                                        <p:cTn id="50" dur="10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ppt_x"/>
                                          </p:val>
                                        </p:tav>
                                        <p:tav tm="100000">
                                          <p:val>
                                            <p:strVal val="#ppt_x"/>
                                          </p:val>
                                        </p:tav>
                                      </p:tavLst>
                                    </p:anim>
                                    <p:anim calcmode="lin" valueType="num">
                                      <p:cBhvr additive="base">
                                        <p:cTn id="6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additive="base">
                                        <p:cTn id="65" dur="500" fill="hold"/>
                                        <p:tgtEl>
                                          <p:spTgt spid="16"/>
                                        </p:tgtEl>
                                        <p:attrNameLst>
                                          <p:attrName>ppt_x</p:attrName>
                                        </p:attrNameLst>
                                      </p:cBhvr>
                                      <p:tavLst>
                                        <p:tav tm="0">
                                          <p:val>
                                            <p:strVal val="#ppt_x"/>
                                          </p:val>
                                        </p:tav>
                                        <p:tav tm="100000">
                                          <p:val>
                                            <p:strVal val="#ppt_x"/>
                                          </p:val>
                                        </p:tav>
                                      </p:tavLst>
                                    </p:anim>
                                    <p:anim calcmode="lin" valueType="num">
                                      <p:cBhvr additive="base">
                                        <p:cTn id="6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1" presetClass="entr" presetSubtype="1" fill="hold" nodeType="clickEffect">
                                  <p:stCondLst>
                                    <p:cond delay="0"/>
                                  </p:stCondLst>
                                  <p:childTnLst>
                                    <p:set>
                                      <p:cBhvr>
                                        <p:cTn id="70" dur="500" fill="hold">
                                          <p:stCondLst>
                                            <p:cond delay="0"/>
                                          </p:stCondLst>
                                        </p:cTn>
                                        <p:tgtEl>
                                          <p:spTgt spid="29"/>
                                        </p:tgtEl>
                                        <p:attrNameLst>
                                          <p:attrName>style.visibility</p:attrName>
                                        </p:attrNameLst>
                                      </p:cBhvr>
                                      <p:to>
                                        <p:strVal val="visible"/>
                                      </p:to>
                                    </p:set>
                                    <p:animEffect transition="in" filter="wheel(1)">
                                      <p:cBhvr>
                                        <p:cTn id="71" dur="500"/>
                                        <p:tgtEl>
                                          <p:spTgt spid="29"/>
                                        </p:tgtEl>
                                      </p:cBhvr>
                                    </p:animEffect>
                                  </p:childTnLst>
                                </p:cTn>
                              </p:par>
                              <p:par>
                                <p:cTn id="72" presetID="1" presetClass="entr" presetSubtype="0" fill="hold" nodeType="withEffect">
                                  <p:stCondLst>
                                    <p:cond delay="0"/>
                                  </p:stCondLst>
                                  <p:childTnLst>
                                    <p:set>
                                      <p:cBhvr>
                                        <p:cTn id="73" dur="1" fill="hold">
                                          <p:stCondLst>
                                            <p:cond delay="0"/>
                                          </p:stCondLst>
                                        </p:cTn>
                                        <p:tgtEl>
                                          <p:spTgt spid="30"/>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7"/>
                                        </p:tgtEl>
                                        <p:attrNameLst>
                                          <p:attrName>style.visibility</p:attrName>
                                        </p:attrNameLst>
                                      </p:cBhvr>
                                      <p:to>
                                        <p:strVal val="visible"/>
                                      </p:to>
                                    </p:set>
                                    <p:anim calcmode="lin" valueType="num">
                                      <p:cBhvr additive="base">
                                        <p:cTn id="78" dur="500" fill="hold"/>
                                        <p:tgtEl>
                                          <p:spTgt spid="7"/>
                                        </p:tgtEl>
                                        <p:attrNameLst>
                                          <p:attrName>ppt_x</p:attrName>
                                        </p:attrNameLst>
                                      </p:cBhvr>
                                      <p:tavLst>
                                        <p:tav tm="0">
                                          <p:val>
                                            <p:strVal val="#ppt_x"/>
                                          </p:val>
                                        </p:tav>
                                        <p:tav tm="100000">
                                          <p:val>
                                            <p:strVal val="#ppt_x"/>
                                          </p:val>
                                        </p:tav>
                                      </p:tavLst>
                                    </p:anim>
                                    <p:anim calcmode="lin" valueType="num">
                                      <p:cBhvr additive="base">
                                        <p:cTn id="79" dur="500" fill="hold"/>
                                        <p:tgtEl>
                                          <p:spTgt spid="7"/>
                                        </p:tgtEl>
                                        <p:attrNameLst>
                                          <p:attrName>ppt_y</p:attrName>
                                        </p:attrNameLst>
                                      </p:cBhvr>
                                      <p:tavLst>
                                        <p:tav tm="0">
                                          <p:val>
                                            <p:strVal val="1+#ppt_h/2"/>
                                          </p:val>
                                        </p:tav>
                                        <p:tav tm="100000">
                                          <p:val>
                                            <p:strVal val="#ppt_y"/>
                                          </p:val>
                                        </p:tav>
                                      </p:tavLst>
                                    </p:anim>
                                  </p:childTnLst>
                                </p:cTn>
                              </p:par>
                              <p:par>
                                <p:cTn id="80" presetID="2" presetClass="entr" presetSubtype="4" fill="hold" grpId="0" nodeType="withEffect">
                                  <p:stCondLst>
                                    <p:cond delay="0"/>
                                  </p:stCondLst>
                                  <p:childTnLst>
                                    <p:set>
                                      <p:cBhvr>
                                        <p:cTn id="81" dur="1" fill="hold">
                                          <p:stCondLst>
                                            <p:cond delay="0"/>
                                          </p:stCondLst>
                                        </p:cTn>
                                        <p:tgtEl>
                                          <p:spTgt spid="31"/>
                                        </p:tgtEl>
                                        <p:attrNameLst>
                                          <p:attrName>style.visibility</p:attrName>
                                        </p:attrNameLst>
                                      </p:cBhvr>
                                      <p:to>
                                        <p:strVal val="visible"/>
                                      </p:to>
                                    </p:set>
                                    <p:anim calcmode="lin" valueType="num">
                                      <p:cBhvr additive="base">
                                        <p:cTn id="82" dur="500" fill="hold"/>
                                        <p:tgtEl>
                                          <p:spTgt spid="31"/>
                                        </p:tgtEl>
                                        <p:attrNameLst>
                                          <p:attrName>ppt_x</p:attrName>
                                        </p:attrNameLst>
                                      </p:cBhvr>
                                      <p:tavLst>
                                        <p:tav tm="0">
                                          <p:val>
                                            <p:strVal val="#ppt_x"/>
                                          </p:val>
                                        </p:tav>
                                        <p:tav tm="100000">
                                          <p:val>
                                            <p:strVal val="#ppt_x"/>
                                          </p:val>
                                        </p:tav>
                                      </p:tavLst>
                                    </p:anim>
                                    <p:anim calcmode="lin" valueType="num">
                                      <p:cBhvr additive="base">
                                        <p:cTn id="8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33"/>
                                        </p:tgtEl>
                                        <p:attrNameLst>
                                          <p:attrName>style.visibility</p:attrName>
                                        </p:attrNameLst>
                                      </p:cBhvr>
                                      <p:to>
                                        <p:strVal val="visible"/>
                                      </p:to>
                                    </p:set>
                                    <p:anim calcmode="lin" valueType="num">
                                      <p:cBhvr additive="base">
                                        <p:cTn id="88" dur="500" fill="hold"/>
                                        <p:tgtEl>
                                          <p:spTgt spid="33"/>
                                        </p:tgtEl>
                                        <p:attrNameLst>
                                          <p:attrName>ppt_x</p:attrName>
                                        </p:attrNameLst>
                                      </p:cBhvr>
                                      <p:tavLst>
                                        <p:tav tm="0">
                                          <p:val>
                                            <p:strVal val="#ppt_x"/>
                                          </p:val>
                                        </p:tav>
                                        <p:tav tm="100000">
                                          <p:val>
                                            <p:strVal val="#ppt_x"/>
                                          </p:val>
                                        </p:tav>
                                      </p:tavLst>
                                    </p:anim>
                                    <p:anim calcmode="lin" valueType="num">
                                      <p:cBhvr additive="base">
                                        <p:cTn id="89"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18"/>
                                        </p:tgtEl>
                                        <p:attrNameLst>
                                          <p:attrName>style.visibility</p:attrName>
                                        </p:attrNameLst>
                                      </p:cBhvr>
                                      <p:to>
                                        <p:strVal val="visible"/>
                                      </p:to>
                                    </p:set>
                                    <p:anim calcmode="lin" valueType="num">
                                      <p:cBhvr additive="base">
                                        <p:cTn id="94" dur="500" fill="hold"/>
                                        <p:tgtEl>
                                          <p:spTgt spid="18"/>
                                        </p:tgtEl>
                                        <p:attrNameLst>
                                          <p:attrName>ppt_x</p:attrName>
                                        </p:attrNameLst>
                                      </p:cBhvr>
                                      <p:tavLst>
                                        <p:tav tm="0">
                                          <p:val>
                                            <p:strVal val="#ppt_x"/>
                                          </p:val>
                                        </p:tav>
                                        <p:tav tm="100000">
                                          <p:val>
                                            <p:strVal val="#ppt_x"/>
                                          </p:val>
                                        </p:tav>
                                      </p:tavLst>
                                    </p:anim>
                                    <p:anim calcmode="lin" valueType="num">
                                      <p:cBhvr additive="base">
                                        <p:cTn id="9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3" grpId="0" bldLvl="0" animBg="1"/>
      <p:bldP spid="10" grpId="0"/>
      <p:bldP spid="13" grpId="0" bldLvl="0" animBg="1"/>
      <p:bldP spid="15" grpId="0"/>
      <p:bldP spid="16" grpId="0" bldLvl="0" animBg="1"/>
      <p:bldP spid="11" grpId="0" bldLvl="0" animBg="1"/>
      <p:bldP spid="31" grpId="0"/>
      <p:bldP spid="33" grpId="0" bldLvl="0" animBg="1"/>
      <p:bldP spid="34" grpId="0" bldLvl="0" animBg="1"/>
      <p:bldP spid="17" grpId="0" bldLvl="0" animBg="1"/>
      <p:bldP spid="18" grpId="0" bldLvl="0" animBg="1"/>
      <p:bldP spid="1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582607" y="417645"/>
            <a:ext cx="1808480" cy="583565"/>
          </a:xfrm>
          <a:prstGeom prst="rect">
            <a:avLst/>
          </a:prstGeom>
        </p:spPr>
        <p:txBody>
          <a:bodyPr wrap="none">
            <a:spAutoFit/>
          </a:bodyPr>
          <a:lstStyle/>
          <a:p>
            <a:pPr lvl="0"/>
            <a:r>
              <a:rPr lang="zh-CN" altLang="en-US" sz="3200" b="1" dirty="0">
                <a:solidFill>
                  <a:srgbClr val="0F203E"/>
                </a:solidFill>
                <a:latin typeface="微软雅黑" panose="020B0503020204020204" charset="-122"/>
              </a:rPr>
              <a:t>授之以渔</a:t>
            </a:r>
            <a:endParaRPr lang="zh-CN" altLang="en-US" sz="3200" b="1" dirty="0">
              <a:solidFill>
                <a:srgbClr val="0F203E"/>
              </a:solidFill>
              <a:latin typeface="微软雅黑" panose="020B0503020204020204" charset="-122"/>
            </a:endParaRPr>
          </a:p>
        </p:txBody>
      </p:sp>
      <p:cxnSp>
        <p:nvCxnSpPr>
          <p:cNvPr id="6" name="直接连接符 5"/>
          <p:cNvCxnSpPr/>
          <p:nvPr/>
        </p:nvCxnSpPr>
        <p:spPr>
          <a:xfrm>
            <a:off x="1482090" y="982980"/>
            <a:ext cx="10258425" cy="18415"/>
          </a:xfrm>
          <a:prstGeom prst="line">
            <a:avLst/>
          </a:prstGeom>
          <a:ln>
            <a:solidFill>
              <a:srgbClr val="0F203E"/>
            </a:solidFill>
          </a:ln>
        </p:spPr>
        <p:style>
          <a:lnRef idx="1">
            <a:schemeClr val="accent1"/>
          </a:lnRef>
          <a:fillRef idx="0">
            <a:schemeClr val="accent1"/>
          </a:fillRef>
          <a:effectRef idx="0">
            <a:schemeClr val="accent1"/>
          </a:effectRef>
          <a:fontRef idx="minor">
            <a:schemeClr val="tx1"/>
          </a:fontRef>
        </p:style>
      </p:cxnSp>
      <p:grpSp>
        <p:nvGrpSpPr>
          <p:cNvPr id="19" name="组合 18"/>
          <p:cNvGrpSpPr/>
          <p:nvPr/>
        </p:nvGrpSpPr>
        <p:grpSpPr>
          <a:xfrm>
            <a:off x="515938" y="250825"/>
            <a:ext cx="918415" cy="918415"/>
            <a:chOff x="1466479" y="1781857"/>
            <a:chExt cx="3294284" cy="3294284"/>
          </a:xfrm>
        </p:grpSpPr>
        <p:sp>
          <p:nvSpPr>
            <p:cNvPr id="20" name="椭圆 19"/>
            <p:cNvSpPr/>
            <p:nvPr/>
          </p:nvSpPr>
          <p:spPr>
            <a:xfrm>
              <a:off x="1466479" y="1781857"/>
              <a:ext cx="3294284" cy="3294284"/>
            </a:xfrm>
            <a:prstGeom prst="ellipse">
              <a:avLst/>
            </a:prstGeom>
            <a:solidFill>
              <a:schemeClr val="bg1"/>
            </a:solidFill>
            <a:ln>
              <a:noFill/>
            </a:ln>
            <a:effectLst>
              <a:outerShdw blurRad="63500" sx="102000" sy="102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1646418" y="1961795"/>
              <a:ext cx="2934407" cy="2934406"/>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agenda_13877"/>
          <p:cNvSpPr>
            <a:spLocks noChangeAspect="1"/>
          </p:cNvSpPr>
          <p:nvPr/>
        </p:nvSpPr>
        <p:spPr bwMode="auto">
          <a:xfrm>
            <a:off x="752810" y="507706"/>
            <a:ext cx="402759" cy="402493"/>
          </a:xfrm>
          <a:custGeom>
            <a:avLst/>
            <a:gdLst>
              <a:gd name="T0" fmla="*/ 304 w 12633"/>
              <a:gd name="T1" fmla="*/ 5016 h 12624"/>
              <a:gd name="T2" fmla="*/ 12065 w 12633"/>
              <a:gd name="T3" fmla="*/ 115 h 12624"/>
              <a:gd name="T4" fmla="*/ 12560 w 12633"/>
              <a:gd name="T5" fmla="*/ 541 h 12624"/>
              <a:gd name="T6" fmla="*/ 9631 w 12633"/>
              <a:gd name="T7" fmla="*/ 12260 h 12624"/>
              <a:gd name="T8" fmla="*/ 9042 w 12633"/>
              <a:gd name="T9" fmla="*/ 12452 h 12624"/>
              <a:gd name="T10" fmla="*/ 6498 w 12633"/>
              <a:gd name="T11" fmla="*/ 10333 h 12624"/>
              <a:gd name="T12" fmla="*/ 6006 w 12633"/>
              <a:gd name="T13" fmla="*/ 10355 h 12624"/>
              <a:gd name="T14" fmla="*/ 4701 w 12633"/>
              <a:gd name="T15" fmla="*/ 11659 h 12624"/>
              <a:gd name="T16" fmla="*/ 4303 w 12633"/>
              <a:gd name="T17" fmla="*/ 11738 h 12624"/>
              <a:gd name="T18" fmla="*/ 4077 w 12633"/>
              <a:gd name="T19" fmla="*/ 11401 h 12624"/>
              <a:gd name="T20" fmla="*/ 4077 w 12633"/>
              <a:gd name="T21" fmla="*/ 8646 h 12624"/>
              <a:gd name="T22" fmla="*/ 4184 w 12633"/>
              <a:gd name="T23" fmla="*/ 8387 h 12624"/>
              <a:gd name="T24" fmla="*/ 9490 w 12633"/>
              <a:gd name="T25" fmla="*/ 3081 h 12624"/>
              <a:gd name="T26" fmla="*/ 3226 w 12633"/>
              <a:gd name="T27" fmla="*/ 7780 h 12624"/>
              <a:gd name="T28" fmla="*/ 2773 w 12633"/>
              <a:gd name="T29" fmla="*/ 7768 h 12624"/>
              <a:gd name="T30" fmla="*/ 211 w 12633"/>
              <a:gd name="T31" fmla="*/ 5634 h 12624"/>
              <a:gd name="T32" fmla="*/ 304 w 12633"/>
              <a:gd name="T33" fmla="*/ 5016 h 12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633" h="12624">
                <a:moveTo>
                  <a:pt x="304" y="5016"/>
                </a:moveTo>
                <a:lnTo>
                  <a:pt x="12065" y="115"/>
                </a:lnTo>
                <a:cubicBezTo>
                  <a:pt x="12342" y="0"/>
                  <a:pt x="12633" y="250"/>
                  <a:pt x="12560" y="541"/>
                </a:cubicBezTo>
                <a:lnTo>
                  <a:pt x="9631" y="12260"/>
                </a:lnTo>
                <a:cubicBezTo>
                  <a:pt x="9565" y="12521"/>
                  <a:pt x="9249" y="12624"/>
                  <a:pt x="9042" y="12452"/>
                </a:cubicBezTo>
                <a:lnTo>
                  <a:pt x="6498" y="10333"/>
                </a:lnTo>
                <a:cubicBezTo>
                  <a:pt x="6353" y="10212"/>
                  <a:pt x="6139" y="10221"/>
                  <a:pt x="6006" y="10355"/>
                </a:cubicBezTo>
                <a:lnTo>
                  <a:pt x="4701" y="11659"/>
                </a:lnTo>
                <a:cubicBezTo>
                  <a:pt x="4596" y="11763"/>
                  <a:pt x="4440" y="11794"/>
                  <a:pt x="4303" y="11738"/>
                </a:cubicBezTo>
                <a:cubicBezTo>
                  <a:pt x="4167" y="11681"/>
                  <a:pt x="4078" y="11549"/>
                  <a:pt x="4077" y="11401"/>
                </a:cubicBezTo>
                <a:lnTo>
                  <a:pt x="4077" y="8646"/>
                </a:lnTo>
                <a:cubicBezTo>
                  <a:pt x="4077" y="8549"/>
                  <a:pt x="4116" y="8456"/>
                  <a:pt x="4184" y="8387"/>
                </a:cubicBezTo>
                <a:lnTo>
                  <a:pt x="9490" y="3081"/>
                </a:lnTo>
                <a:lnTo>
                  <a:pt x="3226" y="7780"/>
                </a:lnTo>
                <a:cubicBezTo>
                  <a:pt x="3091" y="7881"/>
                  <a:pt x="2903" y="7877"/>
                  <a:pt x="2773" y="7768"/>
                </a:cubicBezTo>
                <a:lnTo>
                  <a:pt x="211" y="5634"/>
                </a:lnTo>
                <a:cubicBezTo>
                  <a:pt x="0" y="5458"/>
                  <a:pt x="51" y="5122"/>
                  <a:pt x="304" y="5016"/>
                </a:cubicBezTo>
                <a:close/>
              </a:path>
            </a:pathLst>
          </a:custGeom>
          <a:solidFill>
            <a:schemeClr val="bg1"/>
          </a:solidFill>
          <a:ln>
            <a:noFill/>
          </a:ln>
        </p:spPr>
        <p:txBody>
          <a:bodyPr/>
          <a:lstStyle/>
          <a:p>
            <a:endParaRPr lang="zh-CN" altLang="en-US"/>
          </a:p>
        </p:txBody>
      </p:sp>
      <p:sp>
        <p:nvSpPr>
          <p:cNvPr id="8" name="文本框 7"/>
          <p:cNvSpPr txBox="1"/>
          <p:nvPr/>
        </p:nvSpPr>
        <p:spPr>
          <a:xfrm>
            <a:off x="2152650" y="1348105"/>
            <a:ext cx="9519285" cy="460375"/>
          </a:xfrm>
          <a:prstGeom prst="rect">
            <a:avLst/>
          </a:prstGeom>
          <a:noFill/>
          <a:ln w="12700">
            <a:solidFill>
              <a:schemeClr val="accent1"/>
            </a:solidFill>
            <a:prstDash val="sysDash"/>
          </a:ln>
        </p:spPr>
        <p:txBody>
          <a:bodyPr wrap="square" rtlCol="0">
            <a:spAutoFit/>
          </a:bodyPr>
          <a:lstStyle/>
          <a:p>
            <a:r>
              <a:rPr lang="zh-CN" altLang="en-US" sz="2400" b="1" dirty="0">
                <a:solidFill>
                  <a:srgbClr val="FF0000"/>
                </a:solidFill>
                <a:sym typeface="+mn-ea"/>
              </a:rPr>
              <a:t>问题词、答案来源词、答案方式词、分值</a:t>
            </a:r>
            <a:r>
              <a:rPr lang="zh-CN" altLang="en-US" sz="2400" b="1" dirty="0">
                <a:sym typeface="+mn-ea"/>
              </a:rPr>
              <a:t>（答几条</a:t>
            </a:r>
            <a:r>
              <a:rPr lang="zh-CN" altLang="en-US" sz="2400" b="1" dirty="0" smtClean="0">
                <a:sym typeface="+mn-ea"/>
              </a:rPr>
              <a:t>）</a:t>
            </a:r>
            <a:endParaRPr lang="zh-CN" altLang="en-US" sz="2400" b="1" dirty="0"/>
          </a:p>
        </p:txBody>
      </p:sp>
      <p:sp>
        <p:nvSpPr>
          <p:cNvPr id="9" name="文本框 8"/>
          <p:cNvSpPr txBox="1"/>
          <p:nvPr/>
        </p:nvSpPr>
        <p:spPr>
          <a:xfrm>
            <a:off x="2152650" y="1963420"/>
            <a:ext cx="9518015" cy="1276350"/>
          </a:xfrm>
          <a:prstGeom prst="rect">
            <a:avLst/>
          </a:prstGeom>
          <a:noFill/>
          <a:ln>
            <a:solidFill>
              <a:srgbClr val="00B050"/>
            </a:solidFill>
            <a:prstDash val="sysDash"/>
          </a:ln>
        </p:spPr>
        <p:txBody>
          <a:bodyPr wrap="square" rtlCol="0">
            <a:spAutoFit/>
          </a:bodyPr>
          <a:lstStyle/>
          <a:p>
            <a:pPr>
              <a:spcAft>
                <a:spcPts val="600"/>
              </a:spcAft>
            </a:pPr>
            <a:r>
              <a:rPr lang="zh-CN" altLang="en-US" sz="2400" b="1" dirty="0" smtClean="0">
                <a:sym typeface="+mn-ea"/>
              </a:rPr>
              <a:t>①审什么：</a:t>
            </a:r>
            <a:r>
              <a:rPr lang="zh-CN" altLang="en-US" sz="2400" b="1" dirty="0">
                <a:sym typeface="+mn-ea"/>
              </a:rPr>
              <a:t>导语、正文、出处、注释 </a:t>
            </a:r>
            <a:r>
              <a:rPr lang="en-US" altLang="zh-CN" sz="2400" b="1" dirty="0">
                <a:sym typeface="+mn-ea"/>
              </a:rPr>
              <a:t>——</a:t>
            </a:r>
            <a:r>
              <a:rPr lang="zh-CN" altLang="en-US" sz="2400" b="1" dirty="0">
                <a:solidFill>
                  <a:srgbClr val="FF0000"/>
                </a:solidFill>
                <a:sym typeface="+mn-ea"/>
              </a:rPr>
              <a:t>明确考查知识点</a:t>
            </a:r>
            <a:endParaRPr lang="zh-CN" altLang="en-US" sz="2400" b="1" dirty="0">
              <a:solidFill>
                <a:srgbClr val="FF0000"/>
              </a:solidFill>
              <a:sym typeface="+mn-ea"/>
            </a:endParaRPr>
          </a:p>
          <a:p>
            <a:r>
              <a:rPr lang="zh-CN" altLang="en-US" sz="2400" b="1" dirty="0">
                <a:sym typeface="+mn-ea"/>
              </a:rPr>
              <a:t>②怎么审：</a:t>
            </a:r>
            <a:r>
              <a:rPr lang="zh-CN" altLang="en-US" sz="2400" b="1" dirty="0">
                <a:solidFill>
                  <a:srgbClr val="FF0000"/>
                </a:solidFill>
                <a:sym typeface="+mn-ea"/>
              </a:rPr>
              <a:t>有几句</a:t>
            </a:r>
            <a:r>
              <a:rPr lang="zh-CN" altLang="en-US" sz="2400" b="1" dirty="0">
                <a:sym typeface="+mn-ea"/>
              </a:rPr>
              <a:t>，材料</a:t>
            </a:r>
            <a:r>
              <a:rPr lang="zh-CN" altLang="en-US" sz="2400" b="1" dirty="0">
                <a:solidFill>
                  <a:srgbClr val="FF0000"/>
                </a:solidFill>
                <a:sym typeface="+mn-ea"/>
              </a:rPr>
              <a:t>结构</a:t>
            </a:r>
            <a:r>
              <a:rPr lang="zh-CN" altLang="en-US" sz="2400" b="1" dirty="0">
                <a:sym typeface="+mn-ea"/>
              </a:rPr>
              <a:t>，</a:t>
            </a:r>
            <a:r>
              <a:rPr lang="zh-CN" altLang="en-US" sz="2400" b="1" dirty="0">
                <a:solidFill>
                  <a:srgbClr val="FF0000"/>
                </a:solidFill>
                <a:sym typeface="+mn-ea"/>
              </a:rPr>
              <a:t>勾出</a:t>
            </a:r>
            <a:r>
              <a:rPr lang="zh-CN" altLang="en-US" sz="2400" b="1" dirty="0">
                <a:sym typeface="+mn-ea"/>
              </a:rPr>
              <a:t>关键信息（关键</a:t>
            </a:r>
            <a:r>
              <a:rPr lang="zh-CN" altLang="en-US" sz="2400" b="1" dirty="0">
                <a:solidFill>
                  <a:srgbClr val="FF0000"/>
                </a:solidFill>
                <a:sym typeface="+mn-ea"/>
              </a:rPr>
              <a:t>句子</a:t>
            </a:r>
            <a:r>
              <a:rPr lang="zh-CN" altLang="en-US" sz="2400" b="1" dirty="0">
                <a:sym typeface="+mn-ea"/>
              </a:rPr>
              <a:t>，</a:t>
            </a:r>
            <a:r>
              <a:rPr lang="zh-CN" altLang="en-US" sz="2400" b="1" dirty="0">
                <a:solidFill>
                  <a:srgbClr val="FF0000"/>
                </a:solidFill>
                <a:sym typeface="+mn-ea"/>
              </a:rPr>
              <a:t>标点</a:t>
            </a:r>
            <a:r>
              <a:rPr lang="zh-CN" altLang="en-US" sz="2400" b="1" dirty="0">
                <a:sym typeface="+mn-ea"/>
              </a:rPr>
              <a:t>，</a:t>
            </a:r>
            <a:r>
              <a:rPr lang="zh-CN" altLang="en-US" sz="2400" b="1" dirty="0">
                <a:solidFill>
                  <a:srgbClr val="FF0000"/>
                </a:solidFill>
                <a:sym typeface="+mn-ea"/>
              </a:rPr>
              <a:t>连接词</a:t>
            </a:r>
            <a:r>
              <a:rPr lang="zh-CN" altLang="en-US" sz="2400" b="1" dirty="0">
                <a:sym typeface="+mn-ea"/>
              </a:rPr>
              <a:t>），</a:t>
            </a:r>
            <a:r>
              <a:rPr lang="zh-CN" altLang="en-US" sz="2400" b="1" dirty="0">
                <a:solidFill>
                  <a:srgbClr val="FF0000"/>
                </a:solidFill>
                <a:sym typeface="+mn-ea"/>
              </a:rPr>
              <a:t>精准定位题目考查的</a:t>
            </a:r>
            <a:r>
              <a:rPr lang="zh-CN" altLang="en-US" sz="2400" b="1" dirty="0" smtClean="0">
                <a:solidFill>
                  <a:srgbClr val="FF0000"/>
                </a:solidFill>
                <a:sym typeface="+mn-ea"/>
              </a:rPr>
              <a:t>知识点</a:t>
            </a:r>
            <a:endParaRPr lang="zh-CN" altLang="en-US" sz="2400" b="1" dirty="0">
              <a:solidFill>
                <a:srgbClr val="FF0000"/>
              </a:solidFill>
              <a:sym typeface="+mn-ea"/>
            </a:endParaRPr>
          </a:p>
        </p:txBody>
      </p:sp>
      <p:sp>
        <p:nvSpPr>
          <p:cNvPr id="2" name="五边形 1"/>
          <p:cNvSpPr/>
          <p:nvPr/>
        </p:nvSpPr>
        <p:spPr>
          <a:xfrm>
            <a:off x="214630" y="1280795"/>
            <a:ext cx="1692275" cy="578485"/>
          </a:xfrm>
          <a:prstGeom prst="homePlat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60020" y="1346835"/>
            <a:ext cx="1604010" cy="460375"/>
          </a:xfrm>
          <a:prstGeom prst="rect">
            <a:avLst/>
          </a:prstGeom>
          <a:noFill/>
        </p:spPr>
        <p:txBody>
          <a:bodyPr wrap="square" rtlCol="0">
            <a:spAutoFit/>
          </a:bodyPr>
          <a:lstStyle/>
          <a:p>
            <a:r>
              <a:rPr lang="zh-CN" altLang="en-US" sz="2400" dirty="0" smtClean="0">
                <a:solidFill>
                  <a:schemeClr val="bg1"/>
                </a:solidFill>
              </a:rPr>
              <a:t>一读</a:t>
            </a:r>
            <a:r>
              <a:rPr lang="zh-CN" altLang="en-US" sz="2400" dirty="0" smtClean="0">
                <a:solidFill>
                  <a:schemeClr val="bg1"/>
                </a:solidFill>
                <a:sym typeface="+mn-ea"/>
              </a:rPr>
              <a:t>问题</a:t>
            </a:r>
            <a:endParaRPr lang="zh-CN" altLang="en-US" sz="2400" dirty="0" smtClean="0">
              <a:solidFill>
                <a:schemeClr val="bg1"/>
              </a:solidFill>
            </a:endParaRPr>
          </a:p>
        </p:txBody>
      </p:sp>
      <p:grpSp>
        <p:nvGrpSpPr>
          <p:cNvPr id="17" name="组合 16"/>
          <p:cNvGrpSpPr/>
          <p:nvPr/>
        </p:nvGrpSpPr>
        <p:grpSpPr>
          <a:xfrm>
            <a:off x="159385" y="2232025"/>
            <a:ext cx="1746885" cy="595185"/>
            <a:chOff x="744645" y="1850329"/>
            <a:chExt cx="1069045" cy="595223"/>
          </a:xfrm>
        </p:grpSpPr>
        <p:sp>
          <p:nvSpPr>
            <p:cNvPr id="18" name="五边形 17"/>
            <p:cNvSpPr/>
            <p:nvPr/>
          </p:nvSpPr>
          <p:spPr>
            <a:xfrm>
              <a:off x="744645" y="1850329"/>
              <a:ext cx="1069045" cy="595223"/>
            </a:xfrm>
            <a:prstGeom prst="homePlat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TextBox 22"/>
            <p:cNvSpPr txBox="1"/>
            <p:nvPr/>
          </p:nvSpPr>
          <p:spPr>
            <a:xfrm>
              <a:off x="799755" y="1910711"/>
              <a:ext cx="941571" cy="460404"/>
            </a:xfrm>
            <a:prstGeom prst="rect">
              <a:avLst/>
            </a:prstGeom>
            <a:noFill/>
          </p:spPr>
          <p:txBody>
            <a:bodyPr wrap="square" rtlCol="0">
              <a:spAutoFit/>
            </a:bodyPr>
            <a:lstStyle/>
            <a:p>
              <a:r>
                <a:rPr lang="zh-CN" altLang="en-US" sz="2400" dirty="0" smtClean="0">
                  <a:solidFill>
                    <a:schemeClr val="bg1"/>
                  </a:solidFill>
                </a:rPr>
                <a:t>二审材料</a:t>
              </a:r>
              <a:endParaRPr lang="zh-CN" altLang="en-US" sz="2400" dirty="0">
                <a:solidFill>
                  <a:schemeClr val="bg1"/>
                </a:solidFill>
              </a:endParaRPr>
            </a:p>
          </p:txBody>
        </p:sp>
      </p:grpSp>
      <p:sp>
        <p:nvSpPr>
          <p:cNvPr id="27" name="文本框 3"/>
          <p:cNvSpPr txBox="1"/>
          <p:nvPr/>
        </p:nvSpPr>
        <p:spPr>
          <a:xfrm>
            <a:off x="6680872" y="530522"/>
            <a:ext cx="4990669" cy="460375"/>
          </a:xfrm>
          <a:prstGeom prst="rect">
            <a:avLst/>
          </a:prstGeom>
          <a:noFill/>
        </p:spPr>
        <p:txBody>
          <a:bodyPr wrap="square" rtlCol="0">
            <a:spAutoFit/>
          </a:bodyPr>
          <a:lstStyle/>
          <a:p>
            <a:r>
              <a:rPr lang="zh-CN" altLang="en-US" sz="2400" b="1" dirty="0"/>
              <a:t>材料解析三步走：一读二审三写</a:t>
            </a:r>
            <a:endParaRPr lang="zh-CN" altLang="en-US" sz="2400" b="1" dirty="0"/>
          </a:p>
        </p:txBody>
      </p:sp>
      <p:sp>
        <p:nvSpPr>
          <p:cNvPr id="3" name="文本框 2"/>
          <p:cNvSpPr txBox="1"/>
          <p:nvPr/>
        </p:nvSpPr>
        <p:spPr>
          <a:xfrm>
            <a:off x="249555" y="3458210"/>
            <a:ext cx="11604625" cy="1630045"/>
          </a:xfrm>
          <a:prstGeom prst="rect">
            <a:avLst/>
          </a:prstGeom>
          <a:noFill/>
          <a:ln w="12700" cmpd="sng">
            <a:solidFill>
              <a:schemeClr val="accent1">
                <a:shade val="50000"/>
              </a:schemeClr>
            </a:solidFill>
            <a:prstDash val="solid"/>
          </a:ln>
        </p:spPr>
        <p:txBody>
          <a:bodyPr wrap="square" rtlCol="0" anchor="t">
            <a:spAutoFit/>
          </a:bodyPr>
          <a:lstStyle/>
          <a:p>
            <a:r>
              <a:rPr lang="zh-CN" sz="2000">
                <a:latin typeface="楷体" panose="02010609060101010101" charset="-122"/>
                <a:ea typeface="楷体" panose="02010609060101010101" charset="-122"/>
                <a:cs typeface="楷体" panose="02010609060101010101" charset="-122"/>
                <a:sym typeface="+mn-ea"/>
              </a:rPr>
              <a:t>例题.阅读下列材料：</a:t>
            </a:r>
            <a:endParaRPr lang="zh-CN" sz="2000">
              <a:latin typeface="楷体" panose="02010609060101010101" charset="-122"/>
              <a:ea typeface="楷体" panose="02010609060101010101" charset="-122"/>
              <a:cs typeface="楷体" panose="02010609060101010101" charset="-122"/>
              <a:sym typeface="+mn-ea"/>
            </a:endParaRPr>
          </a:p>
          <a:p>
            <a:r>
              <a:rPr lang="zh-CN" sz="2000">
                <a:latin typeface="楷体" panose="02010609060101010101" charset="-122"/>
                <a:ea typeface="楷体" panose="02010609060101010101" charset="-122"/>
                <a:cs typeface="楷体" panose="02010609060101010101" charset="-122"/>
                <a:sym typeface="+mn-ea"/>
              </a:rPr>
              <a:t>材料二：革命与改良在互相对立中又互相联结，在不同一性中具有同一性。康有为为</a:t>
            </a:r>
            <a:r>
              <a:rPr lang="en-US" altLang="zh-CN" sz="2000">
                <a:latin typeface="楷体" panose="02010609060101010101" charset="-122"/>
                <a:ea typeface="楷体" panose="02010609060101010101" charset="-122"/>
                <a:cs typeface="楷体" panose="02010609060101010101" charset="-122"/>
                <a:sym typeface="+mn-ea"/>
              </a:rPr>
              <a:t>“</a:t>
            </a:r>
            <a:r>
              <a:rPr lang="zh-CN" altLang="en-US" sz="2000">
                <a:latin typeface="楷体" panose="02010609060101010101" charset="-122"/>
                <a:ea typeface="楷体" panose="02010609060101010101" charset="-122"/>
                <a:cs typeface="楷体" panose="02010609060101010101" charset="-122"/>
                <a:sym typeface="+mn-ea"/>
              </a:rPr>
              <a:t>救亡图存</a:t>
            </a:r>
            <a:r>
              <a:rPr lang="en-US" altLang="zh-CN" sz="2000">
                <a:latin typeface="楷体" panose="02010609060101010101" charset="-122"/>
                <a:ea typeface="楷体" panose="02010609060101010101" charset="-122"/>
                <a:cs typeface="楷体" panose="02010609060101010101" charset="-122"/>
                <a:sym typeface="+mn-ea"/>
              </a:rPr>
              <a:t>”</a:t>
            </a:r>
            <a:r>
              <a:rPr lang="zh-CN" altLang="en-US" sz="2000">
                <a:latin typeface="楷体" panose="02010609060101010101" charset="-122"/>
                <a:ea typeface="楷体" panose="02010609060101010101" charset="-122"/>
                <a:cs typeface="楷体" panose="02010609060101010101" charset="-122"/>
                <a:sym typeface="+mn-ea"/>
              </a:rPr>
              <a:t>而谋求政治上的改良，孙中山也因列强的</a:t>
            </a:r>
            <a:r>
              <a:rPr lang="en-US" altLang="zh-CN" sz="2000">
                <a:latin typeface="楷体" panose="02010609060101010101" charset="-122"/>
                <a:ea typeface="楷体" panose="02010609060101010101" charset="-122"/>
                <a:cs typeface="楷体" panose="02010609060101010101" charset="-122"/>
                <a:sym typeface="+mn-ea"/>
              </a:rPr>
              <a:t>“</a:t>
            </a:r>
            <a:r>
              <a:rPr lang="zh-CN" altLang="en-US" sz="2000">
                <a:latin typeface="楷体" panose="02010609060101010101" charset="-122"/>
                <a:ea typeface="楷体" panose="02010609060101010101" charset="-122"/>
                <a:cs typeface="楷体" panose="02010609060101010101" charset="-122"/>
                <a:sym typeface="+mn-ea"/>
              </a:rPr>
              <a:t>虎视鹰瞵</a:t>
            </a:r>
            <a:r>
              <a:rPr lang="en-US" altLang="zh-CN" sz="2000">
                <a:latin typeface="楷体" panose="02010609060101010101" charset="-122"/>
                <a:ea typeface="楷体" panose="02010609060101010101" charset="-122"/>
                <a:cs typeface="楷体" panose="02010609060101010101" charset="-122"/>
                <a:sym typeface="+mn-ea"/>
              </a:rPr>
              <a:t>”</a:t>
            </a:r>
            <a:r>
              <a:rPr lang="zh-CN" altLang="en-US" sz="2000">
                <a:latin typeface="楷体" panose="02010609060101010101" charset="-122"/>
                <a:ea typeface="楷体" panose="02010609060101010101" charset="-122"/>
                <a:cs typeface="楷体" panose="02010609060101010101" charset="-122"/>
                <a:sym typeface="+mn-ea"/>
              </a:rPr>
              <a:t>而走向革命。取自西方的社会契约论和归纳方法等也是由改良派和革命派相率译解的。此外，革命和改良两派都把中国的去路寄托于实现资本主义，因此反封建同是二者的奋斗目标。</a:t>
            </a:r>
            <a:r>
              <a:rPr lang="en-US" altLang="zh-CN" sz="2000">
                <a:latin typeface="楷体" panose="02010609060101010101" charset="-122"/>
                <a:ea typeface="楷体" panose="02010609060101010101" charset="-122"/>
                <a:cs typeface="楷体" panose="02010609060101010101" charset="-122"/>
                <a:sym typeface="+mn-ea"/>
              </a:rPr>
              <a:t>                 </a:t>
            </a:r>
            <a:r>
              <a:rPr lang="zh-CN" sz="2000">
                <a:latin typeface="楷体" panose="02010609060101010101" charset="-122"/>
                <a:ea typeface="楷体" panose="02010609060101010101" charset="-122"/>
                <a:cs typeface="楷体" panose="02010609060101010101" charset="-122"/>
                <a:sym typeface="+mn-ea"/>
              </a:rPr>
              <a:t>——摘编自陈旭麓《近代中国社会的新陈代谢》</a:t>
            </a:r>
            <a:endParaRPr lang="zh-CN" altLang="en-US" sz="2000">
              <a:latin typeface="楷体" panose="02010609060101010101" charset="-122"/>
              <a:ea typeface="楷体" panose="02010609060101010101" charset="-122"/>
              <a:cs typeface="楷体" panose="02010609060101010101" charset="-122"/>
              <a:sym typeface="+mn-ea"/>
            </a:endParaRPr>
          </a:p>
        </p:txBody>
      </p:sp>
      <p:sp>
        <p:nvSpPr>
          <p:cNvPr id="4" name="文本框 3"/>
          <p:cNvSpPr txBox="1"/>
          <p:nvPr/>
        </p:nvSpPr>
        <p:spPr>
          <a:xfrm>
            <a:off x="249555" y="5370195"/>
            <a:ext cx="11204575" cy="706755"/>
          </a:xfrm>
          <a:prstGeom prst="rect">
            <a:avLst/>
          </a:prstGeom>
          <a:noFill/>
          <a:ln w="9525">
            <a:noFill/>
          </a:ln>
        </p:spPr>
        <p:txBody>
          <a:bodyPr wrap="square">
            <a:spAutoFit/>
          </a:bodyPr>
          <a:lstStyle/>
          <a:p>
            <a:pPr indent="0"/>
            <a:r>
              <a:rPr lang="zh-CN" sz="2000" b="0">
                <a:latin typeface="楷体" panose="02010609060101010101" charset="-122"/>
                <a:ea typeface="楷体" panose="02010609060101010101" charset="-122"/>
                <a:cs typeface="楷体" panose="02010609060101010101" charset="-122"/>
              </a:rPr>
              <a:t>（3）根据材料二，概括革命与改良“同一性”的表现。（2分）</a:t>
            </a:r>
            <a:endParaRPr lang="zh-CN" sz="2000" b="0">
              <a:latin typeface="楷体" panose="02010609060101010101" charset="-122"/>
              <a:ea typeface="楷体" panose="02010609060101010101" charset="-122"/>
              <a:cs typeface="楷体" panose="02010609060101010101" charset="-122"/>
            </a:endParaRPr>
          </a:p>
          <a:p>
            <a:endParaRPr lang="zh-CN" sz="2000" b="0">
              <a:latin typeface="楷体" panose="02010609060101010101" charset="-122"/>
              <a:ea typeface="楷体" panose="02010609060101010101" charset="-122"/>
              <a:cs typeface="楷体" panose="02010609060101010101" charset="-122"/>
            </a:endParaRPr>
          </a:p>
        </p:txBody>
      </p:sp>
      <p:sp>
        <p:nvSpPr>
          <p:cNvPr id="13" name="圆角矩形 12"/>
          <p:cNvSpPr/>
          <p:nvPr/>
        </p:nvSpPr>
        <p:spPr>
          <a:xfrm>
            <a:off x="1022985" y="5361305"/>
            <a:ext cx="1238250" cy="3683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3" name="圆角矩形 42"/>
          <p:cNvSpPr/>
          <p:nvPr/>
        </p:nvSpPr>
        <p:spPr>
          <a:xfrm>
            <a:off x="4551045" y="5370195"/>
            <a:ext cx="694690" cy="4159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圆角矩形 6"/>
          <p:cNvSpPr/>
          <p:nvPr/>
        </p:nvSpPr>
        <p:spPr>
          <a:xfrm>
            <a:off x="5525770" y="5318125"/>
            <a:ext cx="951865" cy="42037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 name="圆角矩形 13"/>
          <p:cNvSpPr/>
          <p:nvPr/>
        </p:nvSpPr>
        <p:spPr>
          <a:xfrm>
            <a:off x="2502535" y="5379085"/>
            <a:ext cx="520700" cy="33909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5" name="直接连接符 14"/>
          <p:cNvCxnSpPr/>
          <p:nvPr/>
        </p:nvCxnSpPr>
        <p:spPr>
          <a:xfrm flipV="1">
            <a:off x="9623425" y="4717415"/>
            <a:ext cx="1681480" cy="7620"/>
          </a:xfrm>
          <a:prstGeom prst="line">
            <a:avLst/>
          </a:prstGeom>
          <a:ln w="57150">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16" name="直接连接符 15"/>
          <p:cNvCxnSpPr/>
          <p:nvPr/>
        </p:nvCxnSpPr>
        <p:spPr>
          <a:xfrm flipV="1">
            <a:off x="3268980" y="4692015"/>
            <a:ext cx="825500" cy="8255"/>
          </a:xfrm>
          <a:prstGeom prst="line">
            <a:avLst/>
          </a:prstGeom>
          <a:ln w="57150">
            <a:solidFill>
              <a:srgbClr val="FF0000"/>
            </a:solidFill>
          </a:ln>
        </p:spPr>
        <p:style>
          <a:lnRef idx="3">
            <a:schemeClr val="accent4"/>
          </a:lnRef>
          <a:fillRef idx="0">
            <a:schemeClr val="accent4"/>
          </a:fillRef>
          <a:effectRef idx="2">
            <a:schemeClr val="accent4"/>
          </a:effectRef>
          <a:fontRef idx="minor">
            <a:schemeClr val="tx1"/>
          </a:fontRef>
        </p:style>
      </p:cxnSp>
      <p:sp>
        <p:nvSpPr>
          <p:cNvPr id="31" name="云形 30"/>
          <p:cNvSpPr/>
          <p:nvPr/>
        </p:nvSpPr>
        <p:spPr>
          <a:xfrm>
            <a:off x="6595745" y="5292090"/>
            <a:ext cx="844550" cy="484505"/>
          </a:xfrm>
          <a:prstGeom prst="cloud">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圆角矩形 33"/>
          <p:cNvSpPr/>
          <p:nvPr/>
        </p:nvSpPr>
        <p:spPr>
          <a:xfrm>
            <a:off x="9980295" y="3743960"/>
            <a:ext cx="1012190" cy="4159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35" name="圆角矩形 34"/>
          <p:cNvSpPr/>
          <p:nvPr/>
        </p:nvSpPr>
        <p:spPr>
          <a:xfrm>
            <a:off x="3904615" y="4065270"/>
            <a:ext cx="2206625" cy="4159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36" name="直接连接符 35"/>
          <p:cNvCxnSpPr/>
          <p:nvPr/>
        </p:nvCxnSpPr>
        <p:spPr>
          <a:xfrm>
            <a:off x="817880" y="5012055"/>
            <a:ext cx="3113405" cy="6350"/>
          </a:xfrm>
          <a:prstGeom prst="line">
            <a:avLst/>
          </a:prstGeom>
          <a:ln w="57150">
            <a:solidFill>
              <a:srgbClr val="FF0000"/>
            </a:solidFill>
          </a:ln>
        </p:spPr>
        <p:style>
          <a:lnRef idx="3">
            <a:schemeClr val="accent4"/>
          </a:lnRef>
          <a:fillRef idx="0">
            <a:schemeClr val="accent4"/>
          </a:fillRef>
          <a:effectRef idx="2">
            <a:schemeClr val="accent4"/>
          </a:effectRef>
          <a:fontRef idx="minor">
            <a:schemeClr val="tx1"/>
          </a:fontRef>
        </p:style>
      </p:cxnSp>
    </p:spTree>
    <p:custDataLst>
      <p:tags r:id="rId1"/>
    </p:custDataLst>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ppt_x"/>
                                          </p:val>
                                        </p:tav>
                                        <p:tav tm="100000">
                                          <p:val>
                                            <p:strVal val="#ppt_x"/>
                                          </p:val>
                                        </p:tav>
                                      </p:tavLst>
                                    </p:anim>
                                    <p:anim calcmode="lin" valueType="num">
                                      <p:cBhvr additive="base">
                                        <p:cTn id="1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fill="hold"/>
                                        <p:tgtEl>
                                          <p:spTgt spid="34"/>
                                        </p:tgtEl>
                                        <p:attrNameLst>
                                          <p:attrName>ppt_x</p:attrName>
                                        </p:attrNameLst>
                                      </p:cBhvr>
                                      <p:tavLst>
                                        <p:tav tm="0">
                                          <p:val>
                                            <p:strVal val="#ppt_x"/>
                                          </p:val>
                                        </p:tav>
                                        <p:tav tm="100000">
                                          <p:val>
                                            <p:strVal val="#ppt_x"/>
                                          </p:val>
                                        </p:tav>
                                      </p:tavLst>
                                    </p:anim>
                                    <p:anim calcmode="lin" valueType="num">
                                      <p:cBhvr additive="base">
                                        <p:cTn id="2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8" presetClass="entr" presetSubtype="16"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diamond(in)">
                                      <p:cBhvr>
                                        <p:cTn id="33" dur="20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31" grpId="1" animBg="1"/>
      <p:bldP spid="35" grpId="0" animBg="1"/>
      <p:bldP spid="35" grpId="1" animBg="1"/>
      <p:bldP spid="34" grpId="0" animBg="1"/>
      <p:bldP spid="3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582607" y="417645"/>
            <a:ext cx="1808480" cy="583565"/>
          </a:xfrm>
          <a:prstGeom prst="rect">
            <a:avLst/>
          </a:prstGeom>
        </p:spPr>
        <p:txBody>
          <a:bodyPr wrap="none">
            <a:spAutoFit/>
          </a:bodyPr>
          <a:lstStyle/>
          <a:p>
            <a:pPr lvl="0"/>
            <a:r>
              <a:rPr lang="zh-CN" altLang="en-US" sz="3200" b="1" dirty="0">
                <a:solidFill>
                  <a:srgbClr val="0F203E"/>
                </a:solidFill>
                <a:latin typeface="微软雅黑" panose="020B0503020204020204" charset="-122"/>
              </a:rPr>
              <a:t>授之以渔</a:t>
            </a:r>
            <a:endParaRPr lang="zh-CN" altLang="en-US" sz="3200" b="1" dirty="0">
              <a:solidFill>
                <a:srgbClr val="0F203E"/>
              </a:solidFill>
              <a:latin typeface="微软雅黑" panose="020B0503020204020204" charset="-122"/>
            </a:endParaRPr>
          </a:p>
        </p:txBody>
      </p:sp>
      <p:cxnSp>
        <p:nvCxnSpPr>
          <p:cNvPr id="6" name="直接连接符 5"/>
          <p:cNvCxnSpPr/>
          <p:nvPr/>
        </p:nvCxnSpPr>
        <p:spPr>
          <a:xfrm>
            <a:off x="1482090" y="982980"/>
            <a:ext cx="10258425" cy="18415"/>
          </a:xfrm>
          <a:prstGeom prst="line">
            <a:avLst/>
          </a:prstGeom>
          <a:ln>
            <a:solidFill>
              <a:srgbClr val="0F203E"/>
            </a:solidFill>
          </a:ln>
        </p:spPr>
        <p:style>
          <a:lnRef idx="1">
            <a:schemeClr val="accent1"/>
          </a:lnRef>
          <a:fillRef idx="0">
            <a:schemeClr val="accent1"/>
          </a:fillRef>
          <a:effectRef idx="0">
            <a:schemeClr val="accent1"/>
          </a:effectRef>
          <a:fontRef idx="minor">
            <a:schemeClr val="tx1"/>
          </a:fontRef>
        </p:style>
      </p:cxnSp>
      <p:grpSp>
        <p:nvGrpSpPr>
          <p:cNvPr id="19" name="组合 18"/>
          <p:cNvGrpSpPr/>
          <p:nvPr/>
        </p:nvGrpSpPr>
        <p:grpSpPr>
          <a:xfrm>
            <a:off x="515938" y="250825"/>
            <a:ext cx="918415" cy="918415"/>
            <a:chOff x="1466479" y="1781857"/>
            <a:chExt cx="3294284" cy="3294284"/>
          </a:xfrm>
        </p:grpSpPr>
        <p:sp>
          <p:nvSpPr>
            <p:cNvPr id="20" name="椭圆 19"/>
            <p:cNvSpPr/>
            <p:nvPr/>
          </p:nvSpPr>
          <p:spPr>
            <a:xfrm>
              <a:off x="1466479" y="1781857"/>
              <a:ext cx="3294284" cy="3294284"/>
            </a:xfrm>
            <a:prstGeom prst="ellipse">
              <a:avLst/>
            </a:prstGeom>
            <a:solidFill>
              <a:schemeClr val="bg1"/>
            </a:solidFill>
            <a:ln>
              <a:noFill/>
            </a:ln>
            <a:effectLst>
              <a:outerShdw blurRad="63500" sx="102000" sy="102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1646418" y="1961795"/>
              <a:ext cx="2934407" cy="2934406"/>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agenda_13877"/>
          <p:cNvSpPr>
            <a:spLocks noChangeAspect="1"/>
          </p:cNvSpPr>
          <p:nvPr/>
        </p:nvSpPr>
        <p:spPr bwMode="auto">
          <a:xfrm>
            <a:off x="752810" y="507706"/>
            <a:ext cx="402759" cy="402493"/>
          </a:xfrm>
          <a:custGeom>
            <a:avLst/>
            <a:gdLst>
              <a:gd name="T0" fmla="*/ 304 w 12633"/>
              <a:gd name="T1" fmla="*/ 5016 h 12624"/>
              <a:gd name="T2" fmla="*/ 12065 w 12633"/>
              <a:gd name="T3" fmla="*/ 115 h 12624"/>
              <a:gd name="T4" fmla="*/ 12560 w 12633"/>
              <a:gd name="T5" fmla="*/ 541 h 12624"/>
              <a:gd name="T6" fmla="*/ 9631 w 12633"/>
              <a:gd name="T7" fmla="*/ 12260 h 12624"/>
              <a:gd name="T8" fmla="*/ 9042 w 12633"/>
              <a:gd name="T9" fmla="*/ 12452 h 12624"/>
              <a:gd name="T10" fmla="*/ 6498 w 12633"/>
              <a:gd name="T11" fmla="*/ 10333 h 12624"/>
              <a:gd name="T12" fmla="*/ 6006 w 12633"/>
              <a:gd name="T13" fmla="*/ 10355 h 12624"/>
              <a:gd name="T14" fmla="*/ 4701 w 12633"/>
              <a:gd name="T15" fmla="*/ 11659 h 12624"/>
              <a:gd name="T16" fmla="*/ 4303 w 12633"/>
              <a:gd name="T17" fmla="*/ 11738 h 12624"/>
              <a:gd name="T18" fmla="*/ 4077 w 12633"/>
              <a:gd name="T19" fmla="*/ 11401 h 12624"/>
              <a:gd name="T20" fmla="*/ 4077 w 12633"/>
              <a:gd name="T21" fmla="*/ 8646 h 12624"/>
              <a:gd name="T22" fmla="*/ 4184 w 12633"/>
              <a:gd name="T23" fmla="*/ 8387 h 12624"/>
              <a:gd name="T24" fmla="*/ 9490 w 12633"/>
              <a:gd name="T25" fmla="*/ 3081 h 12624"/>
              <a:gd name="T26" fmla="*/ 3226 w 12633"/>
              <a:gd name="T27" fmla="*/ 7780 h 12624"/>
              <a:gd name="T28" fmla="*/ 2773 w 12633"/>
              <a:gd name="T29" fmla="*/ 7768 h 12624"/>
              <a:gd name="T30" fmla="*/ 211 w 12633"/>
              <a:gd name="T31" fmla="*/ 5634 h 12624"/>
              <a:gd name="T32" fmla="*/ 304 w 12633"/>
              <a:gd name="T33" fmla="*/ 5016 h 12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633" h="12624">
                <a:moveTo>
                  <a:pt x="304" y="5016"/>
                </a:moveTo>
                <a:lnTo>
                  <a:pt x="12065" y="115"/>
                </a:lnTo>
                <a:cubicBezTo>
                  <a:pt x="12342" y="0"/>
                  <a:pt x="12633" y="250"/>
                  <a:pt x="12560" y="541"/>
                </a:cubicBezTo>
                <a:lnTo>
                  <a:pt x="9631" y="12260"/>
                </a:lnTo>
                <a:cubicBezTo>
                  <a:pt x="9565" y="12521"/>
                  <a:pt x="9249" y="12624"/>
                  <a:pt x="9042" y="12452"/>
                </a:cubicBezTo>
                <a:lnTo>
                  <a:pt x="6498" y="10333"/>
                </a:lnTo>
                <a:cubicBezTo>
                  <a:pt x="6353" y="10212"/>
                  <a:pt x="6139" y="10221"/>
                  <a:pt x="6006" y="10355"/>
                </a:cubicBezTo>
                <a:lnTo>
                  <a:pt x="4701" y="11659"/>
                </a:lnTo>
                <a:cubicBezTo>
                  <a:pt x="4596" y="11763"/>
                  <a:pt x="4440" y="11794"/>
                  <a:pt x="4303" y="11738"/>
                </a:cubicBezTo>
                <a:cubicBezTo>
                  <a:pt x="4167" y="11681"/>
                  <a:pt x="4078" y="11549"/>
                  <a:pt x="4077" y="11401"/>
                </a:cubicBezTo>
                <a:lnTo>
                  <a:pt x="4077" y="8646"/>
                </a:lnTo>
                <a:cubicBezTo>
                  <a:pt x="4077" y="8549"/>
                  <a:pt x="4116" y="8456"/>
                  <a:pt x="4184" y="8387"/>
                </a:cubicBezTo>
                <a:lnTo>
                  <a:pt x="9490" y="3081"/>
                </a:lnTo>
                <a:lnTo>
                  <a:pt x="3226" y="7780"/>
                </a:lnTo>
                <a:cubicBezTo>
                  <a:pt x="3091" y="7881"/>
                  <a:pt x="2903" y="7877"/>
                  <a:pt x="2773" y="7768"/>
                </a:cubicBezTo>
                <a:lnTo>
                  <a:pt x="211" y="5634"/>
                </a:lnTo>
                <a:cubicBezTo>
                  <a:pt x="0" y="5458"/>
                  <a:pt x="51" y="5122"/>
                  <a:pt x="304" y="5016"/>
                </a:cubicBezTo>
                <a:close/>
              </a:path>
            </a:pathLst>
          </a:custGeom>
          <a:solidFill>
            <a:schemeClr val="bg1"/>
          </a:solidFill>
          <a:ln>
            <a:noFill/>
          </a:ln>
        </p:spPr>
        <p:txBody>
          <a:bodyPr/>
          <a:lstStyle/>
          <a:p>
            <a:endParaRPr lang="zh-CN" altLang="en-US"/>
          </a:p>
        </p:txBody>
      </p:sp>
      <p:sp>
        <p:nvSpPr>
          <p:cNvPr id="8" name="文本框 7"/>
          <p:cNvSpPr txBox="1"/>
          <p:nvPr/>
        </p:nvSpPr>
        <p:spPr>
          <a:xfrm>
            <a:off x="2152015" y="1398905"/>
            <a:ext cx="9519285" cy="460375"/>
          </a:xfrm>
          <a:prstGeom prst="rect">
            <a:avLst/>
          </a:prstGeom>
          <a:noFill/>
          <a:ln w="12700">
            <a:solidFill>
              <a:schemeClr val="accent1"/>
            </a:solidFill>
            <a:prstDash val="sysDash"/>
          </a:ln>
        </p:spPr>
        <p:txBody>
          <a:bodyPr wrap="square" rtlCol="0">
            <a:spAutoFit/>
          </a:bodyPr>
          <a:lstStyle/>
          <a:p>
            <a:r>
              <a:rPr lang="zh-CN" altLang="en-US" sz="2400" b="1" dirty="0">
                <a:solidFill>
                  <a:srgbClr val="FF0000"/>
                </a:solidFill>
                <a:sym typeface="+mn-ea"/>
              </a:rPr>
              <a:t>问题词、答案来源词、答案方式词、分值</a:t>
            </a:r>
            <a:r>
              <a:rPr lang="zh-CN" altLang="en-US" sz="2400" b="1" dirty="0">
                <a:sym typeface="+mn-ea"/>
              </a:rPr>
              <a:t>（答几条</a:t>
            </a:r>
            <a:r>
              <a:rPr lang="zh-CN" altLang="en-US" sz="2400" b="1" dirty="0" smtClean="0">
                <a:sym typeface="+mn-ea"/>
              </a:rPr>
              <a:t>）</a:t>
            </a:r>
            <a:endParaRPr lang="zh-CN" altLang="en-US" sz="2400" b="1" dirty="0"/>
          </a:p>
        </p:txBody>
      </p:sp>
      <p:sp>
        <p:nvSpPr>
          <p:cNvPr id="9" name="文本框 8"/>
          <p:cNvSpPr txBox="1"/>
          <p:nvPr/>
        </p:nvSpPr>
        <p:spPr>
          <a:xfrm>
            <a:off x="2085975" y="2292350"/>
            <a:ext cx="9518015" cy="1276350"/>
          </a:xfrm>
          <a:prstGeom prst="rect">
            <a:avLst/>
          </a:prstGeom>
          <a:noFill/>
          <a:ln>
            <a:solidFill>
              <a:srgbClr val="00B050"/>
            </a:solidFill>
            <a:prstDash val="sysDash"/>
          </a:ln>
        </p:spPr>
        <p:txBody>
          <a:bodyPr wrap="square" rtlCol="0">
            <a:spAutoFit/>
          </a:bodyPr>
          <a:lstStyle/>
          <a:p>
            <a:pPr>
              <a:spcAft>
                <a:spcPts val="600"/>
              </a:spcAft>
            </a:pPr>
            <a:r>
              <a:rPr lang="zh-CN" altLang="en-US" sz="2400" b="1" dirty="0" smtClean="0">
                <a:sym typeface="+mn-ea"/>
              </a:rPr>
              <a:t>①审什么：</a:t>
            </a:r>
            <a:r>
              <a:rPr lang="zh-CN" altLang="en-US" sz="2400" b="1" dirty="0">
                <a:sym typeface="+mn-ea"/>
              </a:rPr>
              <a:t>导语、正文、出处、注释 </a:t>
            </a:r>
            <a:r>
              <a:rPr lang="en-US" altLang="zh-CN" sz="2400" b="1" dirty="0">
                <a:sym typeface="+mn-ea"/>
              </a:rPr>
              <a:t>——</a:t>
            </a:r>
            <a:r>
              <a:rPr lang="zh-CN" altLang="en-US" sz="2400" b="1" dirty="0">
                <a:solidFill>
                  <a:srgbClr val="FF0000"/>
                </a:solidFill>
                <a:sym typeface="+mn-ea"/>
              </a:rPr>
              <a:t>明确考查知识点</a:t>
            </a:r>
            <a:endParaRPr lang="zh-CN" altLang="en-US" sz="2400" b="1" dirty="0">
              <a:solidFill>
                <a:srgbClr val="FF0000"/>
              </a:solidFill>
              <a:sym typeface="+mn-ea"/>
            </a:endParaRPr>
          </a:p>
          <a:p>
            <a:pPr>
              <a:spcAft>
                <a:spcPts val="600"/>
              </a:spcAft>
            </a:pPr>
            <a:r>
              <a:rPr lang="zh-CN" altLang="en-US" sz="2400" b="1" dirty="0">
                <a:sym typeface="+mn-ea"/>
              </a:rPr>
              <a:t>②怎么审：</a:t>
            </a:r>
            <a:r>
              <a:rPr lang="zh-CN" altLang="en-US" sz="2400" b="1" dirty="0">
                <a:solidFill>
                  <a:srgbClr val="FF0000"/>
                </a:solidFill>
                <a:sym typeface="+mn-ea"/>
              </a:rPr>
              <a:t>有几句</a:t>
            </a:r>
            <a:r>
              <a:rPr lang="zh-CN" altLang="en-US" sz="2400" b="1" dirty="0">
                <a:sym typeface="+mn-ea"/>
              </a:rPr>
              <a:t>，材料</a:t>
            </a:r>
            <a:r>
              <a:rPr lang="zh-CN" altLang="en-US" sz="2400" b="1" dirty="0">
                <a:solidFill>
                  <a:srgbClr val="FF0000"/>
                </a:solidFill>
                <a:sym typeface="+mn-ea"/>
              </a:rPr>
              <a:t>结构</a:t>
            </a:r>
            <a:r>
              <a:rPr lang="zh-CN" altLang="en-US" sz="2400" b="1" dirty="0">
                <a:sym typeface="+mn-ea"/>
              </a:rPr>
              <a:t>，</a:t>
            </a:r>
            <a:r>
              <a:rPr lang="zh-CN" altLang="en-US" sz="2400" b="1" dirty="0">
                <a:solidFill>
                  <a:srgbClr val="FF0000"/>
                </a:solidFill>
                <a:sym typeface="+mn-ea"/>
              </a:rPr>
              <a:t>勾出</a:t>
            </a:r>
            <a:r>
              <a:rPr lang="zh-CN" altLang="en-US" sz="2400" b="1" dirty="0">
                <a:sym typeface="+mn-ea"/>
              </a:rPr>
              <a:t>关键信息（关键</a:t>
            </a:r>
            <a:r>
              <a:rPr lang="zh-CN" altLang="en-US" sz="2400" b="1" dirty="0">
                <a:solidFill>
                  <a:srgbClr val="FF0000"/>
                </a:solidFill>
                <a:sym typeface="+mn-ea"/>
              </a:rPr>
              <a:t>句子</a:t>
            </a:r>
            <a:r>
              <a:rPr lang="zh-CN" altLang="en-US" sz="2400" b="1" dirty="0">
                <a:sym typeface="+mn-ea"/>
              </a:rPr>
              <a:t>，</a:t>
            </a:r>
            <a:r>
              <a:rPr lang="zh-CN" altLang="en-US" sz="2400" b="1" dirty="0">
                <a:solidFill>
                  <a:srgbClr val="FF0000"/>
                </a:solidFill>
                <a:sym typeface="+mn-ea"/>
              </a:rPr>
              <a:t>标点</a:t>
            </a:r>
            <a:r>
              <a:rPr lang="zh-CN" altLang="en-US" sz="2400" b="1" dirty="0">
                <a:sym typeface="+mn-ea"/>
              </a:rPr>
              <a:t>，</a:t>
            </a:r>
            <a:r>
              <a:rPr lang="zh-CN" altLang="en-US" sz="2400" b="1" dirty="0">
                <a:solidFill>
                  <a:srgbClr val="FF0000"/>
                </a:solidFill>
                <a:sym typeface="+mn-ea"/>
              </a:rPr>
              <a:t>连接词</a:t>
            </a:r>
            <a:r>
              <a:rPr lang="zh-CN" altLang="en-US" sz="2400" b="1" dirty="0">
                <a:sym typeface="+mn-ea"/>
              </a:rPr>
              <a:t>），</a:t>
            </a:r>
            <a:r>
              <a:rPr lang="zh-CN" altLang="en-US" sz="2400" b="1" dirty="0">
                <a:solidFill>
                  <a:srgbClr val="FF0000"/>
                </a:solidFill>
                <a:sym typeface="+mn-ea"/>
              </a:rPr>
              <a:t>精准定位题目考查的</a:t>
            </a:r>
            <a:r>
              <a:rPr lang="zh-CN" altLang="en-US" sz="2400" b="1" dirty="0" smtClean="0">
                <a:solidFill>
                  <a:srgbClr val="FF0000"/>
                </a:solidFill>
                <a:sym typeface="+mn-ea"/>
              </a:rPr>
              <a:t>知识点</a:t>
            </a:r>
            <a:endParaRPr lang="zh-CN" altLang="en-US" sz="2400" b="1" dirty="0" smtClean="0">
              <a:solidFill>
                <a:srgbClr val="FF0000"/>
              </a:solidFill>
              <a:sym typeface="+mn-ea"/>
            </a:endParaRPr>
          </a:p>
        </p:txBody>
      </p:sp>
      <p:sp>
        <p:nvSpPr>
          <p:cNvPr id="2" name="五边形 1"/>
          <p:cNvSpPr/>
          <p:nvPr/>
        </p:nvSpPr>
        <p:spPr>
          <a:xfrm>
            <a:off x="214630" y="1280795"/>
            <a:ext cx="1692275" cy="578485"/>
          </a:xfrm>
          <a:prstGeom prst="homePlat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98755" y="1339850"/>
            <a:ext cx="1604010" cy="460375"/>
          </a:xfrm>
          <a:prstGeom prst="rect">
            <a:avLst/>
          </a:prstGeom>
          <a:noFill/>
        </p:spPr>
        <p:txBody>
          <a:bodyPr wrap="square" rtlCol="0">
            <a:spAutoFit/>
          </a:bodyPr>
          <a:lstStyle/>
          <a:p>
            <a:r>
              <a:rPr lang="zh-CN" altLang="en-US" sz="2400" dirty="0" smtClean="0">
                <a:solidFill>
                  <a:schemeClr val="bg1"/>
                </a:solidFill>
              </a:rPr>
              <a:t>一读</a:t>
            </a:r>
            <a:r>
              <a:rPr lang="zh-CN" altLang="en-US" sz="2400" dirty="0" smtClean="0">
                <a:solidFill>
                  <a:schemeClr val="bg1"/>
                </a:solidFill>
                <a:sym typeface="+mn-ea"/>
              </a:rPr>
              <a:t>问题</a:t>
            </a:r>
            <a:endParaRPr lang="zh-CN" altLang="en-US" sz="2400" dirty="0" smtClean="0">
              <a:solidFill>
                <a:schemeClr val="bg1"/>
              </a:solidFill>
            </a:endParaRPr>
          </a:p>
        </p:txBody>
      </p:sp>
      <p:grpSp>
        <p:nvGrpSpPr>
          <p:cNvPr id="17" name="组合 16"/>
          <p:cNvGrpSpPr/>
          <p:nvPr/>
        </p:nvGrpSpPr>
        <p:grpSpPr>
          <a:xfrm>
            <a:off x="173990" y="2767965"/>
            <a:ext cx="1746885" cy="595185"/>
            <a:chOff x="744645" y="1850329"/>
            <a:chExt cx="1069045" cy="595223"/>
          </a:xfrm>
        </p:grpSpPr>
        <p:sp>
          <p:nvSpPr>
            <p:cNvPr id="18" name="五边形 17"/>
            <p:cNvSpPr/>
            <p:nvPr/>
          </p:nvSpPr>
          <p:spPr>
            <a:xfrm>
              <a:off x="744645" y="1850329"/>
              <a:ext cx="1069045" cy="595223"/>
            </a:xfrm>
            <a:prstGeom prst="homePlat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TextBox 22"/>
            <p:cNvSpPr txBox="1"/>
            <p:nvPr/>
          </p:nvSpPr>
          <p:spPr>
            <a:xfrm>
              <a:off x="799755" y="1910711"/>
              <a:ext cx="941571" cy="460404"/>
            </a:xfrm>
            <a:prstGeom prst="rect">
              <a:avLst/>
            </a:prstGeom>
            <a:noFill/>
          </p:spPr>
          <p:txBody>
            <a:bodyPr wrap="square" rtlCol="0">
              <a:spAutoFit/>
            </a:bodyPr>
            <a:lstStyle/>
            <a:p>
              <a:r>
                <a:rPr lang="zh-CN" altLang="en-US" sz="2400" dirty="0" smtClean="0">
                  <a:solidFill>
                    <a:schemeClr val="bg1"/>
                  </a:solidFill>
                </a:rPr>
                <a:t>二审材料</a:t>
              </a:r>
              <a:endParaRPr lang="zh-CN" altLang="en-US" sz="2400" dirty="0">
                <a:solidFill>
                  <a:schemeClr val="bg1"/>
                </a:solidFill>
              </a:endParaRPr>
            </a:p>
          </p:txBody>
        </p:sp>
      </p:grpSp>
      <p:sp>
        <p:nvSpPr>
          <p:cNvPr id="27" name="文本框 3"/>
          <p:cNvSpPr txBox="1"/>
          <p:nvPr/>
        </p:nvSpPr>
        <p:spPr>
          <a:xfrm>
            <a:off x="6680872" y="530522"/>
            <a:ext cx="4990669" cy="460375"/>
          </a:xfrm>
          <a:prstGeom prst="rect">
            <a:avLst/>
          </a:prstGeom>
          <a:noFill/>
        </p:spPr>
        <p:txBody>
          <a:bodyPr wrap="square" rtlCol="0">
            <a:spAutoFit/>
          </a:bodyPr>
          <a:lstStyle/>
          <a:p>
            <a:r>
              <a:rPr lang="zh-CN" altLang="en-US" sz="2400" b="1" dirty="0"/>
              <a:t>材料解析三步走：一读二审三写</a:t>
            </a:r>
            <a:endParaRPr lang="zh-CN" altLang="en-US" sz="2400" b="1" dirty="0"/>
          </a:p>
        </p:txBody>
      </p:sp>
      <p:grpSp>
        <p:nvGrpSpPr>
          <p:cNvPr id="24" name="组合 23"/>
          <p:cNvGrpSpPr/>
          <p:nvPr/>
        </p:nvGrpSpPr>
        <p:grpSpPr>
          <a:xfrm>
            <a:off x="172720" y="4271010"/>
            <a:ext cx="1748155" cy="613410"/>
            <a:chOff x="744645" y="1850329"/>
            <a:chExt cx="1069045" cy="595223"/>
          </a:xfrm>
        </p:grpSpPr>
        <p:sp>
          <p:nvSpPr>
            <p:cNvPr id="25" name="五边形 24"/>
            <p:cNvSpPr/>
            <p:nvPr/>
          </p:nvSpPr>
          <p:spPr>
            <a:xfrm>
              <a:off x="744645" y="1850329"/>
              <a:ext cx="1069045" cy="595223"/>
            </a:xfrm>
            <a:prstGeom prst="homePlat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25"/>
            <p:cNvSpPr txBox="1"/>
            <p:nvPr/>
          </p:nvSpPr>
          <p:spPr>
            <a:xfrm>
              <a:off x="799755" y="1910711"/>
              <a:ext cx="941571" cy="446725"/>
            </a:xfrm>
            <a:prstGeom prst="rect">
              <a:avLst/>
            </a:prstGeom>
            <a:noFill/>
          </p:spPr>
          <p:txBody>
            <a:bodyPr wrap="square" rtlCol="0">
              <a:spAutoFit/>
            </a:bodyPr>
            <a:lstStyle/>
            <a:p>
              <a:r>
                <a:rPr lang="zh-CN" altLang="en-US" sz="2400" dirty="0" smtClean="0">
                  <a:solidFill>
                    <a:schemeClr val="bg1"/>
                  </a:solidFill>
                </a:rPr>
                <a:t>三写答案</a:t>
              </a:r>
              <a:endParaRPr lang="zh-CN" altLang="en-US" sz="2400" dirty="0">
                <a:solidFill>
                  <a:schemeClr val="bg1"/>
                </a:solidFill>
              </a:endParaRPr>
            </a:p>
          </p:txBody>
        </p:sp>
      </p:grpSp>
      <p:sp>
        <p:nvSpPr>
          <p:cNvPr id="11" name="文本框 10"/>
          <p:cNvSpPr txBox="1"/>
          <p:nvPr/>
        </p:nvSpPr>
        <p:spPr>
          <a:xfrm>
            <a:off x="2052320" y="4085590"/>
            <a:ext cx="9585960" cy="1198880"/>
          </a:xfrm>
          <a:prstGeom prst="rect">
            <a:avLst/>
          </a:prstGeom>
          <a:noFill/>
          <a:ln>
            <a:solidFill>
              <a:srgbClr val="00B0F0"/>
            </a:solidFill>
            <a:prstDash val="sysDash"/>
          </a:ln>
        </p:spPr>
        <p:txBody>
          <a:bodyPr wrap="square" rtlCol="0">
            <a:spAutoFit/>
          </a:bodyPr>
          <a:lstStyle/>
          <a:p>
            <a:r>
              <a:rPr lang="zh-CN" altLang="en-US" sz="2400" b="1" dirty="0" smtClean="0"/>
              <a:t>①顶格</a:t>
            </a:r>
            <a:r>
              <a:rPr lang="zh-CN" altLang="en-US" sz="2400" b="1" dirty="0" smtClean="0">
                <a:solidFill>
                  <a:schemeClr val="tx1"/>
                </a:solidFill>
              </a:rPr>
              <a:t>写</a:t>
            </a:r>
            <a:r>
              <a:rPr lang="zh-CN" altLang="en-US" sz="2400" b="1" dirty="0" smtClean="0">
                <a:solidFill>
                  <a:srgbClr val="FF0000"/>
                </a:solidFill>
              </a:rPr>
              <a:t>问题词＋冒号</a:t>
            </a:r>
            <a:r>
              <a:rPr lang="zh-CN" altLang="en-US" sz="2400" b="1" dirty="0" smtClean="0"/>
              <a:t>，标志</a:t>
            </a:r>
            <a:r>
              <a:rPr lang="zh-CN" altLang="en-US" sz="2400" b="1" dirty="0" smtClean="0"/>
              <a:t>着开始作答了</a:t>
            </a:r>
            <a:endParaRPr lang="zh-CN" altLang="en-US" sz="2400" b="1" dirty="0"/>
          </a:p>
          <a:p>
            <a:r>
              <a:rPr lang="zh-CN" altLang="en-US" sz="2400" b="1" dirty="0" smtClean="0"/>
              <a:t>②</a:t>
            </a:r>
            <a:r>
              <a:rPr lang="zh-CN" altLang="en-US" sz="2400" b="1" dirty="0"/>
              <a:t>根据</a:t>
            </a:r>
            <a:r>
              <a:rPr lang="zh-CN" altLang="en-US" sz="2400" b="1" dirty="0">
                <a:solidFill>
                  <a:srgbClr val="FF0000"/>
                </a:solidFill>
              </a:rPr>
              <a:t>分值</a:t>
            </a:r>
            <a:r>
              <a:rPr lang="zh-CN" altLang="en-US" sz="2400" b="1" dirty="0"/>
              <a:t>确定答案要点，</a:t>
            </a:r>
            <a:r>
              <a:rPr lang="zh-CN" altLang="en-US" sz="2400" b="1" dirty="0">
                <a:sym typeface="+mn-ea"/>
              </a:rPr>
              <a:t>答案</a:t>
            </a:r>
            <a:r>
              <a:rPr lang="zh-CN" altLang="en-US" sz="2400" b="1" dirty="0">
                <a:solidFill>
                  <a:srgbClr val="FF0000"/>
                </a:solidFill>
                <a:sym typeface="+mn-ea"/>
              </a:rPr>
              <a:t>要点化、序号化</a:t>
            </a:r>
            <a:endParaRPr lang="zh-CN" altLang="en-US" sz="2400" b="1" dirty="0"/>
          </a:p>
          <a:p>
            <a:r>
              <a:rPr lang="zh-CN" altLang="en-US" sz="2400" b="1" dirty="0" smtClean="0"/>
              <a:t>③按设问</a:t>
            </a:r>
            <a:r>
              <a:rPr lang="zh-CN" altLang="en-US" sz="2400" b="1" dirty="0">
                <a:solidFill>
                  <a:srgbClr val="FF0000"/>
                </a:solidFill>
              </a:rPr>
              <a:t>顺序</a:t>
            </a:r>
            <a:r>
              <a:rPr lang="zh-CN" altLang="en-US" sz="2400" b="1" dirty="0" smtClean="0"/>
              <a:t>答</a:t>
            </a:r>
            <a:r>
              <a:rPr lang="zh-CN" altLang="en-US" sz="2400" b="1" dirty="0" smtClean="0">
                <a:solidFill>
                  <a:schemeClr val="tx1"/>
                </a:solidFill>
              </a:rPr>
              <a:t>题</a:t>
            </a:r>
            <a:r>
              <a:rPr lang="zh-CN" altLang="en-US" sz="2400" b="1" dirty="0">
                <a:solidFill>
                  <a:schemeClr val="tx1"/>
                </a:solidFill>
              </a:rPr>
              <a:t>，</a:t>
            </a:r>
            <a:r>
              <a:rPr lang="zh-CN" altLang="en-US" sz="2400" b="1" dirty="0">
                <a:solidFill>
                  <a:srgbClr val="FF0000"/>
                </a:solidFill>
                <a:sym typeface="+mn-ea"/>
              </a:rPr>
              <a:t>字迹清晰、卷面整洁，务必在答题框内答题。</a:t>
            </a:r>
            <a:endParaRPr lang="zh-CN" altLang="en-US" sz="2400" b="1" dirty="0">
              <a:solidFill>
                <a:srgbClr val="FF0000"/>
              </a:solidFill>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1"/>
          <p:cNvPicPr>
            <a:picLocks noChangeAspect="1"/>
          </p:cNvPicPr>
          <p:nvPr>
            <p:custDataLst>
              <p:tags r:id="rId1"/>
            </p:custDataLst>
          </p:nvPr>
        </p:nvPicPr>
        <p:blipFill>
          <a:blip r:embed="rId2"/>
          <a:stretch>
            <a:fillRect/>
          </a:stretch>
        </p:blipFill>
        <p:spPr>
          <a:xfrm>
            <a:off x="0" y="231775"/>
            <a:ext cx="12192000" cy="4424680"/>
          </a:xfrm>
          <a:prstGeom prst="rect">
            <a:avLst/>
          </a:prstGeom>
        </p:spPr>
      </p:pic>
      <p:pic>
        <p:nvPicPr>
          <p:cNvPr id="3" name="图片 2" descr="2"/>
          <p:cNvPicPr>
            <a:picLocks noChangeAspect="1"/>
          </p:cNvPicPr>
          <p:nvPr/>
        </p:nvPicPr>
        <p:blipFill>
          <a:blip r:embed="rId3"/>
          <a:stretch>
            <a:fillRect/>
          </a:stretch>
        </p:blipFill>
        <p:spPr>
          <a:xfrm>
            <a:off x="0" y="2945130"/>
            <a:ext cx="12103735" cy="3912870"/>
          </a:xfrm>
          <a:prstGeom prst="rect">
            <a:avLst/>
          </a:prstGeom>
        </p:spPr>
      </p:pic>
      <p:pic>
        <p:nvPicPr>
          <p:cNvPr id="4" name="图片 3" descr="3"/>
          <p:cNvPicPr>
            <a:picLocks noChangeAspect="1"/>
          </p:cNvPicPr>
          <p:nvPr/>
        </p:nvPicPr>
        <p:blipFill>
          <a:blip r:embed="rId4"/>
          <a:stretch>
            <a:fillRect/>
          </a:stretch>
        </p:blipFill>
        <p:spPr>
          <a:xfrm>
            <a:off x="0" y="2945130"/>
            <a:ext cx="12192000" cy="3695065"/>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nodeType="clickEffect">
                                  <p:stCondLst>
                                    <p:cond delay="0"/>
                                  </p:stCondLst>
                                  <p:childTnLst>
                                    <p:anim calcmode="lin" valueType="num">
                                      <p:cBhvr additive="base">
                                        <p:cTn id="6" dur="500"/>
                                        <p:tgtEl>
                                          <p:spTgt spid="3"/>
                                        </p:tgtEl>
                                        <p:attrNameLst>
                                          <p:attrName>ppt_y</p:attrName>
                                        </p:attrNameLst>
                                      </p:cBhvr>
                                      <p:tavLst>
                                        <p:tav tm="0">
                                          <p:val>
                                            <p:strVal val="#ppt_y"/>
                                          </p:val>
                                        </p:tav>
                                        <p:tav tm="100000">
                                          <p:val>
                                            <p:strVal val="#ppt_y+#ppt_h*1.125000"/>
                                          </p:val>
                                        </p:tav>
                                      </p:tavLst>
                                    </p:anim>
                                    <p:animEffect transition="out" filter="wipe(down)">
                                      <p:cBhvr>
                                        <p:cTn id="7" dur="500"/>
                                        <p:tgtEl>
                                          <p:spTgt spid="3"/>
                                        </p:tgtEl>
                                      </p:cBhvr>
                                    </p:animEffect>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582607" y="417645"/>
            <a:ext cx="1808480" cy="583565"/>
          </a:xfrm>
          <a:prstGeom prst="rect">
            <a:avLst/>
          </a:prstGeom>
        </p:spPr>
        <p:txBody>
          <a:bodyPr wrap="none">
            <a:spAutoFit/>
          </a:bodyPr>
          <a:lstStyle/>
          <a:p>
            <a:pPr lvl="0"/>
            <a:r>
              <a:rPr lang="zh-CN" altLang="en-US" sz="3200" b="1" dirty="0">
                <a:solidFill>
                  <a:srgbClr val="0F203E"/>
                </a:solidFill>
                <a:latin typeface="微软雅黑" panose="020B0503020204020204" charset="-122"/>
              </a:rPr>
              <a:t>授之以渔</a:t>
            </a:r>
            <a:endParaRPr lang="zh-CN" altLang="en-US" sz="3200" b="1" dirty="0">
              <a:solidFill>
                <a:srgbClr val="0F203E"/>
              </a:solidFill>
              <a:latin typeface="微软雅黑" panose="020B0503020204020204" charset="-122"/>
            </a:endParaRPr>
          </a:p>
        </p:txBody>
      </p:sp>
      <p:cxnSp>
        <p:nvCxnSpPr>
          <p:cNvPr id="6" name="直接连接符 5"/>
          <p:cNvCxnSpPr/>
          <p:nvPr/>
        </p:nvCxnSpPr>
        <p:spPr>
          <a:xfrm>
            <a:off x="1482090" y="982980"/>
            <a:ext cx="10258425" cy="18415"/>
          </a:xfrm>
          <a:prstGeom prst="line">
            <a:avLst/>
          </a:prstGeom>
          <a:ln>
            <a:solidFill>
              <a:srgbClr val="0F203E"/>
            </a:solidFill>
          </a:ln>
        </p:spPr>
        <p:style>
          <a:lnRef idx="1">
            <a:schemeClr val="accent1"/>
          </a:lnRef>
          <a:fillRef idx="0">
            <a:schemeClr val="accent1"/>
          </a:fillRef>
          <a:effectRef idx="0">
            <a:schemeClr val="accent1"/>
          </a:effectRef>
          <a:fontRef idx="minor">
            <a:schemeClr val="tx1"/>
          </a:fontRef>
        </p:style>
      </p:cxnSp>
      <p:grpSp>
        <p:nvGrpSpPr>
          <p:cNvPr id="19" name="组合 18"/>
          <p:cNvGrpSpPr/>
          <p:nvPr/>
        </p:nvGrpSpPr>
        <p:grpSpPr>
          <a:xfrm>
            <a:off x="515938" y="250825"/>
            <a:ext cx="918415" cy="918415"/>
            <a:chOff x="1466479" y="1781857"/>
            <a:chExt cx="3294284" cy="3294284"/>
          </a:xfrm>
        </p:grpSpPr>
        <p:sp>
          <p:nvSpPr>
            <p:cNvPr id="20" name="椭圆 19"/>
            <p:cNvSpPr/>
            <p:nvPr/>
          </p:nvSpPr>
          <p:spPr>
            <a:xfrm>
              <a:off x="1466479" y="1781857"/>
              <a:ext cx="3294284" cy="3294284"/>
            </a:xfrm>
            <a:prstGeom prst="ellipse">
              <a:avLst/>
            </a:prstGeom>
            <a:solidFill>
              <a:schemeClr val="bg1"/>
            </a:solidFill>
            <a:ln>
              <a:noFill/>
            </a:ln>
            <a:effectLst>
              <a:outerShdw blurRad="63500" sx="102000" sy="102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1646418" y="1961795"/>
              <a:ext cx="2934407" cy="2934406"/>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agenda_13877"/>
          <p:cNvSpPr>
            <a:spLocks noChangeAspect="1"/>
          </p:cNvSpPr>
          <p:nvPr/>
        </p:nvSpPr>
        <p:spPr bwMode="auto">
          <a:xfrm>
            <a:off x="773765" y="507706"/>
            <a:ext cx="402759" cy="402493"/>
          </a:xfrm>
          <a:custGeom>
            <a:avLst/>
            <a:gdLst>
              <a:gd name="T0" fmla="*/ 304 w 12633"/>
              <a:gd name="T1" fmla="*/ 5016 h 12624"/>
              <a:gd name="T2" fmla="*/ 12065 w 12633"/>
              <a:gd name="T3" fmla="*/ 115 h 12624"/>
              <a:gd name="T4" fmla="*/ 12560 w 12633"/>
              <a:gd name="T5" fmla="*/ 541 h 12624"/>
              <a:gd name="T6" fmla="*/ 9631 w 12633"/>
              <a:gd name="T7" fmla="*/ 12260 h 12624"/>
              <a:gd name="T8" fmla="*/ 9042 w 12633"/>
              <a:gd name="T9" fmla="*/ 12452 h 12624"/>
              <a:gd name="T10" fmla="*/ 6498 w 12633"/>
              <a:gd name="T11" fmla="*/ 10333 h 12624"/>
              <a:gd name="T12" fmla="*/ 6006 w 12633"/>
              <a:gd name="T13" fmla="*/ 10355 h 12624"/>
              <a:gd name="T14" fmla="*/ 4701 w 12633"/>
              <a:gd name="T15" fmla="*/ 11659 h 12624"/>
              <a:gd name="T16" fmla="*/ 4303 w 12633"/>
              <a:gd name="T17" fmla="*/ 11738 h 12624"/>
              <a:gd name="T18" fmla="*/ 4077 w 12633"/>
              <a:gd name="T19" fmla="*/ 11401 h 12624"/>
              <a:gd name="T20" fmla="*/ 4077 w 12633"/>
              <a:gd name="T21" fmla="*/ 8646 h 12624"/>
              <a:gd name="T22" fmla="*/ 4184 w 12633"/>
              <a:gd name="T23" fmla="*/ 8387 h 12624"/>
              <a:gd name="T24" fmla="*/ 9490 w 12633"/>
              <a:gd name="T25" fmla="*/ 3081 h 12624"/>
              <a:gd name="T26" fmla="*/ 3226 w 12633"/>
              <a:gd name="T27" fmla="*/ 7780 h 12624"/>
              <a:gd name="T28" fmla="*/ 2773 w 12633"/>
              <a:gd name="T29" fmla="*/ 7768 h 12624"/>
              <a:gd name="T30" fmla="*/ 211 w 12633"/>
              <a:gd name="T31" fmla="*/ 5634 h 12624"/>
              <a:gd name="T32" fmla="*/ 304 w 12633"/>
              <a:gd name="T33" fmla="*/ 5016 h 12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633" h="12624">
                <a:moveTo>
                  <a:pt x="304" y="5016"/>
                </a:moveTo>
                <a:lnTo>
                  <a:pt x="12065" y="115"/>
                </a:lnTo>
                <a:cubicBezTo>
                  <a:pt x="12342" y="0"/>
                  <a:pt x="12633" y="250"/>
                  <a:pt x="12560" y="541"/>
                </a:cubicBezTo>
                <a:lnTo>
                  <a:pt x="9631" y="12260"/>
                </a:lnTo>
                <a:cubicBezTo>
                  <a:pt x="9565" y="12521"/>
                  <a:pt x="9249" y="12624"/>
                  <a:pt x="9042" y="12452"/>
                </a:cubicBezTo>
                <a:lnTo>
                  <a:pt x="6498" y="10333"/>
                </a:lnTo>
                <a:cubicBezTo>
                  <a:pt x="6353" y="10212"/>
                  <a:pt x="6139" y="10221"/>
                  <a:pt x="6006" y="10355"/>
                </a:cubicBezTo>
                <a:lnTo>
                  <a:pt x="4701" y="11659"/>
                </a:lnTo>
                <a:cubicBezTo>
                  <a:pt x="4596" y="11763"/>
                  <a:pt x="4440" y="11794"/>
                  <a:pt x="4303" y="11738"/>
                </a:cubicBezTo>
                <a:cubicBezTo>
                  <a:pt x="4167" y="11681"/>
                  <a:pt x="4078" y="11549"/>
                  <a:pt x="4077" y="11401"/>
                </a:cubicBezTo>
                <a:lnTo>
                  <a:pt x="4077" y="8646"/>
                </a:lnTo>
                <a:cubicBezTo>
                  <a:pt x="4077" y="8549"/>
                  <a:pt x="4116" y="8456"/>
                  <a:pt x="4184" y="8387"/>
                </a:cubicBezTo>
                <a:lnTo>
                  <a:pt x="9490" y="3081"/>
                </a:lnTo>
                <a:lnTo>
                  <a:pt x="3226" y="7780"/>
                </a:lnTo>
                <a:cubicBezTo>
                  <a:pt x="3091" y="7881"/>
                  <a:pt x="2903" y="7877"/>
                  <a:pt x="2773" y="7768"/>
                </a:cubicBezTo>
                <a:lnTo>
                  <a:pt x="211" y="5634"/>
                </a:lnTo>
                <a:cubicBezTo>
                  <a:pt x="0" y="5458"/>
                  <a:pt x="51" y="5122"/>
                  <a:pt x="304" y="5016"/>
                </a:cubicBezTo>
                <a:close/>
              </a:path>
            </a:pathLst>
          </a:custGeom>
          <a:solidFill>
            <a:schemeClr val="bg1"/>
          </a:solidFill>
          <a:ln>
            <a:noFill/>
          </a:ln>
        </p:spPr>
        <p:txBody>
          <a:bodyPr/>
          <a:lstStyle/>
          <a:p>
            <a:endParaRPr lang="zh-CN" altLang="en-US"/>
          </a:p>
        </p:txBody>
      </p:sp>
      <p:sp>
        <p:nvSpPr>
          <p:cNvPr id="27" name="文本框 3"/>
          <p:cNvSpPr txBox="1"/>
          <p:nvPr/>
        </p:nvSpPr>
        <p:spPr>
          <a:xfrm>
            <a:off x="6680872" y="521632"/>
            <a:ext cx="4990669" cy="460375"/>
          </a:xfrm>
          <a:prstGeom prst="rect">
            <a:avLst/>
          </a:prstGeom>
          <a:noFill/>
        </p:spPr>
        <p:txBody>
          <a:bodyPr wrap="square" rtlCol="0">
            <a:spAutoFit/>
          </a:bodyPr>
          <a:lstStyle/>
          <a:p>
            <a:r>
              <a:rPr lang="zh-CN" altLang="en-US" sz="2400" b="1" dirty="0"/>
              <a:t>材料解析三步走：一读二审三写</a:t>
            </a:r>
            <a:endParaRPr lang="zh-CN" altLang="en-US" sz="2400" b="1" dirty="0"/>
          </a:p>
        </p:txBody>
      </p:sp>
      <p:sp>
        <p:nvSpPr>
          <p:cNvPr id="3" name="文本框 2"/>
          <p:cNvSpPr txBox="1"/>
          <p:nvPr/>
        </p:nvSpPr>
        <p:spPr>
          <a:xfrm>
            <a:off x="294005" y="1522095"/>
            <a:ext cx="11604625" cy="1999615"/>
          </a:xfrm>
          <a:prstGeom prst="rect">
            <a:avLst/>
          </a:prstGeom>
          <a:noFill/>
          <a:ln w="12700" cmpd="sng">
            <a:solidFill>
              <a:schemeClr val="accent1">
                <a:shade val="50000"/>
              </a:schemeClr>
            </a:solidFill>
            <a:prstDash val="solid"/>
          </a:ln>
        </p:spPr>
        <p:txBody>
          <a:bodyPr wrap="square" rtlCol="0" anchor="t">
            <a:spAutoFit/>
          </a:bodyPr>
          <a:lstStyle/>
          <a:p>
            <a:r>
              <a:rPr lang="zh-CN" sz="2000">
                <a:latin typeface="楷体" panose="02010609060101010101" charset="-122"/>
                <a:ea typeface="楷体" panose="02010609060101010101" charset="-122"/>
                <a:cs typeface="楷体" panose="02010609060101010101" charset="-122"/>
                <a:sym typeface="+mn-ea"/>
              </a:rPr>
              <a:t>例题.阅读下列材料：</a:t>
            </a:r>
            <a:endParaRPr lang="zh-CN" sz="2000">
              <a:latin typeface="楷体" panose="02010609060101010101" charset="-122"/>
              <a:ea typeface="楷体" panose="02010609060101010101" charset="-122"/>
              <a:cs typeface="楷体" panose="02010609060101010101" charset="-122"/>
              <a:sym typeface="+mn-ea"/>
            </a:endParaRPr>
          </a:p>
          <a:p>
            <a:r>
              <a:rPr lang="zh-CN" sz="2000">
                <a:latin typeface="楷体" panose="02010609060101010101" charset="-122"/>
                <a:ea typeface="楷体" panose="02010609060101010101" charset="-122"/>
                <a:cs typeface="楷体" panose="02010609060101010101" charset="-122"/>
                <a:sym typeface="+mn-ea"/>
              </a:rPr>
              <a:t>材料二：革命与改良在互相对立中又互相联结，在不同一性中具有同一性。康有为为</a:t>
            </a:r>
            <a:r>
              <a:rPr lang="en-US" altLang="zh-CN" sz="2000">
                <a:latin typeface="楷体" panose="02010609060101010101" charset="-122"/>
                <a:ea typeface="楷体" panose="02010609060101010101" charset="-122"/>
                <a:cs typeface="楷体" panose="02010609060101010101" charset="-122"/>
                <a:sym typeface="+mn-ea"/>
              </a:rPr>
              <a:t>“</a:t>
            </a:r>
            <a:r>
              <a:rPr lang="zh-CN" altLang="en-US" sz="2000">
                <a:latin typeface="楷体" panose="02010609060101010101" charset="-122"/>
                <a:ea typeface="楷体" panose="02010609060101010101" charset="-122"/>
                <a:cs typeface="楷体" panose="02010609060101010101" charset="-122"/>
                <a:sym typeface="+mn-ea"/>
              </a:rPr>
              <a:t>救亡图存</a:t>
            </a:r>
            <a:r>
              <a:rPr lang="en-US" altLang="zh-CN" sz="2000">
                <a:latin typeface="楷体" panose="02010609060101010101" charset="-122"/>
                <a:ea typeface="楷体" panose="02010609060101010101" charset="-122"/>
                <a:cs typeface="楷体" panose="02010609060101010101" charset="-122"/>
                <a:sym typeface="+mn-ea"/>
              </a:rPr>
              <a:t>”</a:t>
            </a:r>
            <a:r>
              <a:rPr lang="zh-CN" altLang="en-US" sz="2000">
                <a:latin typeface="楷体" panose="02010609060101010101" charset="-122"/>
                <a:ea typeface="楷体" panose="02010609060101010101" charset="-122"/>
                <a:cs typeface="楷体" panose="02010609060101010101" charset="-122"/>
                <a:sym typeface="+mn-ea"/>
              </a:rPr>
              <a:t>而谋求政治上的改良，孙中山也因列强的</a:t>
            </a:r>
            <a:r>
              <a:rPr lang="en-US" altLang="zh-CN" sz="2000">
                <a:latin typeface="楷体" panose="02010609060101010101" charset="-122"/>
                <a:ea typeface="楷体" panose="02010609060101010101" charset="-122"/>
                <a:cs typeface="楷体" panose="02010609060101010101" charset="-122"/>
                <a:sym typeface="+mn-ea"/>
              </a:rPr>
              <a:t>“</a:t>
            </a:r>
            <a:r>
              <a:rPr lang="zh-CN" altLang="en-US" sz="2000">
                <a:latin typeface="楷体" panose="02010609060101010101" charset="-122"/>
                <a:ea typeface="楷体" panose="02010609060101010101" charset="-122"/>
                <a:cs typeface="楷体" panose="02010609060101010101" charset="-122"/>
                <a:sym typeface="+mn-ea"/>
              </a:rPr>
              <a:t>虎视鹰瞵</a:t>
            </a:r>
            <a:r>
              <a:rPr lang="en-US" altLang="zh-CN" sz="2000">
                <a:latin typeface="楷体" panose="02010609060101010101" charset="-122"/>
                <a:ea typeface="楷体" panose="02010609060101010101" charset="-122"/>
                <a:cs typeface="楷体" panose="02010609060101010101" charset="-122"/>
                <a:sym typeface="+mn-ea"/>
              </a:rPr>
              <a:t>”</a:t>
            </a:r>
            <a:r>
              <a:rPr lang="zh-CN" altLang="en-US" sz="2000">
                <a:latin typeface="楷体" panose="02010609060101010101" charset="-122"/>
                <a:ea typeface="楷体" panose="02010609060101010101" charset="-122"/>
                <a:cs typeface="楷体" panose="02010609060101010101" charset="-122"/>
                <a:sym typeface="+mn-ea"/>
              </a:rPr>
              <a:t>而走向革命。取自西方的社会契约论和归纳方法等也是由改良派和革命派相率译解的。此外，革命和改良两派都把中国的去路寄托于实现资本主义，因此反封建同是二者的奋斗目标。</a:t>
            </a:r>
            <a:r>
              <a:rPr lang="en-US" altLang="zh-CN" sz="2000">
                <a:latin typeface="楷体" panose="02010609060101010101" charset="-122"/>
                <a:ea typeface="楷体" panose="02010609060101010101" charset="-122"/>
                <a:cs typeface="楷体" panose="02010609060101010101" charset="-122"/>
                <a:sym typeface="+mn-ea"/>
              </a:rPr>
              <a:t>                 </a:t>
            </a:r>
            <a:r>
              <a:rPr lang="zh-CN" sz="2000">
                <a:latin typeface="楷体" panose="02010609060101010101" charset="-122"/>
                <a:ea typeface="楷体" panose="02010609060101010101" charset="-122"/>
                <a:cs typeface="楷体" panose="02010609060101010101" charset="-122"/>
                <a:sym typeface="+mn-ea"/>
              </a:rPr>
              <a:t>——摘编自陈旭麓《近代中国社会的新陈代谢》</a:t>
            </a:r>
            <a:endParaRPr lang="zh-CN" altLang="en-US" sz="2000">
              <a:latin typeface="楷体" panose="02010609060101010101" charset="-122"/>
              <a:ea typeface="楷体" panose="02010609060101010101" charset="-122"/>
              <a:cs typeface="楷体" panose="02010609060101010101" charset="-122"/>
              <a:sym typeface="+mn-ea"/>
            </a:endParaRPr>
          </a:p>
          <a:p>
            <a:endParaRPr lang="zh-CN" altLang="en-US" sz="2400">
              <a:latin typeface="楷体" panose="02010609060101010101" charset="-122"/>
              <a:ea typeface="楷体" panose="02010609060101010101" charset="-122"/>
              <a:cs typeface="楷体" panose="02010609060101010101" charset="-122"/>
              <a:sym typeface="+mn-ea"/>
            </a:endParaRPr>
          </a:p>
        </p:txBody>
      </p:sp>
      <p:sp>
        <p:nvSpPr>
          <p:cNvPr id="4" name="文本框 3"/>
          <p:cNvSpPr txBox="1"/>
          <p:nvPr/>
        </p:nvSpPr>
        <p:spPr>
          <a:xfrm>
            <a:off x="394335" y="4133850"/>
            <a:ext cx="11204575" cy="829945"/>
          </a:xfrm>
          <a:prstGeom prst="rect">
            <a:avLst/>
          </a:prstGeom>
          <a:noFill/>
          <a:ln w="9525">
            <a:noFill/>
          </a:ln>
        </p:spPr>
        <p:txBody>
          <a:bodyPr wrap="square">
            <a:spAutoFit/>
          </a:bodyPr>
          <a:lstStyle/>
          <a:p>
            <a:pPr indent="0"/>
            <a:r>
              <a:rPr lang="zh-CN" sz="2400" b="0">
                <a:latin typeface="楷体" panose="02010609060101010101" charset="-122"/>
                <a:ea typeface="楷体" panose="02010609060101010101" charset="-122"/>
                <a:cs typeface="楷体" panose="02010609060101010101" charset="-122"/>
              </a:rPr>
              <a:t>（</a:t>
            </a:r>
            <a:r>
              <a:rPr lang="en-US" altLang="zh-CN" sz="2400" b="0">
                <a:latin typeface="楷体" panose="02010609060101010101" charset="-122"/>
                <a:ea typeface="楷体" panose="02010609060101010101" charset="-122"/>
                <a:cs typeface="楷体" panose="02010609060101010101" charset="-122"/>
              </a:rPr>
              <a:t>3</a:t>
            </a:r>
            <a:r>
              <a:rPr lang="zh-CN" sz="2400" b="0">
                <a:latin typeface="楷体" panose="02010609060101010101" charset="-122"/>
                <a:ea typeface="楷体" panose="02010609060101010101" charset="-122"/>
                <a:cs typeface="楷体" panose="02010609060101010101" charset="-122"/>
              </a:rPr>
              <a:t>）根据材料二，概括革命与改良“同一性”的表现。（2分）</a:t>
            </a:r>
            <a:endParaRPr lang="zh-CN" sz="2400" b="0">
              <a:latin typeface="楷体" panose="02010609060101010101" charset="-122"/>
              <a:ea typeface="楷体" panose="02010609060101010101" charset="-122"/>
              <a:cs typeface="楷体" panose="02010609060101010101" charset="-122"/>
            </a:endParaRPr>
          </a:p>
          <a:p>
            <a:endParaRPr lang="zh-CN" sz="2400" b="0">
              <a:latin typeface="楷体" panose="02010609060101010101" charset="-122"/>
              <a:ea typeface="楷体" panose="02010609060101010101" charset="-122"/>
              <a:cs typeface="楷体" panose="02010609060101010101" charset="-122"/>
            </a:endParaRPr>
          </a:p>
        </p:txBody>
      </p:sp>
      <p:sp>
        <p:nvSpPr>
          <p:cNvPr id="13" name="圆角矩形 12"/>
          <p:cNvSpPr/>
          <p:nvPr/>
        </p:nvSpPr>
        <p:spPr>
          <a:xfrm>
            <a:off x="1176655" y="4222115"/>
            <a:ext cx="1564005" cy="3683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29" name="直接连接符 28"/>
          <p:cNvCxnSpPr/>
          <p:nvPr/>
        </p:nvCxnSpPr>
        <p:spPr>
          <a:xfrm>
            <a:off x="2939415" y="4599305"/>
            <a:ext cx="767080" cy="635"/>
          </a:xfrm>
          <a:prstGeom prst="line">
            <a:avLst/>
          </a:prstGeom>
          <a:ln w="57150">
            <a:solidFill>
              <a:srgbClr val="FF0000"/>
            </a:solidFill>
          </a:ln>
        </p:spPr>
        <p:style>
          <a:lnRef idx="3">
            <a:schemeClr val="accent4"/>
          </a:lnRef>
          <a:fillRef idx="0">
            <a:schemeClr val="accent4"/>
          </a:fillRef>
          <a:effectRef idx="2">
            <a:schemeClr val="accent4"/>
          </a:effectRef>
          <a:fontRef idx="minor">
            <a:schemeClr val="tx1"/>
          </a:fontRef>
        </p:style>
      </p:cxnSp>
      <p:sp>
        <p:nvSpPr>
          <p:cNvPr id="43" name="圆角矩形 42"/>
          <p:cNvSpPr/>
          <p:nvPr/>
        </p:nvSpPr>
        <p:spPr>
          <a:xfrm>
            <a:off x="5504815" y="4222115"/>
            <a:ext cx="780415" cy="4159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圆角矩形 6"/>
          <p:cNvSpPr/>
          <p:nvPr/>
        </p:nvSpPr>
        <p:spPr>
          <a:xfrm>
            <a:off x="6941820" y="4178935"/>
            <a:ext cx="612775" cy="45466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5" name="直接连接符 14"/>
          <p:cNvCxnSpPr/>
          <p:nvPr/>
        </p:nvCxnSpPr>
        <p:spPr>
          <a:xfrm>
            <a:off x="916940" y="3075940"/>
            <a:ext cx="3230880" cy="8890"/>
          </a:xfrm>
          <a:prstGeom prst="line">
            <a:avLst/>
          </a:prstGeom>
          <a:ln w="57150">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16" name="直接连接符 15"/>
          <p:cNvCxnSpPr/>
          <p:nvPr/>
        </p:nvCxnSpPr>
        <p:spPr>
          <a:xfrm>
            <a:off x="3195955" y="2774315"/>
            <a:ext cx="977900" cy="1270"/>
          </a:xfrm>
          <a:prstGeom prst="line">
            <a:avLst/>
          </a:prstGeom>
          <a:ln w="57150">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28" name="直接连接符 27"/>
          <p:cNvCxnSpPr/>
          <p:nvPr/>
        </p:nvCxnSpPr>
        <p:spPr>
          <a:xfrm flipV="1">
            <a:off x="4770120" y="2448560"/>
            <a:ext cx="1758315" cy="15240"/>
          </a:xfrm>
          <a:prstGeom prst="line">
            <a:avLst/>
          </a:prstGeom>
          <a:ln w="57150">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32" name="直接连接符 31"/>
          <p:cNvCxnSpPr/>
          <p:nvPr/>
        </p:nvCxnSpPr>
        <p:spPr>
          <a:xfrm>
            <a:off x="9761220" y="2182495"/>
            <a:ext cx="1330960" cy="8255"/>
          </a:xfrm>
          <a:prstGeom prst="line">
            <a:avLst/>
          </a:prstGeom>
          <a:ln w="57150">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8" name="直接连接符 7"/>
          <p:cNvCxnSpPr/>
          <p:nvPr/>
        </p:nvCxnSpPr>
        <p:spPr>
          <a:xfrm flipV="1">
            <a:off x="9934575" y="2800985"/>
            <a:ext cx="1286510" cy="12065"/>
          </a:xfrm>
          <a:prstGeom prst="line">
            <a:avLst/>
          </a:prstGeom>
          <a:ln w="57150">
            <a:solidFill>
              <a:srgbClr val="FF0000"/>
            </a:solidFill>
          </a:ln>
        </p:spPr>
        <p:style>
          <a:lnRef idx="3">
            <a:schemeClr val="accent4"/>
          </a:lnRef>
          <a:fillRef idx="0">
            <a:schemeClr val="accent4"/>
          </a:fillRef>
          <a:effectRef idx="2">
            <a:schemeClr val="accent4"/>
          </a:effectRef>
          <a:fontRef idx="minor">
            <a:schemeClr val="tx1"/>
          </a:fontRef>
        </p:style>
      </p:cxnSp>
      <p:sp>
        <p:nvSpPr>
          <p:cNvPr id="18" name="云形 17"/>
          <p:cNvSpPr/>
          <p:nvPr/>
        </p:nvSpPr>
        <p:spPr>
          <a:xfrm>
            <a:off x="7958455" y="4165600"/>
            <a:ext cx="938530" cy="569595"/>
          </a:xfrm>
          <a:prstGeom prst="cloud">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928370" y="4984115"/>
            <a:ext cx="8237855" cy="1568450"/>
          </a:xfrm>
          <a:prstGeom prst="rect">
            <a:avLst/>
          </a:prstGeom>
          <a:noFill/>
        </p:spPr>
        <p:txBody>
          <a:bodyPr wrap="square" rtlCol="0">
            <a:spAutoFit/>
          </a:bodyPr>
          <a:p>
            <a:r>
              <a:rPr lang="en-US" altLang="zh-CN" sz="2400">
                <a:solidFill>
                  <a:srgbClr val="FF0000"/>
                </a:solidFill>
                <a:latin typeface="黑体" panose="02010609060101010101" charset="-122"/>
                <a:ea typeface="黑体" panose="02010609060101010101" charset="-122"/>
                <a:cs typeface="黑体" panose="02010609060101010101" charset="-122"/>
              </a:rPr>
              <a:t>1</a:t>
            </a:r>
            <a:r>
              <a:rPr lang="zh-CN" altLang="en-US" sz="2400">
                <a:solidFill>
                  <a:srgbClr val="FF0000"/>
                </a:solidFill>
                <a:latin typeface="黑体" panose="02010609060101010101" charset="-122"/>
                <a:ea typeface="黑体" panose="02010609060101010101" charset="-122"/>
                <a:cs typeface="黑体" panose="02010609060101010101" charset="-122"/>
              </a:rPr>
              <a:t>、都是在列强侵略的背景下提出的；</a:t>
            </a:r>
            <a:endParaRPr lang="zh-CN" altLang="en-US" sz="2400">
              <a:solidFill>
                <a:srgbClr val="FF0000"/>
              </a:solidFill>
              <a:latin typeface="黑体" panose="02010609060101010101" charset="-122"/>
              <a:ea typeface="黑体" panose="02010609060101010101" charset="-122"/>
              <a:cs typeface="黑体" panose="02010609060101010101" charset="-122"/>
            </a:endParaRPr>
          </a:p>
          <a:p>
            <a:r>
              <a:rPr lang="en-US" altLang="zh-CN" sz="2400">
                <a:solidFill>
                  <a:srgbClr val="FF0000"/>
                </a:solidFill>
                <a:latin typeface="黑体" panose="02010609060101010101" charset="-122"/>
                <a:ea typeface="黑体" panose="02010609060101010101" charset="-122"/>
                <a:cs typeface="黑体" panose="02010609060101010101" charset="-122"/>
              </a:rPr>
              <a:t>2</a:t>
            </a:r>
            <a:r>
              <a:rPr lang="zh-CN" altLang="en-US" sz="2400">
                <a:solidFill>
                  <a:srgbClr val="FF0000"/>
                </a:solidFill>
                <a:latin typeface="黑体" panose="02010609060101010101" charset="-122"/>
                <a:ea typeface="黑体" panose="02010609060101010101" charset="-122"/>
                <a:cs typeface="黑体" panose="02010609060101010101" charset="-122"/>
              </a:rPr>
              <a:t>、都传播了西方的先进思想；</a:t>
            </a:r>
            <a:endParaRPr lang="zh-CN" altLang="en-US" sz="2400">
              <a:solidFill>
                <a:srgbClr val="FF0000"/>
              </a:solidFill>
              <a:latin typeface="黑体" panose="02010609060101010101" charset="-122"/>
              <a:ea typeface="黑体" panose="02010609060101010101" charset="-122"/>
              <a:cs typeface="黑体" panose="02010609060101010101" charset="-122"/>
            </a:endParaRPr>
          </a:p>
          <a:p>
            <a:r>
              <a:rPr lang="en-US" altLang="zh-CN" sz="2400">
                <a:solidFill>
                  <a:srgbClr val="FF0000"/>
                </a:solidFill>
                <a:latin typeface="黑体" panose="02010609060101010101" charset="-122"/>
                <a:ea typeface="黑体" panose="02010609060101010101" charset="-122"/>
                <a:cs typeface="黑体" panose="02010609060101010101" charset="-122"/>
              </a:rPr>
              <a:t>3</a:t>
            </a:r>
            <a:r>
              <a:rPr lang="zh-CN" altLang="en-US" sz="2400">
                <a:solidFill>
                  <a:srgbClr val="FF0000"/>
                </a:solidFill>
                <a:latin typeface="黑体" panose="02010609060101010101" charset="-122"/>
                <a:ea typeface="黑体" panose="02010609060101010101" charset="-122"/>
                <a:cs typeface="黑体" panose="02010609060101010101" charset="-122"/>
              </a:rPr>
              <a:t>、都为了发展资本主义；</a:t>
            </a:r>
            <a:endParaRPr lang="zh-CN" altLang="en-US" sz="2400">
              <a:solidFill>
                <a:srgbClr val="FF0000"/>
              </a:solidFill>
              <a:latin typeface="黑体" panose="02010609060101010101" charset="-122"/>
              <a:ea typeface="黑体" panose="02010609060101010101" charset="-122"/>
              <a:cs typeface="黑体" panose="02010609060101010101" charset="-122"/>
            </a:endParaRPr>
          </a:p>
          <a:p>
            <a:r>
              <a:rPr lang="en-US" altLang="zh-CN" sz="2400">
                <a:solidFill>
                  <a:srgbClr val="FF0000"/>
                </a:solidFill>
                <a:latin typeface="黑体" panose="02010609060101010101" charset="-122"/>
                <a:ea typeface="黑体" panose="02010609060101010101" charset="-122"/>
                <a:cs typeface="黑体" panose="02010609060101010101" charset="-122"/>
              </a:rPr>
              <a:t>4</a:t>
            </a:r>
            <a:r>
              <a:rPr lang="zh-CN" altLang="en-US" sz="2400">
                <a:solidFill>
                  <a:srgbClr val="FF0000"/>
                </a:solidFill>
                <a:latin typeface="黑体" panose="02010609060101010101" charset="-122"/>
                <a:ea typeface="黑体" panose="02010609060101010101" charset="-122"/>
                <a:cs typeface="黑体" panose="02010609060101010101" charset="-122"/>
              </a:rPr>
              <a:t>、都反对封建统治。</a:t>
            </a:r>
            <a:endParaRPr lang="zh-CN" altLang="en-US" sz="2400">
              <a:solidFill>
                <a:srgbClr val="FF0000"/>
              </a:solidFill>
              <a:latin typeface="黑体" panose="02010609060101010101" charset="-122"/>
              <a:ea typeface="黑体" panose="02010609060101010101" charset="-122"/>
              <a:cs typeface="黑体" panose="02010609060101010101"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timing>
    <p:tnLst>
      <p:par>
        <p:cTn id="1" dur="indefinite" restart="never" nodeType="tmRoot"/>
      </p:par>
    </p:tnLst>
    <p:bldLst>
      <p:bldP spid="1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4"/>
          <p:cNvPicPr>
            <a:picLocks noChangeAspect="1"/>
          </p:cNvPicPr>
          <p:nvPr/>
        </p:nvPicPr>
        <p:blipFill>
          <a:blip r:embed="rId1"/>
          <a:stretch>
            <a:fillRect/>
          </a:stretch>
        </p:blipFill>
        <p:spPr>
          <a:xfrm>
            <a:off x="352425" y="0"/>
            <a:ext cx="7583170" cy="6858000"/>
          </a:xfrm>
          <a:prstGeom prst="rect">
            <a:avLst/>
          </a:prstGeom>
        </p:spPr>
      </p:pic>
      <p:pic>
        <p:nvPicPr>
          <p:cNvPr id="7" name="图片 6" descr="8"/>
          <p:cNvPicPr>
            <a:picLocks noChangeAspect="1"/>
          </p:cNvPicPr>
          <p:nvPr/>
        </p:nvPicPr>
        <p:blipFill>
          <a:blip r:embed="rId2"/>
          <a:stretch>
            <a:fillRect/>
          </a:stretch>
        </p:blipFill>
        <p:spPr>
          <a:xfrm>
            <a:off x="5776595" y="0"/>
            <a:ext cx="6561455" cy="4632960"/>
          </a:xfrm>
          <a:prstGeom prst="rect">
            <a:avLst/>
          </a:prstGeom>
        </p:spPr>
      </p:pic>
      <p:pic>
        <p:nvPicPr>
          <p:cNvPr id="8" name="图片 7" descr="7"/>
          <p:cNvPicPr>
            <a:picLocks noChangeAspect="1"/>
          </p:cNvPicPr>
          <p:nvPr/>
        </p:nvPicPr>
        <p:blipFill>
          <a:blip r:embed="rId3"/>
          <a:stretch>
            <a:fillRect/>
          </a:stretch>
        </p:blipFill>
        <p:spPr>
          <a:xfrm>
            <a:off x="3147695" y="2945130"/>
            <a:ext cx="8877935" cy="3912870"/>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p:tgtEl>
                                          <p:spTgt spid="8"/>
                                        </p:tgtEl>
                                        <p:attrNameLst>
                                          <p:attrName>ppt_y</p:attrName>
                                        </p:attrNameLst>
                                      </p:cBhvr>
                                      <p:tavLst>
                                        <p:tav tm="0">
                                          <p:val>
                                            <p:strVal val="#ppt_y+#ppt_h*1.125000"/>
                                          </p:val>
                                        </p:tav>
                                        <p:tav tm="100000">
                                          <p:val>
                                            <p:strVal val="#ppt_y"/>
                                          </p:val>
                                        </p:tav>
                                      </p:tavLst>
                                    </p:anim>
                                    <p:animEffect transition="in" filter="wipe(up)">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6"/>
          <p:cNvPicPr>
            <a:picLocks noChangeAspect="1"/>
          </p:cNvPicPr>
          <p:nvPr/>
        </p:nvPicPr>
        <p:blipFill>
          <a:blip r:embed="rId1"/>
          <a:stretch>
            <a:fillRect/>
          </a:stretch>
        </p:blipFill>
        <p:spPr>
          <a:xfrm>
            <a:off x="0" y="-110490"/>
            <a:ext cx="12192000" cy="6969125"/>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 name="图片 29" descr="5"/>
          <p:cNvPicPr>
            <a:picLocks noChangeAspect="1"/>
          </p:cNvPicPr>
          <p:nvPr/>
        </p:nvPicPr>
        <p:blipFill>
          <a:blip r:embed="rId1"/>
          <a:stretch>
            <a:fillRect/>
          </a:stretch>
        </p:blipFill>
        <p:spPr>
          <a:xfrm>
            <a:off x="818515" y="3146425"/>
            <a:ext cx="4924425" cy="2012315"/>
          </a:xfrm>
          <a:prstGeom prst="rect">
            <a:avLst/>
          </a:prstGeom>
        </p:spPr>
      </p:pic>
      <p:cxnSp>
        <p:nvCxnSpPr>
          <p:cNvPr id="15" name="直接箭头连接符 14"/>
          <p:cNvCxnSpPr/>
          <p:nvPr/>
        </p:nvCxnSpPr>
        <p:spPr>
          <a:xfrm flipH="1">
            <a:off x="1657350" y="4358005"/>
            <a:ext cx="335280" cy="96647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sp>
        <p:nvSpPr>
          <p:cNvPr id="3" name="文本框 2"/>
          <p:cNvSpPr txBox="1"/>
          <p:nvPr/>
        </p:nvSpPr>
        <p:spPr>
          <a:xfrm>
            <a:off x="424815" y="607060"/>
            <a:ext cx="5941695" cy="2488296"/>
          </a:xfrm>
          <a:prstGeom prst="roundRect">
            <a:avLst/>
          </a:prstGeom>
          <a:noFill/>
          <a:ln>
            <a:solidFill>
              <a:schemeClr val="bg1"/>
            </a:solidFill>
          </a:ln>
        </p:spPr>
        <p:txBody>
          <a:bodyPr wrap="square" rtlCol="0">
            <a:spAutoFit/>
          </a:bodyPr>
          <a:p>
            <a:r>
              <a:rPr lang="zh-CN" altLang="en-US" sz="2800"/>
              <a:t>请依据下面图片反映的历史信息，并结合所学知识，写一篇</a:t>
            </a:r>
            <a:r>
              <a:rPr lang="en-US" altLang="zh-CN" sz="2800"/>
              <a:t>80-120</a:t>
            </a:r>
            <a:r>
              <a:rPr lang="zh-CN" altLang="en-US" sz="2800"/>
              <a:t>的小短文。（要求：题目自拟，史实正确，语句通顺，表述完整，体现两幅图片反映内容之间的比较。）</a:t>
            </a:r>
            <a:endParaRPr lang="zh-CN" altLang="en-US" sz="2800"/>
          </a:p>
        </p:txBody>
      </p:sp>
      <p:sp>
        <p:nvSpPr>
          <p:cNvPr id="7" name="文本框 6"/>
          <p:cNvSpPr txBox="1"/>
          <p:nvPr/>
        </p:nvSpPr>
        <p:spPr>
          <a:xfrm>
            <a:off x="6965315" y="434340"/>
            <a:ext cx="1636395" cy="460375"/>
          </a:xfrm>
          <a:prstGeom prst="rect">
            <a:avLst/>
          </a:prstGeom>
          <a:noFill/>
        </p:spPr>
        <p:txBody>
          <a:bodyPr wrap="square" rtlCol="0">
            <a:spAutoFit/>
          </a:bodyPr>
          <a:p>
            <a:r>
              <a:rPr lang="zh-CN" altLang="en-US" sz="2400" b="1">
                <a:solidFill>
                  <a:schemeClr val="accent2"/>
                </a:solidFill>
              </a:rPr>
              <a:t>解题步骤</a:t>
            </a:r>
            <a:endParaRPr lang="zh-CN" altLang="en-US" sz="2400" b="1">
              <a:solidFill>
                <a:schemeClr val="accent2"/>
              </a:solidFill>
            </a:endParaRPr>
          </a:p>
        </p:txBody>
      </p:sp>
      <p:sp>
        <p:nvSpPr>
          <p:cNvPr id="8" name="文本框 7"/>
          <p:cNvSpPr txBox="1"/>
          <p:nvPr/>
        </p:nvSpPr>
        <p:spPr>
          <a:xfrm>
            <a:off x="7167880" y="1158875"/>
            <a:ext cx="1433830" cy="460375"/>
          </a:xfrm>
          <a:prstGeom prst="rect">
            <a:avLst/>
          </a:prstGeom>
          <a:noFill/>
        </p:spPr>
        <p:txBody>
          <a:bodyPr wrap="square" rtlCol="0">
            <a:spAutoFit/>
          </a:bodyPr>
          <a:p>
            <a:r>
              <a:rPr lang="en-US" altLang="zh-CN" b="1">
                <a:solidFill>
                  <a:srgbClr val="FF0000"/>
                </a:solidFill>
                <a:latin typeface="华文行楷" panose="02010800040101010101" charset="-122"/>
                <a:ea typeface="华文行楷" panose="02010800040101010101" charset="-122"/>
                <a:cs typeface="华文行楷" panose="02010800040101010101" charset="-122"/>
              </a:rPr>
              <a:t>1</a:t>
            </a:r>
            <a:r>
              <a:rPr lang="zh-CN" altLang="en-US" sz="2400" b="1">
                <a:solidFill>
                  <a:srgbClr val="FF0000"/>
                </a:solidFill>
                <a:latin typeface="华文行楷" panose="02010800040101010101" charset="-122"/>
                <a:ea typeface="华文行楷" panose="02010800040101010101" charset="-122"/>
                <a:cs typeface="华文行楷" panose="02010800040101010101" charset="-122"/>
              </a:rPr>
              <a:t>、审题</a:t>
            </a:r>
            <a:endParaRPr lang="zh-CN" altLang="en-US" sz="2400" b="1">
              <a:solidFill>
                <a:srgbClr val="FF0000"/>
              </a:solidFill>
              <a:latin typeface="华文行楷" panose="02010800040101010101" charset="-122"/>
              <a:ea typeface="华文行楷" panose="02010800040101010101" charset="-122"/>
              <a:cs typeface="华文行楷" panose="02010800040101010101" charset="-122"/>
            </a:endParaRPr>
          </a:p>
        </p:txBody>
      </p:sp>
      <p:sp>
        <p:nvSpPr>
          <p:cNvPr id="9" name="圆角矩形标注 8"/>
          <p:cNvSpPr/>
          <p:nvPr/>
        </p:nvSpPr>
        <p:spPr>
          <a:xfrm>
            <a:off x="8530590" y="461010"/>
            <a:ext cx="3248660" cy="854710"/>
          </a:xfrm>
          <a:prstGeom prst="wedgeRoundRectCallout">
            <a:avLst>
              <a:gd name="adj1" fmla="val -54827"/>
              <a:gd name="adj2" fmla="val 71691"/>
              <a:gd name="adj3" fmla="val 1666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是否要题目？是联系还是对比比较？或者其他类型？</a:t>
            </a:r>
            <a:endParaRPr lang="zh-CN" altLang="en-US"/>
          </a:p>
        </p:txBody>
      </p:sp>
      <p:sp>
        <p:nvSpPr>
          <p:cNvPr id="11" name="椭圆 10"/>
          <p:cNvSpPr/>
          <p:nvPr/>
        </p:nvSpPr>
        <p:spPr>
          <a:xfrm>
            <a:off x="4417695" y="2394585"/>
            <a:ext cx="927100" cy="586105"/>
          </a:xfrm>
          <a:prstGeom prst="ellipse">
            <a:avLst/>
          </a:prstGeom>
          <a:noFill/>
          <a:ln w="3492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椭圆 12"/>
          <p:cNvSpPr/>
          <p:nvPr/>
        </p:nvSpPr>
        <p:spPr>
          <a:xfrm>
            <a:off x="3384550" y="1562100"/>
            <a:ext cx="927100" cy="586105"/>
          </a:xfrm>
          <a:prstGeom prst="ellipse">
            <a:avLst/>
          </a:prstGeom>
          <a:noFill/>
          <a:ln w="3492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下箭头 9"/>
          <p:cNvSpPr/>
          <p:nvPr/>
        </p:nvSpPr>
        <p:spPr>
          <a:xfrm>
            <a:off x="7790815" y="1567180"/>
            <a:ext cx="165100" cy="4311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7009130" y="2148205"/>
            <a:ext cx="1521460" cy="460375"/>
          </a:xfrm>
          <a:prstGeom prst="rect">
            <a:avLst/>
          </a:prstGeom>
          <a:noFill/>
        </p:spPr>
        <p:txBody>
          <a:bodyPr wrap="square" rtlCol="0">
            <a:spAutoFit/>
          </a:bodyPr>
          <a:p>
            <a:r>
              <a:rPr lang="en-US" altLang="zh-CN" sz="2400" b="1">
                <a:solidFill>
                  <a:srgbClr val="FF0000"/>
                </a:solidFill>
                <a:latin typeface="华文行楷" panose="02010800040101010101" charset="-122"/>
                <a:ea typeface="华文行楷" panose="02010800040101010101" charset="-122"/>
                <a:cs typeface="华文行楷" panose="02010800040101010101" charset="-122"/>
              </a:rPr>
              <a:t>2</a:t>
            </a:r>
            <a:r>
              <a:rPr lang="zh-CN" altLang="en-US" sz="2400" b="1">
                <a:solidFill>
                  <a:srgbClr val="FF0000"/>
                </a:solidFill>
                <a:latin typeface="华文行楷" panose="02010800040101010101" charset="-122"/>
                <a:ea typeface="华文行楷" panose="02010800040101010101" charset="-122"/>
                <a:cs typeface="华文行楷" panose="02010800040101010101" charset="-122"/>
              </a:rPr>
              <a:t>、审图</a:t>
            </a:r>
            <a:endParaRPr lang="zh-CN" altLang="en-US" sz="2400" b="1">
              <a:solidFill>
                <a:srgbClr val="FF0000"/>
              </a:solidFill>
              <a:latin typeface="华文行楷" panose="02010800040101010101" charset="-122"/>
              <a:ea typeface="华文行楷" panose="02010800040101010101" charset="-122"/>
              <a:cs typeface="华文行楷" panose="02010800040101010101" charset="-122"/>
            </a:endParaRPr>
          </a:p>
        </p:txBody>
      </p:sp>
      <p:sp>
        <p:nvSpPr>
          <p:cNvPr id="14" name="圆角矩形标注 13"/>
          <p:cNvSpPr/>
          <p:nvPr/>
        </p:nvSpPr>
        <p:spPr>
          <a:xfrm>
            <a:off x="8602345" y="1456690"/>
            <a:ext cx="3363595" cy="1050290"/>
          </a:xfrm>
          <a:prstGeom prst="wedgeRoundRectCallout">
            <a:avLst>
              <a:gd name="adj1" fmla="val -54827"/>
              <a:gd name="adj2" fmla="val 71691"/>
              <a:gd name="adj3" fmla="val 1666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反映什么史实？（背景</a:t>
            </a:r>
            <a:r>
              <a:rPr lang="en-US" altLang="zh-CN"/>
              <a:t>+</a:t>
            </a:r>
            <a:r>
              <a:rPr lang="zh-CN" altLang="en-US"/>
              <a:t>经过</a:t>
            </a:r>
            <a:r>
              <a:rPr lang="en-US" altLang="zh-CN"/>
              <a:t>+</a:t>
            </a:r>
            <a:r>
              <a:rPr lang="zh-CN" altLang="en-US"/>
              <a:t>主要事件</a:t>
            </a:r>
            <a:r>
              <a:rPr lang="en-US" altLang="zh-CN"/>
              <a:t>+</a:t>
            </a:r>
            <a:r>
              <a:rPr lang="zh-CN" altLang="en-US"/>
              <a:t>影响）每个史实回忆</a:t>
            </a:r>
            <a:r>
              <a:rPr lang="en-US" altLang="zh-CN"/>
              <a:t>2-3</a:t>
            </a:r>
            <a:r>
              <a:rPr lang="zh-CN" altLang="en-US"/>
              <a:t>个要点，注意史实的正确。</a:t>
            </a:r>
            <a:endParaRPr lang="zh-CN" altLang="en-US"/>
          </a:p>
        </p:txBody>
      </p:sp>
      <p:sp>
        <p:nvSpPr>
          <p:cNvPr id="16" name="文本框 15"/>
          <p:cNvSpPr txBox="1"/>
          <p:nvPr/>
        </p:nvSpPr>
        <p:spPr>
          <a:xfrm>
            <a:off x="322580" y="5324475"/>
            <a:ext cx="2978785" cy="829945"/>
          </a:xfrm>
          <a:prstGeom prst="rect">
            <a:avLst/>
          </a:prstGeom>
          <a:noFill/>
        </p:spPr>
        <p:txBody>
          <a:bodyPr wrap="square" rtlCol="0">
            <a:spAutoFit/>
          </a:bodyPr>
          <a:p>
            <a:r>
              <a:rPr lang="zh-CN" altLang="en-US" sz="2400" b="1">
                <a:solidFill>
                  <a:srgbClr val="FF0000"/>
                </a:solidFill>
                <a:latin typeface="楷体" panose="02010609060101010101" charset="-122"/>
                <a:ea typeface="楷体" panose="02010609060101010101" charset="-122"/>
              </a:rPr>
              <a:t>柏林危机期间的空运</a:t>
            </a:r>
            <a:endParaRPr lang="zh-CN" altLang="en-US" sz="2400" b="1">
              <a:solidFill>
                <a:srgbClr val="FF0000"/>
              </a:solidFill>
              <a:latin typeface="楷体" panose="02010609060101010101" charset="-122"/>
              <a:ea typeface="楷体" panose="02010609060101010101" charset="-122"/>
            </a:endParaRPr>
          </a:p>
          <a:p>
            <a:r>
              <a:rPr lang="en-US" altLang="zh-CN" sz="2400" b="1">
                <a:solidFill>
                  <a:srgbClr val="FF0000"/>
                </a:solidFill>
                <a:latin typeface="楷体" panose="02010609060101010101" charset="-122"/>
                <a:ea typeface="楷体" panose="02010609060101010101" charset="-122"/>
              </a:rPr>
              <a:t>     </a:t>
            </a:r>
            <a:r>
              <a:rPr lang="zh-CN" altLang="en-US" sz="2400" b="1">
                <a:solidFill>
                  <a:srgbClr val="FF0000"/>
                </a:solidFill>
                <a:latin typeface="楷体" panose="02010609060101010101" charset="-122"/>
                <a:ea typeface="楷体" panose="02010609060101010101" charset="-122"/>
              </a:rPr>
              <a:t>冷战对峙</a:t>
            </a:r>
            <a:endParaRPr lang="zh-CN" altLang="en-US" sz="2400" b="1">
              <a:solidFill>
                <a:srgbClr val="FF0000"/>
              </a:solidFill>
              <a:latin typeface="楷体" panose="02010609060101010101" charset="-122"/>
              <a:ea typeface="楷体" panose="02010609060101010101" charset="-122"/>
            </a:endParaRPr>
          </a:p>
        </p:txBody>
      </p:sp>
      <p:cxnSp>
        <p:nvCxnSpPr>
          <p:cNvPr id="17" name="直接箭头连接符 16"/>
          <p:cNvCxnSpPr/>
          <p:nvPr/>
        </p:nvCxnSpPr>
        <p:spPr>
          <a:xfrm>
            <a:off x="4417695" y="4406265"/>
            <a:ext cx="85725" cy="86995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sp>
        <p:nvSpPr>
          <p:cNvPr id="18" name="文本框 17"/>
          <p:cNvSpPr txBox="1"/>
          <p:nvPr/>
        </p:nvSpPr>
        <p:spPr>
          <a:xfrm>
            <a:off x="3157220" y="5405755"/>
            <a:ext cx="2844800" cy="460375"/>
          </a:xfrm>
          <a:prstGeom prst="rect">
            <a:avLst/>
          </a:prstGeom>
          <a:noFill/>
        </p:spPr>
        <p:txBody>
          <a:bodyPr wrap="square" rtlCol="0">
            <a:spAutoFit/>
          </a:bodyPr>
          <a:p>
            <a:r>
              <a:rPr lang="en-US" altLang="zh-CN" sz="2400" b="1">
                <a:solidFill>
                  <a:srgbClr val="FF0000"/>
                </a:solidFill>
                <a:latin typeface="楷体" panose="02010609060101010101" charset="-122"/>
                <a:ea typeface="楷体" panose="02010609060101010101" charset="-122"/>
              </a:rPr>
              <a:t>     </a:t>
            </a:r>
            <a:r>
              <a:rPr lang="zh-CN" altLang="en-US" sz="2400" b="1">
                <a:solidFill>
                  <a:srgbClr val="FF0000"/>
                </a:solidFill>
                <a:latin typeface="楷体" panose="02010609060101010101" charset="-122"/>
                <a:ea typeface="楷体" panose="02010609060101010101" charset="-122"/>
              </a:rPr>
              <a:t>万隆会议</a:t>
            </a:r>
            <a:endParaRPr lang="zh-CN" altLang="en-US" sz="2400" b="1">
              <a:solidFill>
                <a:srgbClr val="FF0000"/>
              </a:solidFill>
              <a:latin typeface="楷体" panose="02010609060101010101" charset="-122"/>
              <a:ea typeface="楷体" panose="02010609060101010101" charset="-122"/>
            </a:endParaRPr>
          </a:p>
        </p:txBody>
      </p:sp>
      <p:sp>
        <p:nvSpPr>
          <p:cNvPr id="19" name="下箭头 18"/>
          <p:cNvSpPr/>
          <p:nvPr/>
        </p:nvSpPr>
        <p:spPr>
          <a:xfrm>
            <a:off x="7790815" y="2715260"/>
            <a:ext cx="165100" cy="4311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rot="10800000" flipV="1">
            <a:off x="6965315" y="3146425"/>
            <a:ext cx="1637030" cy="829945"/>
          </a:xfrm>
          <a:prstGeom prst="rect">
            <a:avLst/>
          </a:prstGeom>
          <a:noFill/>
        </p:spPr>
        <p:txBody>
          <a:bodyPr wrap="square" rtlCol="0">
            <a:spAutoFit/>
          </a:bodyPr>
          <a:p>
            <a:r>
              <a:rPr lang="en-US" sz="2400" b="1">
                <a:solidFill>
                  <a:srgbClr val="FF0000"/>
                </a:solidFill>
                <a:latin typeface="华文行楷" panose="02010800040101010101" charset="-122"/>
                <a:ea typeface="华文行楷" panose="02010800040101010101" charset="-122"/>
                <a:cs typeface="华文行楷" panose="02010800040101010101" charset="-122"/>
              </a:rPr>
              <a:t>3</a:t>
            </a:r>
            <a:r>
              <a:rPr lang="zh-CN" altLang="en-US" sz="2400" b="1">
                <a:solidFill>
                  <a:srgbClr val="FF0000"/>
                </a:solidFill>
                <a:latin typeface="华文行楷" panose="02010800040101010101" charset="-122"/>
                <a:ea typeface="华文行楷" panose="02010800040101010101" charset="-122"/>
                <a:cs typeface="华文行楷" panose="02010800040101010101" charset="-122"/>
              </a:rPr>
              <a:t>、思考联系或对比</a:t>
            </a:r>
            <a:endParaRPr lang="zh-CN" altLang="en-US" sz="2400" b="1">
              <a:solidFill>
                <a:srgbClr val="FF0000"/>
              </a:solidFill>
              <a:latin typeface="华文行楷" panose="02010800040101010101" charset="-122"/>
              <a:ea typeface="华文行楷" panose="02010800040101010101" charset="-122"/>
              <a:cs typeface="华文行楷" panose="02010800040101010101" charset="-122"/>
            </a:endParaRPr>
          </a:p>
        </p:txBody>
      </p:sp>
      <p:sp>
        <p:nvSpPr>
          <p:cNvPr id="21" name="圆角矩形标注 20"/>
          <p:cNvSpPr/>
          <p:nvPr/>
        </p:nvSpPr>
        <p:spPr>
          <a:xfrm>
            <a:off x="8530590" y="2663190"/>
            <a:ext cx="3661410" cy="854710"/>
          </a:xfrm>
          <a:prstGeom prst="wedgeRoundRectCallout">
            <a:avLst>
              <a:gd name="adj1" fmla="val -54827"/>
              <a:gd name="adj2" fmla="val 71691"/>
              <a:gd name="adj3" fmla="val 1666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a:t>联系注意内在关系，对比注意异同，思考认识。异同点一般</a:t>
            </a:r>
            <a:r>
              <a:rPr lang="en-US" altLang="zh-CN"/>
              <a:t>2</a:t>
            </a:r>
            <a:r>
              <a:rPr lang="zh-CN" altLang="en-US"/>
              <a:t>个即可。</a:t>
            </a:r>
            <a:endParaRPr lang="zh-CN" altLang="en-US"/>
          </a:p>
        </p:txBody>
      </p:sp>
      <p:sp>
        <p:nvSpPr>
          <p:cNvPr id="22" name="下箭头 21"/>
          <p:cNvSpPr/>
          <p:nvPr/>
        </p:nvSpPr>
        <p:spPr>
          <a:xfrm>
            <a:off x="7790815" y="3976370"/>
            <a:ext cx="165100" cy="4311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文本框 22"/>
          <p:cNvSpPr txBox="1"/>
          <p:nvPr/>
        </p:nvSpPr>
        <p:spPr>
          <a:xfrm>
            <a:off x="7167880" y="4407535"/>
            <a:ext cx="1561465" cy="460375"/>
          </a:xfrm>
          <a:prstGeom prst="rect">
            <a:avLst/>
          </a:prstGeom>
          <a:noFill/>
        </p:spPr>
        <p:txBody>
          <a:bodyPr wrap="square" rtlCol="0">
            <a:spAutoFit/>
          </a:bodyPr>
          <a:p>
            <a:r>
              <a:rPr lang="en-US" sz="2400" b="1">
                <a:solidFill>
                  <a:srgbClr val="FF0000"/>
                </a:solidFill>
                <a:latin typeface="华文行楷" panose="02010800040101010101" charset="-122"/>
                <a:ea typeface="华文行楷" panose="02010800040101010101" charset="-122"/>
                <a:cs typeface="华文行楷" panose="02010800040101010101" charset="-122"/>
              </a:rPr>
              <a:t>4</a:t>
            </a:r>
            <a:r>
              <a:rPr lang="zh-CN" altLang="en-US" sz="2400" b="1">
                <a:solidFill>
                  <a:srgbClr val="FF0000"/>
                </a:solidFill>
                <a:latin typeface="华文行楷" panose="02010800040101010101" charset="-122"/>
                <a:ea typeface="华文行楷" panose="02010800040101010101" charset="-122"/>
                <a:cs typeface="华文行楷" panose="02010800040101010101" charset="-122"/>
              </a:rPr>
              <a:t>、定题</a:t>
            </a:r>
            <a:endParaRPr lang="zh-CN" altLang="en-US" sz="2400" b="1">
              <a:solidFill>
                <a:srgbClr val="FF0000"/>
              </a:solidFill>
              <a:latin typeface="华文行楷" panose="02010800040101010101" charset="-122"/>
              <a:ea typeface="华文行楷" panose="02010800040101010101" charset="-122"/>
              <a:cs typeface="华文行楷" panose="02010800040101010101" charset="-122"/>
            </a:endParaRPr>
          </a:p>
        </p:txBody>
      </p:sp>
      <p:sp>
        <p:nvSpPr>
          <p:cNvPr id="24" name="圆角矩形标注 23"/>
          <p:cNvSpPr/>
          <p:nvPr/>
        </p:nvSpPr>
        <p:spPr>
          <a:xfrm>
            <a:off x="8530590" y="3764915"/>
            <a:ext cx="3434715" cy="854710"/>
          </a:xfrm>
          <a:prstGeom prst="wedgeRoundRectCallout">
            <a:avLst>
              <a:gd name="adj1" fmla="val -54827"/>
              <a:gd name="adj2" fmla="val 71691"/>
              <a:gd name="adj3" fmla="val 1666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从联系、比较或认识中概括题目。尽量避免“XXX和XXX”的句式</a:t>
            </a:r>
            <a:endParaRPr lang="zh-CN" altLang="en-US"/>
          </a:p>
        </p:txBody>
      </p:sp>
      <p:sp>
        <p:nvSpPr>
          <p:cNvPr id="25" name="下箭头 24"/>
          <p:cNvSpPr/>
          <p:nvPr/>
        </p:nvSpPr>
        <p:spPr>
          <a:xfrm>
            <a:off x="7790815" y="4867910"/>
            <a:ext cx="165100" cy="4311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文本框 25"/>
          <p:cNvSpPr txBox="1"/>
          <p:nvPr/>
        </p:nvSpPr>
        <p:spPr>
          <a:xfrm rot="10800000" flipV="1">
            <a:off x="7104380" y="5299075"/>
            <a:ext cx="1688465" cy="460375"/>
          </a:xfrm>
          <a:prstGeom prst="rect">
            <a:avLst/>
          </a:prstGeom>
          <a:noFill/>
        </p:spPr>
        <p:txBody>
          <a:bodyPr wrap="square" rtlCol="0">
            <a:spAutoFit/>
          </a:bodyPr>
          <a:p>
            <a:r>
              <a:rPr lang="en-US" sz="2400" b="1">
                <a:solidFill>
                  <a:srgbClr val="FF0000"/>
                </a:solidFill>
                <a:latin typeface="华文行楷" panose="02010800040101010101" charset="-122"/>
                <a:ea typeface="华文行楷" panose="02010800040101010101" charset="-122"/>
                <a:cs typeface="华文行楷" panose="02010800040101010101" charset="-122"/>
              </a:rPr>
              <a:t>5</a:t>
            </a:r>
            <a:r>
              <a:rPr lang="zh-CN" altLang="en-US" sz="2400" b="1">
                <a:solidFill>
                  <a:srgbClr val="FF0000"/>
                </a:solidFill>
                <a:latin typeface="华文行楷" panose="02010800040101010101" charset="-122"/>
                <a:ea typeface="华文行楷" panose="02010800040101010101" charset="-122"/>
                <a:cs typeface="华文行楷" panose="02010800040101010101" charset="-122"/>
              </a:rPr>
              <a:t>、写作</a:t>
            </a:r>
            <a:endParaRPr lang="zh-CN" altLang="en-US" sz="2400" b="1">
              <a:solidFill>
                <a:srgbClr val="FF0000"/>
              </a:solidFill>
              <a:latin typeface="华文行楷" panose="02010800040101010101" charset="-122"/>
              <a:ea typeface="华文行楷" panose="02010800040101010101" charset="-122"/>
              <a:cs typeface="华文行楷" panose="02010800040101010101" charset="-122"/>
            </a:endParaRPr>
          </a:p>
        </p:txBody>
      </p:sp>
      <p:sp>
        <p:nvSpPr>
          <p:cNvPr id="27" name="圆角矩形标注 26"/>
          <p:cNvSpPr/>
          <p:nvPr/>
        </p:nvSpPr>
        <p:spPr>
          <a:xfrm>
            <a:off x="8530590" y="4745990"/>
            <a:ext cx="2578100" cy="854710"/>
          </a:xfrm>
          <a:prstGeom prst="wedgeRoundRectCallout">
            <a:avLst>
              <a:gd name="adj1" fmla="val -54827"/>
              <a:gd name="adj2" fmla="val 71691"/>
              <a:gd name="adj3" fmla="val 1666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写成一段话，不要写成带序号</a:t>
            </a:r>
            <a:r>
              <a:rPr lang="en-US" altLang="zh-CN"/>
              <a:t>1</a:t>
            </a:r>
            <a:r>
              <a:rPr lang="zh-CN" altLang="en-US"/>
              <a:t>、</a:t>
            </a:r>
            <a:r>
              <a:rPr lang="en-US" altLang="zh-CN"/>
              <a:t>2</a:t>
            </a:r>
            <a:r>
              <a:rPr lang="zh-CN" altLang="en-US"/>
              <a:t>的列举题</a:t>
            </a:r>
            <a:endParaRPr lang="zh-CN" altLang="en-US"/>
          </a:p>
        </p:txBody>
      </p:sp>
      <p:sp>
        <p:nvSpPr>
          <p:cNvPr id="28" name="文本框 27"/>
          <p:cNvSpPr txBox="1"/>
          <p:nvPr/>
        </p:nvSpPr>
        <p:spPr>
          <a:xfrm>
            <a:off x="608965" y="146050"/>
            <a:ext cx="3438525" cy="583565"/>
          </a:xfrm>
          <a:prstGeom prst="rect">
            <a:avLst/>
          </a:prstGeom>
          <a:noFill/>
        </p:spPr>
        <p:txBody>
          <a:bodyPr wrap="square" rtlCol="0">
            <a:spAutoFit/>
          </a:bodyPr>
          <a:p>
            <a:r>
              <a:rPr lang="zh-CN" altLang="en-US" sz="3200" b="1"/>
              <a:t>小短文答题步骤</a:t>
            </a:r>
            <a:endParaRPr lang="zh-CN" altLang="en-US" sz="3200" b="1"/>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additive="base">
                                        <p:cTn id="61" dur="500" fill="hold"/>
                                        <p:tgtEl>
                                          <p:spTgt spid="20"/>
                                        </p:tgtEl>
                                        <p:attrNameLst>
                                          <p:attrName>ppt_x</p:attrName>
                                        </p:attrNameLst>
                                      </p:cBhvr>
                                      <p:tavLst>
                                        <p:tav tm="0">
                                          <p:val>
                                            <p:strVal val="#ppt_x"/>
                                          </p:val>
                                        </p:tav>
                                        <p:tav tm="100000">
                                          <p:val>
                                            <p:strVal val="#ppt_x"/>
                                          </p:val>
                                        </p:tav>
                                      </p:tavLst>
                                    </p:anim>
                                    <p:anim calcmode="lin" valueType="num">
                                      <p:cBhvr additive="base">
                                        <p:cTn id="6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500" fill="hold"/>
                                        <p:tgtEl>
                                          <p:spTgt spid="21"/>
                                        </p:tgtEl>
                                        <p:attrNameLst>
                                          <p:attrName>ppt_x</p:attrName>
                                        </p:attrNameLst>
                                      </p:cBhvr>
                                      <p:tavLst>
                                        <p:tav tm="0">
                                          <p:val>
                                            <p:strVal val="#ppt_x"/>
                                          </p:val>
                                        </p:tav>
                                        <p:tav tm="100000">
                                          <p:val>
                                            <p:strVal val="#ppt_x"/>
                                          </p:val>
                                        </p:tav>
                                      </p:tavLst>
                                    </p:anim>
                                    <p:anim calcmode="lin" valueType="num">
                                      <p:cBhvr additive="base">
                                        <p:cTn id="6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3"/>
                                        </p:tgtEl>
                                        <p:attrNameLst>
                                          <p:attrName>style.visibility</p:attrName>
                                        </p:attrNameLst>
                                      </p:cBhvr>
                                      <p:to>
                                        <p:strVal val="visible"/>
                                      </p:to>
                                    </p:set>
                                    <p:anim calcmode="lin" valueType="num">
                                      <p:cBhvr additive="base">
                                        <p:cTn id="73" dur="500" fill="hold"/>
                                        <p:tgtEl>
                                          <p:spTgt spid="23"/>
                                        </p:tgtEl>
                                        <p:attrNameLst>
                                          <p:attrName>ppt_x</p:attrName>
                                        </p:attrNameLst>
                                      </p:cBhvr>
                                      <p:tavLst>
                                        <p:tav tm="0">
                                          <p:val>
                                            <p:strVal val="#ppt_x"/>
                                          </p:val>
                                        </p:tav>
                                        <p:tav tm="100000">
                                          <p:val>
                                            <p:strVal val="#ppt_x"/>
                                          </p:val>
                                        </p:tav>
                                      </p:tavLst>
                                    </p:anim>
                                    <p:anim calcmode="lin" valueType="num">
                                      <p:cBhvr additive="base">
                                        <p:cTn id="7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additive="base">
                                        <p:cTn id="79" dur="500" fill="hold"/>
                                        <p:tgtEl>
                                          <p:spTgt spid="24"/>
                                        </p:tgtEl>
                                        <p:attrNameLst>
                                          <p:attrName>ppt_x</p:attrName>
                                        </p:attrNameLst>
                                      </p:cBhvr>
                                      <p:tavLst>
                                        <p:tav tm="0">
                                          <p:val>
                                            <p:strVal val="#ppt_x"/>
                                          </p:val>
                                        </p:tav>
                                        <p:tav tm="100000">
                                          <p:val>
                                            <p:strVal val="#ppt_x"/>
                                          </p:val>
                                        </p:tav>
                                      </p:tavLst>
                                    </p:anim>
                                    <p:anim calcmode="lin" valueType="num">
                                      <p:cBhvr additive="base">
                                        <p:cTn id="8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6"/>
                                        </p:tgtEl>
                                        <p:attrNameLst>
                                          <p:attrName>style.visibility</p:attrName>
                                        </p:attrNameLst>
                                      </p:cBhvr>
                                      <p:to>
                                        <p:strVal val="visible"/>
                                      </p:to>
                                    </p:set>
                                    <p:anim calcmode="lin" valueType="num">
                                      <p:cBhvr additive="base">
                                        <p:cTn id="85" dur="500" fill="hold"/>
                                        <p:tgtEl>
                                          <p:spTgt spid="26"/>
                                        </p:tgtEl>
                                        <p:attrNameLst>
                                          <p:attrName>ppt_x</p:attrName>
                                        </p:attrNameLst>
                                      </p:cBhvr>
                                      <p:tavLst>
                                        <p:tav tm="0">
                                          <p:val>
                                            <p:strVal val="#ppt_x"/>
                                          </p:val>
                                        </p:tav>
                                        <p:tav tm="100000">
                                          <p:val>
                                            <p:strVal val="#ppt_x"/>
                                          </p:val>
                                        </p:tav>
                                      </p:tavLst>
                                    </p:anim>
                                    <p:anim calcmode="lin" valueType="num">
                                      <p:cBhvr additive="base">
                                        <p:cTn id="8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7"/>
                                        </p:tgtEl>
                                        <p:attrNameLst>
                                          <p:attrName>style.visibility</p:attrName>
                                        </p:attrNameLst>
                                      </p:cBhvr>
                                      <p:to>
                                        <p:strVal val="visible"/>
                                      </p:to>
                                    </p:set>
                                    <p:anim calcmode="lin" valueType="num">
                                      <p:cBhvr additive="base">
                                        <p:cTn id="91" dur="500" fill="hold"/>
                                        <p:tgtEl>
                                          <p:spTgt spid="27"/>
                                        </p:tgtEl>
                                        <p:attrNameLst>
                                          <p:attrName>ppt_x</p:attrName>
                                        </p:attrNameLst>
                                      </p:cBhvr>
                                      <p:tavLst>
                                        <p:tav tm="0">
                                          <p:val>
                                            <p:strVal val="#ppt_x"/>
                                          </p:val>
                                        </p:tav>
                                        <p:tav tm="100000">
                                          <p:val>
                                            <p:strVal val="#ppt_x"/>
                                          </p:val>
                                        </p:tav>
                                      </p:tavLst>
                                    </p:anim>
                                    <p:anim calcmode="lin" valueType="num">
                                      <p:cBhvr additive="base">
                                        <p:cTn id="9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animBg="1"/>
      <p:bldP spid="8" grpId="1" animBg="1"/>
      <p:bldP spid="13" grpId="0" bldLvl="0" animBg="1"/>
      <p:bldP spid="13" grpId="1" animBg="1"/>
      <p:bldP spid="11" grpId="0" bldLvl="0" animBg="1"/>
      <p:bldP spid="11" grpId="1" animBg="1"/>
      <p:bldP spid="12" grpId="0"/>
      <p:bldP spid="12" grpId="1"/>
      <p:bldP spid="14" grpId="0" bldLvl="0" animBg="1"/>
      <p:bldP spid="14" grpId="1" animBg="1"/>
      <p:bldP spid="16" grpId="0"/>
      <p:bldP spid="16" grpId="1"/>
      <p:bldP spid="18" grpId="0"/>
      <p:bldP spid="18" grpId="1"/>
      <p:bldP spid="9" grpId="0" bldLvl="0" animBg="1"/>
      <p:bldP spid="9" grpId="1" animBg="1"/>
      <p:bldP spid="20" grpId="0"/>
      <p:bldP spid="20" grpId="1"/>
      <p:bldP spid="21" grpId="0" bldLvl="0" animBg="1"/>
      <p:bldP spid="21" grpId="1" animBg="1"/>
      <p:bldP spid="23" grpId="0"/>
      <p:bldP spid="23" grpId="1"/>
      <p:bldP spid="24" grpId="0" bldLvl="0" animBg="1"/>
      <p:bldP spid="24" grpId="1" animBg="1"/>
      <p:bldP spid="26" grpId="0"/>
      <p:bldP spid="26" grpId="1"/>
      <p:bldP spid="27" grpId="0" bldLvl="0" animBg="1"/>
      <p:bldP spid="27"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602316" y="3216391"/>
            <a:ext cx="7726680" cy="1106805"/>
          </a:xfrm>
          <a:prstGeom prst="rect">
            <a:avLst/>
          </a:prstGeom>
        </p:spPr>
        <p:txBody>
          <a:bodyPr wrap="none">
            <a:spAutoFit/>
          </a:bodyPr>
          <a:lstStyle/>
          <a:p>
            <a:pPr algn="ctr"/>
            <a:r>
              <a:rPr lang="zh-CN" altLang="en-US" sz="6600" b="1" dirty="0">
                <a:latin typeface="隶书" panose="02010509060101010101" pitchFamily="49" charset="-122"/>
                <a:ea typeface="隶书" panose="02010509060101010101" pitchFamily="49" charset="-122"/>
              </a:rPr>
              <a:t>考情分析，问题聚焦</a:t>
            </a:r>
            <a:endParaRPr lang="zh-CN" altLang="en-US" sz="6600" b="1" dirty="0">
              <a:latin typeface="隶书" panose="02010509060101010101" pitchFamily="49" charset="-122"/>
              <a:ea typeface="隶书" panose="02010509060101010101" pitchFamily="49" charset="-122"/>
            </a:endParaRPr>
          </a:p>
        </p:txBody>
      </p:sp>
      <p:sp>
        <p:nvSpPr>
          <p:cNvPr id="2" name="椭圆 1"/>
          <p:cNvSpPr/>
          <p:nvPr/>
        </p:nvSpPr>
        <p:spPr>
          <a:xfrm>
            <a:off x="5844480" y="1608881"/>
            <a:ext cx="1242349" cy="1215342"/>
          </a:xfrm>
          <a:prstGeom prst="ellipse">
            <a:avLst/>
          </a:prstGeom>
          <a:solidFill>
            <a:schemeClr val="accent2">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5967677" y="1663189"/>
            <a:ext cx="1021080" cy="1106805"/>
          </a:xfrm>
          <a:prstGeom prst="rect">
            <a:avLst/>
          </a:prstGeom>
        </p:spPr>
        <p:txBody>
          <a:bodyPr wrap="none">
            <a:spAutoFit/>
          </a:bodyPr>
          <a:lstStyle/>
          <a:p>
            <a:pPr algn="ctr"/>
            <a:r>
              <a:rPr lang="zh-CN" altLang="en-US" sz="6600" b="1" dirty="0">
                <a:solidFill>
                  <a:schemeClr val="bg1"/>
                </a:solidFill>
                <a:latin typeface="隶书" panose="02010509060101010101" pitchFamily="49" charset="-122"/>
                <a:ea typeface="隶书" panose="02010509060101010101" pitchFamily="49" charset="-122"/>
              </a:rPr>
              <a:t>壹</a:t>
            </a:r>
            <a:endParaRPr lang="zh-CN" altLang="en-US" sz="6600" b="1" dirty="0">
              <a:solidFill>
                <a:schemeClr val="bg1"/>
              </a:solidFill>
              <a:latin typeface="隶书" panose="02010509060101010101" pitchFamily="49" charset="-122"/>
              <a:ea typeface="隶书" panose="02010509060101010101" pitchFamily="49"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79705" y="129540"/>
            <a:ext cx="2987040" cy="706755"/>
          </a:xfrm>
          <a:prstGeom prst="rect">
            <a:avLst/>
          </a:prstGeom>
          <a:noFill/>
        </p:spPr>
        <p:txBody>
          <a:bodyPr wrap="square" rtlCol="0">
            <a:spAutoFit/>
          </a:bodyPr>
          <a:p>
            <a:r>
              <a:rPr lang="en-US" altLang="zh-CN" sz="2000">
                <a:ln w="22225">
                  <a:solidFill>
                    <a:schemeClr val="accent2"/>
                  </a:solidFill>
                  <a:prstDash val="solid"/>
                </a:ln>
                <a:solidFill>
                  <a:schemeClr val="accent2">
                    <a:lumMod val="40000"/>
                    <a:lumOff val="60000"/>
                  </a:schemeClr>
                </a:solidFill>
              </a:rPr>
              <a:t>                </a:t>
            </a:r>
            <a:r>
              <a:rPr lang="en-US" altLang="zh-CN" sz="2000">
                <a:ln w="22225">
                  <a:solidFill>
                    <a:schemeClr val="accent2"/>
                  </a:solidFill>
                  <a:prstDash val="solid"/>
                </a:ln>
                <a:solidFill>
                  <a:schemeClr val="accent2">
                    <a:lumMod val="40000"/>
                    <a:lumOff val="60000"/>
                  </a:schemeClr>
                </a:solidFill>
                <a:latin typeface="宋体" panose="02010600030101010101" pitchFamily="2" charset="-122"/>
                <a:ea typeface="宋体" panose="02010600030101010101" pitchFamily="2" charset="-122"/>
                <a:cs typeface="宋体" panose="02010600030101010101" pitchFamily="2" charset="-122"/>
              </a:rPr>
              <a:t> </a:t>
            </a:r>
            <a:r>
              <a:rPr lang="zh-CN" altLang="en-US" sz="2000">
                <a:ln w="22225">
                  <a:solidFill>
                    <a:schemeClr val="accent2"/>
                  </a:solidFill>
                  <a:prstDash val="solid"/>
                </a:ln>
                <a:solidFill>
                  <a:schemeClr val="accent2">
                    <a:lumMod val="40000"/>
                    <a:lumOff val="60000"/>
                  </a:schemeClr>
                </a:solidFill>
                <a:latin typeface="宋体" panose="02010600030101010101" pitchFamily="2" charset="-122"/>
                <a:ea typeface="宋体" panose="02010600030101010101" pitchFamily="2" charset="-122"/>
                <a:cs typeface="宋体" panose="02010600030101010101" pitchFamily="2" charset="-122"/>
              </a:rPr>
              <a:t>例题</a:t>
            </a:r>
            <a:endParaRPr lang="zh-CN" altLang="en-US" sz="2000">
              <a:ln w="22225">
                <a:solidFill>
                  <a:schemeClr val="accent2"/>
                </a:solidFill>
                <a:prstDash val="solid"/>
              </a:ln>
              <a:solidFill>
                <a:schemeClr val="accent2">
                  <a:lumMod val="40000"/>
                  <a:lumOff val="60000"/>
                </a:schemeClr>
              </a:solidFill>
              <a:latin typeface="宋体" panose="02010600030101010101" pitchFamily="2" charset="-122"/>
              <a:ea typeface="宋体" panose="02010600030101010101" pitchFamily="2" charset="-122"/>
              <a:cs typeface="宋体" panose="02010600030101010101" pitchFamily="2" charset="-122"/>
            </a:endParaRPr>
          </a:p>
          <a:p>
            <a:endParaRPr lang="zh-CN" altLang="en-US" sz="20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endParaRPr>
          </a:p>
        </p:txBody>
      </p:sp>
      <p:sp>
        <p:nvSpPr>
          <p:cNvPr id="3" name="文本框 2"/>
          <p:cNvSpPr txBox="1"/>
          <p:nvPr/>
        </p:nvSpPr>
        <p:spPr>
          <a:xfrm>
            <a:off x="440690" y="622935"/>
            <a:ext cx="5769610" cy="2485980"/>
          </a:xfrm>
          <a:prstGeom prst="roundRect">
            <a:avLst/>
          </a:prstGeom>
          <a:noFill/>
          <a:ln>
            <a:solidFill>
              <a:schemeClr val="bg1"/>
            </a:solidFill>
          </a:ln>
        </p:spPr>
        <p:txBody>
          <a:bodyPr wrap="square" rtlCol="0">
            <a:spAutoFit/>
          </a:bodyPr>
          <a:p>
            <a:r>
              <a:rPr lang="zh-CN" altLang="en-US" sz="2800"/>
              <a:t>请对比下面图片反映的历史信息，并结合所学知识，写一篇</a:t>
            </a:r>
            <a:r>
              <a:rPr lang="en-US" altLang="zh-CN" sz="2800"/>
              <a:t>80-120</a:t>
            </a:r>
            <a:r>
              <a:rPr lang="zh-CN" altLang="en-US" sz="2800"/>
              <a:t>的小短文。（要求：题目自拟，史实正确，语句通顺，表述完整，体现两幅图片反映内容的比较。）</a:t>
            </a:r>
            <a:endParaRPr lang="zh-CN" altLang="en-US" sz="2800"/>
          </a:p>
        </p:txBody>
      </p:sp>
      <p:sp>
        <p:nvSpPr>
          <p:cNvPr id="7" name="文本框 6"/>
          <p:cNvSpPr txBox="1"/>
          <p:nvPr/>
        </p:nvSpPr>
        <p:spPr>
          <a:xfrm>
            <a:off x="9678670" y="544830"/>
            <a:ext cx="1217930" cy="368300"/>
          </a:xfrm>
          <a:prstGeom prst="rect">
            <a:avLst/>
          </a:prstGeom>
          <a:noFill/>
        </p:spPr>
        <p:txBody>
          <a:bodyPr wrap="square" rtlCol="0">
            <a:spAutoFit/>
          </a:bodyPr>
          <a:p>
            <a:r>
              <a:rPr lang="zh-CN" altLang="en-US" b="1">
                <a:solidFill>
                  <a:schemeClr val="accent2"/>
                </a:solidFill>
              </a:rPr>
              <a:t>难点攻克</a:t>
            </a:r>
            <a:endParaRPr lang="zh-CN" altLang="en-US" b="1">
              <a:solidFill>
                <a:schemeClr val="accent2"/>
              </a:solidFill>
            </a:endParaRPr>
          </a:p>
        </p:txBody>
      </p:sp>
      <p:sp>
        <p:nvSpPr>
          <p:cNvPr id="8" name="文本框 7"/>
          <p:cNvSpPr txBox="1"/>
          <p:nvPr/>
        </p:nvSpPr>
        <p:spPr>
          <a:xfrm>
            <a:off x="7167880" y="1106805"/>
            <a:ext cx="1203325" cy="829945"/>
          </a:xfrm>
          <a:prstGeom prst="rect">
            <a:avLst/>
          </a:prstGeom>
          <a:noFill/>
        </p:spPr>
        <p:txBody>
          <a:bodyPr wrap="square" rtlCol="0">
            <a:spAutoFit/>
          </a:bodyPr>
          <a:p>
            <a:r>
              <a:rPr lang="en-US" altLang="zh-CN" b="1">
                <a:solidFill>
                  <a:srgbClr val="FF0000"/>
                </a:solidFill>
                <a:latin typeface="华文行楷" panose="02010800040101010101" charset="-122"/>
                <a:ea typeface="华文行楷" panose="02010800040101010101" charset="-122"/>
                <a:cs typeface="华文行楷" panose="02010800040101010101" charset="-122"/>
              </a:rPr>
              <a:t>1</a:t>
            </a:r>
            <a:r>
              <a:rPr lang="zh-CN" altLang="en-US" sz="2400" b="1">
                <a:solidFill>
                  <a:srgbClr val="FF0000"/>
                </a:solidFill>
                <a:latin typeface="华文行楷" panose="02010800040101010101" charset="-122"/>
                <a:ea typeface="华文行楷" panose="02010800040101010101" charset="-122"/>
                <a:cs typeface="华文行楷" panose="02010800040101010101" charset="-122"/>
              </a:rPr>
              <a:t>、审题</a:t>
            </a:r>
            <a:endParaRPr lang="zh-CN" altLang="en-US" sz="2400" b="1">
              <a:solidFill>
                <a:srgbClr val="FF0000"/>
              </a:solidFill>
              <a:latin typeface="华文行楷" panose="02010800040101010101" charset="-122"/>
              <a:ea typeface="华文行楷" panose="02010800040101010101" charset="-122"/>
              <a:cs typeface="华文行楷" panose="02010800040101010101" charset="-122"/>
            </a:endParaRPr>
          </a:p>
        </p:txBody>
      </p:sp>
      <p:sp>
        <p:nvSpPr>
          <p:cNvPr id="11" name="椭圆 10"/>
          <p:cNvSpPr/>
          <p:nvPr/>
        </p:nvSpPr>
        <p:spPr>
          <a:xfrm>
            <a:off x="7103745" y="4163060"/>
            <a:ext cx="1498600" cy="817880"/>
          </a:xfrm>
          <a:prstGeom prst="ellipse">
            <a:avLst/>
          </a:prstGeom>
          <a:noFill/>
          <a:ln w="34925" cmpd="sng">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椭圆 12"/>
          <p:cNvSpPr/>
          <p:nvPr/>
        </p:nvSpPr>
        <p:spPr>
          <a:xfrm flipH="1">
            <a:off x="6703695" y="3087370"/>
            <a:ext cx="2245995" cy="889635"/>
          </a:xfrm>
          <a:prstGeom prst="ellipse">
            <a:avLst/>
          </a:prstGeom>
          <a:noFill/>
          <a:ln w="34925" cmpd="sng">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下箭头 9"/>
          <p:cNvSpPr/>
          <p:nvPr/>
        </p:nvSpPr>
        <p:spPr>
          <a:xfrm>
            <a:off x="7790815" y="1567180"/>
            <a:ext cx="165100" cy="4311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7009130" y="2148205"/>
            <a:ext cx="1521460" cy="460375"/>
          </a:xfrm>
          <a:prstGeom prst="rect">
            <a:avLst/>
          </a:prstGeom>
          <a:noFill/>
        </p:spPr>
        <p:txBody>
          <a:bodyPr wrap="square" rtlCol="0">
            <a:spAutoFit/>
          </a:bodyPr>
          <a:p>
            <a:r>
              <a:rPr lang="en-US" altLang="zh-CN" sz="2400" b="1">
                <a:solidFill>
                  <a:srgbClr val="FF0000"/>
                </a:solidFill>
                <a:latin typeface="华文行楷" panose="02010800040101010101" charset="-122"/>
                <a:ea typeface="华文行楷" panose="02010800040101010101" charset="-122"/>
                <a:cs typeface="华文行楷" panose="02010800040101010101" charset="-122"/>
              </a:rPr>
              <a:t>2</a:t>
            </a:r>
            <a:r>
              <a:rPr lang="zh-CN" altLang="en-US" sz="2400" b="1">
                <a:solidFill>
                  <a:srgbClr val="FF0000"/>
                </a:solidFill>
                <a:latin typeface="华文行楷" panose="02010800040101010101" charset="-122"/>
                <a:ea typeface="华文行楷" panose="02010800040101010101" charset="-122"/>
                <a:cs typeface="华文行楷" panose="02010800040101010101" charset="-122"/>
              </a:rPr>
              <a:t>、审图</a:t>
            </a:r>
            <a:endParaRPr lang="zh-CN" altLang="en-US" sz="2400" b="1">
              <a:solidFill>
                <a:srgbClr val="FF0000"/>
              </a:solidFill>
              <a:latin typeface="华文行楷" panose="02010800040101010101" charset="-122"/>
              <a:ea typeface="华文行楷" panose="02010800040101010101" charset="-122"/>
              <a:cs typeface="华文行楷" panose="02010800040101010101" charset="-122"/>
            </a:endParaRPr>
          </a:p>
        </p:txBody>
      </p:sp>
      <p:sp>
        <p:nvSpPr>
          <p:cNvPr id="19" name="下箭头 18"/>
          <p:cNvSpPr/>
          <p:nvPr/>
        </p:nvSpPr>
        <p:spPr>
          <a:xfrm>
            <a:off x="7790815" y="2715260"/>
            <a:ext cx="165100" cy="4311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rot="10800000" flipV="1">
            <a:off x="6965315" y="3146425"/>
            <a:ext cx="1637030" cy="829945"/>
          </a:xfrm>
          <a:prstGeom prst="rect">
            <a:avLst/>
          </a:prstGeom>
          <a:noFill/>
        </p:spPr>
        <p:txBody>
          <a:bodyPr wrap="square" rtlCol="0">
            <a:spAutoFit/>
          </a:bodyPr>
          <a:p>
            <a:r>
              <a:rPr lang="en-US" sz="2400" b="1">
                <a:solidFill>
                  <a:srgbClr val="FF0000"/>
                </a:solidFill>
                <a:latin typeface="华文行楷" panose="02010800040101010101" charset="-122"/>
                <a:ea typeface="华文行楷" panose="02010800040101010101" charset="-122"/>
                <a:cs typeface="华文行楷" panose="02010800040101010101" charset="-122"/>
              </a:rPr>
              <a:t>3</a:t>
            </a:r>
            <a:r>
              <a:rPr lang="zh-CN" altLang="en-US" sz="2400" b="1">
                <a:solidFill>
                  <a:srgbClr val="FF0000"/>
                </a:solidFill>
                <a:latin typeface="华文行楷" panose="02010800040101010101" charset="-122"/>
                <a:ea typeface="华文行楷" panose="02010800040101010101" charset="-122"/>
                <a:cs typeface="华文行楷" panose="02010800040101010101" charset="-122"/>
              </a:rPr>
              <a:t>、思考联系或对比</a:t>
            </a:r>
            <a:endParaRPr lang="zh-CN" altLang="en-US" sz="2400" b="1">
              <a:solidFill>
                <a:srgbClr val="FF0000"/>
              </a:solidFill>
              <a:latin typeface="华文行楷" panose="02010800040101010101" charset="-122"/>
              <a:ea typeface="华文行楷" panose="02010800040101010101" charset="-122"/>
              <a:cs typeface="华文行楷" panose="02010800040101010101" charset="-122"/>
            </a:endParaRPr>
          </a:p>
        </p:txBody>
      </p:sp>
      <p:sp>
        <p:nvSpPr>
          <p:cNvPr id="22" name="下箭头 21"/>
          <p:cNvSpPr/>
          <p:nvPr/>
        </p:nvSpPr>
        <p:spPr>
          <a:xfrm>
            <a:off x="7790815" y="3976370"/>
            <a:ext cx="165100" cy="4311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文本框 22"/>
          <p:cNvSpPr txBox="1"/>
          <p:nvPr/>
        </p:nvSpPr>
        <p:spPr>
          <a:xfrm>
            <a:off x="7167880" y="4407535"/>
            <a:ext cx="1561465" cy="460375"/>
          </a:xfrm>
          <a:prstGeom prst="rect">
            <a:avLst/>
          </a:prstGeom>
          <a:noFill/>
        </p:spPr>
        <p:txBody>
          <a:bodyPr wrap="square" rtlCol="0">
            <a:spAutoFit/>
          </a:bodyPr>
          <a:p>
            <a:r>
              <a:rPr lang="en-US" sz="2400" b="1">
                <a:solidFill>
                  <a:srgbClr val="FF0000"/>
                </a:solidFill>
                <a:latin typeface="华文行楷" panose="02010800040101010101" charset="-122"/>
                <a:ea typeface="华文行楷" panose="02010800040101010101" charset="-122"/>
                <a:cs typeface="华文行楷" panose="02010800040101010101" charset="-122"/>
              </a:rPr>
              <a:t>4</a:t>
            </a:r>
            <a:r>
              <a:rPr lang="zh-CN" altLang="en-US" sz="2400" b="1">
                <a:solidFill>
                  <a:srgbClr val="FF0000"/>
                </a:solidFill>
                <a:latin typeface="华文行楷" panose="02010800040101010101" charset="-122"/>
                <a:ea typeface="华文行楷" panose="02010800040101010101" charset="-122"/>
                <a:cs typeface="华文行楷" panose="02010800040101010101" charset="-122"/>
              </a:rPr>
              <a:t>、定题</a:t>
            </a:r>
            <a:endParaRPr lang="zh-CN" altLang="en-US" sz="2400" b="1">
              <a:solidFill>
                <a:srgbClr val="FF0000"/>
              </a:solidFill>
              <a:latin typeface="华文行楷" panose="02010800040101010101" charset="-122"/>
              <a:ea typeface="华文行楷" panose="02010800040101010101" charset="-122"/>
              <a:cs typeface="华文行楷" panose="02010800040101010101" charset="-122"/>
            </a:endParaRPr>
          </a:p>
        </p:txBody>
      </p:sp>
      <p:sp>
        <p:nvSpPr>
          <p:cNvPr id="25" name="下箭头 24"/>
          <p:cNvSpPr/>
          <p:nvPr/>
        </p:nvSpPr>
        <p:spPr>
          <a:xfrm>
            <a:off x="7790815" y="4867910"/>
            <a:ext cx="165100" cy="4311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文本框 25"/>
          <p:cNvSpPr txBox="1"/>
          <p:nvPr/>
        </p:nvSpPr>
        <p:spPr>
          <a:xfrm rot="10800000" flipV="1">
            <a:off x="7104380" y="5299075"/>
            <a:ext cx="1688465" cy="460375"/>
          </a:xfrm>
          <a:prstGeom prst="rect">
            <a:avLst/>
          </a:prstGeom>
          <a:noFill/>
        </p:spPr>
        <p:txBody>
          <a:bodyPr wrap="square" rtlCol="0">
            <a:spAutoFit/>
          </a:bodyPr>
          <a:p>
            <a:r>
              <a:rPr lang="en-US" sz="2400" b="1">
                <a:solidFill>
                  <a:srgbClr val="FF0000"/>
                </a:solidFill>
                <a:latin typeface="华文行楷" panose="02010800040101010101" charset="-122"/>
                <a:ea typeface="华文行楷" panose="02010800040101010101" charset="-122"/>
                <a:cs typeface="华文行楷" panose="02010800040101010101" charset="-122"/>
              </a:rPr>
              <a:t>5</a:t>
            </a:r>
            <a:r>
              <a:rPr lang="zh-CN" altLang="en-US" sz="2400" b="1">
                <a:solidFill>
                  <a:srgbClr val="FF0000"/>
                </a:solidFill>
                <a:latin typeface="华文行楷" panose="02010800040101010101" charset="-122"/>
                <a:ea typeface="华文行楷" panose="02010800040101010101" charset="-122"/>
                <a:cs typeface="华文行楷" panose="02010800040101010101" charset="-122"/>
              </a:rPr>
              <a:t>、写作</a:t>
            </a:r>
            <a:endParaRPr lang="zh-CN" altLang="en-US" sz="2400" b="1">
              <a:solidFill>
                <a:srgbClr val="FF0000"/>
              </a:solidFill>
              <a:latin typeface="华文行楷" panose="02010800040101010101" charset="-122"/>
              <a:ea typeface="华文行楷" panose="02010800040101010101" charset="-122"/>
              <a:cs typeface="华文行楷" panose="02010800040101010101" charset="-122"/>
            </a:endParaRPr>
          </a:p>
        </p:txBody>
      </p:sp>
      <p:sp>
        <p:nvSpPr>
          <p:cNvPr id="28" name="文本框 27"/>
          <p:cNvSpPr txBox="1"/>
          <p:nvPr/>
        </p:nvSpPr>
        <p:spPr>
          <a:xfrm>
            <a:off x="7092315" y="544830"/>
            <a:ext cx="1217930" cy="368300"/>
          </a:xfrm>
          <a:prstGeom prst="rect">
            <a:avLst/>
          </a:prstGeom>
          <a:noFill/>
        </p:spPr>
        <p:txBody>
          <a:bodyPr wrap="square" rtlCol="0">
            <a:spAutoFit/>
          </a:bodyPr>
          <a:p>
            <a:r>
              <a:rPr lang="zh-CN" altLang="en-US" b="1">
                <a:solidFill>
                  <a:schemeClr val="accent2"/>
                </a:solidFill>
              </a:rPr>
              <a:t>解题步骤</a:t>
            </a:r>
            <a:endParaRPr lang="zh-CN" altLang="en-US" b="1">
              <a:solidFill>
                <a:schemeClr val="accent2"/>
              </a:solidFill>
            </a:endParaRPr>
          </a:p>
        </p:txBody>
      </p:sp>
      <p:cxnSp>
        <p:nvCxnSpPr>
          <p:cNvPr id="29" name="直接箭头连接符 28"/>
          <p:cNvCxnSpPr/>
          <p:nvPr/>
        </p:nvCxnSpPr>
        <p:spPr>
          <a:xfrm flipV="1">
            <a:off x="8468995" y="2245995"/>
            <a:ext cx="546100" cy="8597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文本框 29"/>
          <p:cNvSpPr txBox="1"/>
          <p:nvPr/>
        </p:nvSpPr>
        <p:spPr>
          <a:xfrm>
            <a:off x="9048750" y="1054100"/>
            <a:ext cx="2943225" cy="1783715"/>
          </a:xfrm>
          <a:prstGeom prst="rect">
            <a:avLst/>
          </a:prstGeom>
          <a:noFill/>
        </p:spPr>
        <p:txBody>
          <a:bodyPr wrap="square" rtlCol="0">
            <a:spAutoFit/>
          </a:bodyPr>
          <a:p>
            <a:r>
              <a:rPr lang="zh-CN" altLang="en-US" sz="2000" b="1">
                <a:solidFill>
                  <a:srgbClr val="C00000"/>
                </a:solidFill>
              </a:rPr>
              <a:t>联系：</a:t>
            </a:r>
            <a:r>
              <a:rPr lang="en-US" altLang="zh-CN" b="1">
                <a:solidFill>
                  <a:srgbClr val="4207B9"/>
                </a:solidFill>
              </a:rPr>
              <a:t>1</a:t>
            </a:r>
            <a:r>
              <a:rPr lang="zh-CN" altLang="en-US" b="1">
                <a:solidFill>
                  <a:srgbClr val="4207B9"/>
                </a:solidFill>
              </a:rPr>
              <a:t>、如果时间上同时发生，从两个事件的背景、影响中去寻找联系。如果时间有先后，一般可以从图一史实的影响与图二史实的背景中找到联系</a:t>
            </a:r>
            <a:endParaRPr lang="zh-CN" altLang="en-US" b="1">
              <a:solidFill>
                <a:srgbClr val="4207B9"/>
              </a:solidFill>
            </a:endParaRPr>
          </a:p>
        </p:txBody>
      </p:sp>
      <p:sp>
        <p:nvSpPr>
          <p:cNvPr id="31" name="文本框 30"/>
          <p:cNvSpPr txBox="1"/>
          <p:nvPr/>
        </p:nvSpPr>
        <p:spPr>
          <a:xfrm>
            <a:off x="9048750" y="2807335"/>
            <a:ext cx="3058795" cy="1476375"/>
          </a:xfrm>
          <a:prstGeom prst="rect">
            <a:avLst/>
          </a:prstGeom>
          <a:noFill/>
        </p:spPr>
        <p:txBody>
          <a:bodyPr wrap="square" rtlCol="0">
            <a:spAutoFit/>
          </a:bodyPr>
          <a:p>
            <a:r>
              <a:rPr lang="en-US" altLang="zh-CN" b="1">
                <a:solidFill>
                  <a:srgbClr val="4207B9"/>
                </a:solidFill>
              </a:rPr>
              <a:t>2</a:t>
            </a:r>
            <a:r>
              <a:rPr lang="zh-CN" altLang="en-US" b="1">
                <a:solidFill>
                  <a:srgbClr val="4207B9"/>
                </a:solidFill>
              </a:rPr>
              <a:t>、有些时候联系即相同点</a:t>
            </a:r>
            <a:endParaRPr lang="zh-CN" altLang="en-US" b="1">
              <a:solidFill>
                <a:srgbClr val="4207B9"/>
              </a:solidFill>
            </a:endParaRPr>
          </a:p>
          <a:p>
            <a:r>
              <a:rPr lang="en-US" altLang="zh-CN" b="1">
                <a:solidFill>
                  <a:srgbClr val="4207B9"/>
                </a:solidFill>
              </a:rPr>
              <a:t>3</a:t>
            </a:r>
            <a:r>
              <a:rPr lang="zh-CN" altLang="en-US" b="1">
                <a:solidFill>
                  <a:srgbClr val="4207B9"/>
                </a:solidFill>
              </a:rPr>
              <a:t>、实在找不到，就写成过渡句，从图一史实如何发展到图二史实的</a:t>
            </a:r>
            <a:endParaRPr lang="zh-CN" altLang="en-US" b="1">
              <a:solidFill>
                <a:srgbClr val="4207B9"/>
              </a:solidFill>
            </a:endParaRPr>
          </a:p>
          <a:p>
            <a:r>
              <a:rPr lang="en-US" altLang="zh-CN" b="1">
                <a:solidFill>
                  <a:srgbClr val="4207B9"/>
                </a:solidFill>
              </a:rPr>
              <a:t>4</a:t>
            </a:r>
            <a:r>
              <a:rPr lang="zh-CN" altLang="en-US" b="1">
                <a:solidFill>
                  <a:srgbClr val="4207B9"/>
                </a:solidFill>
              </a:rPr>
              <a:t>、联系点即认识</a:t>
            </a:r>
            <a:endParaRPr lang="zh-CN" altLang="en-US" b="1">
              <a:solidFill>
                <a:srgbClr val="4207B9"/>
              </a:solidFill>
            </a:endParaRPr>
          </a:p>
        </p:txBody>
      </p:sp>
      <p:cxnSp>
        <p:nvCxnSpPr>
          <p:cNvPr id="32" name="直接箭头连接符 31"/>
          <p:cNvCxnSpPr>
            <a:stCxn id="20" idx="1"/>
          </p:cNvCxnSpPr>
          <p:nvPr/>
        </p:nvCxnSpPr>
        <p:spPr>
          <a:xfrm>
            <a:off x="8602345" y="3561715"/>
            <a:ext cx="577850" cy="10496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文本框 32"/>
          <p:cNvSpPr txBox="1"/>
          <p:nvPr/>
        </p:nvSpPr>
        <p:spPr>
          <a:xfrm>
            <a:off x="9082405" y="4288790"/>
            <a:ext cx="2909570" cy="2061210"/>
          </a:xfrm>
          <a:prstGeom prst="rect">
            <a:avLst/>
          </a:prstGeom>
          <a:noFill/>
        </p:spPr>
        <p:txBody>
          <a:bodyPr wrap="square" rtlCol="0">
            <a:spAutoFit/>
          </a:bodyPr>
          <a:p>
            <a:r>
              <a:rPr lang="zh-CN" sz="2000" b="1">
                <a:solidFill>
                  <a:srgbClr val="C00000"/>
                </a:solidFill>
              </a:rPr>
              <a:t>对比</a:t>
            </a:r>
            <a:r>
              <a:rPr lang="zh-CN" b="1">
                <a:solidFill>
                  <a:srgbClr val="4207B9"/>
                </a:solidFill>
              </a:rPr>
              <a:t>：</a:t>
            </a:r>
            <a:r>
              <a:rPr lang="en-US" altLang="zh-CN" b="1">
                <a:solidFill>
                  <a:srgbClr val="4207B9"/>
                </a:solidFill>
              </a:rPr>
              <a:t>1</a:t>
            </a:r>
            <a:r>
              <a:rPr lang="zh-CN" altLang="en-US" b="1">
                <a:solidFill>
                  <a:srgbClr val="4207B9"/>
                </a:solidFill>
              </a:rPr>
              <a:t>、找异同（相同点需要概括）</a:t>
            </a:r>
            <a:endParaRPr lang="zh-CN" altLang="en-US" b="1">
              <a:solidFill>
                <a:srgbClr val="4207B9"/>
              </a:solidFill>
            </a:endParaRPr>
          </a:p>
          <a:p>
            <a:r>
              <a:rPr lang="en-US" altLang="zh-CN" b="1">
                <a:solidFill>
                  <a:srgbClr val="4207B9"/>
                </a:solidFill>
              </a:rPr>
              <a:t>2</a:t>
            </a:r>
            <a:r>
              <a:rPr lang="zh-CN" altLang="en-US" b="1">
                <a:solidFill>
                  <a:srgbClr val="4207B9"/>
                </a:solidFill>
              </a:rPr>
              <a:t>、把史实肢解成相等的小角度来对比（背景、特点、结果、影响等）</a:t>
            </a:r>
            <a:endParaRPr lang="zh-CN" altLang="en-US" b="1">
              <a:solidFill>
                <a:srgbClr val="4207B9"/>
              </a:solidFill>
            </a:endParaRPr>
          </a:p>
          <a:p>
            <a:r>
              <a:rPr lang="en-US" altLang="zh-CN" b="1">
                <a:solidFill>
                  <a:srgbClr val="4207B9"/>
                </a:solidFill>
              </a:rPr>
              <a:t>3</a:t>
            </a:r>
            <a:r>
              <a:rPr lang="zh-CN" altLang="en-US" b="1">
                <a:solidFill>
                  <a:srgbClr val="4207B9"/>
                </a:solidFill>
              </a:rPr>
              <a:t>、对比的角度中更有意义的一点即认识</a:t>
            </a:r>
            <a:endParaRPr lang="zh-CN" altLang="en-US" b="1">
              <a:solidFill>
                <a:srgbClr val="4207B9"/>
              </a:solidFill>
            </a:endParaRPr>
          </a:p>
        </p:txBody>
      </p:sp>
      <p:cxnSp>
        <p:nvCxnSpPr>
          <p:cNvPr id="34" name="直接箭头连接符 33"/>
          <p:cNvCxnSpPr>
            <a:stCxn id="23" idx="1"/>
          </p:cNvCxnSpPr>
          <p:nvPr/>
        </p:nvCxnSpPr>
        <p:spPr>
          <a:xfrm flipH="1">
            <a:off x="6252210" y="4638040"/>
            <a:ext cx="915670" cy="13627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文本框 34"/>
          <p:cNvSpPr txBox="1"/>
          <p:nvPr/>
        </p:nvSpPr>
        <p:spPr>
          <a:xfrm>
            <a:off x="2356485" y="5759450"/>
            <a:ext cx="4016375" cy="706755"/>
          </a:xfrm>
          <a:prstGeom prst="rect">
            <a:avLst/>
          </a:prstGeom>
          <a:noFill/>
        </p:spPr>
        <p:txBody>
          <a:bodyPr wrap="square" rtlCol="0">
            <a:spAutoFit/>
          </a:bodyPr>
          <a:p>
            <a:r>
              <a:rPr lang="zh-CN" altLang="en-US" sz="2000" b="1">
                <a:solidFill>
                  <a:srgbClr val="4207B9"/>
                </a:solidFill>
              </a:rPr>
              <a:t>从认识、联系、对比中概括题目，尽量避免</a:t>
            </a:r>
            <a:r>
              <a:rPr lang="en-US" altLang="zh-CN" sz="2000" b="1">
                <a:solidFill>
                  <a:srgbClr val="4207B9"/>
                </a:solidFill>
              </a:rPr>
              <a:t>“XXX</a:t>
            </a:r>
            <a:r>
              <a:rPr lang="zh-CN" altLang="en-US" sz="2000" b="1">
                <a:solidFill>
                  <a:srgbClr val="4207B9"/>
                </a:solidFill>
              </a:rPr>
              <a:t>和</a:t>
            </a:r>
            <a:r>
              <a:rPr lang="en-US" altLang="zh-CN" sz="2000" b="1">
                <a:solidFill>
                  <a:srgbClr val="4207B9"/>
                </a:solidFill>
              </a:rPr>
              <a:t>XXX”</a:t>
            </a:r>
            <a:r>
              <a:rPr lang="zh-CN" altLang="en-US" sz="2000" b="1">
                <a:solidFill>
                  <a:srgbClr val="4207B9"/>
                </a:solidFill>
              </a:rPr>
              <a:t>的句式</a:t>
            </a:r>
            <a:endParaRPr lang="zh-CN" altLang="en-US" sz="2000" b="1">
              <a:solidFill>
                <a:srgbClr val="4207B9"/>
              </a:solidFill>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additive="base">
                                        <p:cTn id="25" dur="500" fill="hold"/>
                                        <p:tgtEl>
                                          <p:spTgt spid="35"/>
                                        </p:tgtEl>
                                        <p:attrNameLst>
                                          <p:attrName>ppt_x</p:attrName>
                                        </p:attrNameLst>
                                      </p:cBhvr>
                                      <p:tavLst>
                                        <p:tav tm="0">
                                          <p:val>
                                            <p:strVal val="#ppt_x"/>
                                          </p:val>
                                        </p:tav>
                                        <p:tav tm="100000">
                                          <p:val>
                                            <p:strVal val="#ppt_x"/>
                                          </p:val>
                                        </p:tav>
                                      </p:tavLst>
                                    </p:anim>
                                    <p:anim calcmode="lin" valueType="num">
                                      <p:cBhvr additive="base">
                                        <p:cTn id="2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P spid="8" grpId="1" animBg="1"/>
      <p:bldP spid="13" grpId="1" animBg="1"/>
      <p:bldP spid="11" grpId="1" animBg="1"/>
      <p:bldP spid="12" grpId="1"/>
      <p:bldP spid="20" grpId="1"/>
      <p:bldP spid="23" grpId="1"/>
      <p:bldP spid="26" grpId="1"/>
      <p:bldP spid="30" grpId="0"/>
      <p:bldP spid="30" grpId="1"/>
      <p:bldP spid="31" grpId="0"/>
      <p:bldP spid="31" grpId="1"/>
      <p:bldP spid="33" grpId="0"/>
      <p:bldP spid="33" grpId="1"/>
      <p:bldP spid="35" grpId="0"/>
      <p:bldP spid="35"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901315" y="442595"/>
            <a:ext cx="6044565" cy="914400"/>
          </a:xfrm>
        </p:spPr>
        <p:txBody>
          <a:bodyPr/>
          <a:p>
            <a:r>
              <a:rPr lang="zh-CN" altLang="zh-CN"/>
              <a:t>冷战对峙和局部缓和</a:t>
            </a:r>
            <a:endParaRPr lang="zh-CN" altLang="zh-CN"/>
          </a:p>
        </p:txBody>
      </p:sp>
      <p:sp>
        <p:nvSpPr>
          <p:cNvPr id="3" name="文本占位符 2"/>
          <p:cNvSpPr>
            <a:spLocks noGrp="1"/>
          </p:cNvSpPr>
          <p:nvPr>
            <p:ph type="body" idx="1"/>
          </p:nvPr>
        </p:nvSpPr>
        <p:spPr>
          <a:xfrm>
            <a:off x="1972310" y="1543050"/>
            <a:ext cx="8574405" cy="3306445"/>
          </a:xfrm>
        </p:spPr>
        <p:txBody>
          <a:bodyPr>
            <a:noAutofit/>
          </a:bodyPr>
          <a:p>
            <a:pPr algn="l"/>
            <a:r>
              <a:rPr lang="en-US" altLang="zh-CN" sz="2000" b="1">
                <a:latin typeface="宋体" panose="02010600030101010101" pitchFamily="2" charset="-122"/>
                <a:ea typeface="宋体" panose="02010600030101010101" pitchFamily="2" charset="-122"/>
                <a:cs typeface="宋体" panose="02010600030101010101" pitchFamily="2" charset="-122"/>
              </a:rPr>
              <a:t>1948</a:t>
            </a:r>
            <a:r>
              <a:rPr sz="2000" b="1">
                <a:latin typeface="宋体" panose="02010600030101010101" pitchFamily="2" charset="-122"/>
                <a:ea typeface="宋体" panose="02010600030101010101" pitchFamily="2" charset="-122"/>
                <a:cs typeface="宋体" panose="02010600030101010101" pitchFamily="2" charset="-122"/>
              </a:rPr>
              <a:t>年</a:t>
            </a:r>
            <a:r>
              <a:rPr lang="en-US" altLang="zh-CN" sz="2000" b="1">
                <a:latin typeface="宋体" panose="02010600030101010101" pitchFamily="2" charset="-122"/>
                <a:ea typeface="宋体" panose="02010600030101010101" pitchFamily="2" charset="-122"/>
                <a:cs typeface="宋体" panose="02010600030101010101" pitchFamily="2" charset="-122"/>
              </a:rPr>
              <a:t>6</a:t>
            </a:r>
            <a:r>
              <a:rPr sz="2000" b="1">
                <a:latin typeface="宋体" panose="02010600030101010101" pitchFamily="2" charset="-122"/>
                <a:ea typeface="宋体" panose="02010600030101010101" pitchFamily="2" charset="-122"/>
                <a:cs typeface="宋体" panose="02010600030101010101" pitchFamily="2" charset="-122"/>
              </a:rPr>
              <a:t>月，柏林危机爆发，美苏冷战形势也越来越严峻，对世界和平与发展产生了不利影响。</a:t>
            </a:r>
            <a:r>
              <a:rPr lang="en-US" altLang="zh-CN" sz="2000" b="1">
                <a:latin typeface="宋体" panose="02010600030101010101" pitchFamily="2" charset="-122"/>
                <a:ea typeface="宋体" panose="02010600030101010101" pitchFamily="2" charset="-122"/>
                <a:cs typeface="宋体" panose="02010600030101010101" pitchFamily="2" charset="-122"/>
              </a:rPr>
              <a:t>1955</a:t>
            </a:r>
            <a:r>
              <a:rPr sz="2000" b="1">
                <a:latin typeface="宋体" panose="02010600030101010101" pitchFamily="2" charset="-122"/>
                <a:ea typeface="宋体" panose="02010600030101010101" pitchFamily="2" charset="-122"/>
                <a:cs typeface="宋体" panose="02010600030101010101" pitchFamily="2" charset="-122"/>
              </a:rPr>
              <a:t>年，周恩来参加万隆会议提出</a:t>
            </a:r>
            <a:r>
              <a:rPr lang="en-US" altLang="zh-CN" sz="2000" b="1">
                <a:latin typeface="宋体" panose="02010600030101010101" pitchFamily="2" charset="-122"/>
                <a:ea typeface="宋体" panose="02010600030101010101" pitchFamily="2" charset="-122"/>
                <a:cs typeface="宋体" panose="02010600030101010101" pitchFamily="2" charset="-122"/>
              </a:rPr>
              <a:t>“</a:t>
            </a:r>
            <a:r>
              <a:rPr sz="2000" b="1">
                <a:latin typeface="宋体" panose="02010600030101010101" pitchFamily="2" charset="-122"/>
                <a:ea typeface="宋体" panose="02010600030101010101" pitchFamily="2" charset="-122"/>
                <a:cs typeface="宋体" panose="02010600030101010101" pitchFamily="2" charset="-122"/>
              </a:rPr>
              <a:t>求同存异</a:t>
            </a:r>
            <a:r>
              <a:rPr lang="en-US" altLang="zh-CN" sz="2000" b="1">
                <a:latin typeface="宋体" panose="02010600030101010101" pitchFamily="2" charset="-122"/>
                <a:ea typeface="宋体" panose="02010600030101010101" pitchFamily="2" charset="-122"/>
                <a:cs typeface="宋体" panose="02010600030101010101" pitchFamily="2" charset="-122"/>
              </a:rPr>
              <a:t>”</a:t>
            </a:r>
            <a:r>
              <a:rPr sz="2000" b="1">
                <a:latin typeface="宋体" panose="02010600030101010101" pitchFamily="2" charset="-122"/>
                <a:ea typeface="宋体" panose="02010600030101010101" pitchFamily="2" charset="-122"/>
                <a:cs typeface="宋体" panose="02010600030101010101" pitchFamily="2" charset="-122"/>
              </a:rPr>
              <a:t>的方针，促使会议圆满成功，同时中国和平共处五项原则也被越来越多国家所接受，有利于国家间和平交流。前者是冷战对峙的产物，后者是区域合作的结果。前者严重威胁了世界和平，后者为世界和平提供了中国方案，有利于国家间的平等交流与合作。</a:t>
            </a:r>
            <a:endParaRPr sz="2000" b="1">
              <a:latin typeface="宋体" panose="02010600030101010101" pitchFamily="2" charset="-122"/>
              <a:ea typeface="宋体" panose="02010600030101010101" pitchFamily="2" charset="-122"/>
              <a:cs typeface="宋体" panose="02010600030101010101" pitchFamily="2"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582607" y="417645"/>
            <a:ext cx="1808480" cy="583565"/>
          </a:xfrm>
          <a:prstGeom prst="rect">
            <a:avLst/>
          </a:prstGeom>
        </p:spPr>
        <p:txBody>
          <a:bodyPr wrap="none">
            <a:spAutoFit/>
          </a:bodyPr>
          <a:lstStyle/>
          <a:p>
            <a:pPr lvl="0"/>
            <a:r>
              <a:rPr lang="zh-CN" altLang="en-US" sz="3200" b="1" dirty="0">
                <a:solidFill>
                  <a:srgbClr val="0F203E"/>
                </a:solidFill>
                <a:latin typeface="微软雅黑" panose="020B0503020204020204" charset="-122"/>
              </a:rPr>
              <a:t>课堂小结</a:t>
            </a:r>
            <a:endParaRPr lang="zh-CN" altLang="en-US" sz="3200" b="1" dirty="0">
              <a:solidFill>
                <a:srgbClr val="0F203E"/>
              </a:solidFill>
              <a:latin typeface="微软雅黑" panose="020B0503020204020204" charset="-122"/>
            </a:endParaRPr>
          </a:p>
        </p:txBody>
      </p:sp>
      <p:cxnSp>
        <p:nvCxnSpPr>
          <p:cNvPr id="6" name="直接连接符 5"/>
          <p:cNvCxnSpPr/>
          <p:nvPr/>
        </p:nvCxnSpPr>
        <p:spPr>
          <a:xfrm>
            <a:off x="1482090" y="982980"/>
            <a:ext cx="10258425" cy="18415"/>
          </a:xfrm>
          <a:prstGeom prst="line">
            <a:avLst/>
          </a:prstGeom>
          <a:ln>
            <a:solidFill>
              <a:srgbClr val="0F203E"/>
            </a:solidFill>
          </a:ln>
        </p:spPr>
        <p:style>
          <a:lnRef idx="1">
            <a:schemeClr val="accent1"/>
          </a:lnRef>
          <a:fillRef idx="0">
            <a:schemeClr val="accent1"/>
          </a:fillRef>
          <a:effectRef idx="0">
            <a:schemeClr val="accent1"/>
          </a:effectRef>
          <a:fontRef idx="minor">
            <a:schemeClr val="tx1"/>
          </a:fontRef>
        </p:style>
      </p:cxnSp>
      <p:grpSp>
        <p:nvGrpSpPr>
          <p:cNvPr id="19" name="组合 18"/>
          <p:cNvGrpSpPr/>
          <p:nvPr/>
        </p:nvGrpSpPr>
        <p:grpSpPr>
          <a:xfrm>
            <a:off x="515938" y="250825"/>
            <a:ext cx="918415" cy="918415"/>
            <a:chOff x="1466479" y="1781857"/>
            <a:chExt cx="3294284" cy="3294284"/>
          </a:xfrm>
        </p:grpSpPr>
        <p:sp>
          <p:nvSpPr>
            <p:cNvPr id="20" name="椭圆 19"/>
            <p:cNvSpPr/>
            <p:nvPr/>
          </p:nvSpPr>
          <p:spPr>
            <a:xfrm>
              <a:off x="1466479" y="1781857"/>
              <a:ext cx="3294284" cy="3294284"/>
            </a:xfrm>
            <a:prstGeom prst="ellipse">
              <a:avLst/>
            </a:prstGeom>
            <a:solidFill>
              <a:schemeClr val="bg1"/>
            </a:solidFill>
            <a:ln>
              <a:noFill/>
            </a:ln>
            <a:effectLst>
              <a:outerShdw blurRad="63500" sx="102000" sy="102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1646418" y="1961795"/>
              <a:ext cx="2934407" cy="2934406"/>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agenda_13877"/>
          <p:cNvSpPr>
            <a:spLocks noChangeAspect="1"/>
          </p:cNvSpPr>
          <p:nvPr/>
        </p:nvSpPr>
        <p:spPr bwMode="auto">
          <a:xfrm>
            <a:off x="773765" y="653121"/>
            <a:ext cx="402759" cy="402493"/>
          </a:xfrm>
          <a:custGeom>
            <a:avLst/>
            <a:gdLst>
              <a:gd name="T0" fmla="*/ 304 w 12633"/>
              <a:gd name="T1" fmla="*/ 5016 h 12624"/>
              <a:gd name="T2" fmla="*/ 12065 w 12633"/>
              <a:gd name="T3" fmla="*/ 115 h 12624"/>
              <a:gd name="T4" fmla="*/ 12560 w 12633"/>
              <a:gd name="T5" fmla="*/ 541 h 12624"/>
              <a:gd name="T6" fmla="*/ 9631 w 12633"/>
              <a:gd name="T7" fmla="*/ 12260 h 12624"/>
              <a:gd name="T8" fmla="*/ 9042 w 12633"/>
              <a:gd name="T9" fmla="*/ 12452 h 12624"/>
              <a:gd name="T10" fmla="*/ 6498 w 12633"/>
              <a:gd name="T11" fmla="*/ 10333 h 12624"/>
              <a:gd name="T12" fmla="*/ 6006 w 12633"/>
              <a:gd name="T13" fmla="*/ 10355 h 12624"/>
              <a:gd name="T14" fmla="*/ 4701 w 12633"/>
              <a:gd name="T15" fmla="*/ 11659 h 12624"/>
              <a:gd name="T16" fmla="*/ 4303 w 12633"/>
              <a:gd name="T17" fmla="*/ 11738 h 12624"/>
              <a:gd name="T18" fmla="*/ 4077 w 12633"/>
              <a:gd name="T19" fmla="*/ 11401 h 12624"/>
              <a:gd name="T20" fmla="*/ 4077 w 12633"/>
              <a:gd name="T21" fmla="*/ 8646 h 12624"/>
              <a:gd name="T22" fmla="*/ 4184 w 12633"/>
              <a:gd name="T23" fmla="*/ 8387 h 12624"/>
              <a:gd name="T24" fmla="*/ 9490 w 12633"/>
              <a:gd name="T25" fmla="*/ 3081 h 12624"/>
              <a:gd name="T26" fmla="*/ 3226 w 12633"/>
              <a:gd name="T27" fmla="*/ 7780 h 12624"/>
              <a:gd name="T28" fmla="*/ 2773 w 12633"/>
              <a:gd name="T29" fmla="*/ 7768 h 12624"/>
              <a:gd name="T30" fmla="*/ 211 w 12633"/>
              <a:gd name="T31" fmla="*/ 5634 h 12624"/>
              <a:gd name="T32" fmla="*/ 304 w 12633"/>
              <a:gd name="T33" fmla="*/ 5016 h 12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633" h="12624">
                <a:moveTo>
                  <a:pt x="304" y="5016"/>
                </a:moveTo>
                <a:lnTo>
                  <a:pt x="12065" y="115"/>
                </a:lnTo>
                <a:cubicBezTo>
                  <a:pt x="12342" y="0"/>
                  <a:pt x="12633" y="250"/>
                  <a:pt x="12560" y="541"/>
                </a:cubicBezTo>
                <a:lnTo>
                  <a:pt x="9631" y="12260"/>
                </a:lnTo>
                <a:cubicBezTo>
                  <a:pt x="9565" y="12521"/>
                  <a:pt x="9249" y="12624"/>
                  <a:pt x="9042" y="12452"/>
                </a:cubicBezTo>
                <a:lnTo>
                  <a:pt x="6498" y="10333"/>
                </a:lnTo>
                <a:cubicBezTo>
                  <a:pt x="6353" y="10212"/>
                  <a:pt x="6139" y="10221"/>
                  <a:pt x="6006" y="10355"/>
                </a:cubicBezTo>
                <a:lnTo>
                  <a:pt x="4701" y="11659"/>
                </a:lnTo>
                <a:cubicBezTo>
                  <a:pt x="4596" y="11763"/>
                  <a:pt x="4440" y="11794"/>
                  <a:pt x="4303" y="11738"/>
                </a:cubicBezTo>
                <a:cubicBezTo>
                  <a:pt x="4167" y="11681"/>
                  <a:pt x="4078" y="11549"/>
                  <a:pt x="4077" y="11401"/>
                </a:cubicBezTo>
                <a:lnTo>
                  <a:pt x="4077" y="8646"/>
                </a:lnTo>
                <a:cubicBezTo>
                  <a:pt x="4077" y="8549"/>
                  <a:pt x="4116" y="8456"/>
                  <a:pt x="4184" y="8387"/>
                </a:cubicBezTo>
                <a:lnTo>
                  <a:pt x="9490" y="3081"/>
                </a:lnTo>
                <a:lnTo>
                  <a:pt x="3226" y="7780"/>
                </a:lnTo>
                <a:cubicBezTo>
                  <a:pt x="3091" y="7881"/>
                  <a:pt x="2903" y="7877"/>
                  <a:pt x="2773" y="7768"/>
                </a:cubicBezTo>
                <a:lnTo>
                  <a:pt x="211" y="5634"/>
                </a:lnTo>
                <a:cubicBezTo>
                  <a:pt x="0" y="5458"/>
                  <a:pt x="51" y="5122"/>
                  <a:pt x="304" y="5016"/>
                </a:cubicBezTo>
                <a:close/>
              </a:path>
            </a:pathLst>
          </a:custGeom>
          <a:solidFill>
            <a:schemeClr val="bg1"/>
          </a:solidFill>
          <a:ln>
            <a:noFill/>
          </a:ln>
        </p:spPr>
        <p:txBody>
          <a:bodyPr/>
          <a:lstStyle/>
          <a:p>
            <a:endParaRPr lang="zh-CN" altLang="en-US"/>
          </a:p>
        </p:txBody>
      </p:sp>
      <p:grpSp>
        <p:nvGrpSpPr>
          <p:cNvPr id="3" name="组合 2"/>
          <p:cNvGrpSpPr/>
          <p:nvPr/>
        </p:nvGrpSpPr>
        <p:grpSpPr>
          <a:xfrm>
            <a:off x="566639" y="1876034"/>
            <a:ext cx="6084276" cy="3104846"/>
            <a:chOff x="562194" y="1863969"/>
            <a:chExt cx="6084276" cy="3104846"/>
          </a:xfrm>
          <a:solidFill>
            <a:schemeClr val="bg2">
              <a:lumMod val="90000"/>
              <a:alpha val="75000"/>
            </a:schemeClr>
          </a:solidFill>
        </p:grpSpPr>
        <p:sp>
          <p:nvSpPr>
            <p:cNvPr id="12" name="圆角矩形 11"/>
            <p:cNvSpPr/>
            <p:nvPr/>
          </p:nvSpPr>
          <p:spPr>
            <a:xfrm>
              <a:off x="562194" y="1863969"/>
              <a:ext cx="6049108" cy="3104846"/>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2"/>
            <p:cNvSpPr txBox="1"/>
            <p:nvPr/>
          </p:nvSpPr>
          <p:spPr>
            <a:xfrm>
              <a:off x="697816" y="2248992"/>
              <a:ext cx="5948654" cy="2245360"/>
            </a:xfrm>
            <a:prstGeom prst="rect">
              <a:avLst/>
            </a:prstGeom>
            <a:grpFill/>
          </p:spPr>
          <p:txBody>
            <a:bodyPr wrap="square" rtlCol="0">
              <a:spAutoFit/>
            </a:bodyPr>
            <a:lstStyle/>
            <a:p>
              <a:r>
                <a:rPr lang="zh-CN" altLang="en-US" sz="2800" dirty="0">
                  <a:solidFill>
                    <a:srgbClr val="C00000"/>
                  </a:solidFill>
                </a:rPr>
                <a:t>透过表象看本质，有的放矢巧答题；</a:t>
              </a:r>
              <a:endParaRPr lang="zh-CN" altLang="en-US" sz="2800" dirty="0">
                <a:solidFill>
                  <a:srgbClr val="C00000"/>
                </a:solidFill>
              </a:endParaRPr>
            </a:p>
            <a:p>
              <a:endParaRPr lang="zh-CN" altLang="en-US" sz="2800" dirty="0">
                <a:solidFill>
                  <a:srgbClr val="C00000"/>
                </a:solidFill>
              </a:endParaRPr>
            </a:p>
            <a:p>
              <a:r>
                <a:rPr lang="zh-CN" altLang="en-US" sz="2800" dirty="0">
                  <a:solidFill>
                    <a:srgbClr val="C00000"/>
                  </a:solidFill>
                </a:rPr>
                <a:t>审题抓住提示语，材料中找关键词；</a:t>
              </a:r>
              <a:endParaRPr lang="zh-CN" altLang="en-US" sz="2800" dirty="0">
                <a:solidFill>
                  <a:srgbClr val="C00000"/>
                </a:solidFill>
              </a:endParaRPr>
            </a:p>
            <a:p>
              <a:endParaRPr lang="zh-CN" altLang="en-US" sz="2800" dirty="0">
                <a:solidFill>
                  <a:srgbClr val="C00000"/>
                </a:solidFill>
              </a:endParaRPr>
            </a:p>
            <a:p>
              <a:r>
                <a:rPr lang="zh-CN" altLang="en-US" sz="2800" dirty="0">
                  <a:solidFill>
                    <a:srgbClr val="C00000"/>
                  </a:solidFill>
                </a:rPr>
                <a:t>读懂读透深体会，联系所学规范写</a:t>
              </a:r>
              <a:r>
                <a:rPr lang="zh-CN" altLang="en-US" sz="2800" dirty="0" smtClean="0">
                  <a:solidFill>
                    <a:srgbClr val="C00000"/>
                  </a:solidFill>
                </a:rPr>
                <a:t>。</a:t>
              </a:r>
              <a:endParaRPr lang="zh-CN" altLang="en-US" sz="2800" dirty="0">
                <a:solidFill>
                  <a:srgbClr val="C00000"/>
                </a:solidFill>
              </a:endParaRPr>
            </a:p>
          </p:txBody>
        </p:sp>
      </p:grpSp>
      <p:grpSp>
        <p:nvGrpSpPr>
          <p:cNvPr id="8" name="组合 7"/>
          <p:cNvGrpSpPr/>
          <p:nvPr/>
        </p:nvGrpSpPr>
        <p:grpSpPr>
          <a:xfrm>
            <a:off x="7012266" y="2003097"/>
            <a:ext cx="4981604" cy="2840623"/>
            <a:chOff x="7060526" y="2027227"/>
            <a:chExt cx="4981604" cy="2840623"/>
          </a:xfrm>
        </p:grpSpPr>
        <p:sp>
          <p:nvSpPr>
            <p:cNvPr id="13" name="矩形 12"/>
            <p:cNvSpPr/>
            <p:nvPr/>
          </p:nvSpPr>
          <p:spPr>
            <a:xfrm>
              <a:off x="8097014" y="2027227"/>
              <a:ext cx="3945116" cy="2813612"/>
            </a:xfrm>
            <a:prstGeom prst="rect">
              <a:avLst/>
            </a:prstGeom>
            <a:solidFill>
              <a:schemeClr val="accent4">
                <a:lumMod val="40000"/>
                <a:lumOff val="60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8683999" y="3407276"/>
              <a:ext cx="3104766" cy="737235"/>
            </a:xfrm>
            <a:prstGeom prst="rect">
              <a:avLst/>
            </a:prstGeom>
            <a:noFill/>
          </p:spPr>
          <p:txBody>
            <a:bodyPr wrap="square" rtlCol="0">
              <a:spAutoFit/>
            </a:bodyPr>
            <a:lstStyle/>
            <a:p>
              <a:pPr>
                <a:lnSpc>
                  <a:spcPct val="150000"/>
                </a:lnSpc>
              </a:pPr>
              <a:r>
                <a:rPr lang="zh-CN" altLang="en-US" sz="2800" dirty="0" smtClean="0">
                  <a:solidFill>
                    <a:srgbClr val="C00000"/>
                  </a:solidFill>
                  <a:sym typeface="+mn-ea"/>
                </a:rPr>
                <a:t>字写对了吗？</a:t>
              </a:r>
              <a:endParaRPr lang="zh-CN" altLang="en-US" sz="2800" dirty="0"/>
            </a:p>
          </p:txBody>
        </p:sp>
        <p:grpSp>
          <p:nvGrpSpPr>
            <p:cNvPr id="4" name="组合 3"/>
            <p:cNvGrpSpPr/>
            <p:nvPr/>
          </p:nvGrpSpPr>
          <p:grpSpPr>
            <a:xfrm>
              <a:off x="7060526" y="2027863"/>
              <a:ext cx="880278" cy="2839987"/>
              <a:chOff x="6735230" y="1740881"/>
              <a:chExt cx="880278" cy="2839987"/>
            </a:xfrm>
          </p:grpSpPr>
          <p:sp>
            <p:nvSpPr>
              <p:cNvPr id="10" name="矩形: 圆角 30"/>
              <p:cNvSpPr/>
              <p:nvPr/>
            </p:nvSpPr>
            <p:spPr>
              <a:xfrm rot="5400000">
                <a:off x="5768563" y="2707547"/>
                <a:ext cx="2813611" cy="880278"/>
              </a:xfrm>
              <a:prstGeom prst="roundRect">
                <a:avLst>
                  <a:gd name="adj" fmla="val 0"/>
                </a:avLst>
              </a:prstGeom>
              <a:solidFill>
                <a:schemeClr val="accent2">
                  <a:lumMod val="50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p:cNvSpPr txBox="1"/>
              <p:nvPr/>
            </p:nvSpPr>
            <p:spPr>
              <a:xfrm>
                <a:off x="6868794" y="1863968"/>
                <a:ext cx="675005" cy="2716900"/>
              </a:xfrm>
              <a:prstGeom prst="rect">
                <a:avLst/>
              </a:prstGeom>
              <a:noFill/>
            </p:spPr>
            <p:txBody>
              <a:bodyPr vert="eaVert" wrap="square" rtlCol="0">
                <a:spAutoFit/>
              </a:bodyPr>
              <a:lstStyle/>
              <a:p>
                <a:r>
                  <a:rPr lang="zh-CN" altLang="en-US" sz="3200" dirty="0" smtClean="0">
                    <a:solidFill>
                      <a:schemeClr val="tx1">
                        <a:lumMod val="75000"/>
                        <a:lumOff val="25000"/>
                      </a:schemeClr>
                    </a:solidFill>
                  </a:rPr>
                  <a:t>规范答题四问</a:t>
                </a:r>
                <a:endParaRPr lang="zh-CN" altLang="en-US" sz="3200" dirty="0">
                  <a:solidFill>
                    <a:schemeClr val="tx1">
                      <a:lumMod val="75000"/>
                      <a:lumOff val="25000"/>
                    </a:schemeClr>
                  </a:solidFill>
                </a:endParaRPr>
              </a:p>
            </p:txBody>
          </p:sp>
        </p:grpSp>
        <p:sp>
          <p:nvSpPr>
            <p:cNvPr id="9" name="矩形 8"/>
            <p:cNvSpPr/>
            <p:nvPr/>
          </p:nvSpPr>
          <p:spPr>
            <a:xfrm>
              <a:off x="8096766" y="2027528"/>
              <a:ext cx="2672080" cy="737235"/>
            </a:xfrm>
            <a:prstGeom prst="rect">
              <a:avLst/>
            </a:prstGeom>
          </p:spPr>
          <p:txBody>
            <a:bodyPr wrap="none">
              <a:spAutoFit/>
            </a:bodyPr>
            <a:lstStyle/>
            <a:p>
              <a:pPr lvl="0">
                <a:lnSpc>
                  <a:spcPct val="150000"/>
                </a:lnSpc>
              </a:pPr>
              <a:r>
                <a:rPr lang="zh-CN" altLang="en-US" sz="2800" dirty="0">
                  <a:solidFill>
                    <a:srgbClr val="C00000"/>
                  </a:solidFill>
                  <a:sym typeface="+mn-ea"/>
                </a:rPr>
                <a:t>写问题词了吗？</a:t>
              </a:r>
              <a:endParaRPr lang="en-US" altLang="zh-CN" sz="2800" dirty="0">
                <a:solidFill>
                  <a:srgbClr val="C00000"/>
                </a:solidFill>
                <a:sym typeface="+mn-ea"/>
              </a:endParaRPr>
            </a:p>
          </p:txBody>
        </p:sp>
        <p:sp>
          <p:nvSpPr>
            <p:cNvPr id="11" name="矩形 10"/>
            <p:cNvSpPr/>
            <p:nvPr/>
          </p:nvSpPr>
          <p:spPr>
            <a:xfrm>
              <a:off x="8399959" y="2669095"/>
              <a:ext cx="2316480" cy="737235"/>
            </a:xfrm>
            <a:prstGeom prst="rect">
              <a:avLst/>
            </a:prstGeom>
          </p:spPr>
          <p:txBody>
            <a:bodyPr wrap="none">
              <a:spAutoFit/>
            </a:bodyPr>
            <a:lstStyle/>
            <a:p>
              <a:pPr lvl="0">
                <a:lnSpc>
                  <a:spcPct val="150000"/>
                </a:lnSpc>
              </a:pPr>
              <a:r>
                <a:rPr lang="zh-CN" altLang="en-US" sz="2800" dirty="0">
                  <a:solidFill>
                    <a:srgbClr val="C00000"/>
                  </a:solidFill>
                  <a:sym typeface="+mn-ea"/>
                </a:rPr>
                <a:t>分点答了吗？</a:t>
              </a:r>
              <a:endParaRPr lang="en-US" altLang="zh-CN" sz="2800" dirty="0">
                <a:solidFill>
                  <a:srgbClr val="C00000"/>
                </a:solidFill>
                <a:sym typeface="+mn-ea"/>
              </a:endParaRPr>
            </a:p>
          </p:txBody>
        </p:sp>
      </p:grpSp>
      <p:sp>
        <p:nvSpPr>
          <p:cNvPr id="14" name="文本框 13"/>
          <p:cNvSpPr txBox="1"/>
          <p:nvPr/>
        </p:nvSpPr>
        <p:spPr>
          <a:xfrm>
            <a:off x="9087224" y="4139431"/>
            <a:ext cx="3104766" cy="737235"/>
          </a:xfrm>
          <a:prstGeom prst="rect">
            <a:avLst/>
          </a:prstGeom>
          <a:noFill/>
        </p:spPr>
        <p:txBody>
          <a:bodyPr wrap="square" rtlCol="0">
            <a:spAutoFit/>
          </a:bodyPr>
          <a:lstStyle/>
          <a:p>
            <a:pPr>
              <a:lnSpc>
                <a:spcPct val="150000"/>
              </a:lnSpc>
            </a:pPr>
            <a:r>
              <a:rPr lang="zh-CN" altLang="en-US" sz="2800" dirty="0" smtClean="0">
                <a:solidFill>
                  <a:srgbClr val="C00000"/>
                </a:solidFill>
                <a:sym typeface="+mn-ea"/>
              </a:rPr>
              <a:t>时间把握好了吗？</a:t>
            </a:r>
            <a:endParaRPr lang="zh-CN" altLang="en-US" sz="2800" dirty="0"/>
          </a:p>
        </p:txBody>
      </p:sp>
      <p:sp>
        <p:nvSpPr>
          <p:cNvPr id="15" name="文本框 14"/>
          <p:cNvSpPr txBox="1"/>
          <p:nvPr/>
        </p:nvSpPr>
        <p:spPr>
          <a:xfrm>
            <a:off x="701675" y="5415280"/>
            <a:ext cx="8829675" cy="706755"/>
          </a:xfrm>
          <a:prstGeom prst="rect">
            <a:avLst/>
          </a:prstGeom>
          <a:noFill/>
        </p:spPr>
        <p:txBody>
          <a:bodyPr wrap="square" rtlCol="0" anchor="t">
            <a:spAutoFit/>
            <a:scene3d>
              <a:camera prst="orthographicFront"/>
              <a:lightRig rig="threePt" dir="t"/>
            </a:scene3d>
          </a:bodyPr>
          <a:lstStyle/>
          <a:p>
            <a:pPr marL="0" indent="0">
              <a:buNone/>
            </a:pPr>
            <a:r>
              <a:rPr lang="zh-CN" altLang="en-US" sz="4000" b="1">
                <a:solidFill>
                  <a:schemeClr val="tx1"/>
                </a:solidFill>
                <a:effectLst>
                  <a:outerShdw blurRad="38100" dist="19050" dir="2700000" algn="tl" rotWithShape="0">
                    <a:schemeClr val="dk1">
                      <a:alpha val="40000"/>
                    </a:schemeClr>
                  </a:outerShdw>
                </a:effectLst>
                <a:sym typeface="+mn-ea"/>
              </a:rPr>
              <a:t>任何方法都不及掌握扎实的基础知识！</a:t>
            </a:r>
            <a:endParaRPr lang="zh-CN" altLang="en-US" sz="4000" b="1">
              <a:solidFill>
                <a:schemeClr val="tx1"/>
              </a:solidFill>
              <a:effectLst>
                <a:outerShdw blurRad="38100" dist="19050" dir="2700000" algn="tl" rotWithShape="0">
                  <a:schemeClr val="dk1">
                    <a:alpha val="40000"/>
                  </a:schemeClr>
                </a:outerShdw>
              </a:effectLst>
              <a:sym typeface="+mn-ea"/>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ox(in)">
                                      <p:cBhvr>
                                        <p:cTn id="15" dur="2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791845" y="801370"/>
            <a:ext cx="10601960" cy="5089525"/>
            <a:chOff x="562194" y="1863969"/>
            <a:chExt cx="6049108" cy="3104846"/>
          </a:xfrm>
          <a:solidFill>
            <a:schemeClr val="bg2">
              <a:lumMod val="90000"/>
              <a:alpha val="75000"/>
            </a:schemeClr>
          </a:solidFill>
        </p:grpSpPr>
        <p:sp>
          <p:nvSpPr>
            <p:cNvPr id="12" name="圆角矩形 11"/>
            <p:cNvSpPr/>
            <p:nvPr/>
          </p:nvSpPr>
          <p:spPr>
            <a:xfrm>
              <a:off x="562194" y="1863969"/>
              <a:ext cx="6049108" cy="3104846"/>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2"/>
            <p:cNvSpPr txBox="1"/>
            <p:nvPr/>
          </p:nvSpPr>
          <p:spPr>
            <a:xfrm>
              <a:off x="804610" y="2248817"/>
              <a:ext cx="5563632" cy="1407349"/>
            </a:xfrm>
            <a:prstGeom prst="rect">
              <a:avLst/>
            </a:prstGeom>
            <a:grpFill/>
          </p:spPr>
          <p:txBody>
            <a:bodyPr wrap="square" rtlCol="0">
              <a:spAutoFit/>
            </a:bodyPr>
            <a:lstStyle/>
            <a:p>
              <a:r>
                <a:rPr lang="en-US" altLang="zh-CN" sz="4800" dirty="0">
                  <a:solidFill>
                    <a:schemeClr val="tx1"/>
                  </a:solidFill>
                </a:rPr>
                <a:t>“</a:t>
              </a:r>
              <a:r>
                <a:rPr lang="zh-CN" altLang="en-US" sz="4800" dirty="0">
                  <a:solidFill>
                    <a:schemeClr val="tx1"/>
                  </a:solidFill>
                </a:rPr>
                <a:t>徒临川以羡鱼，俟河清乎未期。</a:t>
              </a:r>
              <a:r>
                <a:rPr lang="en-US" altLang="zh-CN" sz="4800" dirty="0">
                  <a:solidFill>
                    <a:schemeClr val="tx1"/>
                  </a:solidFill>
                </a:rPr>
                <a:t>”</a:t>
              </a:r>
              <a:r>
                <a:rPr lang="zh-CN" altLang="en-US" sz="4800" dirty="0">
                  <a:solidFill>
                    <a:schemeClr val="tx1"/>
                  </a:solidFill>
                </a:rPr>
                <a:t>仰望星空，不如脚踏实地。临川羡鱼，不如退而结网</a:t>
              </a:r>
              <a:r>
                <a:rPr lang="zh-CN" altLang="en-US" sz="4800" dirty="0" smtClean="0">
                  <a:solidFill>
                    <a:schemeClr val="tx1"/>
                  </a:solidFill>
                </a:rPr>
                <a:t>。</a:t>
              </a:r>
              <a:endParaRPr lang="zh-CN" altLang="en-US" sz="2400" dirty="0" smtClean="0">
                <a:solidFill>
                  <a:schemeClr val="tx1"/>
                </a:solidFill>
              </a:endParaRPr>
            </a:p>
          </p:txBody>
        </p:sp>
      </p:grpSp>
    </p:spTree>
    <p:custDataLst>
      <p:tags r:id="rId1"/>
    </p:custDataLst>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a:spLocks noChangeArrowheads="1"/>
          </p:cNvSpPr>
          <p:nvPr/>
        </p:nvSpPr>
        <p:spPr>
          <a:xfrm>
            <a:off x="1" y="0"/>
            <a:ext cx="4129617" cy="1143000"/>
          </a:xfrm>
          <a:prstGeom prst="rect">
            <a:avLst/>
          </a:prstGeom>
        </p:spPr>
        <p:txBody>
          <a:bodyPr anchor="ctr">
            <a:normAutofit/>
          </a:bodyPr>
          <a:lstStyle/>
          <a:p>
            <a:pPr algn="l" fontAlgn="auto">
              <a:spcAft>
                <a:spcPts val="0"/>
              </a:spcAft>
              <a:defRPr/>
            </a:pPr>
            <a:r>
              <a:rPr lang="zh-CN" altLang="en-US" sz="3600" b="1" dirty="0" smtClean="0">
                <a:latin typeface="+mn-ea"/>
                <a:ea typeface="+mn-ea"/>
                <a:cs typeface="+mj-cs"/>
              </a:rPr>
              <a:t>错</a:t>
            </a:r>
            <a:r>
              <a:rPr lang="zh-CN" altLang="en-US" sz="3600" b="1" dirty="0">
                <a:latin typeface="+mn-ea"/>
                <a:ea typeface="+mn-ea"/>
                <a:cs typeface="+mj-cs"/>
              </a:rPr>
              <a:t>题统计</a:t>
            </a:r>
            <a:endParaRPr lang="zh-CN" altLang="en-US" sz="3600" b="1" dirty="0">
              <a:latin typeface="+mn-ea"/>
              <a:ea typeface="+mn-ea"/>
              <a:cs typeface="+mj-cs"/>
            </a:endParaRPr>
          </a:p>
        </p:txBody>
      </p:sp>
      <p:graphicFrame>
        <p:nvGraphicFramePr>
          <p:cNvPr id="5" name="内容占位符 3"/>
          <p:cNvGraphicFramePr/>
          <p:nvPr>
            <p:custDataLst>
              <p:tags r:id="rId1"/>
            </p:custDataLst>
          </p:nvPr>
        </p:nvGraphicFramePr>
        <p:xfrm>
          <a:off x="1200151" y="1844675"/>
          <a:ext cx="10465161" cy="1280188"/>
        </p:xfrm>
        <a:graphic>
          <a:graphicData uri="http://schemas.openxmlformats.org/drawingml/2006/table">
            <a:tbl>
              <a:tblPr/>
              <a:tblGrid>
                <a:gridCol w="1856101"/>
                <a:gridCol w="1688051"/>
                <a:gridCol w="1688051"/>
                <a:gridCol w="1688051"/>
                <a:gridCol w="1688051"/>
              </a:tblGrid>
              <a:tr h="484021">
                <a:tc>
                  <a: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zh-CN" sz="36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rPr>
                        <a:t>题号</a:t>
                      </a:r>
                      <a:endParaRPr kumimoji="0" lang="zh-CN" altLang="zh-CN" sz="36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endParaRPr>
                    </a:p>
                  </a:txBody>
                  <a:tcPr marL="121923" marR="121923"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36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   3</a:t>
                      </a:r>
                      <a:endParaRPr kumimoji="0" lang="zh-CN" sz="36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121923" marR="121923"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3600" b="1" i="0" u="none" strike="noStrike" cap="none" normalizeH="0" baseline="0" dirty="0" smtClean="0">
                          <a:ln>
                            <a:noFill/>
                          </a:ln>
                          <a:solidFill>
                            <a:schemeClr val="tx1"/>
                          </a:solidFill>
                          <a:effectLst/>
                          <a:latin typeface="Arial" panose="020B0604020202020204" pitchFamily="34" charset="0"/>
                          <a:ea typeface="+mn-ea"/>
                          <a:cs typeface="Arial" panose="020B0604020202020204" pitchFamily="34" charset="0"/>
                        </a:rPr>
                        <a:t> 6</a:t>
                      </a:r>
                      <a:endParaRPr kumimoji="0" lang="en-US" altLang="zh-CN" sz="3600" b="1" i="0" u="none" strike="noStrike" cap="none" normalizeH="0" baseline="0" dirty="0" smtClean="0">
                        <a:ln>
                          <a:noFill/>
                        </a:ln>
                        <a:solidFill>
                          <a:schemeClr val="tx1"/>
                        </a:solidFill>
                        <a:effectLst/>
                        <a:latin typeface="Arial" panose="020B0604020202020204" pitchFamily="34" charset="0"/>
                        <a:ea typeface="+mn-ea"/>
                        <a:cs typeface="Arial" panose="020B0604020202020204" pitchFamily="34" charset="0"/>
                      </a:endParaRPr>
                    </a:p>
                  </a:txBody>
                  <a:tcPr marL="121923" marR="121923"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3600" b="1" i="0" u="none" strike="noStrike" cap="none" normalizeH="0" baseline="0" dirty="0" smtClean="0">
                          <a:ln>
                            <a:noFill/>
                          </a:ln>
                          <a:solidFill>
                            <a:schemeClr val="tx1"/>
                          </a:solidFill>
                          <a:effectLst/>
                          <a:latin typeface="Arial" panose="020B0604020202020204" pitchFamily="34" charset="0"/>
                          <a:ea typeface="+mn-ea"/>
                          <a:cs typeface="Arial" panose="020B0604020202020204" pitchFamily="34" charset="0"/>
                        </a:rPr>
                        <a:t> 11</a:t>
                      </a:r>
                      <a:endParaRPr kumimoji="0" lang="en-US" altLang="zh-CN" sz="3600" b="1" i="0" u="none" strike="noStrike" cap="none" normalizeH="0" baseline="0" dirty="0" smtClean="0">
                        <a:ln>
                          <a:noFill/>
                        </a:ln>
                        <a:solidFill>
                          <a:schemeClr val="tx1"/>
                        </a:solidFill>
                        <a:effectLst/>
                        <a:latin typeface="Arial" panose="020B0604020202020204" pitchFamily="34" charset="0"/>
                        <a:ea typeface="+mn-ea"/>
                        <a:cs typeface="Arial" panose="020B0604020202020204" pitchFamily="34" charset="0"/>
                      </a:endParaRPr>
                    </a:p>
                  </a:txBody>
                  <a:tcPr marL="121923" marR="121923"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3600" b="1" i="0" u="none" strike="noStrike" cap="none" normalizeH="0" baseline="0" dirty="0" smtClean="0">
                          <a:ln>
                            <a:noFill/>
                          </a:ln>
                          <a:solidFill>
                            <a:schemeClr val="tx1"/>
                          </a:solidFill>
                          <a:effectLst/>
                          <a:latin typeface="Arial" panose="020B0604020202020204" pitchFamily="34" charset="0"/>
                          <a:ea typeface="+mn-ea"/>
                          <a:cs typeface="Arial" panose="020B0604020202020204" pitchFamily="34" charset="0"/>
                        </a:rPr>
                        <a:t> 19</a:t>
                      </a:r>
                      <a:endParaRPr kumimoji="0" lang="en-US" altLang="zh-CN" sz="3600" b="1" i="0" u="none" strike="noStrike" cap="none" normalizeH="0" baseline="0" dirty="0" smtClean="0">
                        <a:ln>
                          <a:noFill/>
                        </a:ln>
                        <a:solidFill>
                          <a:schemeClr val="tx1"/>
                        </a:solidFill>
                        <a:effectLst/>
                        <a:latin typeface="Arial" panose="020B0604020202020204" pitchFamily="34" charset="0"/>
                        <a:ea typeface="+mn-ea"/>
                        <a:cs typeface="Arial" panose="020B0604020202020204" pitchFamily="34" charset="0"/>
                      </a:endParaRPr>
                    </a:p>
                  </a:txBody>
                  <a:tcPr marL="121923" marR="121923"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r>
              <a:tr h="596099">
                <a:tc>
                  <a: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zh-CN" sz="3600" b="1"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人数</a:t>
                      </a:r>
                      <a:endParaRPr kumimoji="0" lang="zh-CN" sz="3600" b="1"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endParaRPr>
                    </a:p>
                  </a:txBody>
                  <a:tcPr marL="121923" marR="121923"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3600" b="1" i="0" u="none" strike="noStrike" cap="none" normalizeH="0" baseline="0" dirty="0" smtClean="0">
                          <a:ln>
                            <a:noFill/>
                          </a:ln>
                          <a:solidFill>
                            <a:srgbClr val="FF0000"/>
                          </a:solidFill>
                          <a:effectLst/>
                          <a:latin typeface="Arial" panose="020B0604020202020204" pitchFamily="34" charset="0"/>
                          <a:ea typeface="宋体" panose="02010600030101010101" pitchFamily="2" charset="-122"/>
                        </a:rPr>
                        <a:t>  17</a:t>
                      </a:r>
                      <a:endParaRPr kumimoji="0" lang="zh-CN" sz="3600" b="1" i="0" u="none" strike="noStrike" cap="none" normalizeH="0" baseline="0" dirty="0" smtClean="0">
                        <a:ln>
                          <a:noFill/>
                        </a:ln>
                        <a:solidFill>
                          <a:srgbClr val="FF0000"/>
                        </a:solidFill>
                        <a:effectLst/>
                        <a:latin typeface="Arial" panose="020B0604020202020204" pitchFamily="34" charset="0"/>
                        <a:ea typeface="宋体" panose="02010600030101010101" pitchFamily="2" charset="-122"/>
                      </a:endParaRPr>
                    </a:p>
                  </a:txBody>
                  <a:tcPr marL="121923" marR="121923"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3600" b="1" i="0" u="none" strike="noStrike" cap="none" normalizeH="0" baseline="0" dirty="0" smtClean="0">
                          <a:ln>
                            <a:noFill/>
                          </a:ln>
                          <a:solidFill>
                            <a:srgbClr val="FF0000"/>
                          </a:solidFill>
                          <a:effectLst/>
                          <a:latin typeface="Arial" panose="020B0604020202020204" pitchFamily="34" charset="0"/>
                          <a:ea typeface="宋体" panose="02010600030101010101" pitchFamily="2" charset="-122"/>
                        </a:rPr>
                        <a:t>  17</a:t>
                      </a:r>
                      <a:endParaRPr kumimoji="0" lang="en-US" altLang="zh-CN" sz="3600" b="1" i="0" u="none" strike="noStrike" cap="none" normalizeH="0" baseline="0" dirty="0" smtClean="0">
                        <a:ln>
                          <a:noFill/>
                        </a:ln>
                        <a:solidFill>
                          <a:srgbClr val="FF0000"/>
                        </a:solidFill>
                        <a:effectLst/>
                        <a:latin typeface="Arial" panose="020B0604020202020204" pitchFamily="34" charset="0"/>
                        <a:ea typeface="宋体" panose="02010600030101010101" pitchFamily="2" charset="-122"/>
                      </a:endParaRPr>
                    </a:p>
                  </a:txBody>
                  <a:tcPr marL="121923" marR="121923"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3600" b="1" i="0" u="none" strike="noStrike" cap="none" normalizeH="0" baseline="0" dirty="0" smtClean="0">
                          <a:ln>
                            <a:noFill/>
                          </a:ln>
                          <a:solidFill>
                            <a:srgbClr val="FF0000"/>
                          </a:solidFill>
                          <a:effectLst/>
                          <a:latin typeface="Arial" panose="020B0604020202020204" pitchFamily="34" charset="0"/>
                          <a:ea typeface="宋体" panose="02010600030101010101" pitchFamily="2" charset="-122"/>
                        </a:rPr>
                        <a:t>  25</a:t>
                      </a:r>
                      <a:endParaRPr kumimoji="0" lang="en-US" altLang="zh-CN" sz="3600" b="1" i="0" u="none" strike="noStrike" cap="none" normalizeH="0" baseline="0" dirty="0" smtClean="0">
                        <a:ln>
                          <a:noFill/>
                        </a:ln>
                        <a:solidFill>
                          <a:srgbClr val="FF0000"/>
                        </a:solidFill>
                        <a:effectLst/>
                        <a:latin typeface="Arial" panose="020B0604020202020204" pitchFamily="34" charset="0"/>
                        <a:ea typeface="宋体" panose="02010600030101010101" pitchFamily="2" charset="-122"/>
                      </a:endParaRPr>
                    </a:p>
                  </a:txBody>
                  <a:tcPr marL="121923" marR="121923"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3600" b="1" i="0" u="none" strike="noStrike" cap="none" normalizeH="0" baseline="0" dirty="0" smtClean="0">
                          <a:ln>
                            <a:noFill/>
                          </a:ln>
                          <a:solidFill>
                            <a:srgbClr val="FF0000"/>
                          </a:solidFill>
                          <a:effectLst/>
                          <a:latin typeface="Arial" panose="020B0604020202020204" pitchFamily="34" charset="0"/>
                          <a:ea typeface="宋体" panose="02010600030101010101" pitchFamily="2" charset="-122"/>
                        </a:rPr>
                        <a:t> 30</a:t>
                      </a:r>
                      <a:endParaRPr kumimoji="0" lang="en-US" altLang="zh-CN" sz="3600" b="1" i="0" u="none" strike="noStrike" cap="none" normalizeH="0" baseline="0" dirty="0" smtClean="0">
                        <a:ln>
                          <a:noFill/>
                        </a:ln>
                        <a:solidFill>
                          <a:srgbClr val="FF0000"/>
                        </a:solidFill>
                        <a:effectLst/>
                        <a:latin typeface="Arial" panose="020B0604020202020204" pitchFamily="34" charset="0"/>
                        <a:ea typeface="宋体" panose="02010600030101010101" pitchFamily="2" charset="-122"/>
                      </a:endParaRPr>
                    </a:p>
                  </a:txBody>
                  <a:tcPr marL="121923" marR="121923"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r>
            </a:tbl>
          </a:graphicData>
        </a:graphic>
      </p:graphicFrame>
      <p:sp>
        <p:nvSpPr>
          <p:cNvPr id="6171" name="TextBox 5"/>
          <p:cNvSpPr txBox="1">
            <a:spLocks noChangeArrowheads="1"/>
          </p:cNvSpPr>
          <p:nvPr/>
        </p:nvSpPr>
        <p:spPr bwMode="auto">
          <a:xfrm>
            <a:off x="6502400" y="0"/>
            <a:ext cx="5689600" cy="645160"/>
          </a:xfrm>
          <a:prstGeom prst="rect">
            <a:avLst/>
          </a:prstGeom>
          <a:solidFill>
            <a:srgbClr val="FFC000"/>
          </a:solidFill>
          <a:ln w="9525">
            <a:noFill/>
            <a:miter lim="800000"/>
          </a:ln>
        </p:spPr>
        <p:txBody>
          <a:bodyPr>
            <a:spAutoFit/>
          </a:bodyPr>
          <a:lstStyle/>
          <a:p>
            <a:r>
              <a:rPr lang="zh-CN" altLang="en-US" sz="3600" b="1" dirty="0">
                <a:latin typeface="Calibri" panose="020F0502020204030204" pitchFamily="34" charset="0"/>
              </a:rPr>
              <a:t>数据分析   呈现统计</a:t>
            </a:r>
            <a:endParaRPr lang="zh-CN" altLang="en-US" sz="3600" b="1" dirty="0">
              <a:latin typeface="Calibri" panose="020F0502020204030204" pitchFamily="34" charset="0"/>
            </a:endParaRPr>
          </a:p>
        </p:txBody>
      </p:sp>
      <p:sp>
        <p:nvSpPr>
          <p:cNvPr id="6172" name="TextBox 3"/>
          <p:cNvSpPr txBox="1">
            <a:spLocks noChangeArrowheads="1"/>
          </p:cNvSpPr>
          <p:nvPr/>
        </p:nvSpPr>
        <p:spPr bwMode="auto">
          <a:xfrm>
            <a:off x="4751918" y="981076"/>
            <a:ext cx="1554480" cy="645160"/>
          </a:xfrm>
          <a:prstGeom prst="rect">
            <a:avLst/>
          </a:prstGeom>
          <a:noFill/>
          <a:ln w="9525">
            <a:solidFill>
              <a:schemeClr val="tx1"/>
            </a:solidFill>
            <a:miter lim="800000"/>
          </a:ln>
        </p:spPr>
        <p:txBody>
          <a:bodyPr wrap="none">
            <a:spAutoFit/>
          </a:bodyPr>
          <a:lstStyle/>
          <a:p>
            <a:r>
              <a:rPr lang="zh-CN" altLang="en-US" sz="3600" b="1"/>
              <a:t>选择题</a:t>
            </a:r>
            <a:endParaRPr lang="zh-CN" altLang="en-US" sz="3600" b="1"/>
          </a:p>
        </p:txBody>
      </p:sp>
      <p:sp>
        <p:nvSpPr>
          <p:cNvPr id="6173" name="TextBox 5"/>
          <p:cNvSpPr txBox="1">
            <a:spLocks noChangeArrowheads="1"/>
          </p:cNvSpPr>
          <p:nvPr/>
        </p:nvSpPr>
        <p:spPr bwMode="auto">
          <a:xfrm>
            <a:off x="4847167" y="3357563"/>
            <a:ext cx="1554480" cy="645160"/>
          </a:xfrm>
          <a:prstGeom prst="rect">
            <a:avLst/>
          </a:prstGeom>
          <a:noFill/>
          <a:ln w="9525">
            <a:solidFill>
              <a:schemeClr val="tx1"/>
            </a:solidFill>
            <a:miter lim="800000"/>
          </a:ln>
        </p:spPr>
        <p:txBody>
          <a:bodyPr wrap="none">
            <a:spAutoFit/>
          </a:bodyPr>
          <a:lstStyle/>
          <a:p>
            <a:r>
              <a:rPr lang="zh-CN" altLang="en-US" sz="3600" b="1"/>
              <a:t>材料题</a:t>
            </a:r>
            <a:endParaRPr lang="zh-CN" altLang="en-US" sz="3600" b="1"/>
          </a:p>
        </p:txBody>
      </p:sp>
      <p:graphicFrame>
        <p:nvGraphicFramePr>
          <p:cNvPr id="13" name="表格 12"/>
          <p:cNvGraphicFramePr>
            <a:graphicFrameLocks noGrp="1"/>
          </p:cNvGraphicFramePr>
          <p:nvPr>
            <p:custDataLst>
              <p:tags r:id="rId2"/>
            </p:custDataLst>
          </p:nvPr>
        </p:nvGraphicFramePr>
        <p:xfrm>
          <a:off x="972821" y="4147503"/>
          <a:ext cx="9483725" cy="1920240"/>
        </p:xfrm>
        <a:graphic>
          <a:graphicData uri="http://schemas.openxmlformats.org/drawingml/2006/table">
            <a:tbl>
              <a:tblPr firstRow="1" bandRow="1">
                <a:tableStyleId>{5C22544A-7EE6-4342-B048-85BDC9FD1C3A}</a:tableStyleId>
              </a:tblPr>
              <a:tblGrid>
                <a:gridCol w="1640205"/>
                <a:gridCol w="1527810"/>
                <a:gridCol w="1793240"/>
                <a:gridCol w="1233170"/>
                <a:gridCol w="1505585"/>
                <a:gridCol w="1783715"/>
              </a:tblGrid>
              <a:tr h="640080">
                <a:tc>
                  <a:txBody>
                    <a:bodyPr/>
                    <a:lstStyle/>
                    <a:p>
                      <a:pPr algn="ctr"/>
                      <a:r>
                        <a:rPr lang="zh-CN" altLang="en-US" sz="3600" b="1" dirty="0" smtClean="0">
                          <a:solidFill>
                            <a:schemeClr val="tx1"/>
                          </a:solidFill>
                          <a:latin typeface="+mn-ea"/>
                          <a:ea typeface="+mn-ea"/>
                        </a:rPr>
                        <a:t>题号</a:t>
                      </a:r>
                      <a:endParaRPr lang="zh-CN" altLang="en-US" sz="3600" b="1" dirty="0">
                        <a:solidFill>
                          <a:schemeClr val="tx1"/>
                        </a:solidFill>
                        <a:latin typeface="+mn-ea"/>
                        <a:ea typeface="+mn-ea"/>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altLang="zh-CN" sz="3600" b="1" dirty="0" smtClean="0">
                          <a:solidFill>
                            <a:schemeClr val="tx1"/>
                          </a:solidFill>
                          <a:latin typeface="Arial" panose="020B0604020202020204" pitchFamily="34" charset="0"/>
                          <a:ea typeface="+mn-ea"/>
                          <a:cs typeface="Arial" panose="020B0604020202020204" pitchFamily="34" charset="0"/>
                        </a:rPr>
                        <a:t>21</a:t>
                      </a:r>
                      <a:endParaRPr lang="zh-CN" altLang="en-US" sz="3600" b="1" dirty="0">
                        <a:solidFill>
                          <a:schemeClr val="tx1"/>
                        </a:solidFill>
                        <a:latin typeface="Arial" panose="020B0604020202020204" pitchFamily="34" charset="0"/>
                        <a:ea typeface="+mn-ea"/>
                        <a:cs typeface="Arial" panose="020B0604020202020204" pitchFamily="34" charset="0"/>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altLang="zh-CN" sz="3600" b="1" dirty="0" smtClean="0">
                          <a:solidFill>
                            <a:schemeClr val="tx1"/>
                          </a:solidFill>
                          <a:latin typeface="Arial" panose="020B0604020202020204" pitchFamily="34" charset="0"/>
                          <a:ea typeface="+mn-ea"/>
                          <a:cs typeface="Arial" panose="020B0604020202020204" pitchFamily="34" charset="0"/>
                        </a:rPr>
                        <a:t>22</a:t>
                      </a:r>
                      <a:endParaRPr lang="zh-CN" altLang="en-US" sz="3600" b="1" dirty="0">
                        <a:solidFill>
                          <a:schemeClr val="tx1"/>
                        </a:solidFill>
                        <a:latin typeface="Arial" panose="020B0604020202020204" pitchFamily="34" charset="0"/>
                        <a:ea typeface="+mn-ea"/>
                        <a:cs typeface="Arial" panose="020B0604020202020204" pitchFamily="34" charset="0"/>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altLang="zh-CN" sz="3600" b="1" dirty="0" smtClean="0">
                          <a:solidFill>
                            <a:schemeClr val="tx1"/>
                          </a:solidFill>
                          <a:latin typeface="Arial" panose="020B0604020202020204" pitchFamily="34" charset="0"/>
                          <a:ea typeface="+mn-ea"/>
                          <a:cs typeface="Arial" panose="020B0604020202020204" pitchFamily="34" charset="0"/>
                        </a:rPr>
                        <a:t>2</a:t>
                      </a:r>
                      <a:r>
                        <a:rPr lang="en-US" sz="3600" b="1" dirty="0" smtClean="0">
                          <a:solidFill>
                            <a:schemeClr val="tx1"/>
                          </a:solidFill>
                          <a:latin typeface="Arial" panose="020B0604020202020204" pitchFamily="34" charset="0"/>
                          <a:ea typeface="+mn-ea"/>
                          <a:cs typeface="Arial" panose="020B0604020202020204" pitchFamily="34" charset="0"/>
                        </a:rPr>
                        <a:t>3</a:t>
                      </a:r>
                      <a:endParaRPr lang="en-US" sz="3600" b="1" dirty="0">
                        <a:solidFill>
                          <a:schemeClr val="tx1"/>
                        </a:solidFill>
                        <a:latin typeface="Arial" panose="020B0604020202020204" pitchFamily="34" charset="0"/>
                        <a:ea typeface="+mn-ea"/>
                        <a:cs typeface="Arial" panose="020B0604020202020204" pitchFamily="34" charset="0"/>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p>
                      <a:pPr algn="ctr">
                        <a:buNone/>
                      </a:pPr>
                      <a:r>
                        <a:rPr lang="en-US" altLang="en-US" sz="3600" b="1" dirty="0">
                          <a:solidFill>
                            <a:schemeClr val="tx1"/>
                          </a:solidFill>
                          <a:latin typeface="Arial" panose="020B0604020202020204" pitchFamily="34" charset="0"/>
                          <a:ea typeface="+mn-ea"/>
                          <a:cs typeface="Arial" panose="020B0604020202020204" pitchFamily="34" charset="0"/>
                        </a:rPr>
                        <a:t>24</a:t>
                      </a:r>
                      <a:endParaRPr lang="en-US" altLang="en-US" sz="3600" b="1" dirty="0">
                        <a:solidFill>
                          <a:schemeClr val="tx1"/>
                        </a:solidFill>
                        <a:latin typeface="Arial" panose="020B0604020202020204" pitchFamily="34" charset="0"/>
                        <a:ea typeface="+mn-ea"/>
                        <a:cs typeface="Arial" panose="020B0604020202020204" pitchFamily="34" charset="0"/>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p>
                      <a:pPr algn="ctr">
                        <a:buNone/>
                      </a:pPr>
                      <a:r>
                        <a:rPr lang="en-US" altLang="en-US" sz="3600" b="1" dirty="0">
                          <a:solidFill>
                            <a:schemeClr val="tx1"/>
                          </a:solidFill>
                          <a:latin typeface="Arial" panose="020B0604020202020204" pitchFamily="34" charset="0"/>
                          <a:ea typeface="+mn-ea"/>
                          <a:cs typeface="Arial" panose="020B0604020202020204" pitchFamily="34" charset="0"/>
                        </a:rPr>
                        <a:t>25</a:t>
                      </a:r>
                      <a:endParaRPr lang="en-US" altLang="en-US" sz="3600" b="1" dirty="0">
                        <a:solidFill>
                          <a:schemeClr val="tx1"/>
                        </a:solidFill>
                        <a:latin typeface="Arial" panose="020B0604020202020204" pitchFamily="34" charset="0"/>
                        <a:ea typeface="+mn-ea"/>
                        <a:cs typeface="Arial" panose="020B0604020202020204" pitchFamily="34" charset="0"/>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r>
              <a:tr h="640080">
                <a:tc>
                  <a:txBody>
                    <a:bodyPr/>
                    <a:lstStyle/>
                    <a:p>
                      <a:pPr algn="ctr"/>
                      <a:r>
                        <a:rPr lang="zh-CN" altLang="en-US" sz="3600" b="1" dirty="0" smtClean="0">
                          <a:latin typeface="+mn-ea"/>
                          <a:ea typeface="+mn-ea"/>
                        </a:rPr>
                        <a:t>总分</a:t>
                      </a:r>
                      <a:endParaRPr lang="zh-CN" altLang="en-US" sz="3600" b="1" dirty="0">
                        <a:latin typeface="+mn-ea"/>
                        <a:ea typeface="+mn-ea"/>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altLang="zh-CN" sz="3600" b="1" dirty="0" smtClean="0">
                          <a:solidFill>
                            <a:schemeClr val="tx1"/>
                          </a:solidFill>
                          <a:latin typeface="+mn-ea"/>
                          <a:ea typeface="+mn-ea"/>
                        </a:rPr>
                        <a:t>6</a:t>
                      </a:r>
                      <a:endParaRPr lang="en-US" altLang="zh-CN" sz="3600" b="1" dirty="0" smtClean="0">
                        <a:solidFill>
                          <a:schemeClr val="tx1"/>
                        </a:solidFill>
                        <a:latin typeface="+mn-ea"/>
                        <a:ea typeface="+mn-ea"/>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altLang="zh-CN" sz="3600" b="1" dirty="0" smtClean="0">
                          <a:solidFill>
                            <a:schemeClr val="tx1"/>
                          </a:solidFill>
                          <a:latin typeface="+mn-ea"/>
                          <a:ea typeface="+mn-ea"/>
                        </a:rPr>
                        <a:t>6   </a:t>
                      </a:r>
                      <a:endParaRPr lang="en-US" altLang="zh-CN" sz="3600" b="1" dirty="0" smtClean="0">
                        <a:solidFill>
                          <a:schemeClr val="tx1"/>
                        </a:solidFill>
                        <a:latin typeface="+mn-ea"/>
                        <a:ea typeface="+mn-ea"/>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altLang="zh-CN" sz="3600" b="1" dirty="0" smtClean="0">
                          <a:solidFill>
                            <a:schemeClr val="tx1"/>
                          </a:solidFill>
                          <a:latin typeface="+mn-ea"/>
                          <a:ea typeface="+mn-ea"/>
                        </a:rPr>
                        <a:t>6    </a:t>
                      </a:r>
                      <a:endParaRPr lang="en-US" altLang="zh-CN" sz="3600" b="1" dirty="0" smtClean="0">
                        <a:solidFill>
                          <a:schemeClr val="tx1"/>
                        </a:solidFill>
                        <a:latin typeface="+mn-ea"/>
                        <a:ea typeface="+mn-ea"/>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p>
                      <a:pPr algn="ctr">
                        <a:buNone/>
                      </a:pPr>
                      <a:r>
                        <a:rPr lang="en-US" altLang="zh-CN" sz="3600" b="1" dirty="0">
                          <a:solidFill>
                            <a:schemeClr val="tx1"/>
                          </a:solidFill>
                          <a:latin typeface="+mn-ea"/>
                          <a:ea typeface="+mn-ea"/>
                        </a:rPr>
                        <a:t>6</a:t>
                      </a:r>
                      <a:endParaRPr lang="en-US" altLang="zh-CN" sz="3600" b="1" dirty="0">
                        <a:solidFill>
                          <a:schemeClr val="tx1"/>
                        </a:solidFill>
                        <a:latin typeface="+mn-ea"/>
                        <a:ea typeface="+mn-ea"/>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p>
                      <a:pPr algn="ctr">
                        <a:buNone/>
                      </a:pPr>
                      <a:r>
                        <a:rPr lang="en-US" altLang="zh-CN" sz="3600" b="1" dirty="0">
                          <a:solidFill>
                            <a:schemeClr val="tx1"/>
                          </a:solidFill>
                          <a:latin typeface="+mn-ea"/>
                          <a:ea typeface="+mn-ea"/>
                        </a:rPr>
                        <a:t>6</a:t>
                      </a:r>
                      <a:endParaRPr lang="en-US" altLang="zh-CN" sz="3600" b="1" dirty="0">
                        <a:solidFill>
                          <a:schemeClr val="tx1"/>
                        </a:solidFill>
                        <a:latin typeface="+mn-ea"/>
                        <a:ea typeface="+mn-ea"/>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r>
              <a:tr h="640080">
                <a:tc>
                  <a:txBody>
                    <a:bodyPr/>
                    <a:lstStyle/>
                    <a:p>
                      <a:pPr algn="ctr"/>
                      <a:r>
                        <a:rPr lang="zh-CN" altLang="en-US" sz="3600" b="1" dirty="0">
                          <a:solidFill>
                            <a:srgbClr val="FF0000"/>
                          </a:solidFill>
                          <a:latin typeface="+mn-ea"/>
                          <a:ea typeface="+mn-ea"/>
                        </a:rPr>
                        <a:t>平均分</a:t>
                      </a:r>
                      <a:endParaRPr lang="zh-CN" altLang="en-US" sz="3600" b="1" dirty="0">
                        <a:solidFill>
                          <a:srgbClr val="FF0000"/>
                        </a:solidFill>
                        <a:latin typeface="+mn-ea"/>
                        <a:ea typeface="+mn-ea"/>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p>
                      <a:pPr algn="ctr">
                        <a:buNone/>
                      </a:pPr>
                      <a:r>
                        <a:rPr lang="en-US" altLang="zh-CN" sz="3600" b="1" dirty="0">
                          <a:solidFill>
                            <a:srgbClr val="FF0000"/>
                          </a:solidFill>
                          <a:latin typeface="+mn-ea"/>
                          <a:ea typeface="+mn-ea"/>
                        </a:rPr>
                        <a:t>2.389</a:t>
                      </a:r>
                      <a:endParaRPr lang="en-US" altLang="zh-CN" sz="3600" b="1" dirty="0">
                        <a:solidFill>
                          <a:srgbClr val="FF0000"/>
                        </a:solidFill>
                        <a:latin typeface="+mn-ea"/>
                        <a:ea typeface="+mn-ea"/>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altLang="zh-CN" sz="3600" b="1" dirty="0">
                          <a:solidFill>
                            <a:srgbClr val="FF0000"/>
                          </a:solidFill>
                          <a:latin typeface="+mn-ea"/>
                          <a:ea typeface="+mn-ea"/>
                        </a:rPr>
                        <a:t>0.639</a:t>
                      </a:r>
                      <a:endParaRPr lang="en-US" altLang="zh-CN" sz="3600" b="1" dirty="0">
                        <a:solidFill>
                          <a:srgbClr val="FF0000"/>
                        </a:solidFill>
                        <a:latin typeface="+mn-ea"/>
                        <a:ea typeface="+mn-ea"/>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altLang="zh-CN" sz="3600" b="1" dirty="0">
                          <a:solidFill>
                            <a:srgbClr val="FF0000"/>
                          </a:solidFill>
                          <a:latin typeface="+mn-ea"/>
                          <a:ea typeface="+mn-ea"/>
                        </a:rPr>
                        <a:t>2.75</a:t>
                      </a:r>
                      <a:endParaRPr lang="en-US" altLang="zh-CN" sz="3600" b="1" dirty="0">
                        <a:solidFill>
                          <a:srgbClr val="FF0000"/>
                        </a:solidFill>
                        <a:latin typeface="+mn-ea"/>
                        <a:ea typeface="+mn-ea"/>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p>
                      <a:pPr algn="ctr">
                        <a:buNone/>
                      </a:pPr>
                      <a:r>
                        <a:rPr lang="en-US" altLang="zh-CN" sz="3600" b="1" dirty="0">
                          <a:solidFill>
                            <a:srgbClr val="FF0000"/>
                          </a:solidFill>
                          <a:latin typeface="+mn-ea"/>
                          <a:ea typeface="+mn-ea"/>
                        </a:rPr>
                        <a:t>1.33</a:t>
                      </a:r>
                      <a:endParaRPr lang="en-US" altLang="zh-CN" sz="3600" b="1" dirty="0">
                        <a:solidFill>
                          <a:srgbClr val="FF0000"/>
                        </a:solidFill>
                        <a:latin typeface="+mn-ea"/>
                        <a:ea typeface="+mn-ea"/>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p>
                      <a:pPr algn="ctr">
                        <a:buNone/>
                      </a:pPr>
                      <a:r>
                        <a:rPr lang="en-US" altLang="zh-CN" sz="3600" b="1" dirty="0">
                          <a:solidFill>
                            <a:srgbClr val="FF0000"/>
                          </a:solidFill>
                          <a:latin typeface="+mn-ea"/>
                          <a:ea typeface="+mn-ea"/>
                        </a:rPr>
                        <a:t>0.556</a:t>
                      </a:r>
                      <a:endParaRPr lang="en-US" altLang="zh-CN" sz="3600" b="1" dirty="0">
                        <a:solidFill>
                          <a:srgbClr val="FF0000"/>
                        </a:solidFill>
                        <a:latin typeface="+mn-ea"/>
                        <a:ea typeface="+mn-ea"/>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r>
            </a:tbl>
          </a:graphicData>
        </a:graphic>
      </p:graphicFrame>
    </p:spTree>
    <p:custDataLst>
      <p:tags r:id="rId3"/>
    </p:custDataLst>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流程图: 终止 149509"/>
          <p:cNvSpPr>
            <a:spLocks noChangeArrowheads="1"/>
          </p:cNvSpPr>
          <p:nvPr/>
        </p:nvSpPr>
        <p:spPr bwMode="auto">
          <a:xfrm>
            <a:off x="3407833" y="404814"/>
            <a:ext cx="5471584" cy="1222375"/>
          </a:xfrm>
          <a:prstGeom prst="flowChartTerminator">
            <a:avLst/>
          </a:prstGeom>
          <a:gradFill rotWithShape="1">
            <a:gsLst>
              <a:gs pos="0">
                <a:srgbClr val="9966FF"/>
              </a:gs>
              <a:gs pos="50000">
                <a:srgbClr val="FFFFFF"/>
              </a:gs>
              <a:gs pos="100000">
                <a:srgbClr val="9966FF"/>
              </a:gs>
            </a:gsLst>
            <a:lin ang="5400000" scaled="1"/>
          </a:gradFill>
          <a:ln w="28575">
            <a:noFill/>
            <a:miter lim="800000"/>
          </a:ln>
        </p:spPr>
        <p:txBody>
          <a:bodyPr wrap="none" anchor="ctr"/>
          <a:lstStyle/>
          <a:p>
            <a:pPr algn="ctr"/>
            <a:r>
              <a:rPr lang="zh-CN" altLang="en-US" sz="4000" b="1" dirty="0" smtClean="0">
                <a:latin typeface="Calibri" panose="020F0502020204030204" pitchFamily="34" charset="0"/>
              </a:rPr>
              <a:t>暴</a:t>
            </a:r>
            <a:r>
              <a:rPr lang="zh-CN" altLang="en-US" sz="4000" b="1" dirty="0">
                <a:latin typeface="Calibri" panose="020F0502020204030204" pitchFamily="34" charset="0"/>
              </a:rPr>
              <a:t>露出的问题</a:t>
            </a:r>
            <a:endParaRPr lang="zh-CN" altLang="en-US" sz="4000" b="1" dirty="0">
              <a:latin typeface="Calibri" panose="020F0502020204030204" pitchFamily="34" charset="0"/>
            </a:endParaRPr>
          </a:p>
        </p:txBody>
      </p:sp>
      <p:sp>
        <p:nvSpPr>
          <p:cNvPr id="5" name="内容占位符 149506"/>
          <p:cNvSpPr txBox="1">
            <a:spLocks noChangeArrowheads="1"/>
          </p:cNvSpPr>
          <p:nvPr/>
        </p:nvSpPr>
        <p:spPr bwMode="auto">
          <a:xfrm>
            <a:off x="0" y="1576070"/>
            <a:ext cx="12289155" cy="4050665"/>
          </a:xfrm>
          <a:prstGeom prst="rect">
            <a:avLst/>
          </a:prstGeom>
          <a:noFill/>
          <a:ln w="9525">
            <a:noFill/>
            <a:miter lim="800000"/>
          </a:ln>
        </p:spPr>
        <p:txBody>
          <a:bodyPr/>
          <a:lstStyle/>
          <a:p>
            <a:pPr marL="342900" indent="-342900" fontAlgn="auto">
              <a:spcBef>
                <a:spcPct val="20000"/>
              </a:spcBef>
              <a:spcAft>
                <a:spcPts val="0"/>
              </a:spcAft>
              <a:defRPr/>
            </a:pPr>
            <a:r>
              <a:rPr lang="en-US" altLang="zh-CN" sz="3600" b="1" dirty="0">
                <a:latin typeface="+mn-ea"/>
                <a:ea typeface="+mn-ea"/>
              </a:rPr>
              <a:t>   1</a:t>
            </a:r>
            <a:r>
              <a:rPr lang="zh-CN" altLang="en-US" sz="3600" b="1" dirty="0">
                <a:latin typeface="+mn-ea"/>
                <a:ea typeface="+mn-ea"/>
              </a:rPr>
              <a:t>）基础知识不扎实；</a:t>
            </a:r>
            <a:endParaRPr lang="zh-CN" altLang="en-US" sz="3600" b="1" dirty="0">
              <a:latin typeface="+mn-ea"/>
              <a:ea typeface="+mn-ea"/>
            </a:endParaRPr>
          </a:p>
          <a:p>
            <a:pPr marL="342900" indent="-342900" fontAlgn="auto">
              <a:spcBef>
                <a:spcPct val="20000"/>
              </a:spcBef>
              <a:spcAft>
                <a:spcPts val="0"/>
              </a:spcAft>
              <a:defRPr/>
            </a:pPr>
            <a:r>
              <a:rPr lang="zh-CN" altLang="en-US" sz="3600" b="1" dirty="0">
                <a:latin typeface="+mn-ea"/>
                <a:ea typeface="+mn-ea"/>
              </a:rPr>
              <a:t>   </a:t>
            </a:r>
            <a:r>
              <a:rPr lang="en-US" altLang="zh-CN" sz="3600" b="1" dirty="0">
                <a:latin typeface="+mn-ea"/>
                <a:ea typeface="+mn-ea"/>
              </a:rPr>
              <a:t>2</a:t>
            </a:r>
            <a:r>
              <a:rPr lang="zh-CN" altLang="en-US" sz="3600" b="1" dirty="0">
                <a:latin typeface="+mn-ea"/>
                <a:ea typeface="+mn-ea"/>
              </a:rPr>
              <a:t>）不注意审题，或审题不认真；</a:t>
            </a:r>
            <a:endParaRPr lang="zh-CN" altLang="en-US" sz="3600" b="1" dirty="0">
              <a:latin typeface="+mn-ea"/>
              <a:ea typeface="+mn-ea"/>
            </a:endParaRPr>
          </a:p>
          <a:p>
            <a:pPr marL="342900" indent="-342900" fontAlgn="auto">
              <a:spcBef>
                <a:spcPct val="20000"/>
              </a:spcBef>
              <a:spcAft>
                <a:spcPts val="0"/>
              </a:spcAft>
              <a:defRPr/>
            </a:pPr>
            <a:r>
              <a:rPr lang="en-US" altLang="zh-CN" sz="3600" b="1" dirty="0">
                <a:latin typeface="+mn-ea"/>
                <a:ea typeface="+mn-ea"/>
              </a:rPr>
              <a:t>   3</a:t>
            </a:r>
            <a:r>
              <a:rPr lang="zh-CN" altLang="en-US" sz="3600" b="1" dirty="0">
                <a:latin typeface="+mn-ea"/>
                <a:ea typeface="+mn-ea"/>
              </a:rPr>
              <a:t>）获取和解读信息的能力不够，答题</a:t>
            </a:r>
            <a:r>
              <a:rPr lang="zh-CN" altLang="en-US" sz="3600" b="1" dirty="0">
                <a:latin typeface="+mn-ea"/>
                <a:ea typeface="+mn-ea"/>
              </a:rPr>
              <a:t>无从</a:t>
            </a:r>
            <a:r>
              <a:rPr lang="zh-CN" altLang="en-US" sz="3600" b="1" dirty="0">
                <a:latin typeface="+mn-ea"/>
                <a:ea typeface="+mn-ea"/>
              </a:rPr>
              <a:t>下手</a:t>
            </a:r>
            <a:r>
              <a:rPr lang="zh-CN" altLang="en-US" sz="3600" b="1" dirty="0">
                <a:latin typeface="+mn-ea"/>
                <a:ea typeface="+mn-ea"/>
                <a:sym typeface="Arial" panose="020B0604020202020204" pitchFamily="34" charset="0"/>
              </a:rPr>
              <a:t>；</a:t>
            </a:r>
            <a:endParaRPr lang="zh-CN" altLang="en-US" sz="3600" b="1" dirty="0">
              <a:latin typeface="+mn-ea"/>
              <a:ea typeface="+mn-ea"/>
            </a:endParaRPr>
          </a:p>
          <a:p>
            <a:pPr marL="342900" indent="-342900" fontAlgn="auto">
              <a:spcBef>
                <a:spcPct val="20000"/>
              </a:spcBef>
              <a:spcAft>
                <a:spcPts val="0"/>
              </a:spcAft>
              <a:defRPr/>
            </a:pPr>
            <a:r>
              <a:rPr lang="en-US" altLang="zh-CN" sz="3600" b="1" dirty="0">
                <a:latin typeface="+mn-ea"/>
                <a:ea typeface="+mn-ea"/>
                <a:sym typeface="Arial" panose="020B0604020202020204" pitchFamily="34" charset="0"/>
              </a:rPr>
              <a:t>   4</a:t>
            </a:r>
            <a:r>
              <a:rPr lang="zh-CN" altLang="en-US" sz="3600" b="1" dirty="0">
                <a:latin typeface="+mn-ea"/>
                <a:ea typeface="+mn-ea"/>
                <a:sym typeface="Arial" panose="020B0604020202020204" pitchFamily="34" charset="0"/>
              </a:rPr>
              <a:t>）关键字书写错误；</a:t>
            </a:r>
            <a:endParaRPr lang="zh-CN" altLang="en-US" sz="3600" b="1" dirty="0">
              <a:latin typeface="+mn-ea"/>
              <a:ea typeface="+mn-ea"/>
              <a:sym typeface="Arial" panose="020B0604020202020204" pitchFamily="34" charset="0"/>
            </a:endParaRPr>
          </a:p>
          <a:p>
            <a:pPr marL="342900" indent="-342900" fontAlgn="auto">
              <a:spcBef>
                <a:spcPct val="20000"/>
              </a:spcBef>
              <a:spcAft>
                <a:spcPts val="0"/>
              </a:spcAft>
              <a:defRPr/>
            </a:pPr>
            <a:r>
              <a:rPr lang="zh-CN" altLang="en-US" sz="3600" b="1" dirty="0">
                <a:latin typeface="+mn-ea"/>
                <a:ea typeface="+mn-ea"/>
                <a:sym typeface="Arial" panose="020B0604020202020204" pitchFamily="34" charset="0"/>
              </a:rPr>
              <a:t>   </a:t>
            </a:r>
            <a:r>
              <a:rPr lang="en-US" altLang="zh-CN" sz="3600" b="1" dirty="0">
                <a:latin typeface="+mn-ea"/>
                <a:ea typeface="+mn-ea"/>
                <a:sym typeface="Arial" panose="020B0604020202020204" pitchFamily="34" charset="0"/>
              </a:rPr>
              <a:t>5</a:t>
            </a:r>
            <a:r>
              <a:rPr lang="zh-CN" altLang="en-US" sz="3600" b="1" dirty="0">
                <a:latin typeface="+mn-ea"/>
                <a:ea typeface="+mn-ea"/>
                <a:sym typeface="Arial" panose="020B0604020202020204" pitchFamily="34" charset="0"/>
              </a:rPr>
              <a:t>）答题随意，不能使用学科语言；</a:t>
            </a:r>
            <a:endParaRPr lang="zh-CN" altLang="en-US" sz="3600" b="1" dirty="0">
              <a:latin typeface="+mn-ea"/>
              <a:ea typeface="+mn-ea"/>
              <a:sym typeface="Arial" panose="020B0604020202020204" pitchFamily="34" charset="0"/>
            </a:endParaRPr>
          </a:p>
          <a:p>
            <a:pPr marL="342900" indent="-342900" fontAlgn="auto">
              <a:spcBef>
                <a:spcPct val="20000"/>
              </a:spcBef>
              <a:spcAft>
                <a:spcPts val="0"/>
              </a:spcAft>
              <a:defRPr/>
            </a:pPr>
            <a:r>
              <a:rPr lang="en-US" altLang="zh-CN" sz="3600" b="1" dirty="0">
                <a:latin typeface="+mn-ea"/>
                <a:sym typeface="Arial" panose="020B0604020202020204" pitchFamily="34" charset="0"/>
              </a:rPr>
              <a:t>   6</a:t>
            </a:r>
            <a:r>
              <a:rPr lang="zh-CN" altLang="en-US" sz="3600" b="1" dirty="0">
                <a:latin typeface="+mn-ea"/>
                <a:sym typeface="Arial" panose="020B0604020202020204" pitchFamily="34" charset="0"/>
              </a:rPr>
              <a:t>）时间分配不合理，部分学生试卷未完成。</a:t>
            </a:r>
            <a:endParaRPr lang="zh-CN" altLang="en-US" sz="3600" b="1" dirty="0">
              <a:latin typeface="+mn-ea"/>
              <a:ea typeface="+mn-ea"/>
              <a:sym typeface="宋体" panose="02010600030101010101" pitchFamily="2" charset="-122"/>
            </a:endParaRPr>
          </a:p>
          <a:p>
            <a:pPr marL="342900" indent="-342900" fontAlgn="auto">
              <a:spcBef>
                <a:spcPct val="20000"/>
              </a:spcBef>
              <a:spcAft>
                <a:spcPts val="0"/>
              </a:spcAft>
              <a:defRPr/>
            </a:pPr>
            <a:endParaRPr lang="zh-CN" altLang="en-US" sz="3600" b="1" dirty="0">
              <a:latin typeface="+mn-ea"/>
              <a:ea typeface="+mn-ea"/>
              <a:sym typeface="Arial" panose="020B0604020202020204" pitchFamily="34" charset="0"/>
            </a:endParaRPr>
          </a:p>
          <a:p>
            <a:pPr marL="342900" indent="-342900" fontAlgn="auto">
              <a:spcBef>
                <a:spcPct val="20000"/>
              </a:spcBef>
              <a:spcAft>
                <a:spcPts val="0"/>
              </a:spcAft>
              <a:defRPr/>
            </a:pPr>
            <a:r>
              <a:rPr lang="en-US" altLang="zh-CN" sz="3600" b="1" dirty="0">
                <a:latin typeface="+mn-ea"/>
                <a:ea typeface="+mn-ea"/>
                <a:sym typeface="Arial" panose="020B0604020202020204" pitchFamily="34" charset="0"/>
              </a:rPr>
              <a:t>   </a:t>
            </a:r>
            <a:endParaRPr lang="en-US" altLang="zh-CN" sz="3600" b="1" dirty="0">
              <a:latin typeface="+mn-ea"/>
              <a:ea typeface="+mn-ea"/>
              <a:sym typeface="宋体" panose="02010600030101010101" pitchFamily="2" charset="-122"/>
            </a:endParaRPr>
          </a:p>
          <a:p>
            <a:pPr marL="342900" indent="-342900" fontAlgn="auto">
              <a:spcBef>
                <a:spcPct val="20000"/>
              </a:spcBef>
              <a:spcAft>
                <a:spcPts val="0"/>
              </a:spcAft>
              <a:defRPr/>
            </a:pPr>
            <a:endParaRPr lang="zh-CN" altLang="en-US" sz="4000" b="1" dirty="0">
              <a:latin typeface="+mn-ea"/>
              <a:ea typeface="+mn-ea"/>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文本框 192522"/>
          <p:cNvSpPr txBox="1">
            <a:spLocks noChangeArrowheads="1"/>
          </p:cNvSpPr>
          <p:nvPr/>
        </p:nvSpPr>
        <p:spPr bwMode="auto">
          <a:xfrm>
            <a:off x="527051" y="692151"/>
            <a:ext cx="2787649" cy="645160"/>
          </a:xfrm>
          <a:prstGeom prst="rect">
            <a:avLst/>
          </a:prstGeom>
          <a:noFill/>
          <a:ln w="9525">
            <a:solidFill>
              <a:srgbClr val="FF3300"/>
            </a:solidFill>
            <a:miter lim="800000"/>
          </a:ln>
        </p:spPr>
        <p:txBody>
          <a:bodyPr>
            <a:spAutoFit/>
          </a:bodyPr>
          <a:lstStyle/>
          <a:p>
            <a:pPr>
              <a:spcBef>
                <a:spcPct val="50000"/>
              </a:spcBef>
            </a:pPr>
            <a:r>
              <a:rPr lang="zh-CN" altLang="en-US" sz="3600" b="1">
                <a:solidFill>
                  <a:srgbClr val="1015DA"/>
                </a:solidFill>
                <a:latin typeface="Calibri" panose="020F0502020204030204" pitchFamily="34" charset="0"/>
              </a:rPr>
              <a:t>自主学习</a:t>
            </a:r>
            <a:endParaRPr lang="zh-CN" altLang="en-US" sz="3600" b="1">
              <a:solidFill>
                <a:srgbClr val="1015DA"/>
              </a:solidFill>
              <a:latin typeface="Calibri" panose="020F0502020204030204" pitchFamily="34" charset="0"/>
            </a:endParaRPr>
          </a:p>
        </p:txBody>
      </p:sp>
      <p:sp>
        <p:nvSpPr>
          <p:cNvPr id="8196" name="TextBox 3"/>
          <p:cNvSpPr txBox="1">
            <a:spLocks noChangeArrowheads="1"/>
          </p:cNvSpPr>
          <p:nvPr/>
        </p:nvSpPr>
        <p:spPr bwMode="auto">
          <a:xfrm>
            <a:off x="6502400" y="1"/>
            <a:ext cx="5689600" cy="645160"/>
          </a:xfrm>
          <a:prstGeom prst="rect">
            <a:avLst/>
          </a:prstGeom>
          <a:solidFill>
            <a:srgbClr val="FFC000"/>
          </a:solidFill>
          <a:ln w="9525">
            <a:noFill/>
            <a:miter lim="800000"/>
          </a:ln>
        </p:spPr>
        <p:txBody>
          <a:bodyPr>
            <a:spAutoFit/>
          </a:bodyPr>
          <a:lstStyle/>
          <a:p>
            <a:r>
              <a:rPr lang="zh-CN" altLang="en-US" sz="3600" b="1">
                <a:latin typeface="Calibri" panose="020F0502020204030204" pitchFamily="34" charset="0"/>
              </a:rPr>
              <a:t>自主纠错  找准错因</a:t>
            </a:r>
            <a:endParaRPr lang="zh-CN" altLang="en-US" sz="3600" b="1">
              <a:latin typeface="Calibri" panose="020F0502020204030204" pitchFamily="34" charset="0"/>
            </a:endParaRPr>
          </a:p>
        </p:txBody>
      </p:sp>
      <p:sp>
        <p:nvSpPr>
          <p:cNvPr id="7" name="TextBox 6"/>
          <p:cNvSpPr txBox="1"/>
          <p:nvPr/>
        </p:nvSpPr>
        <p:spPr>
          <a:xfrm>
            <a:off x="527051" y="1484313"/>
            <a:ext cx="7628890" cy="645160"/>
          </a:xfrm>
          <a:prstGeom prst="rect">
            <a:avLst/>
          </a:prstGeom>
          <a:noFill/>
        </p:spPr>
        <p:txBody>
          <a:bodyPr wrap="none">
            <a:spAutoFit/>
          </a:bodyPr>
          <a:lstStyle/>
          <a:p>
            <a:pPr fontAlgn="auto">
              <a:spcBef>
                <a:spcPts val="0"/>
              </a:spcBef>
              <a:spcAft>
                <a:spcPts val="0"/>
              </a:spcAft>
              <a:defRPr/>
            </a:pPr>
            <a:r>
              <a:rPr lang="zh-CN" altLang="en-US" sz="3600" b="1" dirty="0">
                <a:solidFill>
                  <a:srgbClr val="1015DA"/>
                </a:solidFill>
                <a:latin typeface="+mn-ea"/>
                <a:ea typeface="+mn-ea"/>
              </a:rPr>
              <a:t>（一）自己分析试卷，完成三件事情</a:t>
            </a:r>
            <a:r>
              <a:rPr lang="en-US" altLang="zh-CN" sz="3600" b="1" dirty="0">
                <a:solidFill>
                  <a:srgbClr val="1015DA"/>
                </a:solidFill>
                <a:latin typeface="+mn-ea"/>
                <a:ea typeface="+mn-ea"/>
              </a:rPr>
              <a:t>:</a:t>
            </a:r>
            <a:endParaRPr lang="zh-CN" altLang="en-US" sz="3600" b="1" dirty="0">
              <a:solidFill>
                <a:srgbClr val="1015DA"/>
              </a:solidFill>
              <a:latin typeface="+mn-ea"/>
              <a:ea typeface="+mn-ea"/>
            </a:endParaRPr>
          </a:p>
        </p:txBody>
      </p:sp>
      <p:sp>
        <p:nvSpPr>
          <p:cNvPr id="8" name="TextBox 7"/>
          <p:cNvSpPr txBox="1"/>
          <p:nvPr/>
        </p:nvSpPr>
        <p:spPr>
          <a:xfrm>
            <a:off x="334434" y="2300288"/>
            <a:ext cx="11857567" cy="1198880"/>
          </a:xfrm>
          <a:prstGeom prst="rect">
            <a:avLst/>
          </a:prstGeom>
          <a:noFill/>
        </p:spPr>
        <p:txBody>
          <a:bodyPr>
            <a:spAutoFit/>
          </a:bodyPr>
          <a:lstStyle/>
          <a:p>
            <a:pPr fontAlgn="auto">
              <a:spcBef>
                <a:spcPts val="0"/>
              </a:spcBef>
              <a:spcAft>
                <a:spcPts val="0"/>
              </a:spcAft>
              <a:defRPr/>
            </a:pPr>
            <a:r>
              <a:rPr lang="en-US" altLang="zh-CN" sz="3600" b="1" dirty="0">
                <a:latin typeface="+mn-ea"/>
                <a:ea typeface="+mn-ea"/>
              </a:rPr>
              <a:t>1.</a:t>
            </a:r>
            <a:r>
              <a:rPr lang="zh-CN" altLang="en-US" sz="3600" b="1" dirty="0">
                <a:solidFill>
                  <a:srgbClr val="FF0000"/>
                </a:solidFill>
                <a:latin typeface="+mn-ea"/>
                <a:ea typeface="+mn-ea"/>
              </a:rPr>
              <a:t>自查：</a:t>
            </a:r>
            <a:r>
              <a:rPr lang="zh-CN" altLang="en-US" sz="3600" b="1" dirty="0">
                <a:latin typeface="+mn-ea"/>
                <a:ea typeface="+mn-ea"/>
              </a:rPr>
              <a:t>反思自己在哪些题上出错？考察了哪些知识点？其出错的原因？</a:t>
            </a:r>
            <a:endParaRPr lang="zh-CN" altLang="en-US" sz="3600" dirty="0">
              <a:latin typeface="+mn-ea"/>
              <a:ea typeface="+mn-ea"/>
            </a:endParaRPr>
          </a:p>
        </p:txBody>
      </p:sp>
      <p:sp>
        <p:nvSpPr>
          <p:cNvPr id="9" name="TextBox 8"/>
          <p:cNvSpPr txBox="1"/>
          <p:nvPr/>
        </p:nvSpPr>
        <p:spPr>
          <a:xfrm>
            <a:off x="334434" y="3668713"/>
            <a:ext cx="9739630" cy="645160"/>
          </a:xfrm>
          <a:prstGeom prst="rect">
            <a:avLst/>
          </a:prstGeom>
          <a:noFill/>
        </p:spPr>
        <p:txBody>
          <a:bodyPr wrap="none">
            <a:spAutoFit/>
          </a:bodyPr>
          <a:lstStyle/>
          <a:p>
            <a:pPr fontAlgn="auto">
              <a:spcBef>
                <a:spcPts val="0"/>
              </a:spcBef>
              <a:spcAft>
                <a:spcPts val="0"/>
              </a:spcAft>
              <a:defRPr/>
            </a:pPr>
            <a:r>
              <a:rPr lang="en-US" altLang="zh-CN" sz="3600" b="1" dirty="0">
                <a:latin typeface="+mn-ea"/>
                <a:ea typeface="+mn-ea"/>
              </a:rPr>
              <a:t>2.</a:t>
            </a:r>
            <a:r>
              <a:rPr lang="zh-CN" altLang="en-US" sz="3600" b="1" dirty="0">
                <a:solidFill>
                  <a:srgbClr val="FF0000"/>
                </a:solidFill>
                <a:latin typeface="+mn-ea"/>
                <a:ea typeface="+mn-ea"/>
              </a:rPr>
              <a:t>纠正：</a:t>
            </a:r>
            <a:r>
              <a:rPr lang="zh-CN" altLang="en-US" sz="3600" b="1" dirty="0">
                <a:latin typeface="+mn-ea"/>
                <a:ea typeface="+mn-ea"/>
              </a:rPr>
              <a:t>把自己能改正的题目用红笔改正过来。</a:t>
            </a:r>
            <a:endParaRPr lang="zh-CN" altLang="en-US" sz="3600" b="1" dirty="0">
              <a:latin typeface="+mn-ea"/>
              <a:ea typeface="+mn-ea"/>
            </a:endParaRPr>
          </a:p>
        </p:txBody>
      </p:sp>
      <p:sp>
        <p:nvSpPr>
          <p:cNvPr id="10" name="矩形 9"/>
          <p:cNvSpPr/>
          <p:nvPr/>
        </p:nvSpPr>
        <p:spPr>
          <a:xfrm>
            <a:off x="334434" y="5037138"/>
            <a:ext cx="11523133" cy="645160"/>
          </a:xfrm>
          <a:prstGeom prst="rect">
            <a:avLst/>
          </a:prstGeom>
        </p:spPr>
        <p:txBody>
          <a:bodyPr>
            <a:spAutoFit/>
          </a:bodyPr>
          <a:lstStyle/>
          <a:p>
            <a:pPr fontAlgn="auto">
              <a:spcBef>
                <a:spcPts val="0"/>
              </a:spcBef>
              <a:spcAft>
                <a:spcPts val="0"/>
              </a:spcAft>
              <a:defRPr/>
            </a:pPr>
            <a:r>
              <a:rPr lang="en-US" altLang="zh-CN" sz="3600" b="1" dirty="0">
                <a:latin typeface="+mn-ea"/>
                <a:ea typeface="+mn-ea"/>
              </a:rPr>
              <a:t>3.</a:t>
            </a:r>
            <a:r>
              <a:rPr lang="zh-CN" altLang="en-US" sz="3600" b="1" dirty="0">
                <a:solidFill>
                  <a:srgbClr val="FF0000"/>
                </a:solidFill>
                <a:latin typeface="+mn-ea"/>
                <a:ea typeface="+mn-ea"/>
              </a:rPr>
              <a:t>记录：</a:t>
            </a:r>
            <a:r>
              <a:rPr lang="zh-CN" altLang="en-US" sz="3600" b="1" dirty="0">
                <a:latin typeface="+mn-ea"/>
                <a:ea typeface="+mn-ea"/>
              </a:rPr>
              <a:t>自己解决不了的问题用红笔作上记号。</a:t>
            </a:r>
            <a:endParaRPr lang="en-US" altLang="zh-CN" sz="3600" b="1" dirty="0">
              <a:latin typeface="+mn-ea"/>
              <a:ea typeface="+mn-ea"/>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Box 3"/>
          <p:cNvSpPr txBox="1">
            <a:spLocks noChangeArrowheads="1"/>
          </p:cNvSpPr>
          <p:nvPr/>
        </p:nvSpPr>
        <p:spPr bwMode="auto">
          <a:xfrm>
            <a:off x="6502400" y="1"/>
            <a:ext cx="5689600" cy="645160"/>
          </a:xfrm>
          <a:prstGeom prst="rect">
            <a:avLst/>
          </a:prstGeom>
          <a:solidFill>
            <a:srgbClr val="FFC000"/>
          </a:solidFill>
          <a:ln w="9525">
            <a:noFill/>
            <a:miter lim="800000"/>
          </a:ln>
        </p:spPr>
        <p:txBody>
          <a:bodyPr>
            <a:spAutoFit/>
          </a:bodyPr>
          <a:lstStyle/>
          <a:p>
            <a:r>
              <a:rPr lang="zh-CN" altLang="en-US" sz="3600" b="1">
                <a:latin typeface="Calibri" panose="020F0502020204030204" pitchFamily="34" charset="0"/>
              </a:rPr>
              <a:t>合作交流  修订反思</a:t>
            </a:r>
            <a:endParaRPr lang="zh-CN" altLang="en-US" sz="3600" b="1">
              <a:latin typeface="Calibri" panose="020F0502020204030204" pitchFamily="34" charset="0"/>
            </a:endParaRPr>
          </a:p>
        </p:txBody>
      </p:sp>
      <p:sp>
        <p:nvSpPr>
          <p:cNvPr id="9220" name="文本框 192522"/>
          <p:cNvSpPr txBox="1">
            <a:spLocks noChangeArrowheads="1"/>
          </p:cNvSpPr>
          <p:nvPr/>
        </p:nvSpPr>
        <p:spPr bwMode="auto">
          <a:xfrm>
            <a:off x="812800" y="838200"/>
            <a:ext cx="2787651" cy="645160"/>
          </a:xfrm>
          <a:prstGeom prst="rect">
            <a:avLst/>
          </a:prstGeom>
          <a:noFill/>
          <a:ln w="9525">
            <a:solidFill>
              <a:srgbClr val="FF3300"/>
            </a:solidFill>
            <a:miter lim="800000"/>
          </a:ln>
        </p:spPr>
        <p:txBody>
          <a:bodyPr>
            <a:spAutoFit/>
          </a:bodyPr>
          <a:lstStyle/>
          <a:p>
            <a:pPr>
              <a:spcBef>
                <a:spcPct val="50000"/>
              </a:spcBef>
            </a:pPr>
            <a:r>
              <a:rPr lang="zh-CN" altLang="en-US" sz="3600" b="1">
                <a:solidFill>
                  <a:srgbClr val="1015DA"/>
                </a:solidFill>
                <a:latin typeface="Calibri" panose="020F0502020204030204" pitchFamily="34" charset="0"/>
              </a:rPr>
              <a:t>小组合作</a:t>
            </a:r>
            <a:endParaRPr lang="zh-CN" altLang="en-US" sz="3600" b="1">
              <a:solidFill>
                <a:srgbClr val="1015DA"/>
              </a:solidFill>
              <a:latin typeface="Calibri" panose="020F0502020204030204" pitchFamily="34" charset="0"/>
            </a:endParaRPr>
          </a:p>
        </p:txBody>
      </p:sp>
      <p:sp>
        <p:nvSpPr>
          <p:cNvPr id="9221" name="TextBox 6"/>
          <p:cNvSpPr txBox="1">
            <a:spLocks noChangeArrowheads="1"/>
          </p:cNvSpPr>
          <p:nvPr/>
        </p:nvSpPr>
        <p:spPr bwMode="auto">
          <a:xfrm>
            <a:off x="1698415" y="2433320"/>
            <a:ext cx="8640233" cy="1753235"/>
          </a:xfrm>
          <a:prstGeom prst="rect">
            <a:avLst/>
          </a:prstGeom>
          <a:noFill/>
          <a:ln w="9525">
            <a:solidFill>
              <a:schemeClr val="tx1"/>
            </a:solidFill>
            <a:prstDash val="dashDot"/>
            <a:miter lim="800000"/>
          </a:ln>
        </p:spPr>
        <p:txBody>
          <a:bodyPr>
            <a:spAutoFit/>
          </a:bodyPr>
          <a:lstStyle/>
          <a:p>
            <a:r>
              <a:rPr lang="zh-CN" altLang="en-US" sz="3600" b="1">
                <a:latin typeface="Calibri" panose="020F0502020204030204" pitchFamily="34" charset="0"/>
              </a:rPr>
              <a:t>小组合作解决作了记号的问题，</a:t>
            </a:r>
            <a:endParaRPr lang="en-US" altLang="zh-CN" sz="3600" b="1">
              <a:latin typeface="Calibri" panose="020F0502020204030204" pitchFamily="34" charset="0"/>
            </a:endParaRPr>
          </a:p>
          <a:p>
            <a:r>
              <a:rPr lang="zh-CN" altLang="en-US" sz="3600" b="1">
                <a:latin typeface="Calibri" panose="020F0502020204030204" pitchFamily="34" charset="0"/>
              </a:rPr>
              <a:t>若组内不能解决可寻求其他组帮助或请教老师。</a:t>
            </a:r>
            <a:endParaRPr lang="zh-CN" altLang="en-US" sz="3600" b="1">
              <a:latin typeface="Calibri" panose="020F0502020204030204" pitchFamily="34"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602316" y="3216391"/>
            <a:ext cx="7726680" cy="1106805"/>
          </a:xfrm>
          <a:prstGeom prst="rect">
            <a:avLst/>
          </a:prstGeom>
        </p:spPr>
        <p:txBody>
          <a:bodyPr wrap="none">
            <a:spAutoFit/>
          </a:bodyPr>
          <a:lstStyle/>
          <a:p>
            <a:pPr algn="ctr"/>
            <a:r>
              <a:rPr lang="zh-CN" altLang="en-US" sz="6600" b="1" dirty="0">
                <a:latin typeface="隶书" panose="02010509060101010101" pitchFamily="49" charset="-122"/>
                <a:ea typeface="隶书" panose="02010509060101010101" pitchFamily="49" charset="-122"/>
              </a:rPr>
              <a:t>学法指导，规范答题</a:t>
            </a:r>
            <a:endParaRPr lang="zh-CN" altLang="en-US" sz="6600" b="1" dirty="0">
              <a:latin typeface="隶书" panose="02010509060101010101" pitchFamily="49" charset="-122"/>
              <a:ea typeface="隶书" panose="02010509060101010101" pitchFamily="49" charset="-122"/>
            </a:endParaRPr>
          </a:p>
        </p:txBody>
      </p:sp>
      <p:sp>
        <p:nvSpPr>
          <p:cNvPr id="2" name="椭圆 1"/>
          <p:cNvSpPr/>
          <p:nvPr/>
        </p:nvSpPr>
        <p:spPr>
          <a:xfrm>
            <a:off x="5844480" y="1608881"/>
            <a:ext cx="1242349" cy="1215342"/>
          </a:xfrm>
          <a:prstGeom prst="ellipse">
            <a:avLst/>
          </a:prstGeom>
          <a:solidFill>
            <a:schemeClr val="accent2">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5967677" y="1663189"/>
            <a:ext cx="1021080" cy="1106805"/>
          </a:xfrm>
          <a:prstGeom prst="rect">
            <a:avLst/>
          </a:prstGeom>
        </p:spPr>
        <p:txBody>
          <a:bodyPr wrap="none">
            <a:spAutoFit/>
          </a:bodyPr>
          <a:lstStyle/>
          <a:p>
            <a:pPr algn="ctr"/>
            <a:r>
              <a:rPr lang="zh-CN" altLang="en-US" sz="6600" b="1" dirty="0">
                <a:solidFill>
                  <a:schemeClr val="bg1"/>
                </a:solidFill>
                <a:latin typeface="隶书" panose="02010509060101010101" pitchFamily="49" charset="-122"/>
                <a:ea typeface="隶书" panose="02010509060101010101" pitchFamily="49" charset="-122"/>
              </a:rPr>
              <a:t>贰</a:t>
            </a:r>
            <a:endParaRPr lang="zh-CN" altLang="en-US" sz="6600" b="1" dirty="0">
              <a:solidFill>
                <a:schemeClr val="bg1"/>
              </a:solidFill>
              <a:latin typeface="隶书" panose="02010509060101010101" pitchFamily="49" charset="-122"/>
              <a:ea typeface="隶书" panose="02010509060101010101" pitchFamily="49"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582607" y="417645"/>
            <a:ext cx="1808480" cy="583565"/>
          </a:xfrm>
          <a:prstGeom prst="rect">
            <a:avLst/>
          </a:prstGeom>
        </p:spPr>
        <p:txBody>
          <a:bodyPr wrap="none">
            <a:spAutoFit/>
          </a:bodyPr>
          <a:lstStyle/>
          <a:p>
            <a:pPr lvl="0"/>
            <a:r>
              <a:rPr lang="zh-CN" altLang="en-US" sz="3200" b="1" dirty="0">
                <a:solidFill>
                  <a:srgbClr val="0F203E"/>
                </a:solidFill>
                <a:latin typeface="微软雅黑" panose="020B0503020204020204" charset="-122"/>
              </a:rPr>
              <a:t>授之以渔</a:t>
            </a:r>
            <a:endParaRPr lang="zh-CN" altLang="en-US" sz="3200" b="1" dirty="0">
              <a:solidFill>
                <a:srgbClr val="0F203E"/>
              </a:solidFill>
              <a:latin typeface="微软雅黑" panose="020B0503020204020204" charset="-122"/>
            </a:endParaRPr>
          </a:p>
        </p:txBody>
      </p:sp>
      <p:cxnSp>
        <p:nvCxnSpPr>
          <p:cNvPr id="6" name="直接连接符 5"/>
          <p:cNvCxnSpPr/>
          <p:nvPr/>
        </p:nvCxnSpPr>
        <p:spPr>
          <a:xfrm>
            <a:off x="1482090" y="982980"/>
            <a:ext cx="10258425" cy="18415"/>
          </a:xfrm>
          <a:prstGeom prst="line">
            <a:avLst/>
          </a:prstGeom>
          <a:ln>
            <a:solidFill>
              <a:srgbClr val="0F203E"/>
            </a:solidFill>
          </a:ln>
        </p:spPr>
        <p:style>
          <a:lnRef idx="1">
            <a:schemeClr val="accent1"/>
          </a:lnRef>
          <a:fillRef idx="0">
            <a:schemeClr val="accent1"/>
          </a:fillRef>
          <a:effectRef idx="0">
            <a:schemeClr val="accent1"/>
          </a:effectRef>
          <a:fontRef idx="minor">
            <a:schemeClr val="tx1"/>
          </a:fontRef>
        </p:style>
      </p:cxnSp>
      <p:grpSp>
        <p:nvGrpSpPr>
          <p:cNvPr id="19" name="组合 18"/>
          <p:cNvGrpSpPr/>
          <p:nvPr/>
        </p:nvGrpSpPr>
        <p:grpSpPr>
          <a:xfrm>
            <a:off x="515938" y="250825"/>
            <a:ext cx="918415" cy="918415"/>
            <a:chOff x="1466479" y="1781857"/>
            <a:chExt cx="3294284" cy="3294284"/>
          </a:xfrm>
        </p:grpSpPr>
        <p:sp>
          <p:nvSpPr>
            <p:cNvPr id="20" name="椭圆 19"/>
            <p:cNvSpPr/>
            <p:nvPr/>
          </p:nvSpPr>
          <p:spPr>
            <a:xfrm>
              <a:off x="1466479" y="1781857"/>
              <a:ext cx="3294284" cy="3294284"/>
            </a:xfrm>
            <a:prstGeom prst="ellipse">
              <a:avLst/>
            </a:prstGeom>
            <a:solidFill>
              <a:schemeClr val="bg1"/>
            </a:solidFill>
            <a:ln>
              <a:noFill/>
            </a:ln>
            <a:effectLst>
              <a:outerShdw blurRad="63500" sx="102000" sy="102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1646418" y="1961795"/>
              <a:ext cx="2934407" cy="2934406"/>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agenda_13877"/>
          <p:cNvSpPr>
            <a:spLocks noChangeAspect="1"/>
          </p:cNvSpPr>
          <p:nvPr/>
        </p:nvSpPr>
        <p:spPr bwMode="auto">
          <a:xfrm>
            <a:off x="773765" y="507706"/>
            <a:ext cx="402759" cy="402493"/>
          </a:xfrm>
          <a:custGeom>
            <a:avLst/>
            <a:gdLst>
              <a:gd name="T0" fmla="*/ 304 w 12633"/>
              <a:gd name="T1" fmla="*/ 5016 h 12624"/>
              <a:gd name="T2" fmla="*/ 12065 w 12633"/>
              <a:gd name="T3" fmla="*/ 115 h 12624"/>
              <a:gd name="T4" fmla="*/ 12560 w 12633"/>
              <a:gd name="T5" fmla="*/ 541 h 12624"/>
              <a:gd name="T6" fmla="*/ 9631 w 12633"/>
              <a:gd name="T7" fmla="*/ 12260 h 12624"/>
              <a:gd name="T8" fmla="*/ 9042 w 12633"/>
              <a:gd name="T9" fmla="*/ 12452 h 12624"/>
              <a:gd name="T10" fmla="*/ 6498 w 12633"/>
              <a:gd name="T11" fmla="*/ 10333 h 12624"/>
              <a:gd name="T12" fmla="*/ 6006 w 12633"/>
              <a:gd name="T13" fmla="*/ 10355 h 12624"/>
              <a:gd name="T14" fmla="*/ 4701 w 12633"/>
              <a:gd name="T15" fmla="*/ 11659 h 12624"/>
              <a:gd name="T16" fmla="*/ 4303 w 12633"/>
              <a:gd name="T17" fmla="*/ 11738 h 12624"/>
              <a:gd name="T18" fmla="*/ 4077 w 12633"/>
              <a:gd name="T19" fmla="*/ 11401 h 12624"/>
              <a:gd name="T20" fmla="*/ 4077 w 12633"/>
              <a:gd name="T21" fmla="*/ 8646 h 12624"/>
              <a:gd name="T22" fmla="*/ 4184 w 12633"/>
              <a:gd name="T23" fmla="*/ 8387 h 12624"/>
              <a:gd name="T24" fmla="*/ 9490 w 12633"/>
              <a:gd name="T25" fmla="*/ 3081 h 12624"/>
              <a:gd name="T26" fmla="*/ 3226 w 12633"/>
              <a:gd name="T27" fmla="*/ 7780 h 12624"/>
              <a:gd name="T28" fmla="*/ 2773 w 12633"/>
              <a:gd name="T29" fmla="*/ 7768 h 12624"/>
              <a:gd name="T30" fmla="*/ 211 w 12633"/>
              <a:gd name="T31" fmla="*/ 5634 h 12624"/>
              <a:gd name="T32" fmla="*/ 304 w 12633"/>
              <a:gd name="T33" fmla="*/ 5016 h 12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633" h="12624">
                <a:moveTo>
                  <a:pt x="304" y="5016"/>
                </a:moveTo>
                <a:lnTo>
                  <a:pt x="12065" y="115"/>
                </a:lnTo>
                <a:cubicBezTo>
                  <a:pt x="12342" y="0"/>
                  <a:pt x="12633" y="250"/>
                  <a:pt x="12560" y="541"/>
                </a:cubicBezTo>
                <a:lnTo>
                  <a:pt x="9631" y="12260"/>
                </a:lnTo>
                <a:cubicBezTo>
                  <a:pt x="9565" y="12521"/>
                  <a:pt x="9249" y="12624"/>
                  <a:pt x="9042" y="12452"/>
                </a:cubicBezTo>
                <a:lnTo>
                  <a:pt x="6498" y="10333"/>
                </a:lnTo>
                <a:cubicBezTo>
                  <a:pt x="6353" y="10212"/>
                  <a:pt x="6139" y="10221"/>
                  <a:pt x="6006" y="10355"/>
                </a:cubicBezTo>
                <a:lnTo>
                  <a:pt x="4701" y="11659"/>
                </a:lnTo>
                <a:cubicBezTo>
                  <a:pt x="4596" y="11763"/>
                  <a:pt x="4440" y="11794"/>
                  <a:pt x="4303" y="11738"/>
                </a:cubicBezTo>
                <a:cubicBezTo>
                  <a:pt x="4167" y="11681"/>
                  <a:pt x="4078" y="11549"/>
                  <a:pt x="4077" y="11401"/>
                </a:cubicBezTo>
                <a:lnTo>
                  <a:pt x="4077" y="8646"/>
                </a:lnTo>
                <a:cubicBezTo>
                  <a:pt x="4077" y="8549"/>
                  <a:pt x="4116" y="8456"/>
                  <a:pt x="4184" y="8387"/>
                </a:cubicBezTo>
                <a:lnTo>
                  <a:pt x="9490" y="3081"/>
                </a:lnTo>
                <a:lnTo>
                  <a:pt x="3226" y="7780"/>
                </a:lnTo>
                <a:cubicBezTo>
                  <a:pt x="3091" y="7881"/>
                  <a:pt x="2903" y="7877"/>
                  <a:pt x="2773" y="7768"/>
                </a:cubicBezTo>
                <a:lnTo>
                  <a:pt x="211" y="5634"/>
                </a:lnTo>
                <a:cubicBezTo>
                  <a:pt x="0" y="5458"/>
                  <a:pt x="51" y="5122"/>
                  <a:pt x="304" y="5016"/>
                </a:cubicBezTo>
                <a:close/>
              </a:path>
            </a:pathLst>
          </a:custGeom>
          <a:solidFill>
            <a:schemeClr val="bg1"/>
          </a:solidFill>
          <a:ln>
            <a:noFill/>
          </a:ln>
        </p:spPr>
        <p:txBody>
          <a:bodyPr/>
          <a:lstStyle/>
          <a:p>
            <a:endParaRPr lang="zh-CN" altLang="en-US"/>
          </a:p>
        </p:txBody>
      </p:sp>
      <p:sp>
        <p:nvSpPr>
          <p:cNvPr id="4" name="文本框 3"/>
          <p:cNvSpPr txBox="1"/>
          <p:nvPr/>
        </p:nvSpPr>
        <p:spPr>
          <a:xfrm>
            <a:off x="6474500" y="530522"/>
            <a:ext cx="4990669" cy="460375"/>
          </a:xfrm>
          <a:prstGeom prst="rect">
            <a:avLst/>
          </a:prstGeom>
          <a:noFill/>
        </p:spPr>
        <p:txBody>
          <a:bodyPr wrap="square" rtlCol="0">
            <a:spAutoFit/>
          </a:bodyPr>
          <a:lstStyle/>
          <a:p>
            <a:r>
              <a:rPr lang="zh-CN" altLang="en-US" sz="2400" b="1" dirty="0"/>
              <a:t>选择题审题三步走</a:t>
            </a:r>
            <a:endParaRPr lang="zh-CN" altLang="en-US" sz="2400" b="1" dirty="0"/>
          </a:p>
        </p:txBody>
      </p:sp>
      <p:grpSp>
        <p:nvGrpSpPr>
          <p:cNvPr id="23" name="组合 22"/>
          <p:cNvGrpSpPr/>
          <p:nvPr/>
        </p:nvGrpSpPr>
        <p:grpSpPr>
          <a:xfrm>
            <a:off x="374650" y="1291590"/>
            <a:ext cx="1690370" cy="595185"/>
            <a:chOff x="744645" y="1751263"/>
            <a:chExt cx="1069045" cy="595223"/>
          </a:xfrm>
        </p:grpSpPr>
        <p:sp>
          <p:nvSpPr>
            <p:cNvPr id="24" name="五边形 23"/>
            <p:cNvSpPr/>
            <p:nvPr/>
          </p:nvSpPr>
          <p:spPr>
            <a:xfrm>
              <a:off x="744645" y="1751263"/>
              <a:ext cx="1069045" cy="595223"/>
            </a:xfrm>
            <a:prstGeom prst="homePlat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TextBox 24"/>
            <p:cNvSpPr txBox="1"/>
            <p:nvPr/>
          </p:nvSpPr>
          <p:spPr>
            <a:xfrm>
              <a:off x="744737" y="1818629"/>
              <a:ext cx="941571" cy="460404"/>
            </a:xfrm>
            <a:prstGeom prst="rect">
              <a:avLst/>
            </a:prstGeom>
            <a:noFill/>
          </p:spPr>
          <p:txBody>
            <a:bodyPr wrap="square" rtlCol="0">
              <a:spAutoFit/>
            </a:bodyPr>
            <a:lstStyle/>
            <a:p>
              <a:r>
                <a:rPr lang="zh-CN" altLang="en-US" sz="2400" dirty="0" smtClean="0">
                  <a:solidFill>
                    <a:schemeClr val="bg1"/>
                  </a:solidFill>
                  <a:sym typeface="+mn-ea"/>
                </a:rPr>
                <a:t>一审题干</a:t>
              </a:r>
              <a:endParaRPr lang="zh-CN" altLang="en-US" sz="2400" dirty="0">
                <a:solidFill>
                  <a:schemeClr val="bg1"/>
                </a:solidFill>
              </a:endParaRPr>
            </a:p>
          </p:txBody>
        </p:sp>
      </p:grpSp>
      <p:sp>
        <p:nvSpPr>
          <p:cNvPr id="1049075" name="矩形 1049074"/>
          <p:cNvSpPr/>
          <p:nvPr/>
        </p:nvSpPr>
        <p:spPr>
          <a:xfrm>
            <a:off x="2164715" y="1291590"/>
            <a:ext cx="9675495" cy="1938020"/>
          </a:xfrm>
          <a:prstGeom prst="rect">
            <a:avLst/>
          </a:prstGeom>
          <a:noFill/>
          <a:ln w="9525">
            <a:noFill/>
          </a:ln>
        </p:spPr>
        <p:txBody>
          <a:bodyPr vert="horz" wrap="square" lIns="91440" tIns="45720" rIns="91440" bIns="45720" anchor="t" anchorCtr="0">
            <a:spAutoFit/>
          </a:bodyPr>
          <a:lstStyle/>
          <a:p>
            <a:pPr indent="-342900">
              <a:buNone/>
            </a:pPr>
            <a:r>
              <a:rPr lang="en-US" altLang="zh-CN" sz="2400" baseline="0" dirty="0">
                <a:latin typeface="微软雅黑" panose="020B0503020204020204" charset="-122"/>
                <a:ea typeface="微软雅黑" panose="020B0503020204020204" charset="-122"/>
                <a:cs typeface="微软雅黑" panose="020B0503020204020204" charset="-122"/>
              </a:rPr>
              <a:t>1.</a:t>
            </a:r>
            <a:r>
              <a:rPr lang="zh-CN" altLang="en-US" sz="2400" baseline="0" dirty="0">
                <a:solidFill>
                  <a:srgbClr val="00B0F0"/>
                </a:solidFill>
                <a:latin typeface="微软雅黑" panose="020B0503020204020204" charset="-122"/>
                <a:ea typeface="微软雅黑" panose="020B0503020204020204" charset="-122"/>
                <a:cs typeface="微软雅黑" panose="020B0503020204020204" charset="-122"/>
              </a:rPr>
              <a:t>阅读材料</a:t>
            </a:r>
            <a:r>
              <a:rPr lang="zh-CN" altLang="en-US" sz="2400" baseline="0" dirty="0">
                <a:latin typeface="微软雅黑" panose="020B0503020204020204" charset="-122"/>
                <a:ea typeface="微软雅黑" panose="020B0503020204020204" charset="-122"/>
                <a:cs typeface="微软雅黑" panose="020B0503020204020204" charset="-122"/>
              </a:rPr>
              <a:t>，注意限制条件（时间、地点、</a:t>
            </a:r>
            <a:r>
              <a:rPr lang="zh-CN" altLang="en-US" sz="2400" dirty="0">
                <a:latin typeface="微软雅黑" panose="020B0503020204020204" charset="-122"/>
                <a:ea typeface="微软雅黑" panose="020B0503020204020204" charset="-122"/>
                <a:cs typeface="微软雅黑" panose="020B0503020204020204" charset="-122"/>
                <a:sym typeface="+mn-ea"/>
              </a:rPr>
              <a:t>人物、领域等）把握材料中心思想，考查哪一主干知识；</a:t>
            </a:r>
            <a:endParaRPr lang="zh-CN" altLang="en-US" sz="2400" dirty="0">
              <a:latin typeface="微软雅黑" panose="020B0503020204020204" charset="-122"/>
              <a:ea typeface="微软雅黑" panose="020B0503020204020204" charset="-122"/>
              <a:cs typeface="微软雅黑" panose="020B0503020204020204" charset="-122"/>
              <a:sym typeface="+mn-ea"/>
            </a:endParaRPr>
          </a:p>
          <a:p>
            <a:pPr indent="-342900">
              <a:buNone/>
            </a:pPr>
            <a:r>
              <a:rPr lang="en-US" altLang="zh-CN" sz="2400" dirty="0">
                <a:latin typeface="微软雅黑" panose="020B0503020204020204" charset="-122"/>
                <a:ea typeface="微软雅黑" panose="020B0503020204020204" charset="-122"/>
                <a:cs typeface="微软雅黑" panose="020B0503020204020204" charset="-122"/>
              </a:rPr>
              <a:t>2.</a:t>
            </a:r>
            <a:r>
              <a:rPr lang="zh-CN" altLang="en-US" sz="2400" dirty="0">
                <a:solidFill>
                  <a:srgbClr val="00B0F0"/>
                </a:solidFill>
                <a:latin typeface="微软雅黑" panose="020B0503020204020204" charset="-122"/>
                <a:ea typeface="微软雅黑" panose="020B0503020204020204" charset="-122"/>
                <a:cs typeface="微软雅黑" panose="020B0503020204020204" charset="-122"/>
              </a:rPr>
              <a:t>研究题眼</a:t>
            </a:r>
            <a:r>
              <a:rPr lang="zh-CN" altLang="en-US" sz="2400" dirty="0">
                <a:latin typeface="微软雅黑" panose="020B0503020204020204" charset="-122"/>
                <a:ea typeface="微软雅黑" panose="020B0503020204020204" charset="-122"/>
                <a:cs typeface="微软雅黑" panose="020B0503020204020204" charset="-122"/>
              </a:rPr>
              <a:t>，即设问的指向，也就是命题人要求你所答主题和主流价值取向，明确从什么方向进行选择（原因、内容、现象、本质、目的、结果、影响等）。</a:t>
            </a:r>
            <a:endParaRPr lang="zh-CN" altLang="en-US" sz="2400" dirty="0">
              <a:latin typeface="微软雅黑" panose="020B0503020204020204" charset="-122"/>
              <a:ea typeface="微软雅黑" panose="020B0503020204020204" charset="-122"/>
              <a:cs typeface="微软雅黑" panose="020B0503020204020204" charset="-122"/>
            </a:endParaRPr>
          </a:p>
        </p:txBody>
      </p:sp>
      <p:sp>
        <p:nvSpPr>
          <p:cNvPr id="1049077" name="矩形 1049076"/>
          <p:cNvSpPr/>
          <p:nvPr/>
        </p:nvSpPr>
        <p:spPr>
          <a:xfrm>
            <a:off x="252095" y="3756660"/>
            <a:ext cx="10979785" cy="1814830"/>
          </a:xfrm>
          <a:prstGeom prst="rect">
            <a:avLst/>
          </a:prstGeom>
          <a:noFill/>
          <a:ln w="9525">
            <a:noFill/>
          </a:ln>
        </p:spPr>
        <p:txBody>
          <a:bodyPr vert="horz" wrap="square" lIns="91440" tIns="45720" rIns="91440" bIns="45720" anchor="t" anchorCtr="0">
            <a:spAutoFit/>
          </a:bodyPr>
          <a:lstStyle/>
          <a:p>
            <a:pPr indent="-342900">
              <a:buNone/>
            </a:pPr>
            <a:r>
              <a:rPr lang="en-US" sz="2800" baseline="0" dirty="0">
                <a:solidFill>
                  <a:schemeClr val="tx1"/>
                </a:solidFill>
                <a:latin typeface="+mn-ea"/>
                <a:cs typeface="+mn-ea"/>
              </a:rPr>
              <a:t>3</a:t>
            </a:r>
            <a:r>
              <a:rPr sz="2800" baseline="0" dirty="0">
                <a:solidFill>
                  <a:schemeClr val="tx1"/>
                </a:solidFill>
                <a:latin typeface="+mn-ea"/>
                <a:cs typeface="+mn-ea"/>
              </a:rPr>
              <a:t>.</a:t>
            </a:r>
            <a:r>
              <a:rPr lang="en-US" sz="2800" baseline="0" dirty="0">
                <a:solidFill>
                  <a:schemeClr val="tx1"/>
                </a:solidFill>
                <a:latin typeface="+mn-ea"/>
                <a:cs typeface="+mn-ea"/>
              </a:rPr>
              <a:t>“</a:t>
            </a:r>
            <a:r>
              <a:rPr lang="zh-CN" altLang="en-US" sz="2800" baseline="0" dirty="0">
                <a:solidFill>
                  <a:schemeClr val="tx1"/>
                </a:solidFill>
                <a:latin typeface="+mn-ea"/>
                <a:cs typeface="+mn-ea"/>
              </a:rPr>
              <a:t>假如秦始皇不是一个强有力的君主，而是一个昏君、腐君，统一恐怕要延迟数十年、上百年。</a:t>
            </a:r>
            <a:r>
              <a:rPr lang="en-US" sz="2800" baseline="0" dirty="0">
                <a:solidFill>
                  <a:schemeClr val="tx1"/>
                </a:solidFill>
                <a:latin typeface="+mn-ea"/>
                <a:cs typeface="+mn-ea"/>
              </a:rPr>
              <a:t>”</a:t>
            </a:r>
            <a:r>
              <a:rPr lang="zh-CN" altLang="en-US" sz="2800" baseline="0" dirty="0">
                <a:solidFill>
                  <a:schemeClr val="tx1"/>
                </a:solidFill>
                <a:latin typeface="+mn-ea"/>
                <a:cs typeface="+mn-ea"/>
              </a:rPr>
              <a:t>材料意在强调</a:t>
            </a:r>
            <a:r>
              <a:rPr sz="2800" baseline="0" dirty="0">
                <a:solidFill>
                  <a:schemeClr val="tx1"/>
                </a:solidFill>
                <a:latin typeface="+mn-ea"/>
                <a:cs typeface="+mn-ea"/>
              </a:rPr>
              <a:t>（    ）</a:t>
            </a:r>
            <a:endParaRPr sz="2800" baseline="0" dirty="0">
              <a:solidFill>
                <a:schemeClr val="tx1"/>
              </a:solidFill>
              <a:latin typeface="+mn-ea"/>
              <a:cs typeface="+mn-ea"/>
            </a:endParaRPr>
          </a:p>
          <a:p>
            <a:pPr indent="-342900">
              <a:buNone/>
            </a:pPr>
            <a:r>
              <a:rPr sz="2800" baseline="0" dirty="0">
                <a:solidFill>
                  <a:schemeClr val="tx1"/>
                </a:solidFill>
                <a:latin typeface="+mn-ea"/>
                <a:cs typeface="+mn-ea"/>
              </a:rPr>
              <a:t>A．</a:t>
            </a:r>
            <a:r>
              <a:rPr lang="zh-CN" sz="2800" baseline="0" dirty="0">
                <a:solidFill>
                  <a:schemeClr val="tx1"/>
                </a:solidFill>
                <a:latin typeface="+mn-ea"/>
                <a:cs typeface="+mn-ea"/>
              </a:rPr>
              <a:t>英雄人物推动历史发展</a:t>
            </a:r>
            <a:r>
              <a:rPr lang="en-US" altLang="zh-CN" sz="2800" baseline="0" dirty="0">
                <a:solidFill>
                  <a:schemeClr val="tx1"/>
                </a:solidFill>
                <a:latin typeface="+mn-ea"/>
                <a:cs typeface="+mn-ea"/>
              </a:rPr>
              <a:t>       </a:t>
            </a:r>
            <a:r>
              <a:rPr sz="2800" baseline="0" dirty="0">
                <a:solidFill>
                  <a:schemeClr val="tx1"/>
                </a:solidFill>
                <a:latin typeface="+mn-ea"/>
                <a:cs typeface="+mn-ea"/>
              </a:rPr>
              <a:t>       </a:t>
            </a:r>
            <a:r>
              <a:rPr sz="2800" baseline="0" dirty="0">
                <a:solidFill>
                  <a:srgbClr val="FF0000"/>
                </a:solidFill>
                <a:latin typeface="+mn-ea"/>
                <a:cs typeface="+mn-ea"/>
              </a:rPr>
              <a:t> </a:t>
            </a:r>
            <a:r>
              <a:rPr sz="2800" baseline="0" dirty="0">
                <a:solidFill>
                  <a:schemeClr val="tx1"/>
                </a:solidFill>
                <a:latin typeface="+mn-ea"/>
                <a:cs typeface="+mn-ea"/>
              </a:rPr>
              <a:t>B．</a:t>
            </a:r>
            <a:r>
              <a:rPr lang="zh-CN" sz="2800" baseline="0" dirty="0">
                <a:solidFill>
                  <a:schemeClr val="tx1"/>
                </a:solidFill>
                <a:latin typeface="+mn-ea"/>
                <a:cs typeface="+mn-ea"/>
              </a:rPr>
              <a:t>人民群众是历史创造者</a:t>
            </a:r>
            <a:endParaRPr sz="2800" baseline="0" dirty="0">
              <a:solidFill>
                <a:schemeClr val="tx1"/>
              </a:solidFill>
              <a:latin typeface="+mn-ea"/>
              <a:cs typeface="+mn-ea"/>
            </a:endParaRPr>
          </a:p>
          <a:p>
            <a:pPr indent="-342900">
              <a:buNone/>
            </a:pPr>
            <a:r>
              <a:rPr sz="2800" baseline="0" dirty="0">
                <a:solidFill>
                  <a:schemeClr val="tx1"/>
                </a:solidFill>
                <a:latin typeface="+mn-ea"/>
                <a:cs typeface="+mn-ea"/>
              </a:rPr>
              <a:t>C．</a:t>
            </a:r>
            <a:r>
              <a:rPr lang="zh-CN" sz="2800" baseline="0" dirty="0">
                <a:solidFill>
                  <a:schemeClr val="tx1"/>
                </a:solidFill>
                <a:latin typeface="+mn-ea"/>
                <a:cs typeface="+mn-ea"/>
              </a:rPr>
              <a:t>统一是历史发展的主流</a:t>
            </a:r>
            <a:r>
              <a:rPr sz="2800" baseline="0" dirty="0">
                <a:solidFill>
                  <a:schemeClr val="tx1"/>
                </a:solidFill>
                <a:latin typeface="+mn-ea"/>
                <a:cs typeface="+mn-ea"/>
              </a:rPr>
              <a:t>      </a:t>
            </a:r>
            <a:r>
              <a:rPr lang="en-US" sz="2800" baseline="0" dirty="0">
                <a:solidFill>
                  <a:schemeClr val="tx1"/>
                </a:solidFill>
                <a:latin typeface="+mn-ea"/>
                <a:cs typeface="+mn-ea"/>
              </a:rPr>
              <a:t>       </a:t>
            </a:r>
            <a:r>
              <a:rPr sz="2800" baseline="0" dirty="0">
                <a:solidFill>
                  <a:schemeClr val="tx1"/>
                </a:solidFill>
                <a:latin typeface="+mn-ea"/>
                <a:cs typeface="+mn-ea"/>
              </a:rPr>
              <a:t>  D．</a:t>
            </a:r>
            <a:r>
              <a:rPr lang="zh-CN" sz="2800" baseline="0" dirty="0">
                <a:solidFill>
                  <a:schemeClr val="tx1"/>
                </a:solidFill>
                <a:latin typeface="+mn-ea"/>
                <a:cs typeface="+mn-ea"/>
              </a:rPr>
              <a:t>国家实力影响统一进程</a:t>
            </a:r>
            <a:endParaRPr lang="zh-CN" sz="2800" baseline="0" dirty="0">
              <a:solidFill>
                <a:schemeClr val="tx1"/>
              </a:solidFill>
              <a:latin typeface="+mn-ea"/>
              <a:cs typeface="+mn-ea"/>
            </a:endParaRPr>
          </a:p>
        </p:txBody>
      </p:sp>
      <p:sp>
        <p:nvSpPr>
          <p:cNvPr id="26" name="圆角矩形 25"/>
          <p:cNvSpPr/>
          <p:nvPr/>
        </p:nvSpPr>
        <p:spPr>
          <a:xfrm>
            <a:off x="1679575" y="3841750"/>
            <a:ext cx="1141730" cy="368300"/>
          </a:xfrm>
          <a:prstGeom prst="roundRect">
            <a:avLst>
              <a:gd name="adj" fmla="val 14827"/>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7" name="圆角矩形 26"/>
          <p:cNvSpPr/>
          <p:nvPr/>
        </p:nvSpPr>
        <p:spPr>
          <a:xfrm>
            <a:off x="10168890" y="3841750"/>
            <a:ext cx="927735" cy="3683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 name="文本框 2"/>
          <p:cNvSpPr txBox="1"/>
          <p:nvPr/>
        </p:nvSpPr>
        <p:spPr>
          <a:xfrm>
            <a:off x="47625" y="6336030"/>
            <a:ext cx="2711450" cy="521970"/>
          </a:xfrm>
          <a:prstGeom prst="rect">
            <a:avLst/>
          </a:prstGeom>
          <a:noFill/>
        </p:spPr>
        <p:txBody>
          <a:bodyPr wrap="none" rtlCol="0">
            <a:spAutoFit/>
          </a:bodyPr>
          <a:lstStyle/>
          <a:p>
            <a:r>
              <a:rPr lang="zh-CN" altLang="en-US" sz="2800" b="1">
                <a:solidFill>
                  <a:srgbClr val="FF0000"/>
                </a:solidFill>
              </a:rPr>
              <a:t>满分人数：</a:t>
            </a:r>
            <a:r>
              <a:rPr lang="en-US" altLang="zh-CN" sz="2800" b="1">
                <a:solidFill>
                  <a:srgbClr val="FF0000"/>
                </a:solidFill>
              </a:rPr>
              <a:t>19</a:t>
            </a:r>
            <a:r>
              <a:rPr lang="zh-CN" altLang="en-US" sz="2800" b="1">
                <a:solidFill>
                  <a:srgbClr val="FF0000"/>
                </a:solidFill>
              </a:rPr>
              <a:t>人</a:t>
            </a:r>
            <a:endParaRPr lang="zh-CN" altLang="en-US" sz="2800" b="1">
              <a:solidFill>
                <a:srgbClr val="FF0000"/>
              </a:solidFill>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049075"/>
                                        </p:tgtEl>
                                        <p:attrNameLst>
                                          <p:attrName>style.visibility</p:attrName>
                                        </p:attrNameLst>
                                      </p:cBhvr>
                                      <p:to>
                                        <p:strVal val="visible"/>
                                      </p:to>
                                    </p:set>
                                    <p:animEffect transition="in" filter="blinds(horizontal)">
                                      <p:cBhvr>
                                        <p:cTn id="18" dur="500"/>
                                        <p:tgtEl>
                                          <p:spTgt spid="1049075"/>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049077"/>
                                        </p:tgtEl>
                                        <p:attrNameLst>
                                          <p:attrName>style.visibility</p:attrName>
                                        </p:attrNameLst>
                                      </p:cBhvr>
                                      <p:to>
                                        <p:strVal val="visible"/>
                                      </p:to>
                                    </p:set>
                                    <p:animEffect transition="in" filter="blinds(horizontal)">
                                      <p:cBhvr>
                                        <p:cTn id="23" dur="500"/>
                                        <p:tgtEl>
                                          <p:spTgt spid="1049077"/>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heel(1)">
                                      <p:cBhvr>
                                        <p:cTn id="30" dur="10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heel(1)">
                                      <p:cBhvr>
                                        <p:cTn id="35"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27" grpId="0" bldLvl="0" animBg="1"/>
      <p:bldP spid="3" grpId="0"/>
      <p:bldP spid="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482277" y="209365"/>
            <a:ext cx="1808480" cy="583565"/>
          </a:xfrm>
          <a:prstGeom prst="rect">
            <a:avLst/>
          </a:prstGeom>
        </p:spPr>
        <p:txBody>
          <a:bodyPr wrap="none">
            <a:spAutoFit/>
          </a:bodyPr>
          <a:lstStyle/>
          <a:p>
            <a:pPr lvl="0"/>
            <a:r>
              <a:rPr lang="zh-CN" altLang="en-US" sz="3200" b="1" dirty="0">
                <a:solidFill>
                  <a:srgbClr val="0F203E"/>
                </a:solidFill>
                <a:latin typeface="微软雅黑" panose="020B0503020204020204" charset="-122"/>
              </a:rPr>
              <a:t>授之以渔</a:t>
            </a:r>
            <a:endParaRPr lang="zh-CN" altLang="en-US" sz="3200" b="1" dirty="0">
              <a:solidFill>
                <a:srgbClr val="0F203E"/>
              </a:solidFill>
              <a:latin typeface="微软雅黑" panose="020B0503020204020204" charset="-122"/>
            </a:endParaRPr>
          </a:p>
        </p:txBody>
      </p:sp>
      <p:cxnSp>
        <p:nvCxnSpPr>
          <p:cNvPr id="6" name="直接连接符 5"/>
          <p:cNvCxnSpPr/>
          <p:nvPr/>
        </p:nvCxnSpPr>
        <p:spPr>
          <a:xfrm>
            <a:off x="1350645" y="793115"/>
            <a:ext cx="10258425" cy="18415"/>
          </a:xfrm>
          <a:prstGeom prst="line">
            <a:avLst/>
          </a:prstGeom>
          <a:ln>
            <a:solidFill>
              <a:srgbClr val="0F203E"/>
            </a:solidFill>
          </a:ln>
        </p:spPr>
        <p:style>
          <a:lnRef idx="1">
            <a:schemeClr val="accent1"/>
          </a:lnRef>
          <a:fillRef idx="0">
            <a:schemeClr val="accent1"/>
          </a:fillRef>
          <a:effectRef idx="0">
            <a:schemeClr val="accent1"/>
          </a:effectRef>
          <a:fontRef idx="minor">
            <a:schemeClr val="tx1"/>
          </a:fontRef>
        </p:style>
      </p:cxnSp>
      <p:grpSp>
        <p:nvGrpSpPr>
          <p:cNvPr id="19" name="组合 18"/>
          <p:cNvGrpSpPr/>
          <p:nvPr/>
        </p:nvGrpSpPr>
        <p:grpSpPr>
          <a:xfrm>
            <a:off x="223203" y="42545"/>
            <a:ext cx="918415" cy="918415"/>
            <a:chOff x="1466479" y="1781857"/>
            <a:chExt cx="3294284" cy="3294284"/>
          </a:xfrm>
        </p:grpSpPr>
        <p:sp>
          <p:nvSpPr>
            <p:cNvPr id="20" name="椭圆 19"/>
            <p:cNvSpPr/>
            <p:nvPr/>
          </p:nvSpPr>
          <p:spPr>
            <a:xfrm>
              <a:off x="1466479" y="1781857"/>
              <a:ext cx="3294284" cy="3294284"/>
            </a:xfrm>
            <a:prstGeom prst="ellipse">
              <a:avLst/>
            </a:prstGeom>
            <a:solidFill>
              <a:schemeClr val="bg1"/>
            </a:solidFill>
            <a:ln>
              <a:noFill/>
            </a:ln>
            <a:effectLst>
              <a:outerShdw blurRad="63500" sx="102000" sy="102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1646418" y="1961795"/>
              <a:ext cx="2934407" cy="2934406"/>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agenda_13877"/>
          <p:cNvSpPr>
            <a:spLocks noChangeAspect="1"/>
          </p:cNvSpPr>
          <p:nvPr/>
        </p:nvSpPr>
        <p:spPr bwMode="auto">
          <a:xfrm>
            <a:off x="481030" y="300061"/>
            <a:ext cx="402759" cy="402493"/>
          </a:xfrm>
          <a:custGeom>
            <a:avLst/>
            <a:gdLst>
              <a:gd name="T0" fmla="*/ 304 w 12633"/>
              <a:gd name="T1" fmla="*/ 5016 h 12624"/>
              <a:gd name="T2" fmla="*/ 12065 w 12633"/>
              <a:gd name="T3" fmla="*/ 115 h 12624"/>
              <a:gd name="T4" fmla="*/ 12560 w 12633"/>
              <a:gd name="T5" fmla="*/ 541 h 12624"/>
              <a:gd name="T6" fmla="*/ 9631 w 12633"/>
              <a:gd name="T7" fmla="*/ 12260 h 12624"/>
              <a:gd name="T8" fmla="*/ 9042 w 12633"/>
              <a:gd name="T9" fmla="*/ 12452 h 12624"/>
              <a:gd name="T10" fmla="*/ 6498 w 12633"/>
              <a:gd name="T11" fmla="*/ 10333 h 12624"/>
              <a:gd name="T12" fmla="*/ 6006 w 12633"/>
              <a:gd name="T13" fmla="*/ 10355 h 12624"/>
              <a:gd name="T14" fmla="*/ 4701 w 12633"/>
              <a:gd name="T15" fmla="*/ 11659 h 12624"/>
              <a:gd name="T16" fmla="*/ 4303 w 12633"/>
              <a:gd name="T17" fmla="*/ 11738 h 12624"/>
              <a:gd name="T18" fmla="*/ 4077 w 12633"/>
              <a:gd name="T19" fmla="*/ 11401 h 12624"/>
              <a:gd name="T20" fmla="*/ 4077 w 12633"/>
              <a:gd name="T21" fmla="*/ 8646 h 12624"/>
              <a:gd name="T22" fmla="*/ 4184 w 12633"/>
              <a:gd name="T23" fmla="*/ 8387 h 12624"/>
              <a:gd name="T24" fmla="*/ 9490 w 12633"/>
              <a:gd name="T25" fmla="*/ 3081 h 12624"/>
              <a:gd name="T26" fmla="*/ 3226 w 12633"/>
              <a:gd name="T27" fmla="*/ 7780 h 12624"/>
              <a:gd name="T28" fmla="*/ 2773 w 12633"/>
              <a:gd name="T29" fmla="*/ 7768 h 12624"/>
              <a:gd name="T30" fmla="*/ 211 w 12633"/>
              <a:gd name="T31" fmla="*/ 5634 h 12624"/>
              <a:gd name="T32" fmla="*/ 304 w 12633"/>
              <a:gd name="T33" fmla="*/ 5016 h 12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633" h="12624">
                <a:moveTo>
                  <a:pt x="304" y="5016"/>
                </a:moveTo>
                <a:lnTo>
                  <a:pt x="12065" y="115"/>
                </a:lnTo>
                <a:cubicBezTo>
                  <a:pt x="12342" y="0"/>
                  <a:pt x="12633" y="250"/>
                  <a:pt x="12560" y="541"/>
                </a:cubicBezTo>
                <a:lnTo>
                  <a:pt x="9631" y="12260"/>
                </a:lnTo>
                <a:cubicBezTo>
                  <a:pt x="9565" y="12521"/>
                  <a:pt x="9249" y="12624"/>
                  <a:pt x="9042" y="12452"/>
                </a:cubicBezTo>
                <a:lnTo>
                  <a:pt x="6498" y="10333"/>
                </a:lnTo>
                <a:cubicBezTo>
                  <a:pt x="6353" y="10212"/>
                  <a:pt x="6139" y="10221"/>
                  <a:pt x="6006" y="10355"/>
                </a:cubicBezTo>
                <a:lnTo>
                  <a:pt x="4701" y="11659"/>
                </a:lnTo>
                <a:cubicBezTo>
                  <a:pt x="4596" y="11763"/>
                  <a:pt x="4440" y="11794"/>
                  <a:pt x="4303" y="11738"/>
                </a:cubicBezTo>
                <a:cubicBezTo>
                  <a:pt x="4167" y="11681"/>
                  <a:pt x="4078" y="11549"/>
                  <a:pt x="4077" y="11401"/>
                </a:cubicBezTo>
                <a:lnTo>
                  <a:pt x="4077" y="8646"/>
                </a:lnTo>
                <a:cubicBezTo>
                  <a:pt x="4077" y="8549"/>
                  <a:pt x="4116" y="8456"/>
                  <a:pt x="4184" y="8387"/>
                </a:cubicBezTo>
                <a:lnTo>
                  <a:pt x="9490" y="3081"/>
                </a:lnTo>
                <a:lnTo>
                  <a:pt x="3226" y="7780"/>
                </a:lnTo>
                <a:cubicBezTo>
                  <a:pt x="3091" y="7881"/>
                  <a:pt x="2903" y="7877"/>
                  <a:pt x="2773" y="7768"/>
                </a:cubicBezTo>
                <a:lnTo>
                  <a:pt x="211" y="5634"/>
                </a:lnTo>
                <a:cubicBezTo>
                  <a:pt x="0" y="5458"/>
                  <a:pt x="51" y="5122"/>
                  <a:pt x="304" y="5016"/>
                </a:cubicBezTo>
                <a:close/>
              </a:path>
            </a:pathLst>
          </a:custGeom>
          <a:solidFill>
            <a:schemeClr val="bg1"/>
          </a:solidFill>
          <a:ln>
            <a:noFill/>
          </a:ln>
        </p:spPr>
        <p:txBody>
          <a:bodyPr/>
          <a:lstStyle/>
          <a:p>
            <a:endParaRPr lang="zh-CN" altLang="en-US"/>
          </a:p>
        </p:txBody>
      </p:sp>
      <p:sp>
        <p:nvSpPr>
          <p:cNvPr id="2" name="五边形 1"/>
          <p:cNvSpPr/>
          <p:nvPr/>
        </p:nvSpPr>
        <p:spPr>
          <a:xfrm>
            <a:off x="160020" y="951230"/>
            <a:ext cx="1692275" cy="578485"/>
          </a:xfrm>
          <a:prstGeom prst="homePlat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51765" y="1010285"/>
            <a:ext cx="1604010" cy="460375"/>
          </a:xfrm>
          <a:prstGeom prst="rect">
            <a:avLst/>
          </a:prstGeom>
          <a:noFill/>
        </p:spPr>
        <p:txBody>
          <a:bodyPr wrap="square" rtlCol="0">
            <a:spAutoFit/>
          </a:bodyPr>
          <a:lstStyle/>
          <a:p>
            <a:r>
              <a:rPr lang="zh-CN" altLang="en-US" sz="2400" dirty="0" smtClean="0">
                <a:solidFill>
                  <a:schemeClr val="bg1"/>
                </a:solidFill>
              </a:rPr>
              <a:t>一审题干</a:t>
            </a:r>
            <a:endParaRPr lang="zh-CN" altLang="en-US" sz="2400" dirty="0" smtClean="0">
              <a:solidFill>
                <a:schemeClr val="bg1"/>
              </a:solidFill>
            </a:endParaRPr>
          </a:p>
        </p:txBody>
      </p:sp>
      <p:grpSp>
        <p:nvGrpSpPr>
          <p:cNvPr id="17" name="组合 16"/>
          <p:cNvGrpSpPr/>
          <p:nvPr/>
        </p:nvGrpSpPr>
        <p:grpSpPr>
          <a:xfrm>
            <a:off x="69850" y="2541905"/>
            <a:ext cx="1746885" cy="595185"/>
            <a:chOff x="744645" y="1850329"/>
            <a:chExt cx="1069045" cy="595223"/>
          </a:xfrm>
        </p:grpSpPr>
        <p:sp>
          <p:nvSpPr>
            <p:cNvPr id="18" name="五边形 17"/>
            <p:cNvSpPr/>
            <p:nvPr/>
          </p:nvSpPr>
          <p:spPr>
            <a:xfrm>
              <a:off x="744645" y="1850329"/>
              <a:ext cx="1069045" cy="595223"/>
            </a:xfrm>
            <a:prstGeom prst="homePlat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TextBox 22"/>
            <p:cNvSpPr txBox="1"/>
            <p:nvPr/>
          </p:nvSpPr>
          <p:spPr>
            <a:xfrm>
              <a:off x="799755" y="1910711"/>
              <a:ext cx="941571" cy="460404"/>
            </a:xfrm>
            <a:prstGeom prst="rect">
              <a:avLst/>
            </a:prstGeom>
            <a:noFill/>
          </p:spPr>
          <p:txBody>
            <a:bodyPr wrap="square" rtlCol="0">
              <a:spAutoFit/>
            </a:bodyPr>
            <a:lstStyle/>
            <a:p>
              <a:r>
                <a:rPr lang="zh-CN" altLang="en-US" sz="2400" dirty="0" smtClean="0">
                  <a:solidFill>
                    <a:schemeClr val="bg1"/>
                  </a:solidFill>
                </a:rPr>
                <a:t>二审选项</a:t>
              </a:r>
              <a:endParaRPr lang="zh-CN" altLang="en-US" sz="2400" dirty="0">
                <a:solidFill>
                  <a:schemeClr val="bg1"/>
                </a:solidFill>
              </a:endParaRPr>
            </a:p>
          </p:txBody>
        </p:sp>
      </p:grpSp>
      <p:sp>
        <p:nvSpPr>
          <p:cNvPr id="34" name="文本框 3"/>
          <p:cNvSpPr txBox="1"/>
          <p:nvPr/>
        </p:nvSpPr>
        <p:spPr>
          <a:xfrm>
            <a:off x="8785860" y="332740"/>
            <a:ext cx="2671445" cy="460375"/>
          </a:xfrm>
          <a:prstGeom prst="rect">
            <a:avLst/>
          </a:prstGeom>
          <a:noFill/>
        </p:spPr>
        <p:txBody>
          <a:bodyPr wrap="square" rtlCol="0">
            <a:spAutoFit/>
          </a:bodyPr>
          <a:lstStyle/>
          <a:p>
            <a:r>
              <a:rPr lang="zh-CN" altLang="en-US" sz="2400" b="1" dirty="0"/>
              <a:t>选择题审题三步走</a:t>
            </a:r>
            <a:endParaRPr lang="zh-CN" altLang="en-US" sz="2400" b="1" dirty="0"/>
          </a:p>
        </p:txBody>
      </p:sp>
      <p:sp>
        <p:nvSpPr>
          <p:cNvPr id="1049075" name="矩形 1049074"/>
          <p:cNvSpPr/>
          <p:nvPr/>
        </p:nvSpPr>
        <p:spPr>
          <a:xfrm>
            <a:off x="1781810" y="811530"/>
            <a:ext cx="10282555" cy="1568450"/>
          </a:xfrm>
          <a:prstGeom prst="rect">
            <a:avLst/>
          </a:prstGeom>
          <a:noFill/>
          <a:ln w="9525">
            <a:noFill/>
          </a:ln>
        </p:spPr>
        <p:txBody>
          <a:bodyPr vert="horz" wrap="square" lIns="91440" tIns="45720" rIns="91440" bIns="45720" anchor="t" anchorCtr="0">
            <a:spAutoFit/>
          </a:bodyPr>
          <a:lstStyle/>
          <a:p>
            <a:pPr indent="-342900">
              <a:buNone/>
            </a:pPr>
            <a:r>
              <a:rPr lang="en-US" altLang="zh-CN" sz="2400" baseline="0" dirty="0">
                <a:latin typeface="微软雅黑" panose="020B0503020204020204" charset="-122"/>
                <a:ea typeface="微软雅黑" panose="020B0503020204020204" charset="-122"/>
                <a:cs typeface="微软雅黑" panose="020B0503020204020204" charset="-122"/>
              </a:rPr>
              <a:t>1.</a:t>
            </a:r>
            <a:r>
              <a:rPr lang="zh-CN" altLang="en-US" sz="2400" baseline="0" dirty="0">
                <a:solidFill>
                  <a:srgbClr val="FF0000"/>
                </a:solidFill>
                <a:latin typeface="微软雅黑" panose="020B0503020204020204" charset="-122"/>
                <a:ea typeface="微软雅黑" panose="020B0503020204020204" charset="-122"/>
                <a:cs typeface="微软雅黑" panose="020B0503020204020204" charset="-122"/>
              </a:rPr>
              <a:t>阅读材料</a:t>
            </a:r>
            <a:r>
              <a:rPr lang="zh-CN" altLang="en-US" sz="2400" baseline="0" dirty="0">
                <a:latin typeface="微软雅黑" panose="020B0503020204020204" charset="-122"/>
                <a:ea typeface="微软雅黑" panose="020B0503020204020204" charset="-122"/>
                <a:cs typeface="微软雅黑" panose="020B0503020204020204" charset="-122"/>
              </a:rPr>
              <a:t>，注意限制条件（时间、地点、</a:t>
            </a:r>
            <a:r>
              <a:rPr lang="zh-CN" altLang="en-US" sz="2400" dirty="0">
                <a:latin typeface="微软雅黑" panose="020B0503020204020204" charset="-122"/>
                <a:ea typeface="微软雅黑" panose="020B0503020204020204" charset="-122"/>
                <a:cs typeface="微软雅黑" panose="020B0503020204020204" charset="-122"/>
                <a:sym typeface="+mn-ea"/>
              </a:rPr>
              <a:t>人物、领域等）把握材料中心思想，考查哪一主干知识；</a:t>
            </a:r>
            <a:endParaRPr lang="zh-CN" altLang="en-US" sz="2400" dirty="0">
              <a:latin typeface="微软雅黑" panose="020B0503020204020204" charset="-122"/>
              <a:ea typeface="微软雅黑" panose="020B0503020204020204" charset="-122"/>
              <a:cs typeface="微软雅黑" panose="020B0503020204020204" charset="-122"/>
              <a:sym typeface="+mn-ea"/>
            </a:endParaRPr>
          </a:p>
          <a:p>
            <a:pPr indent="-342900">
              <a:buNone/>
            </a:pPr>
            <a:r>
              <a:rPr lang="en-US" altLang="zh-CN" sz="2400" dirty="0">
                <a:latin typeface="微软雅黑" panose="020B0503020204020204" charset="-122"/>
                <a:ea typeface="微软雅黑" panose="020B0503020204020204" charset="-122"/>
                <a:cs typeface="微软雅黑" panose="020B0503020204020204" charset="-122"/>
              </a:rPr>
              <a:t>2.</a:t>
            </a:r>
            <a:r>
              <a:rPr lang="zh-CN" altLang="en-US" sz="2400" dirty="0">
                <a:solidFill>
                  <a:srgbClr val="FF0000"/>
                </a:solidFill>
                <a:latin typeface="微软雅黑" panose="020B0503020204020204" charset="-122"/>
                <a:ea typeface="微软雅黑" panose="020B0503020204020204" charset="-122"/>
                <a:cs typeface="微软雅黑" panose="020B0503020204020204" charset="-122"/>
              </a:rPr>
              <a:t>研究题眼</a:t>
            </a:r>
            <a:r>
              <a:rPr lang="zh-CN" altLang="en-US" sz="2400" dirty="0">
                <a:latin typeface="微软雅黑" panose="020B0503020204020204" charset="-122"/>
                <a:ea typeface="微软雅黑" panose="020B0503020204020204" charset="-122"/>
                <a:cs typeface="微软雅黑" panose="020B0503020204020204" charset="-122"/>
              </a:rPr>
              <a:t>，即设问的指向，也就是命题人要求你所答主题和主流价值取向，明确从什么方向进行选择（原因、内容、现象、本质、目的结果、影响等）。</a:t>
            </a:r>
            <a:endParaRPr lang="zh-CN" altLang="en-US" sz="2400" dirty="0">
              <a:latin typeface="微软雅黑" panose="020B0503020204020204" charset="-122"/>
              <a:ea typeface="微软雅黑" panose="020B0503020204020204" charset="-122"/>
              <a:cs typeface="微软雅黑" panose="020B0503020204020204" charset="-122"/>
            </a:endParaRPr>
          </a:p>
        </p:txBody>
      </p:sp>
      <p:sp>
        <p:nvSpPr>
          <p:cNvPr id="9" name="文本框 8"/>
          <p:cNvSpPr txBox="1"/>
          <p:nvPr/>
        </p:nvSpPr>
        <p:spPr>
          <a:xfrm>
            <a:off x="1755775" y="2462530"/>
            <a:ext cx="10184130" cy="1198880"/>
          </a:xfrm>
          <a:prstGeom prst="rect">
            <a:avLst/>
          </a:prstGeom>
          <a:noFill/>
        </p:spPr>
        <p:txBody>
          <a:bodyPr wrap="square" rtlCol="0">
            <a:spAutoFit/>
          </a:bodyPr>
          <a:lstStyle/>
          <a:p>
            <a:pPr algn="l"/>
            <a:r>
              <a:rPr lang="zh-CN" altLang="en-US" sz="2400" dirty="0">
                <a:latin typeface="微软雅黑" panose="020B0503020204020204" charset="-122"/>
                <a:ea typeface="微软雅黑" panose="020B0503020204020204" charset="-122"/>
                <a:cs typeface="微软雅黑" panose="020B0503020204020204" charset="-122"/>
                <a:sym typeface="+mn-ea"/>
              </a:rPr>
              <a:t>在明确题干规定的基础上，要对选项逐一进行审查，分别与题干进行对比，</a:t>
            </a:r>
            <a:endParaRPr lang="zh-CN" altLang="en-US" sz="2400" dirty="0">
              <a:latin typeface="微软雅黑" panose="020B0503020204020204" charset="-122"/>
              <a:ea typeface="微软雅黑" panose="020B0503020204020204" charset="-122"/>
              <a:cs typeface="微软雅黑" panose="020B0503020204020204" charset="-122"/>
              <a:sym typeface="+mn-ea"/>
            </a:endParaRPr>
          </a:p>
          <a:p>
            <a:pPr algn="l"/>
            <a:r>
              <a:rPr lang="zh-CN" altLang="en-US" sz="2400" dirty="0">
                <a:latin typeface="微软雅黑" panose="020B0503020204020204" charset="-122"/>
                <a:ea typeface="微软雅黑" panose="020B0503020204020204" charset="-122"/>
                <a:cs typeface="微软雅黑" panose="020B0503020204020204" charset="-122"/>
                <a:sym typeface="+mn-ea"/>
              </a:rPr>
              <a:t>选出最符合题意的，多数使用</a:t>
            </a:r>
            <a:r>
              <a:rPr lang="zh-CN" altLang="en-US" sz="2400" dirty="0">
                <a:solidFill>
                  <a:srgbClr val="FF0000"/>
                </a:solidFill>
                <a:latin typeface="微软雅黑" panose="020B0503020204020204" charset="-122"/>
                <a:ea typeface="微软雅黑" panose="020B0503020204020204" charset="-122"/>
                <a:cs typeface="微软雅黑" panose="020B0503020204020204" charset="-122"/>
                <a:sym typeface="+mn-ea"/>
              </a:rPr>
              <a:t>排除法，争取四选一变成二选一</a:t>
            </a:r>
            <a:r>
              <a:rPr lang="zh-CN" altLang="en-US" sz="2400" dirty="0">
                <a:latin typeface="微软雅黑" panose="020B0503020204020204" charset="-122"/>
                <a:ea typeface="微软雅黑" panose="020B0503020204020204" charset="-122"/>
                <a:cs typeface="微软雅黑" panose="020B0503020204020204" charset="-122"/>
                <a:sym typeface="+mn-ea"/>
              </a:rPr>
              <a:t>。</a:t>
            </a:r>
            <a:endParaRPr lang="zh-CN" altLang="en-US" sz="2400" dirty="0">
              <a:latin typeface="微软雅黑" panose="020B0503020204020204" charset="-122"/>
              <a:ea typeface="微软雅黑" panose="020B0503020204020204" charset="-122"/>
              <a:cs typeface="微软雅黑" panose="020B0503020204020204" charset="-122"/>
              <a:sym typeface="+mn-ea"/>
            </a:endParaRPr>
          </a:p>
          <a:p>
            <a:pPr algn="l"/>
            <a:endParaRPr lang="zh-CN" altLang="en-US" sz="2400">
              <a:solidFill>
                <a:schemeClr val="tx1"/>
              </a:solidFill>
            </a:endParaRPr>
          </a:p>
        </p:txBody>
      </p:sp>
      <p:grpSp>
        <p:nvGrpSpPr>
          <p:cNvPr id="24" name="组合 23"/>
          <p:cNvGrpSpPr/>
          <p:nvPr/>
        </p:nvGrpSpPr>
        <p:grpSpPr>
          <a:xfrm>
            <a:off x="151" y="5975350"/>
            <a:ext cx="2826431" cy="881749"/>
            <a:chOff x="746386" y="-180749"/>
            <a:chExt cx="1070672" cy="684045"/>
          </a:xfrm>
        </p:grpSpPr>
        <p:sp>
          <p:nvSpPr>
            <p:cNvPr id="25" name="五边形 24"/>
            <p:cNvSpPr/>
            <p:nvPr/>
          </p:nvSpPr>
          <p:spPr>
            <a:xfrm>
              <a:off x="748013" y="-180749"/>
              <a:ext cx="1069045" cy="595223"/>
            </a:xfrm>
            <a:prstGeom prst="homePlat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25"/>
            <p:cNvSpPr txBox="1"/>
            <p:nvPr/>
          </p:nvSpPr>
          <p:spPr>
            <a:xfrm>
              <a:off x="746386" y="-140560"/>
              <a:ext cx="1070598" cy="643856"/>
            </a:xfrm>
            <a:prstGeom prst="rect">
              <a:avLst/>
            </a:prstGeom>
            <a:noFill/>
          </p:spPr>
          <p:txBody>
            <a:bodyPr wrap="square" rtlCol="0">
              <a:spAutoFit/>
            </a:bodyPr>
            <a:lstStyle/>
            <a:p>
              <a:r>
                <a:rPr lang="zh-CN" altLang="en-US" sz="2400" dirty="0" smtClean="0">
                  <a:solidFill>
                    <a:schemeClr val="bg1"/>
                  </a:solidFill>
                </a:rPr>
                <a:t>三</a:t>
              </a: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sym typeface="+mn-ea"/>
                </a:rPr>
                <a:t>审查选项与题干关系</a:t>
              </a:r>
              <a:endParaRPr lang="zh-CN" altLang="en-US" sz="2400" b="1"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grpSp>
      <p:sp>
        <p:nvSpPr>
          <p:cNvPr id="3" name="文本框 2"/>
          <p:cNvSpPr txBox="1"/>
          <p:nvPr/>
        </p:nvSpPr>
        <p:spPr>
          <a:xfrm>
            <a:off x="1569085" y="3298825"/>
            <a:ext cx="10495280" cy="2676525"/>
          </a:xfrm>
          <a:prstGeom prst="rect">
            <a:avLst/>
          </a:prstGeom>
          <a:noFill/>
        </p:spPr>
        <p:txBody>
          <a:bodyPr wrap="none" rtlCol="0">
            <a:spAutoFit/>
          </a:bodyPr>
          <a:lstStyle/>
          <a:p>
            <a:pPr algn="l"/>
            <a:r>
              <a:rPr lang="en-US" altLang="zh-CN" sz="2400"/>
              <a:t>1.</a:t>
            </a:r>
            <a:r>
              <a:rPr lang="zh-CN" altLang="en-US" sz="2400">
                <a:solidFill>
                  <a:srgbClr val="FF0000"/>
                </a:solidFill>
              </a:rPr>
              <a:t>有没有（添枝加叶）</a:t>
            </a:r>
            <a:r>
              <a:rPr lang="en-US" altLang="zh-CN" sz="2400"/>
              <a:t>---</a:t>
            </a:r>
            <a:r>
              <a:rPr lang="zh-CN" altLang="en-US" sz="2400"/>
              <a:t>材料中有没有这个信息？选项符合史实，但与题目</a:t>
            </a:r>
            <a:endParaRPr lang="zh-CN" altLang="en-US" sz="2400"/>
          </a:p>
          <a:p>
            <a:pPr algn="l"/>
            <a:r>
              <a:rPr lang="zh-CN" altLang="en-US" sz="2400"/>
              <a:t>无关，不选。</a:t>
            </a:r>
            <a:endParaRPr lang="zh-CN" altLang="en-US" sz="2400"/>
          </a:p>
          <a:p>
            <a:pPr algn="l"/>
            <a:r>
              <a:rPr lang="en-US" altLang="zh-CN" sz="2400"/>
              <a:t>2.</a:t>
            </a:r>
            <a:r>
              <a:rPr lang="zh-CN" altLang="en-US" sz="2400">
                <a:solidFill>
                  <a:srgbClr val="FF0000"/>
                </a:solidFill>
              </a:rPr>
              <a:t>对不对（鱼目混珠）</a:t>
            </a:r>
            <a:r>
              <a:rPr lang="en-US" altLang="zh-CN" sz="2400"/>
              <a:t>---</a:t>
            </a:r>
            <a:r>
              <a:rPr lang="zh-CN" altLang="en-US" sz="2400"/>
              <a:t>这个选项的结论对不对或与材料观点相反？</a:t>
            </a:r>
            <a:endParaRPr lang="zh-CN" altLang="en-US" sz="2400"/>
          </a:p>
          <a:p>
            <a:pPr algn="l"/>
            <a:r>
              <a:rPr lang="en-US" altLang="zh-CN" sz="2400"/>
              <a:t>3.</a:t>
            </a:r>
            <a:r>
              <a:rPr lang="zh-CN" altLang="en-US" sz="2400">
                <a:solidFill>
                  <a:srgbClr val="FF0000"/>
                </a:solidFill>
              </a:rPr>
              <a:t>全不全（以偏概全）</a:t>
            </a:r>
            <a:r>
              <a:rPr lang="en-US" altLang="zh-CN" sz="2400"/>
              <a:t>---</a:t>
            </a:r>
            <a:r>
              <a:rPr lang="zh-CN" altLang="en-US" sz="2400"/>
              <a:t>这个选项对材料信息概括的全不全？</a:t>
            </a:r>
            <a:r>
              <a:rPr lang="zh-CN" altLang="en-US" sz="2400">
                <a:solidFill>
                  <a:srgbClr val="FF0000"/>
                </a:solidFill>
              </a:rPr>
              <a:t>选全不选偏</a:t>
            </a:r>
            <a:endParaRPr lang="zh-CN" altLang="en-US" sz="2400">
              <a:solidFill>
                <a:srgbClr val="FF0000"/>
              </a:solidFill>
            </a:endParaRPr>
          </a:p>
          <a:p>
            <a:pPr algn="l"/>
            <a:r>
              <a:rPr lang="en-US" altLang="zh-CN" sz="2400">
                <a:solidFill>
                  <a:schemeClr val="tx1"/>
                </a:solidFill>
              </a:rPr>
              <a:t>4.</a:t>
            </a:r>
            <a:r>
              <a:rPr lang="zh-CN" altLang="en-US" sz="2400">
                <a:solidFill>
                  <a:srgbClr val="FF0000"/>
                </a:solidFill>
              </a:rPr>
              <a:t>深不深（本质或根本）</a:t>
            </a:r>
            <a:r>
              <a:rPr lang="en-US" altLang="zh-CN" sz="2400">
                <a:solidFill>
                  <a:schemeClr val="tx1"/>
                </a:solidFill>
              </a:rPr>
              <a:t>---</a:t>
            </a:r>
            <a:r>
              <a:rPr lang="zh-CN" altLang="en-US" sz="2400">
                <a:solidFill>
                  <a:schemeClr val="tx1"/>
                </a:solidFill>
              </a:rPr>
              <a:t>选项是对材料的简单重复属于表象还是本质揭示？</a:t>
            </a:r>
            <a:endParaRPr lang="zh-CN" altLang="en-US" sz="2400">
              <a:solidFill>
                <a:schemeClr val="tx1"/>
              </a:solidFill>
            </a:endParaRPr>
          </a:p>
          <a:p>
            <a:pPr algn="l"/>
            <a:r>
              <a:rPr lang="zh-CN" altLang="en-US" sz="2400">
                <a:solidFill>
                  <a:srgbClr val="FF0000"/>
                </a:solidFill>
              </a:rPr>
              <a:t>选质不选表。</a:t>
            </a:r>
            <a:endParaRPr lang="zh-CN" altLang="en-US" sz="2400">
              <a:solidFill>
                <a:srgbClr val="FF0000"/>
              </a:solidFill>
            </a:endParaRPr>
          </a:p>
          <a:p>
            <a:pPr algn="l"/>
            <a:r>
              <a:rPr lang="en-US" altLang="zh-CN" sz="2400">
                <a:solidFill>
                  <a:schemeClr val="tx1"/>
                </a:solidFill>
              </a:rPr>
              <a:t>5.</a:t>
            </a:r>
            <a:r>
              <a:rPr lang="zh-CN" altLang="en-US" sz="2400">
                <a:solidFill>
                  <a:srgbClr val="FF0000"/>
                </a:solidFill>
              </a:rPr>
              <a:t>带入试一试（实在难以抉择时）</a:t>
            </a:r>
            <a:r>
              <a:rPr lang="en-US" altLang="zh-CN" sz="2400">
                <a:solidFill>
                  <a:schemeClr val="tx1"/>
                </a:solidFill>
              </a:rPr>
              <a:t>---</a:t>
            </a:r>
            <a:r>
              <a:rPr lang="zh-CN" altLang="en-US" sz="2400">
                <a:solidFill>
                  <a:schemeClr val="tx1"/>
                </a:solidFill>
              </a:rPr>
              <a:t>设着把各项代入题干，看谁最恰当。</a:t>
            </a:r>
            <a:endParaRPr lang="zh-CN" altLang="en-US" sz="2400">
              <a:solidFill>
                <a:schemeClr val="tx1"/>
              </a:solidFill>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3" grpId="0"/>
      <p:bldP spid="3" grpId="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3*i*1"/>
  <p:tag name="KSO_WM_UNIT_BK_DARK_LIGHT" val="2"/>
  <p:tag name="KSO_WM_UNIT_LAYERLEVEL" val="1"/>
  <p:tag name="KSO_WM_TAG_VERSION" val="1.0"/>
  <p:tag name="KSO_WM_BEAUTIFY_FLAG" val="#wm#"/>
  <p:tag name="KSO_WM_SLIDE_BACKGROUND_TYPE" val="frame"/>
  <p:tag name="KSO_WM_SLIDE_BK_DARK_LIGHT" val="2"/>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4*i*1"/>
  <p:tag name="KSO_WM_UNIT_BK_DARK_LIGHT" val="2"/>
  <p:tag name="KSO_WM_UNIT_LAYERLEVEL" val="1"/>
  <p:tag name="KSO_WM_TAG_VERSION" val="1.0"/>
  <p:tag name="KSO_WM_BEAUTIFY_FLAG" val="#wm#"/>
  <p:tag name="KSO_WM_SLIDE_BACKGROUND_TYPE" val="leftRight"/>
  <p:tag name="KSO_WM_SLIDE_BK_DARK_LIGHT" val="2"/>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5*i*1"/>
  <p:tag name="KSO_WM_UNIT_BK_DARK_LIGHT" val="2"/>
  <p:tag name="KSO_WM_UNIT_LAYERLEVEL" val="1"/>
  <p:tag name="KSO_WM_TAG_VERSION" val="1.0"/>
  <p:tag name="KSO_WM_BEAUTIFY_FLAG" val="#wm#"/>
  <p:tag name="KSO_WM_SLIDE_BACKGROUND_TYPE" val="topBottom"/>
  <p:tag name="KSO_WM_SLIDE_BK_DARK_LIGHT" val="2"/>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6*i*1"/>
  <p:tag name="KSO_WM_UNIT_BK_DARK_LIGHT" val="2"/>
  <p:tag name="KSO_WM_UNIT_LAYERLEVEL" val="1"/>
  <p:tag name="KSO_WM_TAG_VERSION" val="1.0"/>
  <p:tag name="KSO_WM_BEAUTIFY_FLAG" val="#wm#"/>
  <p:tag name="KSO_WM_SLIDE_BACKGROUND_TYPE" val="bottomTop"/>
  <p:tag name="KSO_WM_SLIDE_BK_DARK_LIGHT" val="2"/>
</p:tagLst>
</file>

<file path=ppt/tags/tag1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7*i*1"/>
  <p:tag name="KSO_WM_UNIT_BK_DARK_LIGHT" val="2"/>
  <p:tag name="KSO_WM_UNIT_LAYERLEVEL" val="1"/>
  <p:tag name="KSO_WM_TAG_VERSION" val="1.0"/>
  <p:tag name="KSO_WM_BEAUTIFY_FLAG" val="#wm#"/>
  <p:tag name="KSO_WM_SLIDE_BACKGROUND_TYPE" val="navigation"/>
  <p:tag name="KSO_WM_SLIDE_BK_DARK_LIGHT" val="2"/>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8*i*1"/>
  <p:tag name="KSO_WM_UNIT_BK_DARK_LIGHT" val="2"/>
  <p:tag name="KSO_WM_UNIT_LAYERLEVEL" val="1"/>
  <p:tag name="KSO_WM_TAG_VERSION" val="1.0"/>
  <p:tag name="KSO_WM_BEAUTIFY_FLAG" val="#wm#"/>
  <p:tag name="KSO_WM_SLIDE_BACKGROUND_TYPE" val="belt"/>
  <p:tag name="KSO_WM_SLIDE_BK_DARK_LIGHT" val="2"/>
</p:tagLst>
</file>

<file path=ppt/tags/tag148.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9.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5.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807"/>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807"/>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6.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0.xml><?xml version="1.0" encoding="utf-8"?>
<p:tagLst xmlns:p="http://schemas.openxmlformats.org/presentationml/2006/main">
  <p:tag name="KSO_WM_TEMPLATE_SUBCATEGORY" val="0"/>
  <p:tag name="KSO_WM_TEMPLATE_MASTER_TYPE" val="1"/>
  <p:tag name="KSO_WM_TEMPLATE_COLOR_TYPE" val="1"/>
  <p:tag name="KSO_WM_TEMPLATE_MASTER_THUMB_INDEX" val="12"/>
  <p:tag name="KSO_WM_TAG_VERSION" val="1.0"/>
  <p:tag name="KSO_WM_BEAUTIFY_FLAG" val="#wm#"/>
  <p:tag name="KSO_WM_TEMPLATE_CATEGORY" val="custom"/>
  <p:tag name="KSO_WM_TEMPLATE_INDEX" val="20202807"/>
  <p:tag name="KSO_WM_TEMPLATE_THUMBS_INDEX" val="1、4、6、7、9、10、11、12、14"/>
</p:tagLst>
</file>

<file path=ppt/tags/tag161.xml><?xml version="1.0" encoding="utf-8"?>
<p:tagLst xmlns:p="http://schemas.openxmlformats.org/presentationml/2006/main">
  <p:tag name="KSO_WM_UNIT_ISCONTENTSTITLE" val="0"/>
  <p:tag name="KSO_WM_UNIT_PRESET_TEXT" val="文艺清新工作总结"/>
  <p:tag name="KSO_WM_UNIT_NOCLEAR" val="0"/>
  <p:tag name="KSO_WM_UNIT_VALUE" val="12"/>
  <p:tag name="KSO_WM_UNIT_HIGHLIGHT" val="0"/>
  <p:tag name="KSO_WM_UNIT_COMPATIBLE" val="0"/>
  <p:tag name="KSO_WM_UNIT_DIAGRAM_ISNUMVISUAL" val="0"/>
  <p:tag name="KSO_WM_UNIT_DIAGRAM_ISREFERUNIT" val="0"/>
  <p:tag name="KSO_WM_UNIT_TYPE" val="a"/>
  <p:tag name="KSO_WM_UNIT_INDEX" val="1"/>
  <p:tag name="KSO_WM_UNIT_ID" val="custom20202824_1*a*1"/>
  <p:tag name="KSO_WM_TEMPLATE_CATEGORY" val="custom"/>
  <p:tag name="KSO_WM_TEMPLATE_INDEX" val="20202824"/>
  <p:tag name="KSO_WM_UNIT_LAYERLEVEL" val="1"/>
  <p:tag name="KSO_WM_TAG_VERSION" val="1.0"/>
  <p:tag name="KSO_WM_BEAUTIFY_FLAG" val="#wm#"/>
</p:tagLst>
</file>

<file path=ppt/tags/tag162.xml><?xml version="1.0" encoding="utf-8"?>
<p:tagLst xmlns:p="http://schemas.openxmlformats.org/presentationml/2006/main">
  <p:tag name="KSO_WM_SLIDE_ID" val="custom20202824_1"/>
  <p:tag name="KSO_WM_TEMPLATE_SUBCATEGORY" val="0"/>
  <p:tag name="KSO_WM_TEMPLATE_MASTER_TYPE" val="1"/>
  <p:tag name="KSO_WM_TEMPLATE_COLOR_TYPE" val="1"/>
  <p:tag name="KSO_WM_SLIDE_TYPE" val="title"/>
  <p:tag name="KSO_WM_SLIDE_SUBTYPE" val="pureTxt"/>
  <p:tag name="KSO_WM_SLIDE_ITEM_CNT" val="0"/>
  <p:tag name="KSO_WM_SLIDE_INDEX" val="1"/>
  <p:tag name="KSO_WM_TAG_VERSION" val="1.0"/>
  <p:tag name="KSO_WM_BEAUTIFY_FLAG" val="#wm#"/>
  <p:tag name="KSO_WM_TEMPLATE_CATEGORY" val=""/>
  <p:tag name="KSO_WM_TEMPLATE_INDEX" val="20202807"/>
  <p:tag name="KSO_WM_SLIDE_LAYOUT" val="a_b"/>
  <p:tag name="KSO_WM_SLIDE_LAYOUT_CNT" val="1_1"/>
  <p:tag name="KSO_WM_UNIT_SHOW_EDIT_AREA_INDICATION" val="1"/>
  <p:tag name="KSO_WM_TEMPLATE_THUMBS_INDEX" val="1、4、5、6、7、8、9、10、11、12、13"/>
  <p:tag name="KSO_WM_TEMPLATE_MASTER_THUMB_INDEX" val="12"/>
  <p:tag name="KSO_WM_SPECIAL_SOURCE" val="bdnull"/>
</p:tagLst>
</file>

<file path=ppt/tags/tag163.xml><?xml version="1.0" encoding="utf-8"?>
<p:tagLst xmlns:p="http://schemas.openxmlformats.org/presentationml/2006/main">
  <p:tag name="KSO_WM_SPECIAL_SOURCE" val="bdnull"/>
</p:tagLst>
</file>

<file path=ppt/tags/tag164.xml><?xml version="1.0" encoding="utf-8"?>
<p:tagLst xmlns:p="http://schemas.openxmlformats.org/presentationml/2006/main">
  <p:tag name="KSO_WM_UNIT_TABLE_BEAUTIFY" val="smartTable{f008242c-60c7-4615-825b-6d05199934f6}"/>
</p:tagLst>
</file>

<file path=ppt/tags/tag165.xml><?xml version="1.0" encoding="utf-8"?>
<p:tagLst xmlns:p="http://schemas.openxmlformats.org/presentationml/2006/main">
  <p:tag name="KSO_WM_UNIT_TABLE_BEAUTIFY" val="smartTable{cf8dab28-0e69-4b44-a718-24704419b43c}"/>
</p:tagLst>
</file>

<file path=ppt/tags/tag166.xml><?xml version="1.0" encoding="utf-8"?>
<p:tagLst xmlns:p="http://schemas.openxmlformats.org/presentationml/2006/main">
  <p:tag name="KSO_WM_SPECIAL_SOURCE" val="bdnull"/>
</p:tagLst>
</file>

<file path=ppt/tags/tag167.xml><?xml version="1.0" encoding="utf-8"?>
<p:tagLst xmlns:p="http://schemas.openxmlformats.org/presentationml/2006/main">
  <p:tag name="KSO_WM_SPECIAL_SOURCE" val="bdnull"/>
</p:tagLst>
</file>

<file path=ppt/tags/tag168.xml><?xml version="1.0" encoding="utf-8"?>
<p:tagLst xmlns:p="http://schemas.openxmlformats.org/presentationml/2006/main">
  <p:tag name="KSO_WM_SPECIAL_SOURCE" val="bdnull"/>
</p:tagLst>
</file>

<file path=ppt/tags/tag169.xml><?xml version="1.0" encoding="utf-8"?>
<p:tagLst xmlns:p="http://schemas.openxmlformats.org/presentationml/2006/main">
  <p:tag name="KSO_WM_SPECIAL_SOURCE" val="bdnull"/>
</p:tagLst>
</file>

<file path=ppt/tags/tag17.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0.xml><?xml version="1.0" encoding="utf-8"?>
<p:tagLst xmlns:p="http://schemas.openxmlformats.org/presentationml/2006/main">
  <p:tag name="KSO_WM_SPECIAL_SOURCE" val="bdnull"/>
</p:tagLst>
</file>

<file path=ppt/tags/tag171.xml><?xml version="1.0" encoding="utf-8"?>
<p:tagLst xmlns:p="http://schemas.openxmlformats.org/presentationml/2006/main">
  <p:tag name="KSO_WM_SPECIAL_SOURCE" val="bdnull"/>
</p:tagLst>
</file>

<file path=ppt/tags/tag172.xml><?xml version="1.0" encoding="utf-8"?>
<p:tagLst xmlns:p="http://schemas.openxmlformats.org/presentationml/2006/main">
  <p:tag name="KSO_WM_SPECIAL_SOURCE" val="bdnull"/>
</p:tagLst>
</file>

<file path=ppt/tags/tag173.xml><?xml version="1.0" encoding="utf-8"?>
<p:tagLst xmlns:p="http://schemas.openxmlformats.org/presentationml/2006/main">
  <p:tag name="KSO_WM_BEAUTIFY_FLAG" val="#wm#"/>
  <p:tag name="KSO_WM_TEMPLATE_CATEGORY" val="diagram"/>
  <p:tag name="KSO_WM_TEMPLATE_INDEX" val="20202807"/>
  <p:tag name="KSO_WM_SPECIAL_SOURCE" val="bdnull"/>
</p:tagLst>
</file>

<file path=ppt/tags/tag174.xml><?xml version="1.0" encoding="utf-8"?>
<p:tagLst xmlns:p="http://schemas.openxmlformats.org/presentationml/2006/main">
  <p:tag name="KSO_WM_BEAUTIFY_FLAG" val="#wm#"/>
  <p:tag name="KSO_WM_TEMPLATE_CATEGORY" val="diagram"/>
  <p:tag name="KSO_WM_TEMPLATE_INDEX" val="20202807"/>
  <p:tag name="KSO_WM_SPECIAL_SOURCE" val="bdnull"/>
</p:tagLst>
</file>

<file path=ppt/tags/tag175.xml><?xml version="1.0" encoding="utf-8"?>
<p:tagLst xmlns:p="http://schemas.openxmlformats.org/presentationml/2006/main">
  <p:tag name="KSO_WM_SPECIAL_SOURCE" val="bdnull"/>
</p:tagLst>
</file>

<file path=ppt/tags/tag176.xml><?xml version="1.0" encoding="utf-8"?>
<p:tagLst xmlns:p="http://schemas.openxmlformats.org/presentationml/2006/main">
  <p:tag name="KSO_WM_SPECIAL_SOURCE" val="bdnull"/>
</p:tagLst>
</file>

<file path=ppt/tags/tag177.xml><?xml version="1.0" encoding="utf-8"?>
<p:tagLst xmlns:p="http://schemas.openxmlformats.org/presentationml/2006/main">
  <p:tag name="KSO_WM_SPECIAL_SOURCE" val="bdnull"/>
</p:tagLst>
</file>

<file path=ppt/tags/tag178.xml><?xml version="1.0" encoding="utf-8"?>
<p:tagLst xmlns:p="http://schemas.openxmlformats.org/presentationml/2006/main">
  <p:tag name="KSO_WM_UNIT_PLACING_PICTURE_USER_VIEWPORT" val="{&quot;height&quot;:10069,&quot;width&quot;:19200}"/>
</p:tagLst>
</file>

<file path=ppt/tags/tag179.xml><?xml version="1.0" encoding="utf-8"?>
<p:tagLst xmlns:p="http://schemas.openxmlformats.org/presentationml/2006/main">
  <p:tag name="KSO_WM_SPECIAL_SOURCE" val="bdnull"/>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0.xml><?xml version="1.0" encoding="utf-8"?>
<p:tagLst xmlns:p="http://schemas.openxmlformats.org/presentationml/2006/main">
  <p:tag name="KSO_WM_SPECIAL_SOURCE" val="bdnull"/>
</p:tagLst>
</file>

<file path=ppt/tags/tag181.xml><?xml version="1.0" encoding="utf-8"?>
<p:tagLst xmlns:p="http://schemas.openxmlformats.org/presentationml/2006/main">
  <p:tag name="KSO_WM_SPECIAL_SOURCE" val="bdnull"/>
</p:tagLst>
</file>

<file path=ppt/tags/tag182.xml><?xml version="1.0" encoding="utf-8"?>
<p:tagLst xmlns:p="http://schemas.openxmlformats.org/presentationml/2006/main">
  <p:tag name="KSO_WM_SPECIAL_SOURCE" val="bdnull"/>
</p:tagLst>
</file>

<file path=ppt/tags/tag183.xml><?xml version="1.0" encoding="utf-8"?>
<p:tagLst xmlns:p="http://schemas.openxmlformats.org/presentationml/2006/main">
  <p:tag name="KSO_WM_SPECIAL_SOURCE" val="bdnull"/>
</p:tagLst>
</file>

<file path=ppt/tags/tag184.xml><?xml version="1.0" encoding="utf-8"?>
<p:tagLst xmlns:p="http://schemas.openxmlformats.org/presentationml/2006/main">
  <p:tag name="KSO_WM_SPECIAL_SOURCE" val="bdnull"/>
</p:tagLst>
</file>

<file path=ppt/tags/tag185.xml><?xml version="1.0" encoding="utf-8"?>
<p:tagLst xmlns:p="http://schemas.openxmlformats.org/presentationml/2006/main">
  <p:tag name="KSO_WM_SPECIAL_SOURCE" val="bdnull"/>
</p:tagLst>
</file>

<file path=ppt/tags/tag186.xml><?xml version="1.0" encoding="utf-8"?>
<p:tagLst xmlns:p="http://schemas.openxmlformats.org/presentationml/2006/main">
  <p:tag name="KSO_WM_SPECIAL_SOURCE" val="bdnull"/>
</p:tagLst>
</file>

<file path=ppt/tags/tag187.xml><?xml version="1.0" encoding="utf-8"?>
<p:tagLst xmlns:p="http://schemas.openxmlformats.org/presentationml/2006/main">
  <p:tag name="KSO_WM_SPECIAL_SOURCE" val="bdnull"/>
</p:tagLst>
</file>

<file path=ppt/tags/tag188.xml><?xml version="1.0" encoding="utf-8"?>
<p:tagLst xmlns:p="http://schemas.openxmlformats.org/presentationml/2006/main">
  <p:tag name="KSO_DOCER_TEMPLATE_OPEN_ONCE_MARK" val="1"/>
  <p:tag name="KSO_WPP_MARK_KEY" val="8c8b406d-82ea-45ee-ad1f-d1501aca5681"/>
  <p:tag name="COMMONDATA" val="eyJoZGlkIjoiMDYzMWM5NjViMDBjZDI5YjRiNzhiNWY1MGM2ZDA0ODYifQ=="/>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9*i*1"/>
  <p:tag name="KSO_WM_UNIT_BK_DARK_LIGHT" val="2"/>
  <p:tag name="KSO_WM_UNIT_LAYERLEVEL" val="1"/>
  <p:tag name="KSO_WM_TAG_VERSION" val="1.0"/>
  <p:tag name="KSO_WM_BEAUTIFY_FLAG" val="#wm#"/>
  <p:tag name="KSO_WM_SLIDE_BACKGROUND_TYPE" val="frame"/>
  <p:tag name="KSO_WM_SLIDE_BK_DARK_LIGHT" val="2"/>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0*i*1"/>
  <p:tag name="KSO_WM_UNIT_BK_DARK_LIGHT" val="2"/>
  <p:tag name="KSO_WM_UNIT_LAYERLEVEL" val="1"/>
  <p:tag name="KSO_WM_TAG_VERSION" val="1.0"/>
  <p:tag name="KSO_WM_BEAUTIFY_FLAG" val="#wm#"/>
  <p:tag name="KSO_WM_SLIDE_BACKGROUND_TYPE" val="frame"/>
  <p:tag name="KSO_WM_SLIDE_BK_DARK_LIGHT" val="2"/>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heme/theme1.xml><?xml version="1.0" encoding="utf-8"?>
<a:theme xmlns:a="http://schemas.openxmlformats.org/drawingml/2006/main" name="1_Office 主题​​">
  <a:themeElements>
    <a:clrScheme name="20202807">
      <a:dk1>
        <a:srgbClr val="000000"/>
      </a:dk1>
      <a:lt1>
        <a:srgbClr val="FFFFFF"/>
      </a:lt1>
      <a:dk2>
        <a:srgbClr val="E9E8E2"/>
      </a:dk2>
      <a:lt2>
        <a:srgbClr val="F4F3EE"/>
      </a:lt2>
      <a:accent1>
        <a:srgbClr val="BACB98"/>
      </a:accent1>
      <a:accent2>
        <a:srgbClr val="C4C093"/>
      </a:accent2>
      <a:accent3>
        <a:srgbClr val="CDB996"/>
      </a:accent3>
      <a:accent4>
        <a:srgbClr val="CEAF96"/>
      </a:accent4>
      <a:accent5>
        <a:srgbClr val="D0AC9D"/>
      </a:accent5>
      <a:accent6>
        <a:srgbClr val="CFAAA2"/>
      </a:accent6>
      <a:hlink>
        <a:srgbClr val="658BD5"/>
      </a:hlink>
      <a:folHlink>
        <a:srgbClr val="9F67A3"/>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lang="zh-CN" altLang="en-US"/>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3763</Words>
  <PresentationFormat>自定义</PresentationFormat>
  <Paragraphs>342</Paragraphs>
  <Slides>23</Slides>
  <Notes>11</Notes>
  <HiddenSlides>1</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23</vt:i4>
      </vt:variant>
    </vt:vector>
  </HeadingPairs>
  <TitlesOfParts>
    <vt:vector size="37" baseType="lpstr">
      <vt:lpstr>Arial</vt:lpstr>
      <vt:lpstr>宋体</vt:lpstr>
      <vt:lpstr>Wingdings</vt:lpstr>
      <vt:lpstr>隶书</vt:lpstr>
      <vt:lpstr>汉仪尚巍手书W</vt:lpstr>
      <vt:lpstr>等线</vt:lpstr>
      <vt:lpstr>微软雅黑</vt:lpstr>
      <vt:lpstr>Calibri</vt:lpstr>
      <vt:lpstr>Arial Unicode MS</vt:lpstr>
      <vt:lpstr>华文隶书</vt:lpstr>
      <vt:lpstr>黑体</vt:lpstr>
      <vt:lpstr>楷体</vt:lpstr>
      <vt:lpstr>华文行楷</vt:lpstr>
      <vt:lpstr>1_Office 主题​​</vt:lpstr>
      <vt:lpstr>九年级历史试卷讲评和方法指导                 ——一张试卷引发的思考</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冷战对峙和局部缓和</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2023-03-28T02:30:53Z</dcterms:created>
  <dcterms:modified xsi:type="dcterms:W3CDTF">2023-03-28T02:30:53Z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2052-11.1.0.13703</vt:lpwstr>
  </property>
  <property fmtid="{D5CDD505-2E9C-101B-9397-08002B2CF9AE}" pid="3" name="KSOSaveFontToCloudKey">
    <vt:lpwstr>502778914_cloud</vt:lpwstr>
  </property>
  <property fmtid="{D5CDD505-2E9C-101B-9397-08002B2CF9AE}" pid="4" name="ICV">
    <vt:lpwstr>8B70553F400D44E7829C24C23D1081FF</vt:lpwstr>
  </property>
</Properties>
</file>