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sldIdLst>
    <p:sldId id="358" r:id="rId3"/>
    <p:sldId id="359" r:id="rId4"/>
    <p:sldId id="328" r:id="rId5"/>
    <p:sldId id="395" r:id="rId6"/>
    <p:sldId id="396" r:id="rId7"/>
    <p:sldId id="397" r:id="rId8"/>
    <p:sldId id="337" r:id="rId9"/>
    <p:sldId id="398" r:id="rId10"/>
    <p:sldId id="399" r:id="rId11"/>
    <p:sldId id="400" r:id="rId12"/>
    <p:sldId id="401" r:id="rId13"/>
    <p:sldId id="402" r:id="rId14"/>
    <p:sldId id="404" r:id="rId15"/>
    <p:sldId id="332" r:id="rId16"/>
    <p:sldId id="418" r:id="rId17"/>
    <p:sldId id="389" r:id="rId18"/>
    <p:sldId id="419" r:id="rId19"/>
    <p:sldId id="262" r:id="rId20"/>
    <p:sldId id="387" r:id="rId21"/>
    <p:sldId id="386" r:id="rId22"/>
    <p:sldId id="385" r:id="rId23"/>
    <p:sldId id="384" r:id="rId24"/>
    <p:sldId id="383" r:id="rId25"/>
    <p:sldId id="382" r:id="rId26"/>
    <p:sldId id="381" r:id="rId27"/>
    <p:sldId id="380" r:id="rId28"/>
    <p:sldId id="390" r:id="rId29"/>
    <p:sldId id="392" r:id="rId30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华文琥珀" panose="0201080004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6600"/>
    <a:srgbClr val="660066"/>
    <a:srgbClr val="FF0000"/>
    <a:srgbClr val="3399FF"/>
    <a:srgbClr val="9178EC"/>
    <a:srgbClr val="EB9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88"/>
  </p:normalViewPr>
  <p:slideViewPr>
    <p:cSldViewPr showGuides="1">
      <p:cViewPr varScale="1">
        <p:scale>
          <a:sx n="107" d="100"/>
          <a:sy n="107" d="100"/>
        </p:scale>
        <p:origin x="-84" y="-300"/>
      </p:cViewPr>
      <p:guideLst>
        <p:guide orient="horz" pos="1620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E83203-B02D-4ED7-B657-346B4486175D}" type="doc">
      <dgm:prSet loTypeId="urn:microsoft.com/office/officeart/2005/8/layout/hProcess9#1" loCatId="process" qsTypeId="urn:microsoft.com/office/officeart/2005/8/quickstyle/simple1#1" qsCatId="simple" csTypeId="urn:microsoft.com/office/officeart/2005/8/colors/accent2_3#1" csCatId="accent2" phldr="1"/>
      <dgm:spPr/>
    </dgm:pt>
    <dgm:pt modelId="{18ED8B85-B454-4F41-9EBE-5B0858EDAFC8}">
      <dgm:prSet phldrT="[文本]"/>
      <dgm:spPr>
        <a:xfrm>
          <a:off x="43" y="1026317"/>
          <a:ext cx="1761550" cy="1368423"/>
        </a:xfrm>
      </dgm:spPr>
      <dgm:t>
        <a:bodyPr/>
        <a:lstStyle/>
        <a:p>
          <a:r>
            <a:rPr lang="zh-CN" altLang="en-US" dirty="0" smtClean="0"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古代</a:t>
          </a:r>
          <a:endParaRPr lang="zh-CN" altLang="en-US" dirty="0"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090D281B-10B8-444F-9BBF-357E2F8E39D1}" type="parTrans" cxnId="{301AD188-55B7-45F7-814A-D2DA6589186F}">
      <dgm:prSet/>
      <dgm:spPr/>
      <dgm:t>
        <a:bodyPr/>
        <a:lstStyle/>
        <a:p>
          <a:endParaRPr lang="zh-CN" altLang="en-US"/>
        </a:p>
      </dgm:t>
    </dgm:pt>
    <dgm:pt modelId="{50104238-DF3E-4851-AF16-9FE3A537B196}" type="sibTrans" cxnId="{301AD188-55B7-45F7-814A-D2DA6589186F}">
      <dgm:prSet/>
      <dgm:spPr/>
      <dgm:t>
        <a:bodyPr/>
        <a:lstStyle/>
        <a:p>
          <a:endParaRPr lang="zh-CN" altLang="en-US"/>
        </a:p>
      </dgm:t>
    </dgm:pt>
    <dgm:pt modelId="{B327E9B7-21F1-4B78-8AA3-E497EB2FB48F}">
      <dgm:prSet phldrT="[文本]"/>
      <dgm:spPr>
        <a:xfrm>
          <a:off x="1976744" y="1026317"/>
          <a:ext cx="1761550" cy="1368423"/>
        </a:xfrm>
      </dgm:spPr>
      <dgm:t>
        <a:bodyPr/>
        <a:lstStyle/>
        <a:p>
          <a:r>
            <a:rPr lang="zh-CN" altLang="en-US" smtClean="0"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近代</a:t>
          </a:r>
          <a:endParaRPr lang="zh-CN" altLang="en-US" dirty="0"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86DFEF2D-4B44-41BB-8B4D-D57B8413465F}" type="parTrans" cxnId="{E3396340-6DEA-4EFF-81A8-3B75EBD9146D}">
      <dgm:prSet/>
      <dgm:spPr/>
      <dgm:t>
        <a:bodyPr/>
        <a:lstStyle/>
        <a:p>
          <a:endParaRPr lang="zh-CN" altLang="en-US"/>
        </a:p>
      </dgm:t>
    </dgm:pt>
    <dgm:pt modelId="{2516DDED-2828-40AC-90CC-783A3E65340D}" type="sibTrans" cxnId="{E3396340-6DEA-4EFF-81A8-3B75EBD9146D}">
      <dgm:prSet/>
      <dgm:spPr/>
      <dgm:t>
        <a:bodyPr/>
        <a:lstStyle/>
        <a:p>
          <a:endParaRPr lang="zh-CN" altLang="en-US"/>
        </a:p>
      </dgm:t>
    </dgm:pt>
    <dgm:pt modelId="{75F5334E-CAAA-426F-8C2C-897FBBF306E5}">
      <dgm:prSet phldrT="[文本]"/>
      <dgm:spPr>
        <a:xfrm>
          <a:off x="3795968" y="988891"/>
          <a:ext cx="1761550" cy="1368423"/>
        </a:xfrm>
      </dgm:spPr>
      <dgm:t>
        <a:bodyPr/>
        <a:lstStyle/>
        <a:p>
          <a:r>
            <a:rPr lang="zh-CN" altLang="en-US" dirty="0" smtClean="0"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现代</a:t>
          </a:r>
          <a:endParaRPr lang="zh-CN" altLang="en-US" dirty="0"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45CA3408-44D0-4677-AD84-E657E5C42E4B}" type="parTrans" cxnId="{CB091893-0DD0-4117-8FF3-836846F1C6EC}">
      <dgm:prSet/>
      <dgm:spPr/>
      <dgm:t>
        <a:bodyPr/>
        <a:lstStyle/>
        <a:p>
          <a:endParaRPr lang="zh-CN" altLang="en-US"/>
        </a:p>
      </dgm:t>
    </dgm:pt>
    <dgm:pt modelId="{AC03AC4B-EC2B-42B2-870D-BB0F0840E3F5}" type="sibTrans" cxnId="{CB091893-0DD0-4117-8FF3-836846F1C6EC}">
      <dgm:prSet/>
      <dgm:spPr/>
      <dgm:t>
        <a:bodyPr/>
        <a:lstStyle/>
        <a:p>
          <a:endParaRPr lang="zh-CN" altLang="en-US"/>
        </a:p>
      </dgm:t>
    </dgm:pt>
    <dgm:pt modelId="{B0AF454F-575A-43AA-83AC-6366E289E395}" type="pres">
      <dgm:prSet presAssocID="{EEE83203-B02D-4ED7-B657-346B4486175D}" presName="CompostProcess" presStyleCnt="0">
        <dgm:presLayoutVars>
          <dgm:dir/>
          <dgm:resizeHandles val="exact"/>
        </dgm:presLayoutVars>
      </dgm:prSet>
      <dgm:spPr/>
    </dgm:pt>
    <dgm:pt modelId="{2EE07674-81CF-480C-A5E3-0EE3B3B043D4}" type="pres">
      <dgm:prSet presAssocID="{EEE83203-B02D-4ED7-B657-346B4486175D}" presName="arrow" presStyleLbl="bgShp" presStyleIdx="0" presStyleCnt="1" custLinFactNeighborX="-708" custLinFactNeighborY="8260"/>
      <dgm:spPr>
        <a:xfrm>
          <a:off x="468801" y="0"/>
          <a:ext cx="4857784" cy="3421058"/>
        </a:xfrm>
        <a:prstGeom prst="rightArrow">
          <a:avLst/>
        </a:prstGeom>
      </dgm:spPr>
    </dgm:pt>
    <dgm:pt modelId="{C05EC131-CDC0-40A1-A1A9-A1CB067ED799}" type="pres">
      <dgm:prSet presAssocID="{EEE83203-B02D-4ED7-B657-346B4486175D}" presName="linearProcess" presStyleCnt="0"/>
      <dgm:spPr/>
    </dgm:pt>
    <dgm:pt modelId="{F893062A-330B-46BA-B89A-8A1376DCCB3F}" type="pres">
      <dgm:prSet presAssocID="{18ED8B85-B454-4F41-9EBE-5B0858EDAFC8}" presName="text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424E1F2E-D6FE-4C90-9BE4-A2A812FC7BE8}" type="pres">
      <dgm:prSet presAssocID="{50104238-DF3E-4851-AF16-9FE3A537B196}" presName="sibTrans" presStyleCnt="0"/>
      <dgm:spPr/>
    </dgm:pt>
    <dgm:pt modelId="{0027369E-DAA4-4C9E-915F-BF8C533B330B}" type="pres">
      <dgm:prSet presAssocID="{B327E9B7-21F1-4B78-8AA3-E497EB2FB48F}" presName="text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B24CC2E9-4BAA-4B93-B4CF-BEB96FD804F6}" type="pres">
      <dgm:prSet presAssocID="{2516DDED-2828-40AC-90CC-783A3E65340D}" presName="sibTrans" presStyleCnt="0"/>
      <dgm:spPr/>
    </dgm:pt>
    <dgm:pt modelId="{6562432D-D248-4B7B-9465-1DE9C04D0BCF}" type="pres">
      <dgm:prSet presAssocID="{75F5334E-CAAA-426F-8C2C-897FBBF306E5}" presName="textNode" presStyleLbl="node1" presStyleIdx="2" presStyleCnt="3" custLinFactNeighborX="-11320" custLinFactNeighborY="-19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EB7158E2-1914-442F-95FD-B961BD2DB2CC}" type="presOf" srcId="{B327E9B7-21F1-4B78-8AA3-E497EB2FB48F}" destId="{0027369E-DAA4-4C9E-915F-BF8C533B330B}" srcOrd="0" destOrd="0" presId="urn:microsoft.com/office/officeart/2005/8/layout/hProcess9#1"/>
    <dgm:cxn modelId="{301AD188-55B7-45F7-814A-D2DA6589186F}" srcId="{EEE83203-B02D-4ED7-B657-346B4486175D}" destId="{18ED8B85-B454-4F41-9EBE-5B0858EDAFC8}" srcOrd="0" destOrd="0" parTransId="{090D281B-10B8-444F-9BBF-357E2F8E39D1}" sibTransId="{50104238-DF3E-4851-AF16-9FE3A537B196}"/>
    <dgm:cxn modelId="{CB091893-0DD0-4117-8FF3-836846F1C6EC}" srcId="{EEE83203-B02D-4ED7-B657-346B4486175D}" destId="{75F5334E-CAAA-426F-8C2C-897FBBF306E5}" srcOrd="2" destOrd="0" parTransId="{45CA3408-44D0-4677-AD84-E657E5C42E4B}" sibTransId="{AC03AC4B-EC2B-42B2-870D-BB0F0840E3F5}"/>
    <dgm:cxn modelId="{70B8717F-C6B0-4815-ACAA-1C5E95909533}" type="presOf" srcId="{75F5334E-CAAA-426F-8C2C-897FBBF306E5}" destId="{6562432D-D248-4B7B-9465-1DE9C04D0BCF}" srcOrd="0" destOrd="0" presId="urn:microsoft.com/office/officeart/2005/8/layout/hProcess9#1"/>
    <dgm:cxn modelId="{B91041F9-64D5-4214-A459-A2CDF22D8051}" type="presOf" srcId="{18ED8B85-B454-4F41-9EBE-5B0858EDAFC8}" destId="{F893062A-330B-46BA-B89A-8A1376DCCB3F}" srcOrd="0" destOrd="0" presId="urn:microsoft.com/office/officeart/2005/8/layout/hProcess9#1"/>
    <dgm:cxn modelId="{E3396340-6DEA-4EFF-81A8-3B75EBD9146D}" srcId="{EEE83203-B02D-4ED7-B657-346B4486175D}" destId="{B327E9B7-21F1-4B78-8AA3-E497EB2FB48F}" srcOrd="1" destOrd="0" parTransId="{86DFEF2D-4B44-41BB-8B4D-D57B8413465F}" sibTransId="{2516DDED-2828-40AC-90CC-783A3E65340D}"/>
    <dgm:cxn modelId="{63C9FFF2-31BE-4DED-9A22-A204AF40F134}" type="presOf" srcId="{EEE83203-B02D-4ED7-B657-346B4486175D}" destId="{B0AF454F-575A-43AA-83AC-6366E289E395}" srcOrd="0" destOrd="0" presId="urn:microsoft.com/office/officeart/2005/8/layout/hProcess9#1"/>
    <dgm:cxn modelId="{F58369F8-1D81-4630-9A76-EA9877EF9E7A}" type="presParOf" srcId="{B0AF454F-575A-43AA-83AC-6366E289E395}" destId="{2EE07674-81CF-480C-A5E3-0EE3B3B043D4}" srcOrd="0" destOrd="0" presId="urn:microsoft.com/office/officeart/2005/8/layout/hProcess9#1"/>
    <dgm:cxn modelId="{DA4E4258-B5EB-4D01-B85F-F771B4ACBF6E}" type="presParOf" srcId="{B0AF454F-575A-43AA-83AC-6366E289E395}" destId="{C05EC131-CDC0-40A1-A1A9-A1CB067ED799}" srcOrd="1" destOrd="0" presId="urn:microsoft.com/office/officeart/2005/8/layout/hProcess9#1"/>
    <dgm:cxn modelId="{C860433C-B9E8-4B96-A208-929522F46829}" type="presParOf" srcId="{C05EC131-CDC0-40A1-A1A9-A1CB067ED799}" destId="{F893062A-330B-46BA-B89A-8A1376DCCB3F}" srcOrd="0" destOrd="0" presId="urn:microsoft.com/office/officeart/2005/8/layout/hProcess9#1"/>
    <dgm:cxn modelId="{643F1AF1-DE0F-4E15-92DD-A190F9E7C3E2}" type="presParOf" srcId="{C05EC131-CDC0-40A1-A1A9-A1CB067ED799}" destId="{424E1F2E-D6FE-4C90-9BE4-A2A812FC7BE8}" srcOrd="1" destOrd="0" presId="urn:microsoft.com/office/officeart/2005/8/layout/hProcess9#1"/>
    <dgm:cxn modelId="{A2986431-A433-49B0-A72E-DA0B798B7F8B}" type="presParOf" srcId="{C05EC131-CDC0-40A1-A1A9-A1CB067ED799}" destId="{0027369E-DAA4-4C9E-915F-BF8C533B330B}" srcOrd="2" destOrd="0" presId="urn:microsoft.com/office/officeart/2005/8/layout/hProcess9#1"/>
    <dgm:cxn modelId="{B5DBA979-933D-4DCC-A975-3E422B318A90}" type="presParOf" srcId="{C05EC131-CDC0-40A1-A1A9-A1CB067ED799}" destId="{B24CC2E9-4BAA-4B93-B4CF-BEB96FD804F6}" srcOrd="3" destOrd="0" presId="urn:microsoft.com/office/officeart/2005/8/layout/hProcess9#1"/>
    <dgm:cxn modelId="{B472AAB6-054B-4D5F-9E1C-6BBCA08878CF}" type="presParOf" srcId="{C05EC131-CDC0-40A1-A1A9-A1CB067ED799}" destId="{6562432D-D248-4B7B-9465-1DE9C04D0BCF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07674-81CF-480C-A5E3-0EE3B3B043D4}">
      <dsp:nvSpPr>
        <dsp:cNvPr id="0" name=""/>
        <dsp:cNvSpPr/>
      </dsp:nvSpPr>
      <dsp:spPr>
        <a:xfrm>
          <a:off x="524482" y="0"/>
          <a:ext cx="6462704" cy="251173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3062A-330B-46BA-B89A-8A1376DCCB3F}">
      <dsp:nvSpPr>
        <dsp:cNvPr id="0" name=""/>
        <dsp:cNvSpPr/>
      </dsp:nvSpPr>
      <dsp:spPr>
        <a:xfrm>
          <a:off x="0" y="753519"/>
          <a:ext cx="2280954" cy="1004692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古代</a:t>
          </a:r>
          <a:endParaRPr lang="zh-CN" altLang="en-US" sz="4000" kern="1200" dirty="0"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49045" y="802564"/>
        <a:ext cx="2182864" cy="906602"/>
      </dsp:txXfrm>
    </dsp:sp>
    <dsp:sp modelId="{0027369E-DAA4-4C9E-915F-BF8C533B330B}">
      <dsp:nvSpPr>
        <dsp:cNvPr id="0" name=""/>
        <dsp:cNvSpPr/>
      </dsp:nvSpPr>
      <dsp:spPr>
        <a:xfrm>
          <a:off x="2661113" y="753519"/>
          <a:ext cx="2280954" cy="1004692"/>
        </a:xfrm>
        <a:prstGeom prst="roundRect">
          <a:avLst/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smtClean="0"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近代</a:t>
          </a:r>
          <a:endParaRPr lang="zh-CN" altLang="en-US" sz="4000" kern="1200" dirty="0"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2710158" y="802564"/>
        <a:ext cx="2182864" cy="906602"/>
      </dsp:txXfrm>
    </dsp:sp>
    <dsp:sp modelId="{6562432D-D248-4B7B-9465-1DE9C04D0BCF}">
      <dsp:nvSpPr>
        <dsp:cNvPr id="0" name=""/>
        <dsp:cNvSpPr/>
      </dsp:nvSpPr>
      <dsp:spPr>
        <a:xfrm>
          <a:off x="5279193" y="734299"/>
          <a:ext cx="2280954" cy="1004692"/>
        </a:xfrm>
        <a:prstGeom prst="round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现代</a:t>
          </a:r>
          <a:endParaRPr lang="zh-CN" altLang="en-US" sz="4000" kern="1200" dirty="0"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5328238" y="783344"/>
        <a:ext cx="2182864" cy="906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0CDEDC-BA13-4955-B8F8-B456004A96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2023\4\21 Friday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ea typeface="宋体" panose="02010600030101010101" pitchFamily="2" charset="-122"/>
              </a:rPr>
              <a:t>‹#›</a:t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9725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</a:ln>
        </p:spPr>
      </p:sp>
      <p:sp>
        <p:nvSpPr>
          <p:cNvPr id="44035" name="备注占位符 2"/>
          <p:cNvSpPr>
            <a:spLocks noGrp="1"/>
          </p:cNvSpPr>
          <p:nvPr>
            <p:ph type="body"/>
          </p:nvPr>
        </p:nvSpPr>
        <p:spPr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</a:ln>
        </p:spPr>
        <p:txBody>
          <a:bodyPr wrap="square" lIns="91440" tIns="45720" rIns="91440" bIns="45720" anchor="t" anchorCtr="0"/>
          <a:lstStyle/>
          <a:p>
            <a:pPr lvl="0" defTabSz="1068705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403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1068705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  <a:t>1</a:t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</a:ln>
        </p:spPr>
      </p:sp>
      <p:sp>
        <p:nvSpPr>
          <p:cNvPr id="45059" name="备注占位符 2"/>
          <p:cNvSpPr>
            <a:spLocks noGrp="1"/>
          </p:cNvSpPr>
          <p:nvPr>
            <p:ph type="body"/>
          </p:nvPr>
        </p:nvSpPr>
        <p:spPr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</a:ln>
        </p:spPr>
        <p:txBody>
          <a:bodyPr wrap="square" lIns="91440" tIns="45720" rIns="91440" bIns="45720" anchor="t" anchorCtr="0"/>
          <a:lstStyle/>
          <a:p>
            <a:pPr lvl="0" defTabSz="1068705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5060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1068705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  <a:t>2</a:t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ea typeface="宋体" panose="02010600030101010101" pitchFamily="2" charset="-122"/>
              </a:rPr>
              <a:t>3</a:t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4710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ea typeface="宋体" panose="02010600030101010101" pitchFamily="2" charset="-122"/>
              </a:rPr>
              <a:t>7</a:t>
            </a:fld>
            <a:endParaRPr lang="en-US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4813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ea typeface="宋体" panose="02010600030101010101" pitchFamily="2" charset="-122"/>
              </a:rPr>
              <a:t>8</a:t>
            </a:fld>
            <a:endParaRPr lang="en-US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fld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51373"/>
            <a:ext cx="4038600" cy="32920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51373"/>
            <a:ext cx="4038600" cy="32920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528637"/>
            <a:ext cx="2057400" cy="42148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28637"/>
            <a:ext cx="6019800" cy="42148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528637"/>
            <a:ext cx="8229600" cy="42148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28638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451373"/>
            <a:ext cx="8229600" cy="3292078"/>
          </a:xfrm>
        </p:spPr>
        <p:txBody>
          <a:bodyPr vert="horz" wrap="square" lIns="91440" tIns="45720" rIns="91440" bIns="45720" numCol="1" anchor="t" anchorCtr="0" compatLnSpc="1"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endParaRPr kumimoji="0" lang="zh-CN" altLang="en-US" sz="2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8"/>
          <p:cNvSpPr>
            <a:spLocks noGrp="1"/>
          </p:cNvSpPr>
          <p:nvPr>
            <p:ph type="title"/>
          </p:nvPr>
        </p:nvSpPr>
        <p:spPr>
          <a:xfrm>
            <a:off x="468313" y="519113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51" name="文本占位符 29"/>
          <p:cNvSpPr>
            <a:spLocks noGrp="1"/>
          </p:cNvSpPr>
          <p:nvPr>
            <p:ph type="body" idx="1"/>
          </p:nvPr>
        </p:nvSpPr>
        <p:spPr>
          <a:xfrm>
            <a:off x="468313" y="1436688"/>
            <a:ext cx="8229600" cy="32924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pic>
        <p:nvPicPr>
          <p:cNvPr id="2052" name="图片 2" descr="图片11"/>
          <p:cNvPicPr>
            <a:picLocks noChangeAspect="1"/>
          </p:cNvPicPr>
          <p:nvPr userDrawn="1"/>
        </p:nvPicPr>
        <p:blipFill>
          <a:blip r:embed="rId16"/>
          <a:srcRect t="71274" b="14183"/>
          <a:stretch>
            <a:fillRect/>
          </a:stretch>
        </p:blipFill>
        <p:spPr>
          <a:xfrm>
            <a:off x="0" y="4840288"/>
            <a:ext cx="9144000" cy="303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6" descr="2006619050110"/>
          <p:cNvPicPr>
            <a:picLocks noChangeAspect="1"/>
          </p:cNvPicPr>
          <p:nvPr userDrawn="1"/>
        </p:nvPicPr>
        <p:blipFill>
          <a:blip r:embed="rId17"/>
          <a:srcRect t="33861" b="47272"/>
          <a:stretch>
            <a:fillRect/>
          </a:stretch>
        </p:blipFill>
        <p:spPr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>
          <a:solidFill>
            <a:schemeClr val="tx1"/>
          </a:solidFill>
          <a:latin typeface="+mn-lt"/>
          <a:ea typeface="+mn-ea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>
          <a:solidFill>
            <a:schemeClr val="tx1"/>
          </a:solidFill>
          <a:latin typeface="+mn-lt"/>
          <a:ea typeface="+mn-ea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  <a:ea typeface="+mn-ea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  <a:ea typeface="+mn-ea"/>
        </a:defRPr>
      </a:lvl5pPr>
      <a:lvl6pPr marL="1919605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  <a:ea typeface="+mn-ea"/>
        </a:defRPr>
      </a:lvl6pPr>
      <a:lvl7pPr marL="2376805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  <a:ea typeface="+mn-ea"/>
        </a:defRPr>
      </a:lvl7pPr>
      <a:lvl8pPr marL="2834005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  <a:ea typeface="+mn-ea"/>
        </a:defRPr>
      </a:lvl8pPr>
      <a:lvl9pPr marL="3291205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&#36817;&#20195;&#23624;&#36785;&#22806;&#20132;.flv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7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6.xml"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tags" Target="../tags/tag24.xml" Id="rId8" /><Relationship Type="http://schemas.openxmlformats.org/officeDocument/2006/relationships/image" Target="../media/image9.png" Id="rId13" /><Relationship Type="http://schemas.openxmlformats.org/officeDocument/2006/relationships/tags" Target="../tags/tag19.xml" Id="rId3" /><Relationship Type="http://schemas.openxmlformats.org/officeDocument/2006/relationships/tags" Target="../tags/tag23.xml" Id="rId7" /><Relationship Type="http://schemas.openxmlformats.org/officeDocument/2006/relationships/slideLayout" Target="../slideLayouts/slideLayout13.xml" Id="rId12" /><Relationship Type="http://schemas.openxmlformats.org/officeDocument/2006/relationships/tags" Target="../tags/tag18.xml" Id="rId2" /><Relationship Type="http://schemas.openxmlformats.org/officeDocument/2006/relationships/tags" Target="../tags/tag17.xml" Id="rId1" /><Relationship Type="http://schemas.openxmlformats.org/officeDocument/2006/relationships/tags" Target="../tags/tag22.xml" Id="rId6" /><Relationship Type="http://schemas.openxmlformats.org/officeDocument/2006/relationships/tags" Target="../tags/tag27.xml" Id="rId11" /><Relationship Type="http://schemas.openxmlformats.org/officeDocument/2006/relationships/tags" Target="../tags/tag21.xml" Id="rId5" /><Relationship Type="http://schemas.openxmlformats.org/officeDocument/2006/relationships/tags" Target="../tags/tag26.xml" Id="rId10" /><Relationship Type="http://schemas.openxmlformats.org/officeDocument/2006/relationships/tags" Target="../tags/tag20.xml" Id="rId4" /><Relationship Type="http://schemas.openxmlformats.org/officeDocument/2006/relationships/tags" Target="../tags/tag25.xml" Id="rId9" /><Relationship Type="http://schemas.openxmlformats.org/officeDocument/2006/relationships/image" Target="../media/image10.GIF" Id="rId14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/>
          <p:nvPr/>
        </p:nvSpPr>
        <p:spPr>
          <a:xfrm>
            <a:off x="250825" y="195263"/>
            <a:ext cx="8642350" cy="475297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20" name="Picture 12" descr="https://pics1.baidu.com/feed/0eb30f2442a7d9330f311c79d225071672f00197.jpeg?token=3af56cdda54401674aa3aba4a78ad58e&amp;s=1C23289C44031EFC56F8B89103009089"/>
          <p:cNvPicPr>
            <a:picLocks noChangeAspect="1"/>
          </p:cNvPicPr>
          <p:nvPr/>
        </p:nvPicPr>
        <p:blipFill>
          <a:blip r:embed="rId3"/>
          <a:srcRect r="6413" b="12801"/>
          <a:stretch>
            <a:fillRect/>
          </a:stretch>
        </p:blipFill>
        <p:spPr>
          <a:xfrm>
            <a:off x="357188" y="1023938"/>
            <a:ext cx="3635375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211638" y="587375"/>
            <a:ext cx="4572000" cy="3968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中国外交政策的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宗旨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维护世界和平、促进共同发展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。中国始终是世界和平的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建设者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、全球发展的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贡献者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、国际秩序的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维护者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，愿扩大同各国的利益交汇点，推动构建以合作共赢为核心的新型国际关系，推动形成人类命运共同体和利益共同体。</a:t>
            </a: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/>
          <p:cNvPicPr>
            <a:picLocks noChangeAspect="1"/>
          </p:cNvPicPr>
          <p:nvPr/>
        </p:nvPicPr>
        <p:blipFill>
          <a:blip r:embed="rId2"/>
          <a:srcRect l="11269" r="7024"/>
          <a:stretch>
            <a:fillRect/>
          </a:stretch>
        </p:blipFill>
        <p:spPr>
          <a:xfrm>
            <a:off x="228600" y="754063"/>
            <a:ext cx="8686800" cy="417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5" descr="12521115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3"/>
          <a:stretch>
            <a:fillRect/>
          </a:stretch>
        </p:blipFill>
        <p:spPr bwMode="auto">
          <a:xfrm>
            <a:off x="7772653" y="731639"/>
            <a:ext cx="1422371" cy="1441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7" descr="69154bd8bad24c188e778d6cd62ba4bb_th"/>
          <p:cNvSpPr>
            <a:spLocks noChangeAspect="1"/>
          </p:cNvSpPr>
          <p:nvPr/>
        </p:nvSpPr>
        <p:spPr>
          <a:xfrm>
            <a:off x="4451350" y="2457450"/>
            <a:ext cx="241300" cy="228600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5605" name="AutoShape 9" descr="69154bd8bad24c188e778d6cd62ba4bb_th"/>
          <p:cNvSpPr>
            <a:spLocks noChangeAspect="1"/>
          </p:cNvSpPr>
          <p:nvPr/>
        </p:nvSpPr>
        <p:spPr>
          <a:xfrm>
            <a:off x="4451350" y="2457450"/>
            <a:ext cx="241300" cy="228600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9" name="图片 4" descr="eac4b74543a98226d7c5fb218882b9014a90eb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4"/>
          <a:stretch>
            <a:fillRect/>
          </a:stretch>
        </p:blipFill>
        <p:spPr bwMode="auto">
          <a:xfrm>
            <a:off x="1964109" y="1232298"/>
            <a:ext cx="1771351" cy="15120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67" name="AutoShape 23"/>
          <p:cNvSpPr/>
          <p:nvPr/>
        </p:nvSpPr>
        <p:spPr>
          <a:xfrm>
            <a:off x="228600" y="4137025"/>
            <a:ext cx="2571750" cy="541338"/>
          </a:xfrm>
          <a:prstGeom prst="chevron">
            <a:avLst>
              <a:gd name="adj" fmla="val 68357"/>
            </a:avLst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71076" tIns="35538" rIns="71076" bIns="35538" anchor="ctr" anchorCtr="0"/>
          <a:lstStyle/>
          <a:p>
            <a:pPr algn="ctr"/>
            <a:r>
              <a:rPr lang="zh-CN" altLang="en-US" sz="2500" dirty="0">
                <a:solidFill>
                  <a:srgbClr val="FF33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国力强盛</a:t>
            </a:r>
          </a:p>
        </p:txBody>
      </p:sp>
      <p:sp>
        <p:nvSpPr>
          <p:cNvPr id="108568" name="AutoShape 24"/>
          <p:cNvSpPr/>
          <p:nvPr/>
        </p:nvSpPr>
        <p:spPr>
          <a:xfrm>
            <a:off x="2286000" y="4137025"/>
            <a:ext cx="2571750" cy="541338"/>
          </a:xfrm>
          <a:prstGeom prst="chevron">
            <a:avLst>
              <a:gd name="adj" fmla="val 68357"/>
            </a:avLst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71076" tIns="35538" rIns="71076" bIns="35538" anchor="ctr" anchorCtr="0"/>
          <a:lstStyle/>
          <a:p>
            <a:pPr algn="ctr"/>
            <a:r>
              <a:rPr lang="zh-CN" altLang="en-US" sz="2500" dirty="0">
                <a:solidFill>
                  <a:srgbClr val="FF33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文化昌盛</a:t>
            </a:r>
          </a:p>
        </p:txBody>
      </p:sp>
      <p:sp>
        <p:nvSpPr>
          <p:cNvPr id="108569" name="AutoShape 25"/>
          <p:cNvSpPr/>
          <p:nvPr/>
        </p:nvSpPr>
        <p:spPr>
          <a:xfrm>
            <a:off x="4343400" y="4137025"/>
            <a:ext cx="2571750" cy="541338"/>
          </a:xfrm>
          <a:prstGeom prst="chevron">
            <a:avLst>
              <a:gd name="adj" fmla="val 68357"/>
            </a:avLst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71076" tIns="35538" rIns="71076" bIns="35538" anchor="ctr" anchorCtr="0"/>
          <a:lstStyle/>
          <a:p>
            <a:pPr algn="ctr"/>
            <a:r>
              <a:rPr lang="zh-CN" altLang="en-US" sz="2500" dirty="0">
                <a:solidFill>
                  <a:srgbClr val="FF33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对外开放</a:t>
            </a:r>
          </a:p>
        </p:txBody>
      </p:sp>
      <p:sp>
        <p:nvSpPr>
          <p:cNvPr id="108570" name="AutoShape 26"/>
          <p:cNvSpPr/>
          <p:nvPr/>
        </p:nvSpPr>
        <p:spPr>
          <a:xfrm>
            <a:off x="6400800" y="4137025"/>
            <a:ext cx="2514600" cy="541338"/>
          </a:xfrm>
          <a:prstGeom prst="chevron">
            <a:avLst>
              <a:gd name="adj" fmla="val 68365"/>
            </a:avLst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71076" tIns="35538" rIns="71076" bIns="35538" anchor="ctr" anchorCtr="0"/>
          <a:lstStyle/>
          <a:p>
            <a:pPr algn="ctr"/>
            <a:r>
              <a:rPr lang="zh-CN" altLang="en-US" sz="2500" dirty="0">
                <a:solidFill>
                  <a:srgbClr val="FF33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交通发达</a:t>
            </a:r>
          </a:p>
        </p:txBody>
      </p:sp>
      <p:sp>
        <p:nvSpPr>
          <p:cNvPr id="17425" name="Text Box 17"/>
          <p:cNvSpPr txBox="1"/>
          <p:nvPr/>
        </p:nvSpPr>
        <p:spPr>
          <a:xfrm>
            <a:off x="5292725" y="149225"/>
            <a:ext cx="1373188" cy="547688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原因？</a:t>
            </a:r>
          </a:p>
        </p:txBody>
      </p:sp>
      <p:sp>
        <p:nvSpPr>
          <p:cNvPr id="19" name="AutoShape 28"/>
          <p:cNvSpPr/>
          <p:nvPr/>
        </p:nvSpPr>
        <p:spPr>
          <a:xfrm>
            <a:off x="3438525" y="963613"/>
            <a:ext cx="1493838" cy="815975"/>
          </a:xfrm>
          <a:prstGeom prst="wedgeRoundRectCallout">
            <a:avLst>
              <a:gd name="adj1" fmla="val -80120"/>
              <a:gd name="adj2" fmla="val 16611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71076" tIns="35538" rIns="71076" bIns="35538"/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向西学习佛法</a:t>
            </a:r>
          </a:p>
        </p:txBody>
      </p:sp>
      <p:sp>
        <p:nvSpPr>
          <p:cNvPr id="20" name="AutoShape 29"/>
          <p:cNvSpPr/>
          <p:nvPr/>
        </p:nvSpPr>
        <p:spPr>
          <a:xfrm>
            <a:off x="5868988" y="946150"/>
            <a:ext cx="1592262" cy="833438"/>
          </a:xfrm>
          <a:prstGeom prst="wedgeRoundRectCallout">
            <a:avLst>
              <a:gd name="adj1" fmla="val 80250"/>
              <a:gd name="adj2" fmla="val -24093"/>
              <a:gd name="adj3" fmla="val 1666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71076" tIns="35538" rIns="71076" bIns="35538"/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向东传播唐朝文化</a:t>
            </a:r>
          </a:p>
        </p:txBody>
      </p:sp>
      <p:sp>
        <p:nvSpPr>
          <p:cNvPr id="25614" name="矩形 20"/>
          <p:cNvSpPr/>
          <p:nvPr/>
        </p:nvSpPr>
        <p:spPr>
          <a:xfrm>
            <a:off x="2033588" y="149225"/>
            <a:ext cx="3375025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71076" tIns="35538" rIns="71076" bIns="3553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唐朝的对外交流频繁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03" y="2302981"/>
            <a:ext cx="2082928" cy="147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16" name="矩形 15"/>
          <p:cNvSpPr/>
          <p:nvPr/>
        </p:nvSpPr>
        <p:spPr>
          <a:xfrm>
            <a:off x="179388" y="149225"/>
            <a:ext cx="8736012" cy="48418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8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7" grpId="0" animBg="1"/>
      <p:bldP spid="108568" grpId="0" animBg="1"/>
      <p:bldP spid="108569" grpId="0" animBg="1"/>
      <p:bldP spid="108570" grpId="0" animBg="1"/>
      <p:bldP spid="17425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755650" y="700088"/>
            <a:ext cx="6537325" cy="423862"/>
          </a:xfrm>
        </p:spPr>
        <p:txBody>
          <a:bodyPr vert="horz" wrap="square" lIns="0" tIns="45720" rIns="0" bIns="0" anchor="b" anchorCtr="0"/>
          <a:lstStyle/>
          <a:p>
            <a:r>
              <a:rPr lang="en-US" altLang="zh-CN" sz="3200" b="1" dirty="0">
                <a:solidFill>
                  <a:schemeClr val="tx1"/>
                </a:solidFill>
                <a:ea typeface="黑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chemeClr val="tx1"/>
                </a:solidFill>
                <a:ea typeface="黑体" panose="02010609060101010101" pitchFamily="49" charset="-122"/>
              </a:rPr>
              <a:t>宋元时期的对外交流</a:t>
            </a:r>
          </a:p>
        </p:txBody>
      </p:sp>
      <p:sp>
        <p:nvSpPr>
          <p:cNvPr id="62467" name="Rectangle 3"/>
          <p:cNvSpPr>
            <a:spLocks noGrp="1"/>
          </p:cNvSpPr>
          <p:nvPr>
            <p:ph idx="1"/>
          </p:nvPr>
        </p:nvSpPr>
        <p:spPr>
          <a:xfrm>
            <a:off x="457200" y="1373188"/>
            <a:ext cx="8229600" cy="3617912"/>
          </a:xfrm>
        </p:spPr>
        <p:txBody>
          <a:bodyPr vert="horz" wrap="square" lIns="91440" tIns="45720" rIns="91440" bIns="45720" anchor="t" anchorCtr="0"/>
          <a:lstStyle/>
          <a:p>
            <a:pPr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）宋代对外贸易盛况空前，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广州、泉州、明州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是著名的商港。设置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市舶司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管理对外贸易。</a:t>
            </a:r>
          </a:p>
          <a:p>
            <a:pPr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）元朝时期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波斯人、阿拉伯人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来到中国长期定居成为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回族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的一部分。</a:t>
            </a:r>
          </a:p>
          <a:p>
            <a:pPr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）元朝时期，意大利人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马可波罗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来到中国，留下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马可波罗游纪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6628" name="矩形 5"/>
          <p:cNvSpPr/>
          <p:nvPr/>
        </p:nvSpPr>
        <p:spPr>
          <a:xfrm>
            <a:off x="179388" y="238125"/>
            <a:ext cx="8785225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4" descr="http://img4.imgtn.bdimg.com/it/u=1125129606,3302900852&amp;fm=26&amp;gp=0.jpg"/>
          <p:cNvSpPr>
            <a:spLocks noChangeAspect="1"/>
          </p:cNvSpPr>
          <p:nvPr/>
        </p:nvSpPr>
        <p:spPr>
          <a:xfrm>
            <a:off x="123825" y="-574675"/>
            <a:ext cx="241300" cy="228600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7651" name="TextBox 34"/>
          <p:cNvSpPr txBox="1"/>
          <p:nvPr/>
        </p:nvSpPr>
        <p:spPr>
          <a:xfrm>
            <a:off x="2276475" y="560388"/>
            <a:ext cx="5895975" cy="811212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宋元时期对外交通路线、范围与唐朝时相比，有何变化？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652" name="矩形 40"/>
          <p:cNvSpPr/>
          <p:nvPr/>
        </p:nvSpPr>
        <p:spPr>
          <a:xfrm>
            <a:off x="115888" y="560388"/>
            <a:ext cx="2298700" cy="503237"/>
          </a:xfrm>
          <a:prstGeom prst="rect">
            <a:avLst/>
          </a:prstGeom>
          <a:noFill/>
          <a:ln w="9525">
            <a:noFill/>
          </a:ln>
        </p:spPr>
        <p:txBody>
          <a:bodyPr wrap="none" lIns="71076" tIns="35538" rIns="71076" bIns="35538">
            <a:spAutoFit/>
          </a:bodyPr>
          <a:lstStyle/>
          <a:p>
            <a:pPr>
              <a:buNone/>
            </a:pP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看图读史</a:t>
            </a: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</a:p>
        </p:txBody>
      </p:sp>
      <p:grpSp>
        <p:nvGrpSpPr>
          <p:cNvPr id="27653" name="组合 42"/>
          <p:cNvGrpSpPr/>
          <p:nvPr/>
        </p:nvGrpSpPr>
        <p:grpSpPr>
          <a:xfrm>
            <a:off x="206375" y="2373313"/>
            <a:ext cx="2668588" cy="2143125"/>
            <a:chOff x="474625" y="2714620"/>
            <a:chExt cx="4720693" cy="3357586"/>
          </a:xfrm>
        </p:grpSpPr>
        <p:pic>
          <p:nvPicPr>
            <p:cNvPr id="27662" name="Picture 11"/>
            <p:cNvPicPr>
              <a:picLocks noChangeAspect="1"/>
            </p:cNvPicPr>
            <p:nvPr/>
          </p:nvPicPr>
          <p:blipFill>
            <a:blip r:embed="rId3"/>
            <a:srcRect l="11269" r="7024"/>
            <a:stretch>
              <a:fillRect/>
            </a:stretch>
          </p:blipFill>
          <p:spPr>
            <a:xfrm>
              <a:off x="474625" y="2714620"/>
              <a:ext cx="4714908" cy="3357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63" name="TextBox 44"/>
            <p:cNvSpPr txBox="1"/>
            <p:nvPr/>
          </p:nvSpPr>
          <p:spPr>
            <a:xfrm>
              <a:off x="875893" y="2714620"/>
              <a:ext cx="4319425" cy="60273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9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唐代对外交通示意图 </a:t>
              </a:r>
              <a:endParaRPr lang="en-US" altLang="zh-CN" sz="19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7654" name="组合 45"/>
          <p:cNvGrpSpPr/>
          <p:nvPr/>
        </p:nvGrpSpPr>
        <p:grpSpPr>
          <a:xfrm>
            <a:off x="5445125" y="2319338"/>
            <a:ext cx="3492500" cy="2197100"/>
            <a:chOff x="5999164" y="3214686"/>
            <a:chExt cx="5048285" cy="3357586"/>
          </a:xfrm>
        </p:grpSpPr>
        <p:pic>
          <p:nvPicPr>
            <p:cNvPr id="27660" name="Picture 2" descr="http://img1.gtimg.com/cul/pics/hv1/166/214/2150/13985848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9164" y="3214686"/>
              <a:ext cx="5048285" cy="3357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61" name="TextBox 47"/>
            <p:cNvSpPr txBox="1"/>
            <p:nvPr/>
          </p:nvSpPr>
          <p:spPr>
            <a:xfrm>
              <a:off x="6130831" y="3296578"/>
              <a:ext cx="4588841" cy="588033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9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十三、十四世纪交通示意图 </a:t>
              </a:r>
              <a:endParaRPr lang="en-US" altLang="zh-CN" sz="19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63738" y="1390650"/>
            <a:ext cx="6519862" cy="441325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）宋代海上丝绸之路发达；</a:t>
            </a:r>
            <a:endParaRPr lang="en-US" altLang="zh-CN" sz="24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08175" y="1831975"/>
            <a:ext cx="6149975" cy="441325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）元代海陆并举，范围更广、航线更多； </a:t>
            </a:r>
            <a:endParaRPr lang="en-US" altLang="zh-CN" sz="24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765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50" y="2373313"/>
            <a:ext cx="2495550" cy="2143125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7658" name="TextBox 26"/>
          <p:cNvSpPr txBox="1"/>
          <p:nvPr/>
        </p:nvSpPr>
        <p:spPr>
          <a:xfrm>
            <a:off x="2927350" y="2373313"/>
            <a:ext cx="2381250" cy="3635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71076" tIns="35538" rIns="71076" bIns="35538">
            <a:spAutoFit/>
          </a:bodyPr>
          <a:lstStyle/>
          <a:p>
            <a:r>
              <a:rPr lang="zh-CN" altLang="en-US" sz="19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宋代海外贸易示意图 </a:t>
            </a:r>
            <a:endParaRPr lang="en-US" altLang="zh-CN" sz="19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659" name="矩形 14"/>
          <p:cNvSpPr/>
          <p:nvPr/>
        </p:nvSpPr>
        <p:spPr>
          <a:xfrm>
            <a:off x="179388" y="238125"/>
            <a:ext cx="8785225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9"/>
          <p:cNvGraphicFramePr>
            <a:graphicFrameLocks noGrp="1"/>
          </p:cNvGraphicFramePr>
          <p:nvPr/>
        </p:nvGraphicFramePr>
        <p:xfrm>
          <a:off x="557213" y="842963"/>
          <a:ext cx="8118632" cy="4104456"/>
        </p:xfrm>
        <a:graphic>
          <a:graphicData uri="http://schemas.openxmlformats.org/drawingml/2006/table">
            <a:tbl>
              <a:tblPr/>
              <a:tblGrid>
                <a:gridCol w="1003033"/>
                <a:gridCol w="5891463"/>
                <a:gridCol w="1224136"/>
              </a:tblGrid>
              <a:tr h="406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方式</a:t>
                      </a:r>
                    </a:p>
                  </a:txBody>
                  <a:tcPr marL="91443" marR="91443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    </a:t>
                      </a: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史      实</a:t>
                      </a:r>
                    </a:p>
                  </a:txBody>
                  <a:tcPr marL="91443" marR="91443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</a:p>
                  </a:txBody>
                  <a:tcPr marL="91443" marR="91443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8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和平</a:t>
                      </a: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往来</a:t>
                      </a:r>
                    </a:p>
                  </a:txBody>
                  <a:tcPr marL="91443" marR="91443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3" marR="91443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zh-CN" altLang="zh-CN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3" marR="91443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暴力</a:t>
                      </a: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冲突</a:t>
                      </a:r>
                    </a:p>
                  </a:txBody>
                  <a:tcPr marL="91443" marR="91443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3" marR="91443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</a:pPr>
                      <a:endParaRPr kumimoji="0" lang="zh-CN" altLang="zh-CN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3" marR="91443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92" name="矩形 1"/>
          <p:cNvSpPr/>
          <p:nvPr/>
        </p:nvSpPr>
        <p:spPr>
          <a:xfrm>
            <a:off x="755650" y="195263"/>
            <a:ext cx="4246563" cy="565150"/>
          </a:xfrm>
          <a:prstGeom prst="rect">
            <a:avLst/>
          </a:prstGeom>
          <a:noFill/>
          <a:ln w="9525">
            <a:noFill/>
          </a:ln>
        </p:spPr>
        <p:txBody>
          <a:bodyPr wrap="none" lIns="71076" tIns="35538" rIns="71076" bIns="35538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明清时期的对外关系</a:t>
            </a:r>
          </a:p>
        </p:txBody>
      </p:sp>
      <p:sp>
        <p:nvSpPr>
          <p:cNvPr id="9" name="矩形 1"/>
          <p:cNvSpPr/>
          <p:nvPr/>
        </p:nvSpPr>
        <p:spPr>
          <a:xfrm>
            <a:off x="1763713" y="1431925"/>
            <a:ext cx="5111750" cy="933450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1405—1433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年明成祖派郑和七次下西洋。</a:t>
            </a:r>
          </a:p>
        </p:txBody>
      </p:sp>
      <p:sp>
        <p:nvSpPr>
          <p:cNvPr id="10" name="矩形 1"/>
          <p:cNvSpPr/>
          <p:nvPr/>
        </p:nvSpPr>
        <p:spPr>
          <a:xfrm>
            <a:off x="1582738" y="2443163"/>
            <a:ext cx="2811462" cy="473075"/>
          </a:xfrm>
          <a:prstGeom prst="rect">
            <a:avLst/>
          </a:prstGeom>
          <a:noFill/>
          <a:ln w="9525">
            <a:noFill/>
          </a:ln>
        </p:spPr>
        <p:txBody>
          <a:bodyPr wrap="none" lIns="71076" tIns="35538" rIns="71076" bIns="35538">
            <a:spAutoFit/>
          </a:bodyPr>
          <a:lstStyle/>
          <a:p>
            <a:r>
              <a:rPr lang="en-US" altLang="zh-CN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明朝戚继光抗倭</a:t>
            </a:r>
          </a:p>
        </p:txBody>
      </p:sp>
      <p:sp>
        <p:nvSpPr>
          <p:cNvPr id="18" name="矩形 1"/>
          <p:cNvSpPr/>
          <p:nvPr/>
        </p:nvSpPr>
        <p:spPr>
          <a:xfrm>
            <a:off x="1639888" y="2946400"/>
            <a:ext cx="5761037" cy="871538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en-US" altLang="zh-CN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2.1553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年，葡萄牙殖民者攫取了在我国澳门的居住权</a:t>
            </a:r>
          </a:p>
        </p:txBody>
      </p:sp>
      <p:sp>
        <p:nvSpPr>
          <p:cNvPr id="19" name="Rectangle 8"/>
          <p:cNvSpPr/>
          <p:nvPr/>
        </p:nvSpPr>
        <p:spPr>
          <a:xfrm>
            <a:off x="7545388" y="1446213"/>
            <a:ext cx="857250" cy="933450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zh-CN" altLang="zh-CN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国力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强盛</a:t>
            </a:r>
            <a:endParaRPr lang="zh-CN" altLang="zh-CN" sz="2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7432675" y="2670175"/>
            <a:ext cx="1322388" cy="2225675"/>
          </a:xfrm>
          <a:prstGeom prst="rect">
            <a:avLst/>
          </a:prstGeom>
          <a:noFill/>
          <a:ln w="9525">
            <a:noFill/>
          </a:ln>
        </p:spPr>
        <p:txBody>
          <a:bodyPr lIns="71076" tIns="35538" rIns="71076" bIns="35538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</a:t>
            </a:r>
            <a:r>
              <a:rPr lang="zh-CN" altLang="zh-CN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国力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衰落</a:t>
            </a:r>
            <a:endParaRPr lang="en-US" altLang="zh-CN" sz="2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殖民者东来</a:t>
            </a:r>
            <a:endParaRPr lang="zh-CN" altLang="zh-CN" sz="2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1609725" y="3749675"/>
            <a:ext cx="5737225" cy="6270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73050" indent="-273050" eaLnBrk="0" hangingPunct="0">
              <a:buClr>
                <a:srgbClr val="0BD0D9"/>
              </a:buClr>
              <a:buSzPct val="95000"/>
              <a:buFont typeface="Wingdings 2" panose="05020102010507070707" pitchFamily="18" charset="2"/>
            </a:pPr>
            <a:r>
              <a:rPr lang="en-US" altLang="zh-CN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郑成功抗击荷兰殖民者，收复台湾</a:t>
            </a:r>
          </a:p>
        </p:txBody>
      </p:sp>
      <p:sp>
        <p:nvSpPr>
          <p:cNvPr id="24" name="Rectangle 5"/>
          <p:cNvSpPr/>
          <p:nvPr/>
        </p:nvSpPr>
        <p:spPr>
          <a:xfrm>
            <a:off x="1568450" y="4227513"/>
            <a:ext cx="5832475" cy="5318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73050" indent="-273050" eaLnBrk="0" hangingPunct="0">
              <a:buClr>
                <a:srgbClr val="0BD0D9"/>
              </a:buClr>
              <a:buSzPct val="95000"/>
              <a:buFont typeface="Wingdings 2" panose="05020102010507070707" pitchFamily="18" charset="2"/>
            </a:pPr>
            <a:r>
              <a:rPr lang="en-US" altLang="zh-CN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康熙帝组织雅克萨之战，抗击沙俄。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19" grpId="0"/>
      <p:bldP spid="20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/>
          <p:nvPr/>
        </p:nvSpPr>
        <p:spPr>
          <a:xfrm>
            <a:off x="682625" y="1344613"/>
            <a:ext cx="2447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政  策：</a:t>
            </a:r>
          </a:p>
        </p:txBody>
      </p:sp>
      <p:sp>
        <p:nvSpPr>
          <p:cNvPr id="29699" name="TextBox 3"/>
          <p:cNvSpPr txBox="1"/>
          <p:nvPr/>
        </p:nvSpPr>
        <p:spPr>
          <a:xfrm>
            <a:off x="-396875" y="519113"/>
            <a:ext cx="67151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（二）中国古代外交的特点</a:t>
            </a:r>
          </a:p>
        </p:txBody>
      </p:sp>
      <p:sp>
        <p:nvSpPr>
          <p:cNvPr id="6150" name="TextBox 5"/>
          <p:cNvSpPr txBox="1"/>
          <p:nvPr/>
        </p:nvSpPr>
        <p:spPr>
          <a:xfrm>
            <a:off x="2835275" y="1446213"/>
            <a:ext cx="5357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对外开放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走向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闭关锁国</a:t>
            </a:r>
          </a:p>
        </p:txBody>
      </p:sp>
      <p:sp>
        <p:nvSpPr>
          <p:cNvPr id="29701" name="TextBox 10"/>
          <p:cNvSpPr txBox="1"/>
          <p:nvPr/>
        </p:nvSpPr>
        <p:spPr>
          <a:xfrm>
            <a:off x="682625" y="2427288"/>
            <a:ext cx="25908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方  式：</a:t>
            </a:r>
          </a:p>
        </p:txBody>
      </p:sp>
      <p:sp>
        <p:nvSpPr>
          <p:cNvPr id="6156" name="TextBox 11"/>
          <p:cNvSpPr txBox="1"/>
          <p:nvPr/>
        </p:nvSpPr>
        <p:spPr>
          <a:xfrm>
            <a:off x="3149600" y="2322513"/>
            <a:ext cx="414337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以和平交流为主</a:t>
            </a:r>
          </a:p>
        </p:txBody>
      </p:sp>
      <p:sp>
        <p:nvSpPr>
          <p:cNvPr id="6157" name="TextBox 12"/>
          <p:cNvSpPr txBox="1"/>
          <p:nvPr/>
        </p:nvSpPr>
        <p:spPr>
          <a:xfrm>
            <a:off x="3232150" y="3076575"/>
            <a:ext cx="45196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明清时期出现暴力冲突</a:t>
            </a:r>
          </a:p>
        </p:txBody>
      </p:sp>
      <p:sp>
        <p:nvSpPr>
          <p:cNvPr id="6161" name="AutoShape 17"/>
          <p:cNvSpPr/>
          <p:nvPr/>
        </p:nvSpPr>
        <p:spPr>
          <a:xfrm>
            <a:off x="2805113" y="2530475"/>
            <a:ext cx="311150" cy="965200"/>
          </a:xfrm>
          <a:prstGeom prst="leftBrace">
            <a:avLst>
              <a:gd name="adj1" fmla="val 58048"/>
              <a:gd name="adj2" fmla="val 50000"/>
            </a:avLst>
          </a:prstGeom>
          <a:noFill/>
          <a:ln w="444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9705" name="矩形 13"/>
          <p:cNvSpPr/>
          <p:nvPr/>
        </p:nvSpPr>
        <p:spPr>
          <a:xfrm>
            <a:off x="179388" y="238125"/>
            <a:ext cx="8785225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6" grpId="0"/>
      <p:bldP spid="6157" grpId="0"/>
      <p:bldP spid="61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0"/>
            <a:ext cx="8928100" cy="50888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hlinkClick r:id="rId2" action="ppaction://hlinkfile"/>
          </p:cNvPr>
          <p:cNvSpPr txBox="1"/>
          <p:nvPr/>
        </p:nvSpPr>
        <p:spPr>
          <a:xfrm>
            <a:off x="928688" y="1500188"/>
            <a:ext cx="63373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被迫、屈辱、不平等</a:t>
            </a:r>
          </a:p>
        </p:txBody>
      </p:sp>
      <p:sp>
        <p:nvSpPr>
          <p:cNvPr id="30723" name="Text Box 2"/>
          <p:cNvSpPr txBox="1"/>
          <p:nvPr/>
        </p:nvSpPr>
        <p:spPr>
          <a:xfrm>
            <a:off x="541338" y="388938"/>
            <a:ext cx="77724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 近代中国外交</a:t>
            </a:r>
          </a:p>
        </p:txBody>
      </p:sp>
      <p:sp>
        <p:nvSpPr>
          <p:cNvPr id="6" name="Text Box 2"/>
          <p:cNvSpPr txBox="1"/>
          <p:nvPr/>
        </p:nvSpPr>
        <p:spPr>
          <a:xfrm>
            <a:off x="574675" y="1023938"/>
            <a:ext cx="7772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（一）近代中国外交的特征</a:t>
            </a:r>
          </a:p>
        </p:txBody>
      </p:sp>
      <p:grpSp>
        <p:nvGrpSpPr>
          <p:cNvPr id="2" name="组合 6"/>
          <p:cNvGrpSpPr/>
          <p:nvPr/>
        </p:nvGrpSpPr>
        <p:grpSpPr>
          <a:xfrm>
            <a:off x="857250" y="2278063"/>
            <a:ext cx="7429500" cy="2554287"/>
            <a:chOff x="428596" y="3678329"/>
            <a:chExt cx="8072492" cy="3524082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143137" y="3678329"/>
              <a:ext cx="6357951" cy="352408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        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清朝的西太后，北洋政府的袁世凯，国民党的蒋介石，哪一个不是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跪倒在地上办外交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的呢？</a:t>
              </a:r>
              <a:b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</a:b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           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------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周恩来</a:t>
              </a:r>
              <a:endPara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endParaRPr>
            </a:p>
          </p:txBody>
        </p:sp>
        <p:pic>
          <p:nvPicPr>
            <p:cNvPr id="9" name="Picture 10" descr="http://cppcc.people.com.cn/mediafile/201102/12/F201102120913281767229860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596" y="3714753"/>
              <a:ext cx="1643823" cy="27347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</p:grpSp>
      <p:sp>
        <p:nvSpPr>
          <p:cNvPr id="30726" name="矩形 9"/>
          <p:cNvSpPr/>
          <p:nvPr/>
        </p:nvSpPr>
        <p:spPr>
          <a:xfrm>
            <a:off x="179388" y="238125"/>
            <a:ext cx="8785225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95580"/>
            <a:ext cx="8728075" cy="48304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/>
          <p:nvPr/>
        </p:nvSpPr>
        <p:spPr>
          <a:xfrm>
            <a:off x="251143" y="627063"/>
            <a:ext cx="77724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 近代中国屈辱外交概况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63" name="Text Box 2"/>
          <p:cNvSpPr txBox="1"/>
          <p:nvPr/>
        </p:nvSpPr>
        <p:spPr>
          <a:xfrm>
            <a:off x="467043" y="51118"/>
            <a:ext cx="7772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 近代中国外交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347470"/>
            <a:ext cx="8583295" cy="3670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027" y="-9271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10"/>
          <p:cNvSpPr txBox="1"/>
          <p:nvPr/>
        </p:nvSpPr>
        <p:spPr>
          <a:xfrm>
            <a:off x="899478" y="555308"/>
            <a:ext cx="7056438" cy="479425"/>
          </a:xfrm>
          <a:prstGeom prst="rect">
            <a:avLst/>
          </a:prstGeom>
          <a:noFill/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kern="0" cap="none" spc="0" normalizeH="0" baseline="0" noProof="0" dirty="0">
                <a:latin typeface="+mj-lt"/>
                <a:ea typeface="微软雅黑" panose="020B0503020204020204" pitchFamily="34" charset="-122"/>
                <a:cs typeface="+mj-cs"/>
              </a:rPr>
              <a:t>三、现代中国的外交</a:t>
            </a:r>
            <a:endParaRPr kumimoji="0" lang="en-US" altLang="zh-CN" sz="3600" kern="0" cap="none" spc="0" normalizeH="0" baseline="0" noProof="0" dirty="0">
              <a:latin typeface="+mj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2772" name="Rectangle 10"/>
          <p:cNvSpPr txBox="1"/>
          <p:nvPr/>
        </p:nvSpPr>
        <p:spPr>
          <a:xfrm>
            <a:off x="900113" y="1453833"/>
            <a:ext cx="7056437" cy="481012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r>
              <a:rPr lang="zh-CN" altLang="en-US" sz="3600" dirty="0">
                <a:latin typeface="Calibri" panose="020F0502020204030204" pitchFamily="34" charset="0"/>
                <a:ea typeface="微软雅黑" panose="020B0503020204020204" pitchFamily="34" charset="-122"/>
              </a:rPr>
              <a:t>（一）中国现代外交的特征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1259523" y="2042160"/>
            <a:ext cx="568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独立  自主   和平</a:t>
            </a:r>
          </a:p>
        </p:txBody>
      </p:sp>
      <p:sp>
        <p:nvSpPr>
          <p:cNvPr id="6" name="Rectangle 10"/>
          <p:cNvSpPr txBox="1"/>
          <p:nvPr/>
        </p:nvSpPr>
        <p:spPr>
          <a:xfrm>
            <a:off x="900113" y="2733675"/>
            <a:ext cx="7056437" cy="479425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r>
              <a:rPr lang="zh-CN" altLang="en-US" sz="3600" dirty="0">
                <a:latin typeface="Calibri" panose="020F0502020204030204" pitchFamily="34" charset="0"/>
                <a:ea typeface="微软雅黑" panose="020B0503020204020204" pitchFamily="34" charset="-122"/>
              </a:rPr>
              <a:t>（二）新时期中国外交的布局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1692275" y="3436938"/>
            <a:ext cx="568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全方位   多层次   立体化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dgm="http://schemas.openxmlformats.org/drawingml/2006/diagram"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圆角矩形 36"/>
          <p:cNvSpPr/>
          <p:nvPr/>
        </p:nvSpPr>
        <p:spPr>
          <a:xfrm>
            <a:off x="323850" y="268288"/>
            <a:ext cx="8569325" cy="4535488"/>
          </a:xfrm>
          <a:prstGeom prst="roundRect">
            <a:avLst>
              <a:gd name="adj" fmla="val 9611"/>
            </a:avLst>
          </a:prstGeom>
          <a:solidFill>
            <a:schemeClr val="bg1"/>
          </a:solidFill>
          <a:ln w="25400">
            <a:noFill/>
          </a:ln>
        </p:spPr>
        <p:txBody>
          <a:bodyPr lIns="78145" tIns="39072" rIns="78145" bIns="39072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9100" name="文本框 6"/>
          <p:cNvSpPr txBox="1"/>
          <p:nvPr/>
        </p:nvSpPr>
        <p:spPr>
          <a:xfrm>
            <a:off x="1084263" y="1131888"/>
            <a:ext cx="6975475" cy="817563"/>
          </a:xfrm>
          <a:prstGeom prst="rect">
            <a:avLst/>
          </a:prstGeom>
          <a:noFill/>
          <a:ln w="9525">
            <a:noFill/>
          </a:ln>
        </p:spPr>
        <p:txBody>
          <a:bodyPr lIns="78145" tIns="39072" rIns="78145" bIns="39072">
            <a:spAutoFit/>
          </a:bodyPr>
          <a:lstStyle/>
          <a:p>
            <a:pPr marR="0" algn="ctr" defTabSz="913130">
              <a:buClrTx/>
              <a:buSzTx/>
              <a:buFontTx/>
              <a:buNone/>
              <a:defRPr/>
            </a:pPr>
            <a:r>
              <a:rPr kumimoji="0" lang="zh-CN" altLang="en-US" sz="4800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中国外交</a:t>
            </a:r>
          </a:p>
        </p:txBody>
      </p:sp>
      <p:graphicFrame>
        <p:nvGraphicFramePr>
          <p:cNvPr id="13" name="图示 12"/>
          <p:cNvGraphicFramePr/>
          <p:nvPr/>
        </p:nvGraphicFramePr>
        <p:xfrm>
          <a:off x="971600" y="1923677"/>
          <a:ext cx="7603182" cy="251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3" name="矩形 4"/>
          <p:cNvSpPr/>
          <p:nvPr/>
        </p:nvSpPr>
        <p:spPr>
          <a:xfrm>
            <a:off x="250825" y="195263"/>
            <a:ext cx="8642350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 txBox="1"/>
          <p:nvPr/>
        </p:nvSpPr>
        <p:spPr>
          <a:xfrm>
            <a:off x="868363" y="687388"/>
            <a:ext cx="7170738" cy="487363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kern="0" cap="none" spc="0" normalizeH="0" baseline="0" noProof="0" dirty="0">
                <a:latin typeface="+mj-lt"/>
                <a:ea typeface="微软雅黑" panose="020B0503020204020204" pitchFamily="34" charset="-122"/>
                <a:cs typeface="+mj-cs"/>
              </a:rPr>
              <a:t>（三）中国现代的外交概览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187450" y="1384300"/>
            <a:ext cx="676910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新中国的外交政策</a:t>
            </a: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新中国的外交基本原则</a:t>
            </a: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新中国的外交成就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）建国初期的外交成就</a:t>
            </a: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年代的外交成就</a:t>
            </a: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）新时期的外交成就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 txBox="1"/>
          <p:nvPr/>
        </p:nvSpPr>
        <p:spPr>
          <a:xfrm>
            <a:off x="899795" y="627063"/>
            <a:ext cx="8229600" cy="857250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600" kern="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 </a:t>
            </a:r>
            <a:r>
              <a:rPr kumimoji="0" lang="zh-CN" altLang="en-US" sz="3600" kern="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新中国的外交政策</a:t>
            </a:r>
            <a:br>
              <a:rPr kumimoji="0" lang="zh-CN" altLang="en-US" sz="3600" kern="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3600" kern="0" cap="none" spc="0" normalizeH="0" baseline="0" noProof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3600" kern="0" cap="none" spc="0" normalizeH="0" baseline="0" noProof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3600" kern="0" cap="none" spc="0" normalizeH="0" baseline="0" noProof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3600" kern="0" cap="none" spc="0" normalizeH="0" baseline="0" noProof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3600" kern="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 </a:t>
            </a:r>
            <a:r>
              <a:rPr kumimoji="0" lang="zh-CN" altLang="en-US" sz="3600" kern="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新中国的外交基本原则</a:t>
            </a:r>
            <a:br>
              <a:rPr kumimoji="0" lang="zh-CN" altLang="en-US" sz="3600" kern="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3600" kern="0" cap="none" spc="0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Rectangle 3"/>
          <p:cNvSpPr txBox="1"/>
          <p:nvPr/>
        </p:nvSpPr>
        <p:spPr>
          <a:xfrm>
            <a:off x="1643063" y="1285875"/>
            <a:ext cx="5494338" cy="541338"/>
          </a:xfrm>
          <a:prstGeom prst="rect">
            <a:avLst/>
          </a:prstGeom>
        </p:spPr>
        <p:txBody>
          <a:bodyPr/>
          <a:lstStyle/>
          <a:p>
            <a:pPr marL="273050" marR="0" indent="-27305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0" lang="zh-CN" altLang="en-US" sz="3600" kern="0" cap="none" spc="0" normalizeH="0" baseline="0" noProof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cs"/>
              </a:rPr>
              <a:t>独立自主的和平外交</a:t>
            </a:r>
          </a:p>
        </p:txBody>
      </p:sp>
      <p:pic>
        <p:nvPicPr>
          <p:cNvPr id="5" name="Picture 4" descr="103471"/>
          <p:cNvPicPr>
            <a:picLocks noChangeAspect="1"/>
          </p:cNvPicPr>
          <p:nvPr/>
        </p:nvPicPr>
        <p:blipFill>
          <a:blip r:embed="rId3"/>
          <a:srcRect l="11848" t="17839" r="23177" b="23177"/>
          <a:stretch>
            <a:fillRect/>
          </a:stretch>
        </p:blipFill>
        <p:spPr>
          <a:xfrm>
            <a:off x="914400" y="1382713"/>
            <a:ext cx="792163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103471"/>
          <p:cNvPicPr>
            <a:picLocks noChangeAspect="1"/>
          </p:cNvPicPr>
          <p:nvPr/>
        </p:nvPicPr>
        <p:blipFill>
          <a:blip r:embed="rId3"/>
          <a:srcRect l="11848" t="17839" r="23177" b="23177"/>
          <a:stretch>
            <a:fillRect/>
          </a:stretch>
        </p:blipFill>
        <p:spPr>
          <a:xfrm>
            <a:off x="914400" y="3219450"/>
            <a:ext cx="792163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7"/>
          <p:cNvSpPr/>
          <p:nvPr/>
        </p:nvSpPr>
        <p:spPr>
          <a:xfrm>
            <a:off x="1819275" y="3219450"/>
            <a:ext cx="5494338" cy="54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</a:pPr>
            <a:r>
              <a:rPr lang="zh-CN" altLang="en-US" sz="3600" dirty="0">
                <a:solidFill>
                  <a:srgbClr val="FF0000"/>
                </a:solidFill>
                <a:latin typeface="Constantia" panose="02030602050306030303" pitchFamily="18" charset="0"/>
                <a:ea typeface="微软雅黑" panose="020B0503020204020204" pitchFamily="34" charset="-122"/>
              </a:rPr>
              <a:t>和平共处五项原则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 txBox="1"/>
          <p:nvPr/>
        </p:nvSpPr>
        <p:spPr>
          <a:xfrm>
            <a:off x="868363" y="555625"/>
            <a:ext cx="7170738" cy="487363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kern="0" cap="none" spc="0" normalizeH="0" baseline="0" noProof="0" dirty="0">
                <a:latin typeface="+mj-lt"/>
                <a:ea typeface="微软雅黑" panose="020B0503020204020204" pitchFamily="34" charset="-122"/>
                <a:cs typeface="+mj-cs"/>
              </a:rPr>
              <a:t>（三）中国现代的外交概览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187450" y="1384300"/>
            <a:ext cx="6769100" cy="304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新中国的外交政策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新中国的外交基本原则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新中国的外交成就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）建国初期的外交成就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年代的外交成就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）新时期的外交成就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 txBox="1"/>
          <p:nvPr/>
        </p:nvSpPr>
        <p:spPr>
          <a:xfrm>
            <a:off x="714375" y="642938"/>
            <a:ext cx="5761038" cy="531813"/>
          </a:xfrm>
          <a:prstGeom prst="rect">
            <a:avLst/>
          </a:prstGeom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kern="0" cap="none" spc="0" normalizeH="0" baseline="0" noProof="0" dirty="0">
                <a:latin typeface="+mj-lt"/>
                <a:ea typeface="微软雅黑" panose="020B0503020204020204" pitchFamily="34" charset="-122"/>
                <a:cs typeface="+mj-cs"/>
              </a:rPr>
              <a:t>（</a:t>
            </a:r>
            <a:r>
              <a:rPr kumimoji="0" lang="en-US" altLang="zh-CN" sz="3600" kern="0" cap="none" spc="0" normalizeH="0" baseline="0" noProof="0" dirty="0">
                <a:latin typeface="+mj-lt"/>
                <a:ea typeface="微软雅黑" panose="020B0503020204020204" pitchFamily="34" charset="-122"/>
                <a:cs typeface="+mj-cs"/>
              </a:rPr>
              <a:t>1</a:t>
            </a:r>
            <a:r>
              <a:rPr kumimoji="0" lang="zh-CN" altLang="en-US" sz="3600" kern="0" cap="none" spc="0" normalizeH="0" baseline="0" noProof="0" dirty="0">
                <a:latin typeface="+mj-lt"/>
                <a:ea typeface="微软雅黑" panose="020B0503020204020204" pitchFamily="34" charset="-122"/>
                <a:cs typeface="+mj-cs"/>
              </a:rPr>
              <a:t>）建国初期的外交成就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790575" y="1392238"/>
            <a:ext cx="7210425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1953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提出和平共处五项原则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，成为处理国与国关系的基本准则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 1955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年，出席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万隆会议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，提出“求同存异”方针，促使会议圆满成功。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Rectangle 2"/>
          <p:cNvSpPr>
            <a:spLocks noGrp="1"/>
          </p:cNvSpPr>
          <p:nvPr>
            <p:ph type="title"/>
          </p:nvPr>
        </p:nvSpPr>
        <p:spPr>
          <a:xfrm>
            <a:off x="755650" y="735013"/>
            <a:ext cx="8388350" cy="485775"/>
          </a:xfrm>
        </p:spPr>
        <p:txBody>
          <a:bodyPr vert="horz" wrap="square" lIns="0" tIns="45720" rIns="0" bIns="0" anchor="b" anchorCtr="0"/>
          <a:lstStyle/>
          <a:p>
            <a:pPr eaLnBrk="1" hangingPunct="1"/>
            <a:r>
              <a:rPr lang="zh-CN" altLang="en-US" sz="3600" dirty="0">
                <a:solidFill>
                  <a:schemeClr val="tx1"/>
                </a:solidFill>
                <a:ea typeface="微软雅黑" panose="020B0503020204020204" pitchFamily="34" charset="-122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ea typeface="微软雅黑" panose="020B0503020204020204" pitchFamily="34" charset="-122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ea typeface="微软雅黑" panose="020B0503020204020204" pitchFamily="34" charset="-122"/>
              </a:rPr>
              <a:t>）</a:t>
            </a:r>
            <a:r>
              <a:rPr lang="en-US" altLang="zh-CN" sz="3600" dirty="0">
                <a:solidFill>
                  <a:schemeClr val="tx1"/>
                </a:solidFill>
                <a:ea typeface="微软雅黑" panose="020B0503020204020204" pitchFamily="34" charset="-122"/>
              </a:rPr>
              <a:t>20</a:t>
            </a:r>
            <a:r>
              <a:rPr lang="zh-CN" altLang="en-US" sz="3600" dirty="0">
                <a:solidFill>
                  <a:schemeClr val="tx1"/>
                </a:solidFill>
                <a:ea typeface="微软雅黑" panose="020B0503020204020204" pitchFamily="34" charset="-122"/>
              </a:rPr>
              <a:t>世纪</a:t>
            </a:r>
            <a:r>
              <a:rPr lang="en-US" altLang="zh-CN" sz="3600" dirty="0">
                <a:solidFill>
                  <a:schemeClr val="tx1"/>
                </a:solidFill>
                <a:ea typeface="微软雅黑" panose="020B0503020204020204" pitchFamily="34" charset="-122"/>
              </a:rPr>
              <a:t>70</a:t>
            </a:r>
            <a:r>
              <a:rPr lang="zh-CN" altLang="en-US" sz="3600" dirty="0">
                <a:solidFill>
                  <a:schemeClr val="tx1"/>
                </a:solidFill>
                <a:ea typeface="微软雅黑" panose="020B0503020204020204" pitchFamily="34" charset="-122"/>
              </a:rPr>
              <a:t>年代的重大外交成就：</a:t>
            </a:r>
          </a:p>
        </p:txBody>
      </p:sp>
      <p:sp>
        <p:nvSpPr>
          <p:cNvPr id="4" name="Rectangle 7"/>
          <p:cNvSpPr/>
          <p:nvPr/>
        </p:nvSpPr>
        <p:spPr>
          <a:xfrm>
            <a:off x="1403985" y="3651885"/>
            <a:ext cx="4248150" cy="5953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  1979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年，中美建交</a:t>
            </a:r>
          </a:p>
        </p:txBody>
      </p:sp>
      <p:sp>
        <p:nvSpPr>
          <p:cNvPr id="5" name="Text Box 8"/>
          <p:cNvSpPr txBox="1"/>
          <p:nvPr/>
        </p:nvSpPr>
        <p:spPr>
          <a:xfrm>
            <a:off x="1331595" y="1563370"/>
            <a:ext cx="691197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 1971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年，第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届联合国大会恢复新中国在联合国的合法席位</a:t>
            </a:r>
          </a:p>
        </p:txBody>
      </p:sp>
      <p:sp>
        <p:nvSpPr>
          <p:cNvPr id="6" name="Rectangle 7"/>
          <p:cNvSpPr/>
          <p:nvPr/>
        </p:nvSpPr>
        <p:spPr>
          <a:xfrm>
            <a:off x="1403985" y="2848610"/>
            <a:ext cx="4248150" cy="593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  1972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年，中日建交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Rectangle 2"/>
          <p:cNvSpPr>
            <a:spLocks noGrp="1"/>
          </p:cNvSpPr>
          <p:nvPr>
            <p:ph type="title"/>
          </p:nvPr>
        </p:nvSpPr>
        <p:spPr>
          <a:xfrm>
            <a:off x="857250" y="696913"/>
            <a:ext cx="5616575" cy="485775"/>
          </a:xfrm>
        </p:spPr>
        <p:txBody>
          <a:bodyPr vert="horz" wrap="square" lIns="0" tIns="45720" rIns="0" bIns="0" anchor="b" anchorCtr="0"/>
          <a:lstStyle/>
          <a:p>
            <a:pPr eaLnBrk="1" hangingPunct="1"/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）新时期的外交成就</a:t>
            </a:r>
          </a:p>
        </p:txBody>
      </p:sp>
      <p:sp>
        <p:nvSpPr>
          <p:cNvPr id="4" name="Text Box 4"/>
          <p:cNvSpPr txBox="1"/>
          <p:nvPr/>
        </p:nvSpPr>
        <p:spPr>
          <a:xfrm>
            <a:off x="1071563" y="1339850"/>
            <a:ext cx="8353425" cy="1641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A.1997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年恢复对香港行使主权</a:t>
            </a:r>
          </a:p>
          <a:p>
            <a:pPr>
              <a:spcBef>
                <a:spcPct val="3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B.1999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年恢复对澳门行使主权</a:t>
            </a:r>
          </a:p>
          <a:p>
            <a:pPr>
              <a:spcBef>
                <a:spcPct val="3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C.2001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年，加入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WTO</a:t>
            </a:r>
          </a:p>
        </p:txBody>
      </p:sp>
      <p:sp>
        <p:nvSpPr>
          <p:cNvPr id="5" name="矩形 4"/>
          <p:cNvSpPr/>
          <p:nvPr/>
        </p:nvSpPr>
        <p:spPr>
          <a:xfrm>
            <a:off x="1087438" y="3076575"/>
            <a:ext cx="7358062" cy="954088"/>
          </a:xfrm>
          <a:prstGeom prst="rect">
            <a:avLst/>
          </a:prstGeom>
          <a:noFill/>
          <a:ln w="22225" cap="flat" cmpd="sng">
            <a:solidFill>
              <a:srgbClr val="00B050"/>
            </a:solidFill>
            <a:prstDash val="sys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截止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年，中国已与世界上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多个国家建交，参加了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多个政府间国际组织的工作。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Rectangle 2"/>
          <p:cNvSpPr>
            <a:spLocks noGrp="1"/>
          </p:cNvSpPr>
          <p:nvPr>
            <p:ph type="title"/>
          </p:nvPr>
        </p:nvSpPr>
        <p:spPr>
          <a:xfrm>
            <a:off x="683260" y="195580"/>
            <a:ext cx="8721090" cy="863600"/>
          </a:xfrm>
        </p:spPr>
        <p:txBody>
          <a:bodyPr vert="horz" wrap="square" lIns="0" tIns="45720" rIns="0" bIns="0" anchor="b" anchorCtr="0"/>
          <a:lstStyle/>
          <a:p>
            <a:pPr eaLnBrk="1" hangingPunct="1"/>
            <a:r>
              <a:rPr lang="zh-CN" altLang="en-US" sz="3200" dirty="0">
                <a:solidFill>
                  <a:schemeClr val="tx1"/>
                </a:solidFill>
                <a:ea typeface="微软雅黑" panose="020B0503020204020204" pitchFamily="34" charset="-122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ea typeface="微软雅黑" panose="020B0503020204020204" pitchFamily="34" charset="-122"/>
              </a:rPr>
              <a:t>四、古代、近代、现代外交局面各不相同的原因</a:t>
            </a:r>
          </a:p>
        </p:txBody>
      </p:sp>
      <p:sp>
        <p:nvSpPr>
          <p:cNvPr id="6" name="Text Box 12"/>
          <p:cNvSpPr txBox="1"/>
          <p:nvPr/>
        </p:nvSpPr>
        <p:spPr>
          <a:xfrm>
            <a:off x="3635375" y="1142365"/>
            <a:ext cx="42846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对外开放，国力强盛</a:t>
            </a:r>
          </a:p>
        </p:txBody>
      </p:sp>
      <p:sp>
        <p:nvSpPr>
          <p:cNvPr id="7" name="Text Box 8"/>
          <p:cNvSpPr txBox="1"/>
          <p:nvPr/>
        </p:nvSpPr>
        <p:spPr>
          <a:xfrm>
            <a:off x="785813" y="1203008"/>
            <a:ext cx="4248150" cy="1385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古代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辉煌：</a:t>
            </a: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近代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屈辱：</a:t>
            </a: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现代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独立自主：</a:t>
            </a:r>
          </a:p>
        </p:txBody>
      </p:sp>
      <p:sp>
        <p:nvSpPr>
          <p:cNvPr id="8" name="Text Box 12"/>
          <p:cNvSpPr txBox="1"/>
          <p:nvPr/>
        </p:nvSpPr>
        <p:spPr>
          <a:xfrm>
            <a:off x="3635375" y="1617028"/>
            <a:ext cx="4284663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闭关锁国，国力衰落</a:t>
            </a:r>
          </a:p>
        </p:txBody>
      </p:sp>
      <p:sp>
        <p:nvSpPr>
          <p:cNvPr id="9" name="Text Box 12"/>
          <p:cNvSpPr txBox="1"/>
          <p:nvPr/>
        </p:nvSpPr>
        <p:spPr>
          <a:xfrm>
            <a:off x="3635375" y="2138998"/>
            <a:ext cx="428466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对外开放，国力强盛</a:t>
            </a:r>
          </a:p>
        </p:txBody>
      </p:sp>
      <p:sp>
        <p:nvSpPr>
          <p:cNvPr id="10" name="Rectangle 2"/>
          <p:cNvSpPr/>
          <p:nvPr/>
        </p:nvSpPr>
        <p:spPr>
          <a:xfrm>
            <a:off x="899160" y="2643188"/>
            <a:ext cx="3278188" cy="5334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r>
              <a:rPr lang="zh-CN" altLang="en-US" sz="2800" dirty="0">
                <a:latin typeface="Calibri" panose="020F0502020204030204" pitchFamily="34" charset="0"/>
                <a:ea typeface="微软雅黑" panose="020B0503020204020204" pitchFamily="34" charset="-122"/>
              </a:rPr>
              <a:t>五、启示</a:t>
            </a:r>
          </a:p>
        </p:txBody>
      </p:sp>
      <p:sp>
        <p:nvSpPr>
          <p:cNvPr id="11" name="Text Box 12"/>
          <p:cNvSpPr txBox="1"/>
          <p:nvPr/>
        </p:nvSpPr>
        <p:spPr>
          <a:xfrm>
            <a:off x="755650" y="3220085"/>
            <a:ext cx="7831455" cy="1017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闭关则国衰，开放则国兴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——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要坚持对外开放</a:t>
            </a:r>
          </a:p>
          <a:p>
            <a:pPr>
              <a:spcBef>
                <a:spcPct val="15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落后就要挨打，弱国无外交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要提升综合国力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87" y="0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占位符 82946"/>
          <p:cNvSpPr txBox="1">
            <a:spLocks noChangeArrowheads="1"/>
          </p:cNvSpPr>
          <p:nvPr/>
        </p:nvSpPr>
        <p:spPr bwMode="auto">
          <a:xfrm>
            <a:off x="1500188" y="1500188"/>
            <a:ext cx="5041900" cy="2432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273050" marR="0" indent="-273050" defTabSz="9144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kumimoji="0" lang="zh-CN" altLang="en-US" sz="3600" kern="0" cap="none" spc="0" normalizeH="0" baseline="0" noProof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cs"/>
              </a:rPr>
              <a:t>综合国力</a:t>
            </a:r>
          </a:p>
          <a:p>
            <a:pPr marL="273050" marR="0" indent="-273050" defTabSz="9144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kumimoji="0" lang="zh-CN" altLang="en-US" sz="3600" kern="0" cap="none" spc="0" normalizeH="0" baseline="0" noProof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cs"/>
              </a:rPr>
              <a:t>国际格局</a:t>
            </a:r>
          </a:p>
          <a:p>
            <a:pPr marL="273050" marR="0" indent="-273050" defTabSz="9144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kumimoji="0" lang="zh-CN" altLang="en-US" sz="3600" kern="0" cap="none" spc="0" normalizeH="0" baseline="0" noProof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cs"/>
              </a:rPr>
              <a:t>国家利益</a:t>
            </a:r>
          </a:p>
          <a:p>
            <a:pPr marL="273050" marR="0" indent="-273050" defTabSz="914400" eaLnBrk="0" hangingPunct="0">
              <a:spcBef>
                <a:spcPct val="20000"/>
              </a:spcBef>
              <a:buClr>
                <a:srgbClr val="0BD0D9"/>
              </a:buClr>
              <a:buSzPct val="95000"/>
              <a:buFontTx/>
              <a:buNone/>
              <a:defRPr/>
            </a:pPr>
            <a:r>
              <a:rPr kumimoji="0" lang="en-US" altLang="zh-CN" sz="3600" kern="0" cap="none" spc="0" normalizeH="0" baseline="0" noProof="0" dirty="0">
                <a:latin typeface="+mn-lt"/>
                <a:ea typeface="微软雅黑" panose="020B0503020204020204" pitchFamily="34" charset="-122"/>
                <a:cs typeface="+mn-cs"/>
              </a:rPr>
              <a:t>               </a:t>
            </a:r>
            <a:endParaRPr kumimoji="0" lang="zh-CN" altLang="en-US" sz="3600" kern="0" cap="none" spc="0" normalizeH="0" baseline="0" noProof="0" dirty="0"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14"/>
          <p:cNvSpPr>
            <a:spLocks noGrp="1"/>
          </p:cNvSpPr>
          <p:nvPr>
            <p:ph type="title"/>
          </p:nvPr>
        </p:nvSpPr>
        <p:spPr>
          <a:xfrm>
            <a:off x="714375" y="482600"/>
            <a:ext cx="8229600" cy="857250"/>
          </a:xfrm>
        </p:spPr>
        <p:txBody>
          <a:bodyPr vert="horz" wrap="square" lIns="0" tIns="45720" rIns="0" bIns="0" anchor="b" anchorCtr="0"/>
          <a:lstStyle/>
          <a:p>
            <a:pPr eaLnBrk="1" hangingPunct="1"/>
            <a:r>
              <a:rPr lang="zh-CN" altLang="en-US" sz="3600" dirty="0">
                <a:solidFill>
                  <a:schemeClr val="tx1"/>
                </a:solidFill>
                <a:ea typeface="微软雅黑" panose="020B0503020204020204" pitchFamily="34" charset="-122"/>
              </a:rPr>
              <a:t>六、影响国家外交政策的因素有哪些？</a:t>
            </a:r>
          </a:p>
        </p:txBody>
      </p:sp>
      <p:sp>
        <p:nvSpPr>
          <p:cNvPr id="5" name="矩形 4"/>
          <p:cNvSpPr/>
          <p:nvPr/>
        </p:nvSpPr>
        <p:spPr>
          <a:xfrm>
            <a:off x="4355783" y="2787650"/>
            <a:ext cx="3028950" cy="646113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根本因素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C:\Users\Administrator\AppData\Roaming\Tencent\Users\465582025\QQ\WinTemp\RichOle\6APLHNB[B$M1ZTV[U%QY0`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112" y="-20637"/>
            <a:ext cx="925988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文本框 1"/>
          <p:cNvSpPr txBox="1"/>
          <p:nvPr/>
        </p:nvSpPr>
        <p:spPr>
          <a:xfrm>
            <a:off x="2286000" y="536575"/>
            <a:ext cx="5857875" cy="1716088"/>
          </a:xfrm>
          <a:prstGeom prst="rect">
            <a:avLst/>
          </a:prstGeom>
          <a:noFill/>
          <a:ln w="44450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习近平：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放眼世界，我们面对的是百年未有之大变局！</a:t>
            </a:r>
          </a:p>
        </p:txBody>
      </p:sp>
      <p:pic>
        <p:nvPicPr>
          <p:cNvPr id="5" name="图片 25608" descr="9c14f956aac558abd37dc76788035816"/>
          <p:cNvPicPr>
            <a:picLocks noChangeAspect="1" noChangeArrowheads="1"/>
          </p:cNvPicPr>
          <p:nvPr/>
        </p:nvPicPr>
        <p:blipFill>
          <a:blip r:embed="rId3" cstate="print"/>
          <a:srcRect l="14043" r="29572"/>
          <a:stretch>
            <a:fillRect/>
          </a:stretch>
        </p:blipFill>
        <p:spPr bwMode="auto">
          <a:xfrm>
            <a:off x="714348" y="535767"/>
            <a:ext cx="1528626" cy="1629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989" name="WordArt 5"/>
          <p:cNvSpPr>
            <a:spLocks noTextEdit="1"/>
          </p:cNvSpPr>
          <p:nvPr/>
        </p:nvSpPr>
        <p:spPr>
          <a:xfrm>
            <a:off x="7596188" y="390525"/>
            <a:ext cx="936625" cy="9604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D27D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519363"/>
            <a:ext cx="5957888" cy="1385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</a:rPr>
              <a:t>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国际社会携起手来，秉持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人类命运共同体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的理念，把我们这个星球建设的更加和平，更加繁荣。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/>
          <p:nvPr/>
        </p:nvSpPr>
        <p:spPr>
          <a:xfrm>
            <a:off x="269875" y="276225"/>
            <a:ext cx="4878388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一、古代外交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(1840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年以前）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0113" y="1382713"/>
            <a:ext cx="2303462" cy="332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汉朝：</a:t>
            </a:r>
            <a:endParaRPr lang="en-US" altLang="zh-CN" sz="2800" b="1" dirty="0">
              <a:solidFill>
                <a:srgbClr val="0B539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唐朝：</a:t>
            </a:r>
            <a:endParaRPr lang="en-US" altLang="zh-CN" sz="2800" b="1" dirty="0">
              <a:solidFill>
                <a:srgbClr val="0B539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宋元：</a:t>
            </a:r>
            <a:endParaRPr lang="en-US" altLang="zh-CN" sz="2800" b="1" dirty="0">
              <a:solidFill>
                <a:srgbClr val="0B539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明朝：</a:t>
            </a:r>
            <a:endParaRPr lang="en-US" altLang="zh-CN" sz="2800" b="1" dirty="0">
              <a:solidFill>
                <a:srgbClr val="0B539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800" b="1" dirty="0">
                <a:solidFill>
                  <a:srgbClr val="0B53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清朝：</a:t>
            </a:r>
          </a:p>
        </p:txBody>
      </p:sp>
      <p:sp>
        <p:nvSpPr>
          <p:cNvPr id="5124" name="TextBox 3"/>
          <p:cNvSpPr txBox="1"/>
          <p:nvPr/>
        </p:nvSpPr>
        <p:spPr>
          <a:xfrm>
            <a:off x="2124075" y="2139950"/>
            <a:ext cx="611981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实行对外开放，双向交流促繁荣</a:t>
            </a:r>
          </a:p>
        </p:txBody>
      </p:sp>
      <p:sp>
        <p:nvSpPr>
          <p:cNvPr id="5125" name="TextBox 4"/>
          <p:cNvSpPr txBox="1"/>
          <p:nvPr/>
        </p:nvSpPr>
        <p:spPr>
          <a:xfrm>
            <a:off x="2627313" y="2784475"/>
            <a:ext cx="52578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海陆交通发达，对外贸易促发展</a:t>
            </a:r>
          </a:p>
        </p:txBody>
      </p:sp>
      <p:sp>
        <p:nvSpPr>
          <p:cNvPr id="5126" name="TextBox 5"/>
          <p:cNvSpPr txBox="1"/>
          <p:nvPr/>
        </p:nvSpPr>
        <p:spPr>
          <a:xfrm>
            <a:off x="2411413" y="3316288"/>
            <a:ext cx="628173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从开放到海禁，友好往来与冲突渐至</a:t>
            </a:r>
          </a:p>
        </p:txBody>
      </p:sp>
      <p:sp>
        <p:nvSpPr>
          <p:cNvPr id="5127" name="TextBox 6"/>
          <p:cNvSpPr txBox="1"/>
          <p:nvPr/>
        </p:nvSpPr>
        <p:spPr>
          <a:xfrm>
            <a:off x="2411413" y="1512888"/>
            <a:ext cx="5832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张骞出使西域；丝绸之路连接中外</a:t>
            </a:r>
          </a:p>
        </p:txBody>
      </p:sp>
      <p:sp>
        <p:nvSpPr>
          <p:cNvPr id="5128" name="TextBox 7"/>
          <p:cNvSpPr txBox="1"/>
          <p:nvPr/>
        </p:nvSpPr>
        <p:spPr>
          <a:xfrm>
            <a:off x="2249488" y="4062413"/>
            <a:ext cx="5795962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严格闭关锁国，逐渐落后世界</a:t>
            </a:r>
          </a:p>
        </p:txBody>
      </p:sp>
      <p:sp>
        <p:nvSpPr>
          <p:cNvPr id="5134" name="TextBox 16"/>
          <p:cNvSpPr txBox="1"/>
          <p:nvPr/>
        </p:nvSpPr>
        <p:spPr>
          <a:xfrm>
            <a:off x="368300" y="860425"/>
            <a:ext cx="6435725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（一）中国古代不同时期的外交</a:t>
            </a:r>
          </a:p>
        </p:txBody>
      </p:sp>
      <p:sp>
        <p:nvSpPr>
          <p:cNvPr id="18442" name="矩形 3"/>
          <p:cNvSpPr/>
          <p:nvPr/>
        </p:nvSpPr>
        <p:spPr>
          <a:xfrm>
            <a:off x="179388" y="195263"/>
            <a:ext cx="8785225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24" grpId="0"/>
      <p:bldP spid="5125" grpId="0"/>
      <p:bldP spid="5126" grpId="0"/>
      <p:bldP spid="5127" grpId="0"/>
      <p:bldP spid="5128" grpId="0"/>
      <p:bldP spid="5134" grpId="0"/>
    </p:bldLst>
  </p:timing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4097"/>
          <p:cNvSpPr txBox="1"/>
          <p:nvPr/>
        </p:nvSpPr>
        <p:spPr>
          <a:xfrm>
            <a:off x="300038" y="411163"/>
            <a:ext cx="4416425" cy="523875"/>
          </a:xfrm>
          <a:prstGeom prst="rect">
            <a:avLst/>
          </a:prstGeom>
          <a:noFill/>
          <a:ln w="9525">
            <a:noFill/>
          </a:ln>
        </p:spPr>
        <p:txBody>
          <a:bodyPr lIns="92139" tIns="46069" rIns="92139" bIns="4606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张骞通西域及丝绸之路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rcRect b="27513"/>
          <a:stretch>
            <a:fillRect/>
          </a:stretch>
        </p:blipFill>
        <p:spPr>
          <a:xfrm>
            <a:off x="261938" y="1104900"/>
            <a:ext cx="8361362" cy="3503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9" t="15985" r="35124" b="69115"/>
          <a:stretch>
            <a:fillRect/>
          </a:stretch>
        </p:blipFill>
        <p:spPr>
          <a:xfrm>
            <a:off x="5031800" y="1782060"/>
            <a:ext cx="898741" cy="827881"/>
          </a:xfrm>
          <a:prstGeom prst="ellipse">
            <a:avLst/>
          </a:prstGeom>
          <a:effectLst>
            <a:outerShdw blurRad="406400" sx="102000" sy="102000" algn="ctr" rotWithShape="0">
              <a:prstClr val="black">
                <a:alpha val="88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261938" y="3819525"/>
            <a:ext cx="8361362" cy="831850"/>
            <a:chOff x="-881" y="2913"/>
            <a:chExt cx="10722" cy="3770"/>
          </a:xfrm>
        </p:grpSpPr>
        <p:sp>
          <p:nvSpPr>
            <p:cNvPr id="17" name="矩形 16"/>
            <p:cNvSpPr/>
            <p:nvPr>
              <p:custDataLst>
                <p:tags r:id="rId10"/>
              </p:custDataLst>
            </p:nvPr>
          </p:nvSpPr>
          <p:spPr>
            <a:xfrm>
              <a:off x="-881" y="2935"/>
              <a:ext cx="10722" cy="373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-506" y="2913"/>
              <a:ext cx="10152" cy="3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>
                <a:lnSpc>
                  <a:spcPct val="150000"/>
                </a:lnSpc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汉代人把今天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甘肃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阳关、玉门关以西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，也就是现在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新疆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和更远的广大</a:t>
              </a:r>
              <a:r>
                <a:rPr kumimoji="0" lang="zh-CN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地区称为西域。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00775" y="1100138"/>
            <a:ext cx="1449388" cy="917575"/>
            <a:chOff x="10877" y="-350"/>
            <a:chExt cx="3945" cy="2826"/>
          </a:xfrm>
        </p:grpSpPr>
        <p:grpSp>
          <p:nvGrpSpPr>
            <p:cNvPr id="19472" name="组合 19"/>
            <p:cNvGrpSpPr/>
            <p:nvPr/>
          </p:nvGrpSpPr>
          <p:grpSpPr>
            <a:xfrm>
              <a:off x="10877" y="-350"/>
              <a:ext cx="3945" cy="2770"/>
              <a:chOff x="10877" y="-350"/>
              <a:chExt cx="3945" cy="2770"/>
            </a:xfrm>
          </p:grpSpPr>
          <p:pic>
            <p:nvPicPr>
              <p:cNvPr id="19476" name="图片 2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10877" y="-350"/>
                <a:ext cx="3945" cy="2769"/>
              </a:xfrm>
              <a:prstGeom prst="rect">
                <a:avLst/>
              </a:prstGeom>
              <a:noFill/>
              <a:ln w="9525" cap="flat" cmpd="sng">
                <a:solidFill>
                  <a:schemeClr val="bg1"/>
                </a:solidFill>
                <a:prstDash val="sysDot"/>
                <a:miter/>
                <a:headEnd type="none" w="med" len="med"/>
                <a:tailEnd type="none" w="med" len="med"/>
              </a:ln>
            </p:spPr>
          </p:pic>
          <p:sp>
            <p:nvSpPr>
              <p:cNvPr id="23" name="矩形标注 22"/>
              <p:cNvSpPr/>
              <p:nvPr>
                <p:custDataLst>
                  <p:tags r:id="rId9"/>
                </p:custDataLst>
              </p:nvPr>
            </p:nvSpPr>
            <p:spPr>
              <a:xfrm>
                <a:off x="10877" y="-350"/>
                <a:ext cx="3945" cy="2772"/>
              </a:xfrm>
              <a:prstGeom prst="wedgeRectCallout">
                <a:avLst>
                  <a:gd name="adj1" fmla="val -65191"/>
                  <a:gd name="adj2" fmla="val 41213"/>
                </a:avLst>
              </a:prstGeom>
              <a:noFill/>
              <a:ln w="28575" cmpd="sng">
                <a:solidFill>
                  <a:schemeClr val="bg1"/>
                </a:solidFill>
                <a:prstDash val="sysDot"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354" y="1196"/>
              <a:ext cx="3444" cy="128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bg1"/>
              </a:solidFill>
              <a:prstDash val="sysDot"/>
            </a:ln>
            <a:effectLst>
              <a:softEdge rad="31750"/>
            </a:effectLst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buNone/>
                <a:defRPr/>
              </a:pPr>
              <a:r>
                <a:rPr kumimoji="0" lang="zh-CN" altLang="en-US" sz="2100" kern="1200" cap="none" spc="0" normalizeH="0" baseline="0" noProof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玉门关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89675" y="2520950"/>
            <a:ext cx="1406525" cy="998538"/>
            <a:chOff x="10613" y="5265"/>
            <a:chExt cx="3945" cy="2785"/>
          </a:xfrm>
        </p:grpSpPr>
        <p:pic>
          <p:nvPicPr>
            <p:cNvPr id="19466" name="图片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rcRect t="12489" b="8780"/>
            <a:stretch>
              <a:fillRect/>
            </a:stretch>
          </p:blipFill>
          <p:spPr>
            <a:xfrm>
              <a:off x="10640" y="5318"/>
              <a:ext cx="3918" cy="2717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ysDot"/>
              <a:miter/>
              <a:headEnd type="none" w="med" len="med"/>
              <a:tailEnd type="none" w="med" len="med"/>
            </a:ln>
          </p:spPr>
        </p:pic>
        <p:grpSp>
          <p:nvGrpSpPr>
            <p:cNvPr id="19467" name="组合 25"/>
            <p:cNvGrpSpPr/>
            <p:nvPr/>
          </p:nvGrpSpPr>
          <p:grpSpPr>
            <a:xfrm>
              <a:off x="10613" y="5265"/>
              <a:ext cx="3945" cy="2785"/>
              <a:chOff x="10877" y="-350"/>
              <a:chExt cx="3945" cy="2785"/>
            </a:xfrm>
          </p:grpSpPr>
          <p:sp>
            <p:nvSpPr>
              <p:cNvPr id="27" name="矩形标注 26"/>
              <p:cNvSpPr/>
              <p:nvPr>
                <p:custDataLst>
                  <p:tags r:id="rId5"/>
                </p:custDataLst>
              </p:nvPr>
            </p:nvSpPr>
            <p:spPr>
              <a:xfrm>
                <a:off x="10877" y="-350"/>
                <a:ext cx="3945" cy="2772"/>
              </a:xfrm>
              <a:prstGeom prst="wedgeRectCallout">
                <a:avLst>
                  <a:gd name="adj1" fmla="val -91058"/>
                  <a:gd name="adj2" fmla="val -52219"/>
                </a:avLst>
              </a:prstGeom>
              <a:noFill/>
              <a:ln w="28575" cmpd="sng">
                <a:solidFill>
                  <a:schemeClr val="bg1"/>
                </a:solidFill>
                <a:prstDash val="sysDot"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1974" y="1276"/>
                <a:ext cx="2821" cy="1159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solidFill>
                  <a:schemeClr val="bg1"/>
                </a:solidFill>
                <a:prstDash val="sysDot"/>
              </a:ln>
              <a:effectLst>
                <a:softEdge rad="31750"/>
              </a:effectLst>
            </p:spPr>
            <p:txBody>
              <a:bodyPr>
                <a:spAutoFit/>
              </a:bodyPr>
              <a:lstStyle/>
              <a:p>
                <a:pPr marR="0" algn="ctr" defTabSz="914400">
                  <a:buClrTx/>
                  <a:buSzTx/>
                  <a:buFontTx/>
                  <a:buNone/>
                  <a:defRPr/>
                </a:pPr>
                <a:r>
                  <a:rPr kumimoji="0" lang="zh-CN" altLang="en-US" sz="2100" kern="1200" cap="none" spc="0" normalizeH="0" baseline="0" noProof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阳关</a:t>
                </a:r>
              </a:p>
            </p:txBody>
          </p:sp>
        </p:grpSp>
      </p:grpSp>
      <p:sp>
        <p:nvSpPr>
          <p:cNvPr id="29" name="椭圆 28"/>
          <p:cNvSpPr/>
          <p:nvPr>
            <p:custDataLst>
              <p:tags r:id="rId3"/>
            </p:custDataLst>
          </p:nvPr>
        </p:nvSpPr>
        <p:spPr>
          <a:xfrm>
            <a:off x="4130675" y="2062163"/>
            <a:ext cx="866775" cy="458788"/>
          </a:xfrm>
          <a:prstGeom prst="ellipse">
            <a:avLst/>
          </a:prstGeom>
          <a:noFill/>
          <a:ln w="44450" cmpd="sng">
            <a:solidFill>
              <a:srgbClr val="FFFF00"/>
            </a:solidFill>
            <a:prstDash val="solid"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465" name="矩形 29"/>
          <p:cNvSpPr/>
          <p:nvPr/>
        </p:nvSpPr>
        <p:spPr>
          <a:xfrm>
            <a:off x="120650" y="220663"/>
            <a:ext cx="8785225" cy="4751387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7488" y="958850"/>
            <a:ext cx="8361362" cy="3482975"/>
            <a:chOff x="1981363" y="806438"/>
            <a:chExt cx="7288005" cy="3809117"/>
          </a:xfrm>
        </p:grpSpPr>
        <p:grpSp>
          <p:nvGrpSpPr>
            <p:cNvPr id="20484" name="组合 31"/>
            <p:cNvGrpSpPr/>
            <p:nvPr/>
          </p:nvGrpSpPr>
          <p:grpSpPr>
            <a:xfrm>
              <a:off x="1981363" y="806438"/>
              <a:ext cx="7288005" cy="3809117"/>
              <a:chOff x="261" y="1825"/>
              <a:chExt cx="13730" cy="5888"/>
            </a:xfrm>
          </p:grpSpPr>
          <p:pic>
            <p:nvPicPr>
              <p:cNvPr id="20487" name="Picture 3" descr="张骞通西域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261" y="1825"/>
                <a:ext cx="13730" cy="5888"/>
              </a:xfrm>
              <a:prstGeom prst="rect">
                <a:avLst/>
              </a:prstGeom>
              <a:noFill/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20488" name="文本框 35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4" y="2032"/>
                <a:ext cx="9400" cy="780"/>
              </a:xfrm>
              <a:prstGeom prst="rect">
                <a:avLst/>
              </a:prstGeom>
              <a:solidFill>
                <a:schemeClr val="bg1">
                  <a:alpha val="76862"/>
                </a:schemeClr>
              </a:solidFill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张骞拜别汉武帝出使西域图（敦煌壁画）</a:t>
                </a:r>
              </a:p>
            </p:txBody>
          </p:sp>
        </p:grpSp>
        <p:sp>
          <p:nvSpPr>
            <p:cNvPr id="20485" name="AutoShape 7"/>
            <p:cNvSpPr/>
            <p:nvPr>
              <p:custDataLst>
                <p:tags r:id="rId1"/>
              </p:custDataLst>
            </p:nvPr>
          </p:nvSpPr>
          <p:spPr>
            <a:xfrm>
              <a:off x="2103120" y="3992880"/>
              <a:ext cx="1078230" cy="518795"/>
            </a:xfrm>
            <a:prstGeom prst="borderCallout2">
              <a:avLst>
                <a:gd name="adj1" fmla="val 18750"/>
                <a:gd name="adj2" fmla="val 106269"/>
                <a:gd name="adj3" fmla="val 18750"/>
                <a:gd name="adj4" fmla="val 115273"/>
                <a:gd name="adj5" fmla="val -54347"/>
                <a:gd name="adj6" fmla="val 174736"/>
              </a:avLst>
            </a:prstGeom>
            <a:solidFill>
              <a:srgbClr val="E1CB79"/>
            </a:solidFill>
            <a:ln w="508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2988" tIns="46510" rIns="92988" bIns="46510"/>
            <a:lstStyle/>
            <a:p>
              <a:pPr algn="ctr"/>
              <a:r>
                <a: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</a:rPr>
                <a:t>张骞</a:t>
              </a:r>
            </a:p>
          </p:txBody>
        </p:sp>
        <p:sp>
          <p:nvSpPr>
            <p:cNvPr id="20486" name="AutoShape 6"/>
            <p:cNvSpPr/>
            <p:nvPr>
              <p:custDataLst>
                <p:tags r:id="rId2"/>
              </p:custDataLst>
            </p:nvPr>
          </p:nvSpPr>
          <p:spPr>
            <a:xfrm>
              <a:off x="7294451" y="1894229"/>
              <a:ext cx="1671800" cy="518795"/>
            </a:xfrm>
            <a:prstGeom prst="borderCallout2">
              <a:avLst>
                <a:gd name="adj1" fmla="val 18750"/>
                <a:gd name="adj2" fmla="val -5051"/>
                <a:gd name="adj3" fmla="val 18750"/>
                <a:gd name="adj4" fmla="val -10315"/>
                <a:gd name="adj5" fmla="val 101824"/>
                <a:gd name="adj6" fmla="val -46843"/>
              </a:avLst>
            </a:prstGeom>
            <a:solidFill>
              <a:srgbClr val="E1CB79"/>
            </a:solidFill>
            <a:ln w="50800" cap="flat" cmpd="sng">
              <a:solidFill>
                <a:schemeClr val="bg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2988" tIns="46510" rIns="92988" bIns="46510"/>
            <a:lstStyle/>
            <a:p>
              <a:pPr algn="ctr"/>
              <a:r>
                <a: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</a:rPr>
                <a:t>汉武帝</a:t>
              </a:r>
            </a:p>
          </p:txBody>
        </p:sp>
      </p:grpSp>
      <p:sp>
        <p:nvSpPr>
          <p:cNvPr id="20483" name="矩形 7"/>
          <p:cNvSpPr/>
          <p:nvPr/>
        </p:nvSpPr>
        <p:spPr>
          <a:xfrm>
            <a:off x="120650" y="220663"/>
            <a:ext cx="8785225" cy="4751387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5438" y="1512888"/>
            <a:ext cx="8493125" cy="316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839" name="Text Box 10"/>
          <p:cNvSpPr txBox="1"/>
          <p:nvPr>
            <p:custDataLst>
              <p:tags r:id="rId3"/>
            </p:custDataLst>
          </p:nvPr>
        </p:nvSpPr>
        <p:spPr>
          <a:xfrm>
            <a:off x="7943374" y="2742724"/>
            <a:ext cx="700088" cy="73866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长安</a:t>
            </a:r>
          </a:p>
        </p:txBody>
      </p:sp>
      <p:sp>
        <p:nvSpPr>
          <p:cNvPr id="73840" name="Text Box 12"/>
          <p:cNvSpPr txBox="1"/>
          <p:nvPr>
            <p:custDataLst>
              <p:tags r:id="rId4"/>
            </p:custDataLst>
          </p:nvPr>
        </p:nvSpPr>
        <p:spPr>
          <a:xfrm>
            <a:off x="6717983" y="2224460"/>
            <a:ext cx="1575435" cy="41549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河西走廊</a:t>
            </a:r>
          </a:p>
        </p:txBody>
      </p:sp>
      <p:sp>
        <p:nvSpPr>
          <p:cNvPr id="73841" name="Text Box 15"/>
          <p:cNvSpPr txBox="1"/>
          <p:nvPr>
            <p:custDataLst>
              <p:tags r:id="rId5"/>
            </p:custDataLst>
          </p:nvPr>
        </p:nvSpPr>
        <p:spPr>
          <a:xfrm>
            <a:off x="3699034" y="2576989"/>
            <a:ext cx="693896" cy="73866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中亚</a:t>
            </a:r>
          </a:p>
        </p:txBody>
      </p:sp>
      <p:sp>
        <p:nvSpPr>
          <p:cNvPr id="73842" name="Text Box 16"/>
          <p:cNvSpPr txBox="1"/>
          <p:nvPr>
            <p:custDataLst>
              <p:tags r:id="rId6"/>
            </p:custDataLst>
          </p:nvPr>
        </p:nvSpPr>
        <p:spPr>
          <a:xfrm>
            <a:off x="2100739" y="2742724"/>
            <a:ext cx="691515" cy="73866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西亚</a:t>
            </a:r>
          </a:p>
        </p:txBody>
      </p:sp>
      <p:sp>
        <p:nvSpPr>
          <p:cNvPr id="73843" name="Text Box 20"/>
          <p:cNvSpPr txBox="1"/>
          <p:nvPr>
            <p:custDataLst>
              <p:tags r:id="rId7"/>
            </p:custDataLst>
          </p:nvPr>
        </p:nvSpPr>
        <p:spPr>
          <a:xfrm>
            <a:off x="4656297" y="3408045"/>
            <a:ext cx="2034064" cy="73866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algn="ctr" defTabSz="914400">
              <a:spcBef>
                <a:spcPts val="4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西域</a:t>
            </a:r>
          </a:p>
          <a:p>
            <a:pPr marR="0" algn="ctr" defTabSz="914400">
              <a:spcBef>
                <a:spcPts val="4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（今新疆）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87350" y="2576513"/>
            <a:ext cx="727075" cy="41592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欧洲</a:t>
            </a: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639763" y="568325"/>
            <a:ext cx="361315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kern="1200" cap="none" spc="12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陆上丝绸之路的路线</a:t>
            </a:r>
          </a:p>
        </p:txBody>
      </p:sp>
      <p:pic>
        <p:nvPicPr>
          <p:cNvPr id="23" name="图片 3" descr="b5c06044b2715ffa8157bc7ef0a3d13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704138" y="3068638"/>
            <a:ext cx="1316037" cy="722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6" name="矩形 11"/>
          <p:cNvSpPr/>
          <p:nvPr/>
        </p:nvSpPr>
        <p:spPr>
          <a:xfrm>
            <a:off x="120650" y="220663"/>
            <a:ext cx="8785225" cy="4751387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23958 -0.00592593 -0.0282812 -0.0216667 -0.0366146 -0.0311111 C -0.0449479 -0.0405556 -0.0397917 -0.0412037 -0.0416146 -0.0474074 C -0.0434375 -0.0536111 -0.0441146 -0.0564815 -0.0457813 -0.0621296 C -0.0474479 -0.0677778 -0.0475521 -0.0710185 -0.0498958 -0.075463 C -0.0522396 -0.0799074 -0.0540625 -0.080463 -0.0573958 -0.0843519 C -0.0607292 -0.0882407 -0.0632292 -0.0912037 -0.0665625 -0.0947222 C -0.0698958 -0.0982407 -0.07125 -0.0994444 -0.0740625 -0.10213 C -0.076875 -0.104815 -0.0777083 -0.106204 -0.0806771 -0.107963 C -0.0836458 -0.109722 -0.0868229 -0.108889 -0.0890104 -0.110926 C -0.0911979 -0.112963 -0.0890104 -0.115926 -0.0915104 -0.118333 C -0.0940104 -0.120741 -0.0980208 -0.121574 -0.10151 -0.122778 C -0.105 -0.123981 -0.105521 -0.123056 -0.10901 -0.124259 C -0.1125 -0.125463 -0.115156 -0.127222 -0.118958 -0.128704 C -0.12276 -0.130185 -0.126302 -0.131111 -0.128125 -0.131667 C -0.129948 -0.132222 -0.128333 -0.131759 -0.128125 -0.131667" pathEditMode="relative" ptsTypes="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823 -0.12713 C -0.144427 -0.123796 -0.164792 -0.116481 -0.176771 -0.10787 C -0.18875 -0.0992593 -0.185885 -0.0892593 -0.196719 -0.0842593 C -0.207552 -0.0792593 -0.218854 -0.084537 -0.230833 -0.0827778 C -0.242812 -0.0810185 -0.247135 -0.0807407 -0.256615 -0.0753704 C -0.266094 -0.07 -0.271562 -0.06 -0.278229 -0.0561111 C -0.284896 -0.0522222 -0.283385 -0.0573148 -0.289896 -0.0561111 C -0.296406 -0.0549074 -0.305677 -0.0528704 -0.310677 -0.0501852 C -0.315677 -0.0475 -0.311823 -0.0443519 -0.314844 -0.0428704 C -0.317865 -0.0413889 -0.319375 -0.0428704 -0.325677 -0.0428704 C -0.331979 -0.0428704 -0.341146 -0.0428704 -0.346458 -0.0428704 C -0.351771 -0.0428704 -0.348958 -0.0428704 -0.352292 -0.0428704 C -0.355625 -0.0428704 -0.360156 -0.0425926 -0.363125 -0.0428704 C -0.366094 -0.0431481 -0.366615 -0.0440741 -0.36724 -0.0443519" pathEditMode="relative" ptsTypes="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1406 -0.0339815 C -0.374063 -0.0362963 -0.381094 -0.0415741 -0.385573 -0.0472222 C -0.390052 -0.0528704 -0.390938 -0.0578704 -0.393906 -0.062037 C -0.396875 -0.0662037 -0.397344 -0.0655556 -0.400521 -0.067963 C -0.403698 -0.0703704 -0.405365 -0.0736111 -0.409687 -0.0738889 C -0.41401 -0.0741667 -0.418021 -0.072963 -0.422188 -0.0694444 C -0.426354 -0.0659259 -0.426667 -0.0590741 -0.430469 -0.0561111 C -0.434271 -0.0531481 -0.436458 -0.0581481 -0.441302 -0.0546296 C -0.446146 -0.0511111 -0.448333 -0.0437037 -0.454635 -0.0384259 C -0.460938 -0.0331481 -0.467448 -0.0300926 -0.472917 -0.0280556 C -0.478385 -0.0260185 -0.48026 -0.0280556 -0.482083 -0.0280556 C -0.483906 -0.0280556 -0.482292 -0.0280556 -0.482083 -0.0280556" pathEditMode="relative" ptsTypes="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365 -0.0221296 C -0.498906 -0.0218519 -0.507865 -0.0209259 -0.514531 -0.0206481 C -0.521198 -0.0203704 -0.524323 -0.0233333 -0.528646 -0.0206481 C -0.532969 -0.017963 -0.532969 -0.01 -0.536146 -0.00731481 C -0.539323 -0.00462963 -0.540677 -0.00787037 -0.544479 -0.00731481 C -0.548281 -0.00675926 -0.550625 -0.00435185 -0.55526 -0.00435185 C -0.559896 -0.00435185 -0.563281 -0.00611111 -0.56776 -0.00731481 C -0.57224 -0.00851852 -0.572917 -0.0105556 -0.57776 -0.0102778 C -0.582604 -0.01 -0.584375 -0.00907407 -0.591875 -0.00583333 C -0.599375 -0.00259259 -0.608333 0.000740741 -0.615156 0.00601852 C -0.621979 0.0112963 -0.621823 0.0187037 -0.62599 0.0207407 C -0.630156 0.0227778 -0.630677 0.0183333 -0.63599 0.0162963 C -0.641302 0.0142593 -0.647969 0.0130556 -0.652604 0.0103704 C -0.65724 0.00768519 -0.656927 0.00333333 -0.659271 0.00305556 C -0.661615 0.00277778 -0.658802 0.00453704 -0.664271 0.00898148 C -0.66974 0.0134259 -0.680417 0.0222222 -0.686719 0.0251852 C -0.693021 0.0281481 -0.693229 0.0239815 -0.695885 0.0237037 C -0.698542 0.0234259 -0.697552 0.0237037 -0.700052 0.0237037 C -0.702552 0.0237037 -0.705208 0.0237037 -0.708385 0.0237037 C -0.711563 0.0237037 -0.712656 0.0237037 -0.715833 0.0237037 C -0.71901 0.0237037 -0.722656 0.0237037 -0.724167 0.0237037" pathEditMode="relative" ptsTypes="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3333 0.0311111 C -0.737708 0.0287037 -0.749948 0.0234259 -0.755781 0.0177778 C -0.761614 0.0121296 -0.761093 0.00833333 -0.762448 0.00305556 C -0.763802 -0.00222222 -0.760937 -0.00490741 -0.762448 -0.0087963 C -0.763958 -0.0126852 -0.768437 -0.0117593 -0.769948 -0.0162037 C -0.771458 -0.0206481 -0.768802 -0.0242593 -0.769948 -0.0310185 C -0.771093 -0.0377778 -0.77276 -0.0415741 -0.775729 -0.0501852 C -0.778698 -0.0587963 -0.782916 -0.065 -0.784896 -0.0738889 C -0.786875 -0.0827778 -0.784218 -0.0875 -0.785729 -0.0946296 C -0.787239 -0.101759 -0.788906 -0.104352 -0.792395 -0.109352 C -0.795885 -0.114352 -0.798698 -0.117685 -0.803177 -0.119722 C -0.807656 -0.121759 -0.810364 -0.122685 -0.814843 -0.119722 C -0.819323 -0.116759 -0.823177 -0.111389 -0.825677 -0.104907 C -0.828177 -0.0984259 -0.826198 -0.0830556 -0.827343 -0.0872222 C -0.828489 -0.0913889 -0.82901 -0.108241 -0.83151 -0.125648 C -0.83401 -0.143056 -0.836614 -0.161389 -0.839791 -0.174444 C -0.842968 -0.1875 -0.845312 -0.181852 -0.847291 -0.190741 C -0.84927 -0.19963 -0.848125 -0.21287 -0.849791 -0.218796 C -0.851458 -0.224722 -0.854531 -0.220556 -0.855625 -0.220278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24"/>
          <p:cNvGrpSpPr/>
          <p:nvPr/>
        </p:nvGrpSpPr>
        <p:grpSpPr>
          <a:xfrm>
            <a:off x="539750" y="681038"/>
            <a:ext cx="8077200" cy="3992562"/>
            <a:chOff x="685800" y="1047750"/>
            <a:chExt cx="7888288" cy="3968750"/>
          </a:xfrm>
        </p:grpSpPr>
        <p:pic>
          <p:nvPicPr>
            <p:cNvPr id="22537" name="Picture 2" descr="I:\666666.jpg"/>
            <p:cNvPicPr>
              <a:picLocks noChangeAspect="1"/>
            </p:cNvPicPr>
            <p:nvPr/>
          </p:nvPicPr>
          <p:blipFill>
            <a:blip r:embed="rId3"/>
            <a:srcRect t="21188"/>
            <a:stretch>
              <a:fillRect/>
            </a:stretch>
          </p:blipFill>
          <p:spPr>
            <a:xfrm>
              <a:off x="685800" y="1047750"/>
              <a:ext cx="7888288" cy="3968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任意多边形 26"/>
            <p:cNvSpPr/>
            <p:nvPr/>
          </p:nvSpPr>
          <p:spPr>
            <a:xfrm>
              <a:off x="2647020" y="1354313"/>
              <a:ext cx="3861974" cy="1249925"/>
            </a:xfrm>
            <a:custGeom>
              <a:avLst/>
              <a:gdLst>
                <a:gd name="connsiteX0" fmla="*/ 3861995 w 3861995"/>
                <a:gd name="connsiteY0" fmla="*/ 1250957 h 1250957"/>
                <a:gd name="connsiteX1" fmla="*/ 3797450 w 3861995"/>
                <a:gd name="connsiteY1" fmla="*/ 1229442 h 1250957"/>
                <a:gd name="connsiteX2" fmla="*/ 3765177 w 3861995"/>
                <a:gd name="connsiteY2" fmla="*/ 1207927 h 1250957"/>
                <a:gd name="connsiteX3" fmla="*/ 3700631 w 3861995"/>
                <a:gd name="connsiteY3" fmla="*/ 1186412 h 1250957"/>
                <a:gd name="connsiteX4" fmla="*/ 3668358 w 3861995"/>
                <a:gd name="connsiteY4" fmla="*/ 1175654 h 1250957"/>
                <a:gd name="connsiteX5" fmla="*/ 3603812 w 3861995"/>
                <a:gd name="connsiteY5" fmla="*/ 1143381 h 1250957"/>
                <a:gd name="connsiteX6" fmla="*/ 3550024 w 3861995"/>
                <a:gd name="connsiteY6" fmla="*/ 1078835 h 1250957"/>
                <a:gd name="connsiteX7" fmla="*/ 3528508 w 3861995"/>
                <a:gd name="connsiteY7" fmla="*/ 1057320 h 1250957"/>
                <a:gd name="connsiteX8" fmla="*/ 3517751 w 3861995"/>
                <a:gd name="connsiteY8" fmla="*/ 1025047 h 1250957"/>
                <a:gd name="connsiteX9" fmla="*/ 3496235 w 3861995"/>
                <a:gd name="connsiteY9" fmla="*/ 1003532 h 1250957"/>
                <a:gd name="connsiteX10" fmla="*/ 3474720 w 3861995"/>
                <a:gd name="connsiteY10" fmla="*/ 971259 h 1250957"/>
                <a:gd name="connsiteX11" fmla="*/ 3442447 w 3861995"/>
                <a:gd name="connsiteY11" fmla="*/ 906713 h 1250957"/>
                <a:gd name="connsiteX12" fmla="*/ 3420932 w 3861995"/>
                <a:gd name="connsiteY12" fmla="*/ 885197 h 1250957"/>
                <a:gd name="connsiteX13" fmla="*/ 3377901 w 3861995"/>
                <a:gd name="connsiteY13" fmla="*/ 874440 h 1250957"/>
                <a:gd name="connsiteX14" fmla="*/ 3065930 w 3861995"/>
                <a:gd name="connsiteY14" fmla="*/ 842167 h 1250957"/>
                <a:gd name="connsiteX15" fmla="*/ 2958353 w 3861995"/>
                <a:gd name="connsiteY15" fmla="*/ 799136 h 1250957"/>
                <a:gd name="connsiteX16" fmla="*/ 2915323 w 3861995"/>
                <a:gd name="connsiteY16" fmla="*/ 788379 h 1250957"/>
                <a:gd name="connsiteX17" fmla="*/ 2883050 w 3861995"/>
                <a:gd name="connsiteY17" fmla="*/ 766863 h 1250957"/>
                <a:gd name="connsiteX18" fmla="*/ 2700170 w 3861995"/>
                <a:gd name="connsiteY18" fmla="*/ 745348 h 1250957"/>
                <a:gd name="connsiteX19" fmla="*/ 2614108 w 3861995"/>
                <a:gd name="connsiteY19" fmla="*/ 723833 h 1250957"/>
                <a:gd name="connsiteX20" fmla="*/ 2549563 w 3861995"/>
                <a:gd name="connsiteY20" fmla="*/ 702317 h 1250957"/>
                <a:gd name="connsiteX21" fmla="*/ 2517290 w 3861995"/>
                <a:gd name="connsiteY21" fmla="*/ 691560 h 1250957"/>
                <a:gd name="connsiteX22" fmla="*/ 2495774 w 3861995"/>
                <a:gd name="connsiteY22" fmla="*/ 670044 h 1250957"/>
                <a:gd name="connsiteX23" fmla="*/ 2398955 w 3861995"/>
                <a:gd name="connsiteY23" fmla="*/ 691560 h 1250957"/>
                <a:gd name="connsiteX24" fmla="*/ 2345167 w 3861995"/>
                <a:gd name="connsiteY24" fmla="*/ 702317 h 1250957"/>
                <a:gd name="connsiteX25" fmla="*/ 2280621 w 3861995"/>
                <a:gd name="connsiteY25" fmla="*/ 723833 h 1250957"/>
                <a:gd name="connsiteX26" fmla="*/ 2216075 w 3861995"/>
                <a:gd name="connsiteY26" fmla="*/ 745348 h 1250957"/>
                <a:gd name="connsiteX27" fmla="*/ 2183803 w 3861995"/>
                <a:gd name="connsiteY27" fmla="*/ 756106 h 1250957"/>
                <a:gd name="connsiteX28" fmla="*/ 2151530 w 3861995"/>
                <a:gd name="connsiteY28" fmla="*/ 766863 h 1250957"/>
                <a:gd name="connsiteX29" fmla="*/ 2076226 w 3861995"/>
                <a:gd name="connsiteY29" fmla="*/ 799136 h 1250957"/>
                <a:gd name="connsiteX30" fmla="*/ 1925619 w 3861995"/>
                <a:gd name="connsiteY30" fmla="*/ 788379 h 1250957"/>
                <a:gd name="connsiteX31" fmla="*/ 1882588 w 3861995"/>
                <a:gd name="connsiteY31" fmla="*/ 745348 h 1250957"/>
                <a:gd name="connsiteX32" fmla="*/ 1850315 w 3861995"/>
                <a:gd name="connsiteY32" fmla="*/ 723833 h 1250957"/>
                <a:gd name="connsiteX33" fmla="*/ 1796527 w 3861995"/>
                <a:gd name="connsiteY33" fmla="*/ 680802 h 1250957"/>
                <a:gd name="connsiteX34" fmla="*/ 1785770 w 3861995"/>
                <a:gd name="connsiteY34" fmla="*/ 648529 h 1250957"/>
                <a:gd name="connsiteX35" fmla="*/ 1667435 w 3861995"/>
                <a:gd name="connsiteY35" fmla="*/ 616256 h 1250957"/>
                <a:gd name="connsiteX36" fmla="*/ 1635163 w 3861995"/>
                <a:gd name="connsiteY36" fmla="*/ 594741 h 1250957"/>
                <a:gd name="connsiteX37" fmla="*/ 1613647 w 3861995"/>
                <a:gd name="connsiteY37" fmla="*/ 573226 h 1250957"/>
                <a:gd name="connsiteX38" fmla="*/ 1581374 w 3861995"/>
                <a:gd name="connsiteY38" fmla="*/ 562468 h 1250957"/>
                <a:gd name="connsiteX39" fmla="*/ 1559859 w 3861995"/>
                <a:gd name="connsiteY39" fmla="*/ 530195 h 1250957"/>
                <a:gd name="connsiteX40" fmla="*/ 1527586 w 3861995"/>
                <a:gd name="connsiteY40" fmla="*/ 519437 h 1250957"/>
                <a:gd name="connsiteX41" fmla="*/ 1495313 w 3861995"/>
                <a:gd name="connsiteY41" fmla="*/ 497922 h 1250957"/>
                <a:gd name="connsiteX42" fmla="*/ 1452283 w 3861995"/>
                <a:gd name="connsiteY42" fmla="*/ 476407 h 1250957"/>
                <a:gd name="connsiteX43" fmla="*/ 1420010 w 3861995"/>
                <a:gd name="connsiteY43" fmla="*/ 465649 h 1250957"/>
                <a:gd name="connsiteX44" fmla="*/ 1366221 w 3861995"/>
                <a:gd name="connsiteY44" fmla="*/ 422619 h 1250957"/>
                <a:gd name="connsiteX45" fmla="*/ 1301675 w 3861995"/>
                <a:gd name="connsiteY45" fmla="*/ 379588 h 1250957"/>
                <a:gd name="connsiteX46" fmla="*/ 1269403 w 3861995"/>
                <a:gd name="connsiteY46" fmla="*/ 358073 h 1250957"/>
                <a:gd name="connsiteX47" fmla="*/ 1247887 w 3861995"/>
                <a:gd name="connsiteY47" fmla="*/ 336557 h 1250957"/>
                <a:gd name="connsiteX48" fmla="*/ 1215614 w 3861995"/>
                <a:gd name="connsiteY48" fmla="*/ 325800 h 1250957"/>
                <a:gd name="connsiteX49" fmla="*/ 1194099 w 3861995"/>
                <a:gd name="connsiteY49" fmla="*/ 304284 h 1250957"/>
                <a:gd name="connsiteX50" fmla="*/ 1161826 w 3861995"/>
                <a:gd name="connsiteY50" fmla="*/ 282769 h 1250957"/>
                <a:gd name="connsiteX51" fmla="*/ 1108038 w 3861995"/>
                <a:gd name="connsiteY51" fmla="*/ 239739 h 1250957"/>
                <a:gd name="connsiteX52" fmla="*/ 1054250 w 3861995"/>
                <a:gd name="connsiteY52" fmla="*/ 207466 h 1250957"/>
                <a:gd name="connsiteX53" fmla="*/ 1000461 w 3861995"/>
                <a:gd name="connsiteY53" fmla="*/ 164435 h 1250957"/>
                <a:gd name="connsiteX54" fmla="*/ 882127 w 3861995"/>
                <a:gd name="connsiteY54" fmla="*/ 132162 h 1250957"/>
                <a:gd name="connsiteX55" fmla="*/ 731520 w 3861995"/>
                <a:gd name="connsiteY55" fmla="*/ 99889 h 1250957"/>
                <a:gd name="connsiteX56" fmla="*/ 699247 w 3861995"/>
                <a:gd name="connsiteY56" fmla="*/ 78374 h 1250957"/>
                <a:gd name="connsiteX57" fmla="*/ 634701 w 3861995"/>
                <a:gd name="connsiteY57" fmla="*/ 56859 h 1250957"/>
                <a:gd name="connsiteX58" fmla="*/ 505610 w 3861995"/>
                <a:gd name="connsiteY58" fmla="*/ 35343 h 1250957"/>
                <a:gd name="connsiteX59" fmla="*/ 290457 w 3861995"/>
                <a:gd name="connsiteY59" fmla="*/ 24586 h 1250957"/>
                <a:gd name="connsiteX60" fmla="*/ 225911 w 3861995"/>
                <a:gd name="connsiteY60" fmla="*/ 13828 h 1250957"/>
                <a:gd name="connsiteX61" fmla="*/ 193638 w 3861995"/>
                <a:gd name="connsiteY61" fmla="*/ 3070 h 1250957"/>
                <a:gd name="connsiteX62" fmla="*/ 0 w 3861995"/>
                <a:gd name="connsiteY62" fmla="*/ 3070 h 12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61995" h="1250957">
                  <a:moveTo>
                    <a:pt x="3861995" y="1250957"/>
                  </a:moveTo>
                  <a:cubicBezTo>
                    <a:pt x="3840480" y="1243785"/>
                    <a:pt x="3816320" y="1242022"/>
                    <a:pt x="3797450" y="1229442"/>
                  </a:cubicBezTo>
                  <a:cubicBezTo>
                    <a:pt x="3786692" y="1222270"/>
                    <a:pt x="3776992" y="1213178"/>
                    <a:pt x="3765177" y="1207927"/>
                  </a:cubicBezTo>
                  <a:cubicBezTo>
                    <a:pt x="3744453" y="1198716"/>
                    <a:pt x="3722146" y="1193584"/>
                    <a:pt x="3700631" y="1186412"/>
                  </a:cubicBezTo>
                  <a:lnTo>
                    <a:pt x="3668358" y="1175654"/>
                  </a:lnTo>
                  <a:cubicBezTo>
                    <a:pt x="3636014" y="1164872"/>
                    <a:pt x="3631617" y="1166551"/>
                    <a:pt x="3603812" y="1143381"/>
                  </a:cubicBezTo>
                  <a:cubicBezTo>
                    <a:pt x="3557812" y="1105048"/>
                    <a:pt x="3583874" y="1121147"/>
                    <a:pt x="3550024" y="1078835"/>
                  </a:cubicBezTo>
                  <a:cubicBezTo>
                    <a:pt x="3543688" y="1070915"/>
                    <a:pt x="3535680" y="1064492"/>
                    <a:pt x="3528508" y="1057320"/>
                  </a:cubicBezTo>
                  <a:cubicBezTo>
                    <a:pt x="3524922" y="1046562"/>
                    <a:pt x="3523585" y="1034771"/>
                    <a:pt x="3517751" y="1025047"/>
                  </a:cubicBezTo>
                  <a:cubicBezTo>
                    <a:pt x="3512533" y="1016350"/>
                    <a:pt x="3502571" y="1011452"/>
                    <a:pt x="3496235" y="1003532"/>
                  </a:cubicBezTo>
                  <a:cubicBezTo>
                    <a:pt x="3488158" y="993436"/>
                    <a:pt x="3481892" y="982017"/>
                    <a:pt x="3474720" y="971259"/>
                  </a:cubicBezTo>
                  <a:cubicBezTo>
                    <a:pt x="3463357" y="937169"/>
                    <a:pt x="3466282" y="936507"/>
                    <a:pt x="3442447" y="906713"/>
                  </a:cubicBezTo>
                  <a:cubicBezTo>
                    <a:pt x="3436111" y="898793"/>
                    <a:pt x="3430004" y="889733"/>
                    <a:pt x="3420932" y="885197"/>
                  </a:cubicBezTo>
                  <a:cubicBezTo>
                    <a:pt x="3407708" y="878585"/>
                    <a:pt x="3392596" y="876073"/>
                    <a:pt x="3377901" y="874440"/>
                  </a:cubicBezTo>
                  <a:cubicBezTo>
                    <a:pt x="2991718" y="831531"/>
                    <a:pt x="3242968" y="871672"/>
                    <a:pt x="3065930" y="842167"/>
                  </a:cubicBezTo>
                  <a:cubicBezTo>
                    <a:pt x="3023505" y="799744"/>
                    <a:pt x="3054253" y="823111"/>
                    <a:pt x="2958353" y="799136"/>
                  </a:cubicBezTo>
                  <a:lnTo>
                    <a:pt x="2915323" y="788379"/>
                  </a:lnTo>
                  <a:cubicBezTo>
                    <a:pt x="2904565" y="781207"/>
                    <a:pt x="2894614" y="772645"/>
                    <a:pt x="2883050" y="766863"/>
                  </a:cubicBezTo>
                  <a:cubicBezTo>
                    <a:pt x="2834152" y="742414"/>
                    <a:pt x="2723948" y="747046"/>
                    <a:pt x="2700170" y="745348"/>
                  </a:cubicBezTo>
                  <a:cubicBezTo>
                    <a:pt x="2602243" y="712705"/>
                    <a:pt x="2756911" y="762779"/>
                    <a:pt x="2614108" y="723833"/>
                  </a:cubicBezTo>
                  <a:cubicBezTo>
                    <a:pt x="2592228" y="717866"/>
                    <a:pt x="2571078" y="709489"/>
                    <a:pt x="2549563" y="702317"/>
                  </a:cubicBezTo>
                  <a:lnTo>
                    <a:pt x="2517290" y="691560"/>
                  </a:lnTo>
                  <a:cubicBezTo>
                    <a:pt x="2510118" y="684388"/>
                    <a:pt x="2505838" y="671302"/>
                    <a:pt x="2495774" y="670044"/>
                  </a:cubicBezTo>
                  <a:cubicBezTo>
                    <a:pt x="2456303" y="665110"/>
                    <a:pt x="2433070" y="683031"/>
                    <a:pt x="2398955" y="691560"/>
                  </a:cubicBezTo>
                  <a:cubicBezTo>
                    <a:pt x="2381217" y="695995"/>
                    <a:pt x="2362807" y="697506"/>
                    <a:pt x="2345167" y="702317"/>
                  </a:cubicBezTo>
                  <a:cubicBezTo>
                    <a:pt x="2323287" y="708284"/>
                    <a:pt x="2302136" y="716661"/>
                    <a:pt x="2280621" y="723833"/>
                  </a:cubicBezTo>
                  <a:lnTo>
                    <a:pt x="2216075" y="745348"/>
                  </a:lnTo>
                  <a:lnTo>
                    <a:pt x="2183803" y="756106"/>
                  </a:lnTo>
                  <a:cubicBezTo>
                    <a:pt x="2173045" y="759692"/>
                    <a:pt x="2161672" y="761792"/>
                    <a:pt x="2151530" y="766863"/>
                  </a:cubicBezTo>
                  <a:cubicBezTo>
                    <a:pt x="2098357" y="793450"/>
                    <a:pt x="2123713" y="783308"/>
                    <a:pt x="2076226" y="799136"/>
                  </a:cubicBezTo>
                  <a:cubicBezTo>
                    <a:pt x="2026024" y="795550"/>
                    <a:pt x="1974113" y="801849"/>
                    <a:pt x="1925619" y="788379"/>
                  </a:cubicBezTo>
                  <a:cubicBezTo>
                    <a:pt x="1906074" y="782950"/>
                    <a:pt x="1896932" y="759692"/>
                    <a:pt x="1882588" y="745348"/>
                  </a:cubicBezTo>
                  <a:cubicBezTo>
                    <a:pt x="1873446" y="736206"/>
                    <a:pt x="1860411" y="731910"/>
                    <a:pt x="1850315" y="723833"/>
                  </a:cubicBezTo>
                  <a:cubicBezTo>
                    <a:pt x="1773672" y="662518"/>
                    <a:pt x="1895860" y="747023"/>
                    <a:pt x="1796527" y="680802"/>
                  </a:cubicBezTo>
                  <a:cubicBezTo>
                    <a:pt x="1792941" y="670044"/>
                    <a:pt x="1791604" y="658253"/>
                    <a:pt x="1785770" y="648529"/>
                  </a:cubicBezTo>
                  <a:cubicBezTo>
                    <a:pt x="1760356" y="606172"/>
                    <a:pt x="1713304" y="621353"/>
                    <a:pt x="1667435" y="616256"/>
                  </a:cubicBezTo>
                  <a:cubicBezTo>
                    <a:pt x="1656678" y="609084"/>
                    <a:pt x="1645259" y="602817"/>
                    <a:pt x="1635163" y="594741"/>
                  </a:cubicBezTo>
                  <a:cubicBezTo>
                    <a:pt x="1627243" y="588405"/>
                    <a:pt x="1622344" y="578444"/>
                    <a:pt x="1613647" y="573226"/>
                  </a:cubicBezTo>
                  <a:cubicBezTo>
                    <a:pt x="1603923" y="567392"/>
                    <a:pt x="1592132" y="566054"/>
                    <a:pt x="1581374" y="562468"/>
                  </a:cubicBezTo>
                  <a:cubicBezTo>
                    <a:pt x="1574202" y="551710"/>
                    <a:pt x="1569955" y="538272"/>
                    <a:pt x="1559859" y="530195"/>
                  </a:cubicBezTo>
                  <a:cubicBezTo>
                    <a:pt x="1551004" y="523111"/>
                    <a:pt x="1537728" y="524508"/>
                    <a:pt x="1527586" y="519437"/>
                  </a:cubicBezTo>
                  <a:cubicBezTo>
                    <a:pt x="1516022" y="513655"/>
                    <a:pt x="1506539" y="504337"/>
                    <a:pt x="1495313" y="497922"/>
                  </a:cubicBezTo>
                  <a:cubicBezTo>
                    <a:pt x="1481390" y="489966"/>
                    <a:pt x="1467023" y="482724"/>
                    <a:pt x="1452283" y="476407"/>
                  </a:cubicBezTo>
                  <a:cubicBezTo>
                    <a:pt x="1441860" y="471940"/>
                    <a:pt x="1430152" y="470720"/>
                    <a:pt x="1420010" y="465649"/>
                  </a:cubicBezTo>
                  <a:cubicBezTo>
                    <a:pt x="1367362" y="439325"/>
                    <a:pt x="1406243" y="452635"/>
                    <a:pt x="1366221" y="422619"/>
                  </a:cubicBezTo>
                  <a:cubicBezTo>
                    <a:pt x="1345534" y="407104"/>
                    <a:pt x="1323190" y="393932"/>
                    <a:pt x="1301675" y="379588"/>
                  </a:cubicBezTo>
                  <a:cubicBezTo>
                    <a:pt x="1290918" y="372416"/>
                    <a:pt x="1278545" y="367215"/>
                    <a:pt x="1269403" y="358073"/>
                  </a:cubicBezTo>
                  <a:cubicBezTo>
                    <a:pt x="1262231" y="350901"/>
                    <a:pt x="1256584" y="341775"/>
                    <a:pt x="1247887" y="336557"/>
                  </a:cubicBezTo>
                  <a:cubicBezTo>
                    <a:pt x="1238163" y="330723"/>
                    <a:pt x="1226372" y="329386"/>
                    <a:pt x="1215614" y="325800"/>
                  </a:cubicBezTo>
                  <a:cubicBezTo>
                    <a:pt x="1208442" y="318628"/>
                    <a:pt x="1202019" y="310620"/>
                    <a:pt x="1194099" y="304284"/>
                  </a:cubicBezTo>
                  <a:cubicBezTo>
                    <a:pt x="1184003" y="296207"/>
                    <a:pt x="1170968" y="291911"/>
                    <a:pt x="1161826" y="282769"/>
                  </a:cubicBezTo>
                  <a:cubicBezTo>
                    <a:pt x="1113167" y="234110"/>
                    <a:pt x="1170867" y="260681"/>
                    <a:pt x="1108038" y="239739"/>
                  </a:cubicBezTo>
                  <a:cubicBezTo>
                    <a:pt x="1053525" y="185224"/>
                    <a:pt x="1124073" y="249359"/>
                    <a:pt x="1054250" y="207466"/>
                  </a:cubicBezTo>
                  <a:cubicBezTo>
                    <a:pt x="990381" y="169145"/>
                    <a:pt x="1083508" y="201344"/>
                    <a:pt x="1000461" y="164435"/>
                  </a:cubicBezTo>
                  <a:cubicBezTo>
                    <a:pt x="947577" y="140931"/>
                    <a:pt x="934767" y="144310"/>
                    <a:pt x="882127" y="132162"/>
                  </a:cubicBezTo>
                  <a:cubicBezTo>
                    <a:pt x="742743" y="99996"/>
                    <a:pt x="848958" y="119463"/>
                    <a:pt x="731520" y="99889"/>
                  </a:cubicBezTo>
                  <a:cubicBezTo>
                    <a:pt x="720762" y="92717"/>
                    <a:pt x="711062" y="83625"/>
                    <a:pt x="699247" y="78374"/>
                  </a:cubicBezTo>
                  <a:cubicBezTo>
                    <a:pt x="678523" y="69163"/>
                    <a:pt x="656703" y="62360"/>
                    <a:pt x="634701" y="56859"/>
                  </a:cubicBezTo>
                  <a:cubicBezTo>
                    <a:pt x="579079" y="42953"/>
                    <a:pt x="576121" y="40379"/>
                    <a:pt x="505610" y="35343"/>
                  </a:cubicBezTo>
                  <a:cubicBezTo>
                    <a:pt x="433985" y="30227"/>
                    <a:pt x="362175" y="28172"/>
                    <a:pt x="290457" y="24586"/>
                  </a:cubicBezTo>
                  <a:cubicBezTo>
                    <a:pt x="268942" y="21000"/>
                    <a:pt x="247204" y="18560"/>
                    <a:pt x="225911" y="13828"/>
                  </a:cubicBezTo>
                  <a:cubicBezTo>
                    <a:pt x="214841" y="11368"/>
                    <a:pt x="204965" y="3609"/>
                    <a:pt x="193638" y="3070"/>
                  </a:cubicBezTo>
                  <a:cubicBezTo>
                    <a:pt x="129165" y="0"/>
                    <a:pt x="64546" y="3070"/>
                    <a:pt x="0" y="3070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4043904" y="2192332"/>
              <a:ext cx="1658897" cy="755163"/>
            </a:xfrm>
            <a:custGeom>
              <a:avLst/>
              <a:gdLst>
                <a:gd name="connsiteX0" fmla="*/ 1656678 w 1656678"/>
                <a:gd name="connsiteY0" fmla="*/ 0 h 756242"/>
                <a:gd name="connsiteX1" fmla="*/ 1495313 w 1656678"/>
                <a:gd name="connsiteY1" fmla="*/ 10758 h 756242"/>
                <a:gd name="connsiteX2" fmla="*/ 1430767 w 1656678"/>
                <a:gd name="connsiteY2" fmla="*/ 32273 h 756242"/>
                <a:gd name="connsiteX3" fmla="*/ 1387737 w 1656678"/>
                <a:gd name="connsiteY3" fmla="*/ 64546 h 756242"/>
                <a:gd name="connsiteX4" fmla="*/ 1355464 w 1656678"/>
                <a:gd name="connsiteY4" fmla="*/ 75304 h 756242"/>
                <a:gd name="connsiteX5" fmla="*/ 1290918 w 1656678"/>
                <a:gd name="connsiteY5" fmla="*/ 118334 h 756242"/>
                <a:gd name="connsiteX6" fmla="*/ 1269403 w 1656678"/>
                <a:gd name="connsiteY6" fmla="*/ 139850 h 756242"/>
                <a:gd name="connsiteX7" fmla="*/ 1237130 w 1656678"/>
                <a:gd name="connsiteY7" fmla="*/ 150607 h 756242"/>
                <a:gd name="connsiteX8" fmla="*/ 1172584 w 1656678"/>
                <a:gd name="connsiteY8" fmla="*/ 182880 h 756242"/>
                <a:gd name="connsiteX9" fmla="*/ 1140311 w 1656678"/>
                <a:gd name="connsiteY9" fmla="*/ 204395 h 756242"/>
                <a:gd name="connsiteX10" fmla="*/ 1021977 w 1656678"/>
                <a:gd name="connsiteY10" fmla="*/ 225911 h 756242"/>
                <a:gd name="connsiteX11" fmla="*/ 978946 w 1656678"/>
                <a:gd name="connsiteY11" fmla="*/ 236668 h 756242"/>
                <a:gd name="connsiteX12" fmla="*/ 796066 w 1656678"/>
                <a:gd name="connsiteY12" fmla="*/ 247426 h 756242"/>
                <a:gd name="connsiteX13" fmla="*/ 666974 w 1656678"/>
                <a:gd name="connsiteY13" fmla="*/ 258184 h 756242"/>
                <a:gd name="connsiteX14" fmla="*/ 634701 w 1656678"/>
                <a:gd name="connsiteY14" fmla="*/ 290457 h 756242"/>
                <a:gd name="connsiteX15" fmla="*/ 570156 w 1656678"/>
                <a:gd name="connsiteY15" fmla="*/ 311972 h 756242"/>
                <a:gd name="connsiteX16" fmla="*/ 527125 w 1656678"/>
                <a:gd name="connsiteY16" fmla="*/ 344245 h 756242"/>
                <a:gd name="connsiteX17" fmla="*/ 494852 w 1656678"/>
                <a:gd name="connsiteY17" fmla="*/ 355002 h 756242"/>
                <a:gd name="connsiteX18" fmla="*/ 451821 w 1656678"/>
                <a:gd name="connsiteY18" fmla="*/ 398033 h 756242"/>
                <a:gd name="connsiteX19" fmla="*/ 398033 w 1656678"/>
                <a:gd name="connsiteY19" fmla="*/ 441064 h 756242"/>
                <a:gd name="connsiteX20" fmla="*/ 376518 w 1656678"/>
                <a:gd name="connsiteY20" fmla="*/ 473337 h 756242"/>
                <a:gd name="connsiteX21" fmla="*/ 311972 w 1656678"/>
                <a:gd name="connsiteY21" fmla="*/ 516367 h 756242"/>
                <a:gd name="connsiteX22" fmla="*/ 258184 w 1656678"/>
                <a:gd name="connsiteY22" fmla="*/ 580913 h 756242"/>
                <a:gd name="connsiteX23" fmla="*/ 225911 w 1656678"/>
                <a:gd name="connsiteY23" fmla="*/ 602428 h 756242"/>
                <a:gd name="connsiteX24" fmla="*/ 172123 w 1656678"/>
                <a:gd name="connsiteY24" fmla="*/ 645459 h 756242"/>
                <a:gd name="connsiteX25" fmla="*/ 107577 w 1656678"/>
                <a:gd name="connsiteY25" fmla="*/ 666974 h 756242"/>
                <a:gd name="connsiteX26" fmla="*/ 86061 w 1656678"/>
                <a:gd name="connsiteY26" fmla="*/ 688490 h 756242"/>
                <a:gd name="connsiteX27" fmla="*/ 21516 w 1656678"/>
                <a:gd name="connsiteY27" fmla="*/ 753035 h 756242"/>
                <a:gd name="connsiteX28" fmla="*/ 0 w 1656678"/>
                <a:gd name="connsiteY28" fmla="*/ 753035 h 75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56678" h="756242">
                  <a:moveTo>
                    <a:pt x="1656678" y="0"/>
                  </a:moveTo>
                  <a:cubicBezTo>
                    <a:pt x="1602890" y="3586"/>
                    <a:pt x="1548679" y="3134"/>
                    <a:pt x="1495313" y="10758"/>
                  </a:cubicBezTo>
                  <a:cubicBezTo>
                    <a:pt x="1472862" y="13965"/>
                    <a:pt x="1430767" y="32273"/>
                    <a:pt x="1430767" y="32273"/>
                  </a:cubicBezTo>
                  <a:cubicBezTo>
                    <a:pt x="1416424" y="43031"/>
                    <a:pt x="1403304" y="55650"/>
                    <a:pt x="1387737" y="64546"/>
                  </a:cubicBezTo>
                  <a:cubicBezTo>
                    <a:pt x="1377892" y="70172"/>
                    <a:pt x="1365377" y="69797"/>
                    <a:pt x="1355464" y="75304"/>
                  </a:cubicBezTo>
                  <a:cubicBezTo>
                    <a:pt x="1332860" y="87862"/>
                    <a:pt x="1309202" y="100049"/>
                    <a:pt x="1290918" y="118334"/>
                  </a:cubicBezTo>
                  <a:cubicBezTo>
                    <a:pt x="1283746" y="125506"/>
                    <a:pt x="1278100" y="134632"/>
                    <a:pt x="1269403" y="139850"/>
                  </a:cubicBezTo>
                  <a:cubicBezTo>
                    <a:pt x="1259679" y="145684"/>
                    <a:pt x="1247888" y="147021"/>
                    <a:pt x="1237130" y="150607"/>
                  </a:cubicBezTo>
                  <a:cubicBezTo>
                    <a:pt x="1193825" y="193910"/>
                    <a:pt x="1241976" y="153140"/>
                    <a:pt x="1172584" y="182880"/>
                  </a:cubicBezTo>
                  <a:cubicBezTo>
                    <a:pt x="1160700" y="187973"/>
                    <a:pt x="1151875" y="198613"/>
                    <a:pt x="1140311" y="204395"/>
                  </a:cubicBezTo>
                  <a:cubicBezTo>
                    <a:pt x="1105689" y="221706"/>
                    <a:pt x="1055355" y="220348"/>
                    <a:pt x="1021977" y="225911"/>
                  </a:cubicBezTo>
                  <a:cubicBezTo>
                    <a:pt x="1007393" y="228342"/>
                    <a:pt x="993664" y="235266"/>
                    <a:pt x="978946" y="236668"/>
                  </a:cubicBezTo>
                  <a:cubicBezTo>
                    <a:pt x="918156" y="242457"/>
                    <a:pt x="856987" y="243224"/>
                    <a:pt x="796066" y="247426"/>
                  </a:cubicBezTo>
                  <a:cubicBezTo>
                    <a:pt x="752988" y="250397"/>
                    <a:pt x="710005" y="254598"/>
                    <a:pt x="666974" y="258184"/>
                  </a:cubicBezTo>
                  <a:cubicBezTo>
                    <a:pt x="656216" y="268942"/>
                    <a:pt x="648000" y="283069"/>
                    <a:pt x="634701" y="290457"/>
                  </a:cubicBezTo>
                  <a:cubicBezTo>
                    <a:pt x="614876" y="301471"/>
                    <a:pt x="570156" y="311972"/>
                    <a:pt x="570156" y="311972"/>
                  </a:cubicBezTo>
                  <a:cubicBezTo>
                    <a:pt x="555812" y="322730"/>
                    <a:pt x="542692" y="335350"/>
                    <a:pt x="527125" y="344245"/>
                  </a:cubicBezTo>
                  <a:cubicBezTo>
                    <a:pt x="517280" y="349871"/>
                    <a:pt x="504079" y="348411"/>
                    <a:pt x="494852" y="355002"/>
                  </a:cubicBezTo>
                  <a:cubicBezTo>
                    <a:pt x="478345" y="366792"/>
                    <a:pt x="466165" y="383689"/>
                    <a:pt x="451821" y="398033"/>
                  </a:cubicBezTo>
                  <a:cubicBezTo>
                    <a:pt x="395910" y="453944"/>
                    <a:pt x="440615" y="387836"/>
                    <a:pt x="398033" y="441064"/>
                  </a:cubicBezTo>
                  <a:cubicBezTo>
                    <a:pt x="389956" y="451160"/>
                    <a:pt x="386248" y="464823"/>
                    <a:pt x="376518" y="473337"/>
                  </a:cubicBezTo>
                  <a:cubicBezTo>
                    <a:pt x="357058" y="490365"/>
                    <a:pt x="333487" y="502024"/>
                    <a:pt x="311972" y="516367"/>
                  </a:cubicBezTo>
                  <a:cubicBezTo>
                    <a:pt x="259101" y="551614"/>
                    <a:pt x="297873" y="541224"/>
                    <a:pt x="258184" y="580913"/>
                  </a:cubicBezTo>
                  <a:cubicBezTo>
                    <a:pt x="249042" y="590055"/>
                    <a:pt x="236007" y="594351"/>
                    <a:pt x="225911" y="602428"/>
                  </a:cubicBezTo>
                  <a:cubicBezTo>
                    <a:pt x="197967" y="624784"/>
                    <a:pt x="209377" y="628902"/>
                    <a:pt x="172123" y="645459"/>
                  </a:cubicBezTo>
                  <a:cubicBezTo>
                    <a:pt x="151399" y="654670"/>
                    <a:pt x="107577" y="666974"/>
                    <a:pt x="107577" y="666974"/>
                  </a:cubicBezTo>
                  <a:cubicBezTo>
                    <a:pt x="100405" y="674146"/>
                    <a:pt x="92397" y="680570"/>
                    <a:pt x="86061" y="688490"/>
                  </a:cubicBezTo>
                  <a:cubicBezTo>
                    <a:pt x="56944" y="724886"/>
                    <a:pt x="71640" y="727973"/>
                    <a:pt x="21516" y="753035"/>
                  </a:cubicBezTo>
                  <a:cubicBezTo>
                    <a:pt x="15101" y="756242"/>
                    <a:pt x="7172" y="753035"/>
                    <a:pt x="0" y="753035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1591217" y="2089354"/>
              <a:ext cx="3151905" cy="557495"/>
            </a:xfrm>
            <a:custGeom>
              <a:avLst/>
              <a:gdLst>
                <a:gd name="connsiteX0" fmla="*/ 3151990 w 3151990"/>
                <a:gd name="connsiteY0" fmla="*/ 333487 h 559397"/>
                <a:gd name="connsiteX1" fmla="*/ 3119717 w 3151990"/>
                <a:gd name="connsiteY1" fmla="*/ 311971 h 559397"/>
                <a:gd name="connsiteX2" fmla="*/ 3098202 w 3151990"/>
                <a:gd name="connsiteY2" fmla="*/ 279699 h 559397"/>
                <a:gd name="connsiteX3" fmla="*/ 3076687 w 3151990"/>
                <a:gd name="connsiteY3" fmla="*/ 258183 h 559397"/>
                <a:gd name="connsiteX4" fmla="*/ 3065929 w 3151990"/>
                <a:gd name="connsiteY4" fmla="*/ 225910 h 559397"/>
                <a:gd name="connsiteX5" fmla="*/ 3022899 w 3151990"/>
                <a:gd name="connsiteY5" fmla="*/ 161364 h 559397"/>
                <a:gd name="connsiteX6" fmla="*/ 2969110 w 3151990"/>
                <a:gd name="connsiteY6" fmla="*/ 172122 h 559397"/>
                <a:gd name="connsiteX7" fmla="*/ 2947595 w 3151990"/>
                <a:gd name="connsiteY7" fmla="*/ 204395 h 559397"/>
                <a:gd name="connsiteX8" fmla="*/ 2915322 w 3151990"/>
                <a:gd name="connsiteY8" fmla="*/ 225910 h 559397"/>
                <a:gd name="connsiteX9" fmla="*/ 2861534 w 3151990"/>
                <a:gd name="connsiteY9" fmla="*/ 268941 h 559397"/>
                <a:gd name="connsiteX10" fmla="*/ 2700169 w 3151990"/>
                <a:gd name="connsiteY10" fmla="*/ 279699 h 559397"/>
                <a:gd name="connsiteX11" fmla="*/ 2657139 w 3151990"/>
                <a:gd name="connsiteY11" fmla="*/ 290456 h 559397"/>
                <a:gd name="connsiteX12" fmla="*/ 2624866 w 3151990"/>
                <a:gd name="connsiteY12" fmla="*/ 301214 h 559397"/>
                <a:gd name="connsiteX13" fmla="*/ 2474259 w 3151990"/>
                <a:gd name="connsiteY13" fmla="*/ 322729 h 559397"/>
                <a:gd name="connsiteX14" fmla="*/ 2291379 w 3151990"/>
                <a:gd name="connsiteY14" fmla="*/ 311971 h 559397"/>
                <a:gd name="connsiteX15" fmla="*/ 2259106 w 3151990"/>
                <a:gd name="connsiteY15" fmla="*/ 290456 h 559397"/>
                <a:gd name="connsiteX16" fmla="*/ 2226833 w 3151990"/>
                <a:gd name="connsiteY16" fmla="*/ 279699 h 559397"/>
                <a:gd name="connsiteX17" fmla="*/ 2130014 w 3151990"/>
                <a:gd name="connsiteY17" fmla="*/ 268941 h 559397"/>
                <a:gd name="connsiteX18" fmla="*/ 2000922 w 3151990"/>
                <a:gd name="connsiteY18" fmla="*/ 247426 h 559397"/>
                <a:gd name="connsiteX19" fmla="*/ 1893346 w 3151990"/>
                <a:gd name="connsiteY19" fmla="*/ 258183 h 559397"/>
                <a:gd name="connsiteX20" fmla="*/ 1764254 w 3151990"/>
                <a:gd name="connsiteY20" fmla="*/ 301214 h 559397"/>
                <a:gd name="connsiteX21" fmla="*/ 1699708 w 3151990"/>
                <a:gd name="connsiteY21" fmla="*/ 322729 h 559397"/>
                <a:gd name="connsiteX22" fmla="*/ 1667435 w 3151990"/>
                <a:gd name="connsiteY22" fmla="*/ 344244 h 559397"/>
                <a:gd name="connsiteX23" fmla="*/ 1602889 w 3151990"/>
                <a:gd name="connsiteY23" fmla="*/ 365760 h 559397"/>
                <a:gd name="connsiteX24" fmla="*/ 1538343 w 3151990"/>
                <a:gd name="connsiteY24" fmla="*/ 387275 h 559397"/>
                <a:gd name="connsiteX25" fmla="*/ 1463040 w 3151990"/>
                <a:gd name="connsiteY25" fmla="*/ 398033 h 559397"/>
                <a:gd name="connsiteX26" fmla="*/ 1376979 w 3151990"/>
                <a:gd name="connsiteY26" fmla="*/ 419548 h 559397"/>
                <a:gd name="connsiteX27" fmla="*/ 1323190 w 3151990"/>
                <a:gd name="connsiteY27" fmla="*/ 462579 h 559397"/>
                <a:gd name="connsiteX28" fmla="*/ 1258644 w 3151990"/>
                <a:gd name="connsiteY28" fmla="*/ 505609 h 559397"/>
                <a:gd name="connsiteX29" fmla="*/ 1226372 w 3151990"/>
                <a:gd name="connsiteY29" fmla="*/ 527124 h 559397"/>
                <a:gd name="connsiteX30" fmla="*/ 1118795 w 3151990"/>
                <a:gd name="connsiteY30" fmla="*/ 559397 h 559397"/>
                <a:gd name="connsiteX31" fmla="*/ 1011219 w 3151990"/>
                <a:gd name="connsiteY31" fmla="*/ 548640 h 559397"/>
                <a:gd name="connsiteX32" fmla="*/ 978946 w 3151990"/>
                <a:gd name="connsiteY32" fmla="*/ 537882 h 559397"/>
                <a:gd name="connsiteX33" fmla="*/ 957430 w 3151990"/>
                <a:gd name="connsiteY33" fmla="*/ 505609 h 559397"/>
                <a:gd name="connsiteX34" fmla="*/ 892884 w 3151990"/>
                <a:gd name="connsiteY34" fmla="*/ 484094 h 559397"/>
                <a:gd name="connsiteX35" fmla="*/ 860612 w 3151990"/>
                <a:gd name="connsiteY35" fmla="*/ 473336 h 559397"/>
                <a:gd name="connsiteX36" fmla="*/ 828339 w 3151990"/>
                <a:gd name="connsiteY36" fmla="*/ 462579 h 559397"/>
                <a:gd name="connsiteX37" fmla="*/ 742277 w 3151990"/>
                <a:gd name="connsiteY37" fmla="*/ 419548 h 559397"/>
                <a:gd name="connsiteX38" fmla="*/ 710004 w 3151990"/>
                <a:gd name="connsiteY38" fmla="*/ 398033 h 559397"/>
                <a:gd name="connsiteX39" fmla="*/ 602428 w 3151990"/>
                <a:gd name="connsiteY39" fmla="*/ 376517 h 559397"/>
                <a:gd name="connsiteX40" fmla="*/ 570155 w 3151990"/>
                <a:gd name="connsiteY40" fmla="*/ 355002 h 559397"/>
                <a:gd name="connsiteX41" fmla="*/ 548640 w 3151990"/>
                <a:gd name="connsiteY41" fmla="*/ 322729 h 559397"/>
                <a:gd name="connsiteX42" fmla="*/ 527124 w 3151990"/>
                <a:gd name="connsiteY42" fmla="*/ 301214 h 559397"/>
                <a:gd name="connsiteX43" fmla="*/ 484094 w 3151990"/>
                <a:gd name="connsiteY43" fmla="*/ 236668 h 559397"/>
                <a:gd name="connsiteX44" fmla="*/ 451821 w 3151990"/>
                <a:gd name="connsiteY44" fmla="*/ 215153 h 559397"/>
                <a:gd name="connsiteX45" fmla="*/ 408790 w 3151990"/>
                <a:gd name="connsiteY45" fmla="*/ 172122 h 559397"/>
                <a:gd name="connsiteX46" fmla="*/ 333487 w 3151990"/>
                <a:gd name="connsiteY46" fmla="*/ 161364 h 559397"/>
                <a:gd name="connsiteX47" fmla="*/ 258183 w 3151990"/>
                <a:gd name="connsiteY47" fmla="*/ 107576 h 559397"/>
                <a:gd name="connsiteX48" fmla="*/ 193637 w 3151990"/>
                <a:gd name="connsiteY48" fmla="*/ 64546 h 559397"/>
                <a:gd name="connsiteX49" fmla="*/ 161364 w 3151990"/>
                <a:gd name="connsiteY49" fmla="*/ 53788 h 559397"/>
                <a:gd name="connsiteX50" fmla="*/ 64546 w 3151990"/>
                <a:gd name="connsiteY50" fmla="*/ 32273 h 559397"/>
                <a:gd name="connsiteX51" fmla="*/ 0 w 3151990"/>
                <a:gd name="connsiteY51" fmla="*/ 0 h 55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51990" h="559397">
                  <a:moveTo>
                    <a:pt x="3151990" y="333487"/>
                  </a:moveTo>
                  <a:cubicBezTo>
                    <a:pt x="3141232" y="326315"/>
                    <a:pt x="3128859" y="321113"/>
                    <a:pt x="3119717" y="311971"/>
                  </a:cubicBezTo>
                  <a:cubicBezTo>
                    <a:pt x="3110575" y="302829"/>
                    <a:pt x="3106278" y="289795"/>
                    <a:pt x="3098202" y="279699"/>
                  </a:cubicBezTo>
                  <a:cubicBezTo>
                    <a:pt x="3091866" y="271779"/>
                    <a:pt x="3083859" y="265355"/>
                    <a:pt x="3076687" y="258183"/>
                  </a:cubicBezTo>
                  <a:cubicBezTo>
                    <a:pt x="3073101" y="247425"/>
                    <a:pt x="3071436" y="235823"/>
                    <a:pt x="3065929" y="225910"/>
                  </a:cubicBezTo>
                  <a:cubicBezTo>
                    <a:pt x="3053371" y="203306"/>
                    <a:pt x="3022899" y="161364"/>
                    <a:pt x="3022899" y="161364"/>
                  </a:cubicBezTo>
                  <a:cubicBezTo>
                    <a:pt x="3004969" y="164950"/>
                    <a:pt x="2984986" y="163050"/>
                    <a:pt x="2969110" y="172122"/>
                  </a:cubicBezTo>
                  <a:cubicBezTo>
                    <a:pt x="2957884" y="178537"/>
                    <a:pt x="2956737" y="195253"/>
                    <a:pt x="2947595" y="204395"/>
                  </a:cubicBezTo>
                  <a:cubicBezTo>
                    <a:pt x="2938453" y="213537"/>
                    <a:pt x="2925418" y="217833"/>
                    <a:pt x="2915322" y="225910"/>
                  </a:cubicBezTo>
                  <a:cubicBezTo>
                    <a:pt x="2900195" y="238012"/>
                    <a:pt x="2882449" y="265455"/>
                    <a:pt x="2861534" y="268941"/>
                  </a:cubicBezTo>
                  <a:cubicBezTo>
                    <a:pt x="2808360" y="277803"/>
                    <a:pt x="2753957" y="276113"/>
                    <a:pt x="2700169" y="279699"/>
                  </a:cubicBezTo>
                  <a:cubicBezTo>
                    <a:pt x="2685826" y="283285"/>
                    <a:pt x="2671355" y="286394"/>
                    <a:pt x="2657139" y="290456"/>
                  </a:cubicBezTo>
                  <a:cubicBezTo>
                    <a:pt x="2646236" y="293571"/>
                    <a:pt x="2635867" y="298464"/>
                    <a:pt x="2624866" y="301214"/>
                  </a:cubicBezTo>
                  <a:cubicBezTo>
                    <a:pt x="2570071" y="314912"/>
                    <a:pt x="2534491" y="316036"/>
                    <a:pt x="2474259" y="322729"/>
                  </a:cubicBezTo>
                  <a:cubicBezTo>
                    <a:pt x="2413299" y="319143"/>
                    <a:pt x="2351769" y="321029"/>
                    <a:pt x="2291379" y="311971"/>
                  </a:cubicBezTo>
                  <a:cubicBezTo>
                    <a:pt x="2278593" y="310053"/>
                    <a:pt x="2270670" y="296238"/>
                    <a:pt x="2259106" y="290456"/>
                  </a:cubicBezTo>
                  <a:cubicBezTo>
                    <a:pt x="2248964" y="285385"/>
                    <a:pt x="2238018" y="281563"/>
                    <a:pt x="2226833" y="279699"/>
                  </a:cubicBezTo>
                  <a:cubicBezTo>
                    <a:pt x="2194803" y="274361"/>
                    <a:pt x="2162287" y="272527"/>
                    <a:pt x="2130014" y="268941"/>
                  </a:cubicBezTo>
                  <a:cubicBezTo>
                    <a:pt x="2084692" y="257610"/>
                    <a:pt x="2051292" y="247426"/>
                    <a:pt x="2000922" y="247426"/>
                  </a:cubicBezTo>
                  <a:cubicBezTo>
                    <a:pt x="1964885" y="247426"/>
                    <a:pt x="1929205" y="254597"/>
                    <a:pt x="1893346" y="258183"/>
                  </a:cubicBezTo>
                  <a:lnTo>
                    <a:pt x="1764254" y="301214"/>
                  </a:lnTo>
                  <a:cubicBezTo>
                    <a:pt x="1764249" y="301216"/>
                    <a:pt x="1699712" y="322726"/>
                    <a:pt x="1699708" y="322729"/>
                  </a:cubicBezTo>
                  <a:cubicBezTo>
                    <a:pt x="1688950" y="329901"/>
                    <a:pt x="1679250" y="338993"/>
                    <a:pt x="1667435" y="344244"/>
                  </a:cubicBezTo>
                  <a:cubicBezTo>
                    <a:pt x="1646710" y="353455"/>
                    <a:pt x="1624404" y="358588"/>
                    <a:pt x="1602889" y="365760"/>
                  </a:cubicBezTo>
                  <a:lnTo>
                    <a:pt x="1538343" y="387275"/>
                  </a:lnTo>
                  <a:cubicBezTo>
                    <a:pt x="1514288" y="395293"/>
                    <a:pt x="1488051" y="393865"/>
                    <a:pt x="1463040" y="398033"/>
                  </a:cubicBezTo>
                  <a:cubicBezTo>
                    <a:pt x="1444622" y="401103"/>
                    <a:pt x="1397766" y="409155"/>
                    <a:pt x="1376979" y="419548"/>
                  </a:cubicBezTo>
                  <a:cubicBezTo>
                    <a:pt x="1324325" y="445875"/>
                    <a:pt x="1363216" y="432559"/>
                    <a:pt x="1323190" y="462579"/>
                  </a:cubicBezTo>
                  <a:cubicBezTo>
                    <a:pt x="1302503" y="478094"/>
                    <a:pt x="1280159" y="491266"/>
                    <a:pt x="1258644" y="505609"/>
                  </a:cubicBezTo>
                  <a:cubicBezTo>
                    <a:pt x="1247887" y="512781"/>
                    <a:pt x="1238637" y="523035"/>
                    <a:pt x="1226372" y="527124"/>
                  </a:cubicBezTo>
                  <a:cubicBezTo>
                    <a:pt x="1147800" y="553316"/>
                    <a:pt x="1183828" y="543140"/>
                    <a:pt x="1118795" y="559397"/>
                  </a:cubicBezTo>
                  <a:cubicBezTo>
                    <a:pt x="1082936" y="555811"/>
                    <a:pt x="1046837" y="554120"/>
                    <a:pt x="1011219" y="548640"/>
                  </a:cubicBezTo>
                  <a:cubicBezTo>
                    <a:pt x="1000011" y="546916"/>
                    <a:pt x="987801" y="544966"/>
                    <a:pt x="978946" y="537882"/>
                  </a:cubicBezTo>
                  <a:cubicBezTo>
                    <a:pt x="968850" y="529805"/>
                    <a:pt x="968394" y="512461"/>
                    <a:pt x="957430" y="505609"/>
                  </a:cubicBezTo>
                  <a:cubicBezTo>
                    <a:pt x="938198" y="493589"/>
                    <a:pt x="914399" y="491266"/>
                    <a:pt x="892884" y="484094"/>
                  </a:cubicBezTo>
                  <a:lnTo>
                    <a:pt x="860612" y="473336"/>
                  </a:lnTo>
                  <a:lnTo>
                    <a:pt x="828339" y="462579"/>
                  </a:lnTo>
                  <a:cubicBezTo>
                    <a:pt x="790786" y="425026"/>
                    <a:pt x="816445" y="444270"/>
                    <a:pt x="742277" y="419548"/>
                  </a:cubicBezTo>
                  <a:cubicBezTo>
                    <a:pt x="730011" y="415460"/>
                    <a:pt x="721888" y="403126"/>
                    <a:pt x="710004" y="398033"/>
                  </a:cubicBezTo>
                  <a:cubicBezTo>
                    <a:pt x="689578" y="389279"/>
                    <a:pt x="616991" y="378944"/>
                    <a:pt x="602428" y="376517"/>
                  </a:cubicBezTo>
                  <a:cubicBezTo>
                    <a:pt x="591670" y="369345"/>
                    <a:pt x="579297" y="364144"/>
                    <a:pt x="570155" y="355002"/>
                  </a:cubicBezTo>
                  <a:cubicBezTo>
                    <a:pt x="561013" y="345860"/>
                    <a:pt x="556717" y="332825"/>
                    <a:pt x="548640" y="322729"/>
                  </a:cubicBezTo>
                  <a:cubicBezTo>
                    <a:pt x="542304" y="314809"/>
                    <a:pt x="533210" y="309328"/>
                    <a:pt x="527124" y="301214"/>
                  </a:cubicBezTo>
                  <a:cubicBezTo>
                    <a:pt x="511609" y="280528"/>
                    <a:pt x="498437" y="258183"/>
                    <a:pt x="484094" y="236668"/>
                  </a:cubicBezTo>
                  <a:cubicBezTo>
                    <a:pt x="476922" y="225910"/>
                    <a:pt x="461637" y="223567"/>
                    <a:pt x="451821" y="215153"/>
                  </a:cubicBezTo>
                  <a:cubicBezTo>
                    <a:pt x="436419" y="201952"/>
                    <a:pt x="428871" y="174991"/>
                    <a:pt x="408790" y="172122"/>
                  </a:cubicBezTo>
                  <a:lnTo>
                    <a:pt x="333487" y="161364"/>
                  </a:lnTo>
                  <a:cubicBezTo>
                    <a:pt x="281970" y="144193"/>
                    <a:pt x="309232" y="158625"/>
                    <a:pt x="258183" y="107576"/>
                  </a:cubicBezTo>
                  <a:cubicBezTo>
                    <a:pt x="239899" y="89292"/>
                    <a:pt x="215152" y="78889"/>
                    <a:pt x="193637" y="64546"/>
                  </a:cubicBezTo>
                  <a:cubicBezTo>
                    <a:pt x="184202" y="58256"/>
                    <a:pt x="172267" y="56903"/>
                    <a:pt x="161364" y="53788"/>
                  </a:cubicBezTo>
                  <a:cubicBezTo>
                    <a:pt x="125909" y="43658"/>
                    <a:pt x="101527" y="39669"/>
                    <a:pt x="64546" y="32273"/>
                  </a:cubicBezTo>
                  <a:lnTo>
                    <a:pt x="0" y="0"/>
                  </a:ln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1754006" y="2495344"/>
              <a:ext cx="420150" cy="466355"/>
            </a:xfrm>
            <a:custGeom>
              <a:avLst/>
              <a:gdLst>
                <a:gd name="connsiteX0" fmla="*/ 419549 w 419549"/>
                <a:gd name="connsiteY0" fmla="*/ 0 h 466468"/>
                <a:gd name="connsiteX1" fmla="*/ 408791 w 419549"/>
                <a:gd name="connsiteY1" fmla="*/ 172123 h 466468"/>
                <a:gd name="connsiteX2" fmla="*/ 376518 w 419549"/>
                <a:gd name="connsiteY2" fmla="*/ 236669 h 466468"/>
                <a:gd name="connsiteX3" fmla="*/ 344245 w 419549"/>
                <a:gd name="connsiteY3" fmla="*/ 268942 h 466468"/>
                <a:gd name="connsiteX4" fmla="*/ 322730 w 419549"/>
                <a:gd name="connsiteY4" fmla="*/ 301214 h 466468"/>
                <a:gd name="connsiteX5" fmla="*/ 258184 w 419549"/>
                <a:gd name="connsiteY5" fmla="*/ 333487 h 466468"/>
                <a:gd name="connsiteX6" fmla="*/ 182880 w 419549"/>
                <a:gd name="connsiteY6" fmla="*/ 398033 h 466468"/>
                <a:gd name="connsiteX7" fmla="*/ 150608 w 419549"/>
                <a:gd name="connsiteY7" fmla="*/ 408791 h 466468"/>
                <a:gd name="connsiteX8" fmla="*/ 96819 w 419549"/>
                <a:gd name="connsiteY8" fmla="*/ 441064 h 466468"/>
                <a:gd name="connsiteX9" fmla="*/ 53789 w 419549"/>
                <a:gd name="connsiteY9" fmla="*/ 462579 h 466468"/>
                <a:gd name="connsiteX10" fmla="*/ 0 w 419549"/>
                <a:gd name="connsiteY10" fmla="*/ 462579 h 46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549" h="466468">
                  <a:moveTo>
                    <a:pt x="419549" y="0"/>
                  </a:moveTo>
                  <a:cubicBezTo>
                    <a:pt x="415963" y="57374"/>
                    <a:pt x="414809" y="114953"/>
                    <a:pt x="408791" y="172123"/>
                  </a:cubicBezTo>
                  <a:cubicBezTo>
                    <a:pt x="406453" y="194335"/>
                    <a:pt x="390061" y="220417"/>
                    <a:pt x="376518" y="236669"/>
                  </a:cubicBezTo>
                  <a:cubicBezTo>
                    <a:pt x="366779" y="248356"/>
                    <a:pt x="353985" y="257255"/>
                    <a:pt x="344245" y="268942"/>
                  </a:cubicBezTo>
                  <a:cubicBezTo>
                    <a:pt x="335968" y="278874"/>
                    <a:pt x="331872" y="292072"/>
                    <a:pt x="322730" y="301214"/>
                  </a:cubicBezTo>
                  <a:cubicBezTo>
                    <a:pt x="301874" y="322070"/>
                    <a:pt x="284435" y="324737"/>
                    <a:pt x="258184" y="333487"/>
                  </a:cubicBezTo>
                  <a:cubicBezTo>
                    <a:pt x="231714" y="359957"/>
                    <a:pt x="215649" y="381648"/>
                    <a:pt x="182880" y="398033"/>
                  </a:cubicBezTo>
                  <a:cubicBezTo>
                    <a:pt x="172738" y="403104"/>
                    <a:pt x="161365" y="405205"/>
                    <a:pt x="150608" y="408791"/>
                  </a:cubicBezTo>
                  <a:cubicBezTo>
                    <a:pt x="114828" y="444569"/>
                    <a:pt x="145697" y="420116"/>
                    <a:pt x="96819" y="441064"/>
                  </a:cubicBezTo>
                  <a:cubicBezTo>
                    <a:pt x="82079" y="447381"/>
                    <a:pt x="69443" y="459100"/>
                    <a:pt x="53789" y="462579"/>
                  </a:cubicBezTo>
                  <a:cubicBezTo>
                    <a:pt x="36286" y="466468"/>
                    <a:pt x="17930" y="462579"/>
                    <a:pt x="0" y="462579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2991202" y="3065859"/>
              <a:ext cx="4172048" cy="1743503"/>
            </a:xfrm>
            <a:custGeom>
              <a:avLst/>
              <a:gdLst>
                <a:gd name="connsiteX0" fmla="*/ 4154056 w 4172340"/>
                <a:gd name="connsiteY0" fmla="*/ 322730 h 1744042"/>
                <a:gd name="connsiteX1" fmla="*/ 4111025 w 4172340"/>
                <a:gd name="connsiteY1" fmla="*/ 376518 h 1744042"/>
                <a:gd name="connsiteX2" fmla="*/ 4089510 w 4172340"/>
                <a:gd name="connsiteY2" fmla="*/ 408791 h 1744042"/>
                <a:gd name="connsiteX3" fmla="*/ 4057237 w 4172340"/>
                <a:gd name="connsiteY3" fmla="*/ 419549 h 1744042"/>
                <a:gd name="connsiteX4" fmla="*/ 4035722 w 4172340"/>
                <a:gd name="connsiteY4" fmla="*/ 451822 h 1744042"/>
                <a:gd name="connsiteX5" fmla="*/ 3895873 w 4172340"/>
                <a:gd name="connsiteY5" fmla="*/ 484095 h 1744042"/>
                <a:gd name="connsiteX6" fmla="*/ 3788296 w 4172340"/>
                <a:gd name="connsiteY6" fmla="*/ 494852 h 1744042"/>
                <a:gd name="connsiteX7" fmla="*/ 3745265 w 4172340"/>
                <a:gd name="connsiteY7" fmla="*/ 505610 h 1744042"/>
                <a:gd name="connsiteX8" fmla="*/ 3712993 w 4172340"/>
                <a:gd name="connsiteY8" fmla="*/ 516367 h 1744042"/>
                <a:gd name="connsiteX9" fmla="*/ 3637689 w 4172340"/>
                <a:gd name="connsiteY9" fmla="*/ 527125 h 1744042"/>
                <a:gd name="connsiteX10" fmla="*/ 3594658 w 4172340"/>
                <a:gd name="connsiteY10" fmla="*/ 537883 h 1744042"/>
                <a:gd name="connsiteX11" fmla="*/ 3530113 w 4172340"/>
                <a:gd name="connsiteY11" fmla="*/ 559398 h 1744042"/>
                <a:gd name="connsiteX12" fmla="*/ 3487082 w 4172340"/>
                <a:gd name="connsiteY12" fmla="*/ 602429 h 1744042"/>
                <a:gd name="connsiteX13" fmla="*/ 3530113 w 4172340"/>
                <a:gd name="connsiteY13" fmla="*/ 688490 h 1744042"/>
                <a:gd name="connsiteX14" fmla="*/ 3551628 w 4172340"/>
                <a:gd name="connsiteY14" fmla="*/ 720763 h 1744042"/>
                <a:gd name="connsiteX15" fmla="*/ 3616174 w 4172340"/>
                <a:gd name="connsiteY15" fmla="*/ 914400 h 1744042"/>
                <a:gd name="connsiteX16" fmla="*/ 3637689 w 4172340"/>
                <a:gd name="connsiteY16" fmla="*/ 978946 h 1744042"/>
                <a:gd name="connsiteX17" fmla="*/ 3648447 w 4172340"/>
                <a:gd name="connsiteY17" fmla="*/ 1011219 h 1744042"/>
                <a:gd name="connsiteX18" fmla="*/ 3626931 w 4172340"/>
                <a:gd name="connsiteY18" fmla="*/ 1129553 h 1744042"/>
                <a:gd name="connsiteX19" fmla="*/ 3605416 w 4172340"/>
                <a:gd name="connsiteY19" fmla="*/ 1151069 h 1744042"/>
                <a:gd name="connsiteX20" fmla="*/ 3562385 w 4172340"/>
                <a:gd name="connsiteY20" fmla="*/ 1204857 h 1744042"/>
                <a:gd name="connsiteX21" fmla="*/ 3540870 w 4172340"/>
                <a:gd name="connsiteY21" fmla="*/ 1280160 h 1744042"/>
                <a:gd name="connsiteX22" fmla="*/ 3530113 w 4172340"/>
                <a:gd name="connsiteY22" fmla="*/ 1312433 h 1744042"/>
                <a:gd name="connsiteX23" fmla="*/ 3508597 w 4172340"/>
                <a:gd name="connsiteY23" fmla="*/ 1398495 h 1744042"/>
                <a:gd name="connsiteX24" fmla="*/ 3476324 w 4172340"/>
                <a:gd name="connsiteY24" fmla="*/ 1506071 h 1744042"/>
                <a:gd name="connsiteX25" fmla="*/ 3433294 w 4172340"/>
                <a:gd name="connsiteY25" fmla="*/ 1570617 h 1744042"/>
                <a:gd name="connsiteX26" fmla="*/ 3390263 w 4172340"/>
                <a:gd name="connsiteY26" fmla="*/ 1721224 h 1744042"/>
                <a:gd name="connsiteX27" fmla="*/ 3357990 w 4172340"/>
                <a:gd name="connsiteY27" fmla="*/ 1742739 h 1744042"/>
                <a:gd name="connsiteX28" fmla="*/ 3261171 w 4172340"/>
                <a:gd name="connsiteY28" fmla="*/ 1731982 h 1744042"/>
                <a:gd name="connsiteX29" fmla="*/ 3250414 w 4172340"/>
                <a:gd name="connsiteY29" fmla="*/ 1699709 h 1744042"/>
                <a:gd name="connsiteX30" fmla="*/ 3228898 w 4172340"/>
                <a:gd name="connsiteY30" fmla="*/ 1678193 h 1744042"/>
                <a:gd name="connsiteX31" fmla="*/ 3207383 w 4172340"/>
                <a:gd name="connsiteY31" fmla="*/ 1645920 h 1744042"/>
                <a:gd name="connsiteX32" fmla="*/ 3142837 w 4172340"/>
                <a:gd name="connsiteY32" fmla="*/ 1602890 h 1744042"/>
                <a:gd name="connsiteX33" fmla="*/ 3067534 w 4172340"/>
                <a:gd name="connsiteY33" fmla="*/ 1516829 h 1744042"/>
                <a:gd name="connsiteX34" fmla="*/ 3035261 w 4172340"/>
                <a:gd name="connsiteY34" fmla="*/ 1463040 h 1744042"/>
                <a:gd name="connsiteX35" fmla="*/ 2992230 w 4172340"/>
                <a:gd name="connsiteY35" fmla="*/ 1409252 h 1744042"/>
                <a:gd name="connsiteX36" fmla="*/ 2970715 w 4172340"/>
                <a:gd name="connsiteY36" fmla="*/ 1258645 h 1744042"/>
                <a:gd name="connsiteX37" fmla="*/ 2959957 w 4172340"/>
                <a:gd name="connsiteY37" fmla="*/ 1226372 h 1744042"/>
                <a:gd name="connsiteX38" fmla="*/ 2938442 w 4172340"/>
                <a:gd name="connsiteY38" fmla="*/ 1075765 h 1744042"/>
                <a:gd name="connsiteX39" fmla="*/ 2906169 w 4172340"/>
                <a:gd name="connsiteY39" fmla="*/ 946673 h 1744042"/>
                <a:gd name="connsiteX40" fmla="*/ 2873896 w 4172340"/>
                <a:gd name="connsiteY40" fmla="*/ 860612 h 1744042"/>
                <a:gd name="connsiteX41" fmla="*/ 2723289 w 4172340"/>
                <a:gd name="connsiteY41" fmla="*/ 849855 h 1744042"/>
                <a:gd name="connsiteX42" fmla="*/ 2701774 w 4172340"/>
                <a:gd name="connsiteY42" fmla="*/ 677732 h 1744042"/>
                <a:gd name="connsiteX43" fmla="*/ 2647985 w 4172340"/>
                <a:gd name="connsiteY43" fmla="*/ 580913 h 1744042"/>
                <a:gd name="connsiteX44" fmla="*/ 2626470 w 4172340"/>
                <a:gd name="connsiteY44" fmla="*/ 548640 h 1744042"/>
                <a:gd name="connsiteX45" fmla="*/ 2561924 w 4172340"/>
                <a:gd name="connsiteY45" fmla="*/ 516367 h 1744042"/>
                <a:gd name="connsiteX46" fmla="*/ 2508136 w 4172340"/>
                <a:gd name="connsiteY46" fmla="*/ 527125 h 1744042"/>
                <a:gd name="connsiteX47" fmla="*/ 2443590 w 4172340"/>
                <a:gd name="connsiteY47" fmla="*/ 548640 h 1744042"/>
                <a:gd name="connsiteX48" fmla="*/ 2282225 w 4172340"/>
                <a:gd name="connsiteY48" fmla="*/ 602429 h 1744042"/>
                <a:gd name="connsiteX49" fmla="*/ 2228437 w 4172340"/>
                <a:gd name="connsiteY49" fmla="*/ 645459 h 1744042"/>
                <a:gd name="connsiteX50" fmla="*/ 2196164 w 4172340"/>
                <a:gd name="connsiteY50" fmla="*/ 656217 h 1744042"/>
                <a:gd name="connsiteX51" fmla="*/ 2142376 w 4172340"/>
                <a:gd name="connsiteY51" fmla="*/ 720763 h 1744042"/>
                <a:gd name="connsiteX52" fmla="*/ 2110103 w 4172340"/>
                <a:gd name="connsiteY52" fmla="*/ 753036 h 1744042"/>
                <a:gd name="connsiteX53" fmla="*/ 2088588 w 4172340"/>
                <a:gd name="connsiteY53" fmla="*/ 785309 h 1744042"/>
                <a:gd name="connsiteX54" fmla="*/ 2024042 w 4172340"/>
                <a:gd name="connsiteY54" fmla="*/ 828339 h 1744042"/>
                <a:gd name="connsiteX55" fmla="*/ 2002527 w 4172340"/>
                <a:gd name="connsiteY55" fmla="*/ 849855 h 1744042"/>
                <a:gd name="connsiteX56" fmla="*/ 1970254 w 4172340"/>
                <a:gd name="connsiteY56" fmla="*/ 860612 h 1744042"/>
                <a:gd name="connsiteX57" fmla="*/ 1937981 w 4172340"/>
                <a:gd name="connsiteY57" fmla="*/ 957431 h 1744042"/>
                <a:gd name="connsiteX58" fmla="*/ 1927223 w 4172340"/>
                <a:gd name="connsiteY58" fmla="*/ 989704 h 1744042"/>
                <a:gd name="connsiteX59" fmla="*/ 1819647 w 4172340"/>
                <a:gd name="connsiteY59" fmla="*/ 1118796 h 1744042"/>
                <a:gd name="connsiteX60" fmla="*/ 1755101 w 4172340"/>
                <a:gd name="connsiteY60" fmla="*/ 1215615 h 1744042"/>
                <a:gd name="connsiteX61" fmla="*/ 1722828 w 4172340"/>
                <a:gd name="connsiteY61" fmla="*/ 1269403 h 1744042"/>
                <a:gd name="connsiteX62" fmla="*/ 1712070 w 4172340"/>
                <a:gd name="connsiteY62" fmla="*/ 1301676 h 1744042"/>
                <a:gd name="connsiteX63" fmla="*/ 1679797 w 4172340"/>
                <a:gd name="connsiteY63" fmla="*/ 1323191 h 1744042"/>
                <a:gd name="connsiteX64" fmla="*/ 1658282 w 4172340"/>
                <a:gd name="connsiteY64" fmla="*/ 1355464 h 1744042"/>
                <a:gd name="connsiteX65" fmla="*/ 1626009 w 4172340"/>
                <a:gd name="connsiteY65" fmla="*/ 1344706 h 1744042"/>
                <a:gd name="connsiteX66" fmla="*/ 1561463 w 4172340"/>
                <a:gd name="connsiteY66" fmla="*/ 1247887 h 1744042"/>
                <a:gd name="connsiteX67" fmla="*/ 1550705 w 4172340"/>
                <a:gd name="connsiteY67" fmla="*/ 1215615 h 1744042"/>
                <a:gd name="connsiteX68" fmla="*/ 1529190 w 4172340"/>
                <a:gd name="connsiteY68" fmla="*/ 1183342 h 1744042"/>
                <a:gd name="connsiteX69" fmla="*/ 1507675 w 4172340"/>
                <a:gd name="connsiteY69" fmla="*/ 796066 h 1744042"/>
                <a:gd name="connsiteX70" fmla="*/ 1486160 w 4172340"/>
                <a:gd name="connsiteY70" fmla="*/ 763793 h 1744042"/>
                <a:gd name="connsiteX71" fmla="*/ 1443129 w 4172340"/>
                <a:gd name="connsiteY71" fmla="*/ 699247 h 1744042"/>
                <a:gd name="connsiteX72" fmla="*/ 1410856 w 4172340"/>
                <a:gd name="connsiteY72" fmla="*/ 645459 h 1744042"/>
                <a:gd name="connsiteX73" fmla="*/ 1378583 w 4172340"/>
                <a:gd name="connsiteY73" fmla="*/ 634702 h 1744042"/>
                <a:gd name="connsiteX74" fmla="*/ 1324795 w 4172340"/>
                <a:gd name="connsiteY74" fmla="*/ 591671 h 1744042"/>
                <a:gd name="connsiteX75" fmla="*/ 1292522 w 4172340"/>
                <a:gd name="connsiteY75" fmla="*/ 580913 h 1744042"/>
                <a:gd name="connsiteX76" fmla="*/ 1260249 w 4172340"/>
                <a:gd name="connsiteY76" fmla="*/ 548640 h 1744042"/>
                <a:gd name="connsiteX77" fmla="*/ 1227976 w 4172340"/>
                <a:gd name="connsiteY77" fmla="*/ 527125 h 1744042"/>
                <a:gd name="connsiteX78" fmla="*/ 1206461 w 4172340"/>
                <a:gd name="connsiteY78" fmla="*/ 494852 h 1744042"/>
                <a:gd name="connsiteX79" fmla="*/ 1184945 w 4172340"/>
                <a:gd name="connsiteY79" fmla="*/ 473337 h 1744042"/>
                <a:gd name="connsiteX80" fmla="*/ 1163430 w 4172340"/>
                <a:gd name="connsiteY80" fmla="*/ 441064 h 1744042"/>
                <a:gd name="connsiteX81" fmla="*/ 1098884 w 4172340"/>
                <a:gd name="connsiteY81" fmla="*/ 387276 h 1744042"/>
                <a:gd name="connsiteX82" fmla="*/ 1088127 w 4172340"/>
                <a:gd name="connsiteY82" fmla="*/ 355003 h 1744042"/>
                <a:gd name="connsiteX83" fmla="*/ 1066611 w 4172340"/>
                <a:gd name="connsiteY83" fmla="*/ 333487 h 1744042"/>
                <a:gd name="connsiteX84" fmla="*/ 937520 w 4172340"/>
                <a:gd name="connsiteY84" fmla="*/ 268942 h 1744042"/>
                <a:gd name="connsiteX85" fmla="*/ 786913 w 4172340"/>
                <a:gd name="connsiteY85" fmla="*/ 247426 h 1744042"/>
                <a:gd name="connsiteX86" fmla="*/ 700851 w 4172340"/>
                <a:gd name="connsiteY86" fmla="*/ 225911 h 1744042"/>
                <a:gd name="connsiteX87" fmla="*/ 582517 w 4172340"/>
                <a:gd name="connsiteY87" fmla="*/ 204396 h 1744042"/>
                <a:gd name="connsiteX88" fmla="*/ 410395 w 4172340"/>
                <a:gd name="connsiteY88" fmla="*/ 193638 h 1744042"/>
                <a:gd name="connsiteX89" fmla="*/ 378122 w 4172340"/>
                <a:gd name="connsiteY89" fmla="*/ 182880 h 1744042"/>
                <a:gd name="connsiteX90" fmla="*/ 313576 w 4172340"/>
                <a:gd name="connsiteY90" fmla="*/ 139850 h 1744042"/>
                <a:gd name="connsiteX91" fmla="*/ 249030 w 4172340"/>
                <a:gd name="connsiteY91" fmla="*/ 96819 h 1744042"/>
                <a:gd name="connsiteX92" fmla="*/ 87665 w 4172340"/>
                <a:gd name="connsiteY92" fmla="*/ 64546 h 1744042"/>
                <a:gd name="connsiteX93" fmla="*/ 1604 w 4172340"/>
                <a:gd name="connsiteY93" fmla="*/ 10758 h 1744042"/>
                <a:gd name="connsiteX94" fmla="*/ 1604 w 4172340"/>
                <a:gd name="connsiteY94" fmla="*/ 0 h 174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172340" h="1744042">
                  <a:moveTo>
                    <a:pt x="4154056" y="322730"/>
                  </a:moveTo>
                  <a:cubicBezTo>
                    <a:pt x="4087835" y="422063"/>
                    <a:pt x="4172340" y="299875"/>
                    <a:pt x="4111025" y="376518"/>
                  </a:cubicBezTo>
                  <a:cubicBezTo>
                    <a:pt x="4102948" y="386614"/>
                    <a:pt x="4099606" y="400714"/>
                    <a:pt x="4089510" y="408791"/>
                  </a:cubicBezTo>
                  <a:cubicBezTo>
                    <a:pt x="4080655" y="415875"/>
                    <a:pt x="4067995" y="415963"/>
                    <a:pt x="4057237" y="419549"/>
                  </a:cubicBezTo>
                  <a:cubicBezTo>
                    <a:pt x="4050065" y="430307"/>
                    <a:pt x="4046686" y="444970"/>
                    <a:pt x="4035722" y="451822"/>
                  </a:cubicBezTo>
                  <a:cubicBezTo>
                    <a:pt x="4002402" y="472647"/>
                    <a:pt x="3931821" y="479866"/>
                    <a:pt x="3895873" y="484095"/>
                  </a:cubicBezTo>
                  <a:cubicBezTo>
                    <a:pt x="3860082" y="488306"/>
                    <a:pt x="3824155" y="491266"/>
                    <a:pt x="3788296" y="494852"/>
                  </a:cubicBezTo>
                  <a:cubicBezTo>
                    <a:pt x="3773952" y="498438"/>
                    <a:pt x="3759481" y="501548"/>
                    <a:pt x="3745265" y="505610"/>
                  </a:cubicBezTo>
                  <a:cubicBezTo>
                    <a:pt x="3734362" y="508725"/>
                    <a:pt x="3724112" y="514143"/>
                    <a:pt x="3712993" y="516367"/>
                  </a:cubicBezTo>
                  <a:cubicBezTo>
                    <a:pt x="3688129" y="521340"/>
                    <a:pt x="3662636" y="522589"/>
                    <a:pt x="3637689" y="527125"/>
                  </a:cubicBezTo>
                  <a:cubicBezTo>
                    <a:pt x="3623142" y="529770"/>
                    <a:pt x="3608820" y="533634"/>
                    <a:pt x="3594658" y="537883"/>
                  </a:cubicBezTo>
                  <a:cubicBezTo>
                    <a:pt x="3572936" y="544400"/>
                    <a:pt x="3530113" y="559398"/>
                    <a:pt x="3530113" y="559398"/>
                  </a:cubicBezTo>
                  <a:lnTo>
                    <a:pt x="3487082" y="602429"/>
                  </a:lnTo>
                  <a:cubicBezTo>
                    <a:pt x="3458522" y="630989"/>
                    <a:pt x="3516389" y="671335"/>
                    <a:pt x="3530113" y="688490"/>
                  </a:cubicBezTo>
                  <a:cubicBezTo>
                    <a:pt x="3538190" y="698586"/>
                    <a:pt x="3544456" y="710005"/>
                    <a:pt x="3551628" y="720763"/>
                  </a:cubicBezTo>
                  <a:lnTo>
                    <a:pt x="3616174" y="914400"/>
                  </a:lnTo>
                  <a:lnTo>
                    <a:pt x="3637689" y="978946"/>
                  </a:lnTo>
                  <a:lnTo>
                    <a:pt x="3648447" y="1011219"/>
                  </a:lnTo>
                  <a:cubicBezTo>
                    <a:pt x="3646963" y="1023088"/>
                    <a:pt x="3642642" y="1103368"/>
                    <a:pt x="3626931" y="1129553"/>
                  </a:cubicBezTo>
                  <a:cubicBezTo>
                    <a:pt x="3621713" y="1138250"/>
                    <a:pt x="3611752" y="1143149"/>
                    <a:pt x="3605416" y="1151069"/>
                  </a:cubicBezTo>
                  <a:cubicBezTo>
                    <a:pt x="3551144" y="1218911"/>
                    <a:pt x="3614327" y="1152917"/>
                    <a:pt x="3562385" y="1204857"/>
                  </a:cubicBezTo>
                  <a:cubicBezTo>
                    <a:pt x="3536593" y="1282237"/>
                    <a:pt x="3567885" y="1185605"/>
                    <a:pt x="3540870" y="1280160"/>
                  </a:cubicBezTo>
                  <a:cubicBezTo>
                    <a:pt x="3537755" y="1291063"/>
                    <a:pt x="3533097" y="1301493"/>
                    <a:pt x="3530113" y="1312433"/>
                  </a:cubicBezTo>
                  <a:cubicBezTo>
                    <a:pt x="3522333" y="1340961"/>
                    <a:pt x="3515769" y="1369808"/>
                    <a:pt x="3508597" y="1398495"/>
                  </a:cubicBezTo>
                  <a:cubicBezTo>
                    <a:pt x="3502582" y="1422553"/>
                    <a:pt x="3486804" y="1490351"/>
                    <a:pt x="3476324" y="1506071"/>
                  </a:cubicBezTo>
                  <a:cubicBezTo>
                    <a:pt x="3461981" y="1527586"/>
                    <a:pt x="3441471" y="1546086"/>
                    <a:pt x="3433294" y="1570617"/>
                  </a:cubicBezTo>
                  <a:cubicBezTo>
                    <a:pt x="3402427" y="1663215"/>
                    <a:pt x="3417278" y="1613161"/>
                    <a:pt x="3390263" y="1721224"/>
                  </a:cubicBezTo>
                  <a:cubicBezTo>
                    <a:pt x="3387127" y="1733767"/>
                    <a:pt x="3368748" y="1735567"/>
                    <a:pt x="3357990" y="1742739"/>
                  </a:cubicBezTo>
                  <a:cubicBezTo>
                    <a:pt x="3325717" y="1739153"/>
                    <a:pt x="3291320" y="1744042"/>
                    <a:pt x="3261171" y="1731982"/>
                  </a:cubicBezTo>
                  <a:cubicBezTo>
                    <a:pt x="3250643" y="1727771"/>
                    <a:pt x="3256248" y="1709433"/>
                    <a:pt x="3250414" y="1699709"/>
                  </a:cubicBezTo>
                  <a:cubicBezTo>
                    <a:pt x="3245196" y="1691012"/>
                    <a:pt x="3235234" y="1686113"/>
                    <a:pt x="3228898" y="1678193"/>
                  </a:cubicBezTo>
                  <a:cubicBezTo>
                    <a:pt x="3220821" y="1668097"/>
                    <a:pt x="3217113" y="1654434"/>
                    <a:pt x="3207383" y="1645920"/>
                  </a:cubicBezTo>
                  <a:cubicBezTo>
                    <a:pt x="3187923" y="1628892"/>
                    <a:pt x="3142837" y="1602890"/>
                    <a:pt x="3142837" y="1602890"/>
                  </a:cubicBezTo>
                  <a:cubicBezTo>
                    <a:pt x="3092635" y="1527586"/>
                    <a:pt x="3121322" y="1552687"/>
                    <a:pt x="3067534" y="1516829"/>
                  </a:cubicBezTo>
                  <a:cubicBezTo>
                    <a:pt x="3037058" y="1425405"/>
                    <a:pt x="3079561" y="1536875"/>
                    <a:pt x="3035261" y="1463040"/>
                  </a:cubicBezTo>
                  <a:cubicBezTo>
                    <a:pt x="3000621" y="1405306"/>
                    <a:pt x="3056506" y="1452102"/>
                    <a:pt x="2992230" y="1409252"/>
                  </a:cubicBezTo>
                  <a:cubicBezTo>
                    <a:pt x="2985536" y="1349001"/>
                    <a:pt x="2984417" y="1313450"/>
                    <a:pt x="2970715" y="1258645"/>
                  </a:cubicBezTo>
                  <a:cubicBezTo>
                    <a:pt x="2967965" y="1247644"/>
                    <a:pt x="2963543" y="1237130"/>
                    <a:pt x="2959957" y="1226372"/>
                  </a:cubicBezTo>
                  <a:cubicBezTo>
                    <a:pt x="2952785" y="1176170"/>
                    <a:pt x="2954478" y="1123875"/>
                    <a:pt x="2938442" y="1075765"/>
                  </a:cubicBezTo>
                  <a:cubicBezTo>
                    <a:pt x="2907017" y="981488"/>
                    <a:pt x="2923553" y="1042282"/>
                    <a:pt x="2906169" y="946673"/>
                  </a:cubicBezTo>
                  <a:cubicBezTo>
                    <a:pt x="2904802" y="939152"/>
                    <a:pt x="2897120" y="866418"/>
                    <a:pt x="2873896" y="860612"/>
                  </a:cubicBezTo>
                  <a:cubicBezTo>
                    <a:pt x="2825068" y="848405"/>
                    <a:pt x="2773491" y="853441"/>
                    <a:pt x="2723289" y="849855"/>
                  </a:cubicBezTo>
                  <a:cubicBezTo>
                    <a:pt x="2692105" y="756307"/>
                    <a:pt x="2736656" y="898652"/>
                    <a:pt x="2701774" y="677732"/>
                  </a:cubicBezTo>
                  <a:cubicBezTo>
                    <a:pt x="2689737" y="601498"/>
                    <a:pt x="2686709" y="627382"/>
                    <a:pt x="2647985" y="580913"/>
                  </a:cubicBezTo>
                  <a:cubicBezTo>
                    <a:pt x="2639708" y="570981"/>
                    <a:pt x="2635612" y="557782"/>
                    <a:pt x="2626470" y="548640"/>
                  </a:cubicBezTo>
                  <a:cubicBezTo>
                    <a:pt x="2605617" y="527787"/>
                    <a:pt x="2588171" y="525116"/>
                    <a:pt x="2561924" y="516367"/>
                  </a:cubicBezTo>
                  <a:cubicBezTo>
                    <a:pt x="2543995" y="519953"/>
                    <a:pt x="2525776" y="522314"/>
                    <a:pt x="2508136" y="527125"/>
                  </a:cubicBezTo>
                  <a:cubicBezTo>
                    <a:pt x="2486256" y="533092"/>
                    <a:pt x="2465105" y="541468"/>
                    <a:pt x="2443590" y="548640"/>
                  </a:cubicBezTo>
                  <a:lnTo>
                    <a:pt x="2282225" y="602429"/>
                  </a:lnTo>
                  <a:cubicBezTo>
                    <a:pt x="2233787" y="618575"/>
                    <a:pt x="2265157" y="623427"/>
                    <a:pt x="2228437" y="645459"/>
                  </a:cubicBezTo>
                  <a:cubicBezTo>
                    <a:pt x="2218713" y="651293"/>
                    <a:pt x="2206922" y="652631"/>
                    <a:pt x="2196164" y="656217"/>
                  </a:cubicBezTo>
                  <a:cubicBezTo>
                    <a:pt x="2101878" y="750503"/>
                    <a:pt x="2217261" y="630900"/>
                    <a:pt x="2142376" y="720763"/>
                  </a:cubicBezTo>
                  <a:cubicBezTo>
                    <a:pt x="2132637" y="732450"/>
                    <a:pt x="2119842" y="741349"/>
                    <a:pt x="2110103" y="753036"/>
                  </a:cubicBezTo>
                  <a:cubicBezTo>
                    <a:pt x="2101826" y="762968"/>
                    <a:pt x="2098318" y="776795"/>
                    <a:pt x="2088588" y="785309"/>
                  </a:cubicBezTo>
                  <a:cubicBezTo>
                    <a:pt x="2069128" y="802337"/>
                    <a:pt x="2042326" y="810054"/>
                    <a:pt x="2024042" y="828339"/>
                  </a:cubicBezTo>
                  <a:cubicBezTo>
                    <a:pt x="2016870" y="835511"/>
                    <a:pt x="2011224" y="844637"/>
                    <a:pt x="2002527" y="849855"/>
                  </a:cubicBezTo>
                  <a:cubicBezTo>
                    <a:pt x="1992803" y="855689"/>
                    <a:pt x="1981012" y="857026"/>
                    <a:pt x="1970254" y="860612"/>
                  </a:cubicBezTo>
                  <a:lnTo>
                    <a:pt x="1937981" y="957431"/>
                  </a:lnTo>
                  <a:cubicBezTo>
                    <a:pt x="1934395" y="968189"/>
                    <a:pt x="1935241" y="981686"/>
                    <a:pt x="1927223" y="989704"/>
                  </a:cubicBezTo>
                  <a:cubicBezTo>
                    <a:pt x="1844389" y="1072538"/>
                    <a:pt x="1879558" y="1028930"/>
                    <a:pt x="1819647" y="1118796"/>
                  </a:cubicBezTo>
                  <a:lnTo>
                    <a:pt x="1755101" y="1215615"/>
                  </a:lnTo>
                  <a:cubicBezTo>
                    <a:pt x="1699243" y="1299404"/>
                    <a:pt x="1789832" y="1202396"/>
                    <a:pt x="1722828" y="1269403"/>
                  </a:cubicBezTo>
                  <a:cubicBezTo>
                    <a:pt x="1719242" y="1280161"/>
                    <a:pt x="1719154" y="1292821"/>
                    <a:pt x="1712070" y="1301676"/>
                  </a:cubicBezTo>
                  <a:cubicBezTo>
                    <a:pt x="1703993" y="1311772"/>
                    <a:pt x="1688939" y="1314049"/>
                    <a:pt x="1679797" y="1323191"/>
                  </a:cubicBezTo>
                  <a:cubicBezTo>
                    <a:pt x="1670655" y="1332333"/>
                    <a:pt x="1665454" y="1344706"/>
                    <a:pt x="1658282" y="1355464"/>
                  </a:cubicBezTo>
                  <a:cubicBezTo>
                    <a:pt x="1647524" y="1351878"/>
                    <a:pt x="1634027" y="1352724"/>
                    <a:pt x="1626009" y="1344706"/>
                  </a:cubicBezTo>
                  <a:cubicBezTo>
                    <a:pt x="1626006" y="1344703"/>
                    <a:pt x="1572222" y="1264026"/>
                    <a:pt x="1561463" y="1247887"/>
                  </a:cubicBezTo>
                  <a:cubicBezTo>
                    <a:pt x="1555173" y="1238452"/>
                    <a:pt x="1555776" y="1225757"/>
                    <a:pt x="1550705" y="1215615"/>
                  </a:cubicBezTo>
                  <a:cubicBezTo>
                    <a:pt x="1544923" y="1204051"/>
                    <a:pt x="1536362" y="1194100"/>
                    <a:pt x="1529190" y="1183342"/>
                  </a:cubicBezTo>
                  <a:cubicBezTo>
                    <a:pt x="1490829" y="991525"/>
                    <a:pt x="1554260" y="1324029"/>
                    <a:pt x="1507675" y="796066"/>
                  </a:cubicBezTo>
                  <a:cubicBezTo>
                    <a:pt x="1506539" y="783187"/>
                    <a:pt x="1491942" y="775357"/>
                    <a:pt x="1486160" y="763793"/>
                  </a:cubicBezTo>
                  <a:cubicBezTo>
                    <a:pt x="1455023" y="701519"/>
                    <a:pt x="1504306" y="760424"/>
                    <a:pt x="1443129" y="699247"/>
                  </a:cubicBezTo>
                  <a:cubicBezTo>
                    <a:pt x="1434667" y="673864"/>
                    <a:pt x="1435466" y="660225"/>
                    <a:pt x="1410856" y="645459"/>
                  </a:cubicBezTo>
                  <a:cubicBezTo>
                    <a:pt x="1401132" y="639625"/>
                    <a:pt x="1389341" y="638288"/>
                    <a:pt x="1378583" y="634702"/>
                  </a:cubicBezTo>
                  <a:cubicBezTo>
                    <a:pt x="1358570" y="614688"/>
                    <a:pt x="1351939" y="605243"/>
                    <a:pt x="1324795" y="591671"/>
                  </a:cubicBezTo>
                  <a:cubicBezTo>
                    <a:pt x="1314653" y="586600"/>
                    <a:pt x="1303280" y="584499"/>
                    <a:pt x="1292522" y="580913"/>
                  </a:cubicBezTo>
                  <a:cubicBezTo>
                    <a:pt x="1281764" y="570155"/>
                    <a:pt x="1271936" y="558379"/>
                    <a:pt x="1260249" y="548640"/>
                  </a:cubicBezTo>
                  <a:cubicBezTo>
                    <a:pt x="1250317" y="540363"/>
                    <a:pt x="1237118" y="536267"/>
                    <a:pt x="1227976" y="527125"/>
                  </a:cubicBezTo>
                  <a:cubicBezTo>
                    <a:pt x="1218834" y="517983"/>
                    <a:pt x="1214538" y="504948"/>
                    <a:pt x="1206461" y="494852"/>
                  </a:cubicBezTo>
                  <a:cubicBezTo>
                    <a:pt x="1200125" y="486932"/>
                    <a:pt x="1191281" y="481257"/>
                    <a:pt x="1184945" y="473337"/>
                  </a:cubicBezTo>
                  <a:cubicBezTo>
                    <a:pt x="1176868" y="463241"/>
                    <a:pt x="1171707" y="450996"/>
                    <a:pt x="1163430" y="441064"/>
                  </a:cubicBezTo>
                  <a:cubicBezTo>
                    <a:pt x="1137546" y="410002"/>
                    <a:pt x="1130617" y="408431"/>
                    <a:pt x="1098884" y="387276"/>
                  </a:cubicBezTo>
                  <a:cubicBezTo>
                    <a:pt x="1095298" y="376518"/>
                    <a:pt x="1093961" y="364727"/>
                    <a:pt x="1088127" y="355003"/>
                  </a:cubicBezTo>
                  <a:cubicBezTo>
                    <a:pt x="1082909" y="346306"/>
                    <a:pt x="1074725" y="339573"/>
                    <a:pt x="1066611" y="333487"/>
                  </a:cubicBezTo>
                  <a:cubicBezTo>
                    <a:pt x="999879" y="283439"/>
                    <a:pt x="1011963" y="293756"/>
                    <a:pt x="937520" y="268942"/>
                  </a:cubicBezTo>
                  <a:cubicBezTo>
                    <a:pt x="917812" y="262373"/>
                    <a:pt x="797391" y="249038"/>
                    <a:pt x="786913" y="247426"/>
                  </a:cubicBezTo>
                  <a:cubicBezTo>
                    <a:pt x="683814" y="231565"/>
                    <a:pt x="774155" y="244238"/>
                    <a:pt x="700851" y="225911"/>
                  </a:cubicBezTo>
                  <a:cubicBezTo>
                    <a:pt x="682259" y="221263"/>
                    <a:pt x="597597" y="205767"/>
                    <a:pt x="582517" y="204396"/>
                  </a:cubicBezTo>
                  <a:cubicBezTo>
                    <a:pt x="525267" y="199192"/>
                    <a:pt x="467769" y="197224"/>
                    <a:pt x="410395" y="193638"/>
                  </a:cubicBezTo>
                  <a:cubicBezTo>
                    <a:pt x="399637" y="190052"/>
                    <a:pt x="388035" y="188387"/>
                    <a:pt x="378122" y="182880"/>
                  </a:cubicBezTo>
                  <a:cubicBezTo>
                    <a:pt x="355518" y="170322"/>
                    <a:pt x="335091" y="154193"/>
                    <a:pt x="313576" y="139850"/>
                  </a:cubicBezTo>
                  <a:lnTo>
                    <a:pt x="249030" y="96819"/>
                  </a:lnTo>
                  <a:cubicBezTo>
                    <a:pt x="210892" y="71393"/>
                    <a:pt x="125107" y="68706"/>
                    <a:pt x="87665" y="64546"/>
                  </a:cubicBezTo>
                  <a:cubicBezTo>
                    <a:pt x="28797" y="44923"/>
                    <a:pt x="25471" y="58491"/>
                    <a:pt x="1604" y="10758"/>
                  </a:cubicBezTo>
                  <a:cubicBezTo>
                    <a:pt x="0" y="7551"/>
                    <a:pt x="1604" y="3586"/>
                    <a:pt x="1604" y="0"/>
                  </a:cubicBezTo>
                </a:path>
              </a:pathLst>
            </a:custGeom>
            <a:ln w="889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2608260" y="2646850"/>
              <a:ext cx="232556" cy="256850"/>
            </a:xfrm>
            <a:custGeom>
              <a:avLst/>
              <a:gdLst>
                <a:gd name="connsiteX0" fmla="*/ 48901 w 231781"/>
                <a:gd name="connsiteY0" fmla="*/ 45858 h 255616"/>
                <a:gd name="connsiteX1" fmla="*/ 124204 w 231781"/>
                <a:gd name="connsiteY1" fmla="*/ 110403 h 255616"/>
                <a:gd name="connsiteX2" fmla="*/ 177993 w 231781"/>
                <a:gd name="connsiteY2" fmla="*/ 164192 h 255616"/>
                <a:gd name="connsiteX3" fmla="*/ 210266 w 231781"/>
                <a:gd name="connsiteY3" fmla="*/ 217980 h 255616"/>
                <a:gd name="connsiteX4" fmla="*/ 231781 w 231781"/>
                <a:gd name="connsiteY4" fmla="*/ 250253 h 25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81" h="255616">
                  <a:moveTo>
                    <a:pt x="48901" y="45858"/>
                  </a:moveTo>
                  <a:cubicBezTo>
                    <a:pt x="152404" y="149361"/>
                    <a:pt x="0" y="0"/>
                    <a:pt x="124204" y="110403"/>
                  </a:cubicBezTo>
                  <a:cubicBezTo>
                    <a:pt x="143156" y="127249"/>
                    <a:pt x="177993" y="164192"/>
                    <a:pt x="177993" y="164192"/>
                  </a:cubicBezTo>
                  <a:cubicBezTo>
                    <a:pt x="208466" y="255616"/>
                    <a:pt x="165966" y="144147"/>
                    <a:pt x="210266" y="217980"/>
                  </a:cubicBezTo>
                  <a:cubicBezTo>
                    <a:pt x="231671" y="253655"/>
                    <a:pt x="206675" y="250253"/>
                    <a:pt x="231781" y="250253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5412" y="4547778"/>
              <a:ext cx="2034087" cy="4589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latin typeface="Arial" panose="020B0604020202020204" pitchFamily="34" charset="0"/>
                  <a:ea typeface="宋体" panose="02010600030101010101" pitchFamily="2" charset="-122"/>
                  <a:cs typeface="+mn-ea"/>
                </a:rPr>
                <a:t>丝绸之路</a:t>
              </a:r>
            </a:p>
          </p:txBody>
        </p:sp>
      </p:grpSp>
      <p:sp>
        <p:nvSpPr>
          <p:cNvPr id="38" name="TextBox 37"/>
          <p:cNvSpPr txBox="1"/>
          <p:nvPr/>
        </p:nvSpPr>
        <p:spPr bwMode="auto">
          <a:xfrm>
            <a:off x="5867400" y="1885950"/>
            <a:ext cx="11985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中华</a:t>
            </a:r>
            <a:endParaRPr kumimoji="0" lang="zh-CN" altLang="zh-CN" sz="3600" b="1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文明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1908175" y="1924050"/>
            <a:ext cx="135731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西亚</a:t>
            </a:r>
            <a:endParaRPr kumimoji="0" lang="en-US" altLang="zh-CN" b="1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文明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3995738" y="2517775"/>
            <a:ext cx="1570038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古印度</a:t>
            </a:r>
            <a:endParaRPr kumimoji="0" lang="en-US" altLang="zh-CN" b="1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文明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609600" y="1341438"/>
            <a:ext cx="1143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欧洲</a:t>
            </a:r>
            <a:endParaRPr kumimoji="0" lang="en-US" altLang="zh-CN" b="1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文明</a:t>
            </a:r>
          </a:p>
        </p:txBody>
      </p:sp>
      <p:sp>
        <p:nvSpPr>
          <p:cNvPr id="22535" name="矩形 15"/>
          <p:cNvSpPr/>
          <p:nvPr/>
        </p:nvSpPr>
        <p:spPr>
          <a:xfrm>
            <a:off x="120650" y="220663"/>
            <a:ext cx="8785225" cy="4751387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6" name="TextBox 1"/>
          <p:cNvSpPr txBox="1"/>
          <p:nvPr/>
        </p:nvSpPr>
        <p:spPr>
          <a:xfrm>
            <a:off x="2916238" y="220663"/>
            <a:ext cx="3976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联通四大文明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3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24"/>
          <p:cNvGrpSpPr/>
          <p:nvPr/>
        </p:nvGrpSpPr>
        <p:grpSpPr>
          <a:xfrm>
            <a:off x="533400" y="911225"/>
            <a:ext cx="8077200" cy="3992563"/>
            <a:chOff x="685800" y="1047750"/>
            <a:chExt cx="7888288" cy="3968750"/>
          </a:xfrm>
        </p:grpSpPr>
        <p:pic>
          <p:nvPicPr>
            <p:cNvPr id="23570" name="Picture 2" descr="I:\666666.jpg"/>
            <p:cNvPicPr>
              <a:picLocks noChangeAspect="1"/>
            </p:cNvPicPr>
            <p:nvPr/>
          </p:nvPicPr>
          <p:blipFill>
            <a:blip r:embed="rId3"/>
            <a:srcRect t="21188"/>
            <a:stretch>
              <a:fillRect/>
            </a:stretch>
          </p:blipFill>
          <p:spPr>
            <a:xfrm>
              <a:off x="685800" y="1047750"/>
              <a:ext cx="7888288" cy="3968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任意多边形 26"/>
            <p:cNvSpPr/>
            <p:nvPr/>
          </p:nvSpPr>
          <p:spPr>
            <a:xfrm>
              <a:off x="2647020" y="1354313"/>
              <a:ext cx="3861974" cy="1249925"/>
            </a:xfrm>
            <a:custGeom>
              <a:avLst/>
              <a:gdLst>
                <a:gd name="connsiteX0" fmla="*/ 3861995 w 3861995"/>
                <a:gd name="connsiteY0" fmla="*/ 1250957 h 1250957"/>
                <a:gd name="connsiteX1" fmla="*/ 3797450 w 3861995"/>
                <a:gd name="connsiteY1" fmla="*/ 1229442 h 1250957"/>
                <a:gd name="connsiteX2" fmla="*/ 3765177 w 3861995"/>
                <a:gd name="connsiteY2" fmla="*/ 1207927 h 1250957"/>
                <a:gd name="connsiteX3" fmla="*/ 3700631 w 3861995"/>
                <a:gd name="connsiteY3" fmla="*/ 1186412 h 1250957"/>
                <a:gd name="connsiteX4" fmla="*/ 3668358 w 3861995"/>
                <a:gd name="connsiteY4" fmla="*/ 1175654 h 1250957"/>
                <a:gd name="connsiteX5" fmla="*/ 3603812 w 3861995"/>
                <a:gd name="connsiteY5" fmla="*/ 1143381 h 1250957"/>
                <a:gd name="connsiteX6" fmla="*/ 3550024 w 3861995"/>
                <a:gd name="connsiteY6" fmla="*/ 1078835 h 1250957"/>
                <a:gd name="connsiteX7" fmla="*/ 3528508 w 3861995"/>
                <a:gd name="connsiteY7" fmla="*/ 1057320 h 1250957"/>
                <a:gd name="connsiteX8" fmla="*/ 3517751 w 3861995"/>
                <a:gd name="connsiteY8" fmla="*/ 1025047 h 1250957"/>
                <a:gd name="connsiteX9" fmla="*/ 3496235 w 3861995"/>
                <a:gd name="connsiteY9" fmla="*/ 1003532 h 1250957"/>
                <a:gd name="connsiteX10" fmla="*/ 3474720 w 3861995"/>
                <a:gd name="connsiteY10" fmla="*/ 971259 h 1250957"/>
                <a:gd name="connsiteX11" fmla="*/ 3442447 w 3861995"/>
                <a:gd name="connsiteY11" fmla="*/ 906713 h 1250957"/>
                <a:gd name="connsiteX12" fmla="*/ 3420932 w 3861995"/>
                <a:gd name="connsiteY12" fmla="*/ 885197 h 1250957"/>
                <a:gd name="connsiteX13" fmla="*/ 3377901 w 3861995"/>
                <a:gd name="connsiteY13" fmla="*/ 874440 h 1250957"/>
                <a:gd name="connsiteX14" fmla="*/ 3065930 w 3861995"/>
                <a:gd name="connsiteY14" fmla="*/ 842167 h 1250957"/>
                <a:gd name="connsiteX15" fmla="*/ 2958353 w 3861995"/>
                <a:gd name="connsiteY15" fmla="*/ 799136 h 1250957"/>
                <a:gd name="connsiteX16" fmla="*/ 2915323 w 3861995"/>
                <a:gd name="connsiteY16" fmla="*/ 788379 h 1250957"/>
                <a:gd name="connsiteX17" fmla="*/ 2883050 w 3861995"/>
                <a:gd name="connsiteY17" fmla="*/ 766863 h 1250957"/>
                <a:gd name="connsiteX18" fmla="*/ 2700170 w 3861995"/>
                <a:gd name="connsiteY18" fmla="*/ 745348 h 1250957"/>
                <a:gd name="connsiteX19" fmla="*/ 2614108 w 3861995"/>
                <a:gd name="connsiteY19" fmla="*/ 723833 h 1250957"/>
                <a:gd name="connsiteX20" fmla="*/ 2549563 w 3861995"/>
                <a:gd name="connsiteY20" fmla="*/ 702317 h 1250957"/>
                <a:gd name="connsiteX21" fmla="*/ 2517290 w 3861995"/>
                <a:gd name="connsiteY21" fmla="*/ 691560 h 1250957"/>
                <a:gd name="connsiteX22" fmla="*/ 2495774 w 3861995"/>
                <a:gd name="connsiteY22" fmla="*/ 670044 h 1250957"/>
                <a:gd name="connsiteX23" fmla="*/ 2398955 w 3861995"/>
                <a:gd name="connsiteY23" fmla="*/ 691560 h 1250957"/>
                <a:gd name="connsiteX24" fmla="*/ 2345167 w 3861995"/>
                <a:gd name="connsiteY24" fmla="*/ 702317 h 1250957"/>
                <a:gd name="connsiteX25" fmla="*/ 2280621 w 3861995"/>
                <a:gd name="connsiteY25" fmla="*/ 723833 h 1250957"/>
                <a:gd name="connsiteX26" fmla="*/ 2216075 w 3861995"/>
                <a:gd name="connsiteY26" fmla="*/ 745348 h 1250957"/>
                <a:gd name="connsiteX27" fmla="*/ 2183803 w 3861995"/>
                <a:gd name="connsiteY27" fmla="*/ 756106 h 1250957"/>
                <a:gd name="connsiteX28" fmla="*/ 2151530 w 3861995"/>
                <a:gd name="connsiteY28" fmla="*/ 766863 h 1250957"/>
                <a:gd name="connsiteX29" fmla="*/ 2076226 w 3861995"/>
                <a:gd name="connsiteY29" fmla="*/ 799136 h 1250957"/>
                <a:gd name="connsiteX30" fmla="*/ 1925619 w 3861995"/>
                <a:gd name="connsiteY30" fmla="*/ 788379 h 1250957"/>
                <a:gd name="connsiteX31" fmla="*/ 1882588 w 3861995"/>
                <a:gd name="connsiteY31" fmla="*/ 745348 h 1250957"/>
                <a:gd name="connsiteX32" fmla="*/ 1850315 w 3861995"/>
                <a:gd name="connsiteY32" fmla="*/ 723833 h 1250957"/>
                <a:gd name="connsiteX33" fmla="*/ 1796527 w 3861995"/>
                <a:gd name="connsiteY33" fmla="*/ 680802 h 1250957"/>
                <a:gd name="connsiteX34" fmla="*/ 1785770 w 3861995"/>
                <a:gd name="connsiteY34" fmla="*/ 648529 h 1250957"/>
                <a:gd name="connsiteX35" fmla="*/ 1667435 w 3861995"/>
                <a:gd name="connsiteY35" fmla="*/ 616256 h 1250957"/>
                <a:gd name="connsiteX36" fmla="*/ 1635163 w 3861995"/>
                <a:gd name="connsiteY36" fmla="*/ 594741 h 1250957"/>
                <a:gd name="connsiteX37" fmla="*/ 1613647 w 3861995"/>
                <a:gd name="connsiteY37" fmla="*/ 573226 h 1250957"/>
                <a:gd name="connsiteX38" fmla="*/ 1581374 w 3861995"/>
                <a:gd name="connsiteY38" fmla="*/ 562468 h 1250957"/>
                <a:gd name="connsiteX39" fmla="*/ 1559859 w 3861995"/>
                <a:gd name="connsiteY39" fmla="*/ 530195 h 1250957"/>
                <a:gd name="connsiteX40" fmla="*/ 1527586 w 3861995"/>
                <a:gd name="connsiteY40" fmla="*/ 519437 h 1250957"/>
                <a:gd name="connsiteX41" fmla="*/ 1495313 w 3861995"/>
                <a:gd name="connsiteY41" fmla="*/ 497922 h 1250957"/>
                <a:gd name="connsiteX42" fmla="*/ 1452283 w 3861995"/>
                <a:gd name="connsiteY42" fmla="*/ 476407 h 1250957"/>
                <a:gd name="connsiteX43" fmla="*/ 1420010 w 3861995"/>
                <a:gd name="connsiteY43" fmla="*/ 465649 h 1250957"/>
                <a:gd name="connsiteX44" fmla="*/ 1366221 w 3861995"/>
                <a:gd name="connsiteY44" fmla="*/ 422619 h 1250957"/>
                <a:gd name="connsiteX45" fmla="*/ 1301675 w 3861995"/>
                <a:gd name="connsiteY45" fmla="*/ 379588 h 1250957"/>
                <a:gd name="connsiteX46" fmla="*/ 1269403 w 3861995"/>
                <a:gd name="connsiteY46" fmla="*/ 358073 h 1250957"/>
                <a:gd name="connsiteX47" fmla="*/ 1247887 w 3861995"/>
                <a:gd name="connsiteY47" fmla="*/ 336557 h 1250957"/>
                <a:gd name="connsiteX48" fmla="*/ 1215614 w 3861995"/>
                <a:gd name="connsiteY48" fmla="*/ 325800 h 1250957"/>
                <a:gd name="connsiteX49" fmla="*/ 1194099 w 3861995"/>
                <a:gd name="connsiteY49" fmla="*/ 304284 h 1250957"/>
                <a:gd name="connsiteX50" fmla="*/ 1161826 w 3861995"/>
                <a:gd name="connsiteY50" fmla="*/ 282769 h 1250957"/>
                <a:gd name="connsiteX51" fmla="*/ 1108038 w 3861995"/>
                <a:gd name="connsiteY51" fmla="*/ 239739 h 1250957"/>
                <a:gd name="connsiteX52" fmla="*/ 1054250 w 3861995"/>
                <a:gd name="connsiteY52" fmla="*/ 207466 h 1250957"/>
                <a:gd name="connsiteX53" fmla="*/ 1000461 w 3861995"/>
                <a:gd name="connsiteY53" fmla="*/ 164435 h 1250957"/>
                <a:gd name="connsiteX54" fmla="*/ 882127 w 3861995"/>
                <a:gd name="connsiteY54" fmla="*/ 132162 h 1250957"/>
                <a:gd name="connsiteX55" fmla="*/ 731520 w 3861995"/>
                <a:gd name="connsiteY55" fmla="*/ 99889 h 1250957"/>
                <a:gd name="connsiteX56" fmla="*/ 699247 w 3861995"/>
                <a:gd name="connsiteY56" fmla="*/ 78374 h 1250957"/>
                <a:gd name="connsiteX57" fmla="*/ 634701 w 3861995"/>
                <a:gd name="connsiteY57" fmla="*/ 56859 h 1250957"/>
                <a:gd name="connsiteX58" fmla="*/ 505610 w 3861995"/>
                <a:gd name="connsiteY58" fmla="*/ 35343 h 1250957"/>
                <a:gd name="connsiteX59" fmla="*/ 290457 w 3861995"/>
                <a:gd name="connsiteY59" fmla="*/ 24586 h 1250957"/>
                <a:gd name="connsiteX60" fmla="*/ 225911 w 3861995"/>
                <a:gd name="connsiteY60" fmla="*/ 13828 h 1250957"/>
                <a:gd name="connsiteX61" fmla="*/ 193638 w 3861995"/>
                <a:gd name="connsiteY61" fmla="*/ 3070 h 1250957"/>
                <a:gd name="connsiteX62" fmla="*/ 0 w 3861995"/>
                <a:gd name="connsiteY62" fmla="*/ 3070 h 12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61995" h="1250957">
                  <a:moveTo>
                    <a:pt x="3861995" y="1250957"/>
                  </a:moveTo>
                  <a:cubicBezTo>
                    <a:pt x="3840480" y="1243785"/>
                    <a:pt x="3816320" y="1242022"/>
                    <a:pt x="3797450" y="1229442"/>
                  </a:cubicBezTo>
                  <a:cubicBezTo>
                    <a:pt x="3786692" y="1222270"/>
                    <a:pt x="3776992" y="1213178"/>
                    <a:pt x="3765177" y="1207927"/>
                  </a:cubicBezTo>
                  <a:cubicBezTo>
                    <a:pt x="3744453" y="1198716"/>
                    <a:pt x="3722146" y="1193584"/>
                    <a:pt x="3700631" y="1186412"/>
                  </a:cubicBezTo>
                  <a:lnTo>
                    <a:pt x="3668358" y="1175654"/>
                  </a:lnTo>
                  <a:cubicBezTo>
                    <a:pt x="3636014" y="1164872"/>
                    <a:pt x="3631617" y="1166551"/>
                    <a:pt x="3603812" y="1143381"/>
                  </a:cubicBezTo>
                  <a:cubicBezTo>
                    <a:pt x="3557812" y="1105048"/>
                    <a:pt x="3583874" y="1121147"/>
                    <a:pt x="3550024" y="1078835"/>
                  </a:cubicBezTo>
                  <a:cubicBezTo>
                    <a:pt x="3543688" y="1070915"/>
                    <a:pt x="3535680" y="1064492"/>
                    <a:pt x="3528508" y="1057320"/>
                  </a:cubicBezTo>
                  <a:cubicBezTo>
                    <a:pt x="3524922" y="1046562"/>
                    <a:pt x="3523585" y="1034771"/>
                    <a:pt x="3517751" y="1025047"/>
                  </a:cubicBezTo>
                  <a:cubicBezTo>
                    <a:pt x="3512533" y="1016350"/>
                    <a:pt x="3502571" y="1011452"/>
                    <a:pt x="3496235" y="1003532"/>
                  </a:cubicBezTo>
                  <a:cubicBezTo>
                    <a:pt x="3488158" y="993436"/>
                    <a:pt x="3481892" y="982017"/>
                    <a:pt x="3474720" y="971259"/>
                  </a:cubicBezTo>
                  <a:cubicBezTo>
                    <a:pt x="3463357" y="937169"/>
                    <a:pt x="3466282" y="936507"/>
                    <a:pt x="3442447" y="906713"/>
                  </a:cubicBezTo>
                  <a:cubicBezTo>
                    <a:pt x="3436111" y="898793"/>
                    <a:pt x="3430004" y="889733"/>
                    <a:pt x="3420932" y="885197"/>
                  </a:cubicBezTo>
                  <a:cubicBezTo>
                    <a:pt x="3407708" y="878585"/>
                    <a:pt x="3392596" y="876073"/>
                    <a:pt x="3377901" y="874440"/>
                  </a:cubicBezTo>
                  <a:cubicBezTo>
                    <a:pt x="2991718" y="831531"/>
                    <a:pt x="3242968" y="871672"/>
                    <a:pt x="3065930" y="842167"/>
                  </a:cubicBezTo>
                  <a:cubicBezTo>
                    <a:pt x="3023505" y="799744"/>
                    <a:pt x="3054253" y="823111"/>
                    <a:pt x="2958353" y="799136"/>
                  </a:cubicBezTo>
                  <a:lnTo>
                    <a:pt x="2915323" y="788379"/>
                  </a:lnTo>
                  <a:cubicBezTo>
                    <a:pt x="2904565" y="781207"/>
                    <a:pt x="2894614" y="772645"/>
                    <a:pt x="2883050" y="766863"/>
                  </a:cubicBezTo>
                  <a:cubicBezTo>
                    <a:pt x="2834152" y="742414"/>
                    <a:pt x="2723948" y="747046"/>
                    <a:pt x="2700170" y="745348"/>
                  </a:cubicBezTo>
                  <a:cubicBezTo>
                    <a:pt x="2602243" y="712705"/>
                    <a:pt x="2756911" y="762779"/>
                    <a:pt x="2614108" y="723833"/>
                  </a:cubicBezTo>
                  <a:cubicBezTo>
                    <a:pt x="2592228" y="717866"/>
                    <a:pt x="2571078" y="709489"/>
                    <a:pt x="2549563" y="702317"/>
                  </a:cubicBezTo>
                  <a:lnTo>
                    <a:pt x="2517290" y="691560"/>
                  </a:lnTo>
                  <a:cubicBezTo>
                    <a:pt x="2510118" y="684388"/>
                    <a:pt x="2505838" y="671302"/>
                    <a:pt x="2495774" y="670044"/>
                  </a:cubicBezTo>
                  <a:cubicBezTo>
                    <a:pt x="2456303" y="665110"/>
                    <a:pt x="2433070" y="683031"/>
                    <a:pt x="2398955" y="691560"/>
                  </a:cubicBezTo>
                  <a:cubicBezTo>
                    <a:pt x="2381217" y="695995"/>
                    <a:pt x="2362807" y="697506"/>
                    <a:pt x="2345167" y="702317"/>
                  </a:cubicBezTo>
                  <a:cubicBezTo>
                    <a:pt x="2323287" y="708284"/>
                    <a:pt x="2302136" y="716661"/>
                    <a:pt x="2280621" y="723833"/>
                  </a:cubicBezTo>
                  <a:lnTo>
                    <a:pt x="2216075" y="745348"/>
                  </a:lnTo>
                  <a:lnTo>
                    <a:pt x="2183803" y="756106"/>
                  </a:lnTo>
                  <a:cubicBezTo>
                    <a:pt x="2173045" y="759692"/>
                    <a:pt x="2161672" y="761792"/>
                    <a:pt x="2151530" y="766863"/>
                  </a:cubicBezTo>
                  <a:cubicBezTo>
                    <a:pt x="2098357" y="793450"/>
                    <a:pt x="2123713" y="783308"/>
                    <a:pt x="2076226" y="799136"/>
                  </a:cubicBezTo>
                  <a:cubicBezTo>
                    <a:pt x="2026024" y="795550"/>
                    <a:pt x="1974113" y="801849"/>
                    <a:pt x="1925619" y="788379"/>
                  </a:cubicBezTo>
                  <a:cubicBezTo>
                    <a:pt x="1906074" y="782950"/>
                    <a:pt x="1896932" y="759692"/>
                    <a:pt x="1882588" y="745348"/>
                  </a:cubicBezTo>
                  <a:cubicBezTo>
                    <a:pt x="1873446" y="736206"/>
                    <a:pt x="1860411" y="731910"/>
                    <a:pt x="1850315" y="723833"/>
                  </a:cubicBezTo>
                  <a:cubicBezTo>
                    <a:pt x="1773672" y="662518"/>
                    <a:pt x="1895860" y="747023"/>
                    <a:pt x="1796527" y="680802"/>
                  </a:cubicBezTo>
                  <a:cubicBezTo>
                    <a:pt x="1792941" y="670044"/>
                    <a:pt x="1791604" y="658253"/>
                    <a:pt x="1785770" y="648529"/>
                  </a:cubicBezTo>
                  <a:cubicBezTo>
                    <a:pt x="1760356" y="606172"/>
                    <a:pt x="1713304" y="621353"/>
                    <a:pt x="1667435" y="616256"/>
                  </a:cubicBezTo>
                  <a:cubicBezTo>
                    <a:pt x="1656678" y="609084"/>
                    <a:pt x="1645259" y="602817"/>
                    <a:pt x="1635163" y="594741"/>
                  </a:cubicBezTo>
                  <a:cubicBezTo>
                    <a:pt x="1627243" y="588405"/>
                    <a:pt x="1622344" y="578444"/>
                    <a:pt x="1613647" y="573226"/>
                  </a:cubicBezTo>
                  <a:cubicBezTo>
                    <a:pt x="1603923" y="567392"/>
                    <a:pt x="1592132" y="566054"/>
                    <a:pt x="1581374" y="562468"/>
                  </a:cubicBezTo>
                  <a:cubicBezTo>
                    <a:pt x="1574202" y="551710"/>
                    <a:pt x="1569955" y="538272"/>
                    <a:pt x="1559859" y="530195"/>
                  </a:cubicBezTo>
                  <a:cubicBezTo>
                    <a:pt x="1551004" y="523111"/>
                    <a:pt x="1537728" y="524508"/>
                    <a:pt x="1527586" y="519437"/>
                  </a:cubicBezTo>
                  <a:cubicBezTo>
                    <a:pt x="1516022" y="513655"/>
                    <a:pt x="1506539" y="504337"/>
                    <a:pt x="1495313" y="497922"/>
                  </a:cubicBezTo>
                  <a:cubicBezTo>
                    <a:pt x="1481390" y="489966"/>
                    <a:pt x="1467023" y="482724"/>
                    <a:pt x="1452283" y="476407"/>
                  </a:cubicBezTo>
                  <a:cubicBezTo>
                    <a:pt x="1441860" y="471940"/>
                    <a:pt x="1430152" y="470720"/>
                    <a:pt x="1420010" y="465649"/>
                  </a:cubicBezTo>
                  <a:cubicBezTo>
                    <a:pt x="1367362" y="439325"/>
                    <a:pt x="1406243" y="452635"/>
                    <a:pt x="1366221" y="422619"/>
                  </a:cubicBezTo>
                  <a:cubicBezTo>
                    <a:pt x="1345534" y="407104"/>
                    <a:pt x="1323190" y="393932"/>
                    <a:pt x="1301675" y="379588"/>
                  </a:cubicBezTo>
                  <a:cubicBezTo>
                    <a:pt x="1290918" y="372416"/>
                    <a:pt x="1278545" y="367215"/>
                    <a:pt x="1269403" y="358073"/>
                  </a:cubicBezTo>
                  <a:cubicBezTo>
                    <a:pt x="1262231" y="350901"/>
                    <a:pt x="1256584" y="341775"/>
                    <a:pt x="1247887" y="336557"/>
                  </a:cubicBezTo>
                  <a:cubicBezTo>
                    <a:pt x="1238163" y="330723"/>
                    <a:pt x="1226372" y="329386"/>
                    <a:pt x="1215614" y="325800"/>
                  </a:cubicBezTo>
                  <a:cubicBezTo>
                    <a:pt x="1208442" y="318628"/>
                    <a:pt x="1202019" y="310620"/>
                    <a:pt x="1194099" y="304284"/>
                  </a:cubicBezTo>
                  <a:cubicBezTo>
                    <a:pt x="1184003" y="296207"/>
                    <a:pt x="1170968" y="291911"/>
                    <a:pt x="1161826" y="282769"/>
                  </a:cubicBezTo>
                  <a:cubicBezTo>
                    <a:pt x="1113167" y="234110"/>
                    <a:pt x="1170867" y="260681"/>
                    <a:pt x="1108038" y="239739"/>
                  </a:cubicBezTo>
                  <a:cubicBezTo>
                    <a:pt x="1053525" y="185224"/>
                    <a:pt x="1124073" y="249359"/>
                    <a:pt x="1054250" y="207466"/>
                  </a:cubicBezTo>
                  <a:cubicBezTo>
                    <a:pt x="990381" y="169145"/>
                    <a:pt x="1083508" y="201344"/>
                    <a:pt x="1000461" y="164435"/>
                  </a:cubicBezTo>
                  <a:cubicBezTo>
                    <a:pt x="947577" y="140931"/>
                    <a:pt x="934767" y="144310"/>
                    <a:pt x="882127" y="132162"/>
                  </a:cubicBezTo>
                  <a:cubicBezTo>
                    <a:pt x="742743" y="99996"/>
                    <a:pt x="848958" y="119463"/>
                    <a:pt x="731520" y="99889"/>
                  </a:cubicBezTo>
                  <a:cubicBezTo>
                    <a:pt x="720762" y="92717"/>
                    <a:pt x="711062" y="83625"/>
                    <a:pt x="699247" y="78374"/>
                  </a:cubicBezTo>
                  <a:cubicBezTo>
                    <a:pt x="678523" y="69163"/>
                    <a:pt x="656703" y="62360"/>
                    <a:pt x="634701" y="56859"/>
                  </a:cubicBezTo>
                  <a:cubicBezTo>
                    <a:pt x="579079" y="42953"/>
                    <a:pt x="576121" y="40379"/>
                    <a:pt x="505610" y="35343"/>
                  </a:cubicBezTo>
                  <a:cubicBezTo>
                    <a:pt x="433985" y="30227"/>
                    <a:pt x="362175" y="28172"/>
                    <a:pt x="290457" y="24586"/>
                  </a:cubicBezTo>
                  <a:cubicBezTo>
                    <a:pt x="268942" y="21000"/>
                    <a:pt x="247204" y="18560"/>
                    <a:pt x="225911" y="13828"/>
                  </a:cubicBezTo>
                  <a:cubicBezTo>
                    <a:pt x="214841" y="11368"/>
                    <a:pt x="204965" y="3609"/>
                    <a:pt x="193638" y="3070"/>
                  </a:cubicBezTo>
                  <a:cubicBezTo>
                    <a:pt x="129165" y="0"/>
                    <a:pt x="64546" y="3070"/>
                    <a:pt x="0" y="3070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4043904" y="2192332"/>
              <a:ext cx="1658897" cy="755163"/>
            </a:xfrm>
            <a:custGeom>
              <a:avLst/>
              <a:gdLst>
                <a:gd name="connsiteX0" fmla="*/ 1656678 w 1656678"/>
                <a:gd name="connsiteY0" fmla="*/ 0 h 756242"/>
                <a:gd name="connsiteX1" fmla="*/ 1495313 w 1656678"/>
                <a:gd name="connsiteY1" fmla="*/ 10758 h 756242"/>
                <a:gd name="connsiteX2" fmla="*/ 1430767 w 1656678"/>
                <a:gd name="connsiteY2" fmla="*/ 32273 h 756242"/>
                <a:gd name="connsiteX3" fmla="*/ 1387737 w 1656678"/>
                <a:gd name="connsiteY3" fmla="*/ 64546 h 756242"/>
                <a:gd name="connsiteX4" fmla="*/ 1355464 w 1656678"/>
                <a:gd name="connsiteY4" fmla="*/ 75304 h 756242"/>
                <a:gd name="connsiteX5" fmla="*/ 1290918 w 1656678"/>
                <a:gd name="connsiteY5" fmla="*/ 118334 h 756242"/>
                <a:gd name="connsiteX6" fmla="*/ 1269403 w 1656678"/>
                <a:gd name="connsiteY6" fmla="*/ 139850 h 756242"/>
                <a:gd name="connsiteX7" fmla="*/ 1237130 w 1656678"/>
                <a:gd name="connsiteY7" fmla="*/ 150607 h 756242"/>
                <a:gd name="connsiteX8" fmla="*/ 1172584 w 1656678"/>
                <a:gd name="connsiteY8" fmla="*/ 182880 h 756242"/>
                <a:gd name="connsiteX9" fmla="*/ 1140311 w 1656678"/>
                <a:gd name="connsiteY9" fmla="*/ 204395 h 756242"/>
                <a:gd name="connsiteX10" fmla="*/ 1021977 w 1656678"/>
                <a:gd name="connsiteY10" fmla="*/ 225911 h 756242"/>
                <a:gd name="connsiteX11" fmla="*/ 978946 w 1656678"/>
                <a:gd name="connsiteY11" fmla="*/ 236668 h 756242"/>
                <a:gd name="connsiteX12" fmla="*/ 796066 w 1656678"/>
                <a:gd name="connsiteY12" fmla="*/ 247426 h 756242"/>
                <a:gd name="connsiteX13" fmla="*/ 666974 w 1656678"/>
                <a:gd name="connsiteY13" fmla="*/ 258184 h 756242"/>
                <a:gd name="connsiteX14" fmla="*/ 634701 w 1656678"/>
                <a:gd name="connsiteY14" fmla="*/ 290457 h 756242"/>
                <a:gd name="connsiteX15" fmla="*/ 570156 w 1656678"/>
                <a:gd name="connsiteY15" fmla="*/ 311972 h 756242"/>
                <a:gd name="connsiteX16" fmla="*/ 527125 w 1656678"/>
                <a:gd name="connsiteY16" fmla="*/ 344245 h 756242"/>
                <a:gd name="connsiteX17" fmla="*/ 494852 w 1656678"/>
                <a:gd name="connsiteY17" fmla="*/ 355002 h 756242"/>
                <a:gd name="connsiteX18" fmla="*/ 451821 w 1656678"/>
                <a:gd name="connsiteY18" fmla="*/ 398033 h 756242"/>
                <a:gd name="connsiteX19" fmla="*/ 398033 w 1656678"/>
                <a:gd name="connsiteY19" fmla="*/ 441064 h 756242"/>
                <a:gd name="connsiteX20" fmla="*/ 376518 w 1656678"/>
                <a:gd name="connsiteY20" fmla="*/ 473337 h 756242"/>
                <a:gd name="connsiteX21" fmla="*/ 311972 w 1656678"/>
                <a:gd name="connsiteY21" fmla="*/ 516367 h 756242"/>
                <a:gd name="connsiteX22" fmla="*/ 258184 w 1656678"/>
                <a:gd name="connsiteY22" fmla="*/ 580913 h 756242"/>
                <a:gd name="connsiteX23" fmla="*/ 225911 w 1656678"/>
                <a:gd name="connsiteY23" fmla="*/ 602428 h 756242"/>
                <a:gd name="connsiteX24" fmla="*/ 172123 w 1656678"/>
                <a:gd name="connsiteY24" fmla="*/ 645459 h 756242"/>
                <a:gd name="connsiteX25" fmla="*/ 107577 w 1656678"/>
                <a:gd name="connsiteY25" fmla="*/ 666974 h 756242"/>
                <a:gd name="connsiteX26" fmla="*/ 86061 w 1656678"/>
                <a:gd name="connsiteY26" fmla="*/ 688490 h 756242"/>
                <a:gd name="connsiteX27" fmla="*/ 21516 w 1656678"/>
                <a:gd name="connsiteY27" fmla="*/ 753035 h 756242"/>
                <a:gd name="connsiteX28" fmla="*/ 0 w 1656678"/>
                <a:gd name="connsiteY28" fmla="*/ 753035 h 75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56678" h="756242">
                  <a:moveTo>
                    <a:pt x="1656678" y="0"/>
                  </a:moveTo>
                  <a:cubicBezTo>
                    <a:pt x="1602890" y="3586"/>
                    <a:pt x="1548679" y="3134"/>
                    <a:pt x="1495313" y="10758"/>
                  </a:cubicBezTo>
                  <a:cubicBezTo>
                    <a:pt x="1472862" y="13965"/>
                    <a:pt x="1430767" y="32273"/>
                    <a:pt x="1430767" y="32273"/>
                  </a:cubicBezTo>
                  <a:cubicBezTo>
                    <a:pt x="1416424" y="43031"/>
                    <a:pt x="1403304" y="55650"/>
                    <a:pt x="1387737" y="64546"/>
                  </a:cubicBezTo>
                  <a:cubicBezTo>
                    <a:pt x="1377892" y="70172"/>
                    <a:pt x="1365377" y="69797"/>
                    <a:pt x="1355464" y="75304"/>
                  </a:cubicBezTo>
                  <a:cubicBezTo>
                    <a:pt x="1332860" y="87862"/>
                    <a:pt x="1309202" y="100049"/>
                    <a:pt x="1290918" y="118334"/>
                  </a:cubicBezTo>
                  <a:cubicBezTo>
                    <a:pt x="1283746" y="125506"/>
                    <a:pt x="1278100" y="134632"/>
                    <a:pt x="1269403" y="139850"/>
                  </a:cubicBezTo>
                  <a:cubicBezTo>
                    <a:pt x="1259679" y="145684"/>
                    <a:pt x="1247888" y="147021"/>
                    <a:pt x="1237130" y="150607"/>
                  </a:cubicBezTo>
                  <a:cubicBezTo>
                    <a:pt x="1193825" y="193910"/>
                    <a:pt x="1241976" y="153140"/>
                    <a:pt x="1172584" y="182880"/>
                  </a:cubicBezTo>
                  <a:cubicBezTo>
                    <a:pt x="1160700" y="187973"/>
                    <a:pt x="1151875" y="198613"/>
                    <a:pt x="1140311" y="204395"/>
                  </a:cubicBezTo>
                  <a:cubicBezTo>
                    <a:pt x="1105689" y="221706"/>
                    <a:pt x="1055355" y="220348"/>
                    <a:pt x="1021977" y="225911"/>
                  </a:cubicBezTo>
                  <a:cubicBezTo>
                    <a:pt x="1007393" y="228342"/>
                    <a:pt x="993664" y="235266"/>
                    <a:pt x="978946" y="236668"/>
                  </a:cubicBezTo>
                  <a:cubicBezTo>
                    <a:pt x="918156" y="242457"/>
                    <a:pt x="856987" y="243224"/>
                    <a:pt x="796066" y="247426"/>
                  </a:cubicBezTo>
                  <a:cubicBezTo>
                    <a:pt x="752988" y="250397"/>
                    <a:pt x="710005" y="254598"/>
                    <a:pt x="666974" y="258184"/>
                  </a:cubicBezTo>
                  <a:cubicBezTo>
                    <a:pt x="656216" y="268942"/>
                    <a:pt x="648000" y="283069"/>
                    <a:pt x="634701" y="290457"/>
                  </a:cubicBezTo>
                  <a:cubicBezTo>
                    <a:pt x="614876" y="301471"/>
                    <a:pt x="570156" y="311972"/>
                    <a:pt x="570156" y="311972"/>
                  </a:cubicBezTo>
                  <a:cubicBezTo>
                    <a:pt x="555812" y="322730"/>
                    <a:pt x="542692" y="335350"/>
                    <a:pt x="527125" y="344245"/>
                  </a:cubicBezTo>
                  <a:cubicBezTo>
                    <a:pt x="517280" y="349871"/>
                    <a:pt x="504079" y="348411"/>
                    <a:pt x="494852" y="355002"/>
                  </a:cubicBezTo>
                  <a:cubicBezTo>
                    <a:pt x="478345" y="366792"/>
                    <a:pt x="466165" y="383689"/>
                    <a:pt x="451821" y="398033"/>
                  </a:cubicBezTo>
                  <a:cubicBezTo>
                    <a:pt x="395910" y="453944"/>
                    <a:pt x="440615" y="387836"/>
                    <a:pt x="398033" y="441064"/>
                  </a:cubicBezTo>
                  <a:cubicBezTo>
                    <a:pt x="389956" y="451160"/>
                    <a:pt x="386248" y="464823"/>
                    <a:pt x="376518" y="473337"/>
                  </a:cubicBezTo>
                  <a:cubicBezTo>
                    <a:pt x="357058" y="490365"/>
                    <a:pt x="333487" y="502024"/>
                    <a:pt x="311972" y="516367"/>
                  </a:cubicBezTo>
                  <a:cubicBezTo>
                    <a:pt x="259101" y="551614"/>
                    <a:pt x="297873" y="541224"/>
                    <a:pt x="258184" y="580913"/>
                  </a:cubicBezTo>
                  <a:cubicBezTo>
                    <a:pt x="249042" y="590055"/>
                    <a:pt x="236007" y="594351"/>
                    <a:pt x="225911" y="602428"/>
                  </a:cubicBezTo>
                  <a:cubicBezTo>
                    <a:pt x="197967" y="624784"/>
                    <a:pt x="209377" y="628902"/>
                    <a:pt x="172123" y="645459"/>
                  </a:cubicBezTo>
                  <a:cubicBezTo>
                    <a:pt x="151399" y="654670"/>
                    <a:pt x="107577" y="666974"/>
                    <a:pt x="107577" y="666974"/>
                  </a:cubicBezTo>
                  <a:cubicBezTo>
                    <a:pt x="100405" y="674146"/>
                    <a:pt x="92397" y="680570"/>
                    <a:pt x="86061" y="688490"/>
                  </a:cubicBezTo>
                  <a:cubicBezTo>
                    <a:pt x="56944" y="724886"/>
                    <a:pt x="71640" y="727973"/>
                    <a:pt x="21516" y="753035"/>
                  </a:cubicBezTo>
                  <a:cubicBezTo>
                    <a:pt x="15101" y="756242"/>
                    <a:pt x="7172" y="753035"/>
                    <a:pt x="0" y="753035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1591217" y="2089354"/>
              <a:ext cx="3151905" cy="557495"/>
            </a:xfrm>
            <a:custGeom>
              <a:avLst/>
              <a:gdLst>
                <a:gd name="connsiteX0" fmla="*/ 3151990 w 3151990"/>
                <a:gd name="connsiteY0" fmla="*/ 333487 h 559397"/>
                <a:gd name="connsiteX1" fmla="*/ 3119717 w 3151990"/>
                <a:gd name="connsiteY1" fmla="*/ 311971 h 559397"/>
                <a:gd name="connsiteX2" fmla="*/ 3098202 w 3151990"/>
                <a:gd name="connsiteY2" fmla="*/ 279699 h 559397"/>
                <a:gd name="connsiteX3" fmla="*/ 3076687 w 3151990"/>
                <a:gd name="connsiteY3" fmla="*/ 258183 h 559397"/>
                <a:gd name="connsiteX4" fmla="*/ 3065929 w 3151990"/>
                <a:gd name="connsiteY4" fmla="*/ 225910 h 559397"/>
                <a:gd name="connsiteX5" fmla="*/ 3022899 w 3151990"/>
                <a:gd name="connsiteY5" fmla="*/ 161364 h 559397"/>
                <a:gd name="connsiteX6" fmla="*/ 2969110 w 3151990"/>
                <a:gd name="connsiteY6" fmla="*/ 172122 h 559397"/>
                <a:gd name="connsiteX7" fmla="*/ 2947595 w 3151990"/>
                <a:gd name="connsiteY7" fmla="*/ 204395 h 559397"/>
                <a:gd name="connsiteX8" fmla="*/ 2915322 w 3151990"/>
                <a:gd name="connsiteY8" fmla="*/ 225910 h 559397"/>
                <a:gd name="connsiteX9" fmla="*/ 2861534 w 3151990"/>
                <a:gd name="connsiteY9" fmla="*/ 268941 h 559397"/>
                <a:gd name="connsiteX10" fmla="*/ 2700169 w 3151990"/>
                <a:gd name="connsiteY10" fmla="*/ 279699 h 559397"/>
                <a:gd name="connsiteX11" fmla="*/ 2657139 w 3151990"/>
                <a:gd name="connsiteY11" fmla="*/ 290456 h 559397"/>
                <a:gd name="connsiteX12" fmla="*/ 2624866 w 3151990"/>
                <a:gd name="connsiteY12" fmla="*/ 301214 h 559397"/>
                <a:gd name="connsiteX13" fmla="*/ 2474259 w 3151990"/>
                <a:gd name="connsiteY13" fmla="*/ 322729 h 559397"/>
                <a:gd name="connsiteX14" fmla="*/ 2291379 w 3151990"/>
                <a:gd name="connsiteY14" fmla="*/ 311971 h 559397"/>
                <a:gd name="connsiteX15" fmla="*/ 2259106 w 3151990"/>
                <a:gd name="connsiteY15" fmla="*/ 290456 h 559397"/>
                <a:gd name="connsiteX16" fmla="*/ 2226833 w 3151990"/>
                <a:gd name="connsiteY16" fmla="*/ 279699 h 559397"/>
                <a:gd name="connsiteX17" fmla="*/ 2130014 w 3151990"/>
                <a:gd name="connsiteY17" fmla="*/ 268941 h 559397"/>
                <a:gd name="connsiteX18" fmla="*/ 2000922 w 3151990"/>
                <a:gd name="connsiteY18" fmla="*/ 247426 h 559397"/>
                <a:gd name="connsiteX19" fmla="*/ 1893346 w 3151990"/>
                <a:gd name="connsiteY19" fmla="*/ 258183 h 559397"/>
                <a:gd name="connsiteX20" fmla="*/ 1764254 w 3151990"/>
                <a:gd name="connsiteY20" fmla="*/ 301214 h 559397"/>
                <a:gd name="connsiteX21" fmla="*/ 1699708 w 3151990"/>
                <a:gd name="connsiteY21" fmla="*/ 322729 h 559397"/>
                <a:gd name="connsiteX22" fmla="*/ 1667435 w 3151990"/>
                <a:gd name="connsiteY22" fmla="*/ 344244 h 559397"/>
                <a:gd name="connsiteX23" fmla="*/ 1602889 w 3151990"/>
                <a:gd name="connsiteY23" fmla="*/ 365760 h 559397"/>
                <a:gd name="connsiteX24" fmla="*/ 1538343 w 3151990"/>
                <a:gd name="connsiteY24" fmla="*/ 387275 h 559397"/>
                <a:gd name="connsiteX25" fmla="*/ 1463040 w 3151990"/>
                <a:gd name="connsiteY25" fmla="*/ 398033 h 559397"/>
                <a:gd name="connsiteX26" fmla="*/ 1376979 w 3151990"/>
                <a:gd name="connsiteY26" fmla="*/ 419548 h 559397"/>
                <a:gd name="connsiteX27" fmla="*/ 1323190 w 3151990"/>
                <a:gd name="connsiteY27" fmla="*/ 462579 h 559397"/>
                <a:gd name="connsiteX28" fmla="*/ 1258644 w 3151990"/>
                <a:gd name="connsiteY28" fmla="*/ 505609 h 559397"/>
                <a:gd name="connsiteX29" fmla="*/ 1226372 w 3151990"/>
                <a:gd name="connsiteY29" fmla="*/ 527124 h 559397"/>
                <a:gd name="connsiteX30" fmla="*/ 1118795 w 3151990"/>
                <a:gd name="connsiteY30" fmla="*/ 559397 h 559397"/>
                <a:gd name="connsiteX31" fmla="*/ 1011219 w 3151990"/>
                <a:gd name="connsiteY31" fmla="*/ 548640 h 559397"/>
                <a:gd name="connsiteX32" fmla="*/ 978946 w 3151990"/>
                <a:gd name="connsiteY32" fmla="*/ 537882 h 559397"/>
                <a:gd name="connsiteX33" fmla="*/ 957430 w 3151990"/>
                <a:gd name="connsiteY33" fmla="*/ 505609 h 559397"/>
                <a:gd name="connsiteX34" fmla="*/ 892884 w 3151990"/>
                <a:gd name="connsiteY34" fmla="*/ 484094 h 559397"/>
                <a:gd name="connsiteX35" fmla="*/ 860612 w 3151990"/>
                <a:gd name="connsiteY35" fmla="*/ 473336 h 559397"/>
                <a:gd name="connsiteX36" fmla="*/ 828339 w 3151990"/>
                <a:gd name="connsiteY36" fmla="*/ 462579 h 559397"/>
                <a:gd name="connsiteX37" fmla="*/ 742277 w 3151990"/>
                <a:gd name="connsiteY37" fmla="*/ 419548 h 559397"/>
                <a:gd name="connsiteX38" fmla="*/ 710004 w 3151990"/>
                <a:gd name="connsiteY38" fmla="*/ 398033 h 559397"/>
                <a:gd name="connsiteX39" fmla="*/ 602428 w 3151990"/>
                <a:gd name="connsiteY39" fmla="*/ 376517 h 559397"/>
                <a:gd name="connsiteX40" fmla="*/ 570155 w 3151990"/>
                <a:gd name="connsiteY40" fmla="*/ 355002 h 559397"/>
                <a:gd name="connsiteX41" fmla="*/ 548640 w 3151990"/>
                <a:gd name="connsiteY41" fmla="*/ 322729 h 559397"/>
                <a:gd name="connsiteX42" fmla="*/ 527124 w 3151990"/>
                <a:gd name="connsiteY42" fmla="*/ 301214 h 559397"/>
                <a:gd name="connsiteX43" fmla="*/ 484094 w 3151990"/>
                <a:gd name="connsiteY43" fmla="*/ 236668 h 559397"/>
                <a:gd name="connsiteX44" fmla="*/ 451821 w 3151990"/>
                <a:gd name="connsiteY44" fmla="*/ 215153 h 559397"/>
                <a:gd name="connsiteX45" fmla="*/ 408790 w 3151990"/>
                <a:gd name="connsiteY45" fmla="*/ 172122 h 559397"/>
                <a:gd name="connsiteX46" fmla="*/ 333487 w 3151990"/>
                <a:gd name="connsiteY46" fmla="*/ 161364 h 559397"/>
                <a:gd name="connsiteX47" fmla="*/ 258183 w 3151990"/>
                <a:gd name="connsiteY47" fmla="*/ 107576 h 559397"/>
                <a:gd name="connsiteX48" fmla="*/ 193637 w 3151990"/>
                <a:gd name="connsiteY48" fmla="*/ 64546 h 559397"/>
                <a:gd name="connsiteX49" fmla="*/ 161364 w 3151990"/>
                <a:gd name="connsiteY49" fmla="*/ 53788 h 559397"/>
                <a:gd name="connsiteX50" fmla="*/ 64546 w 3151990"/>
                <a:gd name="connsiteY50" fmla="*/ 32273 h 559397"/>
                <a:gd name="connsiteX51" fmla="*/ 0 w 3151990"/>
                <a:gd name="connsiteY51" fmla="*/ 0 h 55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51990" h="559397">
                  <a:moveTo>
                    <a:pt x="3151990" y="333487"/>
                  </a:moveTo>
                  <a:cubicBezTo>
                    <a:pt x="3141232" y="326315"/>
                    <a:pt x="3128859" y="321113"/>
                    <a:pt x="3119717" y="311971"/>
                  </a:cubicBezTo>
                  <a:cubicBezTo>
                    <a:pt x="3110575" y="302829"/>
                    <a:pt x="3106278" y="289795"/>
                    <a:pt x="3098202" y="279699"/>
                  </a:cubicBezTo>
                  <a:cubicBezTo>
                    <a:pt x="3091866" y="271779"/>
                    <a:pt x="3083859" y="265355"/>
                    <a:pt x="3076687" y="258183"/>
                  </a:cubicBezTo>
                  <a:cubicBezTo>
                    <a:pt x="3073101" y="247425"/>
                    <a:pt x="3071436" y="235823"/>
                    <a:pt x="3065929" y="225910"/>
                  </a:cubicBezTo>
                  <a:cubicBezTo>
                    <a:pt x="3053371" y="203306"/>
                    <a:pt x="3022899" y="161364"/>
                    <a:pt x="3022899" y="161364"/>
                  </a:cubicBezTo>
                  <a:cubicBezTo>
                    <a:pt x="3004969" y="164950"/>
                    <a:pt x="2984986" y="163050"/>
                    <a:pt x="2969110" y="172122"/>
                  </a:cubicBezTo>
                  <a:cubicBezTo>
                    <a:pt x="2957884" y="178537"/>
                    <a:pt x="2956737" y="195253"/>
                    <a:pt x="2947595" y="204395"/>
                  </a:cubicBezTo>
                  <a:cubicBezTo>
                    <a:pt x="2938453" y="213537"/>
                    <a:pt x="2925418" y="217833"/>
                    <a:pt x="2915322" y="225910"/>
                  </a:cubicBezTo>
                  <a:cubicBezTo>
                    <a:pt x="2900195" y="238012"/>
                    <a:pt x="2882449" y="265455"/>
                    <a:pt x="2861534" y="268941"/>
                  </a:cubicBezTo>
                  <a:cubicBezTo>
                    <a:pt x="2808360" y="277803"/>
                    <a:pt x="2753957" y="276113"/>
                    <a:pt x="2700169" y="279699"/>
                  </a:cubicBezTo>
                  <a:cubicBezTo>
                    <a:pt x="2685826" y="283285"/>
                    <a:pt x="2671355" y="286394"/>
                    <a:pt x="2657139" y="290456"/>
                  </a:cubicBezTo>
                  <a:cubicBezTo>
                    <a:pt x="2646236" y="293571"/>
                    <a:pt x="2635867" y="298464"/>
                    <a:pt x="2624866" y="301214"/>
                  </a:cubicBezTo>
                  <a:cubicBezTo>
                    <a:pt x="2570071" y="314912"/>
                    <a:pt x="2534491" y="316036"/>
                    <a:pt x="2474259" y="322729"/>
                  </a:cubicBezTo>
                  <a:cubicBezTo>
                    <a:pt x="2413299" y="319143"/>
                    <a:pt x="2351769" y="321029"/>
                    <a:pt x="2291379" y="311971"/>
                  </a:cubicBezTo>
                  <a:cubicBezTo>
                    <a:pt x="2278593" y="310053"/>
                    <a:pt x="2270670" y="296238"/>
                    <a:pt x="2259106" y="290456"/>
                  </a:cubicBezTo>
                  <a:cubicBezTo>
                    <a:pt x="2248964" y="285385"/>
                    <a:pt x="2238018" y="281563"/>
                    <a:pt x="2226833" y="279699"/>
                  </a:cubicBezTo>
                  <a:cubicBezTo>
                    <a:pt x="2194803" y="274361"/>
                    <a:pt x="2162287" y="272527"/>
                    <a:pt x="2130014" y="268941"/>
                  </a:cubicBezTo>
                  <a:cubicBezTo>
                    <a:pt x="2084692" y="257610"/>
                    <a:pt x="2051292" y="247426"/>
                    <a:pt x="2000922" y="247426"/>
                  </a:cubicBezTo>
                  <a:cubicBezTo>
                    <a:pt x="1964885" y="247426"/>
                    <a:pt x="1929205" y="254597"/>
                    <a:pt x="1893346" y="258183"/>
                  </a:cubicBezTo>
                  <a:lnTo>
                    <a:pt x="1764254" y="301214"/>
                  </a:lnTo>
                  <a:cubicBezTo>
                    <a:pt x="1764249" y="301216"/>
                    <a:pt x="1699712" y="322726"/>
                    <a:pt x="1699708" y="322729"/>
                  </a:cubicBezTo>
                  <a:cubicBezTo>
                    <a:pt x="1688950" y="329901"/>
                    <a:pt x="1679250" y="338993"/>
                    <a:pt x="1667435" y="344244"/>
                  </a:cubicBezTo>
                  <a:cubicBezTo>
                    <a:pt x="1646710" y="353455"/>
                    <a:pt x="1624404" y="358588"/>
                    <a:pt x="1602889" y="365760"/>
                  </a:cubicBezTo>
                  <a:lnTo>
                    <a:pt x="1538343" y="387275"/>
                  </a:lnTo>
                  <a:cubicBezTo>
                    <a:pt x="1514288" y="395293"/>
                    <a:pt x="1488051" y="393865"/>
                    <a:pt x="1463040" y="398033"/>
                  </a:cubicBezTo>
                  <a:cubicBezTo>
                    <a:pt x="1444622" y="401103"/>
                    <a:pt x="1397766" y="409155"/>
                    <a:pt x="1376979" y="419548"/>
                  </a:cubicBezTo>
                  <a:cubicBezTo>
                    <a:pt x="1324325" y="445875"/>
                    <a:pt x="1363216" y="432559"/>
                    <a:pt x="1323190" y="462579"/>
                  </a:cubicBezTo>
                  <a:cubicBezTo>
                    <a:pt x="1302503" y="478094"/>
                    <a:pt x="1280159" y="491266"/>
                    <a:pt x="1258644" y="505609"/>
                  </a:cubicBezTo>
                  <a:cubicBezTo>
                    <a:pt x="1247887" y="512781"/>
                    <a:pt x="1238637" y="523035"/>
                    <a:pt x="1226372" y="527124"/>
                  </a:cubicBezTo>
                  <a:cubicBezTo>
                    <a:pt x="1147800" y="553316"/>
                    <a:pt x="1183828" y="543140"/>
                    <a:pt x="1118795" y="559397"/>
                  </a:cubicBezTo>
                  <a:cubicBezTo>
                    <a:pt x="1082936" y="555811"/>
                    <a:pt x="1046837" y="554120"/>
                    <a:pt x="1011219" y="548640"/>
                  </a:cubicBezTo>
                  <a:cubicBezTo>
                    <a:pt x="1000011" y="546916"/>
                    <a:pt x="987801" y="544966"/>
                    <a:pt x="978946" y="537882"/>
                  </a:cubicBezTo>
                  <a:cubicBezTo>
                    <a:pt x="968850" y="529805"/>
                    <a:pt x="968394" y="512461"/>
                    <a:pt x="957430" y="505609"/>
                  </a:cubicBezTo>
                  <a:cubicBezTo>
                    <a:pt x="938198" y="493589"/>
                    <a:pt x="914399" y="491266"/>
                    <a:pt x="892884" y="484094"/>
                  </a:cubicBezTo>
                  <a:lnTo>
                    <a:pt x="860612" y="473336"/>
                  </a:lnTo>
                  <a:lnTo>
                    <a:pt x="828339" y="462579"/>
                  </a:lnTo>
                  <a:cubicBezTo>
                    <a:pt x="790786" y="425026"/>
                    <a:pt x="816445" y="444270"/>
                    <a:pt x="742277" y="419548"/>
                  </a:cubicBezTo>
                  <a:cubicBezTo>
                    <a:pt x="730011" y="415460"/>
                    <a:pt x="721888" y="403126"/>
                    <a:pt x="710004" y="398033"/>
                  </a:cubicBezTo>
                  <a:cubicBezTo>
                    <a:pt x="689578" y="389279"/>
                    <a:pt x="616991" y="378944"/>
                    <a:pt x="602428" y="376517"/>
                  </a:cubicBezTo>
                  <a:cubicBezTo>
                    <a:pt x="591670" y="369345"/>
                    <a:pt x="579297" y="364144"/>
                    <a:pt x="570155" y="355002"/>
                  </a:cubicBezTo>
                  <a:cubicBezTo>
                    <a:pt x="561013" y="345860"/>
                    <a:pt x="556717" y="332825"/>
                    <a:pt x="548640" y="322729"/>
                  </a:cubicBezTo>
                  <a:cubicBezTo>
                    <a:pt x="542304" y="314809"/>
                    <a:pt x="533210" y="309328"/>
                    <a:pt x="527124" y="301214"/>
                  </a:cubicBezTo>
                  <a:cubicBezTo>
                    <a:pt x="511609" y="280528"/>
                    <a:pt x="498437" y="258183"/>
                    <a:pt x="484094" y="236668"/>
                  </a:cubicBezTo>
                  <a:cubicBezTo>
                    <a:pt x="476922" y="225910"/>
                    <a:pt x="461637" y="223567"/>
                    <a:pt x="451821" y="215153"/>
                  </a:cubicBezTo>
                  <a:cubicBezTo>
                    <a:pt x="436419" y="201952"/>
                    <a:pt x="428871" y="174991"/>
                    <a:pt x="408790" y="172122"/>
                  </a:cubicBezTo>
                  <a:lnTo>
                    <a:pt x="333487" y="161364"/>
                  </a:lnTo>
                  <a:cubicBezTo>
                    <a:pt x="281970" y="144193"/>
                    <a:pt x="309232" y="158625"/>
                    <a:pt x="258183" y="107576"/>
                  </a:cubicBezTo>
                  <a:cubicBezTo>
                    <a:pt x="239899" y="89292"/>
                    <a:pt x="215152" y="78889"/>
                    <a:pt x="193637" y="64546"/>
                  </a:cubicBezTo>
                  <a:cubicBezTo>
                    <a:pt x="184202" y="58256"/>
                    <a:pt x="172267" y="56903"/>
                    <a:pt x="161364" y="53788"/>
                  </a:cubicBezTo>
                  <a:cubicBezTo>
                    <a:pt x="125909" y="43658"/>
                    <a:pt x="101527" y="39669"/>
                    <a:pt x="64546" y="32273"/>
                  </a:cubicBezTo>
                  <a:lnTo>
                    <a:pt x="0" y="0"/>
                  </a:ln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1754006" y="2495344"/>
              <a:ext cx="420150" cy="466355"/>
            </a:xfrm>
            <a:custGeom>
              <a:avLst/>
              <a:gdLst>
                <a:gd name="connsiteX0" fmla="*/ 419549 w 419549"/>
                <a:gd name="connsiteY0" fmla="*/ 0 h 466468"/>
                <a:gd name="connsiteX1" fmla="*/ 408791 w 419549"/>
                <a:gd name="connsiteY1" fmla="*/ 172123 h 466468"/>
                <a:gd name="connsiteX2" fmla="*/ 376518 w 419549"/>
                <a:gd name="connsiteY2" fmla="*/ 236669 h 466468"/>
                <a:gd name="connsiteX3" fmla="*/ 344245 w 419549"/>
                <a:gd name="connsiteY3" fmla="*/ 268942 h 466468"/>
                <a:gd name="connsiteX4" fmla="*/ 322730 w 419549"/>
                <a:gd name="connsiteY4" fmla="*/ 301214 h 466468"/>
                <a:gd name="connsiteX5" fmla="*/ 258184 w 419549"/>
                <a:gd name="connsiteY5" fmla="*/ 333487 h 466468"/>
                <a:gd name="connsiteX6" fmla="*/ 182880 w 419549"/>
                <a:gd name="connsiteY6" fmla="*/ 398033 h 466468"/>
                <a:gd name="connsiteX7" fmla="*/ 150608 w 419549"/>
                <a:gd name="connsiteY7" fmla="*/ 408791 h 466468"/>
                <a:gd name="connsiteX8" fmla="*/ 96819 w 419549"/>
                <a:gd name="connsiteY8" fmla="*/ 441064 h 466468"/>
                <a:gd name="connsiteX9" fmla="*/ 53789 w 419549"/>
                <a:gd name="connsiteY9" fmla="*/ 462579 h 466468"/>
                <a:gd name="connsiteX10" fmla="*/ 0 w 419549"/>
                <a:gd name="connsiteY10" fmla="*/ 462579 h 46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549" h="466468">
                  <a:moveTo>
                    <a:pt x="419549" y="0"/>
                  </a:moveTo>
                  <a:cubicBezTo>
                    <a:pt x="415963" y="57374"/>
                    <a:pt x="414809" y="114953"/>
                    <a:pt x="408791" y="172123"/>
                  </a:cubicBezTo>
                  <a:cubicBezTo>
                    <a:pt x="406453" y="194335"/>
                    <a:pt x="390061" y="220417"/>
                    <a:pt x="376518" y="236669"/>
                  </a:cubicBezTo>
                  <a:cubicBezTo>
                    <a:pt x="366779" y="248356"/>
                    <a:pt x="353985" y="257255"/>
                    <a:pt x="344245" y="268942"/>
                  </a:cubicBezTo>
                  <a:cubicBezTo>
                    <a:pt x="335968" y="278874"/>
                    <a:pt x="331872" y="292072"/>
                    <a:pt x="322730" y="301214"/>
                  </a:cubicBezTo>
                  <a:cubicBezTo>
                    <a:pt x="301874" y="322070"/>
                    <a:pt x="284435" y="324737"/>
                    <a:pt x="258184" y="333487"/>
                  </a:cubicBezTo>
                  <a:cubicBezTo>
                    <a:pt x="231714" y="359957"/>
                    <a:pt x="215649" y="381648"/>
                    <a:pt x="182880" y="398033"/>
                  </a:cubicBezTo>
                  <a:cubicBezTo>
                    <a:pt x="172738" y="403104"/>
                    <a:pt x="161365" y="405205"/>
                    <a:pt x="150608" y="408791"/>
                  </a:cubicBezTo>
                  <a:cubicBezTo>
                    <a:pt x="114828" y="444569"/>
                    <a:pt x="145697" y="420116"/>
                    <a:pt x="96819" y="441064"/>
                  </a:cubicBezTo>
                  <a:cubicBezTo>
                    <a:pt x="82079" y="447381"/>
                    <a:pt x="69443" y="459100"/>
                    <a:pt x="53789" y="462579"/>
                  </a:cubicBezTo>
                  <a:cubicBezTo>
                    <a:pt x="36286" y="466468"/>
                    <a:pt x="17930" y="462579"/>
                    <a:pt x="0" y="462579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2991202" y="3065859"/>
              <a:ext cx="4172048" cy="1743503"/>
            </a:xfrm>
            <a:custGeom>
              <a:avLst/>
              <a:gdLst>
                <a:gd name="connsiteX0" fmla="*/ 4154056 w 4172340"/>
                <a:gd name="connsiteY0" fmla="*/ 322730 h 1744042"/>
                <a:gd name="connsiteX1" fmla="*/ 4111025 w 4172340"/>
                <a:gd name="connsiteY1" fmla="*/ 376518 h 1744042"/>
                <a:gd name="connsiteX2" fmla="*/ 4089510 w 4172340"/>
                <a:gd name="connsiteY2" fmla="*/ 408791 h 1744042"/>
                <a:gd name="connsiteX3" fmla="*/ 4057237 w 4172340"/>
                <a:gd name="connsiteY3" fmla="*/ 419549 h 1744042"/>
                <a:gd name="connsiteX4" fmla="*/ 4035722 w 4172340"/>
                <a:gd name="connsiteY4" fmla="*/ 451822 h 1744042"/>
                <a:gd name="connsiteX5" fmla="*/ 3895873 w 4172340"/>
                <a:gd name="connsiteY5" fmla="*/ 484095 h 1744042"/>
                <a:gd name="connsiteX6" fmla="*/ 3788296 w 4172340"/>
                <a:gd name="connsiteY6" fmla="*/ 494852 h 1744042"/>
                <a:gd name="connsiteX7" fmla="*/ 3745265 w 4172340"/>
                <a:gd name="connsiteY7" fmla="*/ 505610 h 1744042"/>
                <a:gd name="connsiteX8" fmla="*/ 3712993 w 4172340"/>
                <a:gd name="connsiteY8" fmla="*/ 516367 h 1744042"/>
                <a:gd name="connsiteX9" fmla="*/ 3637689 w 4172340"/>
                <a:gd name="connsiteY9" fmla="*/ 527125 h 1744042"/>
                <a:gd name="connsiteX10" fmla="*/ 3594658 w 4172340"/>
                <a:gd name="connsiteY10" fmla="*/ 537883 h 1744042"/>
                <a:gd name="connsiteX11" fmla="*/ 3530113 w 4172340"/>
                <a:gd name="connsiteY11" fmla="*/ 559398 h 1744042"/>
                <a:gd name="connsiteX12" fmla="*/ 3487082 w 4172340"/>
                <a:gd name="connsiteY12" fmla="*/ 602429 h 1744042"/>
                <a:gd name="connsiteX13" fmla="*/ 3530113 w 4172340"/>
                <a:gd name="connsiteY13" fmla="*/ 688490 h 1744042"/>
                <a:gd name="connsiteX14" fmla="*/ 3551628 w 4172340"/>
                <a:gd name="connsiteY14" fmla="*/ 720763 h 1744042"/>
                <a:gd name="connsiteX15" fmla="*/ 3616174 w 4172340"/>
                <a:gd name="connsiteY15" fmla="*/ 914400 h 1744042"/>
                <a:gd name="connsiteX16" fmla="*/ 3637689 w 4172340"/>
                <a:gd name="connsiteY16" fmla="*/ 978946 h 1744042"/>
                <a:gd name="connsiteX17" fmla="*/ 3648447 w 4172340"/>
                <a:gd name="connsiteY17" fmla="*/ 1011219 h 1744042"/>
                <a:gd name="connsiteX18" fmla="*/ 3626931 w 4172340"/>
                <a:gd name="connsiteY18" fmla="*/ 1129553 h 1744042"/>
                <a:gd name="connsiteX19" fmla="*/ 3605416 w 4172340"/>
                <a:gd name="connsiteY19" fmla="*/ 1151069 h 1744042"/>
                <a:gd name="connsiteX20" fmla="*/ 3562385 w 4172340"/>
                <a:gd name="connsiteY20" fmla="*/ 1204857 h 1744042"/>
                <a:gd name="connsiteX21" fmla="*/ 3540870 w 4172340"/>
                <a:gd name="connsiteY21" fmla="*/ 1280160 h 1744042"/>
                <a:gd name="connsiteX22" fmla="*/ 3530113 w 4172340"/>
                <a:gd name="connsiteY22" fmla="*/ 1312433 h 1744042"/>
                <a:gd name="connsiteX23" fmla="*/ 3508597 w 4172340"/>
                <a:gd name="connsiteY23" fmla="*/ 1398495 h 1744042"/>
                <a:gd name="connsiteX24" fmla="*/ 3476324 w 4172340"/>
                <a:gd name="connsiteY24" fmla="*/ 1506071 h 1744042"/>
                <a:gd name="connsiteX25" fmla="*/ 3433294 w 4172340"/>
                <a:gd name="connsiteY25" fmla="*/ 1570617 h 1744042"/>
                <a:gd name="connsiteX26" fmla="*/ 3390263 w 4172340"/>
                <a:gd name="connsiteY26" fmla="*/ 1721224 h 1744042"/>
                <a:gd name="connsiteX27" fmla="*/ 3357990 w 4172340"/>
                <a:gd name="connsiteY27" fmla="*/ 1742739 h 1744042"/>
                <a:gd name="connsiteX28" fmla="*/ 3261171 w 4172340"/>
                <a:gd name="connsiteY28" fmla="*/ 1731982 h 1744042"/>
                <a:gd name="connsiteX29" fmla="*/ 3250414 w 4172340"/>
                <a:gd name="connsiteY29" fmla="*/ 1699709 h 1744042"/>
                <a:gd name="connsiteX30" fmla="*/ 3228898 w 4172340"/>
                <a:gd name="connsiteY30" fmla="*/ 1678193 h 1744042"/>
                <a:gd name="connsiteX31" fmla="*/ 3207383 w 4172340"/>
                <a:gd name="connsiteY31" fmla="*/ 1645920 h 1744042"/>
                <a:gd name="connsiteX32" fmla="*/ 3142837 w 4172340"/>
                <a:gd name="connsiteY32" fmla="*/ 1602890 h 1744042"/>
                <a:gd name="connsiteX33" fmla="*/ 3067534 w 4172340"/>
                <a:gd name="connsiteY33" fmla="*/ 1516829 h 1744042"/>
                <a:gd name="connsiteX34" fmla="*/ 3035261 w 4172340"/>
                <a:gd name="connsiteY34" fmla="*/ 1463040 h 1744042"/>
                <a:gd name="connsiteX35" fmla="*/ 2992230 w 4172340"/>
                <a:gd name="connsiteY35" fmla="*/ 1409252 h 1744042"/>
                <a:gd name="connsiteX36" fmla="*/ 2970715 w 4172340"/>
                <a:gd name="connsiteY36" fmla="*/ 1258645 h 1744042"/>
                <a:gd name="connsiteX37" fmla="*/ 2959957 w 4172340"/>
                <a:gd name="connsiteY37" fmla="*/ 1226372 h 1744042"/>
                <a:gd name="connsiteX38" fmla="*/ 2938442 w 4172340"/>
                <a:gd name="connsiteY38" fmla="*/ 1075765 h 1744042"/>
                <a:gd name="connsiteX39" fmla="*/ 2906169 w 4172340"/>
                <a:gd name="connsiteY39" fmla="*/ 946673 h 1744042"/>
                <a:gd name="connsiteX40" fmla="*/ 2873896 w 4172340"/>
                <a:gd name="connsiteY40" fmla="*/ 860612 h 1744042"/>
                <a:gd name="connsiteX41" fmla="*/ 2723289 w 4172340"/>
                <a:gd name="connsiteY41" fmla="*/ 849855 h 1744042"/>
                <a:gd name="connsiteX42" fmla="*/ 2701774 w 4172340"/>
                <a:gd name="connsiteY42" fmla="*/ 677732 h 1744042"/>
                <a:gd name="connsiteX43" fmla="*/ 2647985 w 4172340"/>
                <a:gd name="connsiteY43" fmla="*/ 580913 h 1744042"/>
                <a:gd name="connsiteX44" fmla="*/ 2626470 w 4172340"/>
                <a:gd name="connsiteY44" fmla="*/ 548640 h 1744042"/>
                <a:gd name="connsiteX45" fmla="*/ 2561924 w 4172340"/>
                <a:gd name="connsiteY45" fmla="*/ 516367 h 1744042"/>
                <a:gd name="connsiteX46" fmla="*/ 2508136 w 4172340"/>
                <a:gd name="connsiteY46" fmla="*/ 527125 h 1744042"/>
                <a:gd name="connsiteX47" fmla="*/ 2443590 w 4172340"/>
                <a:gd name="connsiteY47" fmla="*/ 548640 h 1744042"/>
                <a:gd name="connsiteX48" fmla="*/ 2282225 w 4172340"/>
                <a:gd name="connsiteY48" fmla="*/ 602429 h 1744042"/>
                <a:gd name="connsiteX49" fmla="*/ 2228437 w 4172340"/>
                <a:gd name="connsiteY49" fmla="*/ 645459 h 1744042"/>
                <a:gd name="connsiteX50" fmla="*/ 2196164 w 4172340"/>
                <a:gd name="connsiteY50" fmla="*/ 656217 h 1744042"/>
                <a:gd name="connsiteX51" fmla="*/ 2142376 w 4172340"/>
                <a:gd name="connsiteY51" fmla="*/ 720763 h 1744042"/>
                <a:gd name="connsiteX52" fmla="*/ 2110103 w 4172340"/>
                <a:gd name="connsiteY52" fmla="*/ 753036 h 1744042"/>
                <a:gd name="connsiteX53" fmla="*/ 2088588 w 4172340"/>
                <a:gd name="connsiteY53" fmla="*/ 785309 h 1744042"/>
                <a:gd name="connsiteX54" fmla="*/ 2024042 w 4172340"/>
                <a:gd name="connsiteY54" fmla="*/ 828339 h 1744042"/>
                <a:gd name="connsiteX55" fmla="*/ 2002527 w 4172340"/>
                <a:gd name="connsiteY55" fmla="*/ 849855 h 1744042"/>
                <a:gd name="connsiteX56" fmla="*/ 1970254 w 4172340"/>
                <a:gd name="connsiteY56" fmla="*/ 860612 h 1744042"/>
                <a:gd name="connsiteX57" fmla="*/ 1937981 w 4172340"/>
                <a:gd name="connsiteY57" fmla="*/ 957431 h 1744042"/>
                <a:gd name="connsiteX58" fmla="*/ 1927223 w 4172340"/>
                <a:gd name="connsiteY58" fmla="*/ 989704 h 1744042"/>
                <a:gd name="connsiteX59" fmla="*/ 1819647 w 4172340"/>
                <a:gd name="connsiteY59" fmla="*/ 1118796 h 1744042"/>
                <a:gd name="connsiteX60" fmla="*/ 1755101 w 4172340"/>
                <a:gd name="connsiteY60" fmla="*/ 1215615 h 1744042"/>
                <a:gd name="connsiteX61" fmla="*/ 1722828 w 4172340"/>
                <a:gd name="connsiteY61" fmla="*/ 1269403 h 1744042"/>
                <a:gd name="connsiteX62" fmla="*/ 1712070 w 4172340"/>
                <a:gd name="connsiteY62" fmla="*/ 1301676 h 1744042"/>
                <a:gd name="connsiteX63" fmla="*/ 1679797 w 4172340"/>
                <a:gd name="connsiteY63" fmla="*/ 1323191 h 1744042"/>
                <a:gd name="connsiteX64" fmla="*/ 1658282 w 4172340"/>
                <a:gd name="connsiteY64" fmla="*/ 1355464 h 1744042"/>
                <a:gd name="connsiteX65" fmla="*/ 1626009 w 4172340"/>
                <a:gd name="connsiteY65" fmla="*/ 1344706 h 1744042"/>
                <a:gd name="connsiteX66" fmla="*/ 1561463 w 4172340"/>
                <a:gd name="connsiteY66" fmla="*/ 1247887 h 1744042"/>
                <a:gd name="connsiteX67" fmla="*/ 1550705 w 4172340"/>
                <a:gd name="connsiteY67" fmla="*/ 1215615 h 1744042"/>
                <a:gd name="connsiteX68" fmla="*/ 1529190 w 4172340"/>
                <a:gd name="connsiteY68" fmla="*/ 1183342 h 1744042"/>
                <a:gd name="connsiteX69" fmla="*/ 1507675 w 4172340"/>
                <a:gd name="connsiteY69" fmla="*/ 796066 h 1744042"/>
                <a:gd name="connsiteX70" fmla="*/ 1486160 w 4172340"/>
                <a:gd name="connsiteY70" fmla="*/ 763793 h 1744042"/>
                <a:gd name="connsiteX71" fmla="*/ 1443129 w 4172340"/>
                <a:gd name="connsiteY71" fmla="*/ 699247 h 1744042"/>
                <a:gd name="connsiteX72" fmla="*/ 1410856 w 4172340"/>
                <a:gd name="connsiteY72" fmla="*/ 645459 h 1744042"/>
                <a:gd name="connsiteX73" fmla="*/ 1378583 w 4172340"/>
                <a:gd name="connsiteY73" fmla="*/ 634702 h 1744042"/>
                <a:gd name="connsiteX74" fmla="*/ 1324795 w 4172340"/>
                <a:gd name="connsiteY74" fmla="*/ 591671 h 1744042"/>
                <a:gd name="connsiteX75" fmla="*/ 1292522 w 4172340"/>
                <a:gd name="connsiteY75" fmla="*/ 580913 h 1744042"/>
                <a:gd name="connsiteX76" fmla="*/ 1260249 w 4172340"/>
                <a:gd name="connsiteY76" fmla="*/ 548640 h 1744042"/>
                <a:gd name="connsiteX77" fmla="*/ 1227976 w 4172340"/>
                <a:gd name="connsiteY77" fmla="*/ 527125 h 1744042"/>
                <a:gd name="connsiteX78" fmla="*/ 1206461 w 4172340"/>
                <a:gd name="connsiteY78" fmla="*/ 494852 h 1744042"/>
                <a:gd name="connsiteX79" fmla="*/ 1184945 w 4172340"/>
                <a:gd name="connsiteY79" fmla="*/ 473337 h 1744042"/>
                <a:gd name="connsiteX80" fmla="*/ 1163430 w 4172340"/>
                <a:gd name="connsiteY80" fmla="*/ 441064 h 1744042"/>
                <a:gd name="connsiteX81" fmla="*/ 1098884 w 4172340"/>
                <a:gd name="connsiteY81" fmla="*/ 387276 h 1744042"/>
                <a:gd name="connsiteX82" fmla="*/ 1088127 w 4172340"/>
                <a:gd name="connsiteY82" fmla="*/ 355003 h 1744042"/>
                <a:gd name="connsiteX83" fmla="*/ 1066611 w 4172340"/>
                <a:gd name="connsiteY83" fmla="*/ 333487 h 1744042"/>
                <a:gd name="connsiteX84" fmla="*/ 937520 w 4172340"/>
                <a:gd name="connsiteY84" fmla="*/ 268942 h 1744042"/>
                <a:gd name="connsiteX85" fmla="*/ 786913 w 4172340"/>
                <a:gd name="connsiteY85" fmla="*/ 247426 h 1744042"/>
                <a:gd name="connsiteX86" fmla="*/ 700851 w 4172340"/>
                <a:gd name="connsiteY86" fmla="*/ 225911 h 1744042"/>
                <a:gd name="connsiteX87" fmla="*/ 582517 w 4172340"/>
                <a:gd name="connsiteY87" fmla="*/ 204396 h 1744042"/>
                <a:gd name="connsiteX88" fmla="*/ 410395 w 4172340"/>
                <a:gd name="connsiteY88" fmla="*/ 193638 h 1744042"/>
                <a:gd name="connsiteX89" fmla="*/ 378122 w 4172340"/>
                <a:gd name="connsiteY89" fmla="*/ 182880 h 1744042"/>
                <a:gd name="connsiteX90" fmla="*/ 313576 w 4172340"/>
                <a:gd name="connsiteY90" fmla="*/ 139850 h 1744042"/>
                <a:gd name="connsiteX91" fmla="*/ 249030 w 4172340"/>
                <a:gd name="connsiteY91" fmla="*/ 96819 h 1744042"/>
                <a:gd name="connsiteX92" fmla="*/ 87665 w 4172340"/>
                <a:gd name="connsiteY92" fmla="*/ 64546 h 1744042"/>
                <a:gd name="connsiteX93" fmla="*/ 1604 w 4172340"/>
                <a:gd name="connsiteY93" fmla="*/ 10758 h 1744042"/>
                <a:gd name="connsiteX94" fmla="*/ 1604 w 4172340"/>
                <a:gd name="connsiteY94" fmla="*/ 0 h 174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172340" h="1744042">
                  <a:moveTo>
                    <a:pt x="4154056" y="322730"/>
                  </a:moveTo>
                  <a:cubicBezTo>
                    <a:pt x="4087835" y="422063"/>
                    <a:pt x="4172340" y="299875"/>
                    <a:pt x="4111025" y="376518"/>
                  </a:cubicBezTo>
                  <a:cubicBezTo>
                    <a:pt x="4102948" y="386614"/>
                    <a:pt x="4099606" y="400714"/>
                    <a:pt x="4089510" y="408791"/>
                  </a:cubicBezTo>
                  <a:cubicBezTo>
                    <a:pt x="4080655" y="415875"/>
                    <a:pt x="4067995" y="415963"/>
                    <a:pt x="4057237" y="419549"/>
                  </a:cubicBezTo>
                  <a:cubicBezTo>
                    <a:pt x="4050065" y="430307"/>
                    <a:pt x="4046686" y="444970"/>
                    <a:pt x="4035722" y="451822"/>
                  </a:cubicBezTo>
                  <a:cubicBezTo>
                    <a:pt x="4002402" y="472647"/>
                    <a:pt x="3931821" y="479866"/>
                    <a:pt x="3895873" y="484095"/>
                  </a:cubicBezTo>
                  <a:cubicBezTo>
                    <a:pt x="3860082" y="488306"/>
                    <a:pt x="3824155" y="491266"/>
                    <a:pt x="3788296" y="494852"/>
                  </a:cubicBezTo>
                  <a:cubicBezTo>
                    <a:pt x="3773952" y="498438"/>
                    <a:pt x="3759481" y="501548"/>
                    <a:pt x="3745265" y="505610"/>
                  </a:cubicBezTo>
                  <a:cubicBezTo>
                    <a:pt x="3734362" y="508725"/>
                    <a:pt x="3724112" y="514143"/>
                    <a:pt x="3712993" y="516367"/>
                  </a:cubicBezTo>
                  <a:cubicBezTo>
                    <a:pt x="3688129" y="521340"/>
                    <a:pt x="3662636" y="522589"/>
                    <a:pt x="3637689" y="527125"/>
                  </a:cubicBezTo>
                  <a:cubicBezTo>
                    <a:pt x="3623142" y="529770"/>
                    <a:pt x="3608820" y="533634"/>
                    <a:pt x="3594658" y="537883"/>
                  </a:cubicBezTo>
                  <a:cubicBezTo>
                    <a:pt x="3572936" y="544400"/>
                    <a:pt x="3530113" y="559398"/>
                    <a:pt x="3530113" y="559398"/>
                  </a:cubicBezTo>
                  <a:lnTo>
                    <a:pt x="3487082" y="602429"/>
                  </a:lnTo>
                  <a:cubicBezTo>
                    <a:pt x="3458522" y="630989"/>
                    <a:pt x="3516389" y="671335"/>
                    <a:pt x="3530113" y="688490"/>
                  </a:cubicBezTo>
                  <a:cubicBezTo>
                    <a:pt x="3538190" y="698586"/>
                    <a:pt x="3544456" y="710005"/>
                    <a:pt x="3551628" y="720763"/>
                  </a:cubicBezTo>
                  <a:lnTo>
                    <a:pt x="3616174" y="914400"/>
                  </a:lnTo>
                  <a:lnTo>
                    <a:pt x="3637689" y="978946"/>
                  </a:lnTo>
                  <a:lnTo>
                    <a:pt x="3648447" y="1011219"/>
                  </a:lnTo>
                  <a:cubicBezTo>
                    <a:pt x="3646963" y="1023088"/>
                    <a:pt x="3642642" y="1103368"/>
                    <a:pt x="3626931" y="1129553"/>
                  </a:cubicBezTo>
                  <a:cubicBezTo>
                    <a:pt x="3621713" y="1138250"/>
                    <a:pt x="3611752" y="1143149"/>
                    <a:pt x="3605416" y="1151069"/>
                  </a:cubicBezTo>
                  <a:cubicBezTo>
                    <a:pt x="3551144" y="1218911"/>
                    <a:pt x="3614327" y="1152917"/>
                    <a:pt x="3562385" y="1204857"/>
                  </a:cubicBezTo>
                  <a:cubicBezTo>
                    <a:pt x="3536593" y="1282237"/>
                    <a:pt x="3567885" y="1185605"/>
                    <a:pt x="3540870" y="1280160"/>
                  </a:cubicBezTo>
                  <a:cubicBezTo>
                    <a:pt x="3537755" y="1291063"/>
                    <a:pt x="3533097" y="1301493"/>
                    <a:pt x="3530113" y="1312433"/>
                  </a:cubicBezTo>
                  <a:cubicBezTo>
                    <a:pt x="3522333" y="1340961"/>
                    <a:pt x="3515769" y="1369808"/>
                    <a:pt x="3508597" y="1398495"/>
                  </a:cubicBezTo>
                  <a:cubicBezTo>
                    <a:pt x="3502582" y="1422553"/>
                    <a:pt x="3486804" y="1490351"/>
                    <a:pt x="3476324" y="1506071"/>
                  </a:cubicBezTo>
                  <a:cubicBezTo>
                    <a:pt x="3461981" y="1527586"/>
                    <a:pt x="3441471" y="1546086"/>
                    <a:pt x="3433294" y="1570617"/>
                  </a:cubicBezTo>
                  <a:cubicBezTo>
                    <a:pt x="3402427" y="1663215"/>
                    <a:pt x="3417278" y="1613161"/>
                    <a:pt x="3390263" y="1721224"/>
                  </a:cubicBezTo>
                  <a:cubicBezTo>
                    <a:pt x="3387127" y="1733767"/>
                    <a:pt x="3368748" y="1735567"/>
                    <a:pt x="3357990" y="1742739"/>
                  </a:cubicBezTo>
                  <a:cubicBezTo>
                    <a:pt x="3325717" y="1739153"/>
                    <a:pt x="3291320" y="1744042"/>
                    <a:pt x="3261171" y="1731982"/>
                  </a:cubicBezTo>
                  <a:cubicBezTo>
                    <a:pt x="3250643" y="1727771"/>
                    <a:pt x="3256248" y="1709433"/>
                    <a:pt x="3250414" y="1699709"/>
                  </a:cubicBezTo>
                  <a:cubicBezTo>
                    <a:pt x="3245196" y="1691012"/>
                    <a:pt x="3235234" y="1686113"/>
                    <a:pt x="3228898" y="1678193"/>
                  </a:cubicBezTo>
                  <a:cubicBezTo>
                    <a:pt x="3220821" y="1668097"/>
                    <a:pt x="3217113" y="1654434"/>
                    <a:pt x="3207383" y="1645920"/>
                  </a:cubicBezTo>
                  <a:cubicBezTo>
                    <a:pt x="3187923" y="1628892"/>
                    <a:pt x="3142837" y="1602890"/>
                    <a:pt x="3142837" y="1602890"/>
                  </a:cubicBezTo>
                  <a:cubicBezTo>
                    <a:pt x="3092635" y="1527586"/>
                    <a:pt x="3121322" y="1552687"/>
                    <a:pt x="3067534" y="1516829"/>
                  </a:cubicBezTo>
                  <a:cubicBezTo>
                    <a:pt x="3037058" y="1425405"/>
                    <a:pt x="3079561" y="1536875"/>
                    <a:pt x="3035261" y="1463040"/>
                  </a:cubicBezTo>
                  <a:cubicBezTo>
                    <a:pt x="3000621" y="1405306"/>
                    <a:pt x="3056506" y="1452102"/>
                    <a:pt x="2992230" y="1409252"/>
                  </a:cubicBezTo>
                  <a:cubicBezTo>
                    <a:pt x="2985536" y="1349001"/>
                    <a:pt x="2984417" y="1313450"/>
                    <a:pt x="2970715" y="1258645"/>
                  </a:cubicBezTo>
                  <a:cubicBezTo>
                    <a:pt x="2967965" y="1247644"/>
                    <a:pt x="2963543" y="1237130"/>
                    <a:pt x="2959957" y="1226372"/>
                  </a:cubicBezTo>
                  <a:cubicBezTo>
                    <a:pt x="2952785" y="1176170"/>
                    <a:pt x="2954478" y="1123875"/>
                    <a:pt x="2938442" y="1075765"/>
                  </a:cubicBezTo>
                  <a:cubicBezTo>
                    <a:pt x="2907017" y="981488"/>
                    <a:pt x="2923553" y="1042282"/>
                    <a:pt x="2906169" y="946673"/>
                  </a:cubicBezTo>
                  <a:cubicBezTo>
                    <a:pt x="2904802" y="939152"/>
                    <a:pt x="2897120" y="866418"/>
                    <a:pt x="2873896" y="860612"/>
                  </a:cubicBezTo>
                  <a:cubicBezTo>
                    <a:pt x="2825068" y="848405"/>
                    <a:pt x="2773491" y="853441"/>
                    <a:pt x="2723289" y="849855"/>
                  </a:cubicBezTo>
                  <a:cubicBezTo>
                    <a:pt x="2692105" y="756307"/>
                    <a:pt x="2736656" y="898652"/>
                    <a:pt x="2701774" y="677732"/>
                  </a:cubicBezTo>
                  <a:cubicBezTo>
                    <a:pt x="2689737" y="601498"/>
                    <a:pt x="2686709" y="627382"/>
                    <a:pt x="2647985" y="580913"/>
                  </a:cubicBezTo>
                  <a:cubicBezTo>
                    <a:pt x="2639708" y="570981"/>
                    <a:pt x="2635612" y="557782"/>
                    <a:pt x="2626470" y="548640"/>
                  </a:cubicBezTo>
                  <a:cubicBezTo>
                    <a:pt x="2605617" y="527787"/>
                    <a:pt x="2588171" y="525116"/>
                    <a:pt x="2561924" y="516367"/>
                  </a:cubicBezTo>
                  <a:cubicBezTo>
                    <a:pt x="2543995" y="519953"/>
                    <a:pt x="2525776" y="522314"/>
                    <a:pt x="2508136" y="527125"/>
                  </a:cubicBezTo>
                  <a:cubicBezTo>
                    <a:pt x="2486256" y="533092"/>
                    <a:pt x="2465105" y="541468"/>
                    <a:pt x="2443590" y="548640"/>
                  </a:cubicBezTo>
                  <a:lnTo>
                    <a:pt x="2282225" y="602429"/>
                  </a:lnTo>
                  <a:cubicBezTo>
                    <a:pt x="2233787" y="618575"/>
                    <a:pt x="2265157" y="623427"/>
                    <a:pt x="2228437" y="645459"/>
                  </a:cubicBezTo>
                  <a:cubicBezTo>
                    <a:pt x="2218713" y="651293"/>
                    <a:pt x="2206922" y="652631"/>
                    <a:pt x="2196164" y="656217"/>
                  </a:cubicBezTo>
                  <a:cubicBezTo>
                    <a:pt x="2101878" y="750503"/>
                    <a:pt x="2217261" y="630900"/>
                    <a:pt x="2142376" y="720763"/>
                  </a:cubicBezTo>
                  <a:cubicBezTo>
                    <a:pt x="2132637" y="732450"/>
                    <a:pt x="2119842" y="741349"/>
                    <a:pt x="2110103" y="753036"/>
                  </a:cubicBezTo>
                  <a:cubicBezTo>
                    <a:pt x="2101826" y="762968"/>
                    <a:pt x="2098318" y="776795"/>
                    <a:pt x="2088588" y="785309"/>
                  </a:cubicBezTo>
                  <a:cubicBezTo>
                    <a:pt x="2069128" y="802337"/>
                    <a:pt x="2042326" y="810054"/>
                    <a:pt x="2024042" y="828339"/>
                  </a:cubicBezTo>
                  <a:cubicBezTo>
                    <a:pt x="2016870" y="835511"/>
                    <a:pt x="2011224" y="844637"/>
                    <a:pt x="2002527" y="849855"/>
                  </a:cubicBezTo>
                  <a:cubicBezTo>
                    <a:pt x="1992803" y="855689"/>
                    <a:pt x="1981012" y="857026"/>
                    <a:pt x="1970254" y="860612"/>
                  </a:cubicBezTo>
                  <a:lnTo>
                    <a:pt x="1937981" y="957431"/>
                  </a:lnTo>
                  <a:cubicBezTo>
                    <a:pt x="1934395" y="968189"/>
                    <a:pt x="1935241" y="981686"/>
                    <a:pt x="1927223" y="989704"/>
                  </a:cubicBezTo>
                  <a:cubicBezTo>
                    <a:pt x="1844389" y="1072538"/>
                    <a:pt x="1879558" y="1028930"/>
                    <a:pt x="1819647" y="1118796"/>
                  </a:cubicBezTo>
                  <a:lnTo>
                    <a:pt x="1755101" y="1215615"/>
                  </a:lnTo>
                  <a:cubicBezTo>
                    <a:pt x="1699243" y="1299404"/>
                    <a:pt x="1789832" y="1202396"/>
                    <a:pt x="1722828" y="1269403"/>
                  </a:cubicBezTo>
                  <a:cubicBezTo>
                    <a:pt x="1719242" y="1280161"/>
                    <a:pt x="1719154" y="1292821"/>
                    <a:pt x="1712070" y="1301676"/>
                  </a:cubicBezTo>
                  <a:cubicBezTo>
                    <a:pt x="1703993" y="1311772"/>
                    <a:pt x="1688939" y="1314049"/>
                    <a:pt x="1679797" y="1323191"/>
                  </a:cubicBezTo>
                  <a:cubicBezTo>
                    <a:pt x="1670655" y="1332333"/>
                    <a:pt x="1665454" y="1344706"/>
                    <a:pt x="1658282" y="1355464"/>
                  </a:cubicBezTo>
                  <a:cubicBezTo>
                    <a:pt x="1647524" y="1351878"/>
                    <a:pt x="1634027" y="1352724"/>
                    <a:pt x="1626009" y="1344706"/>
                  </a:cubicBezTo>
                  <a:cubicBezTo>
                    <a:pt x="1626006" y="1344703"/>
                    <a:pt x="1572222" y="1264026"/>
                    <a:pt x="1561463" y="1247887"/>
                  </a:cubicBezTo>
                  <a:cubicBezTo>
                    <a:pt x="1555173" y="1238452"/>
                    <a:pt x="1555776" y="1225757"/>
                    <a:pt x="1550705" y="1215615"/>
                  </a:cubicBezTo>
                  <a:cubicBezTo>
                    <a:pt x="1544923" y="1204051"/>
                    <a:pt x="1536362" y="1194100"/>
                    <a:pt x="1529190" y="1183342"/>
                  </a:cubicBezTo>
                  <a:cubicBezTo>
                    <a:pt x="1490829" y="991525"/>
                    <a:pt x="1554260" y="1324029"/>
                    <a:pt x="1507675" y="796066"/>
                  </a:cubicBezTo>
                  <a:cubicBezTo>
                    <a:pt x="1506539" y="783187"/>
                    <a:pt x="1491942" y="775357"/>
                    <a:pt x="1486160" y="763793"/>
                  </a:cubicBezTo>
                  <a:cubicBezTo>
                    <a:pt x="1455023" y="701519"/>
                    <a:pt x="1504306" y="760424"/>
                    <a:pt x="1443129" y="699247"/>
                  </a:cubicBezTo>
                  <a:cubicBezTo>
                    <a:pt x="1434667" y="673864"/>
                    <a:pt x="1435466" y="660225"/>
                    <a:pt x="1410856" y="645459"/>
                  </a:cubicBezTo>
                  <a:cubicBezTo>
                    <a:pt x="1401132" y="639625"/>
                    <a:pt x="1389341" y="638288"/>
                    <a:pt x="1378583" y="634702"/>
                  </a:cubicBezTo>
                  <a:cubicBezTo>
                    <a:pt x="1358570" y="614688"/>
                    <a:pt x="1351939" y="605243"/>
                    <a:pt x="1324795" y="591671"/>
                  </a:cubicBezTo>
                  <a:cubicBezTo>
                    <a:pt x="1314653" y="586600"/>
                    <a:pt x="1303280" y="584499"/>
                    <a:pt x="1292522" y="580913"/>
                  </a:cubicBezTo>
                  <a:cubicBezTo>
                    <a:pt x="1281764" y="570155"/>
                    <a:pt x="1271936" y="558379"/>
                    <a:pt x="1260249" y="548640"/>
                  </a:cubicBezTo>
                  <a:cubicBezTo>
                    <a:pt x="1250317" y="540363"/>
                    <a:pt x="1237118" y="536267"/>
                    <a:pt x="1227976" y="527125"/>
                  </a:cubicBezTo>
                  <a:cubicBezTo>
                    <a:pt x="1218834" y="517983"/>
                    <a:pt x="1214538" y="504948"/>
                    <a:pt x="1206461" y="494852"/>
                  </a:cubicBezTo>
                  <a:cubicBezTo>
                    <a:pt x="1200125" y="486932"/>
                    <a:pt x="1191281" y="481257"/>
                    <a:pt x="1184945" y="473337"/>
                  </a:cubicBezTo>
                  <a:cubicBezTo>
                    <a:pt x="1176868" y="463241"/>
                    <a:pt x="1171707" y="450996"/>
                    <a:pt x="1163430" y="441064"/>
                  </a:cubicBezTo>
                  <a:cubicBezTo>
                    <a:pt x="1137546" y="410002"/>
                    <a:pt x="1130617" y="408431"/>
                    <a:pt x="1098884" y="387276"/>
                  </a:cubicBezTo>
                  <a:cubicBezTo>
                    <a:pt x="1095298" y="376518"/>
                    <a:pt x="1093961" y="364727"/>
                    <a:pt x="1088127" y="355003"/>
                  </a:cubicBezTo>
                  <a:cubicBezTo>
                    <a:pt x="1082909" y="346306"/>
                    <a:pt x="1074725" y="339573"/>
                    <a:pt x="1066611" y="333487"/>
                  </a:cubicBezTo>
                  <a:cubicBezTo>
                    <a:pt x="999879" y="283439"/>
                    <a:pt x="1011963" y="293756"/>
                    <a:pt x="937520" y="268942"/>
                  </a:cubicBezTo>
                  <a:cubicBezTo>
                    <a:pt x="917812" y="262373"/>
                    <a:pt x="797391" y="249038"/>
                    <a:pt x="786913" y="247426"/>
                  </a:cubicBezTo>
                  <a:cubicBezTo>
                    <a:pt x="683814" y="231565"/>
                    <a:pt x="774155" y="244238"/>
                    <a:pt x="700851" y="225911"/>
                  </a:cubicBezTo>
                  <a:cubicBezTo>
                    <a:pt x="682259" y="221263"/>
                    <a:pt x="597597" y="205767"/>
                    <a:pt x="582517" y="204396"/>
                  </a:cubicBezTo>
                  <a:cubicBezTo>
                    <a:pt x="525267" y="199192"/>
                    <a:pt x="467769" y="197224"/>
                    <a:pt x="410395" y="193638"/>
                  </a:cubicBezTo>
                  <a:cubicBezTo>
                    <a:pt x="399637" y="190052"/>
                    <a:pt x="388035" y="188387"/>
                    <a:pt x="378122" y="182880"/>
                  </a:cubicBezTo>
                  <a:cubicBezTo>
                    <a:pt x="355518" y="170322"/>
                    <a:pt x="335091" y="154193"/>
                    <a:pt x="313576" y="139850"/>
                  </a:cubicBezTo>
                  <a:lnTo>
                    <a:pt x="249030" y="96819"/>
                  </a:lnTo>
                  <a:cubicBezTo>
                    <a:pt x="210892" y="71393"/>
                    <a:pt x="125107" y="68706"/>
                    <a:pt x="87665" y="64546"/>
                  </a:cubicBezTo>
                  <a:cubicBezTo>
                    <a:pt x="28797" y="44923"/>
                    <a:pt x="25471" y="58491"/>
                    <a:pt x="1604" y="10758"/>
                  </a:cubicBezTo>
                  <a:cubicBezTo>
                    <a:pt x="0" y="7551"/>
                    <a:pt x="1604" y="3586"/>
                    <a:pt x="1604" y="0"/>
                  </a:cubicBezTo>
                </a:path>
              </a:pathLst>
            </a:custGeom>
            <a:ln w="889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2608260" y="2646850"/>
              <a:ext cx="232556" cy="256850"/>
            </a:xfrm>
            <a:custGeom>
              <a:avLst/>
              <a:gdLst>
                <a:gd name="connsiteX0" fmla="*/ 48901 w 231781"/>
                <a:gd name="connsiteY0" fmla="*/ 45858 h 255616"/>
                <a:gd name="connsiteX1" fmla="*/ 124204 w 231781"/>
                <a:gd name="connsiteY1" fmla="*/ 110403 h 255616"/>
                <a:gd name="connsiteX2" fmla="*/ 177993 w 231781"/>
                <a:gd name="connsiteY2" fmla="*/ 164192 h 255616"/>
                <a:gd name="connsiteX3" fmla="*/ 210266 w 231781"/>
                <a:gd name="connsiteY3" fmla="*/ 217980 h 255616"/>
                <a:gd name="connsiteX4" fmla="*/ 231781 w 231781"/>
                <a:gd name="connsiteY4" fmla="*/ 250253 h 25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81" h="255616">
                  <a:moveTo>
                    <a:pt x="48901" y="45858"/>
                  </a:moveTo>
                  <a:cubicBezTo>
                    <a:pt x="152404" y="149361"/>
                    <a:pt x="0" y="0"/>
                    <a:pt x="124204" y="110403"/>
                  </a:cubicBezTo>
                  <a:cubicBezTo>
                    <a:pt x="143156" y="127249"/>
                    <a:pt x="177993" y="164192"/>
                    <a:pt x="177993" y="164192"/>
                  </a:cubicBezTo>
                  <a:cubicBezTo>
                    <a:pt x="208466" y="255616"/>
                    <a:pt x="165966" y="144147"/>
                    <a:pt x="210266" y="217980"/>
                  </a:cubicBezTo>
                  <a:cubicBezTo>
                    <a:pt x="231671" y="253655"/>
                    <a:pt x="206675" y="250253"/>
                    <a:pt x="231781" y="250253"/>
                  </a:cubicBezTo>
                </a:path>
              </a:pathLst>
            </a:custGeom>
            <a:ln w="889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5412" y="4547778"/>
              <a:ext cx="2034087" cy="4592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latin typeface="Arial" panose="020B0604020202020204" pitchFamily="34" charset="0"/>
                  <a:ea typeface="宋体" panose="02010600030101010101" pitchFamily="2" charset="-122"/>
                  <a:cs typeface="+mn-ea"/>
                </a:rPr>
                <a:t>丝绸之路</a:t>
              </a:r>
            </a:p>
          </p:txBody>
        </p:sp>
      </p:grpSp>
      <p:pic>
        <p:nvPicPr>
          <p:cNvPr id="80898" name="Picture 2" descr="https://timgsa.baidu.com/timg?image&amp;quality=80&amp;size=b9999_10000&amp;sec=1506701909417&amp;di=a22c99b3fa882e68be8dc8a1a95ac888&amp;imgtype=0&amp;src=http%3A%2F%2Fpic32.photophoto.cn%2F20140707%2F0006019655467803_b.jpg"/>
          <p:cNvPicPr>
            <a:picLocks noChangeAspect="1"/>
          </p:cNvPicPr>
          <p:nvPr/>
        </p:nvPicPr>
        <p:blipFill>
          <a:blip r:embed="rId4">
            <a:lum bright="-6000" contrast="6000"/>
          </a:blip>
          <a:stretch>
            <a:fillRect/>
          </a:stretch>
        </p:blipFill>
        <p:spPr>
          <a:xfrm>
            <a:off x="4284663" y="3625850"/>
            <a:ext cx="863600" cy="917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0"/>
          <p:cNvGrpSpPr/>
          <p:nvPr/>
        </p:nvGrpSpPr>
        <p:grpSpPr>
          <a:xfrm>
            <a:off x="6934200" y="1901825"/>
            <a:ext cx="1019175" cy="990600"/>
            <a:chOff x="5638772" y="1809750"/>
            <a:chExt cx="2209742" cy="2130446"/>
          </a:xfrm>
        </p:grpSpPr>
        <p:pic>
          <p:nvPicPr>
            <p:cNvPr id="23567" name="图片 36870" descr="丝绸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0839" y="1809750"/>
              <a:ext cx="1219200" cy="97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8" name="Picture 2" descr="http://p4.so.qhimgs1.com/bdr/_240_/t010ecc469cdeb676fa.jpg"/>
            <p:cNvPicPr>
              <a:picLocks noChangeAspect="1"/>
            </p:cNvPicPr>
            <p:nvPr/>
          </p:nvPicPr>
          <p:blipFill>
            <a:blip r:embed="rId6"/>
            <a:srcRect r="30440"/>
            <a:stretch>
              <a:fillRect/>
            </a:stretch>
          </p:blipFill>
          <p:spPr>
            <a:xfrm>
              <a:off x="5638772" y="2800344"/>
              <a:ext cx="1066771" cy="10668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9" name="Picture 4" descr="http://p0.so.qhimgs1.com/bdr/_240_/t0166c34031679c8de0.jpg"/>
            <p:cNvPicPr>
              <a:picLocks noChangeAspect="1"/>
            </p:cNvPicPr>
            <p:nvPr/>
          </p:nvPicPr>
          <p:blipFill>
            <a:blip r:embed="rId7"/>
            <a:srcRect l="51668" t="10001" r="10001" b="10002"/>
            <a:stretch>
              <a:fillRect/>
            </a:stretch>
          </p:blipFill>
          <p:spPr>
            <a:xfrm>
              <a:off x="6857940" y="2724146"/>
              <a:ext cx="990574" cy="121605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5" name="Picture 10" descr="http://pic.58pic.com/58pic/15/52/99/69j58PIC3Pa_1024.jpg"/>
          <p:cNvPicPr>
            <a:picLocks noChangeAspect="1"/>
          </p:cNvPicPr>
          <p:nvPr/>
        </p:nvPicPr>
        <p:blipFill>
          <a:blip r:embed="rId8"/>
          <a:srcRect l="13686" t="23123" r="6932" b="26778"/>
          <a:stretch>
            <a:fillRect/>
          </a:stretch>
        </p:blipFill>
        <p:spPr>
          <a:xfrm>
            <a:off x="468313" y="1574800"/>
            <a:ext cx="7620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8" descr="http://p3.so.qhmsg.com/bdr/_240_/t01208d0b7a1a5ca1b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2282825"/>
            <a:ext cx="633413" cy="717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45"/>
          <p:cNvGrpSpPr/>
          <p:nvPr/>
        </p:nvGrpSpPr>
        <p:grpSpPr>
          <a:xfrm>
            <a:off x="6732588" y="1357313"/>
            <a:ext cx="1676400" cy="1214437"/>
            <a:chOff x="3276634" y="2190760"/>
            <a:chExt cx="2042106" cy="1441435"/>
          </a:xfrm>
        </p:grpSpPr>
        <p:pic>
          <p:nvPicPr>
            <p:cNvPr id="23563" name="Picture 2" descr="http://imgcdn.kdnet.net/UploadFile/2009-10/2009107161214571.jpg"/>
            <p:cNvPicPr>
              <a:picLocks noChangeAspect="1"/>
            </p:cNvPicPr>
            <p:nvPr/>
          </p:nvPicPr>
          <p:blipFill>
            <a:blip r:embed="rId10"/>
            <a:srcRect l="4961" t="49333" r="56042" b="3000"/>
            <a:stretch>
              <a:fillRect/>
            </a:stretch>
          </p:blipFill>
          <p:spPr>
            <a:xfrm>
              <a:off x="3355169" y="2952740"/>
              <a:ext cx="741205" cy="6794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4" name="Picture 4" descr="http://p2.so.qhimgs1.com/bdr/_240_/t01cc8e366558e94cf2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95802" y="2190760"/>
              <a:ext cx="822938" cy="6857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5" name="Picture 2" descr="http://p2.so.qhimgs1.com/bdr/_240_/t013141cba7a396b85e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61984" y="2876542"/>
              <a:ext cx="1208406" cy="6857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6" name="Picture 8" descr="http://p0.so.qhmsg.com/bdr/_240_/t0124667aee5c6c1d45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76634" y="2190760"/>
              <a:ext cx="1219168" cy="8173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60" name="矩形 23"/>
          <p:cNvSpPr/>
          <p:nvPr/>
        </p:nvSpPr>
        <p:spPr>
          <a:xfrm>
            <a:off x="109538" y="273050"/>
            <a:ext cx="8785225" cy="4751388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36638" y="4329113"/>
            <a:ext cx="7359650" cy="584200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</a:rPr>
              <a:t>    “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无有张骞通异域，安有佳种自西来。”</a:t>
            </a:r>
          </a:p>
        </p:txBody>
      </p:sp>
      <p:sp>
        <p:nvSpPr>
          <p:cNvPr id="23562" name="TextBox 25"/>
          <p:cNvSpPr txBox="1"/>
          <p:nvPr/>
        </p:nvSpPr>
        <p:spPr>
          <a:xfrm>
            <a:off x="2490788" y="273050"/>
            <a:ext cx="534828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促进经济文化交流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0.17001 C -0.03264 0.15767 -0.03872 0.1478 -0.04306 0.13731 C -0.04445 0.13422 -0.04705 0.12836 -0.04705 0.12898 C -0.04862 0.11602 -0.05139 0.1117 -0.05591 0.10429 C -0.05834 0.08794 -0.06372 0.0722 -0.0698 0.06233 C -0.0816 0.02068 -0.09289 0.00833 -0.11268 -0.00586 C -0.12275 -0.01327 -0.10921 -0.0037 -0.12014 -0.01512 C -0.12292 -0.0182 -0.13021 -0.02005 -0.13264 -0.02067 C -0.14237 -0.02005 -0.15209 -0.02036 -0.16164 -0.0182 C -0.16962 -0.01635 -0.17535 -0.00154 -0.18316 -2.5054E-6 C -0.19323 0.00155 -0.2033 0.00216 -0.21337 0.00309 C -0.22327 0.00648 -0.23264 0.00957 -0.24219 0.01173 C -0.25764 0.01882 -0.27101 0.01913 -0.28646 0.02098 C -0.29896 0.01913 -0.30886 0.01759 -0.32066 0.01173 C -0.38386 0.0145 -0.37587 0.00031 -0.40764 0.02098 C -0.41667 0.02715 -0.42605 0.03826 -0.43403 0.0506 C -0.4375 0.05585 -0.44184 0.05832 -0.44549 0.06233 C -0.44792 0.06511 -0.45348 0.0685 -0.45348 0.06912 C -0.45712 0.0756 -0.46042 0.07745 -0.46546 0.08053 C -0.48438 0.10985 -0.51355 0.10553 -0.53368 0.10738 C -0.53907 0.1117 -0.54445 0.11571 -0.55 0.1191 C -0.5533 0.12157 -0.56025 0.12527 -0.56025 0.12589 C -0.57118 0.14224 -0.58664 0.14965 -0.59931 0.15798 C -0.60677 0.16292 -0.59896 0.15829 -0.60677 0.16723 C -0.6125 0.17371 -0.61945 0.17649 -0.6257 0.17927 C -0.63438 0.17834 -0.64341 0.17834 -0.65209 0.17618 C -0.65834 0.17433 -0.6625 0.16106 -0.66823 0.16106 " pathEditMode="relative" rAng="0" ptsTypes="f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000" y="-9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65 -0.00031 C -0.12865 -0.00741 -0.13385 -0.0108 -0.13802 -0.01759 C -0.14896 -0.03487 -0.15226 -0.04474 -0.16562 -0.05585 C -0.17118 -0.06572 -0.16753 -0.0611 -0.17656 -0.06665 C -0.17778 -0.06727 -0.18003 -0.06881 -0.18003 -0.06881 C -0.19722 -0.06727 -0.21267 -0.06356 -0.22951 -0.06017 C -0.24514 -0.05307 -0.25937 -0.0324 -0.27292 -0.01759 C -0.28073 0.00339 -0.2941 0.01635 -0.3066 0.02746 C -0.31198 0.03239 -0.3184 0.03918 -0.32465 0.04042 C -0.34236 0.04443 -0.33108 0.04227 -0.35851 0.04473 C -0.38767 0.0506 -0.34306 0.04227 -0.40295 0.04905 C -0.40747 0.04967 -0.41441 0.05399 -0.41875 0.05523 C -0.45677 0.05337 -0.49253 0.04844 -0.53073 0.04689 C -0.53872 0.04535 -0.54687 0.04443 -0.55486 0.04258 C -0.56042 0.04134 -0.5717 0.03826 -0.5717 0.03826 C -0.58125 0.03887 -0.59097 0.03918 -0.60052 0.04042 C -0.60972 0.04165 -0.61788 0.05214 -0.62587 0.05523 C -0.62986 0.05677 -0.63403 0.05677 -0.63802 0.05739 C -0.64375 0.06078 -0.64878 0.06232 -0.65486 0.06386 C -0.66771 0.06325 -0.68056 0.06294 -0.6934 0.06171 C -0.69653 0.0614 -0.7 0.06171 -0.70295 0.05955 C -0.70868 0.05553 -0.70191 0.04473 -0.71267 0.04473 " pathEditMode="relative" ptsTypes="fffffffffffffffffffff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3" decel="100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93" decel="100000"/>
                                        <p:tgtEl>
                                          <p:spTgt spid="808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193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93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-0.17072 C -0.04479 -0.1735 -0.04705 -0.17659 -0.04948 -0.17906 C -0.05174 -0.18153 -0.05434 -0.18276 -0.0566 -0.18523 C -0.06389 -0.19388 -0.06979 -0.20561 -0.07778 -0.2124 C -0.08056 -0.22753 -0.08594 -0.23772 -0.08958 -0.25223 C -0.09167 -0.26026 -0.09236 -0.26952 -0.09427 -0.27755 C -0.09601 -0.28496 -0.09774 -0.2899 -0.09896 -0.29823 C -0.09254 -0.30225 -0.08611 -0.29978 -0.08021 -0.30657 C -0.07656 -0.31645 -0.07205 -0.3146 -0.06597 -0.31707 C -0.05451 -0.32201 -0.04479 -0.33281 -0.03316 -0.3359 C -0.0283 -0.33868 -0.01632 -0.34856 -0.01302 -0.35257 C -0.00504 -0.36245 -0.00886 -0.35998 -0.00243 -0.36307 C 0.00104 -0.36955 0.0033 -0.37295 0.00816 -0.37573 C 0.03003 -0.40289 0.05885 -0.40907 0.08455 -0.41123 C 0.09583 -0.41833 0.10972 -0.41679 0.12101 -0.41771 C 0.12326 -0.41741 0.13663 -0.41864 0.14219 -0.41339 C 0.15243 -0.40382 0.15694 -0.38067 0.16805 -0.37356 C 0.17101 -0.36615 0.17448 -0.36399 0.17864 -0.35905 C 0.18594 -0.33991 0.17621 -0.36245 0.18455 -0.35072 C 0.18576 -0.34917 0.18594 -0.34609 0.18698 -0.34423 C 0.19045 -0.33806 0.19132 -0.33837 0.19514 -0.3359 C 0.20156 -0.31892 0.2059 -0.30348 0.2092 -0.28372 C 0.20833 -0.26767 0.20729 -0.25717 0.20104 -0.24606 C 0.20243 -0.25594 0.20156 -0.25192 0.20347 -0.25871 " pathEditMode="relative" ptsTypes="fffffffffffffffffffffffA">
                                      <p:cBhvr>
                                        <p:cTn id="34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3149 C 0.00416 -0.03581 0.00989 -0.0389 0.01388 -0.04507 C 0.02482 -0.06144 0.03871 -0.07903 0.05347 -0.08521 C 0.05763 -0.09169 0.06267 -0.09509 0.06805 -0.09725 C 0.07135 -0.10126 0.07395 -0.10281 0.07795 -0.10466 C 0.08576 -0.11299 0.0967 -0.11485 0.10538 -0.1167 C 0.11232 -0.12071 0.12187 -0.12133 0.1276 -0.1272 C 0.14791 -0.14881 0.16145 -0.15529 0.18593 -0.159 C 0.19739 -0.16394 0.20954 -0.16116 0.22135 -0.16394 C 0.22829 -0.16795 0.23385 -0.17011 0.24131 -0.17104 C 0.24739 -0.17351 0.25381 -0.17567 0.26006 -0.17783 C 0.271 -0.17752 0.28333 -0.18184 0.2934 -0.17443 C 0.30138 -0.16857 0.30989 -0.15406 0.31944 -0.15344 C 0.33229 -0.15313 0.34531 -0.1522 0.35763 -0.15159 C 0.36406 -0.14912 0.36024 -0.15128 0.36805 -0.14325 C 0.36909 -0.14202 0.37152 -0.13955 0.37152 -0.13924 C 0.37395 -0.12874 0.38437 -0.11732 0.39114 -0.1133 C 0.39583 -0.1062 0.40052 -0.10373 0.40572 -0.09941 C 0.41319 -0.09262 0.41892 -0.08644 0.4276 -0.08366 C 0.43263 -0.07965 0.43767 -0.07502 0.44305 -0.07317 C 0.44774 -0.06854 0.45277 -0.06607 0.45746 -0.06113 C 0.45989 -0.05526 0.46128 -0.05094 0.4651 -0.04692 C 0.47135 -0.03241 0.471 -0.03427 0.48177 -0.02933 C 0.49045 -0.02531 0.48576 -0.02624 0.48958 -0.02624 " pathEditMode="relative" rAng="0" ptsTypes="fffffffffffffffffffffffA">
                                      <p:cBhvr>
                                        <p:cTn id="4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00" y="-7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2016 C 0.04115 0.19728 0.05261 0.17968 0.06476 0.17721 C 0.07396 0.17505 0.08299 0.17443 0.09202 0.17351 C 0.10122 0.16733 0.11112 0.16857 0.12049 0.16301 C 0.1283 0.15838 0.13247 0.15128 0.1408 0.14912 C 0.15591 0.13306 0.17014 0.12658 0.18681 0.1204 C 0.19757 0.11238 0.18195 0.12318 0.20105 0.11361 C 0.21598 0.10558 0.23004 0.09262 0.24549 0.08829 C 0.25226 0.08305 0.25712 0.07749 0.26424 0.0744 C 0.27153 0.06823 0.27934 0.06823 0.28716 0.0639 C 0.30209 0.06823 0.31546 0.07996 0.33021 0.08521 C 0.34914 0.08088 0.36511 0.07656 0.38473 0.0744 C 0.39341 0.06699 0.40122 0.05958 0.41042 0.05649 C 0.44271 0.02624 0.48368 0.02933 0.51789 0.02439 C 0.55921 -0.00433 0.52327 0.0179 0.63004 0.02161 C 0.63768 0.03396 0.64237 0.05711 0.65 0.07039 C 0.65747 0.08366 0.66441 0.09879 0.67153 0.11361 C 0.67674 0.1238 0.67761 0.13028 0.6816 0.1451 C 0.68282 0.14912 0.68473 0.1556 0.68473 0.15622 C 0.68855 0.18678 0.68855 0.2158 0.69028 0.2476 C 0.6908 0.25995 0.69028 0.25872 0.69323 0.25872 " pathEditMode="relative" rAng="0" ptsTypes="ffffffffffffffffffffA">
                                      <p:cBhvr>
                                        <p:cTn id="5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000" y="-7400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712788" y="627063"/>
            <a:ext cx="7027862" cy="649287"/>
          </a:xfrm>
        </p:spPr>
        <p:txBody>
          <a:bodyPr vert="horz" wrap="square" lIns="0" tIns="45720" rIns="0" bIns="0" anchor="b" anchorCtr="0"/>
          <a:lstStyle/>
          <a:p>
            <a:r>
              <a:rPr lang="en-US" altLang="zh-CN" sz="3200" dirty="0">
                <a:solidFill>
                  <a:schemeClr val="tx1"/>
                </a:solidFill>
                <a:ea typeface="黑体" panose="02010609060101010101" pitchFamily="49" charset="-122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ea typeface="黑体" panose="02010609060101010101" pitchFamily="49" charset="-122"/>
              </a:rPr>
              <a:t>唐朝中外交往</a:t>
            </a:r>
            <a:r>
              <a:rPr lang="zh-CN" altLang="en-US" sz="3200" dirty="0">
                <a:solidFill>
                  <a:srgbClr val="FF0000"/>
                </a:solidFill>
                <a:ea typeface="黑体" panose="02010609060101010101" pitchFamily="49" charset="-122"/>
              </a:rPr>
              <a:t>频繁</a:t>
            </a:r>
            <a:r>
              <a:rPr lang="zh-CN" altLang="en-US" sz="3200" dirty="0">
                <a:solidFill>
                  <a:schemeClr val="tx1"/>
                </a:solidFill>
                <a:ea typeface="黑体" panose="02010609060101010101" pitchFamily="49" charset="-122"/>
              </a:rPr>
              <a:t>。重大事件有：</a:t>
            </a:r>
          </a:p>
        </p:txBody>
      </p:sp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684213" y="1670050"/>
            <a:ext cx="6953250" cy="1890713"/>
          </a:xfrm>
        </p:spPr>
        <p:txBody>
          <a:bodyPr vert="horz" wrap="square" lIns="91440" tIns="45720" rIns="91440" bIns="45720" anchor="t" anchorCtr="0"/>
          <a:lstStyle/>
          <a:p>
            <a:pPr>
              <a:buNone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①日本派遣唐使来华</a:t>
            </a:r>
          </a:p>
          <a:p>
            <a:pPr>
              <a:buNone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②玄奘西游天竺（唐太宗时期）</a:t>
            </a:r>
          </a:p>
          <a:p>
            <a:pPr>
              <a:buNone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③鉴真东渡日本（唐玄宗时期）</a:t>
            </a:r>
          </a:p>
        </p:txBody>
      </p:sp>
      <p:sp>
        <p:nvSpPr>
          <p:cNvPr id="24580" name="矩形 5"/>
          <p:cNvSpPr/>
          <p:nvPr/>
        </p:nvSpPr>
        <p:spPr>
          <a:xfrm>
            <a:off x="179388" y="238125"/>
            <a:ext cx="8785225" cy="47529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A1ZTNjY2JhYmFmNTI2ZmMwZmFmNGRkNTlmYWE3Zj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76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rgbClr val="9178EC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rgbClr val="9178EC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CC00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流畅">
  <a:themeElements>
    <a:clrScheme name="流畅 2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CC0000"/>
      </a:hlink>
      <a:folHlink>
        <a:srgbClr val="85DFD0"/>
      </a:folHlink>
    </a:clrScheme>
    <a:fontScheme name="流畅">
      <a:majorFont>
        <a:latin typeface="Calibri"/>
        <a:ea typeface="宋体"/>
        <a:cs typeface=""/>
      </a:majorFont>
      <a:minorFont>
        <a:latin typeface="Constanti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rgbClr val="9178EC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rgbClr val="9178EC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流畅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流畅 2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CC00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1</ap:TotalTime>
  <ap:Words>981</ap:Words>
  <ap:PresentationFormat>全屏显示(16:9)</ap:PresentationFormat>
  <ap:Paragraphs>160</ap:Paragraphs>
  <ap:Slides>28</ap:Slides>
  <ap:Notes>6</ap:Notes>
  <ap:HiddenSlides>0</ap:HiddenSlides>
  <ap:MMClips>0</ap:MMClips>
  <ap:ScaleCrop>false</ap:ScaleCrop>
  <ap:HeadingPairs>
    <vt:vector baseType="variant" size="4"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ap:HeadingPairs>
  <ap:TitlesOfParts>
    <vt:vector baseType="lpstr" size="30">
      <vt:lpstr>默认设计模板</vt:lpstr>
      <vt:lpstr>流畅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2.唐朝中外交往频繁。重大事件有：</vt:lpstr>
      <vt:lpstr>PowerPoint 演示文稿</vt:lpstr>
      <vt:lpstr>3.宋元时期的对外交流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（2）20世纪70年代的重大外交成就：</vt:lpstr>
      <vt:lpstr>（3）新时期的外交成就</vt:lpstr>
      <vt:lpstr>  四、古代、近代、现代外交局面各不相同的原因</vt:lpstr>
      <vt:lpstr>六、影响国家外交政策的因素有哪些？</vt:lpstr>
      <vt:lpstr>PowerPoint 演示文稿</vt:lpstr>
    </vt:vector>
  </ap:TitlesOfParts>
  <ap:LinksUpToDate>false</ap:LinksUpToDate>
  <ap:SharedDoc>false</ap:SharedDoc>
  <ap:HyperlinksChanged>false</ap:HyperlinksChanged>
  <ap:AppVersion>100.001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2022-05-26T13:56:00.0000000Z</dcterms:created>
  <dcterms:modified xsi:type="dcterms:W3CDTF">2023-04-20T23:42:48.0000000Z</dcterms:modified>
  <dc:creator/>
  <revision/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ICV">
    <vt:lpwstr>D21E672011C64C178C6380B222F33652</vt:lpwstr>
  </op:property>
  <op:property fmtid="{D5CDD505-2E9C-101B-9397-08002B2CF9AE}" pid="3" name="KSOProductBuildVer">
    <vt:lpwstr>2052-11.1.0.11744</vt:lpwstr>
  </op:property>
</op:Properties>
</file>