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410" r:id="rId3"/>
    <p:sldId id="411" r:id="rId4"/>
    <p:sldId id="412" r:id="rId5"/>
    <p:sldId id="413" r:id="rId6"/>
    <p:sldId id="414" r:id="rId7"/>
    <p:sldId id="416" r:id="rId8"/>
    <p:sldId id="415" r:id="rId9"/>
    <p:sldId id="447" r:id="rId10"/>
    <p:sldId id="448" r:id="rId11"/>
    <p:sldId id="421" r:id="rId12"/>
    <p:sldId id="422" r:id="rId13"/>
    <p:sldId id="423" r:id="rId14"/>
    <p:sldId id="449" r:id="rId15"/>
    <p:sldId id="425" r:id="rId16"/>
    <p:sldId id="450" r:id="rId17"/>
    <p:sldId id="427" r:id="rId18"/>
    <p:sldId id="428" r:id="rId19"/>
    <p:sldId id="429" r:id="rId20"/>
    <p:sldId id="451" r:id="rId21"/>
    <p:sldId id="452" r:id="rId22"/>
    <p:sldId id="432" r:id="rId23"/>
    <p:sldId id="433" r:id="rId24"/>
    <p:sldId id="434" r:id="rId25"/>
    <p:sldId id="436" r:id="rId26"/>
    <p:sldId id="435" r:id="rId27"/>
    <p:sldId id="453" r:id="rId28"/>
    <p:sldId id="438" r:id="rId30"/>
    <p:sldId id="439" r:id="rId31"/>
    <p:sldId id="454" r:id="rId32"/>
    <p:sldId id="441" r:id="rId33"/>
    <p:sldId id="442" r:id="rId34"/>
    <p:sldId id="443" r:id="rId35"/>
    <p:sldId id="444" r:id="rId36"/>
    <p:sldId id="445" r:id="rId37"/>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31"/>
        <p:guide pos="386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268.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custDataLst>
              <p:tags r:id="rId3"/>
            </p:custDataLst>
          </p:nvPr>
        </p:nvSpPr>
        <p:spPr>
          <a:ln>
            <a:solidFill>
              <a:srgbClr val="000000"/>
            </a:solidFill>
            <a:miter/>
          </a:ln>
        </p:spPr>
      </p:sp>
      <p:sp>
        <p:nvSpPr>
          <p:cNvPr id="36866" name="备注占位符 2"/>
          <p:cNvSpPr>
            <a:spLocks noGrp="1"/>
          </p:cNvSpPr>
          <p:nvPr>
            <p:ph type="body" idx="1"/>
            <p:custDataLst>
              <p:tags r:id="rId4"/>
            </p:custDataLst>
          </p:nvPr>
        </p:nvSpPr>
        <p:spPr>
          <a:noFill/>
          <a:ln>
            <a:noFill/>
          </a:ln>
        </p:spPr>
        <p:txBody>
          <a:bodyPr wrap="square" lIns="91440" tIns="45720" rIns="91440" bIns="45720" anchor="t"/>
          <a:lstStyle/>
          <a:p>
            <a:pPr lvl="0"/>
            <a:endParaRPr lang="zh-CN" altLang="en-US"/>
          </a:p>
        </p:txBody>
      </p:sp>
      <p:sp>
        <p:nvSpPr>
          <p:cNvPr id="36867"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vert="horz" wrap="square" lIns="91440" tIns="45720" rIns="91440" bIns="45720" anchor="b"/>
          <a:lstStyle/>
          <a:p>
            <a:pPr lvl="0" indent="0" algn="r">
              <a:buChar char="•"/>
            </a:pPr>
            <a:fld id="{9A0DB2DC-4C9A-4742-B13C-FB6460FD3503}" type="slidenum">
              <a:rPr lang="en-US" altLang="zh-CN" sz="1200">
                <a:latin typeface="Calibri" panose="020F0502020204030204"/>
              </a:rPr>
            </a:fld>
            <a:endParaRPr lang="en-US" altLang="zh-CN" sz="1200">
              <a:latin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Picture 2" descr="https://timgsa.baidu.com/timg?image&amp;quality=80&amp;size=b9999_10000&amp;sec=1532927601676&amp;di=efc91d572114c5659d5dc1604c708ed2&amp;imgtype=0&amp;src=http%3A%2F%2Fpic2.16pic.com%2F00%2F09%2F23%2F16pic_923458_b.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0"/>
            <a:ext cx="12192000" cy="6858000"/>
          </a:xfrm>
          <a:prstGeom prst="rect">
            <a:avLst/>
          </a:prstGeom>
          <a:noFill/>
        </p:spPr>
      </p:pic>
      <p:pic>
        <p:nvPicPr>
          <p:cNvPr id="3" name="Picture 2" descr="https://timgsa.baidu.com/timg?image&amp;quality=80&amp;size=b9999_10000&amp;sec=1532927601676&amp;di=efc91d572114c5659d5dc1604c708ed2&amp;imgtype=0&amp;src=http%3A%2F%2Fpic2.16pic.com%2F00%2F09%2F23%2F16pic_923458_b.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0"/>
            <a:ext cx="12192000" cy="6858000"/>
          </a:xfrm>
          <a:prstGeom prst="rect">
            <a:avLst/>
          </a:prstGeom>
          <a:noFill/>
        </p:spPr>
      </p:pic>
      <p:pic>
        <p:nvPicPr>
          <p:cNvPr id="4" name="Picture 2" descr="https://timgsa.baidu.com/timg?image&amp;quality=80&amp;size=b9999_10000&amp;sec=1532927601676&amp;di=efc91d572114c5659d5dc1604c708ed2&amp;imgtype=0&amp;src=http%3A%2F%2Fpic2.16pic.com%2F00%2F09%2F23%2F16pic_923458_b.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5" name="Picture 2" descr="https://timgsa.baidu.com/timg?image&amp;quality=80&amp;size=b9999_10000&amp;sec=1532927601676&amp;di=efc91d572114c5659d5dc1604c708ed2&amp;imgtype=0&amp;src=http%3A%2F%2Fpic2.16pic.com%2F00%2F09%2F23%2F16pic_923458_b.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6" name="Picture 2" descr="https://timgsa.baidu.com/timg?image&amp;quality=80&amp;size=b9999_10000&amp;sec=1532927601676&amp;di=efc91d572114c5659d5dc1604c708ed2&amp;imgtype=0&amp;src=http%3A%2F%2Fpic2.16pic.com%2F00%2F09%2F23%2F16pic_923458_b.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custDataLst>
              <p:tags r:id="rId2"/>
            </p:custDataLst>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a:ea typeface="宋体" panose="02010600030101010101" pitchFamily="2" charset="-122"/>
              <a:cs typeface="+mn-cs"/>
            </a:endParaRPr>
          </a:p>
        </p:txBody>
      </p:sp>
      <p:sp>
        <p:nvSpPr>
          <p:cNvPr id="8" name="页脚占位符 2"/>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a:ea typeface="宋体" panose="02010600030101010101" pitchFamily="2" charset="-122"/>
              <a:cs typeface="+mn-cs"/>
            </a:endParaRPr>
          </a:p>
        </p:txBody>
      </p:sp>
      <p:sp>
        <p:nvSpPr>
          <p:cNvPr id="9" name="灯片编号占位符 3"/>
          <p:cNvSpPr>
            <a:spLocks noGrp="1"/>
          </p:cNvSpPr>
          <p:nvPr>
            <p:ph type="sldNum" sz="quarter" idx="4"/>
            <p:custDataLst>
              <p:tags r:id="rId4"/>
            </p:custDataLst>
          </p:nvPr>
        </p:nvSpPr>
        <p:spPr>
          <a:xfrm>
            <a:off x="8610600" y="6356350"/>
            <a:ext cx="2743200" cy="365125"/>
          </a:xfrm>
          <a:prstGeom prst="rect">
            <a:avLst/>
          </a:prstGeom>
        </p:spPr>
        <p:txBody>
          <a:bodyPr vert="horz" wrap="square" lIns="91440" tIns="45720" rIns="91440" bIns="45720" numCol="1" anchor="ctr" anchorCtr="0" compatLnSpc="1"/>
          <a:lstStyle/>
          <a:p>
            <a:pPr algn="r" fontAlgn="base"/>
            <a:fld id="{9A0DB2DC-4C9A-4742-B13C-FB6460FD3503}" type="slidenum">
              <a:rPr lang="en-US" altLang="en-US" strike="noStrike" noProof="1">
                <a:latin typeface="Calibri" panose="020F0502020204030204"/>
                <a:ea typeface="宋体" panose="02010600030101010101" pitchFamily="2" charset="-122"/>
                <a:cs typeface="+mn-cs"/>
              </a:rPr>
            </a:fld>
            <a:endParaRPr lang="en-US" altLang="en-US"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117600" y="6356350"/>
            <a:ext cx="3657600" cy="365125"/>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5384800" y="6356350"/>
            <a:ext cx="5486400" cy="365125"/>
          </a:xfrm>
        </p:spPr>
        <p:txBody>
          <a:bodyPr/>
          <a:lstStyle/>
          <a:p>
            <a:endParaRPr lang="zh-CN" altLang="en-US"/>
          </a:p>
        </p:txBody>
      </p:sp>
      <p:sp>
        <p:nvSpPr>
          <p:cNvPr id="4" name="灯片编号占位符 3"/>
          <p:cNvSpPr>
            <a:spLocks noGrp="1"/>
          </p:cNvSpPr>
          <p:nvPr>
            <p:ph type="sldNum" sz="quarter" idx="12"/>
          </p:nvPr>
        </p:nvSpPr>
        <p:spPr>
          <a:xfrm>
            <a:off x="11480800" y="6356350"/>
            <a:ext cx="36576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1117600" y="6356350"/>
            <a:ext cx="36576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5384800" y="6356350"/>
            <a:ext cx="5486400" cy="365125"/>
          </a:xfrm>
        </p:spPr>
        <p:txBody>
          <a:bodyPr/>
          <a:lstStyle/>
          <a:p>
            <a:endParaRPr lang="zh-CN" altLang="en-US"/>
          </a:p>
        </p:txBody>
      </p:sp>
      <p:sp>
        <p:nvSpPr>
          <p:cNvPr id="5" name="灯片编号占位符 4"/>
          <p:cNvSpPr>
            <a:spLocks noGrp="1"/>
          </p:cNvSpPr>
          <p:nvPr>
            <p:ph type="sldNum" sz="quarter" idx="12"/>
          </p:nvPr>
        </p:nvSpPr>
        <p:spPr>
          <a:xfrm>
            <a:off x="11480800" y="6356350"/>
            <a:ext cx="3657600" cy="365125"/>
          </a:xfrm>
        </p:spPr>
        <p:txBody>
          <a:bodyPr/>
          <a:lstStyle/>
          <a:p>
            <a:fld id="{E077DA78-E013-4A8C-AD75-63A150561B10}"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文本框 1"/>
          <p:cNvSpPr txBox="1"/>
          <p:nvPr/>
        </p:nvSpPr>
        <p:spPr>
          <a:xfrm>
            <a:off x="271780" y="130810"/>
            <a:ext cx="11681460" cy="521970"/>
          </a:xfrm>
          <a:prstGeom prst="rect">
            <a:avLst/>
          </a:prstGeom>
          <a:solidFill>
            <a:schemeClr val="accent5">
              <a:lumMod val="50000"/>
            </a:schemeClr>
          </a:solidFill>
          <a:ln>
            <a:solidFill>
              <a:schemeClr val="accent4"/>
            </a:solidFill>
          </a:ln>
        </p:spPr>
        <p:txBody>
          <a:bodyPr wrap="square" rtlCol="0">
            <a:spAutoFit/>
          </a:bodyPr>
          <a:p>
            <a:r>
              <a:rPr lang="zh-CN" altLang="en-US" sz="2800" b="1">
                <a:solidFill>
                  <a:srgbClr val="FF0000"/>
                </a:solidFill>
              </a:rPr>
              <a:t>有计划，让学习更轻松！</a:t>
            </a:r>
            <a:endParaRPr lang="zh-CN" altLang="en-US" sz="2800" b="1">
              <a:solidFill>
                <a:srgbClr val="FF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Arial" panose="020B0604020202020204" pitchFamily="34" charset="0"/>
        </a:defRPr>
      </a:lvl1pPr>
      <a:lvl2pPr algn="l" rtl="0" eaLnBrk="0" fontAlgn="base" hangingPunct="0">
        <a:spcBef>
          <a:spcPct val="0"/>
        </a:spcBef>
        <a:spcAft>
          <a:spcPct val="0"/>
        </a:spcAft>
        <a:defRPr sz="4400">
          <a:solidFill>
            <a:schemeClr val="tx2"/>
          </a:solidFill>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cs typeface="Arial" panose="020B060402020202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Arial" panose="020B0604020202020204" pitchFamily="34" charset="0"/>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cs typeface="Arial" panose="020B0604020202020204" pitchFamily="34" charset="0"/>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cs typeface="Arial" panose="020B0604020202020204" pitchFamily="34" charset="0"/>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Arial" panose="020B0604020202020204" pitchFamily="34" charset="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cs typeface="Arial" panose="020B0604020202020204" pitchFamily="34" charset="0"/>
        </a:defRPr>
      </a:lvl5pPr>
      <a:lvl6pPr marL="25146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4.jpeg"/><Relationship Id="rId7" Type="http://schemas.openxmlformats.org/officeDocument/2006/relationships/tags" Target="../tags/tag6.xml"/><Relationship Id="rId6" Type="http://schemas.openxmlformats.org/officeDocument/2006/relationships/image" Target="../media/image3.jpeg"/><Relationship Id="rId5" Type="http://schemas.openxmlformats.org/officeDocument/2006/relationships/tags" Target="../tags/tag5.xml"/><Relationship Id="rId4" Type="http://schemas.openxmlformats.org/officeDocument/2006/relationships/hyperlink" Target="http://image.baidu.com/i?ct=503316480&amp;z=0&amp;tn=baiduimagedetail&amp;word=%B9%A5%D5%BC%B0%CD%CA%BF%B5%D7%D3%FC%CD%BC%C6%AC&amp;in=10457&amp;cl=2&amp;lm=-1&amp;pn=0&amp;rn=1&amp;di=30112353003&amp;ln=1&amp;fr=ala0&amp;fmq=&amp;ic=0&amp;s=&amp;se=&amp;sme=0&amp;tab=&amp;width=&amp;height=&amp;face=0&amp;fb=0" TargetMode="External"/><Relationship Id="rId3" Type="http://schemas.openxmlformats.org/officeDocument/2006/relationships/image" Target="../media/image2.jpeg"/><Relationship Id="rId20" Type="http://schemas.openxmlformats.org/officeDocument/2006/relationships/slideLayout" Target="../slideLayouts/slideLayout4.xml"/><Relationship Id="rId2" Type="http://schemas.openxmlformats.org/officeDocument/2006/relationships/tags" Target="../tags/tag4.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hyperlink" Target="http://image.baidu.com/i?ct=503316480&amp;z=0&amp;tn=baiduimagedetail&amp;word=%B2%E9%C0%ED%D2%BB%CA%C0%B1%BB%B4%A6%CB%C0%CD%BC%C6%AC&amp;in=4579&amp;cl=2&amp;lm=-1&amp;pn=0&amp;rn=1&amp;di=23089718835&amp;ln=1&amp;fr=ala0&amp;fmq=&amp;ic=0&amp;s=&amp;se=&amp;sme=0&amp;tab=&amp;width=&amp;height=&amp;face=0&amp;fb=0" TargetMode="External"/></Relationships>
</file>

<file path=ppt/slides/_rels/slide10.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image" Target="../media/image5.jpeg"/><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image" Target="../media/image19.png"/><Relationship Id="rId17" Type="http://schemas.openxmlformats.org/officeDocument/2006/relationships/slideLayout" Target="../slideLayouts/slideLayout2.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8.xml"/></Relationships>
</file>

<file path=ppt/slides/_rels/slide11.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image" Target="../media/image22.jpeg"/><Relationship Id="rId7" Type="http://schemas.openxmlformats.org/officeDocument/2006/relationships/tags" Target="../tags/tag105.xml"/><Relationship Id="rId6" Type="http://schemas.openxmlformats.org/officeDocument/2006/relationships/image" Target="../media/image21.jpeg"/><Relationship Id="rId5" Type="http://schemas.openxmlformats.org/officeDocument/2006/relationships/tags" Target="../tags/tag104.xml"/><Relationship Id="rId4" Type="http://schemas.openxmlformats.org/officeDocument/2006/relationships/image" Target="../media/image20.jpeg"/><Relationship Id="rId3" Type="http://schemas.openxmlformats.org/officeDocument/2006/relationships/tags" Target="../tags/tag103.xml"/><Relationship Id="rId2" Type="http://schemas.openxmlformats.org/officeDocument/2006/relationships/hyperlink" Target="http://www.ahscyz.net.cn/wsfw/kxg/shengwu/swgbec/200406/ca456928.htm" TargetMode="External"/><Relationship Id="rId13" Type="http://schemas.openxmlformats.org/officeDocument/2006/relationships/slideLayout" Target="../slideLayouts/slideLayout2.xml"/><Relationship Id="rId12" Type="http://schemas.openxmlformats.org/officeDocument/2006/relationships/audio" Target="../media/audio1.wav"/><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tags" Target="../tags/tag10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image" Target="../media/image23.png"/><Relationship Id="rId1" Type="http://schemas.openxmlformats.org/officeDocument/2006/relationships/tags" Target="../tags/tag109.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image" Target="../media/image22.jpeg"/><Relationship Id="rId3" Type="http://schemas.openxmlformats.org/officeDocument/2006/relationships/tags" Target="../tags/tag113.xml"/><Relationship Id="rId2" Type="http://schemas.openxmlformats.org/officeDocument/2006/relationships/image" Target="../media/image21.jpeg"/><Relationship Id="rId1" Type="http://schemas.openxmlformats.org/officeDocument/2006/relationships/tags" Target="../tags/tag11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15.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image" Target="../media/image27.jpeg"/><Relationship Id="rId6" Type="http://schemas.openxmlformats.org/officeDocument/2006/relationships/tags" Target="../tags/tag124.xml"/><Relationship Id="rId5" Type="http://schemas.openxmlformats.org/officeDocument/2006/relationships/image" Target="../media/image26.jpeg"/><Relationship Id="rId4" Type="http://schemas.openxmlformats.org/officeDocument/2006/relationships/tags" Target="../tags/tag123.xml"/><Relationship Id="rId3" Type="http://schemas.openxmlformats.org/officeDocument/2006/relationships/image" Target="../media/image25.jpeg"/><Relationship Id="rId2" Type="http://schemas.openxmlformats.org/officeDocument/2006/relationships/tags" Target="../tags/tag122.xml"/><Relationship Id="rId13" Type="http://schemas.openxmlformats.org/officeDocument/2006/relationships/slideLayout" Target="../slideLayouts/slideLayout12.xml"/><Relationship Id="rId12" Type="http://schemas.openxmlformats.org/officeDocument/2006/relationships/tags" Target="../tags/tag128.xml"/><Relationship Id="rId11" Type="http://schemas.openxmlformats.org/officeDocument/2006/relationships/image" Target="../media/image28.jpeg"/><Relationship Id="rId10" Type="http://schemas.openxmlformats.org/officeDocument/2006/relationships/tags" Target="../tags/tag127.xml"/><Relationship Id="rId1" Type="http://schemas.openxmlformats.org/officeDocument/2006/relationships/tags" Target="../tags/tag121.xml"/></Relationships>
</file>

<file path=ppt/slides/_rels/slide16.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5" Type="http://schemas.openxmlformats.org/officeDocument/2006/relationships/slideLayout" Target="../slideLayouts/slideLayout2.xml"/><Relationship Id="rId24" Type="http://schemas.openxmlformats.org/officeDocument/2006/relationships/tags" Target="../tags/tag151.xml"/><Relationship Id="rId23" Type="http://schemas.openxmlformats.org/officeDocument/2006/relationships/tags" Target="../tags/tag150.xml"/><Relationship Id="rId22" Type="http://schemas.openxmlformats.org/officeDocument/2006/relationships/tags" Target="../tags/tag149.xml"/><Relationship Id="rId21" Type="http://schemas.openxmlformats.org/officeDocument/2006/relationships/tags" Target="../tags/tag148.xml"/><Relationship Id="rId20" Type="http://schemas.openxmlformats.org/officeDocument/2006/relationships/tags" Target="../tags/tag147.xml"/><Relationship Id="rId2" Type="http://schemas.openxmlformats.org/officeDocument/2006/relationships/tags" Target="../tags/tag130.xml"/><Relationship Id="rId19" Type="http://schemas.openxmlformats.org/officeDocument/2006/relationships/image" Target="../media/image29.jpeg"/><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tags" Target="../tags/tag129.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image" Target="../media/image30.jpeg"/><Relationship Id="rId2" Type="http://schemas.openxmlformats.org/officeDocument/2006/relationships/tags" Target="../tags/tag153.xml"/><Relationship Id="rId1" Type="http://schemas.openxmlformats.org/officeDocument/2006/relationships/tags" Target="../tags/tag152.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image" Target="../media/image31.jpeg"/><Relationship Id="rId2" Type="http://schemas.openxmlformats.org/officeDocument/2006/relationships/tags" Target="../tags/tag157.xml"/><Relationship Id="rId1" Type="http://schemas.openxmlformats.org/officeDocument/2006/relationships/tags" Target="../tags/tag156.xml"/></Relationships>
</file>

<file path=ppt/slides/_rels/slide19.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1" Type="http://schemas.openxmlformats.org/officeDocument/2006/relationships/slideLayout" Target="../slideLayouts/slideLayout12.xml"/><Relationship Id="rId10" Type="http://schemas.openxmlformats.org/officeDocument/2006/relationships/tags" Target="../tags/tag169.xml"/><Relationship Id="rId1" Type="http://schemas.openxmlformats.org/officeDocument/2006/relationships/tags" Target="../tags/tag161.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image" Target="../media/image8.jpeg"/><Relationship Id="rId7" Type="http://schemas.openxmlformats.org/officeDocument/2006/relationships/tags" Target="../tags/tag21.xml"/><Relationship Id="rId6" Type="http://schemas.openxmlformats.org/officeDocument/2006/relationships/image" Target="../media/image7.jpeg"/><Relationship Id="rId5" Type="http://schemas.openxmlformats.org/officeDocument/2006/relationships/tags" Target="../tags/tag20.xml"/><Relationship Id="rId4" Type="http://schemas.openxmlformats.org/officeDocument/2006/relationships/image" Target="../media/image6.jpeg"/><Relationship Id="rId3" Type="http://schemas.openxmlformats.org/officeDocument/2006/relationships/tags" Target="../tags/tag19.xml"/><Relationship Id="rId2" Type="http://schemas.openxmlformats.org/officeDocument/2006/relationships/image" Target="../media/image5.jpeg"/><Relationship Id="rId11" Type="http://schemas.openxmlformats.org/officeDocument/2006/relationships/slideLayout" Target="../slideLayouts/slideLayout5.xml"/><Relationship Id="rId10" Type="http://schemas.openxmlformats.org/officeDocument/2006/relationships/tags" Target="../tags/tag23.xml"/><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5.jpeg"/><Relationship Id="rId7" Type="http://schemas.openxmlformats.org/officeDocument/2006/relationships/tags" Target="../tags/tag174.xml"/><Relationship Id="rId6" Type="http://schemas.openxmlformats.org/officeDocument/2006/relationships/image" Target="../media/image34.jpeg"/><Relationship Id="rId5" Type="http://schemas.openxmlformats.org/officeDocument/2006/relationships/tags" Target="../tags/tag173.xml"/><Relationship Id="rId4" Type="http://schemas.openxmlformats.org/officeDocument/2006/relationships/image" Target="../media/image33.jpeg"/><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image" Target="../media/image36.jpeg"/><Relationship Id="rId2" Type="http://schemas.openxmlformats.org/officeDocument/2006/relationships/tags" Target="../tags/tag175.xml"/><Relationship Id="rId1" Type="http://schemas.openxmlformats.org/officeDocument/2006/relationships/hyperlink" Target="http://www.kongfz.com/bookstore/1483/book_17896098.html" TargetMode="Externa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image" Target="../media/image37.jpeg"/><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23.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image" Target="../media/image38.png"/><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3" Type="http://schemas.openxmlformats.org/officeDocument/2006/relationships/slideLayout" Target="../slideLayouts/slideLayout2.xml"/><Relationship Id="rId12" Type="http://schemas.openxmlformats.org/officeDocument/2006/relationships/tags" Target="../tags/tag195.xml"/><Relationship Id="rId11" Type="http://schemas.openxmlformats.org/officeDocument/2006/relationships/image" Target="../media/image39.jpeg"/><Relationship Id="rId10" Type="http://schemas.openxmlformats.org/officeDocument/2006/relationships/tags" Target="../tags/tag194.xml"/><Relationship Id="rId1" Type="http://schemas.openxmlformats.org/officeDocument/2006/relationships/tags" Target="../tags/tag186.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00.xml"/><Relationship Id="rId5" Type="http://schemas.openxmlformats.org/officeDocument/2006/relationships/image" Target="../media/image40.jpeg"/><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26.xml.rels><?xml version="1.0" encoding="UTF-8" standalone="yes"?>
<Relationships xmlns="http://schemas.openxmlformats.org/package/2006/relationships"><Relationship Id="rId9" Type="http://schemas.openxmlformats.org/officeDocument/2006/relationships/image" Target="../media/image7.jpeg"/><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2" Type="http://schemas.openxmlformats.org/officeDocument/2006/relationships/notesSlide" Target="../notesSlides/notesSlide1.xml"/><Relationship Id="rId11" Type="http://schemas.openxmlformats.org/officeDocument/2006/relationships/slideLayout" Target="../slideLayouts/slideLayout12.xml"/><Relationship Id="rId10" Type="http://schemas.openxmlformats.org/officeDocument/2006/relationships/tags" Target="../tags/tag212.xml"/><Relationship Id="rId1" Type="http://schemas.openxmlformats.org/officeDocument/2006/relationships/tags" Target="../tags/tag204.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9.xml"/><Relationship Id="rId4" Type="http://schemas.openxmlformats.org/officeDocument/2006/relationships/image" Target="../media/image41.jpeg"/><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22.xml"/><Relationship Id="rId3" Type="http://schemas.openxmlformats.org/officeDocument/2006/relationships/image" Target="../media/image42.jpeg"/><Relationship Id="rId2" Type="http://schemas.openxmlformats.org/officeDocument/2006/relationships/tags" Target="../tags/tag221.xml"/><Relationship Id="rId1" Type="http://schemas.openxmlformats.org/officeDocument/2006/relationships/tags" Target="../tags/tag220.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image" Target="../media/image41.jpeg"/><Relationship Id="rId2" Type="http://schemas.openxmlformats.org/officeDocument/2006/relationships/tags" Target="../tags/tag224.xml"/><Relationship Id="rId1" Type="http://schemas.openxmlformats.org/officeDocument/2006/relationships/tags" Target="../tags/tag223.xml"/></Relationships>
</file>

<file path=ppt/slides/_rels/slide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9" Type="http://schemas.openxmlformats.org/officeDocument/2006/relationships/slideLayout" Target="../slideLayouts/slideLayout2.xml"/><Relationship Id="rId18" Type="http://schemas.openxmlformats.org/officeDocument/2006/relationships/tags" Target="../tags/tag40.xml"/><Relationship Id="rId17" Type="http://schemas.openxmlformats.org/officeDocument/2006/relationships/image" Target="../media/image9.jpeg"/><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4.xml"/></Relationships>
</file>

<file path=ppt/slides/_rels/slide30.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0" Type="http://schemas.openxmlformats.org/officeDocument/2006/relationships/slideLayout" Target="../slideLayouts/slideLayout2.xml"/><Relationship Id="rId2" Type="http://schemas.openxmlformats.org/officeDocument/2006/relationships/tags" Target="../tags/tag229.xml"/><Relationship Id="rId19" Type="http://schemas.openxmlformats.org/officeDocument/2006/relationships/tags" Target="../tags/tag246.xml"/><Relationship Id="rId18" Type="http://schemas.openxmlformats.org/officeDocument/2006/relationships/tags" Target="../tags/tag245.xml"/><Relationship Id="rId17" Type="http://schemas.openxmlformats.org/officeDocument/2006/relationships/tags" Target="../tags/tag244.xml"/><Relationship Id="rId16" Type="http://schemas.openxmlformats.org/officeDocument/2006/relationships/tags" Target="../tags/tag243.xml"/><Relationship Id="rId15" Type="http://schemas.openxmlformats.org/officeDocument/2006/relationships/tags" Target="../tags/tag242.xml"/><Relationship Id="rId14" Type="http://schemas.openxmlformats.org/officeDocument/2006/relationships/tags" Target="../tags/tag241.xml"/><Relationship Id="rId13" Type="http://schemas.openxmlformats.org/officeDocument/2006/relationships/tags" Target="../tags/tag240.xml"/><Relationship Id="rId12" Type="http://schemas.openxmlformats.org/officeDocument/2006/relationships/tags" Target="../tags/tag239.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tags" Target="../tags/tag228.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image" Target="../media/image43.png"/><Relationship Id="rId2" Type="http://schemas.openxmlformats.org/officeDocument/2006/relationships/tags" Target="../tags/tag255.xml"/><Relationship Id="rId1" Type="http://schemas.openxmlformats.org/officeDocument/2006/relationships/tags" Target="../tags/tag254.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10.jpeg"/><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image" Target="../media/image11.jpeg"/><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7.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image" Target="../media/image13.jpeg"/><Relationship Id="rId4" Type="http://schemas.openxmlformats.org/officeDocument/2006/relationships/tags" Target="../tags/tag55.xml"/><Relationship Id="rId3" Type="http://schemas.openxmlformats.org/officeDocument/2006/relationships/tags" Target="../tags/tag54.xml"/><Relationship Id="rId25" Type="http://schemas.openxmlformats.org/officeDocument/2006/relationships/slideLayout" Target="../slideLayouts/slideLayout2.xml"/><Relationship Id="rId24" Type="http://schemas.openxmlformats.org/officeDocument/2006/relationships/tags" Target="../tags/tag73.xml"/><Relationship Id="rId23" Type="http://schemas.openxmlformats.org/officeDocument/2006/relationships/tags" Target="../tags/tag72.xml"/><Relationship Id="rId22" Type="http://schemas.openxmlformats.org/officeDocument/2006/relationships/tags" Target="../tags/tag71.xml"/><Relationship Id="rId21" Type="http://schemas.openxmlformats.org/officeDocument/2006/relationships/tags" Target="../tags/tag70.xml"/><Relationship Id="rId20" Type="http://schemas.openxmlformats.org/officeDocument/2006/relationships/tags" Target="../tags/tag69.xml"/><Relationship Id="rId2" Type="http://schemas.openxmlformats.org/officeDocument/2006/relationships/tags" Target="../tags/tag53.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image" Target="../media/image14.jpeg"/><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tags" Target="../tags/tag52.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image" Target="../media/image15.jpeg"/><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media/image18.jpeg"/><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image" Target="../media/image17.jpeg"/><Relationship Id="rId3" Type="http://schemas.openxmlformats.org/officeDocument/2006/relationships/tags" Target="../tags/tag81.xml"/><Relationship Id="rId2" Type="http://schemas.openxmlformats.org/officeDocument/2006/relationships/image" Target="../media/image16.jpeg"/><Relationship Id="rId12" Type="http://schemas.openxmlformats.org/officeDocument/2006/relationships/slideLayout" Target="../slideLayouts/slideLayout12.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3331994057,2614241464&amp;fm=0&amp;gp=0">
            <a:hlinkClick r:id="rId1"/>
          </p:cNvPr>
          <p:cNvPicPr/>
          <p:nvPr>
            <p:custDataLst>
              <p:tags r:id="rId2"/>
            </p:custDataLst>
          </p:nvPr>
        </p:nvPicPr>
        <p:blipFill>
          <a:blip r:embed="rId3"/>
          <a:stretch>
            <a:fillRect/>
          </a:stretch>
        </p:blipFill>
        <p:spPr>
          <a:xfrm>
            <a:off x="2114550" y="971550"/>
            <a:ext cx="2362200" cy="2667000"/>
          </a:xfrm>
          <a:prstGeom prst="rect">
            <a:avLst/>
          </a:prstGeom>
          <a:noFill/>
          <a:ln>
            <a:noFill/>
            <a:miter lim="800000"/>
            <a:headEnd/>
            <a:tailEnd/>
          </a:ln>
        </p:spPr>
      </p:pic>
      <p:pic>
        <p:nvPicPr>
          <p:cNvPr id="2051" name="Picture 3" descr="u=2251098062,3382629169&amp;fm=3&amp;gp=0">
            <a:hlinkClick r:id="rId4"/>
          </p:cNvPr>
          <p:cNvPicPr/>
          <p:nvPr>
            <p:custDataLst>
              <p:tags r:id="rId5"/>
            </p:custDataLst>
          </p:nvPr>
        </p:nvPicPr>
        <p:blipFill>
          <a:blip r:embed="rId6"/>
          <a:stretch>
            <a:fillRect/>
          </a:stretch>
        </p:blipFill>
        <p:spPr>
          <a:xfrm>
            <a:off x="4984750" y="971550"/>
            <a:ext cx="2590800" cy="2667000"/>
          </a:xfrm>
          <a:prstGeom prst="rect">
            <a:avLst/>
          </a:prstGeom>
          <a:noFill/>
          <a:ln>
            <a:noFill/>
            <a:miter lim="800000"/>
            <a:headEnd/>
            <a:tailEnd/>
          </a:ln>
        </p:spPr>
      </p:pic>
      <p:pic>
        <p:nvPicPr>
          <p:cNvPr id="2052" name="Picture 4" descr="20070826201200472"/>
          <p:cNvPicPr/>
          <p:nvPr>
            <p:custDataLst>
              <p:tags r:id="rId7"/>
            </p:custDataLst>
          </p:nvPr>
        </p:nvPicPr>
        <p:blipFill>
          <a:blip r:embed="rId8"/>
          <a:stretch>
            <a:fillRect/>
          </a:stretch>
        </p:blipFill>
        <p:spPr>
          <a:xfrm>
            <a:off x="8134350" y="971550"/>
            <a:ext cx="2362200" cy="2667000"/>
          </a:xfrm>
          <a:prstGeom prst="rect">
            <a:avLst/>
          </a:prstGeom>
          <a:noFill/>
          <a:ln>
            <a:noFill/>
            <a:miter lim="800000"/>
            <a:headEnd/>
            <a:tailEnd/>
          </a:ln>
        </p:spPr>
      </p:pic>
      <p:sp>
        <p:nvSpPr>
          <p:cNvPr id="2053" name="Text Box 5"/>
          <p:cNvSpPr/>
          <p:nvPr>
            <p:custDataLst>
              <p:tags r:id="rId9"/>
            </p:custDataLst>
          </p:nvPr>
        </p:nvSpPr>
        <p:spPr>
          <a:xfrm>
            <a:off x="1733550" y="3638550"/>
            <a:ext cx="3042920" cy="521970"/>
          </a:xfrm>
          <a:prstGeom prst="rect">
            <a:avLst/>
          </a:prstGeom>
          <a:noFill/>
          <a:ln>
            <a:noFill/>
            <a:miter lim="800000"/>
          </a:ln>
          <a:effectLst/>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ea typeface="黑体" panose="02010609060101010101" pitchFamily="49" charset="-122"/>
              </a:rPr>
              <a:t>英国资产阶级</a:t>
            </a:r>
            <a:r>
              <a:rPr lang="zh-CN" altLang="en-US" sz="2800" b="1">
                <a:solidFill>
                  <a:srgbClr val="FF3300"/>
                </a:solidFill>
                <a:ea typeface="黑体" panose="02010609060101010101" pitchFamily="49" charset="-122"/>
              </a:rPr>
              <a:t>革命</a:t>
            </a:r>
            <a:r>
              <a:rPr lang="zh-CN" altLang="en-US" sz="2800" b="1">
                <a:ea typeface="黑体" panose="02010609060101010101" pitchFamily="49" charset="-122"/>
              </a:rPr>
              <a:t> </a:t>
            </a:r>
            <a:endParaRPr lang="zh-CN" altLang="en-US" sz="2800" b="1">
              <a:ea typeface="黑体" panose="02010609060101010101" pitchFamily="49" charset="-122"/>
            </a:endParaRPr>
          </a:p>
        </p:txBody>
      </p:sp>
      <p:sp>
        <p:nvSpPr>
          <p:cNvPr id="2054" name="Text Box 6"/>
          <p:cNvSpPr/>
          <p:nvPr>
            <p:custDataLst>
              <p:tags r:id="rId10"/>
            </p:custDataLst>
          </p:nvPr>
        </p:nvSpPr>
        <p:spPr>
          <a:xfrm>
            <a:off x="5305425" y="3638550"/>
            <a:ext cx="2166938" cy="521970"/>
          </a:xfrm>
          <a:prstGeom prst="rect">
            <a:avLst/>
          </a:prstGeom>
          <a:noFill/>
          <a:ln>
            <a:noFill/>
            <a:miter lim="800000"/>
          </a:ln>
          <a:effectLst/>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ea typeface="黑体" panose="02010609060101010101" pitchFamily="49" charset="-122"/>
              </a:rPr>
              <a:t>法国大</a:t>
            </a:r>
            <a:r>
              <a:rPr lang="zh-CN" altLang="en-US" sz="2800" b="1">
                <a:solidFill>
                  <a:srgbClr val="FF3300"/>
                </a:solidFill>
                <a:ea typeface="黑体" panose="02010609060101010101" pitchFamily="49" charset="-122"/>
              </a:rPr>
              <a:t>革命</a:t>
            </a:r>
            <a:r>
              <a:rPr lang="zh-CN" altLang="en-US" sz="2800" b="1">
                <a:ea typeface="黑体" panose="02010609060101010101" pitchFamily="49" charset="-122"/>
              </a:rPr>
              <a:t>  </a:t>
            </a:r>
            <a:endParaRPr lang="zh-CN" altLang="en-US" sz="2800" b="1">
              <a:ea typeface="黑体" panose="02010609060101010101" pitchFamily="49" charset="-122"/>
            </a:endParaRPr>
          </a:p>
        </p:txBody>
      </p:sp>
      <p:sp>
        <p:nvSpPr>
          <p:cNvPr id="2055" name="Text Box 7"/>
          <p:cNvSpPr/>
          <p:nvPr>
            <p:custDataLst>
              <p:tags r:id="rId11"/>
            </p:custDataLst>
          </p:nvPr>
        </p:nvSpPr>
        <p:spPr>
          <a:xfrm>
            <a:off x="7905750" y="3638550"/>
            <a:ext cx="2760345" cy="521970"/>
          </a:xfrm>
          <a:prstGeom prst="rect">
            <a:avLst/>
          </a:prstGeom>
          <a:noFill/>
          <a:ln>
            <a:noFill/>
            <a:miter lim="800000"/>
          </a:ln>
          <a:effectLst/>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ea typeface="黑体" panose="02010609060101010101" pitchFamily="49" charset="-122"/>
              </a:rPr>
              <a:t>俄国</a:t>
            </a:r>
            <a:r>
              <a:rPr lang="en-US" altLang="zh-CN" sz="2800" b="1">
                <a:ea typeface="黑体" panose="02010609060101010101" pitchFamily="49" charset="-122"/>
              </a:rPr>
              <a:t>1861</a:t>
            </a:r>
            <a:r>
              <a:rPr lang="zh-CN" altLang="en-US" sz="2800" b="1">
                <a:ea typeface="黑体" panose="02010609060101010101" pitchFamily="49" charset="-122"/>
              </a:rPr>
              <a:t>年</a:t>
            </a:r>
            <a:r>
              <a:rPr lang="zh-CN" altLang="en-US" sz="2800" b="1">
                <a:solidFill>
                  <a:srgbClr val="FF3300"/>
                </a:solidFill>
                <a:ea typeface="黑体" panose="02010609060101010101" pitchFamily="49" charset="-122"/>
              </a:rPr>
              <a:t>改革</a:t>
            </a:r>
            <a:r>
              <a:rPr lang="zh-CN" altLang="en-US" sz="2800" b="1">
                <a:ea typeface="黑体" panose="02010609060101010101" pitchFamily="49" charset="-122"/>
              </a:rPr>
              <a:t> </a:t>
            </a:r>
            <a:endParaRPr lang="zh-CN" altLang="en-US" sz="2800" b="1">
              <a:ea typeface="黑体" panose="02010609060101010101" pitchFamily="49" charset="-122"/>
            </a:endParaRPr>
          </a:p>
        </p:txBody>
      </p:sp>
      <p:sp>
        <p:nvSpPr>
          <p:cNvPr id="2056" name="Text Box 8"/>
          <p:cNvSpPr/>
          <p:nvPr>
            <p:custDataLst>
              <p:tags r:id="rId12"/>
            </p:custDataLst>
          </p:nvPr>
        </p:nvSpPr>
        <p:spPr>
          <a:xfrm>
            <a:off x="2114550" y="4171950"/>
            <a:ext cx="5233035" cy="645160"/>
          </a:xfrm>
          <a:prstGeom prst="rect">
            <a:avLst/>
          </a:prstGeom>
          <a:noFill/>
          <a:ln>
            <a:noFill/>
            <a:miter lim="800000"/>
          </a:ln>
          <a:effectLst/>
        </p:spPr>
        <p:txBody>
          <a:bodyPr wrap="non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3600" b="1">
                <a:solidFill>
                  <a:srgbClr val="FF3300"/>
                </a:solidFill>
                <a:ea typeface="黑体" panose="02010609060101010101" pitchFamily="49" charset="-122"/>
              </a:rPr>
              <a:t>欧美资本主义</a:t>
            </a:r>
            <a:r>
              <a:rPr lang="zh-CN" altLang="en-US" sz="3600" b="1">
                <a:solidFill>
                  <a:srgbClr val="0000FF"/>
                </a:solidFill>
                <a:ea typeface="黑体" panose="02010609060101010101" pitchFamily="49" charset="-122"/>
              </a:rPr>
              <a:t>产生和发展 </a:t>
            </a:r>
            <a:endParaRPr lang="zh-CN" altLang="en-US" sz="3600" b="1">
              <a:solidFill>
                <a:srgbClr val="0000FF"/>
              </a:solidFill>
              <a:ea typeface="黑体" panose="02010609060101010101" pitchFamily="49" charset="-122"/>
            </a:endParaRPr>
          </a:p>
        </p:txBody>
      </p:sp>
      <p:sp>
        <p:nvSpPr>
          <p:cNvPr id="2057" name="AutoShape 9"/>
          <p:cNvSpPr/>
          <p:nvPr>
            <p:custDataLst>
              <p:tags r:id="rId13"/>
            </p:custDataLst>
          </p:nvPr>
        </p:nvSpPr>
        <p:spPr>
          <a:xfrm>
            <a:off x="4095750" y="4705350"/>
            <a:ext cx="304800" cy="409575"/>
          </a:xfrm>
          <a:prstGeom prst="downArrow">
            <a:avLst>
              <a:gd name="adj1" fmla="val 50000"/>
              <a:gd name="adj2" fmla="val 43753"/>
            </a:avLst>
          </a:prstGeom>
          <a:solidFill>
            <a:srgbClr val="66FF33"/>
          </a:solidFill>
          <a:ln>
            <a:solidFill>
              <a:schemeClr val="tx1"/>
            </a:solidFill>
            <a:miter lim="800000"/>
          </a:ln>
          <a:effectLst/>
        </p:spPr>
        <p:txBody>
          <a:bodyPr vert="vert"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indent="0"/>
          </a:p>
        </p:txBody>
      </p:sp>
      <p:sp>
        <p:nvSpPr>
          <p:cNvPr id="2058" name="Text Box 10"/>
          <p:cNvSpPr/>
          <p:nvPr>
            <p:custDataLst>
              <p:tags r:id="rId14"/>
            </p:custDataLst>
          </p:nvPr>
        </p:nvSpPr>
        <p:spPr>
          <a:xfrm>
            <a:off x="2724150" y="5010150"/>
            <a:ext cx="3396615" cy="645160"/>
          </a:xfrm>
          <a:prstGeom prst="rect">
            <a:avLst/>
          </a:prstGeom>
          <a:noFill/>
          <a:ln>
            <a:noFill/>
            <a:miter lim="800000"/>
          </a:ln>
          <a:effectLst/>
        </p:spPr>
        <p:txBody>
          <a:bodyPr wrap="non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3600" b="1">
                <a:solidFill>
                  <a:srgbClr val="0000FF"/>
                </a:solidFill>
                <a:ea typeface="黑体" panose="02010609060101010101" pitchFamily="49" charset="-122"/>
              </a:rPr>
              <a:t>剧烈的</a:t>
            </a:r>
            <a:r>
              <a:rPr lang="zh-CN" altLang="en-US" sz="3600" b="1">
                <a:solidFill>
                  <a:srgbClr val="FF3300"/>
                </a:solidFill>
                <a:ea typeface="黑体" panose="02010609060101010101" pitchFamily="49" charset="-122"/>
              </a:rPr>
              <a:t>社会变革</a:t>
            </a:r>
            <a:r>
              <a:rPr lang="zh-CN" altLang="en-US" sz="3600" b="1">
                <a:solidFill>
                  <a:srgbClr val="0000FF"/>
                </a:solidFill>
                <a:ea typeface="黑体" panose="02010609060101010101" pitchFamily="49" charset="-122"/>
              </a:rPr>
              <a:t> </a:t>
            </a:r>
            <a:endParaRPr lang="zh-CN" altLang="en-US" sz="3600" b="1">
              <a:solidFill>
                <a:srgbClr val="0000FF"/>
              </a:solidFill>
              <a:ea typeface="黑体" panose="02010609060101010101" pitchFamily="49" charset="-122"/>
            </a:endParaRPr>
          </a:p>
        </p:txBody>
      </p:sp>
      <p:sp>
        <p:nvSpPr>
          <p:cNvPr id="2059" name="AutoShape 11"/>
          <p:cNvSpPr/>
          <p:nvPr>
            <p:custDataLst>
              <p:tags r:id="rId15"/>
            </p:custDataLst>
          </p:nvPr>
        </p:nvSpPr>
        <p:spPr>
          <a:xfrm>
            <a:off x="4095750" y="5559425"/>
            <a:ext cx="304800" cy="409575"/>
          </a:xfrm>
          <a:prstGeom prst="downArrow">
            <a:avLst>
              <a:gd name="adj1" fmla="val 50000"/>
              <a:gd name="adj2" fmla="val 43753"/>
            </a:avLst>
          </a:prstGeom>
          <a:solidFill>
            <a:srgbClr val="66FF33"/>
          </a:solidFill>
          <a:ln>
            <a:solidFill>
              <a:schemeClr val="tx1"/>
            </a:solidFill>
            <a:miter lim="800000"/>
          </a:ln>
          <a:effectLst/>
        </p:spPr>
        <p:txBody>
          <a:bodyPr vert="vert"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indent="0"/>
          </a:p>
        </p:txBody>
      </p:sp>
      <p:sp>
        <p:nvSpPr>
          <p:cNvPr id="2060" name="Text Box 12"/>
          <p:cNvSpPr/>
          <p:nvPr>
            <p:custDataLst>
              <p:tags r:id="rId16"/>
            </p:custDataLst>
          </p:nvPr>
        </p:nvSpPr>
        <p:spPr>
          <a:xfrm>
            <a:off x="2495550" y="5894388"/>
            <a:ext cx="3855720" cy="645160"/>
          </a:xfrm>
          <a:prstGeom prst="rect">
            <a:avLst/>
          </a:prstGeom>
          <a:noFill/>
          <a:ln>
            <a:noFill/>
            <a:miter lim="800000"/>
          </a:ln>
          <a:effectLst/>
        </p:spPr>
        <p:txBody>
          <a:bodyPr wrap="non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3600" b="1">
                <a:solidFill>
                  <a:srgbClr val="FF3300"/>
                </a:solidFill>
                <a:ea typeface="黑体" panose="02010609060101010101" pitchFamily="49" charset="-122"/>
              </a:rPr>
              <a:t>思想</a:t>
            </a:r>
            <a:r>
              <a:rPr lang="zh-CN" altLang="en-US" sz="3600" b="1">
                <a:solidFill>
                  <a:srgbClr val="0000FF"/>
                </a:solidFill>
                <a:ea typeface="黑体" panose="02010609060101010101" pitchFamily="49" charset="-122"/>
              </a:rPr>
              <a:t>发生重大变化 </a:t>
            </a:r>
            <a:endParaRPr lang="zh-CN" altLang="en-US" sz="3600" b="1">
              <a:solidFill>
                <a:srgbClr val="0000FF"/>
              </a:solidFill>
              <a:ea typeface="黑体" panose="02010609060101010101" pitchFamily="49" charset="-122"/>
            </a:endParaRPr>
          </a:p>
        </p:txBody>
      </p:sp>
      <p:sp>
        <p:nvSpPr>
          <p:cNvPr id="2061" name="AutoShape 13"/>
          <p:cNvSpPr/>
          <p:nvPr>
            <p:custDataLst>
              <p:tags r:id="rId17"/>
            </p:custDataLst>
          </p:nvPr>
        </p:nvSpPr>
        <p:spPr>
          <a:xfrm>
            <a:off x="6381750" y="6076950"/>
            <a:ext cx="762000" cy="228600"/>
          </a:xfrm>
          <a:prstGeom prst="rightArrow">
            <a:avLst>
              <a:gd name="adj1" fmla="val 50000"/>
              <a:gd name="adj2" fmla="val 83333"/>
            </a:avLst>
          </a:prstGeom>
          <a:solidFill>
            <a:srgbClr val="66FF33"/>
          </a:solidFill>
          <a:ln>
            <a:solidFill>
              <a:schemeClr val="tx1"/>
            </a:solidFill>
            <a:miter lim="800000"/>
          </a:ln>
          <a:effectLst/>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indent="0"/>
          </a:p>
        </p:txBody>
      </p:sp>
      <p:sp>
        <p:nvSpPr>
          <p:cNvPr id="2062" name="Text Box 15"/>
          <p:cNvSpPr/>
          <p:nvPr>
            <p:custDataLst>
              <p:tags r:id="rId18"/>
            </p:custDataLst>
          </p:nvPr>
        </p:nvSpPr>
        <p:spPr>
          <a:xfrm>
            <a:off x="7143750" y="5619750"/>
            <a:ext cx="3429000" cy="1198880"/>
          </a:xfrm>
          <a:prstGeom prst="rect">
            <a:avLst/>
          </a:prstGeom>
          <a:noFill/>
          <a:ln>
            <a:noFill/>
            <a:miter lim="800000"/>
          </a:ln>
          <a:effectLst/>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3600" b="1">
                <a:solidFill>
                  <a:srgbClr val="0000FF"/>
                </a:solidFill>
                <a:ea typeface="黑体" panose="02010609060101010101" pitchFamily="49" charset="-122"/>
              </a:rPr>
              <a:t>推动了近代科学和文化的发展。</a:t>
            </a:r>
            <a:endParaRPr lang="zh-CN" altLang="en-US" sz="3600" b="1">
              <a:solidFill>
                <a:srgbClr val="0000FF"/>
              </a:solidFill>
              <a:ea typeface="黑体" panose="02010609060101010101" pitchFamily="49" charset="-122"/>
            </a:endParaRPr>
          </a:p>
        </p:txBody>
      </p:sp>
      <p:sp>
        <p:nvSpPr>
          <p:cNvPr id="2" name="文本框 1"/>
          <p:cNvSpPr txBox="1"/>
          <p:nvPr>
            <p:custDataLst>
              <p:tags r:id="rId19"/>
            </p:custDataLst>
          </p:nvPr>
        </p:nvSpPr>
        <p:spPr>
          <a:xfrm>
            <a:off x="187325" y="667385"/>
            <a:ext cx="1927225" cy="583565"/>
          </a:xfrm>
          <a:prstGeom prst="rect">
            <a:avLst/>
          </a:prstGeom>
          <a:solidFill>
            <a:srgbClr val="FFFF00"/>
          </a:solidFill>
        </p:spPr>
        <p:txBody>
          <a:bodyPr wrap="square" rtlCol="0">
            <a:spAutoFit/>
          </a:bodyPr>
          <a:lstStyle/>
          <a:p>
            <a:r>
              <a:rPr lang="zh-CN" altLang="zh-CN" sz="3200" b="1">
                <a:solidFill>
                  <a:srgbClr val="FF0000"/>
                </a:solidFill>
                <a:latin typeface="宋体" panose="02010600030101010101" pitchFamily="2" charset="-122"/>
                <a:ea typeface="宋体" panose="02010600030101010101" pitchFamily="2" charset="-122"/>
              </a:rPr>
              <a:t>导入新课</a:t>
            </a:r>
            <a:endParaRPr lang="zh-CN" altLang="zh-CN" sz="3200" b="1">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additive="base">
                                        <p:cTn id="6" dur="1" fill="hold">
                                          <p:stCondLst>
                                            <p:cond delay="0"/>
                                          </p:stCondLst>
                                        </p:cTn>
                                        <p:tgtEl>
                                          <p:spTgt spid="2056"/>
                                        </p:tgtEl>
                                        <p:attrNameLst>
                                          <p:attrName>style.visibility</p:attrName>
                                        </p:attrNameLst>
                                      </p:cBhvr>
                                      <p:to>
                                        <p:strVal val="visible"/>
                                      </p:to>
                                    </p:set>
                                    <p:animEffect transition="in" filter="blinds(horizontal)">
                                      <p:cBhvr additive="base">
                                        <p:cTn id="7" dur="500" fill="hold"/>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additive="base">
                                        <p:cTn id="11" dur="1" fill="hold">
                                          <p:stCondLst>
                                            <p:cond delay="0"/>
                                          </p:stCondLst>
                                        </p:cTn>
                                        <p:tgtEl>
                                          <p:spTgt spid="2057"/>
                                        </p:tgtEl>
                                        <p:attrNameLst>
                                          <p:attrName>style.visibility</p:attrName>
                                        </p:attrNameLst>
                                      </p:cBhvr>
                                      <p:to>
                                        <p:strVal val="visible"/>
                                      </p:to>
                                    </p:set>
                                    <p:animEffect transition="in" filter="blinds(horizontal)">
                                      <p:cBhvr additive="base">
                                        <p:cTn id="12" dur="500" fill="hold"/>
                                        <p:tgtEl>
                                          <p:spTgt spid="20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additive="base">
                                        <p:cTn id="16" dur="1" fill="hold">
                                          <p:stCondLst>
                                            <p:cond delay="0"/>
                                          </p:stCondLst>
                                        </p:cTn>
                                        <p:tgtEl>
                                          <p:spTgt spid="2058"/>
                                        </p:tgtEl>
                                        <p:attrNameLst>
                                          <p:attrName>style.visibility</p:attrName>
                                        </p:attrNameLst>
                                      </p:cBhvr>
                                      <p:to>
                                        <p:strVal val="visible"/>
                                      </p:to>
                                    </p:set>
                                    <p:animEffect transition="in" filter="blinds(horizontal)">
                                      <p:cBhvr additive="base">
                                        <p:cTn id="17" dur="500" fill="hold"/>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stCondLst>
                                    <p:cond delay="0"/>
                                  </p:stCondLst>
                                  <p:childTnLst>
                                    <p:set>
                                      <p:cBhvr additive="base">
                                        <p:cTn id="21" dur="1" fill="hold">
                                          <p:stCondLst>
                                            <p:cond delay="0"/>
                                          </p:stCondLst>
                                        </p:cTn>
                                        <p:tgtEl>
                                          <p:spTgt spid="2059"/>
                                        </p:tgtEl>
                                        <p:attrNameLst>
                                          <p:attrName>style.visibility</p:attrName>
                                        </p:attrNameLst>
                                      </p:cBhvr>
                                      <p:to>
                                        <p:strVal val="visible"/>
                                      </p:to>
                                    </p:set>
                                    <p:animEffect transition="in" filter="blinds(horizontal)">
                                      <p:cBhvr additive="base">
                                        <p:cTn id="22" dur="500" fill="hold"/>
                                        <p:tgtEl>
                                          <p:spTgt spid="20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4" nodeType="clickEffect">
                                  <p:stCondLst>
                                    <p:cond delay="0"/>
                                  </p:stCondLst>
                                  <p:childTnLst>
                                    <p:set>
                                      <p:cBhvr additive="base">
                                        <p:cTn id="26" dur="1" fill="hold">
                                          <p:stCondLst>
                                            <p:cond delay="0"/>
                                          </p:stCondLst>
                                        </p:cTn>
                                        <p:tgtEl>
                                          <p:spTgt spid="2060"/>
                                        </p:tgtEl>
                                        <p:attrNameLst>
                                          <p:attrName>style.visibility</p:attrName>
                                        </p:attrNameLst>
                                      </p:cBhvr>
                                      <p:to>
                                        <p:strVal val="visible"/>
                                      </p:to>
                                    </p:set>
                                    <p:animEffect transition="in" filter="blinds(horizontal)">
                                      <p:cBhvr additive="base">
                                        <p:cTn id="27" dur="500" fill="hold"/>
                                        <p:tgtEl>
                                          <p:spTgt spid="206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5" nodeType="clickEffect">
                                  <p:stCondLst>
                                    <p:cond delay="0"/>
                                  </p:stCondLst>
                                  <p:childTnLst>
                                    <p:set>
                                      <p:cBhvr additive="base">
                                        <p:cTn id="31" dur="1" fill="hold">
                                          <p:stCondLst>
                                            <p:cond delay="0"/>
                                          </p:stCondLst>
                                        </p:cTn>
                                        <p:tgtEl>
                                          <p:spTgt spid="2061"/>
                                        </p:tgtEl>
                                        <p:attrNameLst>
                                          <p:attrName>style.visibility</p:attrName>
                                        </p:attrNameLst>
                                      </p:cBhvr>
                                      <p:to>
                                        <p:strVal val="visible"/>
                                      </p:to>
                                    </p:set>
                                    <p:animEffect transition="in" filter="blinds(horizontal)">
                                      <p:cBhvr additive="base">
                                        <p:cTn id="32" dur="500" fill="hold"/>
                                        <p:tgtEl>
                                          <p:spTgt spid="206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6" nodeType="clickEffect">
                                  <p:stCondLst>
                                    <p:cond delay="0"/>
                                  </p:stCondLst>
                                  <p:childTnLst>
                                    <p:set>
                                      <p:cBhvr additive="base">
                                        <p:cTn id="36" dur="1" fill="hold">
                                          <p:stCondLst>
                                            <p:cond delay="0"/>
                                          </p:stCondLst>
                                        </p:cTn>
                                        <p:tgtEl>
                                          <p:spTgt spid="2062"/>
                                        </p:tgtEl>
                                        <p:attrNameLst>
                                          <p:attrName>style.visibility</p:attrName>
                                        </p:attrNameLst>
                                      </p:cBhvr>
                                      <p:to>
                                        <p:strVal val="visible"/>
                                      </p:to>
                                    </p:set>
                                    <p:animEffect transition="in" filter="blinds(horizontal)">
                                      <p:cBhvr additive="base">
                                        <p:cTn id="37" dur="500" fill="hold"/>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ldLvl="0" animBg="1"/>
      <p:bldP spid="2057" grpId="1" bldLvl="0" animBg="1"/>
      <p:bldP spid="2058" grpId="2" bldLvl="0" animBg="1"/>
      <p:bldP spid="2059" grpId="3" bldLvl="0" animBg="1"/>
      <p:bldP spid="2060" grpId="4" bldLvl="0" animBg="1"/>
      <p:bldP spid="2061" grpId="5" bldLvl="0" animBg="1"/>
      <p:bldP spid="2062" grpId="6"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2"/>
          <p:cNvPicPr/>
          <p:nvPr>
            <p:custDataLst>
              <p:tags r:id="rId1"/>
            </p:custDataLst>
          </p:nvPr>
        </p:nvPicPr>
        <p:blipFill>
          <a:blip r:embed="rId2"/>
          <a:stretch>
            <a:fillRect/>
          </a:stretch>
        </p:blipFill>
        <p:spPr>
          <a:xfrm>
            <a:off x="9739312" y="5218112"/>
            <a:ext cx="1076325" cy="1755775"/>
          </a:xfrm>
          <a:prstGeom prst="rect">
            <a:avLst/>
          </a:prstGeom>
          <a:noFill/>
          <a:ln>
            <a:noFill/>
            <a:miter lim="800000"/>
            <a:headEnd/>
            <a:tailEnd/>
          </a:ln>
          <a:effectLst/>
        </p:spPr>
      </p:pic>
      <p:sp>
        <p:nvSpPr>
          <p:cNvPr id="7171" name="Text Box 2"/>
          <p:cNvSpPr/>
          <p:nvPr>
            <p:custDataLst>
              <p:tags r:id="rId3"/>
            </p:custDataLst>
          </p:nvPr>
        </p:nvSpPr>
        <p:spPr>
          <a:xfrm>
            <a:off x="904875" y="5105400"/>
            <a:ext cx="2771775" cy="1066800"/>
          </a:xfrm>
          <a:prstGeom prst="rect">
            <a:avLst/>
          </a:prstGeom>
          <a:noFill/>
          <a:ln>
            <a:noFill/>
            <a:miter lim="1000000"/>
          </a:ln>
          <a:effectLst/>
        </p:spPr>
        <p:txBody>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a:lnSpc>
                <a:spcPts val="3600"/>
              </a:lnSpc>
            </a:pPr>
            <a:r>
              <a:rPr lang="en-US" altLang="en-US" sz="3200" b="1">
                <a:solidFill>
                  <a:srgbClr val="000099"/>
                </a:solidFill>
                <a:latin typeface="Times New Roman" panose="02020603050405020304" pitchFamily="18" charset="0"/>
                <a:ea typeface="楷体_GB2312" charset="-122"/>
              </a:rPr>
              <a:t>达尔文</a:t>
            </a:r>
            <a:endParaRPr lang="en-US" altLang="en-US" sz="3200" b="1">
              <a:solidFill>
                <a:srgbClr val="000099"/>
              </a:solidFill>
              <a:latin typeface="Times New Roman" panose="02020603050405020304" pitchFamily="18" charset="0"/>
              <a:ea typeface="楷体_GB2312" charset="-122"/>
            </a:endParaRPr>
          </a:p>
          <a:p>
            <a:pPr marL="0" marR="0" lvl="0" indent="0" algn="ctr">
              <a:lnSpc>
                <a:spcPts val="3600"/>
              </a:lnSpc>
            </a:pPr>
            <a:r>
              <a:rPr lang="en-US" altLang="en-US" sz="3200" b="1">
                <a:solidFill>
                  <a:srgbClr val="000099"/>
                </a:solidFill>
              </a:rPr>
              <a:t>(</a:t>
            </a:r>
            <a:r>
              <a:rPr lang="en-US" altLang="zh-CN" sz="3200" b="1">
                <a:solidFill>
                  <a:srgbClr val="000099"/>
                </a:solidFill>
              </a:rPr>
              <a:t>1809—1882</a:t>
            </a:r>
            <a:r>
              <a:rPr lang="en-US" altLang="en-US" sz="3200" b="1">
                <a:solidFill>
                  <a:srgbClr val="000099"/>
                </a:solidFill>
              </a:rPr>
              <a:t>)</a:t>
            </a:r>
            <a:endParaRPr lang="en-US" altLang="en-US" sz="3200" b="1">
              <a:solidFill>
                <a:srgbClr val="000099"/>
              </a:solidFill>
            </a:endParaRPr>
          </a:p>
        </p:txBody>
      </p:sp>
      <p:sp>
        <p:nvSpPr>
          <p:cNvPr id="7172" name="Text Box 15"/>
          <p:cNvSpPr>
            <a:spLocks noChangeArrowheads="1"/>
          </p:cNvSpPr>
          <p:nvPr>
            <p:custDataLst>
              <p:tags r:id="rId4"/>
            </p:custDataLst>
          </p:nvPr>
        </p:nvSpPr>
        <p:spPr bwMode="auto">
          <a:xfrm>
            <a:off x="4267200" y="1470025"/>
            <a:ext cx="1546225"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10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0" fontAlgn="base" hangingPunct="0">
              <a:lnSpc>
                <a:spcPct val="100000"/>
              </a:lnSpc>
              <a:spcBef>
                <a:spcPct val="0"/>
              </a:spcBef>
              <a:spcAft>
                <a:spcPct val="0"/>
              </a:spcAft>
              <a:buClrTx/>
              <a:buSzTx/>
              <a:buFont typeface="Arial" panose="020B0604020202020204" pitchFamily="34" charset="0"/>
              <a:buNone/>
            </a:pPr>
            <a:r>
              <a:rPr lang="en-US"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rPr>
              <a:t>国籍：贡献：</a:t>
            </a:r>
            <a:endParaRPr lang="en-US"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endParaRPr>
          </a:p>
          <a:p>
            <a:pPr marL="0" marR="0" lvl="0" indent="0" algn="l" defTabSz="914400" rtl="0" eaLnBrk="0" fontAlgn="base" hangingPunct="0">
              <a:lnSpc>
                <a:spcPct val="100000"/>
              </a:lnSpc>
              <a:spcBef>
                <a:spcPct val="0"/>
              </a:spcBef>
              <a:spcAft>
                <a:spcPct val="0"/>
              </a:spcAft>
              <a:buClrTx/>
              <a:buSzTx/>
              <a:buFont typeface="Arial" panose="020B0604020202020204" pitchFamily="34" charset="0"/>
              <a:buNone/>
            </a:pPr>
            <a:endParaRPr lang="en-US"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endParaRPr>
          </a:p>
          <a:p>
            <a:pPr marL="0" marR="0" lvl="0" indent="0" algn="l" defTabSz="914400" rtl="0" eaLnBrk="0" fontAlgn="base" hangingPunct="0">
              <a:lnSpc>
                <a:spcPct val="100000"/>
              </a:lnSpc>
              <a:spcBef>
                <a:spcPct val="0"/>
              </a:spcBef>
              <a:spcAft>
                <a:spcPct val="0"/>
              </a:spcAft>
              <a:buClrTx/>
              <a:buSzTx/>
              <a:buFont typeface="Arial" panose="020B0604020202020204" pitchFamily="34" charset="0"/>
              <a:buNone/>
            </a:pPr>
            <a:endParaRPr lang="en-US"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endParaRPr>
          </a:p>
          <a:p>
            <a:pPr marL="0" marR="0" lvl="0" indent="0" algn="l" defTabSz="914400" rtl="0" eaLnBrk="0" fontAlgn="base" hangingPunct="0">
              <a:lnSpc>
                <a:spcPct val="100000"/>
              </a:lnSpc>
              <a:spcBef>
                <a:spcPct val="0"/>
              </a:spcBef>
              <a:spcAft>
                <a:spcPct val="0"/>
              </a:spcAft>
              <a:buClrTx/>
              <a:buSzTx/>
              <a:buFont typeface="Arial" panose="020B0604020202020204" pitchFamily="34" charset="0"/>
              <a:buNone/>
            </a:pPr>
            <a:r>
              <a:rPr lang="en-US"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rPr>
              <a:t>影响：</a:t>
            </a:r>
            <a:endParaRPr lang="en-US"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endParaRPr>
          </a:p>
          <a:p>
            <a:pPr marL="0" marR="0" lvl="0" indent="0" algn="l" defTabSz="914400" rtl="0" eaLnBrk="0" fontAlgn="base" hangingPunct="0">
              <a:lnSpc>
                <a:spcPct val="100000"/>
              </a:lnSpc>
              <a:spcBef>
                <a:spcPct val="0"/>
              </a:spcBef>
              <a:spcAft>
                <a:spcPct val="0"/>
              </a:spcAft>
              <a:buClrTx/>
              <a:buSzTx/>
              <a:buFont typeface="Arial" panose="020B0604020202020204" pitchFamily="34" charset="0"/>
              <a:buNone/>
            </a:pPr>
            <a:endParaRPr lang="en-US"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endParaRPr>
          </a:p>
          <a:p>
            <a:pPr marL="0" marR="0" lvl="0" indent="0" algn="l" defTabSz="914400" rtl="0" eaLnBrk="0" fontAlgn="base" hangingPunct="0">
              <a:lnSpc>
                <a:spcPct val="100000"/>
              </a:lnSpc>
              <a:spcBef>
                <a:spcPct val="0"/>
              </a:spcBef>
              <a:spcAft>
                <a:spcPct val="0"/>
              </a:spcAft>
              <a:buClrTx/>
              <a:buSzTx/>
              <a:buFont typeface="Arial" panose="020B0604020202020204" pitchFamily="34" charset="0"/>
              <a:buNone/>
            </a:pPr>
            <a:endParaRPr lang="en-US"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endParaRPr>
          </a:p>
          <a:p>
            <a:pPr marL="0" marR="0" lvl="0" indent="0" algn="l" defTabSz="914400" rtl="0" eaLnBrk="0" fontAlgn="base" hangingPunct="0">
              <a:lnSpc>
                <a:spcPct val="100000"/>
              </a:lnSpc>
              <a:spcBef>
                <a:spcPct val="0"/>
              </a:spcBef>
              <a:spcAft>
                <a:spcPct val="0"/>
              </a:spcAft>
              <a:buClrTx/>
              <a:buSzTx/>
              <a:buFont typeface="Arial" panose="020B0604020202020204" pitchFamily="34" charset="0"/>
              <a:buNone/>
            </a:pPr>
            <a:endParaRPr lang="en-US"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endParaRPr>
          </a:p>
          <a:p>
            <a:pPr marL="0" marR="0" lvl="0" indent="0" algn="l" defTabSz="914400" rtl="0" eaLnBrk="0" fontAlgn="base" hangingPunct="0">
              <a:lnSpc>
                <a:spcPct val="100000"/>
              </a:lnSpc>
              <a:spcBef>
                <a:spcPct val="0"/>
              </a:spcBef>
              <a:spcAft>
                <a:spcPct val="0"/>
              </a:spcAft>
              <a:buClrTx/>
              <a:buSzTx/>
              <a:buFont typeface="Arial" panose="020B0604020202020204" pitchFamily="34" charset="0"/>
              <a:buNone/>
            </a:pPr>
            <a:r>
              <a:rPr lang="zh-CN"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sym typeface="Arial" panose="020B0604020202020204" pitchFamily="34" charset="0"/>
              </a:rPr>
              <a:t>名言：</a:t>
            </a:r>
            <a:endParaRPr lang="en-US"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endParaRPr>
          </a:p>
        </p:txBody>
      </p:sp>
      <p:sp>
        <p:nvSpPr>
          <p:cNvPr id="7173" name="Rectangle 16"/>
          <p:cNvSpPr/>
          <p:nvPr>
            <p:custDataLst>
              <p:tags r:id="rId5"/>
            </p:custDataLst>
          </p:nvPr>
        </p:nvSpPr>
        <p:spPr>
          <a:xfrm>
            <a:off x="5456238" y="1535112"/>
            <a:ext cx="1198562" cy="582612"/>
          </a:xfrm>
          <a:prstGeom prst="rect">
            <a:avLst/>
          </a:prstGeom>
          <a:noFill/>
          <a:ln>
            <a:noFill/>
            <a:miter lim="800000"/>
          </a:ln>
          <a:effectLst/>
        </p:spPr>
        <p:txBody>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buSzPct val="25000"/>
            </a:pPr>
            <a:r>
              <a:rPr lang="zh-CN" altLang="en-US" sz="2800" b="1">
                <a:latin typeface="Arial Rounded MT Bold" panose="020F0704030504030204" pitchFamily="34" charset="0"/>
                <a:ea typeface="微软雅黑" panose="020B0503020204020204" pitchFamily="34" charset="-122"/>
                <a:sym typeface="Arial Rounded MT Bold" panose="020F0704030504030204" pitchFamily="34" charset="0"/>
              </a:rPr>
              <a:t>英国</a:t>
            </a:r>
            <a:endParaRPr lang="zh-CN" altLang="en-US" sz="2800" b="1">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7174" name="Rectangle 18"/>
          <p:cNvSpPr>
            <a:spLocks noChangeArrowheads="1"/>
          </p:cNvSpPr>
          <p:nvPr>
            <p:custDataLst>
              <p:tags r:id="rId6"/>
            </p:custDataLst>
          </p:nvPr>
        </p:nvSpPr>
        <p:spPr bwMode="auto">
          <a:xfrm>
            <a:off x="5389562" y="3457575"/>
            <a:ext cx="4918075" cy="176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10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0" fontAlgn="base" hangingPunct="0">
              <a:lnSpc>
                <a:spcPct val="100000"/>
              </a:lnSpc>
              <a:spcBef>
                <a:spcPct val="0"/>
              </a:spcBef>
              <a:spcAft>
                <a:spcPct val="0"/>
              </a:spcAft>
              <a:buClrTx/>
              <a:buSzTx/>
              <a:buFont typeface="Arial" panose="020B0604020202020204" pitchFamily="34" charset="0"/>
              <a:buNone/>
            </a:pPr>
            <a:r>
              <a:rPr lang="en-US" altLang="zh-CN" sz="2800" b="1">
                <a:effectLst>
                  <a:outerShdw blurRad="38100" dist="38100" dir="2700000" algn="tl">
                    <a:schemeClr val="bg2"/>
                  </a:outerShdw>
                </a:effectLst>
                <a:latin typeface="黑体" panose="02010609060101010101" pitchFamily="49" charset="-122"/>
                <a:ea typeface="黑体" panose="02010609060101010101" pitchFamily="49" charset="-122"/>
                <a:sym typeface="Arial" panose="020B0604020202020204" pitchFamily="34" charset="0"/>
              </a:rPr>
              <a:t>《</a:t>
            </a:r>
            <a:r>
              <a:rPr lang="en-US" altLang="en-US" sz="2800" b="1">
                <a:effectLst>
                  <a:outerShdw blurRad="38100" dist="38100" dir="2700000" algn="tl">
                    <a:schemeClr val="bg2"/>
                  </a:outerShdw>
                </a:effectLst>
                <a:latin typeface="黑体" panose="02010609060101010101" pitchFamily="49" charset="-122"/>
                <a:ea typeface="黑体" panose="02010609060101010101" pitchFamily="49" charset="-122"/>
                <a:sym typeface="Arial" panose="020B0604020202020204" pitchFamily="34" charset="0"/>
              </a:rPr>
              <a:t>物种起源</a:t>
            </a:r>
            <a:r>
              <a:rPr lang="en-US" altLang="zh-CN" sz="2800" b="1">
                <a:effectLst>
                  <a:outerShdw blurRad="38100" dist="38100" dir="2700000" algn="tl">
                    <a:schemeClr val="bg2"/>
                  </a:outerShdw>
                </a:effectLst>
                <a:latin typeface="黑体" panose="02010609060101010101" pitchFamily="49" charset="-122"/>
                <a:ea typeface="黑体" panose="02010609060101010101" pitchFamily="49" charset="-122"/>
                <a:sym typeface="Arial" panose="020B0604020202020204" pitchFamily="34" charset="0"/>
              </a:rPr>
              <a:t>》</a:t>
            </a:r>
            <a:r>
              <a:rPr lang="en-US" altLang="en-US" sz="2800" b="1">
                <a:effectLst>
                  <a:outerShdw blurRad="38100" dist="38100" dir="2700000" algn="tl">
                    <a:schemeClr val="bg2"/>
                  </a:outerShdw>
                </a:effectLst>
                <a:latin typeface="黑体" panose="02010609060101010101" pitchFamily="49" charset="-122"/>
                <a:ea typeface="黑体" panose="02010609060101010101" pitchFamily="49" charset="-122"/>
                <a:sym typeface="Arial" panose="020B0604020202020204" pitchFamily="34" charset="0"/>
              </a:rPr>
              <a:t>的出版,打破了千百年来“上帝创造万物”的神创论,是</a:t>
            </a:r>
            <a:r>
              <a:rPr lang="en-US" altLang="en-US" sz="2800" b="1">
                <a:solidFill>
                  <a:srgbClr val="FF0000"/>
                </a:solidFill>
                <a:effectLst>
                  <a:outerShdw blurRad="38100" dist="38100" dir="2700000" algn="tl">
                    <a:schemeClr val="bg2"/>
                  </a:outerShdw>
                </a:effectLst>
                <a:latin typeface="黑体" panose="02010609060101010101" pitchFamily="49" charset="-122"/>
                <a:ea typeface="黑体" panose="02010609060101010101" pitchFamily="49" charset="-122"/>
                <a:sym typeface="Arial" panose="020B0604020202020204" pitchFamily="34" charset="0"/>
              </a:rPr>
              <a:t>生物科学的一次伟大革命</a:t>
            </a:r>
            <a:r>
              <a:rPr lang="zh-CN" altLang="en-US" sz="2800" b="1">
                <a:solidFill>
                  <a:srgbClr val="FF0000"/>
                </a:solidFill>
                <a:effectLst>
                  <a:outerShdw blurRad="38100" dist="38100" dir="2700000" algn="tl">
                    <a:schemeClr val="bg2"/>
                  </a:outerShdw>
                </a:effectLst>
                <a:latin typeface="黑体" panose="02010609060101010101" pitchFamily="49" charset="-122"/>
                <a:ea typeface="黑体" panose="02010609060101010101" pitchFamily="49" charset="-122"/>
                <a:sym typeface="Arial" panose="020B0604020202020204" pitchFamily="34" charset="0"/>
              </a:rPr>
              <a:t>。</a:t>
            </a:r>
            <a:endParaRPr lang="en-US" altLang="en-US" sz="2800" b="1">
              <a:solidFill>
                <a:srgbClr val="FF0000"/>
              </a:solidFill>
              <a:effectLst>
                <a:outerShdw blurRad="38100" dist="38100" dir="2700000" algn="tl">
                  <a:schemeClr val="bg2"/>
                </a:outerShdw>
              </a:effectLst>
              <a:latin typeface="黑体" panose="02010609060101010101" pitchFamily="49" charset="-122"/>
              <a:ea typeface="黑体" panose="02010609060101010101" pitchFamily="49" charset="-122"/>
              <a:sym typeface="Arial" panose="020B0604020202020204" pitchFamily="34" charset="0"/>
            </a:endParaRPr>
          </a:p>
        </p:txBody>
      </p:sp>
      <p:pic>
        <p:nvPicPr>
          <p:cNvPr id="7175" name="Picture 20" descr="W020080904540420090641"/>
          <p:cNvPicPr/>
          <p:nvPr>
            <p:ph sz="half" idx="4294967295"/>
            <p:custDataLst>
              <p:tags r:id="rId7"/>
            </p:custDataLst>
          </p:nvPr>
        </p:nvPicPr>
        <p:blipFill>
          <a:blip r:embed="rId8"/>
          <a:srcRect t="-609" r="51138"/>
          <a:stretch>
            <a:fillRect/>
          </a:stretch>
        </p:blipFill>
        <p:spPr>
          <a:xfrm>
            <a:off x="1076325" y="1631950"/>
            <a:ext cx="2428875" cy="3473450"/>
          </a:xfrm>
          <a:prstGeom prst="rect">
            <a:avLst/>
          </a:prstGeom>
          <a:noFill/>
          <a:ln cap="flat">
            <a:noFill/>
            <a:prstDash val="solid"/>
            <a:miter lim="800000"/>
            <a:headEnd type="none" w="med" len="med"/>
            <a:tailEnd type="none" w="med" len="med"/>
          </a:ln>
          <a:effectLst>
            <a:outerShdw algn="ctr">
              <a:srgbClr val="808080"/>
            </a:outerShdw>
          </a:effectLst>
        </p:spPr>
      </p:pic>
      <p:sp>
        <p:nvSpPr>
          <p:cNvPr id="7176" name="Text Box 14"/>
          <p:cNvSpPr/>
          <p:nvPr>
            <p:custDataLst>
              <p:tags r:id="rId9"/>
            </p:custDataLst>
          </p:nvPr>
        </p:nvSpPr>
        <p:spPr>
          <a:xfrm>
            <a:off x="5410200" y="2043112"/>
            <a:ext cx="4648200" cy="1433512"/>
          </a:xfrm>
          <a:prstGeom prst="rect">
            <a:avLst/>
          </a:prstGeom>
          <a:noFill/>
          <a:ln>
            <a:noFill/>
            <a:miter lim="800000"/>
          </a:ln>
          <a:effectLst/>
        </p:spPr>
        <p:txBody>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r>
              <a:rPr lang="zh-CN" altLang="en-US" sz="2800" b="1">
                <a:solidFill>
                  <a:srgbClr val="000099"/>
                </a:solidFill>
                <a:latin typeface="微软雅黑" panose="020B0503020204020204" pitchFamily="34" charset="-122"/>
                <a:ea typeface="微软雅黑" panose="020B0503020204020204" pitchFamily="34" charset="-122"/>
                <a:sym typeface="Arial Rounded MT Bold" panose="020F0704030504030204" pitchFamily="34" charset="0"/>
              </a:rPr>
              <a:t>1859年出版</a:t>
            </a:r>
            <a:r>
              <a:rPr lang="en-US" altLang="zh-CN" sz="2800" b="1">
                <a:solidFill>
                  <a:srgbClr val="000099"/>
                </a:solidFill>
                <a:latin typeface="微软雅黑" panose="020B0503020204020204" pitchFamily="34" charset="-122"/>
                <a:ea typeface="微软雅黑" panose="020B0503020204020204" pitchFamily="34" charset="-122"/>
                <a:sym typeface="Arial Rounded MT Bold" panose="020F0704030504030204" pitchFamily="34" charset="0"/>
              </a:rPr>
              <a:t>《</a:t>
            </a:r>
            <a:r>
              <a:rPr lang="zh-CN" altLang="en-US" sz="2800" b="1">
                <a:solidFill>
                  <a:srgbClr val="000099"/>
                </a:solidFill>
                <a:latin typeface="微软雅黑" panose="020B0503020204020204" pitchFamily="34" charset="-122"/>
                <a:ea typeface="微软雅黑" panose="020B0503020204020204" pitchFamily="34" charset="-122"/>
                <a:sym typeface="Arial Rounded MT Bold" panose="020F0704030504030204" pitchFamily="34" charset="0"/>
              </a:rPr>
              <a:t>物种起源</a:t>
            </a:r>
            <a:r>
              <a:rPr lang="en-US" altLang="zh-CN" sz="2800" b="1">
                <a:solidFill>
                  <a:srgbClr val="000099"/>
                </a:solidFill>
                <a:latin typeface="微软雅黑" panose="020B0503020204020204" pitchFamily="34" charset="-122"/>
                <a:ea typeface="微软雅黑" panose="020B0503020204020204" pitchFamily="34" charset="-122"/>
                <a:sym typeface="Arial Rounded MT Bold" panose="020F0704030504030204" pitchFamily="34" charset="0"/>
              </a:rPr>
              <a:t>》,</a:t>
            </a:r>
            <a:r>
              <a:rPr lang="zh-CN" altLang="en-US" sz="2800" b="1">
                <a:solidFill>
                  <a:srgbClr val="000099"/>
                </a:solidFill>
                <a:latin typeface="微软雅黑" panose="020B0503020204020204" pitchFamily="34" charset="-122"/>
                <a:ea typeface="微软雅黑" panose="020B0503020204020204" pitchFamily="34" charset="-122"/>
                <a:sym typeface="Arial Rounded MT Bold" panose="020F0704030504030204" pitchFamily="34" charset="0"/>
              </a:rPr>
              <a:t>提出“进化论”的思想。</a:t>
            </a:r>
            <a:endParaRPr lang="zh-CN" altLang="en-US" sz="2800" b="1">
              <a:solidFill>
                <a:srgbClr val="000099"/>
              </a:solidFill>
              <a:latin typeface="微软雅黑" panose="020B0503020204020204" pitchFamily="34" charset="-122"/>
              <a:ea typeface="微软雅黑" panose="020B0503020204020204" pitchFamily="34" charset="-122"/>
              <a:sym typeface="Arial Rounded MT Bold" panose="020F0704030504030204" pitchFamily="34" charset="0"/>
            </a:endParaRPr>
          </a:p>
          <a:p>
            <a:pPr marL="0" marR="0" lvl="0" indent="0"/>
            <a:r>
              <a:rPr lang="en-US" altLang="zh-CN" sz="2800" b="1">
                <a:solidFill>
                  <a:srgbClr val="FF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2800" b="1">
                <a:solidFill>
                  <a:srgbClr val="FF0000"/>
                </a:solidFill>
                <a:latin typeface="微软雅黑" panose="020B0503020204020204" pitchFamily="34" charset="-122"/>
                <a:ea typeface="微软雅黑" panose="020B0503020204020204" pitchFamily="34" charset="-122"/>
                <a:sym typeface="黑体" panose="02010609060101010101" pitchFamily="49" charset="-122"/>
              </a:rPr>
              <a:t>生物科学的一次伟大革命</a:t>
            </a:r>
            <a:r>
              <a:rPr lang="en-US" altLang="zh-CN" sz="2800" b="1">
                <a:solidFill>
                  <a:srgbClr val="FF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2800" b="1">
              <a:solidFill>
                <a:srgbClr val="FF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7177" name="Rectangle 23"/>
          <p:cNvSpPr/>
          <p:nvPr>
            <p:custDataLst>
              <p:tags r:id="rId10"/>
            </p:custDataLst>
          </p:nvPr>
        </p:nvSpPr>
        <p:spPr>
          <a:xfrm>
            <a:off x="5426075" y="5407025"/>
            <a:ext cx="4581525" cy="1382712"/>
          </a:xfrm>
          <a:prstGeom prst="rect">
            <a:avLst/>
          </a:prstGeom>
          <a:noFill/>
          <a:ln>
            <a:noFill/>
            <a:miter lim="800000"/>
          </a:ln>
          <a:effectLst/>
        </p:spPr>
        <p:txBody>
          <a:bodyPr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r>
              <a:rPr lang="zh-CN" altLang="en-US" sz="2800" b="1">
                <a:latin typeface="楷体_GB2312" charset="-122"/>
                <a:ea typeface="微软雅黑" panose="020B0503020204020204" pitchFamily="34" charset="-122"/>
              </a:rPr>
              <a:t>在科学上面是没有平坦的大路可走。完成工作的方法是爱惜每一分钟。</a:t>
            </a:r>
            <a:endParaRPr lang="zh-CN" altLang="en-US" sz="2800" b="1">
              <a:latin typeface="楷体_GB2312" charset="-122"/>
              <a:ea typeface="微软雅黑" panose="020B0503020204020204" pitchFamily="34" charset="-122"/>
            </a:endParaRPr>
          </a:p>
        </p:txBody>
      </p:sp>
      <p:sp>
        <p:nvSpPr>
          <p:cNvPr id="7178" name="TextBox 4"/>
          <p:cNvSpPr/>
          <p:nvPr>
            <p:custDataLst>
              <p:tags r:id="rId11"/>
            </p:custDataLst>
          </p:nvPr>
        </p:nvSpPr>
        <p:spPr>
          <a:xfrm>
            <a:off x="1819275" y="601662"/>
            <a:ext cx="4953000" cy="914400"/>
          </a:xfrm>
          <a:prstGeom prst="rect">
            <a:avLst/>
          </a:prstGeom>
          <a:noFill/>
          <a:ln>
            <a:noFill/>
            <a:miter lim="800000"/>
          </a:ln>
          <a:effectLst/>
        </p:spPr>
        <p: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r>
              <a:rPr lang="zh-CN" altLang="en-US" sz="4400" b="1">
                <a:solidFill>
                  <a:srgbClr val="000000"/>
                </a:solidFill>
                <a:latin typeface="方正兰亭黑_YS_GB18030" charset="-122"/>
                <a:ea typeface="方正兰亭黑_YS_GB18030" charset="-122"/>
                <a:sym typeface="方正兰亭黑_YS_GB18030" charset="-122"/>
              </a:rPr>
              <a:t>达尔文与进化论</a:t>
            </a:r>
            <a:endParaRPr lang="zh-CN" altLang="en-US" sz="4400" b="1">
              <a:solidFill>
                <a:srgbClr val="000000"/>
              </a:solidFill>
              <a:latin typeface="方正兰亭黑_YS_GB18030" charset="-122"/>
              <a:ea typeface="方正兰亭黑_YS_GB18030" charset="-122"/>
              <a:sym typeface="方正兰亭黑_YS_GB18030" charset="-122"/>
            </a:endParaRPr>
          </a:p>
        </p:txBody>
      </p:sp>
      <p:grpSp>
        <p:nvGrpSpPr>
          <p:cNvPr id="7179" name="组合 6"/>
          <p:cNvGrpSpPr/>
          <p:nvPr>
            <p:custDataLst>
              <p:tags r:id="rId12"/>
            </p:custDataLst>
          </p:nvPr>
        </p:nvGrpSpPr>
        <p:grpSpPr>
          <a:xfrm>
            <a:off x="7856538" y="714375"/>
            <a:ext cx="2659062" cy="720725"/>
            <a:chOff x="0" y="0"/>
            <a:chExt cx="1675" cy="453"/>
          </a:xfrm>
        </p:grpSpPr>
        <p:sp>
          <p:nvSpPr>
            <p:cNvPr id="7180" name="椭圆 20"/>
            <p:cNvSpPr/>
            <p:nvPr>
              <p:custDataLst>
                <p:tags r:id="rId13"/>
              </p:custDataLst>
            </p:nvPr>
          </p:nvSpPr>
          <p:spPr>
            <a:xfrm>
              <a:off x="0" y="0"/>
              <a:ext cx="453" cy="453"/>
            </a:xfrm>
            <a:prstGeom prst="ellipse">
              <a:avLst/>
            </a:prstGeom>
            <a:solidFill>
              <a:srgbClr val="FFFF00"/>
            </a:solidFill>
            <a:ln w="28575">
              <a:solidFill>
                <a:srgbClr val="000080"/>
              </a:solidFill>
              <a:prstDash val="sysDot"/>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4000" b="1">
                  <a:solidFill>
                    <a:srgbClr val="FF0000"/>
                  </a:solidFill>
                  <a:latin typeface="Times New Roman" panose="02020603050405020304" pitchFamily="18" charset="0"/>
                  <a:ea typeface="幼圆" pitchFamily="49" charset="-122"/>
                </a:rPr>
                <a:t>人</a:t>
              </a:r>
              <a:endParaRPr lang="zh-CN" altLang="en-US" sz="4000" b="1">
                <a:solidFill>
                  <a:srgbClr val="FF0000"/>
                </a:solidFill>
                <a:latin typeface="Times New Roman" panose="02020603050405020304" pitchFamily="18" charset="0"/>
                <a:ea typeface="幼圆" pitchFamily="49" charset="-122"/>
              </a:endParaRPr>
            </a:p>
          </p:txBody>
        </p:sp>
        <p:sp>
          <p:nvSpPr>
            <p:cNvPr id="7181" name="椭圆 21"/>
            <p:cNvSpPr/>
            <p:nvPr>
              <p:custDataLst>
                <p:tags r:id="rId14"/>
              </p:custDataLst>
            </p:nvPr>
          </p:nvSpPr>
          <p:spPr>
            <a:xfrm>
              <a:off x="408" y="0"/>
              <a:ext cx="453" cy="453"/>
            </a:xfrm>
            <a:prstGeom prst="ellipse">
              <a:avLst/>
            </a:prstGeom>
            <a:solidFill>
              <a:srgbClr val="FFFF00"/>
            </a:solidFill>
            <a:ln w="28575">
              <a:solidFill>
                <a:srgbClr val="000080"/>
              </a:solidFill>
              <a:prstDash val="sysDot"/>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4000" b="1">
                  <a:solidFill>
                    <a:srgbClr val="FF0000"/>
                  </a:solidFill>
                  <a:latin typeface="Times New Roman" panose="02020603050405020304" pitchFamily="18" charset="0"/>
                  <a:ea typeface="幼圆" pitchFamily="49" charset="-122"/>
                </a:rPr>
                <a:t>物</a:t>
              </a:r>
              <a:endParaRPr lang="zh-CN" altLang="en-US" sz="4000" b="1">
                <a:solidFill>
                  <a:srgbClr val="FF0000"/>
                </a:solidFill>
                <a:latin typeface="Times New Roman" panose="02020603050405020304" pitchFamily="18" charset="0"/>
                <a:ea typeface="幼圆" pitchFamily="49" charset="-122"/>
              </a:endParaRPr>
            </a:p>
          </p:txBody>
        </p:sp>
        <p:sp>
          <p:nvSpPr>
            <p:cNvPr id="7182" name="椭圆 22"/>
            <p:cNvSpPr/>
            <p:nvPr>
              <p:custDataLst>
                <p:tags r:id="rId15"/>
              </p:custDataLst>
            </p:nvPr>
          </p:nvSpPr>
          <p:spPr>
            <a:xfrm>
              <a:off x="815" y="0"/>
              <a:ext cx="453" cy="453"/>
            </a:xfrm>
            <a:prstGeom prst="ellipse">
              <a:avLst/>
            </a:prstGeom>
            <a:solidFill>
              <a:srgbClr val="FFFF00"/>
            </a:solidFill>
            <a:ln w="38100">
              <a:solidFill>
                <a:srgbClr val="000080"/>
              </a:solidFill>
              <a:prstDash val="sysDot"/>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4000" b="1">
                  <a:solidFill>
                    <a:srgbClr val="FF0000"/>
                  </a:solidFill>
                  <a:latin typeface="Times New Roman" panose="02020603050405020304" pitchFamily="18" charset="0"/>
                  <a:ea typeface="幼圆" pitchFamily="49" charset="-122"/>
                </a:rPr>
                <a:t>名</a:t>
              </a:r>
              <a:endParaRPr lang="zh-CN" altLang="en-US" sz="4000" b="1">
                <a:solidFill>
                  <a:srgbClr val="FF0000"/>
                </a:solidFill>
                <a:latin typeface="Times New Roman" panose="02020603050405020304" pitchFamily="18" charset="0"/>
                <a:ea typeface="幼圆" pitchFamily="49" charset="-122"/>
              </a:endParaRPr>
            </a:p>
          </p:txBody>
        </p:sp>
        <p:sp>
          <p:nvSpPr>
            <p:cNvPr id="7183" name="椭圆 23"/>
            <p:cNvSpPr/>
            <p:nvPr>
              <p:custDataLst>
                <p:tags r:id="rId16"/>
              </p:custDataLst>
            </p:nvPr>
          </p:nvSpPr>
          <p:spPr>
            <a:xfrm>
              <a:off x="1222" y="0"/>
              <a:ext cx="453" cy="453"/>
            </a:xfrm>
            <a:prstGeom prst="ellipse">
              <a:avLst/>
            </a:prstGeom>
            <a:solidFill>
              <a:srgbClr val="FFFF00"/>
            </a:solidFill>
            <a:ln w="38100">
              <a:solidFill>
                <a:srgbClr val="000080"/>
              </a:solidFill>
              <a:prstDash val="sysDot"/>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4000" b="1">
                  <a:solidFill>
                    <a:srgbClr val="FF0000"/>
                  </a:solidFill>
                  <a:latin typeface="Times New Roman" panose="02020603050405020304" pitchFamily="18" charset="0"/>
                  <a:ea typeface="幼圆" pitchFamily="49" charset="-122"/>
                </a:rPr>
                <a:t>片</a:t>
              </a:r>
              <a:endParaRPr lang="zh-CN" altLang="en-US" sz="4000" b="1">
                <a:solidFill>
                  <a:srgbClr val="FF0000"/>
                </a:solidFill>
                <a:latin typeface="Times New Roman" panose="02020603050405020304" pitchFamily="18" charset="0"/>
                <a:ea typeface="幼圆"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additive="base">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additive="base">
                                        <p:cTn id="12" dur="1" fill="hold">
                                          <p:stCondLst>
                                            <p:cond delay="0"/>
                                          </p:stCondLst>
                                        </p:cTn>
                                        <p:tgtEl>
                                          <p:spTgt spid="7176"/>
                                        </p:tgtEl>
                                        <p:attrNameLst>
                                          <p:attrName>style.visibility</p:attrName>
                                        </p:attrNameLst>
                                      </p:cBhvr>
                                      <p:to>
                                        <p:strVal val="visible"/>
                                      </p:to>
                                    </p:set>
                                    <p:anim calcmode="lin" valueType="num">
                                      <p:cBhvr additive="base">
                                        <p:cTn id="13" dur="500" fill="hold"/>
                                        <p:tgtEl>
                                          <p:spTgt spid="7176"/>
                                        </p:tgtEl>
                                        <p:attrNameLst>
                                          <p:attrName>ppt_x</p:attrName>
                                        </p:attrNameLst>
                                      </p:cBhvr>
                                      <p:tavLst>
                                        <p:tav tm="0">
                                          <p:val>
                                            <p:strVal val="#ppt_x"/>
                                          </p:val>
                                        </p:tav>
                                        <p:tav tm="100000">
                                          <p:val>
                                            <p:strVal val="#ppt_x"/>
                                          </p:val>
                                        </p:tav>
                                      </p:tavLst>
                                    </p:anim>
                                    <p:anim calcmode="lin" valueType="num">
                                      <p:cBhvr additive="base">
                                        <p:cTn id="14"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additive="base">
                                        <p:cTn id="18" dur="1" fill="hold">
                                          <p:stCondLst>
                                            <p:cond delay="0"/>
                                          </p:stCondLst>
                                        </p:cTn>
                                        <p:tgtEl>
                                          <p:spTgt spid="7174"/>
                                        </p:tgtEl>
                                        <p:attrNameLst>
                                          <p:attrName>style.visibility</p:attrName>
                                        </p:attrNameLst>
                                      </p:cBhvr>
                                      <p:to>
                                        <p:strVal val="visible"/>
                                      </p:to>
                                    </p:set>
                                    <p:anim calcmode="lin" valueType="num">
                                      <p:cBhvr additive="base">
                                        <p:cTn id="19" dur="500" fill="hold"/>
                                        <p:tgtEl>
                                          <p:spTgt spid="7174"/>
                                        </p:tgtEl>
                                        <p:attrNameLst>
                                          <p:attrName>ppt_x</p:attrName>
                                        </p:attrNameLst>
                                      </p:cBhvr>
                                      <p:tavLst>
                                        <p:tav tm="0">
                                          <p:val>
                                            <p:strVal val="#ppt_x"/>
                                          </p:val>
                                        </p:tav>
                                        <p:tav tm="100000">
                                          <p:val>
                                            <p:strVal val="#ppt_x"/>
                                          </p:val>
                                        </p:tav>
                                      </p:tavLst>
                                    </p:anim>
                                    <p:anim calcmode="lin" valueType="num">
                                      <p:cBhvr additive="base">
                                        <p:cTn id="2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3" nodeType="clickEffect">
                                  <p:stCondLst>
                                    <p:cond delay="0"/>
                                  </p:stCondLst>
                                  <p:childTnLst>
                                    <p:set>
                                      <p:cBhvr additive="base">
                                        <p:cTn id="24" dur="1" fill="hold">
                                          <p:stCondLst>
                                            <p:cond delay="0"/>
                                          </p:stCondLst>
                                        </p:cTn>
                                        <p:tgtEl>
                                          <p:spTgt spid="7177"/>
                                        </p:tgtEl>
                                        <p:attrNameLst>
                                          <p:attrName>style.visibility</p:attrName>
                                        </p:attrNameLst>
                                      </p:cBhvr>
                                      <p:to>
                                        <p:strVal val="visible"/>
                                      </p:to>
                                    </p:set>
                                    <p:anim calcmode="lin" valueType="num">
                                      <p:cBhvr additive="base">
                                        <p:cTn id="25" dur="500" fill="hold"/>
                                        <p:tgtEl>
                                          <p:spTgt spid="7177"/>
                                        </p:tgtEl>
                                        <p:attrNameLst>
                                          <p:attrName>ppt_x</p:attrName>
                                        </p:attrNameLst>
                                      </p:cBhvr>
                                      <p:tavLst>
                                        <p:tav tm="0">
                                          <p:val>
                                            <p:strVal val="#ppt_x"/>
                                          </p:val>
                                        </p:tav>
                                        <p:tav tm="100000">
                                          <p:val>
                                            <p:strVal val="#ppt_x"/>
                                          </p:val>
                                        </p:tav>
                                      </p:tavLst>
                                    </p:anim>
                                    <p:anim calcmode="lin" valueType="num">
                                      <p:cBhvr additive="base">
                                        <p:cTn id="26"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ldLvl="0" animBg="1"/>
      <p:bldP spid="7174" grpId="1" bldLvl="0" animBg="1"/>
      <p:bldP spid="7176" grpId="2" bldLvl="0" animBg="1"/>
      <p:bldP spid="7177" grpId="3"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559435" y="1263650"/>
            <a:ext cx="11461115" cy="5457825"/>
            <a:chOff x="106" y="1187"/>
            <a:chExt cx="14093" cy="6752"/>
          </a:xfrm>
        </p:grpSpPr>
        <p:pic>
          <p:nvPicPr>
            <p:cNvPr id="18434" name="Picture 2" descr="pic_62312">
              <a:hlinkClick r:id="rId2"/>
            </p:cNvPr>
            <p:cNvPicPr>
              <a:picLocks noChangeAspect="1"/>
            </p:cNvPicPr>
            <p:nvPr>
              <p:custDataLst>
                <p:tags r:id="rId3"/>
              </p:custDataLst>
            </p:nvPr>
          </p:nvPicPr>
          <p:blipFill>
            <a:blip r:embed="rId4">
              <a:lum bright="6000" contrast="23999"/>
            </a:blip>
            <a:stretch>
              <a:fillRect/>
            </a:stretch>
          </p:blipFill>
          <p:spPr>
            <a:xfrm>
              <a:off x="106" y="1187"/>
              <a:ext cx="8469" cy="6752"/>
            </a:xfrm>
            <a:prstGeom prst="rect">
              <a:avLst/>
            </a:prstGeom>
            <a:noFill/>
            <a:ln w="9525">
              <a:noFill/>
            </a:ln>
          </p:spPr>
        </p:pic>
        <p:pic>
          <p:nvPicPr>
            <p:cNvPr id="18435" name="图片 26625" descr="进化论1"/>
            <p:cNvPicPr>
              <a:picLocks noChangeAspect="1"/>
            </p:cNvPicPr>
            <p:nvPr>
              <p:custDataLst>
                <p:tags r:id="rId5"/>
              </p:custDataLst>
            </p:nvPr>
          </p:nvPicPr>
          <p:blipFill>
            <a:blip r:embed="rId6">
              <a:lum bright="6000" contrast="23999"/>
            </a:blip>
            <a:stretch>
              <a:fillRect/>
            </a:stretch>
          </p:blipFill>
          <p:spPr>
            <a:xfrm>
              <a:off x="8737" y="4598"/>
              <a:ext cx="5462" cy="3341"/>
            </a:xfrm>
            <a:prstGeom prst="rect">
              <a:avLst/>
            </a:prstGeom>
            <a:noFill/>
            <a:ln w="9525">
              <a:noFill/>
            </a:ln>
          </p:spPr>
        </p:pic>
        <p:pic>
          <p:nvPicPr>
            <p:cNvPr id="18436" name="图片 26626" descr="进化论7"/>
            <p:cNvPicPr>
              <a:picLocks noChangeAspect="1"/>
            </p:cNvPicPr>
            <p:nvPr>
              <p:custDataLst>
                <p:tags r:id="rId7"/>
              </p:custDataLst>
            </p:nvPr>
          </p:nvPicPr>
          <p:blipFill>
            <a:blip r:embed="rId8">
              <a:lum bright="6000" contrast="23999"/>
            </a:blip>
            <a:stretch>
              <a:fillRect/>
            </a:stretch>
          </p:blipFill>
          <p:spPr>
            <a:xfrm>
              <a:off x="8737" y="1187"/>
              <a:ext cx="5439" cy="3356"/>
            </a:xfrm>
            <a:prstGeom prst="rect">
              <a:avLst/>
            </a:prstGeom>
            <a:noFill/>
            <a:ln w="9525">
              <a:noFill/>
            </a:ln>
          </p:spPr>
        </p:pic>
      </p:grpSp>
      <p:sp>
        <p:nvSpPr>
          <p:cNvPr id="18437" name="页脚占位符 2"/>
          <p:cNvSpPr>
            <a:spLocks noGrp="1"/>
          </p:cNvSpPr>
          <p:nvPr>
            <p:ph type="ftr" sz="quarter" idx="11"/>
            <p:custDataLst>
              <p:tags r:id="rId9"/>
            </p:custDataLst>
          </p:nvPr>
        </p:nvSpPr>
        <p:spPr>
          <a:noFill/>
          <a:ln>
            <a:noFill/>
          </a:ln>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a:ea typeface="宋体" panose="02010600030101010101" pitchFamily="2" charset="-122"/>
                <a:cs typeface="+mn-cs"/>
              </a:defRPr>
            </a:lvl5pPr>
          </a:lstStyle>
          <a:p>
            <a:pPr lvl="0" indent="0" algn="ctr"/>
            <a:r>
              <a:rPr lang="en-US" altLang="zh-CN" sz="1200" b="1">
                <a:latin typeface="Arial" panose="020B0604020202020204" pitchFamily="34" charset="0"/>
              </a:rPr>
              <a:t> </a:t>
            </a:r>
            <a:endParaRPr lang="en-US" altLang="zh-CN" sz="1200" b="1">
              <a:latin typeface="Arial" panose="020B0604020202020204" pitchFamily="34" charset="0"/>
            </a:endParaRPr>
          </a:p>
        </p:txBody>
      </p:sp>
      <p:sp>
        <p:nvSpPr>
          <p:cNvPr id="2" name="文本框 1"/>
          <p:cNvSpPr txBox="1"/>
          <p:nvPr>
            <p:custDataLst>
              <p:tags r:id="rId10"/>
            </p:custDataLst>
          </p:nvPr>
        </p:nvSpPr>
        <p:spPr>
          <a:xfrm>
            <a:off x="195898" y="597724"/>
            <a:ext cx="11930600" cy="666115"/>
          </a:xfrm>
          <a:prstGeom prst="rect">
            <a:avLst/>
          </a:prstGeom>
          <a:noFill/>
          <a:ln>
            <a:solidFill>
              <a:schemeClr val="accent1"/>
            </a:solidFill>
          </a:ln>
        </p:spPr>
        <p:txBody>
          <a:bodyPr wrap="square" rtlCol="0" anchor="t">
            <a:spAutoFit/>
            <a:scene3d>
              <a:camera prst="orthographicFront"/>
              <a:lightRig rig="threePt" dir="t"/>
            </a:scene3d>
          </a:bodyPr>
          <a:lstStyle/>
          <a:p>
            <a:pPr algn="ctr"/>
            <a:r>
              <a:rPr lang="zh-CN" altLang="zh-CN" sz="3735" b="1" noProof="1" smtClean="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mn-cs"/>
                <a:sym typeface="+mn-ea"/>
              </a:rPr>
              <a:t>达尔文在《物种起源》中提出的主要观点是什么？</a:t>
            </a:r>
            <a:endParaRPr lang="zh-CN" altLang="zh-CN" sz="3735" b="1" noProof="1" smtClean="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3" name="文本框 2"/>
          <p:cNvSpPr txBox="1"/>
          <p:nvPr>
            <p:custDataLst>
              <p:tags r:id="rId11"/>
            </p:custDataLst>
          </p:nvPr>
        </p:nvSpPr>
        <p:spPr>
          <a:xfrm>
            <a:off x="1646555" y="1484630"/>
            <a:ext cx="9330690" cy="5015865"/>
          </a:xfrm>
          <a:prstGeom prst="rect">
            <a:avLst/>
          </a:prstGeom>
          <a:solidFill>
            <a:schemeClr val="bg1"/>
          </a:solidFill>
        </p:spPr>
        <p:txBody>
          <a:bodyPr wrap="square" rtlCol="0">
            <a:spAutoFit/>
          </a:bodyPr>
          <a:lstStyle/>
          <a:p>
            <a:r>
              <a:rPr lang="zh-CN" altLang="zh-CN" sz="4000" b="1" noProof="1" smtClean="0">
                <a:latin typeface="黑体" panose="02010609060101010101" pitchFamily="49" charset="-122"/>
                <a:ea typeface="黑体" panose="02010609060101010101" pitchFamily="49" charset="-122"/>
                <a:cs typeface="+mn-cs"/>
                <a:sym typeface="Wingdings" panose="05000000000000000000"/>
              </a:rPr>
              <a:t></a:t>
            </a:r>
            <a:r>
              <a:rPr lang="zh-CN" altLang="zh-CN" sz="4000" b="1" noProof="1" smtClean="0">
                <a:latin typeface="黑体" panose="02010609060101010101" pitchFamily="49" charset="-122"/>
                <a:ea typeface="黑体" panose="02010609060101010101" pitchFamily="49" charset="-122"/>
                <a:cs typeface="+mn-cs"/>
                <a:sym typeface="+mn-ea"/>
              </a:rPr>
              <a:t>物种都处于不断变化之中，经历了由低级到高级、从简单到复杂的演变过程；</a:t>
            </a:r>
            <a:endParaRPr lang="zh-CN" altLang="zh-CN" sz="4000" b="1" noProof="1" smtClean="0">
              <a:latin typeface="黑体" panose="02010609060101010101" pitchFamily="49" charset="-122"/>
              <a:ea typeface="黑体" panose="02010609060101010101" pitchFamily="49" charset="-122"/>
              <a:sym typeface="+mn-ea"/>
            </a:endParaRPr>
          </a:p>
          <a:p>
            <a:endParaRPr lang="zh-CN" altLang="zh-CN" sz="4000" b="1" noProof="1" smtClean="0">
              <a:latin typeface="黑体" panose="02010609060101010101" pitchFamily="49" charset="-122"/>
              <a:ea typeface="黑体" panose="02010609060101010101" pitchFamily="49" charset="-122"/>
              <a:sym typeface="+mn-ea"/>
            </a:endParaRPr>
          </a:p>
          <a:p>
            <a:r>
              <a:rPr lang="zh-CN" altLang="zh-CN" sz="4000" b="1" noProof="1" smtClean="0">
                <a:latin typeface="黑体" panose="02010609060101010101" pitchFamily="49" charset="-122"/>
                <a:ea typeface="黑体" panose="02010609060101010101" pitchFamily="49" charset="-122"/>
                <a:cs typeface="+mn-cs"/>
                <a:sym typeface="Wingdings" panose="05000000000000000000"/>
              </a:rPr>
              <a:t></a:t>
            </a:r>
            <a:r>
              <a:rPr lang="zh-CN" altLang="zh-CN" sz="4000" b="1" noProof="1" smtClean="0">
                <a:latin typeface="黑体" panose="02010609060101010101" pitchFamily="49" charset="-122"/>
                <a:ea typeface="黑体" panose="02010609060101010101" pitchFamily="49" charset="-122"/>
                <a:cs typeface="+mn-cs"/>
                <a:sym typeface="+mn-ea"/>
              </a:rPr>
              <a:t>生物的发展和进化不是由神的意志或生物本身的欲望决定的，而是遗传变异、生存斗争和自然选择的结果；</a:t>
            </a:r>
            <a:endParaRPr lang="zh-CN" altLang="zh-CN" sz="4000" b="1" noProof="1" smtClean="0">
              <a:latin typeface="黑体" panose="02010609060101010101" pitchFamily="49" charset="-122"/>
              <a:ea typeface="黑体" panose="02010609060101010101" pitchFamily="49" charset="-122"/>
              <a:sym typeface="+mn-ea"/>
            </a:endParaRPr>
          </a:p>
          <a:p>
            <a:endParaRPr lang="zh-CN" altLang="zh-CN" sz="4000" b="1" noProof="1" smtClean="0">
              <a:latin typeface="黑体" panose="02010609060101010101" pitchFamily="49" charset="-122"/>
              <a:ea typeface="黑体" panose="02010609060101010101" pitchFamily="49" charset="-122"/>
              <a:sym typeface="+mn-ea"/>
            </a:endParaRPr>
          </a:p>
          <a:p>
            <a:r>
              <a:rPr lang="zh-CN" altLang="zh-CN" sz="4000" b="1" noProof="1" smtClean="0">
                <a:latin typeface="黑体" panose="02010609060101010101" pitchFamily="49" charset="-122"/>
                <a:ea typeface="黑体" panose="02010609060101010101" pitchFamily="49" charset="-122"/>
                <a:cs typeface="+mn-cs"/>
                <a:sym typeface="Wingdings" panose="05000000000000000000"/>
              </a:rPr>
              <a:t></a:t>
            </a:r>
            <a:r>
              <a:rPr lang="zh-CN" altLang="zh-CN" sz="4000" b="1" noProof="1" smtClean="0">
                <a:latin typeface="黑体" panose="02010609060101010101" pitchFamily="49" charset="-122"/>
                <a:ea typeface="黑体" panose="02010609060101010101" pitchFamily="49" charset="-122"/>
                <a:cs typeface="+mn-cs"/>
                <a:sym typeface="+mn-ea"/>
              </a:rPr>
              <a:t>人类也是进化来的，不是上帝创造的。</a:t>
            </a:r>
            <a:endParaRPr lang="zh-CN" altLang="zh-CN" sz="4000" b="1" noProof="1" smtClean="0">
              <a:latin typeface="黑体" panose="02010609060101010101" pitchFamily="49" charset="-122"/>
              <a:ea typeface="黑体" panose="02010609060101010101" pitchFamily="49" charset="-122"/>
              <a:cs typeface="+mn-cs"/>
              <a:sym typeface="+mn-ea"/>
            </a:endParaRPr>
          </a:p>
        </p:txBody>
      </p:sp>
    </p:spTree>
  </p:cSld>
  <p:clrMapOvr>
    <a:masterClrMapping/>
  </p:clrMapOvr>
  <p:transition>
    <p:random/>
    <p:sndAc>
      <p:stSnd>
        <p:snd r:embed="rId1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nodeType="clickEffect">
                                  <p:stCondLst>
                                    <p:cond delay="0"/>
                                  </p:stCondLst>
                                  <p:childTnLst>
                                    <p:animEffect transition="out" filter="wheel(1)">
                                      <p:cBhvr>
                                        <p:cTn id="13" dur="998"/>
                                        <p:tgtEl>
                                          <p:spTgt spid="6"/>
                                        </p:tgtEl>
                                      </p:cBhvr>
                                    </p:animEffect>
                                    <p:set>
                                      <p:cBhvr>
                                        <p:cTn id="14" dur="1" fill="hold">
                                          <p:stCondLst>
                                            <p:cond delay="998"/>
                                          </p:stCondLst>
                                        </p:cTn>
                                        <p:tgtEl>
                                          <p:spTgt spid="6"/>
                                        </p:tgtEl>
                                        <p:attrNameLst>
                                          <p:attrName>style.visibility</p:attrName>
                                        </p:attrNameLst>
                                      </p:cBhvr>
                                      <p:to>
                                        <p:strVal val="hidden"/>
                                      </p:to>
                                    </p:set>
                                  </p:childTnLst>
                                </p:cTn>
                              </p:par>
                            </p:childTnLst>
                          </p:cTn>
                        </p:par>
                        <p:par>
                          <p:cTn id="15" fill="hold">
                            <p:stCondLst>
                              <p:cond delay="1000"/>
                            </p:stCondLst>
                            <p:childTnLst>
                              <p:par>
                                <p:cTn id="16" presetID="3" presetClass="entr" presetSubtype="10" fill="hold" grpId="0" nodeType="after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2"/>
          <p:cNvPicPr>
            <a:picLocks noChangeAspect="1" noChangeArrowheads="1"/>
          </p:cNvPicPr>
          <p:nvPr>
            <p:custDataLst>
              <p:tags r:id="rId1"/>
            </p:custDataLst>
          </p:nvPr>
        </p:nvPicPr>
        <p:blipFill>
          <a:blip r:embed="rId2"/>
          <a:stretch>
            <a:fillRect/>
          </a:stretch>
        </p:blipFill>
        <p:spPr bwMode="auto">
          <a:xfrm>
            <a:off x="9105265" y="572453"/>
            <a:ext cx="2486025" cy="3357562"/>
          </a:xfrm>
          <a:prstGeom prst="rect">
            <a:avLst/>
          </a:prstGeom>
          <a:noFill/>
          <a:ln w="9525">
            <a:noFill/>
            <a:miter lim="800000"/>
            <a:headEnd/>
            <a:tailEnd/>
          </a:ln>
        </p:spPr>
      </p:pic>
      <p:sp>
        <p:nvSpPr>
          <p:cNvPr id="14337" name="Rectangle 1"/>
          <p:cNvSpPr>
            <a:spLocks noChangeArrowheads="1"/>
          </p:cNvSpPr>
          <p:nvPr>
            <p:custDataLst>
              <p:tags r:id="rId3"/>
            </p:custDataLst>
          </p:nvPr>
        </p:nvSpPr>
        <p:spPr bwMode="auto">
          <a:xfrm>
            <a:off x="2106295" y="1370648"/>
            <a:ext cx="8047355" cy="5387340"/>
          </a:xfrm>
          <a:prstGeom prst="rect">
            <a:avLst/>
          </a:prstGeom>
          <a:noFill/>
          <a:ln w="9525">
            <a:noFill/>
            <a:miter lim="800000"/>
          </a:ln>
          <a:effectLst/>
        </p:spPr>
        <p:txBody>
          <a:bodyPr wrap="square" anchor="ctr">
            <a:spAutoFit/>
          </a:bodyPr>
          <a:lstStyle/>
          <a:p>
            <a:pPr eaLnBrk="0" hangingPunct="0">
              <a:lnSpc>
                <a:spcPts val="5900"/>
              </a:lnSpc>
              <a:defRPr/>
            </a:pPr>
            <a:r>
              <a:rPr 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达尔文</a:t>
            </a:r>
            <a:r>
              <a:rPr lang="en-US"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22</a:t>
            </a:r>
            <a:r>
              <a:rPr lang="zh-CN" altLang="en-US"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岁时，受“小猎犬</a:t>
            </a:r>
            <a:endParaRPr lang="en-US"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endParaRPr>
          </a:p>
          <a:p>
            <a:pPr eaLnBrk="0" hangingPunct="0">
              <a:lnSpc>
                <a:spcPts val="5900"/>
              </a:lnSpc>
              <a:defRPr/>
            </a:pPr>
            <a:r>
              <a:rPr lang="zh-CN" altLang="en-US"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号”船长的邀请，以博物学</a:t>
            </a:r>
            <a:endParaRPr lang="en-US"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endParaRPr>
          </a:p>
          <a:p>
            <a:pPr eaLnBrk="0" hangingPunct="0">
              <a:lnSpc>
                <a:spcPts val="5900"/>
              </a:lnSpc>
              <a:defRPr/>
            </a:pPr>
            <a:r>
              <a:rPr lang="zh-CN" altLang="en-US"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家的身份随船进行了长达</a:t>
            </a:r>
            <a:r>
              <a:rPr lang="en-US"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5</a:t>
            </a:r>
            <a:endParaRPr lang="en-US"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endParaRPr>
          </a:p>
          <a:p>
            <a:pPr eaLnBrk="0" hangingPunct="0">
              <a:lnSpc>
                <a:spcPts val="5900"/>
              </a:lnSpc>
              <a:defRPr/>
            </a:pPr>
            <a:r>
              <a:rPr lang="zh-CN" altLang="en-US"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年的环球航行。船长本来希望他能够找到科学证据来验证</a:t>
            </a:r>
            <a:r>
              <a:rPr lang="en-US"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a:t>
            </a:r>
            <a:r>
              <a:rPr lang="zh-CN" altLang="en-US"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圣经</a:t>
            </a:r>
            <a:r>
              <a:rPr lang="en-US"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a:t>
            </a:r>
            <a:r>
              <a:rPr lang="zh-CN" altLang="en-US"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的记载，没想到旅行结束后，达尔文却得出了相反的结论。</a:t>
            </a:r>
            <a:endParaRPr lang="zh-CN" altLang="en-US"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endParaRPr>
          </a:p>
        </p:txBody>
      </p:sp>
      <p:sp>
        <p:nvSpPr>
          <p:cNvPr id="20483" name="WordArt 6"/>
          <p:cNvSpPr>
            <a:spLocks noChangeArrowheads="1" noChangeShapeType="1" noTextEdit="1"/>
          </p:cNvSpPr>
          <p:nvPr>
            <p:custDataLst>
              <p:tags r:id="rId4"/>
            </p:custDataLst>
          </p:nvPr>
        </p:nvSpPr>
        <p:spPr bwMode="auto">
          <a:xfrm>
            <a:off x="1708150" y="715963"/>
            <a:ext cx="3240088" cy="865187"/>
          </a:xfrm>
          <a:prstGeom prst="rect">
            <a:avLst/>
          </a:prstGeom>
        </p:spPr>
        <p:txBody>
          <a:bodyPr wrap="none" fromWordArt="1">
            <a:prstTxWarp prst="textPlain">
              <a:avLst>
                <a:gd name="adj" fmla="val 50000"/>
              </a:avLst>
            </a:prstTxWarp>
          </a:bodyPr>
          <a:lstStyle/>
          <a:p>
            <a:pPr algn="ctr"/>
            <a:r>
              <a:rPr lang="zh-CN" altLang="en-US" sz="3600" b="1" kern="10">
                <a:ln w="38100">
                  <a:solidFill>
                    <a:srgbClr val="FF0000"/>
                  </a:solidFill>
                  <a:round/>
                </a:ln>
                <a:solidFill>
                  <a:srgbClr val="3333CC"/>
                </a:solidFill>
                <a:latin typeface="隶书" panose="02010509060101010101" charset="0"/>
                <a:ea typeface="隶书" panose="02010509060101010101" charset="0"/>
              </a:rPr>
              <a:t>人物扫描</a:t>
            </a:r>
            <a:endParaRPr lang="zh-CN" altLang="en-US" sz="3600" b="1" kern="10">
              <a:ln w="38100">
                <a:solidFill>
                  <a:srgbClr val="FF0000"/>
                </a:solidFill>
                <a:round/>
              </a:ln>
              <a:solidFill>
                <a:srgbClr val="3333CC"/>
              </a:solidFill>
              <a:latin typeface="隶书" panose="02010509060101010101" charset="0"/>
              <a:ea typeface="隶书" panose="02010509060101010101"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26625" descr="进化论1"/>
          <p:cNvPicPr>
            <a:picLocks noChangeAspect="1"/>
          </p:cNvPicPr>
          <p:nvPr>
            <p:custDataLst>
              <p:tags r:id="rId1"/>
            </p:custDataLst>
          </p:nvPr>
        </p:nvPicPr>
        <p:blipFill>
          <a:blip r:embed="rId2"/>
          <a:stretch>
            <a:fillRect/>
          </a:stretch>
        </p:blipFill>
        <p:spPr>
          <a:xfrm>
            <a:off x="1110615" y="712470"/>
            <a:ext cx="4190365" cy="2913380"/>
          </a:xfrm>
          <a:prstGeom prst="rect">
            <a:avLst/>
          </a:prstGeom>
          <a:noFill/>
          <a:ln w="9525">
            <a:noFill/>
          </a:ln>
        </p:spPr>
      </p:pic>
      <p:pic>
        <p:nvPicPr>
          <p:cNvPr id="19458" name="图片 26626" descr="进化论7"/>
          <p:cNvPicPr>
            <a:picLocks noChangeAspect="1"/>
          </p:cNvPicPr>
          <p:nvPr>
            <p:custDataLst>
              <p:tags r:id="rId3"/>
            </p:custDataLst>
          </p:nvPr>
        </p:nvPicPr>
        <p:blipFill>
          <a:blip r:embed="rId4"/>
          <a:stretch>
            <a:fillRect/>
          </a:stretch>
        </p:blipFill>
        <p:spPr>
          <a:xfrm>
            <a:off x="5808663" y="3135313"/>
            <a:ext cx="6265862" cy="3554412"/>
          </a:xfrm>
          <a:prstGeom prst="rect">
            <a:avLst/>
          </a:prstGeom>
          <a:noFill/>
          <a:ln w="9525">
            <a:noFill/>
          </a:ln>
        </p:spPr>
      </p:pic>
      <p:sp>
        <p:nvSpPr>
          <p:cNvPr id="19459" name="文本框 26627"/>
          <p:cNvSpPr txBox="1"/>
          <p:nvPr>
            <p:custDataLst>
              <p:tags r:id="rId5"/>
            </p:custDataLst>
          </p:nvPr>
        </p:nvSpPr>
        <p:spPr>
          <a:xfrm>
            <a:off x="6600825" y="849313"/>
            <a:ext cx="4679950" cy="906462"/>
          </a:xfrm>
          <a:prstGeom prst="rect">
            <a:avLst/>
          </a:prstGeom>
          <a:noFill/>
          <a:ln w="9525">
            <a:noFill/>
          </a:ln>
        </p:spPr>
        <p:txBody>
          <a:bodyPr anchor="t">
            <a:spAutoFit/>
          </a:bodyPr>
          <a:lstStyle/>
          <a:p>
            <a:r>
              <a:rPr lang="zh-CN" altLang="en-US" sz="2400" b="1">
                <a:solidFill>
                  <a:srgbClr val="0000CC"/>
                </a:solidFill>
                <a:latin typeface="Calibri" panose="020F0502020204030204"/>
                <a:ea typeface="微软雅黑" panose="020B0503020204020204" pitchFamily="34" charset="-122"/>
              </a:rPr>
              <a:t>理论：</a:t>
            </a:r>
            <a:r>
              <a:rPr lang="zh-CN" altLang="en-US" sz="2400" b="1">
                <a:solidFill>
                  <a:srgbClr val="FF3300"/>
                </a:solidFill>
                <a:latin typeface="Calibri" panose="020F0502020204030204"/>
                <a:ea typeface="微软雅黑" panose="020B0503020204020204" pitchFamily="34" charset="-122"/>
              </a:rPr>
              <a:t>生物进化论</a:t>
            </a:r>
            <a:endParaRPr lang="zh-CN" altLang="en-US" sz="2400" b="1">
              <a:solidFill>
                <a:srgbClr val="FF3300"/>
              </a:solidFill>
              <a:latin typeface="Calibri" panose="020F0502020204030204"/>
              <a:ea typeface="微软雅黑" panose="020B0503020204020204" pitchFamily="34" charset="-122"/>
            </a:endParaRPr>
          </a:p>
          <a:p>
            <a:endParaRPr lang="zh-CN" altLang="en-US" sz="500" b="1">
              <a:solidFill>
                <a:srgbClr val="FF3300"/>
              </a:solidFill>
              <a:latin typeface="Calibri" panose="020F0502020204030204"/>
              <a:ea typeface="微软雅黑" panose="020B0503020204020204" pitchFamily="34" charset="-122"/>
            </a:endParaRPr>
          </a:p>
          <a:p>
            <a:r>
              <a:rPr lang="zh-CN" altLang="en-US" sz="2400" b="1">
                <a:solidFill>
                  <a:srgbClr val="0000CC"/>
                </a:solidFill>
                <a:latin typeface="Calibri" panose="020F0502020204030204"/>
                <a:ea typeface="微软雅黑" panose="020B0503020204020204" pitchFamily="34" charset="-122"/>
              </a:rPr>
              <a:t>核心：</a:t>
            </a:r>
            <a:r>
              <a:rPr lang="zh-CN" altLang="en-US" sz="2400" b="1">
                <a:solidFill>
                  <a:srgbClr val="FF3300"/>
                </a:solidFill>
                <a:latin typeface="Calibri" panose="020F0502020204030204"/>
                <a:ea typeface="微软雅黑" panose="020B0503020204020204" pitchFamily="34" charset="-122"/>
              </a:rPr>
              <a:t>物竞天择，适者生存。</a:t>
            </a:r>
            <a:endParaRPr lang="zh-CN" altLang="en-US" sz="2400" b="1">
              <a:solidFill>
                <a:srgbClr val="FF3300"/>
              </a:solidFill>
              <a:latin typeface="Calibri" panose="020F0502020204030204"/>
              <a:ea typeface="微软雅黑" panose="020B0503020204020204" pitchFamily="34" charset="-122"/>
            </a:endParaRPr>
          </a:p>
        </p:txBody>
      </p:sp>
      <p:sp>
        <p:nvSpPr>
          <p:cNvPr id="19460" name="动作按钮: 后退或前一项 26628"/>
          <p:cNvSpPr/>
          <p:nvPr>
            <p:custDataLst>
              <p:tags r:id="rId6"/>
            </p:custDataLst>
          </p:nvPr>
        </p:nvSpPr>
        <p:spPr>
          <a:xfrm>
            <a:off x="9696450" y="6453188"/>
            <a:ext cx="792163" cy="404812"/>
          </a:xfrm>
          <a:prstGeom prst="actionButtonBackPrevious">
            <a:avLst/>
          </a:prstGeom>
          <a:noFill/>
          <a:ln w="9525">
            <a:noFill/>
          </a:ln>
        </p:spPr>
        <p:txBody>
          <a:bodyPr anchor="t"/>
          <a:lstStyle/>
          <a:p>
            <a:endParaRPr lang="zh-CN" altLang="en-US">
              <a:latin typeface="Calibri" panose="020F0502020204030204"/>
              <a:ea typeface="微软雅黑" panose="020B0503020204020204" pitchFamily="34" charset="-122"/>
            </a:endParaRPr>
          </a:p>
        </p:txBody>
      </p:sp>
      <p:sp>
        <p:nvSpPr>
          <p:cNvPr id="6" name="文本框 1"/>
          <p:cNvSpPr txBox="1"/>
          <p:nvPr>
            <p:custDataLst>
              <p:tags r:id="rId7"/>
            </p:custDataLst>
          </p:nvPr>
        </p:nvSpPr>
        <p:spPr>
          <a:xfrm>
            <a:off x="5572759" y="2244088"/>
            <a:ext cx="6393815" cy="521970"/>
          </a:xfrm>
          <a:prstGeom prst="rect">
            <a:avLst/>
          </a:prstGeom>
          <a:solidFill>
            <a:srgbClr val="F509B0"/>
          </a:solidFill>
        </p:spPr>
        <p:txBody>
          <a:bodyPr>
            <a:spAutoFit/>
          </a:bodyPr>
          <a:lstStyle/>
          <a:p>
            <a:pPr marR="0" defTabSz="914400" fontAlgn="auto">
              <a:spcBef>
                <a:spcPct val="0"/>
              </a:spcBef>
              <a:spcAft>
                <a:spcPct val="0"/>
              </a:spcAft>
              <a:buClrTx/>
              <a:buSzTx/>
              <a:defRPr/>
            </a:pPr>
            <a:r>
              <a:rPr kumimoji="0" lang="zh-CN" altLang="en-US" sz="2800" b="1" kern="1200" cap="none" spc="0" normalizeH="0" baseline="0" noProof="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sym typeface="+mn-ea"/>
              </a:rPr>
              <a:t>人从哪里来，世界万物为何这么精彩</a:t>
            </a:r>
            <a:r>
              <a:rPr kumimoji="0" lang="zh-CN" altLang="en-US" sz="2800" b="1" kern="1200" cap="none" spc="0" normalizeH="0" baseline="0" noProof="0">
                <a:ln w="6600">
                  <a:solidFill>
                    <a:schemeClr val="accent2"/>
                  </a:solidFill>
                  <a:prstDash val="solid"/>
                </a:ln>
                <a:solidFill>
                  <a:schemeClr val="bg1"/>
                </a:solidFill>
                <a:effectLst>
                  <a:outerShdw dist="38100" dir="2700000" algn="tl" rotWithShape="0">
                    <a:schemeClr val="accent2"/>
                  </a:outerShdw>
                </a:effectLst>
                <a:latin typeface="黑体" panose="02010609060101010101" pitchFamily="49" charset="-122"/>
                <a:ea typeface="黑体" panose="02010609060101010101" pitchFamily="49" charset="-122"/>
                <a:cs typeface="+mn-cs"/>
                <a:sym typeface="+mn-ea"/>
              </a:rPr>
              <a:t>？</a:t>
            </a:r>
            <a:endParaRPr kumimoji="0" lang="zh-CN" altLang="en-US" sz="2800" b="1" kern="1200" cap="none" spc="0" normalizeH="0" baseline="0" noProof="0">
              <a:ln w="6600">
                <a:solidFill>
                  <a:schemeClr val="accent2"/>
                </a:solidFill>
                <a:prstDash val="solid"/>
              </a:ln>
              <a:solidFill>
                <a:schemeClr val="bg1"/>
              </a:solidFill>
              <a:effectLst>
                <a:outerShdw dist="38100" dir="2700000" algn="tl" rotWithShape="0">
                  <a:schemeClr val="accent2"/>
                </a:outerShdw>
              </a:effectLst>
              <a:latin typeface="黑体" panose="02010609060101010101" pitchFamily="49" charset="-122"/>
              <a:ea typeface="黑体" panose="02010609060101010101" pitchFamily="49" charset="-122"/>
              <a:cs typeface="+mn-cs"/>
              <a:sym typeface="+mn-ea"/>
            </a:endParaRPr>
          </a:p>
        </p:txBody>
      </p:sp>
      <p:sp>
        <p:nvSpPr>
          <p:cNvPr id="7" name="文本框 2"/>
          <p:cNvSpPr txBox="1"/>
          <p:nvPr>
            <p:custDataLst>
              <p:tags r:id="rId8"/>
            </p:custDataLst>
          </p:nvPr>
        </p:nvSpPr>
        <p:spPr>
          <a:xfrm>
            <a:off x="423104" y="3855176"/>
            <a:ext cx="4728844" cy="2861310"/>
          </a:xfrm>
          <a:prstGeom prst="rect">
            <a:avLst/>
          </a:prstGeom>
          <a:solidFill>
            <a:srgbClr val="F509B0"/>
          </a:solidFill>
        </p:spPr>
        <p:txBody>
          <a:bodyPr>
            <a:spAutoFit/>
          </a:bodyPr>
          <a:lstStyle/>
          <a:p>
            <a:pPr marR="0" defTabSz="914400" fontAlgn="auto">
              <a:spcBef>
                <a:spcPct val="0"/>
              </a:spcBef>
              <a:spcAft>
                <a:spcPct val="0"/>
              </a:spcAft>
              <a:buClrTx/>
              <a:buSzTx/>
              <a:defRPr/>
            </a:pPr>
            <a:r>
              <a:rPr kumimoji="0" lang="en-US" altLang="zh-CN" sz="3600" b="1" kern="1200" cap="none" spc="0" normalizeH="0" baseline="0" noProof="0">
                <a:ln w="12700">
                  <a:solidFill>
                    <a:schemeClr val="accent1"/>
                  </a:solidFill>
                  <a:prstDash val="solid"/>
                </a:ln>
                <a:solidFill>
                  <a:schemeClr val="bg1"/>
                </a:solidFill>
                <a:effectLst>
                  <a:outerShdw dist="38100" dir="2640000" algn="bl" rotWithShape="0">
                    <a:schemeClr val="accent1"/>
                  </a:outerShdw>
                </a:effectLst>
                <a:latin typeface="黑体" panose="02010609060101010101" pitchFamily="49" charset="-122"/>
                <a:ea typeface="黑体" panose="02010609060101010101" pitchFamily="49" charset="-122"/>
                <a:cs typeface="+mn-cs"/>
                <a:sym typeface="+mn-ea"/>
              </a:rPr>
              <a:t>     </a:t>
            </a:r>
            <a:r>
              <a:rPr kumimoji="0" lang="zh-CN" altLang="en-US" sz="3600" b="1" kern="1200" cap="none" spc="0" normalizeH="0" baseline="0" noProof="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sym typeface="+mn-ea"/>
              </a:rPr>
              <a:t>地球上一切生物都是由简单到复杂，由低级到高级进化而来的，都是大自然“选择”的结果。</a:t>
            </a:r>
            <a:endParaRPr kumimoji="0" lang="zh-CN" altLang="en-US" sz="3600" b="1" kern="1200" cap="none" spc="0" normalizeH="0" baseline="0" noProof="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sym typeface="+mn-ea"/>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35841"/>
          <p:cNvSpPr/>
          <p:nvPr>
            <p:custDataLst>
              <p:tags r:id="rId1"/>
            </p:custDataLst>
          </p:nvPr>
        </p:nvSpPr>
        <p:spPr>
          <a:xfrm>
            <a:off x="1625600" y="1687513"/>
            <a:ext cx="8915400" cy="662940"/>
          </a:xfrm>
          <a:prstGeom prst="rect">
            <a:avLst/>
          </a:prstGeom>
          <a:noFill/>
          <a:ln w="38100" cmpd="dbl">
            <a:solidFill>
              <a:schemeClr val="tx1"/>
            </a:solid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a:lnSpc>
                <a:spcPct val="93000"/>
              </a:lnSpc>
            </a:pPr>
            <a:r>
              <a:rPr lang="zh-CN" altLang="en-US" sz="4000" b="1">
                <a:latin typeface="华文新魏" panose="02010800040101010101" pitchFamily="2" charset="-122"/>
                <a:ea typeface="华文新魏" panose="02010800040101010101" pitchFamily="2" charset="-122"/>
              </a:rPr>
              <a:t>近代科技取得巨大成就的原因有哪些？</a:t>
            </a:r>
            <a:endParaRPr lang="zh-CN" altLang="en-US" sz="4000" b="1">
              <a:latin typeface="华文新魏" panose="02010800040101010101" pitchFamily="2" charset="-122"/>
              <a:ea typeface="华文新魏" panose="02010800040101010101" pitchFamily="2" charset="-122"/>
            </a:endParaRPr>
          </a:p>
        </p:txBody>
      </p:sp>
      <p:sp>
        <p:nvSpPr>
          <p:cNvPr id="10243" name="文本框 35842"/>
          <p:cNvSpPr/>
          <p:nvPr>
            <p:custDataLst>
              <p:tags r:id="rId2"/>
            </p:custDataLst>
          </p:nvPr>
        </p:nvSpPr>
        <p:spPr>
          <a:xfrm>
            <a:off x="1866900" y="2924175"/>
            <a:ext cx="8496300" cy="294132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nSpc>
                <a:spcPct val="103000"/>
              </a:lnSpc>
            </a:pPr>
            <a:r>
              <a:rPr lang="zh-CN" altLang="zh-CN" sz="3600" b="1">
                <a:solidFill>
                  <a:srgbClr val="FF0000"/>
                </a:solidFill>
                <a:latin typeface="宋体" panose="02010600030101010101" pitchFamily="2" charset="-122"/>
                <a:ea typeface="微软雅黑" panose="020B0503020204020204" pitchFamily="34" charset="-122"/>
              </a:rPr>
              <a:t>1</a:t>
            </a:r>
            <a:r>
              <a:rPr lang="en-US" altLang="zh-CN" sz="3600" b="1">
                <a:solidFill>
                  <a:srgbClr val="FF0000"/>
                </a:solidFill>
                <a:latin typeface="宋体" panose="02010600030101010101" pitchFamily="2" charset="-122"/>
                <a:ea typeface="微软雅黑" panose="020B0503020204020204" pitchFamily="34" charset="-122"/>
              </a:rPr>
              <a:t>.</a:t>
            </a:r>
            <a:r>
              <a:rPr lang="zh-CN" altLang="en-US" sz="3600" b="1">
                <a:solidFill>
                  <a:srgbClr val="FF0000"/>
                </a:solidFill>
                <a:latin typeface="宋体" panose="02010600030101010101" pitchFamily="2" charset="-122"/>
                <a:ea typeface="微软雅黑" panose="020B0503020204020204" pitchFamily="34" charset="-122"/>
              </a:rPr>
              <a:t>资本主义的产生和发展</a:t>
            </a:r>
            <a:r>
              <a:rPr lang="zh-CN" altLang="zh-CN" sz="3600" b="1">
                <a:solidFill>
                  <a:srgbClr val="FF0000"/>
                </a:solidFill>
                <a:latin typeface="宋体" panose="02010600030101010101" pitchFamily="2" charset="-122"/>
                <a:ea typeface="微软雅黑" panose="020B0503020204020204" pitchFamily="34" charset="-122"/>
              </a:rPr>
              <a:t>(</a:t>
            </a:r>
            <a:r>
              <a:rPr lang="zh-CN" altLang="en-US" sz="3600" b="1">
                <a:solidFill>
                  <a:srgbClr val="FF0000"/>
                </a:solidFill>
                <a:latin typeface="宋体" panose="02010600030101010101" pitchFamily="2" charset="-122"/>
                <a:ea typeface="微软雅黑" panose="020B0503020204020204" pitchFamily="34" charset="-122"/>
              </a:rPr>
              <a:t>根本原因</a:t>
            </a:r>
            <a:r>
              <a:rPr lang="zh-CN" altLang="zh-CN" sz="3600" b="1">
                <a:solidFill>
                  <a:srgbClr val="FF0000"/>
                </a:solidFill>
                <a:latin typeface="宋体" panose="02010600030101010101" pitchFamily="2" charset="-122"/>
                <a:ea typeface="微软雅黑" panose="020B0503020204020204" pitchFamily="34" charset="-122"/>
              </a:rPr>
              <a:t>) </a:t>
            </a:r>
            <a:endParaRPr lang="zh-CN" altLang="zh-CN" sz="3600" b="1">
              <a:solidFill>
                <a:srgbClr val="FF0000"/>
              </a:solidFill>
              <a:latin typeface="宋体" panose="02010600030101010101" pitchFamily="2" charset="-122"/>
            </a:endParaRPr>
          </a:p>
          <a:p>
            <a:pPr marL="0" marR="0" lvl="0" indent="0">
              <a:lnSpc>
                <a:spcPct val="103000"/>
              </a:lnSpc>
            </a:pPr>
            <a:endParaRPr lang="zh-CN" altLang="zh-CN" sz="3600" b="1">
              <a:solidFill>
                <a:srgbClr val="FF0000"/>
              </a:solidFill>
              <a:latin typeface="宋体" panose="02010600030101010101" pitchFamily="2" charset="-122"/>
            </a:endParaRPr>
          </a:p>
          <a:p>
            <a:pPr marL="0" marR="0" lvl="0" indent="0">
              <a:lnSpc>
                <a:spcPct val="103000"/>
              </a:lnSpc>
            </a:pPr>
            <a:r>
              <a:rPr lang="zh-CN" altLang="zh-CN" sz="3600" b="1">
                <a:solidFill>
                  <a:srgbClr val="FF0000"/>
                </a:solidFill>
                <a:latin typeface="宋体" panose="02010600030101010101" pitchFamily="2" charset="-122"/>
                <a:ea typeface="微软雅黑" panose="020B0503020204020204" pitchFamily="34" charset="-122"/>
              </a:rPr>
              <a:t>2</a:t>
            </a:r>
            <a:r>
              <a:rPr lang="en-US" altLang="zh-CN" sz="3600" b="1">
                <a:solidFill>
                  <a:srgbClr val="FF0000"/>
                </a:solidFill>
                <a:latin typeface="宋体" panose="02010600030101010101" pitchFamily="2" charset="-122"/>
                <a:ea typeface="微软雅黑" panose="020B0503020204020204" pitchFamily="34" charset="-122"/>
              </a:rPr>
              <a:t>.</a:t>
            </a:r>
            <a:r>
              <a:rPr lang="zh-CN" altLang="en-US" sz="3600" b="1">
                <a:solidFill>
                  <a:srgbClr val="FF0000"/>
                </a:solidFill>
                <a:latin typeface="宋体" panose="02010600030101010101" pitchFamily="2" charset="-122"/>
                <a:ea typeface="微软雅黑" panose="020B0503020204020204" pitchFamily="34" charset="-122"/>
              </a:rPr>
              <a:t>思想自由</a:t>
            </a:r>
            <a:r>
              <a:rPr lang="zh-CN" altLang="zh-CN" sz="3600" b="1">
                <a:solidFill>
                  <a:srgbClr val="FF0000"/>
                </a:solidFill>
                <a:latin typeface="宋体" panose="02010600030101010101" pitchFamily="2" charset="-122"/>
                <a:ea typeface="微软雅黑" panose="020B0503020204020204" pitchFamily="34" charset="-122"/>
              </a:rPr>
              <a:t>(</a:t>
            </a:r>
            <a:r>
              <a:rPr lang="zh-CN" altLang="en-US" sz="3600" b="1">
                <a:solidFill>
                  <a:srgbClr val="FF0000"/>
                </a:solidFill>
                <a:latin typeface="宋体" panose="02010600030101010101" pitchFamily="2" charset="-122"/>
                <a:ea typeface="微软雅黑" panose="020B0503020204020204" pitchFamily="34" charset="-122"/>
              </a:rPr>
              <a:t>重要因素</a:t>
            </a:r>
            <a:r>
              <a:rPr lang="zh-CN" altLang="zh-CN" sz="3600" b="1">
                <a:solidFill>
                  <a:srgbClr val="FF0000"/>
                </a:solidFill>
                <a:latin typeface="宋体" panose="02010600030101010101" pitchFamily="2" charset="-122"/>
                <a:ea typeface="微软雅黑" panose="020B0503020204020204" pitchFamily="34" charset="-122"/>
              </a:rPr>
              <a:t>)</a:t>
            </a:r>
            <a:endParaRPr lang="zh-CN" altLang="en-US" sz="3600" b="1">
              <a:solidFill>
                <a:srgbClr val="FF0000"/>
              </a:solidFill>
              <a:latin typeface="宋体" panose="02010600030101010101" pitchFamily="2" charset="-122"/>
            </a:endParaRPr>
          </a:p>
          <a:p>
            <a:pPr marL="0" marR="0" lvl="0" indent="0">
              <a:lnSpc>
                <a:spcPct val="103000"/>
              </a:lnSpc>
            </a:pPr>
            <a:endParaRPr lang="zh-CN" altLang="en-US" sz="3600" b="1">
              <a:solidFill>
                <a:srgbClr val="FF0000"/>
              </a:solidFill>
              <a:latin typeface="宋体" panose="02010600030101010101" pitchFamily="2" charset="-122"/>
            </a:endParaRPr>
          </a:p>
          <a:p>
            <a:pPr marL="0" marR="0" lvl="0" indent="0">
              <a:lnSpc>
                <a:spcPct val="103000"/>
              </a:lnSpc>
            </a:pPr>
            <a:r>
              <a:rPr lang="zh-CN" altLang="zh-CN" sz="3600" b="1">
                <a:solidFill>
                  <a:srgbClr val="FF0000"/>
                </a:solidFill>
                <a:latin typeface="宋体" panose="02010600030101010101" pitchFamily="2" charset="-122"/>
                <a:ea typeface="微软雅黑" panose="020B0503020204020204" pitchFamily="34" charset="-122"/>
              </a:rPr>
              <a:t>3</a:t>
            </a:r>
            <a:r>
              <a:rPr lang="en-US" altLang="zh-CN" sz="3600" b="1">
                <a:solidFill>
                  <a:srgbClr val="FF0000"/>
                </a:solidFill>
                <a:latin typeface="宋体" panose="02010600030101010101" pitchFamily="2" charset="-122"/>
                <a:ea typeface="微软雅黑" panose="020B0503020204020204" pitchFamily="34" charset="-122"/>
              </a:rPr>
              <a:t>.</a:t>
            </a:r>
            <a:r>
              <a:rPr lang="zh-CN" altLang="en-US" sz="3600" b="1">
                <a:solidFill>
                  <a:srgbClr val="FF0000"/>
                </a:solidFill>
                <a:latin typeface="宋体" panose="02010600030101010101" pitchFamily="2" charset="-122"/>
                <a:ea typeface="微软雅黑" panose="020B0503020204020204" pitchFamily="34" charset="-122"/>
              </a:rPr>
              <a:t>科学家的勤奋、实践、创新</a:t>
            </a:r>
            <a:r>
              <a:rPr lang="en-US" altLang="zh-CN" sz="3600" b="1">
                <a:solidFill>
                  <a:srgbClr val="FF0000"/>
                </a:solidFill>
                <a:latin typeface="宋体" panose="02010600030101010101" pitchFamily="2" charset="-122"/>
                <a:ea typeface="微软雅黑" panose="020B0503020204020204" pitchFamily="34" charset="-122"/>
              </a:rPr>
              <a:t>(</a:t>
            </a:r>
            <a:r>
              <a:rPr lang="zh-CN" altLang="en-US" sz="3600" b="1">
                <a:solidFill>
                  <a:srgbClr val="FF0000"/>
                </a:solidFill>
                <a:latin typeface="宋体" panose="02010600030101010101" pitchFamily="2" charset="-122"/>
                <a:ea typeface="微软雅黑" panose="020B0503020204020204" pitchFamily="34" charset="-122"/>
              </a:rPr>
              <a:t>个人因素</a:t>
            </a:r>
            <a:r>
              <a:rPr lang="en-US" altLang="zh-CN" sz="3600" b="1">
                <a:solidFill>
                  <a:srgbClr val="FF0000"/>
                </a:solidFill>
                <a:latin typeface="宋体" panose="02010600030101010101" pitchFamily="2" charset="-122"/>
                <a:ea typeface="微软雅黑" panose="020B0503020204020204" pitchFamily="34" charset="-122"/>
              </a:rPr>
              <a:t>)</a:t>
            </a:r>
            <a:endParaRPr lang="zh-CN" altLang="zh-CN" sz="3600" b="1">
              <a:solidFill>
                <a:srgbClr val="FF0000"/>
              </a:solidFill>
              <a:latin typeface="宋体" panose="02010600030101010101" pitchFamily="2" charset="-122"/>
            </a:endParaRPr>
          </a:p>
        </p:txBody>
      </p:sp>
      <p:pic>
        <p:nvPicPr>
          <p:cNvPr id="10244" name="图片 5126" descr="图片1"/>
          <p:cNvPicPr/>
          <p:nvPr>
            <p:custDataLst>
              <p:tags r:id="rId3"/>
            </p:custDataLst>
          </p:nvPr>
        </p:nvPicPr>
        <p:blipFill>
          <a:blip r:embed="rId4"/>
          <a:stretch>
            <a:fillRect/>
          </a:stretch>
        </p:blipFill>
        <p:spPr>
          <a:xfrm>
            <a:off x="1752600" y="714375"/>
            <a:ext cx="4419600" cy="896938"/>
          </a:xfrm>
          <a:prstGeom prst="rect">
            <a:avLst/>
          </a:prstGeom>
          <a:noFill/>
          <a:ln>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base">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additive="base">
                                        <p:cTn id="12" dur="1" fill="hold">
                                          <p:stCondLst>
                                            <p:cond delay="0"/>
                                          </p:stCondLst>
                                        </p:cTn>
                                        <p:tgtEl>
                                          <p:spTgt spid="10243">
                                            <p:txEl>
                                              <p:pRg st="2" end="2"/>
                                            </p:txEl>
                                          </p:spTgt>
                                        </p:tgtEl>
                                        <p:attrNameLst>
                                          <p:attrName>style.visibility</p:attrName>
                                        </p:attrNameLst>
                                      </p:cBhvr>
                                      <p:to>
                                        <p:strVal val="visible"/>
                                      </p:to>
                                    </p:set>
                                    <p:animEffect transition="in" filter="box(in)">
                                      <p:cBhvr additive="base">
                                        <p:cTn id="13" dur="500"/>
                                        <p:tgtEl>
                                          <p:spTgt spid="102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additive="base">
                                        <p:cTn id="17" dur="1" fill="hold">
                                          <p:stCondLst>
                                            <p:cond delay="0"/>
                                          </p:stCondLst>
                                        </p:cTn>
                                        <p:tgtEl>
                                          <p:spTgt spid="10243">
                                            <p:txEl>
                                              <p:pRg st="4" end="4"/>
                                            </p:txEl>
                                          </p:spTgt>
                                        </p:tgtEl>
                                        <p:attrNameLst>
                                          <p:attrName>style.visibility</p:attrName>
                                        </p:attrNameLst>
                                      </p:cBhvr>
                                      <p:to>
                                        <p:strVal val="visible"/>
                                      </p:to>
                                    </p:set>
                                    <p:anim calcmode="lin" valueType="num">
                                      <p:cBhvr additive="base">
                                        <p:cTn id="18"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custDataLst>
              <p:tags r:id="rId1"/>
            </p:custDataLst>
          </p:nvPr>
        </p:nvSpPr>
        <p:spPr bwMode="auto">
          <a:xfrm>
            <a:off x="344228" y="496565"/>
            <a:ext cx="8334375" cy="830997"/>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800" b="1" i="0" u="none" strike="noStrike" kern="1200" cap="none" spc="0" normalizeH="0" baseline="0" noProof="0" smtClean="0">
                <a:ln w="18415" cmpd="sng">
                  <a:solidFill>
                    <a:srgbClr val="FFFF00"/>
                  </a:solidFill>
                  <a:prstDash val="solid"/>
                </a:ln>
                <a:solidFill>
                  <a:srgbClr val="FF0000"/>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sym typeface="+mn-ea"/>
              </a:rPr>
              <a:t>二</a:t>
            </a:r>
            <a:r>
              <a:rPr kumimoji="0" lang="en-US" altLang="zh-CN" sz="4800" b="1" i="0" u="none" strike="noStrike" kern="1200" cap="none" spc="0" normalizeH="0" baseline="0" noProof="0" smtClean="0">
                <a:ln w="18415" cmpd="sng">
                  <a:solidFill>
                    <a:srgbClr val="FFFF00"/>
                  </a:solidFill>
                  <a:prstDash val="solid"/>
                </a:ln>
                <a:solidFill>
                  <a:srgbClr val="FF0000"/>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sym typeface="+mn-ea"/>
              </a:rPr>
              <a:t>.</a:t>
            </a:r>
            <a:r>
              <a:rPr kumimoji="0" lang="zh-CN" altLang="en-US" sz="4800" b="1" i="0" u="none" strike="noStrike" kern="1200" cap="none" spc="0" normalizeH="0" baseline="0" noProof="0" smtClean="0">
                <a:ln w="18415" cmpd="sng">
                  <a:solidFill>
                    <a:srgbClr val="FFFF00"/>
                  </a:solidFill>
                  <a:prstDash val="solid"/>
                </a:ln>
                <a:solidFill>
                  <a:srgbClr val="FF0000"/>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sym typeface="+mn-ea"/>
              </a:rPr>
              <a:t> 文学巨匠</a:t>
            </a:r>
            <a:endParaRPr kumimoji="0" lang="zh-CN" altLang="en-US" sz="4800" b="1" i="0" u="none" strike="noStrike" kern="1200" cap="none" spc="0" normalizeH="0" baseline="0" noProof="0" smtClean="0">
              <a:ln w="18415" cmpd="sng">
                <a:solidFill>
                  <a:srgbClr val="FFFF00"/>
                </a:solidFill>
                <a:prstDash val="solid"/>
              </a:ln>
              <a:solidFill>
                <a:srgbClr val="FF0000"/>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24578" name="Picture 4" descr="http://p0.so.qhimgs1.com/bdr/_240_/t01907de08331fd1c54.jpg"/>
          <p:cNvPicPr>
            <a:picLocks noChangeAspect="1"/>
          </p:cNvPicPr>
          <p:nvPr>
            <p:custDataLst>
              <p:tags r:id="rId2"/>
            </p:custDataLst>
          </p:nvPr>
        </p:nvPicPr>
        <p:blipFill>
          <a:blip r:embed="rId3"/>
          <a:stretch>
            <a:fillRect/>
          </a:stretch>
        </p:blipFill>
        <p:spPr>
          <a:xfrm>
            <a:off x="261938" y="1981200"/>
            <a:ext cx="2684462" cy="3910013"/>
          </a:xfrm>
          <a:prstGeom prst="rect">
            <a:avLst/>
          </a:prstGeom>
          <a:noFill/>
          <a:ln w="9525">
            <a:noFill/>
          </a:ln>
        </p:spPr>
      </p:pic>
      <p:pic>
        <p:nvPicPr>
          <p:cNvPr id="24579" name="Picture 8" descr="http://p1.so.qhmsg.com/bdr/_240_/t01eeb2ae292aae2d96.jpg"/>
          <p:cNvPicPr>
            <a:picLocks noChangeAspect="1"/>
          </p:cNvPicPr>
          <p:nvPr>
            <p:custDataLst>
              <p:tags r:id="rId4"/>
            </p:custDataLst>
          </p:nvPr>
        </p:nvPicPr>
        <p:blipFill>
          <a:blip r:embed="rId5"/>
          <a:stretch>
            <a:fillRect/>
          </a:stretch>
        </p:blipFill>
        <p:spPr>
          <a:xfrm>
            <a:off x="6819900" y="2052638"/>
            <a:ext cx="2028825" cy="2781300"/>
          </a:xfrm>
          <a:prstGeom prst="rect">
            <a:avLst/>
          </a:prstGeom>
          <a:noFill/>
          <a:ln w="9525">
            <a:noFill/>
          </a:ln>
        </p:spPr>
      </p:pic>
      <p:pic>
        <p:nvPicPr>
          <p:cNvPr id="24580" name="Picture 10" descr="http://p0.so.qhimgs1.com/bdr/_240_/t01110f4a2fcd68de7c.jpg"/>
          <p:cNvPicPr>
            <a:picLocks noChangeAspect="1"/>
          </p:cNvPicPr>
          <p:nvPr>
            <p:custDataLst>
              <p:tags r:id="rId6"/>
            </p:custDataLst>
          </p:nvPr>
        </p:nvPicPr>
        <p:blipFill>
          <a:blip r:embed="rId7"/>
          <a:stretch>
            <a:fillRect/>
          </a:stretch>
        </p:blipFill>
        <p:spPr>
          <a:xfrm>
            <a:off x="9196388" y="2014538"/>
            <a:ext cx="1982787" cy="2781300"/>
          </a:xfrm>
          <a:prstGeom prst="rect">
            <a:avLst/>
          </a:prstGeom>
          <a:noFill/>
          <a:ln w="9525">
            <a:noFill/>
          </a:ln>
        </p:spPr>
      </p:pic>
      <p:sp>
        <p:nvSpPr>
          <p:cNvPr id="24581" name="TextBox 6"/>
          <p:cNvSpPr txBox="1"/>
          <p:nvPr>
            <p:custDataLst>
              <p:tags r:id="rId8"/>
            </p:custDataLst>
          </p:nvPr>
        </p:nvSpPr>
        <p:spPr>
          <a:xfrm>
            <a:off x="644525" y="5894388"/>
            <a:ext cx="1831975" cy="584200"/>
          </a:xfrm>
          <a:prstGeom prst="rect">
            <a:avLst/>
          </a:prstGeom>
          <a:noFill/>
          <a:ln w="9525">
            <a:noFill/>
          </a:ln>
        </p:spPr>
        <p:txBody>
          <a:bodyPr wrap="none" anchor="t">
            <a:spAutoFit/>
          </a:bodyPr>
          <a:lstStyle/>
          <a:p>
            <a:pPr defTabSz="914400"/>
            <a:r>
              <a:rPr lang="zh-CN" altLang="en-US" sz="3200" b="1">
                <a:latin typeface="宋体" panose="02010600030101010101" pitchFamily="2" charset="-122"/>
                <a:ea typeface="宋体" panose="02010600030101010101" pitchFamily="2" charset="-122"/>
              </a:rPr>
              <a:t>巴尔扎克</a:t>
            </a:r>
            <a:endParaRPr lang="zh-CN" altLang="en-US" sz="3200" b="1">
              <a:latin typeface="宋体" panose="02010600030101010101" pitchFamily="2" charset="-122"/>
              <a:ea typeface="宋体" panose="02010600030101010101" pitchFamily="2" charset="-122"/>
            </a:endParaRPr>
          </a:p>
        </p:txBody>
      </p:sp>
      <p:sp>
        <p:nvSpPr>
          <p:cNvPr id="24582" name="内容占位符 2"/>
          <p:cNvSpPr txBox="1"/>
          <p:nvPr>
            <p:custDataLst>
              <p:tags r:id="rId9"/>
            </p:custDataLst>
          </p:nvPr>
        </p:nvSpPr>
        <p:spPr>
          <a:xfrm>
            <a:off x="3933825" y="4970463"/>
            <a:ext cx="7683500" cy="1468437"/>
          </a:xfrm>
          <a:prstGeom prst="rect">
            <a:avLst/>
          </a:prstGeom>
          <a:solidFill>
            <a:schemeClr val="bg1"/>
          </a:solidFill>
          <a:ln w="47625" cap="flat" cmpd="sng">
            <a:solidFill>
              <a:schemeClr val="accent1"/>
            </a:solidFill>
            <a:prstDash val="sysDot"/>
            <a:miter/>
            <a:headEnd type="none" w="med" len="med"/>
            <a:tailEnd type="none" w="med" len="med"/>
          </a:ln>
        </p:spPr>
        <p:txBody>
          <a:bodyPr anchor="t"/>
          <a:lstStyle/>
          <a:p>
            <a:pPr>
              <a:lnSpc>
                <a:spcPct val="90000"/>
              </a:lnSpc>
              <a:spcBef>
                <a:spcPts val="1000"/>
              </a:spcBef>
            </a:pPr>
            <a:r>
              <a:rPr lang="zh-CN" altLang="en-US" sz="3200">
                <a:latin typeface="黑体" panose="02010609060101010101" pitchFamily="49" charset="-122"/>
                <a:ea typeface="黑体" panose="02010609060101010101" pitchFamily="49" charset="-122"/>
              </a:rPr>
              <a:t>巴尔扎克的作品再现了法国</a:t>
            </a:r>
            <a:r>
              <a:rPr lang="en-US" altLang="zh-CN" sz="3200">
                <a:latin typeface="黑体" panose="02010609060101010101" pitchFamily="49" charset="-122"/>
                <a:ea typeface="黑体" panose="02010609060101010101" pitchFamily="49" charset="-122"/>
              </a:rPr>
              <a:t>19</a:t>
            </a:r>
            <a:r>
              <a:rPr lang="zh-CN" altLang="en-US" sz="3200">
                <a:latin typeface="黑体" panose="02010609060101010101" pitchFamily="49" charset="-122"/>
                <a:ea typeface="黑体" panose="02010609060101010101" pitchFamily="49" charset="-122"/>
              </a:rPr>
              <a:t>世纪早期纷繁复杂的社会图景，给后人留下了一部法国社会，特别是巴黎上流社会的变迁史。</a:t>
            </a:r>
            <a:endParaRPr lang="zh-CN" altLang="en-US" sz="3200">
              <a:latin typeface="黑体" panose="02010609060101010101" pitchFamily="49" charset="-122"/>
              <a:ea typeface="黑体" panose="02010609060101010101" pitchFamily="49" charset="-122"/>
            </a:endParaRPr>
          </a:p>
        </p:txBody>
      </p:sp>
      <p:pic>
        <p:nvPicPr>
          <p:cNvPr id="14" name="图片 13" descr="t0187cd2b7d062cc049"/>
          <p:cNvPicPr>
            <a:picLocks noChangeAspect="1"/>
          </p:cNvPicPr>
          <p:nvPr>
            <p:custDataLst>
              <p:tags r:id="rId10"/>
            </p:custDataLst>
          </p:nvPr>
        </p:nvPicPr>
        <p:blipFill>
          <a:blip r:embed="rId11"/>
          <a:stretch>
            <a:fillRect/>
          </a:stretch>
        </p:blipFill>
        <p:spPr>
          <a:xfrm>
            <a:off x="3868738" y="2043113"/>
            <a:ext cx="2803525" cy="2803525"/>
          </a:xfrm>
          <a:prstGeom prst="rect">
            <a:avLst/>
          </a:prstGeom>
          <a:noFill/>
          <a:ln w="9525">
            <a:noFill/>
          </a:ln>
        </p:spPr>
      </p:pic>
      <p:sp>
        <p:nvSpPr>
          <p:cNvPr id="24584" name="TextBox 6"/>
          <p:cNvSpPr txBox="1"/>
          <p:nvPr>
            <p:custDataLst>
              <p:tags r:id="rId12"/>
            </p:custDataLst>
          </p:nvPr>
        </p:nvSpPr>
        <p:spPr>
          <a:xfrm>
            <a:off x="609600" y="1316038"/>
            <a:ext cx="4716463" cy="584200"/>
          </a:xfrm>
          <a:prstGeom prst="rect">
            <a:avLst/>
          </a:prstGeom>
          <a:solidFill>
            <a:srgbClr val="FBE5D6"/>
          </a:solidFill>
          <a:ln w="9525">
            <a:noFill/>
          </a:ln>
        </p:spPr>
        <p:txBody>
          <a:bodyPr wrap="none" anchor="t">
            <a:spAutoFit/>
          </a:bodyPr>
          <a:lstStyle/>
          <a:p>
            <a:pPr defTabSz="914400"/>
            <a:r>
              <a:rPr lang="zh-CN" altLang="en-US" sz="3200">
                <a:latin typeface="微软雅黑" panose="020B0503020204020204" pitchFamily="34" charset="-122"/>
                <a:ea typeface="微软雅黑" panose="020B0503020204020204" pitchFamily="34" charset="-122"/>
              </a:rPr>
              <a:t>巴尔扎克和</a:t>
            </a:r>
            <a:r>
              <a:rPr lang="en-US" altLang="zh-CN" sz="3200">
                <a:latin typeface="微软雅黑" panose="020B0503020204020204" pitchFamily="34" charset="-122"/>
                <a:ea typeface="微软雅黑" panose="020B0503020204020204" pitchFamily="34" charset="-122"/>
              </a:rPr>
              <a:t>《</a:t>
            </a:r>
            <a:r>
              <a:rPr lang="zh-CN" altLang="en-US" sz="3200">
                <a:latin typeface="微软雅黑" panose="020B0503020204020204" pitchFamily="34" charset="-122"/>
                <a:ea typeface="微软雅黑" panose="020B0503020204020204" pitchFamily="34" charset="-122"/>
              </a:rPr>
              <a:t>人间喜剧</a:t>
            </a:r>
            <a:r>
              <a:rPr lang="en-US" altLang="zh-CN" sz="3200">
                <a:latin typeface="微软雅黑" panose="020B0503020204020204" pitchFamily="34" charset="-122"/>
                <a:ea typeface="微软雅黑" panose="020B0503020204020204" pitchFamily="34" charset="-122"/>
              </a:rPr>
              <a:t>》</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p:nvPr>
            <p:custDataLst>
              <p:tags r:id="rId1"/>
            </p:custDataLst>
          </p:nvPr>
        </p:nvSpPr>
        <p:spPr>
          <a:xfrm>
            <a:off x="290195" y="628650"/>
            <a:ext cx="3035300" cy="645160"/>
          </a:xfrm>
          <a:prstGeom prst="rect">
            <a:avLst/>
          </a:prstGeom>
          <a:solidFill>
            <a:schemeClr val="accent1"/>
          </a:solidFill>
          <a:ln>
            <a:noFill/>
            <a:miter lim="800000"/>
          </a:ln>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3600" b="1">
                <a:latin typeface="Calibri" panose="020F0502020204030204"/>
                <a:ea typeface="微软雅黑" panose="020B0503020204020204" pitchFamily="34" charset="-122"/>
              </a:rPr>
              <a:t>文学巨匠</a:t>
            </a:r>
            <a:endParaRPr lang="zh-CN" altLang="en-US" sz="3600" b="1">
              <a:latin typeface="Calibri" panose="020F0502020204030204"/>
              <a:ea typeface="微软雅黑" panose="020B0503020204020204" pitchFamily="34" charset="-122"/>
            </a:endParaRPr>
          </a:p>
        </p:txBody>
      </p:sp>
      <p:sp>
        <p:nvSpPr>
          <p:cNvPr id="11267" name="文本框 27649"/>
          <p:cNvSpPr/>
          <p:nvPr>
            <p:custDataLst>
              <p:tags r:id="rId2"/>
            </p:custDataLst>
          </p:nvPr>
        </p:nvSpPr>
        <p:spPr>
          <a:xfrm>
            <a:off x="1849438" y="4573588"/>
            <a:ext cx="2665412" cy="58356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zh-CN" altLang="en-US" sz="3200" b="1">
                <a:solidFill>
                  <a:srgbClr val="000099"/>
                </a:solidFill>
                <a:latin typeface="Times New Roman" panose="02020603050405020304" pitchFamily="18" charset="0"/>
                <a:ea typeface="楷体_GB2312" charset="-122"/>
              </a:rPr>
              <a:t>巴尔扎克</a:t>
            </a:r>
            <a:endParaRPr lang="zh-CN" altLang="en-US" sz="3200" b="1">
              <a:solidFill>
                <a:srgbClr val="000099"/>
              </a:solidFill>
              <a:latin typeface="Times New Roman" panose="02020603050405020304" pitchFamily="18" charset="0"/>
              <a:ea typeface="楷体_GB2312" charset="-122"/>
            </a:endParaRPr>
          </a:p>
        </p:txBody>
      </p:sp>
      <p:sp>
        <p:nvSpPr>
          <p:cNvPr id="11268" name="圆角矩形 4" descr="羊皮纸"/>
          <p:cNvSpPr/>
          <p:nvPr>
            <p:custDataLst>
              <p:tags r:id="rId3"/>
            </p:custDataLst>
          </p:nvPr>
        </p:nvSpPr>
        <p:spPr>
          <a:xfrm>
            <a:off x="4038600" y="981075"/>
            <a:ext cx="6570662" cy="4524375"/>
          </a:xfrm>
          <a:prstGeom prst="roundRect">
            <a:avLst>
              <a:gd name="adj" fmla="val 16667"/>
            </a:avLst>
          </a:prstGeom>
          <a:solidFill>
            <a:srgbClr val="FFFFFF">
              <a:alpha val="81000"/>
            </a:srgbClr>
          </a:solidFill>
          <a:ln w="38100">
            <a:solidFill>
              <a:srgbClr val="FF0000"/>
            </a:solidFill>
            <a:prstDash val="sysDot"/>
            <a:miter lim="800000"/>
          </a:ln>
        </p:spPr>
        <p:txBody>
          <a:bodyPr wrap="none" anchor="ctr" anchorCtr="0"/>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endParaRPr lang="en-US" altLang="zh-CN" sz="2400" b="1">
              <a:effectLst>
                <a:outerShdw blurRad="38100" dist="38100" dir="2700000" algn="tl">
                  <a:schemeClr val="bg2"/>
                </a:outerShdw>
              </a:effectLst>
              <a:ea typeface="楷体_GB2312" charset="-122"/>
            </a:endParaRPr>
          </a:p>
        </p:txBody>
      </p:sp>
      <p:grpSp>
        <p:nvGrpSpPr>
          <p:cNvPr id="11269" name="组合 6"/>
          <p:cNvGrpSpPr/>
          <p:nvPr>
            <p:custDataLst>
              <p:tags r:id="rId4"/>
            </p:custDataLst>
          </p:nvPr>
        </p:nvGrpSpPr>
        <p:grpSpPr>
          <a:xfrm>
            <a:off x="9256078" y="628967"/>
            <a:ext cx="2659062" cy="720725"/>
            <a:chOff x="0" y="0"/>
            <a:chExt cx="1675" cy="453"/>
          </a:xfrm>
        </p:grpSpPr>
        <p:sp>
          <p:nvSpPr>
            <p:cNvPr id="11270" name="椭圆 7"/>
            <p:cNvSpPr/>
            <p:nvPr>
              <p:custDataLst>
                <p:tags r:id="rId5"/>
              </p:custDataLst>
            </p:nvPr>
          </p:nvSpPr>
          <p:spPr>
            <a:xfrm>
              <a:off x="0" y="0"/>
              <a:ext cx="453" cy="453"/>
            </a:xfrm>
            <a:prstGeom prst="ellipse">
              <a:avLst/>
            </a:prstGeom>
            <a:solidFill>
              <a:srgbClr val="FFFF00"/>
            </a:solidFill>
            <a:ln w="28575">
              <a:solidFill>
                <a:srgbClr val="000080"/>
              </a:solidFill>
              <a:prstDash val="sysDot"/>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4000" b="1">
                  <a:solidFill>
                    <a:srgbClr val="FF0000"/>
                  </a:solidFill>
                  <a:latin typeface="Times New Roman" panose="02020603050405020304" pitchFamily="18" charset="0"/>
                  <a:ea typeface="幼圆" pitchFamily="49" charset="-122"/>
                </a:rPr>
                <a:t>人</a:t>
              </a:r>
              <a:endParaRPr lang="zh-CN" altLang="en-US" sz="4000" b="1">
                <a:solidFill>
                  <a:srgbClr val="FF0000"/>
                </a:solidFill>
                <a:latin typeface="Times New Roman" panose="02020603050405020304" pitchFamily="18" charset="0"/>
                <a:ea typeface="幼圆" pitchFamily="49" charset="-122"/>
              </a:endParaRPr>
            </a:p>
          </p:txBody>
        </p:sp>
        <p:sp>
          <p:nvSpPr>
            <p:cNvPr id="11271" name="椭圆 8"/>
            <p:cNvSpPr/>
            <p:nvPr>
              <p:custDataLst>
                <p:tags r:id="rId6"/>
              </p:custDataLst>
            </p:nvPr>
          </p:nvSpPr>
          <p:spPr>
            <a:xfrm>
              <a:off x="408" y="0"/>
              <a:ext cx="453" cy="453"/>
            </a:xfrm>
            <a:prstGeom prst="ellipse">
              <a:avLst/>
            </a:prstGeom>
            <a:solidFill>
              <a:srgbClr val="FFFF00"/>
            </a:solidFill>
            <a:ln w="28575">
              <a:solidFill>
                <a:srgbClr val="000080"/>
              </a:solidFill>
              <a:prstDash val="sysDot"/>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4000" b="1">
                  <a:solidFill>
                    <a:srgbClr val="FF0000"/>
                  </a:solidFill>
                  <a:latin typeface="Times New Roman" panose="02020603050405020304" pitchFamily="18" charset="0"/>
                  <a:ea typeface="幼圆" pitchFamily="49" charset="-122"/>
                </a:rPr>
                <a:t>物</a:t>
              </a:r>
              <a:endParaRPr lang="zh-CN" altLang="en-US" sz="4000" b="1">
                <a:solidFill>
                  <a:srgbClr val="FF0000"/>
                </a:solidFill>
                <a:latin typeface="Times New Roman" panose="02020603050405020304" pitchFamily="18" charset="0"/>
                <a:ea typeface="幼圆" pitchFamily="49" charset="-122"/>
              </a:endParaRPr>
            </a:p>
          </p:txBody>
        </p:sp>
        <p:sp>
          <p:nvSpPr>
            <p:cNvPr id="11272" name="椭圆 9"/>
            <p:cNvSpPr/>
            <p:nvPr>
              <p:custDataLst>
                <p:tags r:id="rId7"/>
              </p:custDataLst>
            </p:nvPr>
          </p:nvSpPr>
          <p:spPr>
            <a:xfrm>
              <a:off x="815" y="0"/>
              <a:ext cx="453" cy="453"/>
            </a:xfrm>
            <a:prstGeom prst="ellipse">
              <a:avLst/>
            </a:prstGeom>
            <a:solidFill>
              <a:srgbClr val="FFFF00"/>
            </a:solidFill>
            <a:ln w="38100">
              <a:solidFill>
                <a:srgbClr val="000080"/>
              </a:solidFill>
              <a:prstDash val="sysDot"/>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4000" b="1">
                  <a:solidFill>
                    <a:srgbClr val="FF0000"/>
                  </a:solidFill>
                  <a:latin typeface="Times New Roman" panose="02020603050405020304" pitchFamily="18" charset="0"/>
                  <a:ea typeface="幼圆" pitchFamily="49" charset="-122"/>
                </a:rPr>
                <a:t>名</a:t>
              </a:r>
              <a:endParaRPr lang="zh-CN" altLang="en-US" sz="4000" b="1">
                <a:solidFill>
                  <a:srgbClr val="FF0000"/>
                </a:solidFill>
                <a:latin typeface="Times New Roman" panose="02020603050405020304" pitchFamily="18" charset="0"/>
                <a:ea typeface="幼圆" pitchFamily="49" charset="-122"/>
              </a:endParaRPr>
            </a:p>
          </p:txBody>
        </p:sp>
        <p:sp>
          <p:nvSpPr>
            <p:cNvPr id="11273" name="椭圆 10"/>
            <p:cNvSpPr/>
            <p:nvPr>
              <p:custDataLst>
                <p:tags r:id="rId8"/>
              </p:custDataLst>
            </p:nvPr>
          </p:nvSpPr>
          <p:spPr>
            <a:xfrm>
              <a:off x="1222" y="0"/>
              <a:ext cx="453" cy="453"/>
            </a:xfrm>
            <a:prstGeom prst="ellipse">
              <a:avLst/>
            </a:prstGeom>
            <a:solidFill>
              <a:srgbClr val="FFFF00"/>
            </a:solidFill>
            <a:ln w="38100">
              <a:solidFill>
                <a:srgbClr val="000080"/>
              </a:solidFill>
              <a:prstDash val="sysDot"/>
              <a:miter lim="800000"/>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ctr" eaLnBrk="1" hangingPunct="1"/>
              <a:r>
                <a:rPr lang="zh-CN" altLang="en-US" sz="4000" b="1">
                  <a:solidFill>
                    <a:srgbClr val="FF0000"/>
                  </a:solidFill>
                  <a:latin typeface="Times New Roman" panose="02020603050405020304" pitchFamily="18" charset="0"/>
                  <a:ea typeface="幼圆" pitchFamily="49" charset="-122"/>
                </a:rPr>
                <a:t>片</a:t>
              </a:r>
              <a:endParaRPr lang="zh-CN" altLang="en-US" sz="4000" b="1">
                <a:solidFill>
                  <a:srgbClr val="FF0000"/>
                </a:solidFill>
                <a:latin typeface="Times New Roman" panose="02020603050405020304" pitchFamily="18" charset="0"/>
                <a:ea typeface="幼圆" pitchFamily="49" charset="-122"/>
              </a:endParaRPr>
            </a:p>
          </p:txBody>
        </p:sp>
      </p:grpSp>
      <p:sp>
        <p:nvSpPr>
          <p:cNvPr id="11274" name="文本框 27661"/>
          <p:cNvSpPr/>
          <p:nvPr>
            <p:custDataLst>
              <p:tags r:id="rId9"/>
            </p:custDataLst>
          </p:nvPr>
        </p:nvSpPr>
        <p:spPr>
          <a:xfrm>
            <a:off x="5292725" y="1738313"/>
            <a:ext cx="3733800" cy="52197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zh-CN" altLang="en-US" sz="2800" b="1">
                <a:solidFill>
                  <a:srgbClr val="000099"/>
                </a:solidFill>
                <a:latin typeface="宋体" panose="02010600030101010101" pitchFamily="2" charset="-122"/>
              </a:rPr>
              <a:t>小说集</a:t>
            </a:r>
            <a:r>
              <a:rPr lang="en-US" altLang="zh-CN" sz="2800" b="1">
                <a:solidFill>
                  <a:srgbClr val="000099"/>
                </a:solidFill>
                <a:latin typeface="宋体" panose="02010600030101010101" pitchFamily="2" charset="-122"/>
              </a:rPr>
              <a:t>《</a:t>
            </a:r>
            <a:r>
              <a:rPr lang="zh-CN" altLang="en-US" sz="2800" b="1">
                <a:solidFill>
                  <a:srgbClr val="000099"/>
                </a:solidFill>
                <a:latin typeface="宋体" panose="02010600030101010101" pitchFamily="2" charset="-122"/>
              </a:rPr>
              <a:t>人间喜剧</a:t>
            </a:r>
            <a:r>
              <a:rPr lang="en-US" altLang="zh-CN" sz="2800" b="1">
                <a:solidFill>
                  <a:srgbClr val="000099"/>
                </a:solidFill>
                <a:latin typeface="宋体" panose="02010600030101010101" pitchFamily="2" charset="-122"/>
              </a:rPr>
              <a:t>》</a:t>
            </a:r>
            <a:endParaRPr lang="zh-CN" altLang="en-US" sz="2800" b="1">
              <a:solidFill>
                <a:srgbClr val="000099"/>
              </a:solidFill>
              <a:latin typeface="宋体" panose="02010600030101010101" pitchFamily="2" charset="-122"/>
            </a:endParaRPr>
          </a:p>
        </p:txBody>
      </p:sp>
      <p:sp>
        <p:nvSpPr>
          <p:cNvPr id="11275" name="文本框 27662"/>
          <p:cNvSpPr txBox="1"/>
          <p:nvPr>
            <p:custDataLst>
              <p:tags r:id="rId10"/>
            </p:custDataLst>
          </p:nvPr>
        </p:nvSpPr>
        <p:spPr>
          <a:xfrm>
            <a:off x="4200525" y="1114425"/>
            <a:ext cx="1752600" cy="521970"/>
          </a:xfrm>
          <a:prstGeom prst="rect">
            <a:avLst/>
          </a:prstGeom>
          <a:noFill/>
          <a:ln w="9525">
            <a:noFill/>
            <a:miter/>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spcBef>
                <a:spcPct val="0"/>
              </a:spcBef>
              <a:spcAft>
                <a:spcPct val="0"/>
              </a:spcAft>
              <a:buFont typeface="Arial" panose="020B0604020202020204" pitchFamily="34" charset="0"/>
              <a:buNone/>
              <a:defRPr lang="en-US" altLang="en-US" sz="1800" u="none" kern="1200" baseline="0">
                <a:solidFill>
                  <a:schemeClr val="tx1"/>
                </a:solidFill>
                <a:latin typeface="+mn-lt"/>
                <a:ea typeface="+mn-ea"/>
                <a:cs typeface="+mn-cs"/>
              </a:defRPr>
            </a:lvl6pPr>
            <a:lvl7pPr marL="2743200" lvl="6" indent="0" algn="l" defTabSz="914400" eaLnBrk="0" fontAlgn="base" latinLnBrk="0" hangingPunct="0">
              <a:spcBef>
                <a:spcPct val="0"/>
              </a:spcBef>
              <a:spcAft>
                <a:spcPct val="0"/>
              </a:spcAft>
              <a:buFont typeface="Arial" panose="020B0604020202020204" pitchFamily="34" charset="0"/>
              <a:buNone/>
              <a:defRPr lang="en-US" altLang="en-US" sz="1800" u="none" kern="1200" baseline="0">
                <a:solidFill>
                  <a:schemeClr val="tx1"/>
                </a:solidFill>
                <a:latin typeface="+mn-lt"/>
                <a:ea typeface="+mn-ea"/>
                <a:cs typeface="+mn-cs"/>
              </a:defRPr>
            </a:lvl7pPr>
            <a:lvl8pPr marL="3200400" lvl="7" indent="0" algn="l" defTabSz="914400" eaLnBrk="0" fontAlgn="base" latinLnBrk="0" hangingPunct="0">
              <a:spcBef>
                <a:spcPct val="0"/>
              </a:spcBef>
              <a:spcAft>
                <a:spcPct val="0"/>
              </a:spcAft>
              <a:buFont typeface="Arial" panose="020B0604020202020204" pitchFamily="34" charset="0"/>
              <a:buNone/>
              <a:defRPr lang="en-US" altLang="en-US" sz="1800" u="none" kern="1200" baseline="0">
                <a:solidFill>
                  <a:schemeClr val="tx1"/>
                </a:solidFill>
                <a:latin typeface="+mn-lt"/>
                <a:ea typeface="+mn-ea"/>
                <a:cs typeface="+mn-cs"/>
              </a:defRPr>
            </a:lvl8pPr>
            <a:lvl9pPr marL="3657600" lvl="8" indent="0" algn="l" defTabSz="914400" eaLnBrk="0" fontAlgn="base" latinLnBrk="0" hangingPunct="0">
              <a:spcBef>
                <a:spcPct val="0"/>
              </a:spcBef>
              <a:spcAft>
                <a:spcPct val="0"/>
              </a:spcAft>
              <a:buFont typeface="Arial" panose="020B0604020202020204" pitchFamily="34" charset="0"/>
              <a:buNone/>
              <a:defRPr lang="en-US" altLang="en-US" sz="1800" u="none" kern="1200" baseline="0">
                <a:solidFill>
                  <a:schemeClr val="tx1"/>
                </a:solidFill>
                <a:latin typeface="+mn-lt"/>
                <a:ea typeface="+mn-ea"/>
                <a:cs typeface="+mn-cs"/>
              </a:defRPr>
            </a:lvl9pPr>
          </a:lstStyle>
          <a:p>
            <a:pPr marL="0" marR="0" lvl="0" indent="0" algn="l" defTabSz="914400" rtl="0" eaLnBrk="1" fontAlgn="base" hangingPunct="1">
              <a:lnSpc>
                <a:spcPct val="100000"/>
              </a:lnSpc>
              <a:spcBef>
                <a:spcPct val="50000"/>
              </a:spcBef>
              <a:spcAft>
                <a:spcPct val="0"/>
              </a:spcAft>
              <a:buClrTx/>
              <a:buSzTx/>
              <a:buFont typeface="Arial" panose="020B0604020202020204" pitchFamily="34" charset="0"/>
              <a:buNone/>
            </a:pPr>
            <a:r>
              <a:rPr lang="zh-CN" altLang="en-US" sz="2800" b="1">
                <a:solidFill>
                  <a:srgbClr val="FF0000"/>
                </a:solidFill>
                <a:latin typeface="宋体" panose="02010600030101010101" pitchFamily="2" charset="-122"/>
              </a:rPr>
              <a:t>称谓：</a:t>
            </a:r>
            <a:endParaRPr lang="zh-CN" altLang="en-US" sz="2800" b="1">
              <a:solidFill>
                <a:srgbClr val="FF0000"/>
              </a:solidFill>
              <a:latin typeface="宋体" panose="02010600030101010101" pitchFamily="2" charset="-122"/>
            </a:endParaRPr>
          </a:p>
        </p:txBody>
      </p:sp>
      <p:sp>
        <p:nvSpPr>
          <p:cNvPr id="11276" name="矩形 13"/>
          <p:cNvSpPr/>
          <p:nvPr>
            <p:custDataLst>
              <p:tags r:id="rId11"/>
            </p:custDataLst>
          </p:nvPr>
        </p:nvSpPr>
        <p:spPr>
          <a:xfrm>
            <a:off x="5257800" y="1133475"/>
            <a:ext cx="4114800" cy="52197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2800" b="1">
                <a:solidFill>
                  <a:srgbClr val="000099"/>
                </a:solidFill>
                <a:latin typeface="宋体" panose="02010600030101010101" pitchFamily="2" charset="-122"/>
              </a:rPr>
              <a:t>19</a:t>
            </a:r>
            <a:r>
              <a:rPr lang="zh-CN" altLang="en-US" sz="2800" b="1">
                <a:solidFill>
                  <a:srgbClr val="000099"/>
                </a:solidFill>
                <a:latin typeface="宋体" panose="02010600030101010101" pitchFamily="2" charset="-122"/>
              </a:rPr>
              <a:t>世纪法国著名作家</a:t>
            </a:r>
            <a:endParaRPr lang="zh-CN" altLang="en-US" sz="2800" b="1">
              <a:solidFill>
                <a:srgbClr val="000099"/>
              </a:solidFill>
              <a:latin typeface="宋体" panose="02010600030101010101" pitchFamily="2" charset="-122"/>
            </a:endParaRPr>
          </a:p>
        </p:txBody>
      </p:sp>
      <p:sp>
        <p:nvSpPr>
          <p:cNvPr id="11277" name="文本框 27664"/>
          <p:cNvSpPr/>
          <p:nvPr>
            <p:custDataLst>
              <p:tags r:id="rId12"/>
            </p:custDataLst>
          </p:nvPr>
        </p:nvSpPr>
        <p:spPr>
          <a:xfrm>
            <a:off x="4002088" y="2986088"/>
            <a:ext cx="2149475" cy="52197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en-US" altLang="zh-CN" sz="2800" b="1">
                <a:solidFill>
                  <a:srgbClr val="FF0000"/>
                </a:solidFill>
                <a:latin typeface="宋体" panose="02010600030101010101" pitchFamily="2" charset="-122"/>
              </a:rPr>
              <a:t> </a:t>
            </a:r>
            <a:r>
              <a:rPr lang="en-US" altLang="en-US" sz="2800" b="1">
                <a:solidFill>
                  <a:srgbClr val="FF0000"/>
                </a:solidFill>
                <a:latin typeface="宋体" panose="02010600030101010101" pitchFamily="2" charset="-122"/>
              </a:rPr>
              <a:t>地位：</a:t>
            </a:r>
            <a:endParaRPr lang="en-US" altLang="en-US" sz="2800" b="1">
              <a:solidFill>
                <a:srgbClr val="FF0000"/>
              </a:solidFill>
              <a:latin typeface="宋体" panose="02010600030101010101" pitchFamily="2" charset="-122"/>
            </a:endParaRPr>
          </a:p>
        </p:txBody>
      </p:sp>
      <p:sp>
        <p:nvSpPr>
          <p:cNvPr id="11278" name="矩形 15"/>
          <p:cNvSpPr/>
          <p:nvPr>
            <p:custDataLst>
              <p:tags r:id="rId13"/>
            </p:custDataLst>
          </p:nvPr>
        </p:nvSpPr>
        <p:spPr>
          <a:xfrm>
            <a:off x="5292725" y="2997200"/>
            <a:ext cx="5356225" cy="52197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2800" b="1">
                <a:solidFill>
                  <a:srgbClr val="000099"/>
                </a:solidFill>
                <a:latin typeface="宋体" panose="02010600030101010101" pitchFamily="2" charset="-122"/>
              </a:rPr>
              <a:t>欧洲</a:t>
            </a:r>
            <a:r>
              <a:rPr lang="zh-CN" altLang="en-US" sz="2800" b="1">
                <a:solidFill>
                  <a:srgbClr val="FF0000"/>
                </a:solidFill>
                <a:latin typeface="宋体" panose="02010600030101010101" pitchFamily="2" charset="-122"/>
              </a:rPr>
              <a:t>批判现实主义</a:t>
            </a:r>
            <a:r>
              <a:rPr lang="zh-CN" altLang="en-US" sz="2800" b="1">
                <a:solidFill>
                  <a:srgbClr val="000099"/>
                </a:solidFill>
                <a:latin typeface="宋体" panose="02010600030101010101" pitchFamily="2" charset="-122"/>
              </a:rPr>
              <a:t>文学的奠基人</a:t>
            </a:r>
            <a:endParaRPr lang="zh-CN" altLang="en-US" sz="2800" b="1">
              <a:solidFill>
                <a:srgbClr val="000099"/>
              </a:solidFill>
              <a:latin typeface="宋体" panose="02010600030101010101" pitchFamily="2" charset="-122"/>
            </a:endParaRPr>
          </a:p>
        </p:txBody>
      </p:sp>
      <p:sp>
        <p:nvSpPr>
          <p:cNvPr id="11279" name="文本框 27666"/>
          <p:cNvSpPr txBox="1"/>
          <p:nvPr>
            <p:custDataLst>
              <p:tags r:id="rId14"/>
            </p:custDataLst>
          </p:nvPr>
        </p:nvSpPr>
        <p:spPr>
          <a:xfrm>
            <a:off x="4183063" y="1736725"/>
            <a:ext cx="1455737" cy="521970"/>
          </a:xfrm>
          <a:prstGeom prst="rect">
            <a:avLst/>
          </a:prstGeom>
          <a:noFill/>
          <a:ln w="9525">
            <a:noFill/>
            <a:miter/>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spcBef>
                <a:spcPct val="0"/>
              </a:spcBef>
              <a:spcAft>
                <a:spcPct val="0"/>
              </a:spcAft>
              <a:buFont typeface="Arial" panose="020B0604020202020204" pitchFamily="34" charset="0"/>
              <a:buNone/>
              <a:defRPr lang="en-US" altLang="en-US" sz="1800" u="none" kern="1200" baseline="0">
                <a:solidFill>
                  <a:schemeClr val="tx1"/>
                </a:solidFill>
                <a:latin typeface="+mn-lt"/>
                <a:ea typeface="+mn-ea"/>
                <a:cs typeface="+mn-cs"/>
              </a:defRPr>
            </a:lvl6pPr>
            <a:lvl7pPr marL="2743200" lvl="6" indent="0" algn="l" defTabSz="914400" eaLnBrk="0" fontAlgn="base" latinLnBrk="0" hangingPunct="0">
              <a:spcBef>
                <a:spcPct val="0"/>
              </a:spcBef>
              <a:spcAft>
                <a:spcPct val="0"/>
              </a:spcAft>
              <a:buFont typeface="Arial" panose="020B0604020202020204" pitchFamily="34" charset="0"/>
              <a:buNone/>
              <a:defRPr lang="en-US" altLang="en-US" sz="1800" u="none" kern="1200" baseline="0">
                <a:solidFill>
                  <a:schemeClr val="tx1"/>
                </a:solidFill>
                <a:latin typeface="+mn-lt"/>
                <a:ea typeface="+mn-ea"/>
                <a:cs typeface="+mn-cs"/>
              </a:defRPr>
            </a:lvl7pPr>
            <a:lvl8pPr marL="3200400" lvl="7" indent="0" algn="l" defTabSz="914400" eaLnBrk="0" fontAlgn="base" latinLnBrk="0" hangingPunct="0">
              <a:spcBef>
                <a:spcPct val="0"/>
              </a:spcBef>
              <a:spcAft>
                <a:spcPct val="0"/>
              </a:spcAft>
              <a:buFont typeface="Arial" panose="020B0604020202020204" pitchFamily="34" charset="0"/>
              <a:buNone/>
              <a:defRPr lang="en-US" altLang="en-US" sz="1800" u="none" kern="1200" baseline="0">
                <a:solidFill>
                  <a:schemeClr val="tx1"/>
                </a:solidFill>
                <a:latin typeface="+mn-lt"/>
                <a:ea typeface="+mn-ea"/>
                <a:cs typeface="+mn-cs"/>
              </a:defRPr>
            </a:lvl8pPr>
            <a:lvl9pPr marL="3657600" lvl="8" indent="0" algn="l" defTabSz="914400" eaLnBrk="0" fontAlgn="base" latinLnBrk="0" hangingPunct="0">
              <a:spcBef>
                <a:spcPct val="0"/>
              </a:spcBef>
              <a:spcAft>
                <a:spcPct val="0"/>
              </a:spcAft>
              <a:buFont typeface="Arial" panose="020B0604020202020204" pitchFamily="34" charset="0"/>
              <a:buNone/>
              <a:defRPr lang="en-US" altLang="en-US" sz="1800" u="none" kern="1200" baseline="0">
                <a:solidFill>
                  <a:schemeClr val="tx1"/>
                </a:solidFill>
                <a:latin typeface="+mn-lt"/>
                <a:ea typeface="+mn-ea"/>
                <a:cs typeface="+mn-cs"/>
              </a:defRPr>
            </a:lvl9pPr>
          </a:lstStyle>
          <a:p>
            <a:pPr marL="0" marR="0" lvl="0" indent="0" algn="l" defTabSz="914400" rtl="0" eaLnBrk="1" fontAlgn="base" hangingPunct="1">
              <a:lnSpc>
                <a:spcPct val="100000"/>
              </a:lnSpc>
              <a:spcBef>
                <a:spcPct val="50000"/>
              </a:spcBef>
              <a:spcAft>
                <a:spcPct val="0"/>
              </a:spcAft>
              <a:buClrTx/>
              <a:buSzTx/>
              <a:buFont typeface="Arial" panose="020B0604020202020204" pitchFamily="34" charset="0"/>
              <a:buNone/>
            </a:pPr>
            <a:r>
              <a:rPr lang="zh-CN" altLang="en-US" sz="2800" b="1">
                <a:solidFill>
                  <a:srgbClr val="FF0000"/>
                </a:solidFill>
                <a:latin typeface="宋体" panose="02010600030101010101" pitchFamily="2" charset="-122"/>
              </a:rPr>
              <a:t>著作：</a:t>
            </a:r>
            <a:endParaRPr lang="zh-CN" altLang="en-US" sz="2800" b="1">
              <a:solidFill>
                <a:srgbClr val="FF0000"/>
              </a:solidFill>
              <a:latin typeface="宋体" panose="02010600030101010101" pitchFamily="2" charset="-122"/>
            </a:endParaRPr>
          </a:p>
        </p:txBody>
      </p:sp>
      <p:sp>
        <p:nvSpPr>
          <p:cNvPr id="11280" name="圆角矩形 18" descr="羊皮纸"/>
          <p:cNvSpPr/>
          <p:nvPr>
            <p:custDataLst>
              <p:tags r:id="rId15"/>
            </p:custDataLst>
          </p:nvPr>
        </p:nvSpPr>
        <p:spPr>
          <a:xfrm>
            <a:off x="1993900" y="5554980"/>
            <a:ext cx="8553450" cy="1171575"/>
          </a:xfrm>
          <a:prstGeom prst="roundRect">
            <a:avLst>
              <a:gd name="adj" fmla="val 16667"/>
            </a:avLst>
          </a:prstGeom>
          <a:solidFill>
            <a:srgbClr val="FFFFFF"/>
          </a:solidFill>
          <a:ln w="38100">
            <a:solidFill>
              <a:srgbClr val="FF0000"/>
            </a:solidFill>
            <a:prstDash val="sysDot"/>
            <a:miter lim="800000"/>
          </a:ln>
        </p:spPr>
        <p:txBody>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endParaRPr lang="zh-CN" altLang="en-US"/>
          </a:p>
        </p:txBody>
      </p:sp>
      <p:sp>
        <p:nvSpPr>
          <p:cNvPr id="11281" name="文本框 27669"/>
          <p:cNvSpPr txBox="1"/>
          <p:nvPr>
            <p:custDataLst>
              <p:tags r:id="rId16"/>
            </p:custDataLst>
          </p:nvPr>
        </p:nvSpPr>
        <p:spPr>
          <a:xfrm>
            <a:off x="1935163" y="5649913"/>
            <a:ext cx="1668462" cy="583565"/>
          </a:xfrm>
          <a:prstGeom prst="rect">
            <a:avLst/>
          </a:prstGeom>
          <a:noFill/>
          <a:ln w="9525">
            <a:noFill/>
            <a:miter/>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spcBef>
                <a:spcPct val="0"/>
              </a:spcBef>
              <a:spcAft>
                <a:spcPct val="0"/>
              </a:spcAft>
              <a:buFont typeface="Arial" panose="020B0604020202020204" pitchFamily="34" charset="0"/>
              <a:buNone/>
              <a:defRPr lang="en-US" altLang="en-US" sz="1800" u="none" kern="1200" baseline="0">
                <a:solidFill>
                  <a:schemeClr val="tx1"/>
                </a:solidFill>
                <a:latin typeface="+mn-lt"/>
                <a:ea typeface="+mn-ea"/>
                <a:cs typeface="+mn-cs"/>
              </a:defRPr>
            </a:lvl6pPr>
            <a:lvl7pPr marL="2743200" lvl="6" indent="0" algn="l" defTabSz="914400" eaLnBrk="0" fontAlgn="base" latinLnBrk="0" hangingPunct="0">
              <a:spcBef>
                <a:spcPct val="0"/>
              </a:spcBef>
              <a:spcAft>
                <a:spcPct val="0"/>
              </a:spcAft>
              <a:buFont typeface="Arial" panose="020B0604020202020204" pitchFamily="34" charset="0"/>
              <a:buNone/>
              <a:defRPr lang="en-US" altLang="en-US" sz="1800" u="none" kern="1200" baseline="0">
                <a:solidFill>
                  <a:schemeClr val="tx1"/>
                </a:solidFill>
                <a:latin typeface="+mn-lt"/>
                <a:ea typeface="+mn-ea"/>
                <a:cs typeface="+mn-cs"/>
              </a:defRPr>
            </a:lvl7pPr>
            <a:lvl8pPr marL="3200400" lvl="7" indent="0" algn="l" defTabSz="914400" eaLnBrk="0" fontAlgn="base" latinLnBrk="0" hangingPunct="0">
              <a:spcBef>
                <a:spcPct val="0"/>
              </a:spcBef>
              <a:spcAft>
                <a:spcPct val="0"/>
              </a:spcAft>
              <a:buFont typeface="Arial" panose="020B0604020202020204" pitchFamily="34" charset="0"/>
              <a:buNone/>
              <a:defRPr lang="en-US" altLang="en-US" sz="1800" u="none" kern="1200" baseline="0">
                <a:solidFill>
                  <a:schemeClr val="tx1"/>
                </a:solidFill>
                <a:latin typeface="+mn-lt"/>
                <a:ea typeface="+mn-ea"/>
                <a:cs typeface="+mn-cs"/>
              </a:defRPr>
            </a:lvl8pPr>
            <a:lvl9pPr marL="3657600" lvl="8" indent="0" algn="l" defTabSz="914400" eaLnBrk="0" fontAlgn="base" latinLnBrk="0" hangingPunct="0">
              <a:spcBef>
                <a:spcPct val="0"/>
              </a:spcBef>
              <a:spcAft>
                <a:spcPct val="0"/>
              </a:spcAft>
              <a:buFont typeface="Arial" panose="020B0604020202020204" pitchFamily="34" charset="0"/>
              <a:buNone/>
              <a:defRPr lang="en-US" altLang="en-US" sz="1800" u="none" kern="1200" baseline="0">
                <a:solidFill>
                  <a:schemeClr val="tx1"/>
                </a:solidFill>
                <a:latin typeface="+mn-lt"/>
                <a:ea typeface="+mn-ea"/>
                <a:cs typeface="+mn-cs"/>
              </a:defRPr>
            </a:lvl9pPr>
          </a:lstStyle>
          <a:p>
            <a:pPr marL="0" marR="0" lvl="0" indent="0" algn="l" defTabSz="914400" rtl="0" eaLnBrk="1" fontAlgn="base" hangingPunct="1">
              <a:lnSpc>
                <a:spcPct val="100000"/>
              </a:lnSpc>
              <a:spcBef>
                <a:spcPct val="50000"/>
              </a:spcBef>
              <a:spcAft>
                <a:spcPct val="0"/>
              </a:spcAft>
              <a:buClrTx/>
              <a:buSzTx/>
              <a:buFont typeface="Arial" panose="020B0604020202020204" pitchFamily="34" charset="0"/>
              <a:buNone/>
            </a:pPr>
            <a:r>
              <a:rPr lang="en-US" altLang="zh-CN"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rPr>
              <a:t> </a:t>
            </a:r>
            <a:r>
              <a:rPr lang="zh-CN"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rPr>
              <a:t>名言：</a:t>
            </a:r>
            <a:endParaRPr lang="zh-CN" altLang="en-US" sz="3200" b="1">
              <a:solidFill>
                <a:srgbClr val="FF0000"/>
              </a:solidFill>
              <a:effectLst>
                <a:outerShdw blurRad="38100" dist="38100" dir="2700000" algn="tl">
                  <a:schemeClr val="bg2"/>
                </a:outerShdw>
              </a:effectLst>
              <a:latin typeface="Times New Roman" panose="02020603050405020304" pitchFamily="18" charset="0"/>
              <a:ea typeface="黑体" panose="02010609060101010101" pitchFamily="49" charset="-122"/>
            </a:endParaRPr>
          </a:p>
        </p:txBody>
      </p:sp>
      <p:sp>
        <p:nvSpPr>
          <p:cNvPr id="11282" name="矩形 20"/>
          <p:cNvSpPr/>
          <p:nvPr>
            <p:custDataLst>
              <p:tags r:id="rId17"/>
            </p:custDataLst>
          </p:nvPr>
        </p:nvSpPr>
        <p:spPr>
          <a:xfrm>
            <a:off x="3197225" y="5649913"/>
            <a:ext cx="7318375" cy="1076325"/>
          </a:xfrm>
          <a:prstGeom prst="rect">
            <a:avLst/>
          </a:prstGeom>
          <a:noFill/>
          <a:ln>
            <a:noFill/>
            <a:miter lim="800000"/>
          </a:ln>
        </p:spPr>
        <p:txBody>
          <a:bodyPr anchor="ctr" anchorCtr="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zh-CN" altLang="en-US" sz="3200" b="1">
                <a:solidFill>
                  <a:srgbClr val="000099"/>
                </a:solidFill>
                <a:ea typeface="楷体_GB2312" charset="-122"/>
              </a:rPr>
              <a:t>拿破仑用宝剑未能完成的事业，我将用笔杆来完成。           </a:t>
            </a:r>
            <a:r>
              <a:rPr lang="en-US" altLang="zh-CN" sz="3200" b="1">
                <a:solidFill>
                  <a:srgbClr val="000099"/>
                </a:solidFill>
                <a:latin typeface="楷体_GB2312" charset="-122"/>
                <a:ea typeface="楷体_GB2312" charset="-122"/>
              </a:rPr>
              <a:t>——</a:t>
            </a:r>
            <a:r>
              <a:rPr lang="zh-CN" altLang="en-US" sz="3200" b="1">
                <a:solidFill>
                  <a:srgbClr val="000099"/>
                </a:solidFill>
                <a:latin typeface="楷体_GB2312" charset="-122"/>
                <a:ea typeface="楷体_GB2312" charset="-122"/>
              </a:rPr>
              <a:t>巴尔扎克</a:t>
            </a:r>
            <a:endParaRPr lang="zh-CN" altLang="en-US" sz="3200" b="1">
              <a:solidFill>
                <a:srgbClr val="000099"/>
              </a:solidFill>
              <a:latin typeface="楷体_GB2312" charset="-122"/>
              <a:ea typeface="楷体_GB2312" charset="-122"/>
            </a:endParaRPr>
          </a:p>
        </p:txBody>
      </p:sp>
      <p:pic>
        <p:nvPicPr>
          <p:cNvPr id="11283" name="Picture 5" descr="http://p2.so.qhmsg.com/bdr/_240_/t01f3a31069e38cbd67.jpg"/>
          <p:cNvPicPr/>
          <p:nvPr>
            <p:custDataLst>
              <p:tags r:id="rId18"/>
            </p:custDataLst>
          </p:nvPr>
        </p:nvPicPr>
        <p:blipFill>
          <a:blip r:embed="rId19"/>
          <a:stretch>
            <a:fillRect/>
          </a:stretch>
        </p:blipFill>
        <p:spPr>
          <a:xfrm>
            <a:off x="1746250" y="1275080"/>
            <a:ext cx="2127250" cy="3298825"/>
          </a:xfrm>
          <a:prstGeom prst="rect">
            <a:avLst/>
          </a:prstGeom>
          <a:noFill/>
          <a:ln>
            <a:noFill/>
            <a:miter lim="800000"/>
            <a:headEnd/>
            <a:tailEnd/>
          </a:ln>
        </p:spPr>
      </p:pic>
      <p:sp>
        <p:nvSpPr>
          <p:cNvPr id="11284" name="文本框 27664"/>
          <p:cNvSpPr/>
          <p:nvPr>
            <p:custDataLst>
              <p:tags r:id="rId20"/>
            </p:custDataLst>
          </p:nvPr>
        </p:nvSpPr>
        <p:spPr>
          <a:xfrm>
            <a:off x="3873500" y="2373313"/>
            <a:ext cx="2714625" cy="52197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en-US" altLang="zh-CN" sz="2800" b="1">
                <a:solidFill>
                  <a:srgbClr val="FF0000"/>
                </a:solidFill>
                <a:latin typeface="宋体" panose="02010600030101010101" pitchFamily="2" charset="-122"/>
              </a:rPr>
              <a:t> </a:t>
            </a:r>
            <a:r>
              <a:rPr lang="en-US" altLang="en-US" sz="2800" b="1">
                <a:solidFill>
                  <a:srgbClr val="FF0000"/>
                </a:solidFill>
                <a:latin typeface="宋体" panose="02010600030101010101" pitchFamily="2" charset="-122"/>
              </a:rPr>
              <a:t>经典之作：</a:t>
            </a:r>
            <a:endParaRPr lang="en-US" altLang="en-US" sz="2800" b="1">
              <a:solidFill>
                <a:srgbClr val="FF0000"/>
              </a:solidFill>
              <a:latin typeface="宋体" panose="02010600030101010101" pitchFamily="2" charset="-122"/>
            </a:endParaRPr>
          </a:p>
        </p:txBody>
      </p:sp>
      <p:sp>
        <p:nvSpPr>
          <p:cNvPr id="11285" name="文本框 27661"/>
          <p:cNvSpPr/>
          <p:nvPr>
            <p:custDataLst>
              <p:tags r:id="rId21"/>
            </p:custDataLst>
          </p:nvPr>
        </p:nvSpPr>
        <p:spPr>
          <a:xfrm>
            <a:off x="5629275" y="2373313"/>
            <a:ext cx="4918075" cy="52197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en-US" altLang="zh-CN" sz="2800" b="1">
                <a:solidFill>
                  <a:srgbClr val="000099"/>
                </a:solidFill>
                <a:latin typeface="宋体" panose="02010600030101010101" pitchFamily="2" charset="-122"/>
              </a:rPr>
              <a:t>《</a:t>
            </a:r>
            <a:r>
              <a:rPr lang="zh-CN" altLang="en-US" sz="2800" b="1">
                <a:solidFill>
                  <a:srgbClr val="000099"/>
                </a:solidFill>
                <a:latin typeface="宋体" panose="02010600030101010101" pitchFamily="2" charset="-122"/>
              </a:rPr>
              <a:t>欧也妮</a:t>
            </a:r>
            <a:r>
              <a:rPr lang="en-US" altLang="zh-CN" sz="2800" b="1">
                <a:solidFill>
                  <a:srgbClr val="000099"/>
                </a:solidFill>
                <a:latin typeface="宋体" panose="02010600030101010101" pitchFamily="2" charset="-122"/>
              </a:rPr>
              <a:t>·</a:t>
            </a:r>
            <a:r>
              <a:rPr lang="zh-CN" altLang="en-US" sz="2800" b="1">
                <a:solidFill>
                  <a:srgbClr val="000099"/>
                </a:solidFill>
                <a:latin typeface="宋体" panose="02010600030101010101" pitchFamily="2" charset="-122"/>
              </a:rPr>
              <a:t>葛朗台</a:t>
            </a:r>
            <a:r>
              <a:rPr lang="en-US" altLang="zh-CN" sz="2800" b="1">
                <a:solidFill>
                  <a:srgbClr val="000099"/>
                </a:solidFill>
                <a:latin typeface="宋体" panose="02010600030101010101" pitchFamily="2" charset="-122"/>
              </a:rPr>
              <a:t>》《</a:t>
            </a:r>
            <a:r>
              <a:rPr lang="zh-CN" altLang="en-US" sz="2800" b="1">
                <a:solidFill>
                  <a:srgbClr val="000099"/>
                </a:solidFill>
                <a:latin typeface="宋体" panose="02010600030101010101" pitchFamily="2" charset="-122"/>
              </a:rPr>
              <a:t>高老头</a:t>
            </a:r>
            <a:r>
              <a:rPr lang="en-US" altLang="zh-CN" sz="2800" b="1">
                <a:solidFill>
                  <a:srgbClr val="000099"/>
                </a:solidFill>
                <a:latin typeface="宋体" panose="02010600030101010101" pitchFamily="2" charset="-122"/>
              </a:rPr>
              <a:t>》</a:t>
            </a:r>
            <a:endParaRPr lang="zh-CN" altLang="en-US" sz="2800" b="1">
              <a:solidFill>
                <a:srgbClr val="000099"/>
              </a:solidFill>
              <a:latin typeface="宋体" panose="02010600030101010101" pitchFamily="2" charset="-122"/>
            </a:endParaRPr>
          </a:p>
        </p:txBody>
      </p:sp>
      <p:sp>
        <p:nvSpPr>
          <p:cNvPr id="11286" name="文本框 27664"/>
          <p:cNvSpPr/>
          <p:nvPr>
            <p:custDataLst>
              <p:tags r:id="rId22"/>
            </p:custDataLst>
          </p:nvPr>
        </p:nvSpPr>
        <p:spPr>
          <a:xfrm>
            <a:off x="5260975" y="3627438"/>
            <a:ext cx="5316538" cy="181483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en-US" altLang="en-US" sz="2800" b="1">
                <a:latin typeface="Calibri" panose="020F0502020204030204"/>
                <a:sym typeface="Arial" panose="020B0604020202020204" pitchFamily="34" charset="0"/>
              </a:rPr>
              <a:t>再现了法国</a:t>
            </a:r>
            <a:r>
              <a:rPr lang="en-US" altLang="zh-CN" sz="2800" b="1">
                <a:latin typeface="Calibri" panose="020F0502020204030204"/>
                <a:ea typeface="Times New Roman" panose="02020603050405020304" pitchFamily="18" charset="0"/>
                <a:sym typeface="Arial" panose="020B0604020202020204" pitchFamily="34" charset="0"/>
              </a:rPr>
              <a:t>____</a:t>
            </a:r>
            <a:r>
              <a:rPr lang="en-US" altLang="en-US" sz="2800" b="1">
                <a:latin typeface="Calibri" panose="020F0502020204030204"/>
                <a:sym typeface="Arial" panose="020B0604020202020204" pitchFamily="34" charset="0"/>
              </a:rPr>
              <a:t>世纪早期纷繁复杂的社会图景，给后人留下了一部法国社会，特别是巴黎上流社会的变迁史。</a:t>
            </a:r>
            <a:endParaRPr lang="en-US" altLang="en-US" sz="2800" b="1">
              <a:solidFill>
                <a:srgbClr val="FF0000"/>
              </a:solidFill>
              <a:latin typeface="宋体" panose="02010600030101010101" pitchFamily="2" charset="-122"/>
            </a:endParaRPr>
          </a:p>
        </p:txBody>
      </p:sp>
      <p:sp>
        <p:nvSpPr>
          <p:cNvPr id="11287" name="矩形 2"/>
          <p:cNvSpPr/>
          <p:nvPr>
            <p:custDataLst>
              <p:tags r:id="rId23"/>
            </p:custDataLst>
          </p:nvPr>
        </p:nvSpPr>
        <p:spPr>
          <a:xfrm>
            <a:off x="7200900" y="3571875"/>
            <a:ext cx="793750" cy="52197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2800" b="1">
                <a:solidFill>
                  <a:srgbClr val="FF0000"/>
                </a:solidFill>
                <a:latin typeface="宋体" panose="02010600030101010101" pitchFamily="2" charset="-122"/>
              </a:rPr>
              <a:t>19</a:t>
            </a:r>
            <a:endParaRPr lang="en-US" altLang="zh-CN" sz="2800" b="1">
              <a:solidFill>
                <a:srgbClr val="FF0000"/>
              </a:solidFill>
              <a:latin typeface="宋体" panose="02010600030101010101" pitchFamily="2" charset="-122"/>
            </a:endParaRPr>
          </a:p>
        </p:txBody>
      </p:sp>
      <p:sp>
        <p:nvSpPr>
          <p:cNvPr id="11288" name="文本框 27664"/>
          <p:cNvSpPr/>
          <p:nvPr>
            <p:custDataLst>
              <p:tags r:id="rId24"/>
            </p:custDataLst>
          </p:nvPr>
        </p:nvSpPr>
        <p:spPr>
          <a:xfrm>
            <a:off x="4003675" y="3589338"/>
            <a:ext cx="1635125" cy="52197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spcBef>
                <a:spcPct val="50000"/>
              </a:spcBef>
            </a:pPr>
            <a:r>
              <a:rPr lang="en-US" altLang="zh-CN" sz="2800" b="1">
                <a:solidFill>
                  <a:srgbClr val="FF0000"/>
                </a:solidFill>
                <a:latin typeface="宋体" panose="02010600030101010101" pitchFamily="2" charset="-122"/>
              </a:rPr>
              <a:t> </a:t>
            </a:r>
            <a:r>
              <a:rPr lang="en-US" altLang="en-US" sz="2800" b="1">
                <a:solidFill>
                  <a:srgbClr val="FF0000"/>
                </a:solidFill>
                <a:latin typeface="宋体" panose="02010600030101010101" pitchFamily="2" charset="-122"/>
              </a:rPr>
              <a:t>价值：</a:t>
            </a:r>
            <a:endParaRPr lang="en-US" altLang="en-US" sz="2800" b="1">
              <a:solidFill>
                <a:srgbClr val="FF0000"/>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base">
                                        <p:cTn id="6" dur="1" fill="hold">
                                          <p:stCondLst>
                                            <p:cond delay="0"/>
                                          </p:stCondLst>
                                        </p:cTn>
                                        <p:tgtEl>
                                          <p:spTgt spid="11283"/>
                                        </p:tgtEl>
                                        <p:attrNameLst>
                                          <p:attrName>style.visibility</p:attrName>
                                        </p:attrNameLst>
                                      </p:cBhvr>
                                      <p:to>
                                        <p:strVal val="visible"/>
                                      </p:to>
                                    </p:set>
                                    <p:animEffect transition="in" filter="blinds(horizontal)">
                                      <p:cBhvr additive="base">
                                        <p:cTn id="7" dur="500"/>
                                        <p:tgtEl>
                                          <p:spTgt spid="1128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additive="base">
                                        <p:cTn id="11" dur="1" fill="hold">
                                          <p:stCondLst>
                                            <p:cond delay="0"/>
                                          </p:stCondLst>
                                        </p:cTn>
                                        <p:tgtEl>
                                          <p:spTgt spid="11267"/>
                                        </p:tgtEl>
                                        <p:attrNameLst>
                                          <p:attrName>style.visibility</p:attrName>
                                        </p:attrNameLst>
                                      </p:cBhvr>
                                      <p:to>
                                        <p:strVal val="visible"/>
                                      </p:to>
                                    </p:set>
                                    <p:anim calcmode="lin" valueType="num">
                                      <p:cBhvr additive="base">
                                        <p:cTn id="12" dur="500" fill="hold"/>
                                        <p:tgtEl>
                                          <p:spTgt spid="11267"/>
                                        </p:tgtEl>
                                        <p:attrNameLst>
                                          <p:attrName>ppt_x</p:attrName>
                                        </p:attrNameLst>
                                      </p:cBhvr>
                                      <p:tavLst>
                                        <p:tav tm="0">
                                          <p:val>
                                            <p:strVal val="#ppt_x"/>
                                          </p:val>
                                        </p:tav>
                                        <p:tav tm="100000">
                                          <p:val>
                                            <p:strVal val="#ppt_x"/>
                                          </p:val>
                                        </p:tav>
                                      </p:tavLst>
                                    </p:anim>
                                    <p:anim calcmode="lin" valueType="num">
                                      <p:cBhvr additive="base">
                                        <p:cTn id="13"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additive="base">
                                        <p:cTn id="17" dur="1" fill="hold">
                                          <p:stCondLst>
                                            <p:cond delay="0"/>
                                          </p:stCondLst>
                                        </p:cTn>
                                        <p:tgtEl>
                                          <p:spTgt spid="11275"/>
                                        </p:tgtEl>
                                        <p:attrNameLst>
                                          <p:attrName>style.visibility</p:attrName>
                                        </p:attrNameLst>
                                      </p:cBhvr>
                                      <p:to>
                                        <p:strVal val="visible"/>
                                      </p:to>
                                    </p:set>
                                    <p:anim calcmode="lin" valueType="num">
                                      <p:cBhvr additive="base">
                                        <p:cTn id="18" dur="500" fill="hold"/>
                                        <p:tgtEl>
                                          <p:spTgt spid="11275"/>
                                        </p:tgtEl>
                                        <p:attrNameLst>
                                          <p:attrName>ppt_x</p:attrName>
                                        </p:attrNameLst>
                                      </p:cBhvr>
                                      <p:tavLst>
                                        <p:tav tm="0">
                                          <p:val>
                                            <p:strVal val="#ppt_x"/>
                                          </p:val>
                                        </p:tav>
                                        <p:tav tm="100000">
                                          <p:val>
                                            <p:strVal val="#ppt_x"/>
                                          </p:val>
                                        </p:tav>
                                      </p:tavLst>
                                    </p:anim>
                                    <p:anim calcmode="lin" valueType="num">
                                      <p:cBhvr additive="base">
                                        <p:cTn id="19"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3" nodeType="clickEffect">
                                  <p:stCondLst>
                                    <p:cond delay="0"/>
                                  </p:stCondLst>
                                  <p:childTnLst>
                                    <p:set>
                                      <p:cBhvr additive="base">
                                        <p:cTn id="23" dur="1" fill="hold">
                                          <p:stCondLst>
                                            <p:cond delay="0"/>
                                          </p:stCondLst>
                                        </p:cTn>
                                        <p:tgtEl>
                                          <p:spTgt spid="11276"/>
                                        </p:tgtEl>
                                        <p:attrNameLst>
                                          <p:attrName>style.visibility</p:attrName>
                                        </p:attrNameLst>
                                      </p:cBhvr>
                                      <p:to>
                                        <p:strVal val="visible"/>
                                      </p:to>
                                    </p:set>
                                    <p:anim calcmode="lin" valueType="num">
                                      <p:cBhvr additive="base">
                                        <p:cTn id="24" dur="500" fill="hold"/>
                                        <p:tgtEl>
                                          <p:spTgt spid="11276"/>
                                        </p:tgtEl>
                                        <p:attrNameLst>
                                          <p:attrName>ppt_x</p:attrName>
                                        </p:attrNameLst>
                                      </p:cBhvr>
                                      <p:tavLst>
                                        <p:tav tm="0">
                                          <p:val>
                                            <p:strVal val="#ppt_x"/>
                                          </p:val>
                                        </p:tav>
                                        <p:tav tm="100000">
                                          <p:val>
                                            <p:strVal val="#ppt_x"/>
                                          </p:val>
                                        </p:tav>
                                      </p:tavLst>
                                    </p:anim>
                                    <p:anim calcmode="lin" valueType="num">
                                      <p:cBhvr additive="base">
                                        <p:cTn id="25"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5" nodeType="clickEffect">
                                  <p:stCondLst>
                                    <p:cond delay="0"/>
                                  </p:stCondLst>
                                  <p:childTnLst>
                                    <p:set>
                                      <p:cBhvr additive="base">
                                        <p:cTn id="29" dur="1" fill="hold">
                                          <p:stCondLst>
                                            <p:cond delay="0"/>
                                          </p:stCondLst>
                                        </p:cTn>
                                        <p:tgtEl>
                                          <p:spTgt spid="11279"/>
                                        </p:tgtEl>
                                        <p:attrNameLst>
                                          <p:attrName>style.visibility</p:attrName>
                                        </p:attrNameLst>
                                      </p:cBhvr>
                                      <p:to>
                                        <p:strVal val="visible"/>
                                      </p:to>
                                    </p:set>
                                    <p:anim calcmode="lin" valueType="num">
                                      <p:cBhvr additive="base">
                                        <p:cTn id="30" dur="500" fill="hold"/>
                                        <p:tgtEl>
                                          <p:spTgt spid="11279"/>
                                        </p:tgtEl>
                                        <p:attrNameLst>
                                          <p:attrName>ppt_x</p:attrName>
                                        </p:attrNameLst>
                                      </p:cBhvr>
                                      <p:tavLst>
                                        <p:tav tm="0">
                                          <p:val>
                                            <p:strVal val="#ppt_x"/>
                                          </p:val>
                                        </p:tav>
                                        <p:tav tm="100000">
                                          <p:val>
                                            <p:strVal val="#ppt_x"/>
                                          </p:val>
                                        </p:tav>
                                      </p:tavLst>
                                    </p:anim>
                                    <p:anim calcmode="lin" valueType="num">
                                      <p:cBhvr additive="base">
                                        <p:cTn id="31"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1" nodeType="clickEffect">
                                  <p:stCondLst>
                                    <p:cond delay="0"/>
                                  </p:stCondLst>
                                  <p:childTnLst>
                                    <p:set>
                                      <p:cBhvr additive="base">
                                        <p:cTn id="35" dur="1" fill="hold">
                                          <p:stCondLst>
                                            <p:cond delay="0"/>
                                          </p:stCondLst>
                                        </p:cTn>
                                        <p:tgtEl>
                                          <p:spTgt spid="11274"/>
                                        </p:tgtEl>
                                        <p:attrNameLst>
                                          <p:attrName>style.visibility</p:attrName>
                                        </p:attrNameLst>
                                      </p:cBhvr>
                                      <p:to>
                                        <p:strVal val="visible"/>
                                      </p:to>
                                    </p:set>
                                    <p:anim calcmode="lin" valueType="num">
                                      <p:cBhvr additive="base">
                                        <p:cTn id="36" dur="500" fill="hold"/>
                                        <p:tgtEl>
                                          <p:spTgt spid="11274"/>
                                        </p:tgtEl>
                                        <p:attrNameLst>
                                          <p:attrName>ppt_x</p:attrName>
                                        </p:attrNameLst>
                                      </p:cBhvr>
                                      <p:tavLst>
                                        <p:tav tm="0">
                                          <p:val>
                                            <p:strVal val="#ppt_x"/>
                                          </p:val>
                                        </p:tav>
                                        <p:tav tm="100000">
                                          <p:val>
                                            <p:strVal val="#ppt_x"/>
                                          </p:val>
                                        </p:tav>
                                      </p:tavLst>
                                    </p:anim>
                                    <p:anim calcmode="lin" valueType="num">
                                      <p:cBhvr additive="base">
                                        <p:cTn id="37"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additive="base">
                                        <p:cTn id="41" dur="1" fill="hold">
                                          <p:stCondLst>
                                            <p:cond delay="0"/>
                                          </p:stCondLst>
                                        </p:cTn>
                                        <p:tgtEl>
                                          <p:spTgt spid="11284">
                                            <p:txEl>
                                              <p:pRg st="0" end="0"/>
                                            </p:txEl>
                                          </p:spTgt>
                                        </p:tgtEl>
                                        <p:attrNameLst>
                                          <p:attrName>style.visibility</p:attrName>
                                        </p:attrNameLst>
                                      </p:cBhvr>
                                      <p:to>
                                        <p:strVal val="visible"/>
                                      </p:to>
                                    </p:set>
                                    <p:anim calcmode="lin" valueType="num">
                                      <p:cBhvr additive="base">
                                        <p:cTn id="42" dur="500" fill="hold"/>
                                        <p:tgtEl>
                                          <p:spTgt spid="1128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2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9" nodeType="clickEffect">
                                  <p:stCondLst>
                                    <p:cond delay="0"/>
                                  </p:stCondLst>
                                  <p:childTnLst>
                                    <p:set>
                                      <p:cBhvr additive="base">
                                        <p:cTn id="47" dur="1" fill="hold">
                                          <p:stCondLst>
                                            <p:cond delay="0"/>
                                          </p:stCondLst>
                                        </p:cTn>
                                        <p:tgtEl>
                                          <p:spTgt spid="11285"/>
                                        </p:tgtEl>
                                        <p:attrNameLst>
                                          <p:attrName>style.visibility</p:attrName>
                                        </p:attrNameLst>
                                      </p:cBhvr>
                                      <p:to>
                                        <p:strVal val="visible"/>
                                      </p:to>
                                    </p:set>
                                    <p:anim calcmode="lin" valueType="num">
                                      <p:cBhvr additive="base">
                                        <p:cTn id="48" dur="500" fill="hold"/>
                                        <p:tgtEl>
                                          <p:spTgt spid="11285"/>
                                        </p:tgtEl>
                                        <p:attrNameLst>
                                          <p:attrName>ppt_x</p:attrName>
                                        </p:attrNameLst>
                                      </p:cBhvr>
                                      <p:tavLst>
                                        <p:tav tm="0">
                                          <p:val>
                                            <p:strVal val="#ppt_x"/>
                                          </p:val>
                                        </p:tav>
                                        <p:tav tm="100000">
                                          <p:val>
                                            <p:strVal val="#ppt_x"/>
                                          </p:val>
                                        </p:tav>
                                      </p:tavLst>
                                    </p:anim>
                                    <p:anim calcmode="lin" valueType="num">
                                      <p:cBhvr additive="base">
                                        <p:cTn id="49" dur="500" fill="hold"/>
                                        <p:tgtEl>
                                          <p:spTgt spid="1128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additive="base">
                                        <p:cTn id="53" dur="1" fill="hold">
                                          <p:stCondLst>
                                            <p:cond delay="0"/>
                                          </p:stCondLst>
                                        </p:cTn>
                                        <p:tgtEl>
                                          <p:spTgt spid="11277">
                                            <p:txEl>
                                              <p:pRg st="0" end="0"/>
                                            </p:txEl>
                                          </p:spTgt>
                                        </p:tgtEl>
                                        <p:attrNameLst>
                                          <p:attrName>style.visibility</p:attrName>
                                        </p:attrNameLst>
                                      </p:cBhvr>
                                      <p:to>
                                        <p:strVal val="visible"/>
                                      </p:to>
                                    </p:set>
                                    <p:anim calcmode="lin" valueType="num">
                                      <p:cBhvr additive="base">
                                        <p:cTn id="54" dur="500" fill="hold"/>
                                        <p:tgtEl>
                                          <p:spTgt spid="11277">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2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4" nodeType="clickEffect">
                                  <p:stCondLst>
                                    <p:cond delay="0"/>
                                  </p:stCondLst>
                                  <p:childTnLst>
                                    <p:set>
                                      <p:cBhvr additive="base">
                                        <p:cTn id="59" dur="1" fill="hold">
                                          <p:stCondLst>
                                            <p:cond delay="0"/>
                                          </p:stCondLst>
                                        </p:cTn>
                                        <p:tgtEl>
                                          <p:spTgt spid="11278"/>
                                        </p:tgtEl>
                                        <p:attrNameLst>
                                          <p:attrName>style.visibility</p:attrName>
                                        </p:attrNameLst>
                                      </p:cBhvr>
                                      <p:to>
                                        <p:strVal val="visible"/>
                                      </p:to>
                                    </p:set>
                                    <p:anim calcmode="lin" valueType="num">
                                      <p:cBhvr additive="base">
                                        <p:cTn id="60" dur="500" fill="hold"/>
                                        <p:tgtEl>
                                          <p:spTgt spid="11278"/>
                                        </p:tgtEl>
                                        <p:attrNameLst>
                                          <p:attrName>ppt_x</p:attrName>
                                        </p:attrNameLst>
                                      </p:cBhvr>
                                      <p:tavLst>
                                        <p:tav tm="0">
                                          <p:val>
                                            <p:strVal val="#ppt_x"/>
                                          </p:val>
                                        </p:tav>
                                        <p:tav tm="100000">
                                          <p:val>
                                            <p:strVal val="#ppt_x"/>
                                          </p:val>
                                        </p:tav>
                                      </p:tavLst>
                                    </p:anim>
                                    <p:anim calcmode="lin" valueType="num">
                                      <p:cBhvr additive="base">
                                        <p:cTn id="61"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additive="base">
                                        <p:cTn id="65" dur="1" fill="hold">
                                          <p:stCondLst>
                                            <p:cond delay="0"/>
                                          </p:stCondLst>
                                        </p:cTn>
                                        <p:tgtEl>
                                          <p:spTgt spid="11288">
                                            <p:txEl>
                                              <p:pRg st="0" end="0"/>
                                            </p:txEl>
                                          </p:spTgt>
                                        </p:tgtEl>
                                        <p:attrNameLst>
                                          <p:attrName>style.visibility</p:attrName>
                                        </p:attrNameLst>
                                      </p:cBhvr>
                                      <p:to>
                                        <p:strVal val="visible"/>
                                      </p:to>
                                    </p:set>
                                    <p:anim calcmode="lin" valueType="num">
                                      <p:cBhvr additive="base">
                                        <p:cTn id="66" dur="500" fill="hold"/>
                                        <p:tgtEl>
                                          <p:spTgt spid="11288">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12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10" nodeType="clickEffect">
                                  <p:stCondLst>
                                    <p:cond delay="0"/>
                                  </p:stCondLst>
                                  <p:childTnLst>
                                    <p:set>
                                      <p:cBhvr additive="base">
                                        <p:cTn id="71" dur="1" fill="hold">
                                          <p:stCondLst>
                                            <p:cond delay="0"/>
                                          </p:stCondLst>
                                        </p:cTn>
                                        <p:tgtEl>
                                          <p:spTgt spid="11286"/>
                                        </p:tgtEl>
                                        <p:attrNameLst>
                                          <p:attrName>style.visibility</p:attrName>
                                        </p:attrNameLst>
                                      </p:cBhvr>
                                      <p:to>
                                        <p:strVal val="visible"/>
                                      </p:to>
                                    </p:set>
                                    <p:anim calcmode="lin" valueType="num">
                                      <p:cBhvr additive="base">
                                        <p:cTn id="72" dur="500" fill="hold"/>
                                        <p:tgtEl>
                                          <p:spTgt spid="11286"/>
                                        </p:tgtEl>
                                        <p:attrNameLst>
                                          <p:attrName>ppt_x</p:attrName>
                                        </p:attrNameLst>
                                      </p:cBhvr>
                                      <p:tavLst>
                                        <p:tav tm="0">
                                          <p:val>
                                            <p:strVal val="#ppt_x"/>
                                          </p:val>
                                        </p:tav>
                                        <p:tav tm="100000">
                                          <p:val>
                                            <p:strVal val="#ppt_x"/>
                                          </p:val>
                                        </p:tav>
                                      </p:tavLst>
                                    </p:anim>
                                    <p:anim calcmode="lin" valueType="num">
                                      <p:cBhvr additive="base">
                                        <p:cTn id="73" dur="500" fill="hold"/>
                                        <p:tgtEl>
                                          <p:spTgt spid="1128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11" nodeType="clickEffect">
                                  <p:stCondLst>
                                    <p:cond delay="0"/>
                                  </p:stCondLst>
                                  <p:childTnLst>
                                    <p:set>
                                      <p:cBhvr additive="base">
                                        <p:cTn id="77" dur="1" fill="hold">
                                          <p:stCondLst>
                                            <p:cond delay="0"/>
                                          </p:stCondLst>
                                        </p:cTn>
                                        <p:tgtEl>
                                          <p:spTgt spid="11287"/>
                                        </p:tgtEl>
                                        <p:attrNameLst>
                                          <p:attrName>style.visibility</p:attrName>
                                        </p:attrNameLst>
                                      </p:cBhvr>
                                      <p:to>
                                        <p:strVal val="visible"/>
                                      </p:to>
                                    </p:set>
                                    <p:anim calcmode="lin" valueType="num">
                                      <p:cBhvr additive="base">
                                        <p:cTn id="78" dur="500" fill="hold"/>
                                        <p:tgtEl>
                                          <p:spTgt spid="11287"/>
                                        </p:tgtEl>
                                        <p:attrNameLst>
                                          <p:attrName>ppt_x</p:attrName>
                                        </p:attrNameLst>
                                      </p:cBhvr>
                                      <p:tavLst>
                                        <p:tav tm="0">
                                          <p:val>
                                            <p:strVal val="#ppt_x"/>
                                          </p:val>
                                        </p:tav>
                                        <p:tav tm="100000">
                                          <p:val>
                                            <p:strVal val="#ppt_x"/>
                                          </p:val>
                                        </p:tav>
                                      </p:tavLst>
                                    </p:anim>
                                    <p:anim calcmode="lin" valueType="num">
                                      <p:cBhvr additive="base">
                                        <p:cTn id="79" dur="500" fill="hold"/>
                                        <p:tgtEl>
                                          <p:spTgt spid="1128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8" nodeType="clickEffect">
                                  <p:stCondLst>
                                    <p:cond delay="0"/>
                                  </p:stCondLst>
                                  <p:childTnLst>
                                    <p:set>
                                      <p:cBhvr additive="base">
                                        <p:cTn id="83" dur="1" fill="hold">
                                          <p:stCondLst>
                                            <p:cond delay="0"/>
                                          </p:stCondLst>
                                        </p:cTn>
                                        <p:tgtEl>
                                          <p:spTgt spid="11282"/>
                                        </p:tgtEl>
                                        <p:attrNameLst>
                                          <p:attrName>style.visibility</p:attrName>
                                        </p:attrNameLst>
                                      </p:cBhvr>
                                      <p:to>
                                        <p:strVal val="visible"/>
                                      </p:to>
                                    </p:set>
                                    <p:anim calcmode="lin" valueType="num">
                                      <p:cBhvr additive="base">
                                        <p:cTn id="84" dur="500" fill="hold"/>
                                        <p:tgtEl>
                                          <p:spTgt spid="11282"/>
                                        </p:tgtEl>
                                        <p:attrNameLst>
                                          <p:attrName>ppt_x</p:attrName>
                                        </p:attrNameLst>
                                      </p:cBhvr>
                                      <p:tavLst>
                                        <p:tav tm="0">
                                          <p:val>
                                            <p:strVal val="#ppt_x"/>
                                          </p:val>
                                        </p:tav>
                                        <p:tav tm="100000">
                                          <p:val>
                                            <p:strVal val="#ppt_x"/>
                                          </p:val>
                                        </p:tav>
                                      </p:tavLst>
                                    </p:anim>
                                    <p:anim calcmode="lin" valueType="num">
                                      <p:cBhvr additive="base">
                                        <p:cTn id="85" dur="500" fill="hold"/>
                                        <p:tgtEl>
                                          <p:spTgt spid="11282"/>
                                        </p:tgtEl>
                                        <p:attrNameLst>
                                          <p:attrName>ppt_y</p:attrName>
                                        </p:attrNameLst>
                                      </p:cBhvr>
                                      <p:tavLst>
                                        <p:tav tm="0">
                                          <p:val>
                                            <p:strVal val="1+#ppt_h/2"/>
                                          </p:val>
                                        </p:tav>
                                        <p:tav tm="100000">
                                          <p:val>
                                            <p:strVal val="#ppt_y"/>
                                          </p:val>
                                        </p:tav>
                                      </p:tavLst>
                                    </p:anim>
                                  </p:childTnLst>
                                </p:cTn>
                              </p:par>
                              <p:par>
                                <p:cTn id="86" presetID="2" presetClass="entr" presetSubtype="4" fill="hold" grpId="7" nodeType="withEffect">
                                  <p:stCondLst>
                                    <p:cond delay="0"/>
                                  </p:stCondLst>
                                  <p:childTnLst>
                                    <p:set>
                                      <p:cBhvr additive="base">
                                        <p:cTn id="87" dur="1" fill="hold">
                                          <p:stCondLst>
                                            <p:cond delay="0"/>
                                          </p:stCondLst>
                                        </p:cTn>
                                        <p:tgtEl>
                                          <p:spTgt spid="11281"/>
                                        </p:tgtEl>
                                        <p:attrNameLst>
                                          <p:attrName>style.visibility</p:attrName>
                                        </p:attrNameLst>
                                      </p:cBhvr>
                                      <p:to>
                                        <p:strVal val="visible"/>
                                      </p:to>
                                    </p:set>
                                    <p:anim calcmode="lin" valueType="num">
                                      <p:cBhvr additive="base">
                                        <p:cTn id="88" dur="500" fill="hold"/>
                                        <p:tgtEl>
                                          <p:spTgt spid="11281"/>
                                        </p:tgtEl>
                                        <p:attrNameLst>
                                          <p:attrName>ppt_x</p:attrName>
                                        </p:attrNameLst>
                                      </p:cBhvr>
                                      <p:tavLst>
                                        <p:tav tm="0">
                                          <p:val>
                                            <p:strVal val="#ppt_x"/>
                                          </p:val>
                                        </p:tav>
                                        <p:tav tm="100000">
                                          <p:val>
                                            <p:strVal val="#ppt_x"/>
                                          </p:val>
                                        </p:tav>
                                      </p:tavLst>
                                    </p:anim>
                                    <p:anim calcmode="lin" valueType="num">
                                      <p:cBhvr additive="base">
                                        <p:cTn id="89" dur="500" fill="hold"/>
                                        <p:tgtEl>
                                          <p:spTgt spid="11281"/>
                                        </p:tgtEl>
                                        <p:attrNameLst>
                                          <p:attrName>ppt_y</p:attrName>
                                        </p:attrNameLst>
                                      </p:cBhvr>
                                      <p:tavLst>
                                        <p:tav tm="0">
                                          <p:val>
                                            <p:strVal val="1+#ppt_h/2"/>
                                          </p:val>
                                        </p:tav>
                                        <p:tav tm="100000">
                                          <p:val>
                                            <p:strVal val="#ppt_y"/>
                                          </p:val>
                                        </p:tav>
                                      </p:tavLst>
                                    </p:anim>
                                  </p:childTnLst>
                                </p:cTn>
                              </p:par>
                              <p:par>
                                <p:cTn id="90" presetID="2" presetClass="entr" presetSubtype="4" fill="hold" grpId="6" nodeType="withEffect">
                                  <p:stCondLst>
                                    <p:cond delay="0"/>
                                  </p:stCondLst>
                                  <p:childTnLst>
                                    <p:set>
                                      <p:cBhvr additive="base">
                                        <p:cTn id="91" dur="1" fill="hold">
                                          <p:stCondLst>
                                            <p:cond delay="0"/>
                                          </p:stCondLst>
                                        </p:cTn>
                                        <p:tgtEl>
                                          <p:spTgt spid="11280"/>
                                        </p:tgtEl>
                                        <p:attrNameLst>
                                          <p:attrName>style.visibility</p:attrName>
                                        </p:attrNameLst>
                                      </p:cBhvr>
                                      <p:to>
                                        <p:strVal val="visible"/>
                                      </p:to>
                                    </p:set>
                                    <p:anim calcmode="lin" valueType="num">
                                      <p:cBhvr additive="base">
                                        <p:cTn id="92" dur="500" fill="hold"/>
                                        <p:tgtEl>
                                          <p:spTgt spid="11280"/>
                                        </p:tgtEl>
                                        <p:attrNameLst>
                                          <p:attrName>ppt_x</p:attrName>
                                        </p:attrNameLst>
                                      </p:cBhvr>
                                      <p:tavLst>
                                        <p:tav tm="0">
                                          <p:val>
                                            <p:strVal val="#ppt_x"/>
                                          </p:val>
                                        </p:tav>
                                        <p:tav tm="100000">
                                          <p:val>
                                            <p:strVal val="#ppt_x"/>
                                          </p:val>
                                        </p:tav>
                                      </p:tavLst>
                                    </p:anim>
                                    <p:anim calcmode="lin" valueType="num">
                                      <p:cBhvr additive="base">
                                        <p:cTn id="93"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74" grpId="1"/>
      <p:bldP spid="11275" grpId="2"/>
      <p:bldP spid="11276" grpId="3"/>
      <p:bldP spid="11278" grpId="4"/>
      <p:bldP spid="11279" grpId="5"/>
      <p:bldP spid="11280" grpId="6" bldLvl="0" animBg="1"/>
      <p:bldP spid="11281" grpId="7"/>
      <p:bldP spid="11282" grpId="8"/>
      <p:bldP spid="11285" grpId="9"/>
      <p:bldP spid="11286" grpId="10"/>
      <p:bldP spid="11287" grpId="1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892182" y="994276"/>
            <a:ext cx="3611880" cy="922020"/>
          </a:xfrm>
          <a:prstGeom prst="rect">
            <a:avLst/>
          </a:prstGeom>
          <a:noFill/>
        </p:spPr>
        <p:txBody>
          <a:bodyPr wrap="none">
            <a:spAutoFit/>
          </a:bodyPr>
          <a:lstStyle/>
          <a:p>
            <a:pPr algn="ctr" fontAlgn="auto">
              <a:spcBef>
                <a:spcPct val="0"/>
              </a:spcBef>
              <a:spcAft>
                <a:spcPct val="0"/>
              </a:spcAft>
              <a:defRPr/>
            </a:pPr>
            <a:r>
              <a:rPr lang="en-US" altLang="zh-CN" sz="5400" b="1">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latin typeface="+mn-lt"/>
                <a:ea typeface="+mn-ea"/>
              </a:rPr>
              <a:t>《</a:t>
            </a:r>
            <a:r>
              <a:rPr lang="zh-CN" altLang="en-US" sz="5400" b="1">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latin typeface="+mn-lt"/>
                <a:ea typeface="+mn-ea"/>
              </a:rPr>
              <a:t>高老头</a:t>
            </a:r>
            <a:r>
              <a:rPr lang="en-US" altLang="zh-CN" sz="5400" b="1">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latin typeface="+mn-lt"/>
                <a:ea typeface="+mn-ea"/>
              </a:rPr>
              <a:t>》</a:t>
            </a:r>
            <a:endParaRPr lang="zh-CN" altLang="en-US" sz="5400" b="1">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latin typeface="+mn-lt"/>
              <a:ea typeface="+mn-ea"/>
            </a:endParaRPr>
          </a:p>
        </p:txBody>
      </p:sp>
      <p:pic>
        <p:nvPicPr>
          <p:cNvPr id="22530" name="Picture 2" descr="https://pic.baike.soso.com/ugc/baikepic2/26637/20170823210446-1261259472_jpg_200_296_14057.jpg/0"/>
          <p:cNvPicPr>
            <a:picLocks noChangeAspect="1" noChangeArrowheads="1"/>
          </p:cNvPicPr>
          <p:nvPr>
            <p:custDataLst>
              <p:tags r:id="rId2"/>
            </p:custDataLst>
          </p:nvPr>
        </p:nvPicPr>
        <p:blipFill>
          <a:blip r:embed="rId3"/>
          <a:stretch>
            <a:fillRect/>
          </a:stretch>
        </p:blipFill>
        <p:spPr bwMode="auto">
          <a:xfrm>
            <a:off x="9186545" y="670878"/>
            <a:ext cx="2555875" cy="3781425"/>
          </a:xfrm>
          <a:prstGeom prst="rect">
            <a:avLst/>
          </a:prstGeom>
          <a:noFill/>
          <a:ln w="9525">
            <a:noFill/>
            <a:miter lim="800000"/>
            <a:headEnd/>
            <a:tailEnd/>
          </a:ln>
        </p:spPr>
      </p:pic>
      <p:sp>
        <p:nvSpPr>
          <p:cNvPr id="6" name="矩形 5"/>
          <p:cNvSpPr/>
          <p:nvPr>
            <p:custDataLst>
              <p:tags r:id="rId4"/>
            </p:custDataLst>
          </p:nvPr>
        </p:nvSpPr>
        <p:spPr>
          <a:xfrm>
            <a:off x="1765618" y="2045653"/>
            <a:ext cx="8461375" cy="4523105"/>
          </a:xfrm>
          <a:prstGeom prst="rect">
            <a:avLst/>
          </a:prstGeom>
        </p:spPr>
        <p:txBody>
          <a:bodyPr>
            <a:spAutoFit/>
          </a:bodyPr>
          <a:lstStyle/>
          <a:p>
            <a:pPr fontAlgn="auto">
              <a:spcBef>
                <a:spcPct val="0"/>
              </a:spcBef>
              <a:spcAft>
                <a:spcPct val="0"/>
              </a:spcAft>
              <a:defRPr/>
            </a:pPr>
            <a:r>
              <a:rPr lang="zh-CN"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《高老头》的主人公高老头</a:t>
            </a:r>
            <a:endParaRPr lang="en-US"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fontAlgn="auto">
              <a:spcBef>
                <a:spcPct val="0"/>
              </a:spcBef>
              <a:spcAft>
                <a:spcPct val="0"/>
              </a:spcAft>
              <a:defRPr/>
            </a:pPr>
            <a:r>
              <a:rPr lang="zh-CN"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出身寒微，后来做粮食承包</a:t>
            </a:r>
            <a:endParaRPr lang="en-US"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fontAlgn="auto">
              <a:spcBef>
                <a:spcPct val="0"/>
              </a:spcBef>
              <a:spcAft>
                <a:spcPct val="0"/>
              </a:spcAft>
              <a:defRPr/>
            </a:pPr>
            <a:r>
              <a:rPr lang="zh-CN"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商发了大财。他把大部分财</a:t>
            </a:r>
            <a:endParaRPr lang="en-US"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fontAlgn="auto">
              <a:spcBef>
                <a:spcPct val="0"/>
              </a:spcBef>
              <a:spcAft>
                <a:spcPct val="0"/>
              </a:spcAft>
              <a:defRPr/>
            </a:pPr>
            <a:r>
              <a:rPr lang="zh-CN"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产给两个女儿作陪嫁，后来</a:t>
            </a:r>
            <a:endParaRPr lang="en-US"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fontAlgn="auto">
              <a:spcBef>
                <a:spcPct val="0"/>
              </a:spcBef>
              <a:spcAft>
                <a:spcPct val="0"/>
              </a:spcAft>
              <a:defRPr/>
            </a:pPr>
            <a:r>
              <a:rPr lang="zh-CN"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却被女儿抛弃，一贫如洗，孤苦伶仃地病死在一家小公寓的阁楼上。《高老头》反映出在一切为了金钱的资本主义社会里，家庭也成为人们相互欺骗和掠夺的场所。</a:t>
            </a:r>
            <a:endParaRPr lang="zh-CN"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2532" name="WordArt 6"/>
          <p:cNvSpPr>
            <a:spLocks noChangeArrowheads="1" noChangeShapeType="1" noTextEdit="1"/>
          </p:cNvSpPr>
          <p:nvPr>
            <p:custDataLst>
              <p:tags r:id="rId5"/>
            </p:custDataLst>
          </p:nvPr>
        </p:nvSpPr>
        <p:spPr bwMode="auto">
          <a:xfrm>
            <a:off x="1584960" y="994093"/>
            <a:ext cx="3240088" cy="865187"/>
          </a:xfrm>
          <a:prstGeom prst="rect">
            <a:avLst/>
          </a:prstGeom>
        </p:spPr>
        <p:txBody>
          <a:bodyPr wrap="none" fromWordArt="1">
            <a:prstTxWarp prst="textPlain">
              <a:avLst>
                <a:gd name="adj" fmla="val 50000"/>
              </a:avLst>
            </a:prstTxWarp>
          </a:bodyPr>
          <a:lstStyle/>
          <a:p>
            <a:pPr algn="ctr"/>
            <a:r>
              <a:rPr lang="zh-CN" altLang="en-US" sz="3600" b="1" kern="10">
                <a:ln w="38100">
                  <a:solidFill>
                    <a:srgbClr val="FF0000"/>
                  </a:solidFill>
                  <a:round/>
                </a:ln>
                <a:solidFill>
                  <a:srgbClr val="3333CC"/>
                </a:solidFill>
                <a:latin typeface="隶书" panose="02010509060101010101" charset="0"/>
                <a:ea typeface="隶书" panose="02010509060101010101" charset="0"/>
              </a:rPr>
              <a:t>相关史事</a:t>
            </a:r>
            <a:endParaRPr lang="zh-CN" altLang="en-US" sz="3600" b="1" kern="10">
              <a:ln w="38100">
                <a:solidFill>
                  <a:srgbClr val="FF0000"/>
                </a:solidFill>
                <a:round/>
              </a:ln>
              <a:solidFill>
                <a:srgbClr val="3333CC"/>
              </a:solidFill>
              <a:latin typeface="隶书" panose="02010509060101010101" charset="0"/>
              <a:ea typeface="隶书" panose="02010509060101010101"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p:nvPr>
            <p:ph type="sldNum" sz="quarter" idx="12"/>
            <p:custDataLst>
              <p:tags r:id="rId1"/>
            </p:custDataLst>
          </p:nvPr>
        </p:nvSpPr>
        <p:spPr/>
        <p:txBody>
          <a:bodyPr/>
          <a:lstStyle/>
          <a:p>
            <a:pPr lvl="0" defTabSz="914400" rtl="0" eaLnBrk="1" latinLnBrk="0" hangingPunct="1">
              <a:lnSpc>
                <a:spcPct val="100000"/>
              </a:lnSpc>
              <a:spcBef>
                <a:spcPct val="0"/>
              </a:spcBef>
              <a:spcAft>
                <a:spcPct val="0"/>
              </a:spcAft>
              <a:buClrTx/>
              <a:buSzTx/>
            </a:pPr>
            <a:fld id="{9A0DB2DC-4C9A-4742-B13C-FB6460FD3503}" type="slidenum">
              <a:rPr lang="zh-CN" altLang="en-US"/>
            </a:fld>
            <a:endParaRPr lang="zh-CN" altLang="en-US" sz="1200" u="none">
              <a:solidFill>
                <a:srgbClr val="898989"/>
              </a:solidFill>
              <a:latin typeface="Calibri" panose="020F0502020204030204"/>
              <a:ea typeface="宋体" panose="02010600030101010101" pitchFamily="2" charset="-122"/>
            </a:endParaRPr>
          </a:p>
        </p:txBody>
      </p:sp>
      <p:pic>
        <p:nvPicPr>
          <p:cNvPr id="2111" name="Picture 4" descr="https://pic.baike.soso.com/ugc/baikepic2/15507/20180823163514-1008787804_jpg_600_854_107130.jpg/0"/>
          <p:cNvPicPr>
            <a:picLocks noChangeAspect="1"/>
          </p:cNvPicPr>
          <p:nvPr>
            <p:custDataLst>
              <p:tags r:id="rId2"/>
            </p:custDataLst>
          </p:nvPr>
        </p:nvPicPr>
        <p:blipFill>
          <a:blip r:embed="rId3"/>
          <a:stretch>
            <a:fillRect/>
          </a:stretch>
        </p:blipFill>
        <p:spPr>
          <a:xfrm>
            <a:off x="9579610" y="709930"/>
            <a:ext cx="2353310" cy="3348990"/>
          </a:xfrm>
          <a:prstGeom prst="rect">
            <a:avLst/>
          </a:prstGeom>
          <a:noFill/>
          <a:ln w="9525">
            <a:noFill/>
          </a:ln>
        </p:spPr>
      </p:pic>
      <p:sp>
        <p:nvSpPr>
          <p:cNvPr id="2112" name="矩形 1"/>
          <p:cNvSpPr/>
          <p:nvPr>
            <p:custDataLst>
              <p:tags r:id="rId4"/>
            </p:custDataLst>
          </p:nvPr>
        </p:nvSpPr>
        <p:spPr>
          <a:xfrm>
            <a:off x="1847850" y="709613"/>
            <a:ext cx="5410200" cy="769937"/>
          </a:xfrm>
          <a:prstGeom prst="rect">
            <a:avLst/>
          </a:prstGeom>
          <a:noFill/>
          <a:ln w="9525">
            <a:noFill/>
          </a:ln>
        </p:spPr>
        <p:txBody>
          <a:bodyPr/>
          <a:lstStyle/>
          <a:p>
            <a:pPr algn="ctr"/>
            <a:r>
              <a:rPr lang="en-US"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rPr>
              <a:t>欧也妮</a:t>
            </a:r>
            <a:r>
              <a:rPr lang="en-US"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rPr>
              <a:t>葛朗台</a:t>
            </a:r>
            <a:r>
              <a:rPr lang="en-US"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rPr>
              <a:t>》</a:t>
            </a:r>
            <a:endParaRPr lang="en-US"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113" name="矩形 2"/>
          <p:cNvSpPr/>
          <p:nvPr>
            <p:custDataLst>
              <p:tags r:id="rId5"/>
            </p:custDataLst>
          </p:nvPr>
        </p:nvSpPr>
        <p:spPr>
          <a:xfrm>
            <a:off x="1847850" y="1421765"/>
            <a:ext cx="8496300" cy="5632450"/>
          </a:xfrm>
          <a:prstGeom prst="rect">
            <a:avLst/>
          </a:prstGeom>
          <a:noFill/>
          <a:ln w="9525">
            <a:noFill/>
          </a:ln>
        </p:spPr>
        <p:txBody>
          <a:bodyPr anchor="t"/>
          <a:lstStyle/>
          <a:p>
            <a:r>
              <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rPr>
              <a:t>小说叙述了一个金钱毁灭人</a:t>
            </a:r>
            <a:endPar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endParaRPr>
          </a:p>
          <a:p>
            <a:r>
              <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rPr>
              <a:t>性和造成家庭悲剧的故事，</a:t>
            </a:r>
            <a:endPar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endParaRPr>
          </a:p>
          <a:p>
            <a:r>
              <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rPr>
              <a:t>围绕欧也妮的爱情悲剧这一</a:t>
            </a:r>
            <a:endPar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endParaRPr>
          </a:p>
          <a:p>
            <a:r>
              <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rPr>
              <a:t>中心事件，以葛朗台家庭内</a:t>
            </a:r>
            <a:endPar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endParaRPr>
          </a:p>
          <a:p>
            <a:r>
              <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rPr>
              <a:t>专制所掀起的阵阵波澜、家</a:t>
            </a:r>
            <a:endPar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endParaRPr>
          </a:p>
          <a:p>
            <a:r>
              <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rPr>
              <a:t>庭外银行家和公证人两户之间的明争暗斗和欧也妮对夏尔</a:t>
            </a:r>
            <a:r>
              <a:rPr lang="en-US" altLang="zh-CN"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rPr>
              <a:t>葛朗台倾心相爱而查理背信弃义的痛苦的人世遭遇三条相互交织的情节线索连串小说。</a:t>
            </a:r>
            <a:endParaRPr lang="zh-CN" altLang="en-US" sz="36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114" name="矩形 6"/>
          <p:cNvSpPr/>
          <p:nvPr>
            <p:custDataLst>
              <p:tags r:id="rId6"/>
            </p:custDataLst>
          </p:nvPr>
        </p:nvSpPr>
        <p:spPr>
          <a:xfrm>
            <a:off x="2208213" y="3460750"/>
            <a:ext cx="8043862" cy="2308225"/>
          </a:xfrm>
          <a:prstGeom prst="rect">
            <a:avLst/>
          </a:prstGeom>
          <a:solidFill>
            <a:srgbClr val="FFFFFF"/>
          </a:solidFill>
          <a:ln w="9525">
            <a:noFill/>
          </a:ln>
        </p:spPr>
        <p:txBody>
          <a:bodyPr anchor="ctr"/>
          <a:lstStyle/>
          <a:p>
            <a:pPr>
              <a:buSzTx/>
            </a:pPr>
            <a:r>
              <a:rPr lang="zh-CN" altLang="en-US" sz="48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拿破仑用宝剑未能完成的事业，我将用笔杆来完成。</a:t>
            </a:r>
            <a:endParaRPr lang="zh-CN" altLang="en-US" sz="48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pPr>
              <a:buSzTx/>
            </a:pPr>
            <a:r>
              <a:rPr lang="en-US" altLang="zh-CN" sz="48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48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48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48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巴尔扎克</a:t>
            </a:r>
            <a:endParaRPr lang="zh-CN" altLang="en-US" sz="48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additive="base">
                                        <p:cTn id="6" dur="1" fill="hold">
                                          <p:stCondLst>
                                            <p:cond delay="0"/>
                                          </p:stCondLst>
                                        </p:cTn>
                                        <p:tgtEl>
                                          <p:spTgt spid="2113"/>
                                        </p:tgtEl>
                                        <p:attrNameLst>
                                          <p:attrName>style.visibility</p:attrName>
                                        </p:attrNameLst>
                                      </p:cBhvr>
                                      <p:to>
                                        <p:strVal val="visible"/>
                                      </p:to>
                                    </p:set>
                                    <p:anim calcmode="lin" valueType="num">
                                      <p:cBhvr additive="base">
                                        <p:cTn id="7" dur="500" fill="hold"/>
                                        <p:tgtEl>
                                          <p:spTgt spid="2113"/>
                                        </p:tgtEl>
                                        <p:attrNameLst>
                                          <p:attrName>ppt_x</p:attrName>
                                        </p:attrNameLst>
                                      </p:cBhvr>
                                      <p:tavLst>
                                        <p:tav tm="0">
                                          <p:val>
                                            <p:strVal val="#ppt_x"/>
                                          </p:val>
                                        </p:tav>
                                        <p:tav tm="100000">
                                          <p:val>
                                            <p:strVal val="#ppt_x"/>
                                          </p:val>
                                        </p:tav>
                                      </p:tavLst>
                                    </p:anim>
                                    <p:anim calcmode="lin" valueType="num">
                                      <p:cBhvr additive="base">
                                        <p:cTn id="8" dur="500" fill="hold"/>
                                        <p:tgtEl>
                                          <p:spTgt spid="21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additive="base">
                                        <p:cTn id="12" dur="1" fill="hold">
                                          <p:stCondLst>
                                            <p:cond delay="0"/>
                                          </p:stCondLst>
                                        </p:cTn>
                                        <p:tgtEl>
                                          <p:spTgt spid="2114"/>
                                        </p:tgtEl>
                                        <p:attrNameLst>
                                          <p:attrName>style.visibility</p:attrName>
                                        </p:attrNameLst>
                                      </p:cBhvr>
                                      <p:to>
                                        <p:strVal val="visible"/>
                                      </p:to>
                                    </p:set>
                                    <p:anim calcmode="lin" valueType="num">
                                      <p:cBhvr additive="base">
                                        <p:cTn id="13" dur="500" fill="hold"/>
                                        <p:tgtEl>
                                          <p:spTgt spid="2114"/>
                                        </p:tgtEl>
                                        <p:attrNameLst>
                                          <p:attrName>ppt_x</p:attrName>
                                        </p:attrNameLst>
                                      </p:cBhvr>
                                      <p:tavLst>
                                        <p:tav tm="0">
                                          <p:val>
                                            <p:strVal val="#ppt_x"/>
                                          </p:val>
                                        </p:tav>
                                        <p:tav tm="100000">
                                          <p:val>
                                            <p:strVal val="#ppt_x"/>
                                          </p:val>
                                        </p:tav>
                                      </p:tavLst>
                                    </p:anim>
                                    <p:anim calcmode="lin" valueType="num">
                                      <p:cBhvr additive="base">
                                        <p:cTn id="14" dur="500" fill="hold"/>
                                        <p:tgtEl>
                                          <p:spTgt spid="2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3" grpId="0"/>
      <p:bldP spid="211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custDataLst>
              <p:tags r:id="rId1"/>
            </p:custDataLst>
          </p:nvPr>
        </p:nvSpPr>
        <p:spPr bwMode="auto">
          <a:xfrm>
            <a:off x="468313" y="5308600"/>
            <a:ext cx="2362200" cy="830263"/>
          </a:xfrm>
          <a:prstGeom prst="rect">
            <a:avLst/>
          </a:prstGeom>
          <a:noFill/>
          <a:ln w="9525">
            <a:noFill/>
            <a:miter lim="800000"/>
          </a:ln>
        </p:spPr>
        <p:txBody>
          <a:bodyPr>
            <a:spAutoFit/>
          </a:bodyPr>
          <a:lstStyle/>
          <a:p>
            <a:pPr marR="0" algn="ctr" defTabSz="914400">
              <a:spcBef>
                <a:spcPct val="50000"/>
              </a:spcBef>
              <a:buClrTx/>
              <a:buSzTx/>
              <a:defRPr/>
            </a:pPr>
            <a:r>
              <a:rPr kumimoji="0" lang="zh-CN" altLang="en-US" sz="2400" kern="1200" cap="none" spc="0" normalizeH="0" baseline="0" noProof="0">
                <a:latin typeface="Times New Roman" panose="02020603050405020304" pitchFamily="18" charset="0"/>
                <a:ea typeface="楷体_GB2312" charset="-122"/>
                <a:cs typeface="+mn-cs"/>
              </a:rPr>
              <a:t>列夫</a:t>
            </a:r>
            <a:r>
              <a:rPr kumimoji="0" lang="en-US" sz="2400" kern="1200" cap="none" spc="0" normalizeH="0" baseline="0" noProof="0">
                <a:latin typeface="Calibri" panose="020F0502020204030204"/>
                <a:ea typeface="宋体" panose="02010600030101010101" pitchFamily="2" charset="-122"/>
                <a:cs typeface="+mn-cs"/>
              </a:rPr>
              <a:t>·</a:t>
            </a:r>
            <a:r>
              <a:rPr kumimoji="0" lang="zh-CN" altLang="en-US" sz="2400" kern="1200" cap="none" spc="0" normalizeH="0" baseline="0" noProof="0">
                <a:latin typeface="Times New Roman" panose="02020603050405020304" pitchFamily="18" charset="0"/>
                <a:ea typeface="楷体_GB2312" charset="-122"/>
                <a:cs typeface="+mn-cs"/>
              </a:rPr>
              <a:t>托尔斯泰（</a:t>
            </a:r>
            <a:r>
              <a:rPr kumimoji="0" lang="en-US" sz="2400" kern="1200" cap="none" spc="0" normalizeH="0" baseline="0" noProof="0">
                <a:latin typeface="Calibri" panose="020F0502020204030204"/>
                <a:ea typeface="宋体" panose="02010600030101010101" pitchFamily="2" charset="-122"/>
                <a:cs typeface="+mn-cs"/>
              </a:rPr>
              <a:t> 1828—1910 </a:t>
            </a:r>
            <a:r>
              <a:rPr kumimoji="0" lang="zh-CN" altLang="en-US" sz="2400" kern="1200" cap="none" spc="0" normalizeH="0" baseline="0" noProof="0">
                <a:latin typeface="Times New Roman" panose="02020603050405020304" pitchFamily="18" charset="0"/>
                <a:ea typeface="楷体_GB2312" charset="-122"/>
                <a:cs typeface="+mn-cs"/>
              </a:rPr>
              <a:t>）</a:t>
            </a:r>
            <a:endParaRPr kumimoji="0" lang="zh-CN" altLang="en-US" sz="2400" kern="1200" cap="none" spc="0" normalizeH="0" baseline="0" noProof="0">
              <a:effectLst>
                <a:outerShdw blurRad="38100" dist="38100" dir="2700000" algn="tl">
                  <a:srgbClr val="C0C0C0"/>
                </a:outerShdw>
              </a:effectLst>
              <a:latin typeface="Times New Roman" panose="02020603050405020304" pitchFamily="18" charset="0"/>
              <a:ea typeface="楷体_GB2312" charset="-122"/>
              <a:cs typeface="+mn-cs"/>
            </a:endParaRPr>
          </a:p>
        </p:txBody>
      </p:sp>
      <p:sp>
        <p:nvSpPr>
          <p:cNvPr id="3" name="Text Box 14"/>
          <p:cNvSpPr txBox="1"/>
          <p:nvPr>
            <p:custDataLst>
              <p:tags r:id="rId2"/>
            </p:custDataLst>
          </p:nvPr>
        </p:nvSpPr>
        <p:spPr>
          <a:xfrm>
            <a:off x="4767263" y="1997075"/>
            <a:ext cx="6523037" cy="954088"/>
          </a:xfrm>
          <a:prstGeom prst="rect">
            <a:avLst/>
          </a:prstGeom>
          <a:noFill/>
          <a:ln w="9525">
            <a:noFill/>
          </a:ln>
        </p:spPr>
        <p:txBody>
          <a:bodyPr anchor="t">
            <a:spAutoFit/>
          </a:bodyPr>
          <a:lstStyle/>
          <a:p>
            <a:pPr>
              <a:spcBef>
                <a:spcPct val="50000"/>
              </a:spcBef>
            </a:pPr>
            <a:r>
              <a:rPr lang="zh-CN" altLang="en-US"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rPr>
              <a:t>小说</a:t>
            </a:r>
            <a:r>
              <a:rPr lang="en-US" altLang="zh-CN"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rPr>
              <a:t>《</a:t>
            </a:r>
            <a:r>
              <a:rPr lang="zh-CN" altLang="en-US"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rPr>
              <a:t>战争与和平</a:t>
            </a:r>
            <a:r>
              <a:rPr lang="en-US" altLang="zh-CN"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rPr>
              <a:t>》《</a:t>
            </a:r>
            <a:r>
              <a:rPr lang="zh-CN" altLang="en-US"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rPr>
              <a:t>安娜</a:t>
            </a:r>
            <a:r>
              <a:rPr lang="en-US" altLang="zh-CN" sz="2800">
                <a:latin typeface="微软雅黑" panose="020B0503020204020204" pitchFamily="34" charset="-122"/>
                <a:ea typeface="微软雅黑" panose="020B0503020204020204" pitchFamily="34" charset="-122"/>
                <a:sym typeface="Arial Rounded MT Bold" panose="020F0704030504030204" pitchFamily="34" charset="0"/>
              </a:rPr>
              <a:t>·</a:t>
            </a:r>
            <a:r>
              <a:rPr lang="zh-CN" altLang="en-US"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rPr>
              <a:t>卡列尼娜</a:t>
            </a:r>
            <a:r>
              <a:rPr lang="en-US" altLang="zh-CN"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rPr>
              <a:t>》《</a:t>
            </a:r>
            <a:r>
              <a:rPr lang="zh-CN" altLang="en-US"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rPr>
              <a:t>复活</a:t>
            </a:r>
            <a:r>
              <a:rPr lang="en-US" altLang="zh-CN"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rPr>
              <a:t>》</a:t>
            </a:r>
            <a:endParaRPr lang="zh-CN" altLang="en-US"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endParaRPr>
          </a:p>
        </p:txBody>
      </p:sp>
      <p:sp>
        <p:nvSpPr>
          <p:cNvPr id="28675" name="Text Box 15"/>
          <p:cNvSpPr txBox="1"/>
          <p:nvPr>
            <p:custDataLst>
              <p:tags r:id="rId3"/>
            </p:custDataLst>
          </p:nvPr>
        </p:nvSpPr>
        <p:spPr>
          <a:xfrm>
            <a:off x="3203575" y="1276350"/>
            <a:ext cx="1441450" cy="5888038"/>
          </a:xfrm>
          <a:prstGeom prst="rect">
            <a:avLst/>
          </a:prstGeom>
          <a:noFill/>
          <a:ln w="9525">
            <a:noFill/>
          </a:ln>
        </p:spPr>
        <p:txBody>
          <a:bodyPr anchor="t">
            <a:spAutoFit/>
          </a:bodyPr>
          <a:lstStyle/>
          <a:p>
            <a:pPr>
              <a:lnSpc>
                <a:spcPts val="3840"/>
              </a:lnSpc>
              <a:spcBef>
                <a:spcPct val="50000"/>
              </a:spcBef>
            </a:pPr>
            <a:r>
              <a:rPr lang="zh-CN" altLang="en-US" sz="3600" b="1">
                <a:solidFill>
                  <a:srgbClr val="FF0000"/>
                </a:solidFill>
                <a:latin typeface="Times New Roman" panose="02020603050405020304" pitchFamily="18" charset="0"/>
                <a:ea typeface="黑体" panose="02010609060101010101" pitchFamily="49" charset="-122"/>
              </a:rPr>
              <a:t>国籍：</a:t>
            </a:r>
            <a:endParaRPr lang="zh-CN" altLang="en-US" sz="3600" b="1">
              <a:solidFill>
                <a:srgbClr val="FF0000"/>
              </a:solidFill>
              <a:latin typeface="Times New Roman" panose="02020603050405020304" pitchFamily="18" charset="0"/>
              <a:ea typeface="黑体" panose="02010609060101010101" pitchFamily="49" charset="-122"/>
            </a:endParaRPr>
          </a:p>
          <a:p>
            <a:pPr>
              <a:lnSpc>
                <a:spcPts val="3840"/>
              </a:lnSpc>
              <a:spcBef>
                <a:spcPct val="50000"/>
              </a:spcBef>
            </a:pPr>
            <a:r>
              <a:rPr lang="zh-CN" altLang="en-US" sz="3600" b="1">
                <a:solidFill>
                  <a:srgbClr val="FF0000"/>
                </a:solidFill>
                <a:latin typeface="Times New Roman" panose="02020603050405020304" pitchFamily="18" charset="0"/>
                <a:ea typeface="黑体" panose="02010609060101010101" pitchFamily="49" charset="-122"/>
              </a:rPr>
              <a:t>著作：</a:t>
            </a:r>
            <a:endParaRPr lang="en-US" altLang="zh-CN" sz="3600" b="1">
              <a:solidFill>
                <a:srgbClr val="FF0000"/>
              </a:solidFill>
              <a:latin typeface="Times New Roman" panose="02020603050405020304" pitchFamily="18" charset="0"/>
              <a:ea typeface="黑体" panose="02010609060101010101" pitchFamily="49" charset="-122"/>
            </a:endParaRPr>
          </a:p>
          <a:p>
            <a:pPr>
              <a:lnSpc>
                <a:spcPct val="250000"/>
              </a:lnSpc>
              <a:spcBef>
                <a:spcPct val="50000"/>
              </a:spcBef>
            </a:pPr>
            <a:r>
              <a:rPr lang="zh-CN" altLang="en-US" sz="3600" b="1">
                <a:solidFill>
                  <a:srgbClr val="FF0000"/>
                </a:solidFill>
                <a:latin typeface="Times New Roman" panose="02020603050405020304" pitchFamily="18" charset="0"/>
                <a:ea typeface="黑体" panose="02010609060101010101" pitchFamily="49" charset="-122"/>
              </a:rPr>
              <a:t>地位：</a:t>
            </a:r>
            <a:endParaRPr lang="en-US" altLang="zh-CN" sz="3600" b="1">
              <a:solidFill>
                <a:srgbClr val="FF0000"/>
              </a:solidFill>
              <a:latin typeface="Times New Roman" panose="02020603050405020304" pitchFamily="18" charset="0"/>
              <a:ea typeface="黑体" panose="02010609060101010101" pitchFamily="49" charset="-122"/>
            </a:endParaRPr>
          </a:p>
          <a:p>
            <a:pPr>
              <a:lnSpc>
                <a:spcPct val="320000"/>
              </a:lnSpc>
              <a:spcBef>
                <a:spcPct val="50000"/>
              </a:spcBef>
            </a:pPr>
            <a:r>
              <a:rPr lang="zh-CN" altLang="en-US" sz="3600" b="1">
                <a:solidFill>
                  <a:srgbClr val="FF0000"/>
                </a:solidFill>
                <a:latin typeface="Times New Roman" panose="02020603050405020304" pitchFamily="18" charset="0"/>
                <a:ea typeface="黑体" panose="02010609060101010101" pitchFamily="49" charset="-122"/>
              </a:rPr>
              <a:t>名言：</a:t>
            </a:r>
            <a:endParaRPr lang="zh-CN" altLang="en-US" sz="3600" b="1">
              <a:solidFill>
                <a:srgbClr val="FF0000"/>
              </a:solidFill>
              <a:latin typeface="Times New Roman" panose="02020603050405020304" pitchFamily="18" charset="0"/>
              <a:ea typeface="黑体" panose="02010609060101010101" pitchFamily="49" charset="-122"/>
            </a:endParaRPr>
          </a:p>
          <a:p>
            <a:pPr>
              <a:spcBef>
                <a:spcPct val="50000"/>
              </a:spcBef>
            </a:pPr>
            <a:endParaRPr lang="zh-CN" altLang="en-US" sz="3600" b="1">
              <a:solidFill>
                <a:srgbClr val="FF0000"/>
              </a:solidFill>
              <a:latin typeface="Times New Roman" panose="02020603050405020304" pitchFamily="18" charset="0"/>
              <a:ea typeface="黑体" panose="02010609060101010101" pitchFamily="49" charset="-122"/>
            </a:endParaRPr>
          </a:p>
        </p:txBody>
      </p:sp>
      <p:sp>
        <p:nvSpPr>
          <p:cNvPr id="5" name="Rectangle 16"/>
          <p:cNvSpPr/>
          <p:nvPr>
            <p:custDataLst>
              <p:tags r:id="rId4"/>
            </p:custDataLst>
          </p:nvPr>
        </p:nvSpPr>
        <p:spPr>
          <a:xfrm>
            <a:off x="4840288" y="1276350"/>
            <a:ext cx="1011237" cy="517525"/>
          </a:xfrm>
          <a:prstGeom prst="rect">
            <a:avLst/>
          </a:prstGeom>
          <a:noFill/>
          <a:ln w="9525">
            <a:noFill/>
          </a:ln>
        </p:spPr>
        <p:txBody>
          <a:bodyPr anchor="t">
            <a:spAutoFit/>
          </a:bodyPr>
          <a:lstStyle/>
          <a:p>
            <a:r>
              <a:rPr lang="zh-CN" altLang="en-US" sz="2800">
                <a:solidFill>
                  <a:srgbClr val="000099"/>
                </a:solidFill>
                <a:latin typeface="Arial Rounded MT Bold" panose="020F0704030504030204" pitchFamily="34" charset="0"/>
                <a:ea typeface="微软雅黑" panose="020B0503020204020204" pitchFamily="34" charset="-122"/>
                <a:sym typeface="Arial Rounded MT Bold" panose="020F0704030504030204" pitchFamily="34" charset="0"/>
              </a:rPr>
              <a:t>俄国</a:t>
            </a:r>
            <a:endParaRPr lang="zh-CN" altLang="en-US" sz="2800">
              <a:solidFill>
                <a:srgbClr val="000099"/>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6" name="Text Box 17"/>
          <p:cNvSpPr txBox="1">
            <a:spLocks noChangeArrowheads="1"/>
          </p:cNvSpPr>
          <p:nvPr>
            <p:custDataLst>
              <p:tags r:id="rId5"/>
            </p:custDataLst>
          </p:nvPr>
        </p:nvSpPr>
        <p:spPr bwMode="auto">
          <a:xfrm>
            <a:off x="3563938" y="4084638"/>
            <a:ext cx="1766888" cy="579438"/>
          </a:xfrm>
          <a:prstGeom prst="rect">
            <a:avLst/>
          </a:prstGeom>
          <a:noFill/>
          <a:ln w="9525">
            <a:noFill/>
            <a:miter lim="800000"/>
          </a:ln>
        </p:spPr>
        <p:txBody>
          <a:bodyPr>
            <a:spAutoFit/>
          </a:bodyPr>
          <a:lstStyle/>
          <a:p>
            <a:pPr marR="0" defTabSz="914400">
              <a:spcBef>
                <a:spcPct val="50000"/>
              </a:spcBef>
              <a:buClrTx/>
              <a:buSzTx/>
              <a:defRPr/>
            </a:pPr>
            <a:r>
              <a:rPr kumimoji="0" lang="en-US" sz="3200"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 </a:t>
            </a:r>
            <a:endParaRPr kumimoji="0" lang="zh-CN" altLang="en-US" sz="3200"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7" name="Rectangle 18"/>
          <p:cNvSpPr/>
          <p:nvPr>
            <p:custDataLst>
              <p:tags r:id="rId6"/>
            </p:custDataLst>
          </p:nvPr>
        </p:nvSpPr>
        <p:spPr>
          <a:xfrm>
            <a:off x="4840288" y="3292475"/>
            <a:ext cx="6011862" cy="1773238"/>
          </a:xfrm>
          <a:prstGeom prst="rect">
            <a:avLst/>
          </a:prstGeom>
          <a:noFill/>
          <a:ln w="9525">
            <a:noFill/>
          </a:ln>
        </p:spPr>
        <p:txBody>
          <a:bodyPr anchor="t">
            <a:spAutoFit/>
          </a:bodyPr>
          <a:lstStyle/>
          <a:p>
            <a:pPr algn="just">
              <a:lnSpc>
                <a:spcPct val="130000"/>
              </a:lnSpc>
            </a:pPr>
            <a:r>
              <a:rPr lang="zh-CN" altLang="en-US"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rPr>
              <a:t>托尔斯泰是</a:t>
            </a:r>
            <a:r>
              <a:rPr lang="zh-CN" altLang="en-US" sz="2800">
                <a:solidFill>
                  <a:srgbClr val="FF0000"/>
                </a:solidFill>
                <a:latin typeface="微软雅黑" panose="020B0503020204020204" pitchFamily="34" charset="-122"/>
                <a:ea typeface="微软雅黑" panose="020B0503020204020204" pitchFamily="34" charset="-122"/>
                <a:sym typeface="Arial Rounded MT Bold" panose="020F0704030504030204" pitchFamily="34" charset="0"/>
              </a:rPr>
              <a:t>“俄国革命的镜子”</a:t>
            </a:r>
            <a:r>
              <a:rPr lang="en-US" altLang="zh-CN"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rPr>
              <a:t>,</a:t>
            </a:r>
            <a:r>
              <a:rPr lang="zh-CN" altLang="en-US"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rPr>
              <a:t>是具有“最清醒的现实主义”的“天才艺术家”</a:t>
            </a:r>
            <a:endParaRPr lang="zh-CN" altLang="en-US" sz="2800">
              <a:solidFill>
                <a:srgbClr val="0033CC"/>
              </a:solidFill>
              <a:latin typeface="微软雅黑" panose="020B0503020204020204" pitchFamily="34" charset="-122"/>
              <a:ea typeface="微软雅黑" panose="020B0503020204020204" pitchFamily="34" charset="-122"/>
              <a:sym typeface="Arial Rounded MT Bold" panose="020F0704030504030204" pitchFamily="34" charset="0"/>
            </a:endParaRPr>
          </a:p>
        </p:txBody>
      </p:sp>
      <p:sp>
        <p:nvSpPr>
          <p:cNvPr id="8" name="Rectangle 23"/>
          <p:cNvSpPr/>
          <p:nvPr>
            <p:custDataLst>
              <p:tags r:id="rId7"/>
            </p:custDataLst>
          </p:nvPr>
        </p:nvSpPr>
        <p:spPr>
          <a:xfrm>
            <a:off x="4768850" y="5381625"/>
            <a:ext cx="5784850" cy="523875"/>
          </a:xfrm>
          <a:prstGeom prst="rect">
            <a:avLst/>
          </a:prstGeom>
          <a:noFill/>
          <a:ln w="9525">
            <a:noFill/>
          </a:ln>
        </p:spPr>
        <p:txBody>
          <a:bodyPr anchor="ctr">
            <a:spAutoFit/>
          </a:bodyPr>
          <a:lstStyle/>
          <a:p>
            <a:r>
              <a:rPr lang="zh-CN" altLang="en-US" sz="2800">
                <a:solidFill>
                  <a:srgbClr val="0033CC"/>
                </a:solidFill>
                <a:latin typeface="Arial Rounded MT Bold" panose="020F0704030504030204" pitchFamily="34" charset="0"/>
                <a:ea typeface="微软雅黑" panose="020B0503020204020204" pitchFamily="34" charset="-122"/>
                <a:sym typeface="Arial Rounded MT Bold" panose="020F0704030504030204" pitchFamily="34" charset="0"/>
              </a:rPr>
              <a:t>人生在世，有个朋友是一种福气。</a:t>
            </a:r>
            <a:endParaRPr lang="zh-CN" altLang="en-US" sz="2800">
              <a:solidFill>
                <a:srgbClr val="0033CC"/>
              </a:solidFill>
              <a:latin typeface="楷体_GB2312"/>
              <a:ea typeface="微软雅黑" panose="020B0503020204020204" pitchFamily="34" charset="-122"/>
              <a:sym typeface="Arial Rounded MT Bold" panose="020F0704030504030204" pitchFamily="34" charset="0"/>
            </a:endParaRPr>
          </a:p>
        </p:txBody>
      </p:sp>
      <p:pic>
        <p:nvPicPr>
          <p:cNvPr id="28680" name="Picture 4" descr="https://gss0.bdstatic.com/-4o3dSag_xI4khGkpoWK1HF6hhy/baike/w%3D268%3Bg%3D0/sign=1de8ae896981800a6ee58e08890e54c7/09fa513d269759eef1dd37cdb7fb43166d22df23.jpg"/>
          <p:cNvPicPr>
            <a:picLocks noChangeAspect="1"/>
          </p:cNvPicPr>
          <p:nvPr>
            <p:custDataLst>
              <p:tags r:id="rId8"/>
            </p:custDataLst>
          </p:nvPr>
        </p:nvPicPr>
        <p:blipFill>
          <a:blip r:embed="rId9"/>
          <a:stretch>
            <a:fillRect/>
          </a:stretch>
        </p:blipFill>
        <p:spPr>
          <a:xfrm>
            <a:off x="498475" y="1412875"/>
            <a:ext cx="2568575" cy="3679825"/>
          </a:xfrm>
          <a:prstGeom prst="rect">
            <a:avLst/>
          </a:prstGeom>
          <a:noFill/>
          <a:ln w="9525">
            <a:noFill/>
          </a:ln>
        </p:spPr>
      </p:pic>
      <p:sp>
        <p:nvSpPr>
          <p:cNvPr id="12" name="Text Box 2"/>
          <p:cNvSpPr txBox="1">
            <a:spLocks noChangeArrowheads="1"/>
          </p:cNvSpPr>
          <p:nvPr>
            <p:custDataLst>
              <p:tags r:id="rId10"/>
            </p:custDataLst>
          </p:nvPr>
        </p:nvSpPr>
        <p:spPr bwMode="auto">
          <a:xfrm>
            <a:off x="574675" y="685800"/>
            <a:ext cx="3176588" cy="585788"/>
          </a:xfrm>
          <a:prstGeom prst="rect">
            <a:avLst/>
          </a:prstGeom>
          <a:solidFill>
            <a:schemeClr val="accent2">
              <a:lumMod val="20000"/>
              <a:lumOff val="80000"/>
            </a:schemeClr>
          </a:solidFill>
          <a:ln w="9525">
            <a:noFill/>
            <a:miter lim="800000"/>
          </a:ln>
        </p:spPr>
        <p:txBody>
          <a:bodyPr>
            <a:spAutoFit/>
          </a:bodyPr>
          <a:lstStyle/>
          <a:p>
            <a:pPr marR="0" algn="ctr" defTabSz="914400">
              <a:spcBef>
                <a:spcPct val="50000"/>
              </a:spcBef>
              <a:buClrTx/>
              <a:buSzTx/>
              <a:defRPr/>
            </a:pPr>
            <a:r>
              <a:rPr kumimoji="0" lang="zh-CN" altLang="en-US" sz="3200" kern="1200" cap="none" spc="0" normalizeH="0" baseline="0" noProof="0">
                <a:latin typeface="微软雅黑" panose="020B0503020204020204" pitchFamily="34" charset="-122"/>
                <a:ea typeface="微软雅黑" panose="020B0503020204020204" pitchFamily="34" charset="-122"/>
                <a:cs typeface="+mn-cs"/>
              </a:rPr>
              <a:t>列夫</a:t>
            </a:r>
            <a:r>
              <a:rPr kumimoji="0" lang="en-US" sz="3200" kern="1200" cap="none" spc="0" normalizeH="0" baseline="0" noProof="0">
                <a:latin typeface="微软雅黑" panose="020B0503020204020204" pitchFamily="34" charset="-122"/>
                <a:ea typeface="微软雅黑" panose="020B0503020204020204" pitchFamily="34" charset="-122"/>
                <a:cs typeface="+mn-cs"/>
              </a:rPr>
              <a:t>·</a:t>
            </a:r>
            <a:r>
              <a:rPr kumimoji="0" lang="zh-CN" altLang="en-US" sz="3200" kern="1200" cap="none" spc="0" normalizeH="0" baseline="0" noProof="0">
                <a:latin typeface="微软雅黑" panose="020B0503020204020204" pitchFamily="34" charset="-122"/>
                <a:ea typeface="微软雅黑" panose="020B0503020204020204" pitchFamily="34" charset="-122"/>
                <a:cs typeface="+mn-cs"/>
              </a:rPr>
              <a:t>托尔斯泰</a:t>
            </a:r>
            <a:endParaRPr kumimoji="0" lang="zh-CN" altLang="en-US" sz="3200" kern="1200" cap="none" spc="0" normalizeH="0" baseline="0" noProof="0">
              <a:effectLst>
                <a:outerShdw blurRad="38100" dist="38100" dir="2700000" algn="tl">
                  <a:srgbClr val="C0C0C0"/>
                </a:outerShdw>
              </a:effectLst>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3"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P spid="7" grpId="2"/>
      <p:bldP spid="8"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 descr="W020080904540420090641"/>
          <p:cNvPicPr/>
          <p:nvPr>
            <p:custDataLst>
              <p:tags r:id="rId1"/>
            </p:custDataLst>
          </p:nvPr>
        </p:nvPicPr>
        <p:blipFill>
          <a:blip r:embed="rId2"/>
          <a:srcRect t="-575" r="51125"/>
          <a:stretch>
            <a:fillRect/>
          </a:stretch>
        </p:blipFill>
        <p:spPr>
          <a:xfrm>
            <a:off x="3949700" y="3248660"/>
            <a:ext cx="1965325" cy="2962275"/>
          </a:xfrm>
          <a:prstGeom prst="rect">
            <a:avLst/>
          </a:prstGeom>
          <a:noFill/>
          <a:ln>
            <a:noFill/>
            <a:miter lim="800000"/>
            <a:headEnd/>
            <a:tailEnd/>
          </a:ln>
        </p:spPr>
      </p:pic>
      <p:pic>
        <p:nvPicPr>
          <p:cNvPr id="3077" name="Picture 2" descr="https://gss0.bdstatic.com/94o3dSag_xI4khGkpoWK1HF6hhy/baike/w%3D268%3Bg%3D0/sign=f2c93e08b27eca8012053ee1a918f0e0/ac4bd11373f082021a77091449fbfbedab641b37.jpg"/>
          <p:cNvPicPr/>
          <p:nvPr>
            <p:custDataLst>
              <p:tags r:id="rId3"/>
            </p:custDataLst>
          </p:nvPr>
        </p:nvPicPr>
        <p:blipFill>
          <a:blip r:embed="rId4"/>
          <a:stretch>
            <a:fillRect/>
          </a:stretch>
        </p:blipFill>
        <p:spPr>
          <a:xfrm>
            <a:off x="6048375" y="3249295"/>
            <a:ext cx="2105025" cy="2961640"/>
          </a:xfrm>
          <a:prstGeom prst="rect">
            <a:avLst/>
          </a:prstGeom>
          <a:noFill/>
          <a:ln>
            <a:noFill/>
            <a:miter lim="800000"/>
            <a:headEnd/>
            <a:tailEnd/>
          </a:ln>
        </p:spPr>
      </p:pic>
      <p:pic>
        <p:nvPicPr>
          <p:cNvPr id="3078" name="Picture 8" descr="https://gss1.bdstatic.com/-vo3dSag_xI4khGkpoWK1HF6hhy/baike/w%3D268%3Bg%3D0/sign=9e15270b60600c33f079d9ce22773632/d788d43f8794a4c28868033405f41bd5ad6e3962.jpg"/>
          <p:cNvPicPr/>
          <p:nvPr>
            <p:custDataLst>
              <p:tags r:id="rId5"/>
            </p:custDataLst>
          </p:nvPr>
        </p:nvPicPr>
        <p:blipFill>
          <a:blip r:embed="rId6"/>
          <a:stretch>
            <a:fillRect/>
          </a:stretch>
        </p:blipFill>
        <p:spPr>
          <a:xfrm>
            <a:off x="8336915" y="3249295"/>
            <a:ext cx="2042795" cy="2961640"/>
          </a:xfrm>
          <a:prstGeom prst="rect">
            <a:avLst/>
          </a:prstGeom>
          <a:noFill/>
          <a:ln>
            <a:noFill/>
            <a:miter lim="800000"/>
            <a:headEnd/>
            <a:tailEnd/>
          </a:ln>
        </p:spPr>
      </p:pic>
      <p:pic>
        <p:nvPicPr>
          <p:cNvPr id="15370" name="Picture 5" descr="200421321561894087"/>
          <p:cNvPicPr>
            <a:picLocks noChangeAspect="1" noChangeArrowheads="1"/>
          </p:cNvPicPr>
          <p:nvPr>
            <p:custDataLst>
              <p:tags r:id="rId7"/>
            </p:custDataLst>
          </p:nvPr>
        </p:nvPicPr>
        <p:blipFill>
          <a:blip r:embed="rId8"/>
          <a:stretch>
            <a:fillRect/>
          </a:stretch>
        </p:blipFill>
        <p:spPr bwMode="auto">
          <a:xfrm>
            <a:off x="1442720" y="3393440"/>
            <a:ext cx="1990725" cy="2817495"/>
          </a:xfrm>
          <a:prstGeom prst="rect">
            <a:avLst/>
          </a:prstGeom>
          <a:noFill/>
          <a:ln w="57150" cmpd="thinThick">
            <a:solidFill>
              <a:srgbClr val="993300"/>
            </a:solidFill>
            <a:miter lim="800000"/>
            <a:headEnd/>
            <a:tailEnd/>
          </a:ln>
        </p:spPr>
      </p:pic>
      <p:sp>
        <p:nvSpPr>
          <p:cNvPr id="2050" name="WordArt 6"/>
          <p:cNvSpPr/>
          <p:nvPr>
            <p:custDataLst>
              <p:tags r:id="rId9"/>
            </p:custDataLst>
          </p:nvPr>
        </p:nvSpPr>
        <p:spPr>
          <a:xfrm>
            <a:off x="1594168" y="738505"/>
            <a:ext cx="8785225" cy="769938"/>
          </a:xfrm>
          <a:prstGeom prst="rect">
            <a:avLst/>
          </a:prstGeom>
        </p:spPr>
        <p:txBody>
          <a:bodyPr wrap="none" fromWordArt="1">
            <a:prstTxWarp prst="textPlain">
              <a:avLst>
                <a:gd name="adj" fmla="val 50000"/>
              </a:avLst>
            </a:prstTxWarp>
            <a:normAutofit/>
          </a:bodyPr>
          <a:lstStyle/>
          <a:p>
            <a:pPr lvl="0" algn="ctr"/>
            <a:r>
              <a:rPr sz="3600" b="1">
                <a:ln w="28575" cap="flat" cmpd="sng">
                  <a:solidFill>
                    <a:srgbClr val="FFCC00"/>
                  </a:solidFill>
                  <a:prstDash val="solid"/>
                  <a:round/>
                  <a:headEnd type="none" w="med" len="med"/>
                  <a:tailEnd type="none" w="med" len="med"/>
                </a:ln>
                <a:solidFill>
                  <a:srgbClr val="0000CC">
                    <a:alpha val="83920"/>
                  </a:srgbClr>
                </a:solidFill>
                <a:effectLst>
                  <a:outerShdw dist="38100" dir="2699999" algn="tl" rotWithShape="0">
                    <a:srgbClr val="000000">
                      <a:alpha val="43137"/>
                    </a:srgbClr>
                  </a:outerShdw>
                </a:effectLst>
                <a:latin typeface="隶书" panose="02010509060101010101" charset="0"/>
                <a:ea typeface="隶书" panose="02010509060101010101" charset="0"/>
              </a:rPr>
              <a:t>第二单元 第二次工业革命和近代科学文化</a:t>
            </a:r>
            <a:endParaRPr sz="3600" b="1">
              <a:ln w="28575" cap="flat" cmpd="sng">
                <a:solidFill>
                  <a:srgbClr val="FFCC00"/>
                </a:solidFill>
                <a:prstDash val="solid"/>
                <a:round/>
                <a:headEnd type="none" w="med" len="med"/>
                <a:tailEnd type="none" w="med" len="med"/>
              </a:ln>
              <a:solidFill>
                <a:srgbClr val="0000CC">
                  <a:alpha val="83920"/>
                </a:srgbClr>
              </a:solidFill>
              <a:effectLst>
                <a:outerShdw dist="38100" dir="2699999" algn="tl" rotWithShape="0">
                  <a:srgbClr val="000000">
                    <a:alpha val="43137"/>
                  </a:srgbClr>
                </a:outerShdw>
              </a:effectLst>
              <a:latin typeface="隶书"/>
              <a:ea typeface="隶书" panose="02010509060101010101" charset="-122"/>
            </a:endParaRPr>
          </a:p>
        </p:txBody>
      </p:sp>
      <p:sp>
        <p:nvSpPr>
          <p:cNvPr id="2051" name="WordArt 8"/>
          <p:cNvSpPr/>
          <p:nvPr>
            <p:custDataLst>
              <p:tags r:id="rId10"/>
            </p:custDataLst>
          </p:nvPr>
        </p:nvSpPr>
        <p:spPr>
          <a:xfrm>
            <a:off x="2663825" y="1697990"/>
            <a:ext cx="6085205" cy="922020"/>
          </a:xfrm>
          <a:prstGeom prst="rect">
            <a:avLst/>
          </a:prstGeom>
        </p:spPr>
        <p:style>
          <a:lnRef idx="1">
            <a:schemeClr val="accent4"/>
          </a:lnRef>
          <a:fillRef idx="2">
            <a:schemeClr val="accent4"/>
          </a:fillRef>
          <a:effectRef idx="1">
            <a:schemeClr val="accent4"/>
          </a:effectRef>
          <a:fontRef idx="minor">
            <a:schemeClr val="dk1"/>
          </a:fontRef>
        </p:style>
        <p:txBody>
          <a:bodyPr wrap="none"/>
          <a:lstStyle/>
          <a:p>
            <a:pPr algn="ctr"/>
            <a:r>
              <a:rPr lang="zh-CN" altLang="en-US"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第</a:t>
            </a:r>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7</a:t>
            </a:r>
            <a:r>
              <a:rPr lang="zh-CN" altLang="en-US"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课 近代科学与文化 </a:t>
            </a:r>
            <a:endParaRPr lang="zh-CN" altLang="en-US"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custDataLst>
              <p:tags r:id="rId1"/>
            </p:custDataLst>
          </p:nvPr>
        </p:nvSpPr>
        <p:spPr bwMode="auto">
          <a:xfrm>
            <a:off x="933450" y="4183063"/>
            <a:ext cx="8947150" cy="1079500"/>
          </a:xfrm>
          <a:prstGeom prst="rect">
            <a:avLst/>
          </a:prstGeom>
          <a:solidFill>
            <a:schemeClr val="accent3"/>
          </a:solidFill>
          <a:ln w="9525">
            <a:noFill/>
            <a:miter lim="800000"/>
          </a:ln>
        </p:spPr>
        <p:txBody>
          <a:bodyPr lIns="90170" tIns="46990" rIns="90170" bIns="46990">
            <a:spAutoFit/>
          </a:bodyPr>
          <a:lstStyle/>
          <a:p>
            <a:pPr marR="0" defTabSz="914400">
              <a:buClrTx/>
              <a:buSzTx/>
              <a:buFontTx/>
              <a:defRPr/>
            </a:pPr>
            <a:r>
              <a:rPr kumimoji="0" lang="zh-CN" altLang="en-US" sz="3200" kern="1200" cap="none" spc="0" normalizeH="0" baseline="0" noProof="0">
                <a:latin typeface="微软雅黑" panose="020B0503020204020204" pitchFamily="34" charset="-122"/>
                <a:ea typeface="微软雅黑" panose="020B0503020204020204" pitchFamily="34" charset="-122"/>
                <a:cs typeface="+mn-cs"/>
                <a:sym typeface="Arial Rounded MT Bold" panose="020F0704030504030204" pitchFamily="34" charset="0"/>
              </a:rPr>
              <a:t>思考：为什么托尔斯泰的作品被列宁称为“俄国革命的镜子”？</a:t>
            </a:r>
            <a:endParaRPr kumimoji="0" lang="zh-CN" altLang="en-US" sz="3200" kern="1200" cap="none" spc="0" normalizeH="0" baseline="0" noProof="0">
              <a:latin typeface="微软雅黑" panose="020B0503020204020204" pitchFamily="34" charset="-122"/>
              <a:ea typeface="微软雅黑" panose="020B0503020204020204" pitchFamily="34" charset="-122"/>
              <a:cs typeface="+mn-cs"/>
              <a:sym typeface="Arial Rounded MT Bold" panose="020F0704030504030204" pitchFamily="34" charset="0"/>
            </a:endParaRPr>
          </a:p>
        </p:txBody>
      </p:sp>
      <p:sp>
        <p:nvSpPr>
          <p:cNvPr id="7" name="矩形 10"/>
          <p:cNvSpPr/>
          <p:nvPr>
            <p:custDataLst>
              <p:tags r:id="rId2"/>
            </p:custDataLst>
          </p:nvPr>
        </p:nvSpPr>
        <p:spPr>
          <a:xfrm>
            <a:off x="927100" y="5511800"/>
            <a:ext cx="8861425" cy="1071563"/>
          </a:xfrm>
          <a:prstGeom prst="rect">
            <a:avLst/>
          </a:prstGeom>
          <a:solidFill>
            <a:schemeClr val="bg1"/>
          </a:solidFill>
          <a:ln w="38100" cap="flat" cmpd="sng">
            <a:solidFill>
              <a:schemeClr val="tx1"/>
            </a:solidFill>
            <a:prstDash val="sysDot"/>
            <a:miter/>
            <a:headEnd type="none" w="med" len="med"/>
            <a:tailEnd type="none" w="med" len="med"/>
          </a:ln>
        </p:spPr>
        <p:txBody>
          <a:bodyPr lIns="90170" tIns="46990" rIns="90170" bIns="46990" anchor="t">
            <a:spAutoFit/>
          </a:bodyPr>
          <a:lstStyle/>
          <a:p>
            <a:r>
              <a:rPr lang="zh-CN" altLang="en-US" sz="3200" b="1">
                <a:solidFill>
                  <a:srgbClr val="0033CC"/>
                </a:solidFill>
                <a:latin typeface="楷体" panose="02010609060101010101" charset="-122"/>
                <a:ea typeface="楷体" panose="02010609060101010101" charset="-122"/>
                <a:sym typeface="Arial Rounded MT Bold" panose="020F0704030504030204" pitchFamily="34" charset="0"/>
              </a:rPr>
              <a:t>因为他的作品深刻揭露了</a:t>
            </a:r>
            <a:r>
              <a:rPr lang="zh-CN" altLang="en-US" sz="3200" b="1">
                <a:solidFill>
                  <a:srgbClr val="FF0000"/>
                </a:solidFill>
                <a:latin typeface="微软雅黑" panose="020B0503020204020204" pitchFamily="34" charset="-122"/>
                <a:ea typeface="微软雅黑" panose="020B0503020204020204" pitchFamily="34" charset="-122"/>
                <a:sym typeface="Arial Rounded MT Bold" panose="020F0704030504030204" pitchFamily="34" charset="0"/>
              </a:rPr>
              <a:t>俄国</a:t>
            </a:r>
            <a:r>
              <a:rPr lang="en-US" altLang="zh-CN" sz="3200" b="1">
                <a:solidFill>
                  <a:srgbClr val="FF0000"/>
                </a:solidFill>
                <a:latin typeface="微软雅黑" panose="020B0503020204020204" pitchFamily="34" charset="-122"/>
                <a:ea typeface="微软雅黑" panose="020B0503020204020204" pitchFamily="34" charset="-122"/>
                <a:sym typeface="Arial Rounded MT Bold" panose="020F0704030504030204" pitchFamily="34" charset="0"/>
              </a:rPr>
              <a:t>19</a:t>
            </a:r>
            <a:r>
              <a:rPr lang="zh-CN" altLang="en-US" sz="3200" b="1">
                <a:solidFill>
                  <a:srgbClr val="FF0000"/>
                </a:solidFill>
                <a:latin typeface="微软雅黑" panose="020B0503020204020204" pitchFamily="34" charset="-122"/>
                <a:ea typeface="微软雅黑" panose="020B0503020204020204" pitchFamily="34" charset="-122"/>
                <a:sym typeface="Arial Rounded MT Bold" panose="020F0704030504030204" pitchFamily="34" charset="0"/>
              </a:rPr>
              <a:t>世纪后期到</a:t>
            </a:r>
            <a:r>
              <a:rPr lang="en-US" altLang="zh-CN" sz="3200" b="1">
                <a:solidFill>
                  <a:srgbClr val="FF0000"/>
                </a:solidFill>
                <a:latin typeface="微软雅黑" panose="020B0503020204020204" pitchFamily="34" charset="-122"/>
                <a:ea typeface="微软雅黑" panose="020B0503020204020204" pitchFamily="34" charset="-122"/>
                <a:sym typeface="Arial Rounded MT Bold" panose="020F0704030504030204" pitchFamily="34" charset="0"/>
              </a:rPr>
              <a:t>20</a:t>
            </a:r>
            <a:r>
              <a:rPr lang="zh-CN" altLang="en-US" sz="3200" b="1">
                <a:solidFill>
                  <a:srgbClr val="FF0000"/>
                </a:solidFill>
                <a:latin typeface="微软雅黑" panose="020B0503020204020204" pitchFamily="34" charset="-122"/>
                <a:ea typeface="微软雅黑" panose="020B0503020204020204" pitchFamily="34" charset="-122"/>
                <a:sym typeface="Arial Rounded MT Bold" panose="020F0704030504030204" pitchFamily="34" charset="0"/>
              </a:rPr>
              <a:t>世纪初的社会矛盾。</a:t>
            </a:r>
            <a:endParaRPr lang="zh-CN" altLang="en-US" sz="3200" b="1">
              <a:solidFill>
                <a:srgbClr val="FF0000"/>
              </a:solidFill>
              <a:latin typeface="微软雅黑" panose="020B0503020204020204" pitchFamily="34" charset="-122"/>
              <a:ea typeface="微软雅黑" panose="020B0503020204020204" pitchFamily="34" charset="-122"/>
              <a:sym typeface="Arial Rounded MT Bold" panose="020F0704030504030204" pitchFamily="34" charset="0"/>
            </a:endParaRPr>
          </a:p>
        </p:txBody>
      </p:sp>
      <p:pic>
        <p:nvPicPr>
          <p:cNvPr id="29699" name="Picture 2" descr="中文版《安娜·卡列尼娜》封面"/>
          <p:cNvPicPr>
            <a:picLocks noChangeAspect="1"/>
          </p:cNvPicPr>
          <p:nvPr>
            <p:custDataLst>
              <p:tags r:id="rId3"/>
            </p:custDataLst>
          </p:nvPr>
        </p:nvPicPr>
        <p:blipFill>
          <a:blip r:embed="rId4"/>
          <a:stretch>
            <a:fillRect/>
          </a:stretch>
        </p:blipFill>
        <p:spPr>
          <a:xfrm>
            <a:off x="860425" y="736600"/>
            <a:ext cx="2408238" cy="3235325"/>
          </a:xfrm>
          <a:prstGeom prst="rect">
            <a:avLst/>
          </a:prstGeom>
          <a:noFill/>
          <a:ln w="9525">
            <a:noFill/>
          </a:ln>
        </p:spPr>
      </p:pic>
      <p:pic>
        <p:nvPicPr>
          <p:cNvPr id="29700" name="Picture 4" descr="f"/>
          <p:cNvPicPr>
            <a:picLocks noChangeAspect="1"/>
          </p:cNvPicPr>
          <p:nvPr>
            <p:custDataLst>
              <p:tags r:id="rId5"/>
            </p:custDataLst>
          </p:nvPr>
        </p:nvPicPr>
        <p:blipFill>
          <a:blip r:embed="rId6"/>
          <a:stretch>
            <a:fillRect/>
          </a:stretch>
        </p:blipFill>
        <p:spPr>
          <a:xfrm>
            <a:off x="7058025" y="700088"/>
            <a:ext cx="2676525" cy="3359150"/>
          </a:xfrm>
          <a:prstGeom prst="rect">
            <a:avLst/>
          </a:prstGeom>
          <a:noFill/>
          <a:ln w="9525">
            <a:noFill/>
          </a:ln>
        </p:spPr>
      </p:pic>
      <p:pic>
        <p:nvPicPr>
          <p:cNvPr id="29701" name="图片 10" descr="hpo.jpg"/>
          <p:cNvPicPr>
            <a:picLocks noChangeAspect="1"/>
          </p:cNvPicPr>
          <p:nvPr>
            <p:custDataLst>
              <p:tags r:id="rId7"/>
            </p:custDataLst>
          </p:nvPr>
        </p:nvPicPr>
        <p:blipFill>
          <a:blip r:embed="rId8"/>
          <a:stretch>
            <a:fillRect/>
          </a:stretch>
        </p:blipFill>
        <p:spPr>
          <a:xfrm>
            <a:off x="3716338" y="744538"/>
            <a:ext cx="2432050" cy="32432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1"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1198230764_1_b">
            <a:hlinkClick r:id="rId1"/>
          </p:cNvPr>
          <p:cNvPicPr>
            <a:picLocks noChangeAspect="1" noChangeArrowheads="1"/>
          </p:cNvPicPr>
          <p:nvPr>
            <p:custDataLst>
              <p:tags r:id="rId2"/>
            </p:custDataLst>
          </p:nvPr>
        </p:nvPicPr>
        <p:blipFill>
          <a:blip r:embed="rId3"/>
          <a:stretch>
            <a:fillRect/>
          </a:stretch>
        </p:blipFill>
        <p:spPr bwMode="auto">
          <a:xfrm>
            <a:off x="1524000" y="34925"/>
            <a:ext cx="4675188" cy="6823075"/>
          </a:xfrm>
          <a:prstGeom prst="rect">
            <a:avLst/>
          </a:prstGeom>
          <a:noFill/>
          <a:ln w="9525">
            <a:noFill/>
            <a:miter lim="800000"/>
            <a:headEnd/>
            <a:tailEnd/>
          </a:ln>
        </p:spPr>
      </p:pic>
      <p:sp>
        <p:nvSpPr>
          <p:cNvPr id="27652" name="Text Box 4"/>
          <p:cNvSpPr txBox="1">
            <a:spLocks noChangeArrowheads="1"/>
          </p:cNvSpPr>
          <p:nvPr>
            <p:custDataLst>
              <p:tags r:id="rId4"/>
            </p:custDataLst>
          </p:nvPr>
        </p:nvSpPr>
        <p:spPr bwMode="auto">
          <a:xfrm>
            <a:off x="6148388" y="425450"/>
            <a:ext cx="4556125" cy="4154170"/>
          </a:xfrm>
          <a:prstGeom prst="rect">
            <a:avLst/>
          </a:prstGeom>
          <a:noFill/>
          <a:ln>
            <a:noFill/>
          </a:ln>
          <a:effectLst/>
        </p:spPr>
        <p:txBody>
          <a:bodyPr>
            <a:spAutoFit/>
          </a:bodyPr>
          <a:lstStyle/>
          <a:p>
            <a:pPr fontAlgn="auto">
              <a:spcBef>
                <a:spcPct val="50000"/>
              </a:spcBef>
              <a:spcAft>
                <a:spcPct val="0"/>
              </a:spcAft>
              <a:defRPr/>
            </a:pPr>
            <a:r>
              <a:rPr kumimoji="1" lang="zh-CN" altLang="en-US" sz="44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描绘俄国广阔的社会生活画面</a:t>
            </a:r>
            <a:r>
              <a:rPr kumimoji="1" lang="en-US" altLang="zh-CN" sz="44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kumimoji="1" lang="zh-CN" altLang="en-US" sz="44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歌颂俄国人民的爱国热情和英勇抗击拿破仑侵略者斗争精神。 </a:t>
            </a:r>
            <a:endParaRPr kumimoji="1" lang="zh-CN" altLang="en-US" sz="44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6627" name="Text Box 5"/>
          <p:cNvSpPr txBox="1">
            <a:spLocks noChangeArrowheads="1"/>
          </p:cNvSpPr>
          <p:nvPr>
            <p:custDataLst>
              <p:tags r:id="rId5"/>
            </p:custDataLst>
          </p:nvPr>
        </p:nvSpPr>
        <p:spPr bwMode="auto">
          <a:xfrm>
            <a:off x="3353435" y="2351088"/>
            <a:ext cx="386080" cy="213995"/>
          </a:xfrm>
          <a:prstGeom prst="rect">
            <a:avLst/>
          </a:prstGeom>
          <a:noFill/>
          <a:ln w="9525">
            <a:noFill/>
            <a:miter lim="800000"/>
          </a:ln>
        </p:spPr>
        <p:txBody>
          <a:bodyPr wrap="none">
            <a:spAutoFit/>
          </a:bodyPr>
          <a:lstStyle/>
          <a:p>
            <a:pPr algn="just"/>
            <a:r>
              <a:rPr lang="en-US" altLang="zh-CN" sz="800">
                <a:solidFill>
                  <a:srgbClr val="FFFFFF"/>
                </a:solidFill>
              </a:rPr>
              <a:t>zxxk</a:t>
            </a:r>
            <a:endParaRPr lang="en-US" altLang="zh-CN"/>
          </a:p>
        </p:txBody>
      </p:sp>
      <p:sp>
        <p:nvSpPr>
          <p:cNvPr id="2" name="Text Box 3"/>
          <p:cNvSpPr txBox="1">
            <a:spLocks noChangeArrowheads="1"/>
          </p:cNvSpPr>
          <p:nvPr>
            <p:custDataLst>
              <p:tags r:id="rId6"/>
            </p:custDataLst>
          </p:nvPr>
        </p:nvSpPr>
        <p:spPr bwMode="auto">
          <a:xfrm>
            <a:off x="6311900" y="4872038"/>
            <a:ext cx="4105275" cy="1568450"/>
          </a:xfrm>
          <a:prstGeom prst="rect">
            <a:avLst/>
          </a:prstGeom>
          <a:noFill/>
          <a:ln>
            <a:noFill/>
          </a:ln>
          <a:effectLst/>
        </p:spPr>
        <p:txBody>
          <a:bodyPr>
            <a:spAutoFit/>
          </a:bodyPr>
          <a:lstStyle/>
          <a:p>
            <a:pPr algn="ctr" fontAlgn="auto">
              <a:spcBef>
                <a:spcPct val="50000"/>
              </a:spcBef>
              <a:spcAft>
                <a:spcPct val="0"/>
              </a:spcAft>
              <a:defRPr/>
            </a:pPr>
            <a:r>
              <a:rPr kumimoji="1" lang="zh-CN" altLang="en-US" sz="4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史诗和编年体特色的巨著</a:t>
            </a:r>
            <a:r>
              <a:rPr kumimoji="1" lang="zh-CN" altLang="en-US" sz="4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endParaRPr kumimoji="1" lang="zh-CN" altLang="en-US" sz="4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p:nvPr>
            <p:ph type="sldNum" sz="quarter" idx="12"/>
            <p:custDataLst>
              <p:tags r:id="rId1"/>
            </p:custDataLst>
          </p:nvPr>
        </p:nvSpPr>
        <p:spPr/>
        <p:txBody>
          <a:bodyPr/>
          <a:lstStyle/>
          <a:p>
            <a:pPr lvl="0" defTabSz="914400" rtl="0" eaLnBrk="1" latinLnBrk="0" hangingPunct="1">
              <a:lnSpc>
                <a:spcPct val="100000"/>
              </a:lnSpc>
              <a:spcBef>
                <a:spcPct val="0"/>
              </a:spcBef>
              <a:spcAft>
                <a:spcPct val="0"/>
              </a:spcAft>
              <a:buClrTx/>
              <a:buSzTx/>
            </a:pPr>
            <a:fld id="{9A0DB2DC-4C9A-4742-B13C-FB6460FD3503}" type="slidenum">
              <a:rPr lang="zh-CN" altLang="en-US"/>
            </a:fld>
            <a:endParaRPr lang="zh-CN" altLang="en-US" sz="1200" u="none">
              <a:solidFill>
                <a:srgbClr val="898989"/>
              </a:solidFill>
              <a:latin typeface="Calibri" panose="020F0502020204030204"/>
              <a:ea typeface="宋体" panose="02010600030101010101" pitchFamily="2" charset="-122"/>
            </a:endParaRPr>
          </a:p>
        </p:txBody>
      </p:sp>
      <p:sp>
        <p:nvSpPr>
          <p:cNvPr id="2143" name="矩形 8"/>
          <p:cNvSpPr/>
          <p:nvPr>
            <p:custDataLst>
              <p:tags r:id="rId2"/>
            </p:custDataLst>
          </p:nvPr>
        </p:nvSpPr>
        <p:spPr>
          <a:xfrm>
            <a:off x="180975" y="800735"/>
            <a:ext cx="6831965" cy="9144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r>
              <a:rPr lang="zh-CN" altLang="en-US" sz="5400" b="1">
                <a:solidFill>
                  <a:srgbClr val="FF0066"/>
                </a:solidFill>
                <a:effectLst>
                  <a:outerShdw blurRad="38100" dist="38100" dir="2700000">
                    <a:srgbClr val="C0C0C0"/>
                  </a:outerShdw>
                </a:effectLst>
                <a:latin typeface="黑体" panose="02010609060101010101" pitchFamily="49" charset="-122"/>
                <a:ea typeface="黑体" panose="02010609060101010101" pitchFamily="49" charset="-122"/>
              </a:rPr>
              <a:t>三、音乐美术大师</a:t>
            </a:r>
            <a:endParaRPr lang="zh-CN" altLang="en-US" sz="5400" b="1">
              <a:solidFill>
                <a:srgbClr val="FF0066"/>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144" name="Text Box 2"/>
          <p:cNvSpPr/>
          <p:nvPr>
            <p:custDataLst>
              <p:tags r:id="rId3"/>
            </p:custDataLst>
          </p:nvPr>
        </p:nvSpPr>
        <p:spPr>
          <a:xfrm>
            <a:off x="651510" y="2474595"/>
            <a:ext cx="5102225" cy="4246563"/>
          </a:xfrm>
          <a:prstGeom prst="rect">
            <a:avLst/>
          </a:prstGeom>
          <a:noFill/>
          <a:ln w="9525">
            <a:noFill/>
          </a:ln>
        </p:spPr>
        <p:txBody>
          <a:bodyPr anchor="t"/>
          <a:lstStyle/>
          <a:p>
            <a:pPr>
              <a:lnSpc>
                <a:spcPts val="5400"/>
              </a:lnSpc>
            </a:pPr>
            <a:r>
              <a:rPr lang="zh-CN" altLang="en-US" sz="4000" b="1">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rPr>
              <a:t>  这一时期，德国诞生了一位天才的作曲家</a:t>
            </a:r>
            <a:r>
              <a:rPr lang="en-US" altLang="zh-CN" sz="4000" b="1">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4000" b="1">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rPr>
              <a:t>贝多芬。他创作的音乐充满了超乎常人的想象力和激情，富有感染力。   </a:t>
            </a:r>
            <a:endParaRPr lang="zh-CN" altLang="en-US" sz="4000" b="1">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145" name="Rectangle 3"/>
          <p:cNvSpPr/>
          <p:nvPr>
            <p:custDataLst>
              <p:tags r:id="rId4"/>
            </p:custDataLst>
          </p:nvPr>
        </p:nvSpPr>
        <p:spPr>
          <a:xfrm>
            <a:off x="391478" y="1715135"/>
            <a:ext cx="4113212" cy="1008063"/>
          </a:xfrm>
          <a:prstGeom prst="rect">
            <a:avLst/>
          </a:prstGeom>
          <a:noFill/>
          <a:ln w="9525">
            <a:noFill/>
          </a:ln>
        </p:spPr>
        <p:txBody>
          <a:bodyPr anchor="ctr"/>
          <a:lstStyle/>
          <a:p>
            <a:r>
              <a:rPr lang="en-US" altLang="zh-CN" sz="44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1</a:t>
            </a:r>
            <a:r>
              <a:rPr lang="zh-CN" altLang="en-US" sz="44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、贝多芬</a:t>
            </a:r>
            <a:endParaRPr lang="zh-CN" altLang="en-US" sz="44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pic>
        <p:nvPicPr>
          <p:cNvPr id="2146" name="Picture 4" descr="01"/>
          <p:cNvPicPr>
            <a:picLocks noChangeAspect="1"/>
          </p:cNvPicPr>
          <p:nvPr>
            <p:custDataLst>
              <p:tags r:id="rId5"/>
            </p:custDataLst>
          </p:nvPr>
        </p:nvPicPr>
        <p:blipFill>
          <a:blip r:embed="rId6"/>
          <a:stretch>
            <a:fillRect/>
          </a:stretch>
        </p:blipFill>
        <p:spPr>
          <a:xfrm>
            <a:off x="6256655" y="1070610"/>
            <a:ext cx="3419475" cy="4716463"/>
          </a:xfrm>
          <a:prstGeom prst="rect">
            <a:avLst/>
          </a:prstGeom>
          <a:noFill/>
          <a:ln w="9525">
            <a:noFill/>
          </a:ln>
        </p:spPr>
      </p:pic>
      <p:sp>
        <p:nvSpPr>
          <p:cNvPr id="2147" name="矩形 1"/>
          <p:cNvSpPr/>
          <p:nvPr>
            <p:custDataLst>
              <p:tags r:id="rId7"/>
            </p:custDataLst>
          </p:nvPr>
        </p:nvSpPr>
        <p:spPr>
          <a:xfrm>
            <a:off x="6401118" y="5861368"/>
            <a:ext cx="3897312" cy="769937"/>
          </a:xfrm>
          <a:prstGeom prst="rect">
            <a:avLst/>
          </a:prstGeom>
          <a:noFill/>
          <a:ln w="9525">
            <a:noFill/>
          </a:ln>
        </p:spPr>
        <p:txBody>
          <a:bodyPr anchor="t"/>
          <a:lstStyle/>
          <a:p>
            <a:r>
              <a:rPr lang="zh-CN" altLang="en-US" sz="4400" b="1">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rPr>
              <a:t>（</a:t>
            </a:r>
            <a:r>
              <a:rPr lang="en-US" altLang="zh-CN" sz="4400" b="1">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rPr>
              <a:t>1770—1827</a:t>
            </a:r>
            <a:r>
              <a:rPr lang="zh-CN" altLang="en-US" sz="4400" b="1">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rPr>
              <a:t>）</a:t>
            </a:r>
            <a:endParaRPr lang="zh-CN" altLang="en-US" sz="4400" b="1">
              <a:solidFill>
                <a:srgbClr val="000066"/>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文本框 3"/>
          <p:cNvSpPr txBox="1"/>
          <p:nvPr>
            <p:custDataLst>
              <p:tags r:id="rId8"/>
            </p:custDataLst>
          </p:nvPr>
        </p:nvSpPr>
        <p:spPr>
          <a:xfrm>
            <a:off x="7894320" y="800735"/>
            <a:ext cx="4297680" cy="506730"/>
          </a:xfrm>
          <a:prstGeom prst="rect">
            <a:avLst/>
          </a:prstGeom>
          <a:solidFill>
            <a:srgbClr val="FFFF00"/>
          </a:solidFill>
        </p:spPr>
        <p:txBody>
          <a:bodyPr wrap="square" rtlCol="0" anchor="t">
            <a:spAutoFit/>
          </a:bodyPr>
          <a:lstStyle/>
          <a:p>
            <a:pPr>
              <a:lnSpc>
                <a:spcPct val="150000"/>
              </a:lnSpc>
              <a:spcBef>
                <a:spcPct val="50000"/>
              </a:spcBef>
            </a:pPr>
            <a:r>
              <a:rPr lang="zh-CN" altLang="en-US" b="1">
                <a:latin typeface="宋体" panose="02010600030101010101" pitchFamily="2" charset="-122"/>
                <a:sym typeface="+mn-ea"/>
              </a:rPr>
              <a:t>被后世尊为“乐圣”和“交响乐之王”。</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additive="base">
                                        <p:cTn id="6" dur="1" fill="hold">
                                          <p:stCondLst>
                                            <p:cond delay="0"/>
                                          </p:stCondLst>
                                        </p:cTn>
                                        <p:tgtEl>
                                          <p:spTgt spid="2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reeform 5"/>
          <p:cNvSpPr>
            <a:spLocks noEditPoints="1"/>
          </p:cNvSpPr>
          <p:nvPr>
            <p:custDataLst>
              <p:tags r:id="rId1"/>
            </p:custDataLst>
          </p:nvPr>
        </p:nvSpPr>
        <p:spPr>
          <a:xfrm>
            <a:off x="1798299" y="876596"/>
            <a:ext cx="9032757" cy="21899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alpha val="100000"/>
            </a:schemeClr>
          </a:solidFill>
          <a:ln w="9525">
            <a:noFill/>
          </a:ln>
        </p:spPr>
        <p:txBody>
          <a:bodyPr/>
          <a:lstStyle/>
          <a:p>
            <a:endParaRPr lang="zh-CN" altLang="en-US"/>
          </a:p>
        </p:txBody>
      </p:sp>
      <p:sp>
        <p:nvSpPr>
          <p:cNvPr id="7173" name="Text Box 19"/>
          <p:cNvSpPr txBox="1"/>
          <p:nvPr>
            <p:custDataLst>
              <p:tags r:id="rId2"/>
            </p:custDataLst>
          </p:nvPr>
        </p:nvSpPr>
        <p:spPr>
          <a:xfrm>
            <a:off x="3340787" y="1113364"/>
            <a:ext cx="2728235" cy="5353685"/>
          </a:xfrm>
          <a:prstGeom prst="rect">
            <a:avLst/>
          </a:prstGeom>
          <a:noFill/>
          <a:ln w="9525">
            <a:noFill/>
          </a:ln>
        </p:spPr>
        <p:txBody>
          <a:bodyPr wrap="square">
            <a:spAutoFit/>
          </a:bodyPr>
          <a:lstStyle/>
          <a:p>
            <a:pPr algn="r">
              <a:lnSpc>
                <a:spcPct val="130000"/>
              </a:lnSpc>
              <a:spcBef>
                <a:spcPct val="0"/>
              </a:spcBef>
              <a:defRPr/>
            </a:pPr>
            <a:r>
              <a:rPr lang="zh-CN" altLang="en-US" sz="3600" b="1" noProof="1">
                <a:solidFill>
                  <a:srgbClr val="FF0000"/>
                </a:solidFill>
                <a:effectLst>
                  <a:outerShdw blurRad="38100" dist="38100" dir="2700000">
                    <a:srgbClr val="C0C0C0"/>
                  </a:outerShdw>
                </a:effectLst>
                <a:latin typeface="Times New Roman" panose="02020603050405020304" pitchFamily="18" charset="0"/>
                <a:ea typeface="黑体" panose="02010609060101010101" pitchFamily="49" charset="-122"/>
              </a:rPr>
              <a:t>国籍：</a:t>
            </a:r>
            <a:endParaRPr lang="zh-CN" altLang="en-US" sz="3600" b="1" noProof="1">
              <a:solidFill>
                <a:srgbClr val="FF0000"/>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gn="r">
              <a:lnSpc>
                <a:spcPct val="110000"/>
              </a:lnSpc>
              <a:spcBef>
                <a:spcPct val="0"/>
              </a:spcBef>
              <a:defRPr/>
            </a:pPr>
            <a:endParaRPr lang="zh-CN" altLang="en-US" sz="3600" b="1" noProof="1">
              <a:solidFill>
                <a:srgbClr val="FF0000"/>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gn="r">
              <a:lnSpc>
                <a:spcPct val="110000"/>
              </a:lnSpc>
              <a:spcBef>
                <a:spcPct val="0"/>
              </a:spcBef>
              <a:defRPr/>
            </a:pPr>
            <a:r>
              <a:rPr lang="zh-CN" altLang="en-US" sz="3600" b="1" noProof="1">
                <a:solidFill>
                  <a:srgbClr val="FF0000"/>
                </a:solidFill>
                <a:effectLst>
                  <a:outerShdw blurRad="38100" dist="38100" dir="2700000">
                    <a:srgbClr val="C0C0C0"/>
                  </a:outerShdw>
                </a:effectLst>
                <a:latin typeface="Times New Roman" panose="02020603050405020304" pitchFamily="18" charset="0"/>
                <a:ea typeface="黑体" panose="02010609060101010101" pitchFamily="49" charset="-122"/>
              </a:rPr>
              <a:t>代表作：</a:t>
            </a:r>
            <a:endParaRPr lang="zh-CN" altLang="en-US" sz="3600" b="1" noProof="1">
              <a:solidFill>
                <a:srgbClr val="FF0000"/>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gn="r">
              <a:lnSpc>
                <a:spcPct val="300000"/>
              </a:lnSpc>
              <a:spcBef>
                <a:spcPct val="0"/>
              </a:spcBef>
              <a:defRPr/>
            </a:pPr>
            <a:r>
              <a:rPr lang="zh-CN" altLang="en-US" sz="3600" b="1" noProof="1">
                <a:solidFill>
                  <a:srgbClr val="FF0000"/>
                </a:solidFill>
                <a:effectLst>
                  <a:outerShdw blurRad="38100" dist="38100" dir="2700000">
                    <a:srgbClr val="C0C0C0"/>
                  </a:outerShdw>
                </a:effectLst>
                <a:latin typeface="Times New Roman" panose="02020603050405020304" pitchFamily="18" charset="0"/>
                <a:ea typeface="黑体" panose="02010609060101010101" pitchFamily="49" charset="-122"/>
              </a:rPr>
              <a:t>地位：</a:t>
            </a:r>
            <a:endParaRPr lang="zh-CN" altLang="en-US" sz="3600" b="1" noProof="1">
              <a:solidFill>
                <a:srgbClr val="FF0000"/>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gn="r">
              <a:lnSpc>
                <a:spcPct val="300000"/>
              </a:lnSpc>
              <a:spcBef>
                <a:spcPct val="0"/>
              </a:spcBef>
              <a:defRPr/>
            </a:pPr>
            <a:r>
              <a:rPr lang="zh-CN" altLang="en-US" sz="3600" b="1" noProof="1">
                <a:solidFill>
                  <a:srgbClr val="FF0000"/>
                </a:solidFill>
                <a:effectLst>
                  <a:outerShdw blurRad="38100" dist="38100" dir="2700000">
                    <a:srgbClr val="C0C0C0"/>
                  </a:outerShdw>
                </a:effectLst>
                <a:latin typeface="Times New Roman" panose="02020603050405020304" pitchFamily="18" charset="0"/>
                <a:ea typeface="黑体" panose="02010609060101010101" pitchFamily="49" charset="-122"/>
              </a:rPr>
              <a:t>作品特点：</a:t>
            </a:r>
            <a:endParaRPr lang="zh-CN" altLang="en-US" sz="3600" b="1" noProof="1">
              <a:solidFill>
                <a:srgbClr val="FF0000"/>
              </a:solidFill>
              <a:effectLst>
                <a:outerShdw blurRad="38100" dist="38100" dir="2700000">
                  <a:srgbClr val="C0C0C0"/>
                </a:outerShdw>
              </a:effectLst>
              <a:latin typeface="Times New Roman" panose="02020603050405020304" pitchFamily="18" charset="0"/>
              <a:ea typeface="黑体" panose="02010609060101010101" pitchFamily="49" charset="-122"/>
            </a:endParaRPr>
          </a:p>
        </p:txBody>
      </p:sp>
      <p:sp>
        <p:nvSpPr>
          <p:cNvPr id="7172" name="Rectangle 18"/>
          <p:cNvSpPr>
            <a:spLocks noChangeArrowheads="1"/>
          </p:cNvSpPr>
          <p:nvPr>
            <p:custDataLst>
              <p:tags r:id="rId3"/>
            </p:custDataLst>
          </p:nvPr>
        </p:nvSpPr>
        <p:spPr bwMode="auto">
          <a:xfrm>
            <a:off x="6103935" y="1279039"/>
            <a:ext cx="990239" cy="560705"/>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threePt" dir="t"/>
            </a:scene3d>
          </a:bodyPr>
          <a:lstStyle/>
          <a:p>
            <a:pPr algn="just">
              <a:lnSpc>
                <a:spcPts val="3660"/>
              </a:lnSpc>
              <a:buSzPct val="25000"/>
            </a:pPr>
            <a:r>
              <a:rPr lang="zh-CN" altLang="en-US" sz="2800" b="1">
                <a:solidFill>
                  <a:srgbClr val="000000"/>
                </a:solidFill>
                <a:effectLst/>
                <a:latin typeface="华文楷体" panose="02010600040101010101" charset="-122"/>
                <a:ea typeface="华文楷体" panose="02010600040101010101" charset="-122"/>
                <a:sym typeface="Arial Rounded MT Bold" panose="020F0704030504030204" pitchFamily="34" charset="0"/>
              </a:rPr>
              <a:t>德国</a:t>
            </a:r>
            <a:endParaRPr lang="zh-CN" altLang="en-US" sz="2800" b="1">
              <a:solidFill>
                <a:srgbClr val="000000"/>
              </a:solidFill>
              <a:effectLst/>
              <a:latin typeface="华文楷体" panose="02010600040101010101" charset="-122"/>
              <a:ea typeface="华文楷体" panose="02010600040101010101" charset="-122"/>
              <a:sym typeface="Arial Rounded MT Bold" panose="020F0704030504030204" pitchFamily="34" charset="0"/>
            </a:endParaRPr>
          </a:p>
        </p:txBody>
      </p:sp>
      <p:pic>
        <p:nvPicPr>
          <p:cNvPr id="5130" name="Rectangle 20"/>
          <p:cNvPicPr>
            <a:picLocks noChangeArrowheads="1"/>
          </p:cNvPicPr>
          <p:nvPr>
            <p:custDataLst>
              <p:tags r:id="rId4"/>
            </p:custDataLst>
          </p:nvPr>
        </p:nvPicPr>
        <p:blipFill>
          <a:blip r:embed="rId5"/>
          <a:stretch>
            <a:fillRect/>
          </a:stretch>
        </p:blipFill>
        <p:spPr bwMode="auto">
          <a:xfrm>
            <a:off x="6032206" y="5193657"/>
            <a:ext cx="3469645" cy="65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文本框 7175"/>
          <p:cNvSpPr txBox="1">
            <a:spLocks noChangeArrowheads="1"/>
          </p:cNvSpPr>
          <p:nvPr>
            <p:custDataLst>
              <p:tags r:id="rId6"/>
            </p:custDataLst>
          </p:nvPr>
        </p:nvSpPr>
        <p:spPr bwMode="auto">
          <a:xfrm>
            <a:off x="6103935" y="3313472"/>
            <a:ext cx="5827176" cy="1968500"/>
          </a:xfrm>
          <a:prstGeom prst="rect">
            <a:avLst/>
          </a:prstGeom>
          <a:noFill/>
          <a:ln w="9525">
            <a:solidFill>
              <a:srgbClr val="AF251C"/>
            </a:solidFill>
            <a:miter lim="800000"/>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threePt" dir="t"/>
            </a:scene3d>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algn="just" eaLnBrk="1" hangingPunct="1">
              <a:lnSpc>
                <a:spcPts val="3660"/>
              </a:lnSpc>
            </a:pPr>
            <a:r>
              <a:rPr sz="2800" b="1">
                <a:solidFill>
                  <a:srgbClr val="000000"/>
                </a:solidFill>
                <a:effectLst/>
                <a:latin typeface="华文楷体" panose="02010600040101010101" charset="-122"/>
                <a:ea typeface="华文楷体" panose="02010600040101010101" charset="-122"/>
              </a:rPr>
              <a:t>19世纪的音乐泰斗</a:t>
            </a:r>
            <a:r>
              <a:rPr lang="zh-CN" sz="2800" b="1">
                <a:solidFill>
                  <a:srgbClr val="000000"/>
                </a:solidFill>
                <a:effectLst/>
                <a:latin typeface="华文楷体" panose="02010600040101010101" charset="-122"/>
                <a:ea typeface="华文楷体" panose="02010600040101010101" charset="-122"/>
              </a:rPr>
              <a:t>，</a:t>
            </a:r>
            <a:r>
              <a:rPr sz="2800" b="1">
                <a:solidFill>
                  <a:srgbClr val="000000"/>
                </a:solidFill>
                <a:effectLst/>
                <a:latin typeface="华文楷体" panose="02010600040101010101" charset="-122"/>
                <a:ea typeface="华文楷体" panose="02010600040101010101" charset="-122"/>
              </a:rPr>
              <a:t>将古典交响乐推向新的巅峰，同时又开创浪漫派先河的伟大音乐家。被后世尊称为“乐圣”、“交响乐之王”。</a:t>
            </a:r>
            <a:endParaRPr sz="2800" b="1">
              <a:solidFill>
                <a:srgbClr val="000000"/>
              </a:solidFill>
              <a:effectLst/>
              <a:latin typeface="华文楷体" panose="02010600040101010101" charset="-122"/>
              <a:ea typeface="华文楷体" panose="02010600040101010101" charset="-122"/>
            </a:endParaRPr>
          </a:p>
        </p:txBody>
      </p:sp>
      <p:sp>
        <p:nvSpPr>
          <p:cNvPr id="7179" name="矩形 26"/>
          <p:cNvSpPr>
            <a:spLocks noChangeArrowheads="1"/>
          </p:cNvSpPr>
          <p:nvPr>
            <p:custDataLst>
              <p:tags r:id="rId7"/>
            </p:custDataLst>
          </p:nvPr>
        </p:nvSpPr>
        <p:spPr bwMode="auto">
          <a:xfrm>
            <a:off x="6103935" y="2061708"/>
            <a:ext cx="5827176" cy="1029970"/>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threePt" dir="t"/>
            </a:scene3d>
          </a:bodyPr>
          <a:lstStyle/>
          <a:p>
            <a:pPr algn="just">
              <a:lnSpc>
                <a:spcPts val="3660"/>
              </a:lnSpc>
              <a:spcBef>
                <a:spcPct val="50000"/>
              </a:spcBef>
              <a:buSzPct val="25000"/>
              <a:buFont typeface="+mj-ea"/>
            </a:pPr>
            <a:r>
              <a:rPr lang="zh-CN" sz="2800" b="1">
                <a:solidFill>
                  <a:srgbClr val="000000"/>
                </a:solidFill>
                <a:effectLst/>
                <a:latin typeface="华文楷体" panose="02010600040101010101" charset="-122"/>
                <a:ea typeface="华文楷体" panose="02010600040101010101" charset="-122"/>
                <a:cs typeface="华文楷体" panose="02010600040101010101" charset="-122"/>
                <a:sym typeface="Arial Rounded MT Bold" panose="020F0704030504030204" pitchFamily="34" charset="0"/>
              </a:rPr>
              <a:t>三部交响曲：</a:t>
            </a:r>
            <a:r>
              <a:rPr sz="2800" b="1">
                <a:solidFill>
                  <a:srgbClr val="000000"/>
                </a:solidFill>
                <a:effectLst/>
                <a:latin typeface="华文楷体" panose="02010600040101010101" charset="-122"/>
                <a:ea typeface="华文楷体" panose="02010600040101010101" charset="-122"/>
                <a:cs typeface="华文楷体" panose="02010600040101010101" charset="-122"/>
                <a:sym typeface="Arial Rounded MT Bold" panose="020F0704030504030204" pitchFamily="34" charset="0"/>
              </a:rPr>
              <a:t>《英雄交响曲》</a:t>
            </a:r>
            <a:r>
              <a:rPr lang="zh-CN" sz="2800" b="1">
                <a:solidFill>
                  <a:srgbClr val="000000"/>
                </a:solidFill>
                <a:effectLst/>
                <a:latin typeface="华文楷体" panose="02010600040101010101" charset="-122"/>
                <a:ea typeface="华文楷体" panose="02010600040101010101" charset="-122"/>
                <a:cs typeface="华文楷体" panose="02010600040101010101" charset="-122"/>
                <a:sym typeface="Arial Rounded MT Bold" panose="020F0704030504030204" pitchFamily="34" charset="0"/>
              </a:rPr>
              <a:t>、</a:t>
            </a:r>
            <a:r>
              <a:rPr sz="2800" b="1">
                <a:solidFill>
                  <a:srgbClr val="000000"/>
                </a:solidFill>
                <a:effectLst/>
                <a:latin typeface="华文楷体" panose="02010600040101010101" charset="-122"/>
                <a:ea typeface="华文楷体" panose="02010600040101010101" charset="-122"/>
                <a:cs typeface="华文楷体" panose="02010600040101010101" charset="-122"/>
                <a:sym typeface="Arial Rounded MT Bold" panose="020F0704030504030204" pitchFamily="34" charset="0"/>
              </a:rPr>
              <a:t>《命运交响曲》</a:t>
            </a:r>
            <a:r>
              <a:rPr lang="zh-CN" sz="2800" b="1">
                <a:solidFill>
                  <a:srgbClr val="000000"/>
                </a:solidFill>
                <a:effectLst/>
                <a:latin typeface="华文楷体" panose="02010600040101010101" charset="-122"/>
                <a:ea typeface="华文楷体" panose="02010600040101010101" charset="-122"/>
                <a:cs typeface="华文楷体" panose="02010600040101010101" charset="-122"/>
                <a:sym typeface="Arial Rounded MT Bold" panose="020F0704030504030204" pitchFamily="34" charset="0"/>
              </a:rPr>
              <a:t>、</a:t>
            </a:r>
            <a:r>
              <a:rPr sz="2800" b="1">
                <a:solidFill>
                  <a:srgbClr val="000000"/>
                </a:solidFill>
                <a:effectLst/>
                <a:latin typeface="华文楷体" panose="02010600040101010101" charset="-122"/>
                <a:ea typeface="华文楷体" panose="02010600040101010101" charset="-122"/>
                <a:cs typeface="华文楷体" panose="02010600040101010101" charset="-122"/>
                <a:sym typeface="Arial Rounded MT Bold" panose="020F0704030504030204" pitchFamily="34" charset="0"/>
              </a:rPr>
              <a:t>《合唱交响曲》 </a:t>
            </a:r>
            <a:endParaRPr sz="2800" b="1">
              <a:solidFill>
                <a:srgbClr val="000000"/>
              </a:solidFill>
              <a:effectLst/>
              <a:latin typeface="华文楷体" panose="02010600040101010101" charset="-122"/>
              <a:ea typeface="华文楷体" panose="02010600040101010101" charset="-122"/>
              <a:cs typeface="华文楷体" panose="02010600040101010101" charset="-122"/>
              <a:sym typeface="Arial Rounded MT Bold" panose="020F0704030504030204" pitchFamily="34" charset="0"/>
            </a:endParaRPr>
          </a:p>
        </p:txBody>
      </p:sp>
      <p:sp>
        <p:nvSpPr>
          <p:cNvPr id="4" name="Rectangle 18"/>
          <p:cNvSpPr>
            <a:spLocks noChangeArrowheads="1"/>
          </p:cNvSpPr>
          <p:nvPr>
            <p:custDataLst>
              <p:tags r:id="rId8"/>
            </p:custDataLst>
          </p:nvPr>
        </p:nvSpPr>
        <p:spPr bwMode="auto">
          <a:xfrm>
            <a:off x="6103935" y="5503424"/>
            <a:ext cx="5827176" cy="1029970"/>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threePt" dir="t"/>
            </a:scene3d>
          </a:bodyPr>
          <a:lstStyle/>
          <a:p>
            <a:pPr algn="just">
              <a:lnSpc>
                <a:spcPts val="3660"/>
              </a:lnSpc>
              <a:spcBef>
                <a:spcPct val="0"/>
              </a:spcBef>
              <a:spcAft>
                <a:spcPct val="0"/>
              </a:spcAft>
              <a:buFont typeface="Arial" panose="020B0604020202020204" pitchFamily="34" charset="0"/>
              <a:buNone/>
            </a:pPr>
            <a:r>
              <a:rPr sz="2800" b="1" smtClean="0">
                <a:solidFill>
                  <a:srgbClr val="000000"/>
                </a:solidFill>
                <a:effectLst/>
                <a:latin typeface="华文楷体" panose="02010600040101010101" charset="-122"/>
                <a:ea typeface="华文楷体" panose="02010600040101010101" charset="-122"/>
                <a:cs typeface="华文楷体" panose="02010600040101010101" charset="-122"/>
              </a:rPr>
              <a:t>他的作品构思宏大，气势磅礴，</a:t>
            </a:r>
            <a:r>
              <a:rPr lang="zh-CN" sz="2800" b="1" smtClean="0">
                <a:solidFill>
                  <a:srgbClr val="000000"/>
                </a:solidFill>
                <a:effectLst/>
                <a:latin typeface="华文楷体" panose="02010600040101010101" charset="-122"/>
                <a:ea typeface="华文楷体" panose="02010600040101010101" charset="-122"/>
                <a:cs typeface="华文楷体" panose="02010600040101010101" charset="-122"/>
              </a:rPr>
              <a:t>充满了想象力和激情，富有</a:t>
            </a:r>
            <a:r>
              <a:rPr sz="2800" b="1" smtClean="0">
                <a:solidFill>
                  <a:srgbClr val="000000"/>
                </a:solidFill>
                <a:effectLst/>
                <a:latin typeface="华文楷体" panose="02010600040101010101" charset="-122"/>
                <a:ea typeface="华文楷体" panose="02010600040101010101" charset="-122"/>
                <a:cs typeface="华文楷体" panose="02010600040101010101" charset="-122"/>
              </a:rPr>
              <a:t>感染力。</a:t>
            </a:r>
            <a:endParaRPr sz="2800" b="1" smtClean="0">
              <a:solidFill>
                <a:srgbClr val="000000"/>
              </a:solidFill>
              <a:effectLst/>
              <a:latin typeface="华文楷体" panose="02010600040101010101" charset="-122"/>
              <a:ea typeface="华文楷体" panose="02010600040101010101" charset="-122"/>
              <a:cs typeface="华文楷体" panose="02010600040101010101" charset="-122"/>
            </a:endParaRPr>
          </a:p>
        </p:txBody>
      </p:sp>
      <p:sp>
        <p:nvSpPr>
          <p:cNvPr id="109" name="矩形 108"/>
          <p:cNvSpPr/>
          <p:nvPr>
            <p:custDataLst>
              <p:tags r:id="rId9"/>
            </p:custDataLst>
          </p:nvPr>
        </p:nvSpPr>
        <p:spPr>
          <a:xfrm>
            <a:off x="273585" y="5815095"/>
            <a:ext cx="3569304" cy="429895"/>
          </a:xfrm>
          <a:prstGeom prst="rect">
            <a:avLst/>
          </a:prstGeom>
        </p:spPr>
        <p:txBody>
          <a:bodyPr wrap="square">
            <a:spAutoFit/>
            <a:scene3d>
              <a:camera prst="orthographicFront"/>
              <a:lightRig rig="threePt" dir="t"/>
            </a:scene3d>
          </a:bodyPr>
          <a:lstStyle/>
          <a:p>
            <a:pPr algn="ctr"/>
            <a:r>
              <a:rPr lang="zh-CN" altLang="en-US" sz="2200" b="1" smtClean="0">
                <a:solidFill>
                  <a:srgbClr val="FF0000"/>
                </a:solidFill>
                <a:effectLst/>
                <a:latin typeface="黑体" panose="02010609060101010101" pitchFamily="49" charset="-122"/>
                <a:ea typeface="黑体" panose="02010609060101010101" pitchFamily="49" charset="-122"/>
                <a:cs typeface="黑体" panose="02010609060101010101" pitchFamily="49" charset="-122"/>
              </a:rPr>
              <a:t>贝多芬（</a:t>
            </a:r>
            <a:r>
              <a:rPr lang="en-US" altLang="zh-CN" sz="2200" b="1" smtClean="0">
                <a:solidFill>
                  <a:srgbClr val="FF0000"/>
                </a:solidFill>
                <a:effectLst/>
                <a:latin typeface="黑体" panose="02010609060101010101" pitchFamily="49" charset="-122"/>
                <a:ea typeface="黑体" panose="02010609060101010101" pitchFamily="49" charset="-122"/>
                <a:cs typeface="黑体" panose="02010609060101010101" pitchFamily="49" charset="-122"/>
              </a:rPr>
              <a:t>1770</a:t>
            </a:r>
            <a:r>
              <a:rPr lang="zh-CN" altLang="en-US" sz="2200" b="1" smtClean="0">
                <a:solidFill>
                  <a:srgbClr val="FF0000"/>
                </a:solidFill>
                <a:effectLst/>
                <a:latin typeface="黑体" panose="02010609060101010101" pitchFamily="49" charset="-122"/>
                <a:ea typeface="黑体" panose="02010609060101010101" pitchFamily="49" charset="-122"/>
                <a:cs typeface="黑体" panose="02010609060101010101" pitchFamily="49" charset="-122"/>
              </a:rPr>
              <a:t>年</a:t>
            </a:r>
            <a:r>
              <a:rPr lang="en-US" altLang="zh-CN" sz="2200" b="1" smtClean="0">
                <a:solidFill>
                  <a:srgbClr val="FF0000"/>
                </a:solidFill>
                <a:effectLst/>
                <a:latin typeface="黑体" panose="02010609060101010101" pitchFamily="49" charset="-122"/>
                <a:ea typeface="黑体" panose="02010609060101010101" pitchFamily="49" charset="-122"/>
                <a:cs typeface="黑体" panose="02010609060101010101" pitchFamily="49" charset="-122"/>
              </a:rPr>
              <a:t>—1827</a:t>
            </a:r>
            <a:r>
              <a:rPr lang="zh-CN" altLang="en-US" sz="2200" b="1" smtClean="0">
                <a:solidFill>
                  <a:srgbClr val="FF0000"/>
                </a:solidFill>
                <a:effectLst/>
                <a:latin typeface="黑体" panose="02010609060101010101" pitchFamily="49" charset="-122"/>
                <a:ea typeface="黑体" panose="02010609060101010101" pitchFamily="49" charset="-122"/>
                <a:cs typeface="黑体" panose="02010609060101010101" pitchFamily="49" charset="-122"/>
              </a:rPr>
              <a:t>年）</a:t>
            </a:r>
            <a:endParaRPr lang="zh-CN" altLang="en-US" sz="2200" b="1" smtClean="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p:txBody>
      </p:sp>
      <p:pic>
        <p:nvPicPr>
          <p:cNvPr id="42" name="图片 41" descr="7fd53d7b64854e888095ac831f01e464_th.jpg"/>
          <p:cNvPicPr>
            <a:picLocks noChangeAspect="1"/>
          </p:cNvPicPr>
          <p:nvPr>
            <p:custDataLst>
              <p:tags r:id="rId10"/>
            </p:custDataLst>
          </p:nvPr>
        </p:nvPicPr>
        <p:blipFill>
          <a:blip r:embed="rId11"/>
          <a:stretch>
            <a:fillRect/>
          </a:stretch>
        </p:blipFill>
        <p:spPr>
          <a:xfrm>
            <a:off x="345314" y="1279039"/>
            <a:ext cx="3510270" cy="4536056"/>
          </a:xfrm>
          <a:prstGeom prst="ellipse">
            <a:avLst/>
          </a:prstGeom>
          <a:ln>
            <a:noFill/>
          </a:ln>
          <a:effectLst>
            <a:softEdge rad="112500"/>
          </a:effectLst>
        </p:spPr>
      </p:pic>
      <p:sp>
        <p:nvSpPr>
          <p:cNvPr id="3" name="Text Box 3"/>
          <p:cNvSpPr txBox="1"/>
          <p:nvPr>
            <p:custDataLst>
              <p:tags r:id="rId12"/>
            </p:custDataLst>
          </p:nvPr>
        </p:nvSpPr>
        <p:spPr>
          <a:xfrm>
            <a:off x="25391" y="633626"/>
            <a:ext cx="12141853" cy="645160"/>
          </a:xfrm>
          <a:prstGeom prst="rect">
            <a:avLst/>
          </a:prstGeom>
          <a:noFill/>
          <a:ln w="9525">
            <a:noFill/>
          </a:ln>
        </p:spPr>
        <p:txBody>
          <a:bodyPr wrap="square">
            <a:spAutoFit/>
          </a:bodyPr>
          <a:lstStyle>
            <a:lvl1pPr algn="just" rtl="0" eaLnBrk="0" fontAlgn="base" hangingPunct="0">
              <a:lnSpc>
                <a:spcPct val="150000"/>
              </a:lnSpc>
              <a:spcBef>
                <a:spcPct val="0"/>
              </a:spcBef>
              <a:spcAft>
                <a:spcPct val="0"/>
              </a:spcAft>
              <a:defRPr sz="2400" kern="1200">
                <a:solidFill>
                  <a:schemeClr val="tx1"/>
                </a:solidFill>
                <a:latin typeface="Arial" panose="020B0604020202020204" pitchFamily="34" charset="0"/>
                <a:ea typeface="微软雅黑" panose="020B0503020204020204" pitchFamily="34" charset="-122"/>
                <a:cs typeface="+mn-ea"/>
              </a:defRPr>
            </a:lvl1pPr>
            <a:lvl2pPr marL="742950" indent="-285750" algn="l" rtl="0" eaLnBrk="0" fontAlgn="base" hangingPunct="0">
              <a:spcBef>
                <a:spcPct val="20000"/>
              </a:spcBef>
              <a:spcAft>
                <a:spcPct val="0"/>
              </a:spcAft>
              <a:buChar char="–"/>
              <a:defRPr sz="2400" kern="1200">
                <a:solidFill>
                  <a:schemeClr val="tx1"/>
                </a:solidFill>
                <a:latin typeface="Arial" panose="020B0604020202020204" pitchFamily="34" charset="0"/>
                <a:ea typeface="微软雅黑" panose="020B0503020204020204" pitchFamily="34" charset="-122"/>
                <a:cs typeface="+mn-ea"/>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微软雅黑" panose="020B0503020204020204" pitchFamily="34" charset="-122"/>
                <a:cs typeface="+mn-ea"/>
              </a:defRPr>
            </a:lvl3pPr>
            <a:lvl4pPr marL="16002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微软雅黑" panose="020B0503020204020204" pitchFamily="34" charset="-122"/>
                <a:cs typeface="+mn-ea"/>
              </a:defRPr>
            </a:lvl4pPr>
            <a:lvl5pPr marL="20574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微软雅黑" panose="020B0503020204020204" pitchFamily="34" charset="-122"/>
                <a:cs typeface="+mn-ea"/>
              </a:defRPr>
            </a:lvl5pPr>
          </a:lstStyle>
          <a:p>
            <a:pPr lvl="0" algn="ctr">
              <a:lnSpc>
                <a:spcPct val="100000"/>
              </a:lnSpc>
            </a:pPr>
            <a:r>
              <a:rPr lang="zh-CN" sz="3600" b="1" smtClean="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音乐家——贝多芬</a:t>
            </a:r>
            <a:endParaRPr lang="zh-CN" sz="3600" b="1" smtClean="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advTm="71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par>
                          <p:cTn id="8" fill="hold">
                            <p:stCondLst>
                              <p:cond delay="500"/>
                            </p:stCondLst>
                            <p:childTnLst>
                              <p:par>
                                <p:cTn id="9" presetID="12" presetClass="entr" presetSubtype="4" fill="hold" grpId="5" nodeType="afterEffect">
                                  <p:stCondLst>
                                    <p:cond delay="500"/>
                                  </p:stCondLst>
                                  <p:childTnLst>
                                    <p:set>
                                      <p:cBhvr>
                                        <p:cTn id="10" dur="1" fill="hold">
                                          <p:stCondLst>
                                            <p:cond delay="0"/>
                                          </p:stCondLst>
                                        </p:cTn>
                                        <p:tgtEl>
                                          <p:spTgt spid="109"/>
                                        </p:tgtEl>
                                        <p:attrNameLst>
                                          <p:attrName>style.visibility</p:attrName>
                                        </p:attrNameLst>
                                      </p:cBhvr>
                                      <p:to>
                                        <p:strVal val="visible"/>
                                      </p:to>
                                    </p:set>
                                    <p:anim calcmode="lin" valueType="num">
                                      <p:cBhvr additive="base">
                                        <p:cTn id="11" dur="500"/>
                                        <p:tgtEl>
                                          <p:spTgt spid="109"/>
                                        </p:tgtEl>
                                        <p:attrNameLst>
                                          <p:attrName>ppt_y</p:attrName>
                                        </p:attrNameLst>
                                      </p:cBhvr>
                                      <p:tavLst>
                                        <p:tav tm="0">
                                          <p:val>
                                            <p:strVal val="#ppt_y+#ppt_h*1.125000"/>
                                          </p:val>
                                        </p:tav>
                                        <p:tav tm="100000">
                                          <p:val>
                                            <p:strVal val="#ppt_y"/>
                                          </p:val>
                                        </p:tav>
                                      </p:tavLst>
                                    </p:anim>
                                    <p:animEffect transition="in" filter="wipe(up)">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 calcmode="lin" valueType="num">
                                      <p:cBhvr>
                                        <p:cTn id="17" dur="1000" fill="hold"/>
                                        <p:tgtEl>
                                          <p:spTgt spid="7173"/>
                                        </p:tgtEl>
                                        <p:attrNameLst>
                                          <p:attrName>ppt_x</p:attrName>
                                        </p:attrNameLst>
                                      </p:cBhvr>
                                      <p:tavLst>
                                        <p:tav tm="0">
                                          <p:val>
                                            <p:strVal val="#ppt_x-.2"/>
                                          </p:val>
                                        </p:tav>
                                        <p:tav tm="100000">
                                          <p:val>
                                            <p:strVal val="#ppt_x"/>
                                          </p:val>
                                        </p:tav>
                                      </p:tavLst>
                                    </p:anim>
                                    <p:anim calcmode="lin" valueType="num">
                                      <p:cBhvr>
                                        <p:cTn id="18" dur="1000" fill="hold"/>
                                        <p:tgtEl>
                                          <p:spTgt spid="717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17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1" nodeType="clickEffect">
                                  <p:stCondLst>
                                    <p:cond delay="0"/>
                                  </p:stCondLst>
                                  <p:childTnLst>
                                    <p:set>
                                      <p:cBhvr>
                                        <p:cTn id="23" dur="1" fill="hold">
                                          <p:stCondLst>
                                            <p:cond delay="0"/>
                                          </p:stCondLst>
                                        </p:cTn>
                                        <p:tgtEl>
                                          <p:spTgt spid="7172"/>
                                        </p:tgtEl>
                                        <p:attrNameLst>
                                          <p:attrName>style.visibility</p:attrName>
                                        </p:attrNameLst>
                                      </p:cBhvr>
                                      <p:to>
                                        <p:strVal val="visible"/>
                                      </p:to>
                                    </p:set>
                                    <p:anim calcmode="lin" valueType="num">
                                      <p:cBhvr additive="base">
                                        <p:cTn id="24" dur="500"/>
                                        <p:tgtEl>
                                          <p:spTgt spid="7172"/>
                                        </p:tgtEl>
                                        <p:attrNameLst>
                                          <p:attrName>ppt_y</p:attrName>
                                        </p:attrNameLst>
                                      </p:cBhvr>
                                      <p:tavLst>
                                        <p:tav tm="0">
                                          <p:val>
                                            <p:strVal val="#ppt_y-#ppt_h*1.125000"/>
                                          </p:val>
                                        </p:tav>
                                        <p:tav tm="100000">
                                          <p:val>
                                            <p:strVal val="#ppt_y"/>
                                          </p:val>
                                        </p:tav>
                                      </p:tavLst>
                                    </p:anim>
                                    <p:animEffect transition="in" filter="wipe(down)">
                                      <p:cBhvr>
                                        <p:cTn id="25" dur="500"/>
                                        <p:tgtEl>
                                          <p:spTgt spid="717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3" nodeType="clickEffect">
                                  <p:stCondLst>
                                    <p:cond delay="0"/>
                                  </p:stCondLst>
                                  <p:childTnLst>
                                    <p:set>
                                      <p:cBhvr>
                                        <p:cTn id="29" dur="1" fill="hold">
                                          <p:stCondLst>
                                            <p:cond delay="0"/>
                                          </p:stCondLst>
                                        </p:cTn>
                                        <p:tgtEl>
                                          <p:spTgt spid="7179"/>
                                        </p:tgtEl>
                                        <p:attrNameLst>
                                          <p:attrName>style.visibility</p:attrName>
                                        </p:attrNameLst>
                                      </p:cBhvr>
                                      <p:to>
                                        <p:strVal val="visible"/>
                                      </p:to>
                                    </p:set>
                                    <p:anim calcmode="lin" valueType="num">
                                      <p:cBhvr additive="base">
                                        <p:cTn id="30" dur="500"/>
                                        <p:tgtEl>
                                          <p:spTgt spid="7179"/>
                                        </p:tgtEl>
                                        <p:attrNameLst>
                                          <p:attrName>ppt_y</p:attrName>
                                        </p:attrNameLst>
                                      </p:cBhvr>
                                      <p:tavLst>
                                        <p:tav tm="0">
                                          <p:val>
                                            <p:strVal val="#ppt_y-#ppt_h*1.125000"/>
                                          </p:val>
                                        </p:tav>
                                        <p:tav tm="100000">
                                          <p:val>
                                            <p:strVal val="#ppt_y"/>
                                          </p:val>
                                        </p:tav>
                                      </p:tavLst>
                                    </p:anim>
                                    <p:animEffect transition="in" filter="wipe(down)">
                                      <p:cBhvr>
                                        <p:cTn id="31" dur="500"/>
                                        <p:tgtEl>
                                          <p:spTgt spid="717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2" nodeType="clickEffect">
                                  <p:stCondLst>
                                    <p:cond delay="0"/>
                                  </p:stCondLst>
                                  <p:childTnLst>
                                    <p:set>
                                      <p:cBhvr>
                                        <p:cTn id="35" dur="1" fill="hold">
                                          <p:stCondLst>
                                            <p:cond delay="0"/>
                                          </p:stCondLst>
                                        </p:cTn>
                                        <p:tgtEl>
                                          <p:spTgt spid="5131"/>
                                        </p:tgtEl>
                                        <p:attrNameLst>
                                          <p:attrName>style.visibility</p:attrName>
                                        </p:attrNameLst>
                                      </p:cBhvr>
                                      <p:to>
                                        <p:strVal val="visible"/>
                                      </p:to>
                                    </p:set>
                                    <p:anim calcmode="lin" valueType="num">
                                      <p:cBhvr additive="base">
                                        <p:cTn id="36" dur="500"/>
                                        <p:tgtEl>
                                          <p:spTgt spid="5131"/>
                                        </p:tgtEl>
                                        <p:attrNameLst>
                                          <p:attrName>ppt_y</p:attrName>
                                        </p:attrNameLst>
                                      </p:cBhvr>
                                      <p:tavLst>
                                        <p:tav tm="0">
                                          <p:val>
                                            <p:strVal val="#ppt_y-#ppt_h*1.125000"/>
                                          </p:val>
                                        </p:tav>
                                        <p:tav tm="100000">
                                          <p:val>
                                            <p:strVal val="#ppt_y"/>
                                          </p:val>
                                        </p:tav>
                                      </p:tavLst>
                                    </p:anim>
                                    <p:animEffect transition="in" filter="wipe(down)">
                                      <p:cBhvr>
                                        <p:cTn id="37" dur="500"/>
                                        <p:tgtEl>
                                          <p:spTgt spid="513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4"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p:tgtEl>
                                          <p:spTgt spid="4"/>
                                        </p:tgtEl>
                                        <p:attrNameLst>
                                          <p:attrName>ppt_y</p:attrName>
                                        </p:attrNameLst>
                                      </p:cBhvr>
                                      <p:tavLst>
                                        <p:tav tm="0">
                                          <p:val>
                                            <p:strVal val="#ppt_y-#ppt_h*1.125000"/>
                                          </p:val>
                                        </p:tav>
                                        <p:tav tm="100000">
                                          <p:val>
                                            <p:strVal val="#ppt_y"/>
                                          </p:val>
                                        </p:tav>
                                      </p:tavLst>
                                    </p:anim>
                                    <p:animEffect transition="in" filter="wipe(down)">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2" grpId="1"/>
      <p:bldP spid="5131" grpId="2"/>
      <p:bldP spid="7179" grpId="3"/>
      <p:bldP spid="4" grpId="4"/>
      <p:bldP spid="109" grpId="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ChangeArrowheads="1" noChangeShapeType="1" noTextEdit="1"/>
          </p:cNvSpPr>
          <p:nvPr>
            <p:custDataLst>
              <p:tags r:id="rId1"/>
            </p:custDataLst>
          </p:nvPr>
        </p:nvSpPr>
        <p:spPr bwMode="auto">
          <a:xfrm>
            <a:off x="1946275" y="803275"/>
            <a:ext cx="4608513" cy="720725"/>
          </a:xfrm>
          <a:prstGeom prst="rect">
            <a:avLst/>
          </a:prstGeom>
        </p:spPr>
        <p:txBody>
          <a:bodyPr wrap="none" numCol="1" fromWordArt="1">
            <a:prstTxWarp prst="textCascadeUp">
              <a:avLst>
                <a:gd name="adj" fmla="val 100000"/>
              </a:avLst>
            </a:prstTxWarp>
            <a:scene3d>
              <a:camera prst="legacyPerspectiveFront">
                <a:rot lat="20520000"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smtClean="0">
                <a:ln w="9525">
                  <a:noFill/>
                  <a:round/>
                </a:ln>
                <a:gradFill rotWithShape="0">
                  <a:gsLst>
                    <a:gs pos="0">
                      <a:srgbClr val="FFE701"/>
                    </a:gs>
                    <a:gs pos="100000">
                      <a:srgbClr val="FE3E02"/>
                    </a:gs>
                  </a:gsLst>
                  <a:lin ang="5400000" scaled="1"/>
                </a:gradFill>
                <a:effectLst/>
                <a:uLnTx/>
                <a:uFillTx/>
                <a:latin typeface="宋体" panose="02010600030101010101" pitchFamily="2" charset="-122"/>
                <a:ea typeface="宋体" panose="02010600030101010101" pitchFamily="2" charset="-122"/>
                <a:cs typeface="+mn-cs"/>
              </a:rPr>
              <a:t>《</a:t>
            </a:r>
            <a:r>
              <a:rPr kumimoji="0" lang="zh-CN" altLang="en-US" sz="3600" b="0" i="0" u="none" strike="noStrike" kern="1200" cap="none" spc="0" normalizeH="0" baseline="0" noProof="0" smtClean="0">
                <a:ln w="9525">
                  <a:noFill/>
                  <a:round/>
                </a:ln>
                <a:gradFill rotWithShape="0">
                  <a:gsLst>
                    <a:gs pos="0">
                      <a:srgbClr val="FFE701"/>
                    </a:gs>
                    <a:gs pos="100000">
                      <a:srgbClr val="FE3E02"/>
                    </a:gs>
                  </a:gsLst>
                  <a:lin ang="5400000" scaled="1"/>
                </a:gradFill>
                <a:effectLst/>
                <a:uLnTx/>
                <a:uFillTx/>
                <a:latin typeface="宋体" panose="02010600030101010101" pitchFamily="2" charset="-122"/>
                <a:ea typeface="宋体" panose="02010600030101010101" pitchFamily="2" charset="-122"/>
                <a:cs typeface="+mn-cs"/>
              </a:rPr>
              <a:t>英雄交响曲</a:t>
            </a:r>
            <a:r>
              <a:rPr kumimoji="0" lang="en-US" altLang="zh-CN" sz="3600" b="0" i="0" u="none" strike="noStrike" kern="1200" cap="none" spc="0" normalizeH="0" baseline="0" noProof="0" smtClean="0">
                <a:ln w="9525">
                  <a:noFill/>
                  <a:round/>
                </a:ln>
                <a:gradFill rotWithShape="0">
                  <a:gsLst>
                    <a:gs pos="0">
                      <a:srgbClr val="FFE701"/>
                    </a:gs>
                    <a:gs pos="100000">
                      <a:srgbClr val="FE3E02"/>
                    </a:gs>
                  </a:gsLst>
                  <a:lin ang="5400000" scaled="1"/>
                </a:gradFill>
                <a:effectLst/>
                <a:uLnTx/>
                <a:uFillTx/>
                <a:latin typeface="宋体" panose="02010600030101010101" pitchFamily="2" charset="-122"/>
                <a:ea typeface="宋体" panose="02010600030101010101" pitchFamily="2" charset="-122"/>
                <a:cs typeface="+mn-cs"/>
              </a:rPr>
              <a:t>》</a:t>
            </a:r>
            <a:endParaRPr kumimoji="0" lang="zh-CN" altLang="en-US" sz="3600" b="0" i="0" u="none" strike="noStrike" kern="1200" cap="none" spc="0" normalizeH="0" baseline="0" noProof="0" smtClean="0">
              <a:ln w="9525">
                <a:noFill/>
                <a:round/>
              </a:ln>
              <a:gradFill rotWithShape="0">
                <a:gsLst>
                  <a:gs pos="0">
                    <a:srgbClr val="FFE701"/>
                  </a:gs>
                  <a:gs pos="100000">
                    <a:srgbClr val="FE3E02"/>
                  </a:gs>
                </a:gsLst>
                <a:lin ang="5400000" scaled="1"/>
              </a:gradFill>
              <a:effectLst/>
              <a:uLnTx/>
              <a:uFillTx/>
              <a:latin typeface="宋体" panose="02010600030101010101" pitchFamily="2" charset="-122"/>
              <a:ea typeface="宋体" panose="02010600030101010101" pitchFamily="2" charset="-122"/>
              <a:cs typeface="+mn-cs"/>
            </a:endParaRPr>
          </a:p>
        </p:txBody>
      </p:sp>
      <p:sp>
        <p:nvSpPr>
          <p:cNvPr id="14339" name="WordArt 9"/>
          <p:cNvSpPr>
            <a:spLocks noTextEdit="1"/>
          </p:cNvSpPr>
          <p:nvPr>
            <p:custDataLst>
              <p:tags r:id="rId2"/>
            </p:custDataLst>
          </p:nvPr>
        </p:nvSpPr>
        <p:spPr>
          <a:xfrm>
            <a:off x="5189538" y="1679258"/>
            <a:ext cx="4608512" cy="720725"/>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eaLnBrk="0" hangingPunct="0"/>
            <a:r>
              <a:rPr lang="zh-CN" altLang="en-US" sz="3600">
                <a:gradFill rotWithShape="1">
                  <a:gsLst>
                    <a:gs pos="0">
                      <a:srgbClr val="FFE701"/>
                    </a:gs>
                    <a:gs pos="100000">
                      <a:srgbClr val="FE3E02"/>
                    </a:gs>
                  </a:gsLst>
                  <a:lin ang="5400000" scaled="1"/>
                </a:gradFill>
                <a:latin typeface="宋体" panose="02010600030101010101" pitchFamily="2" charset="-122"/>
                <a:ea typeface="宋体" panose="02010600030101010101" pitchFamily="2" charset="-122"/>
              </a:rPr>
              <a:t>即“第三交响曲”</a:t>
            </a:r>
            <a:endParaRPr lang="zh-CN" altLang="en-US" sz="3600">
              <a:gradFill rotWithShape="1">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14340" name="文本框 1"/>
          <p:cNvSpPr txBox="1"/>
          <p:nvPr>
            <p:custDataLst>
              <p:tags r:id="rId3"/>
            </p:custDataLst>
          </p:nvPr>
        </p:nvSpPr>
        <p:spPr>
          <a:xfrm>
            <a:off x="1946275" y="2562225"/>
            <a:ext cx="7955280" cy="645160"/>
          </a:xfrm>
          <a:prstGeom prst="rect">
            <a:avLst/>
          </a:prstGeom>
          <a:noFill/>
          <a:ln w="9525">
            <a:noFill/>
          </a:ln>
        </p:spPr>
        <p:txBody>
          <a:bodyPr wrap="none">
            <a:spAutoFit/>
          </a:bodyPr>
          <a:lstStyle/>
          <a:p>
            <a:r>
              <a:rPr lang="zh-CN" altLang="en-US" sz="3600" b="1">
                <a:solidFill>
                  <a:srgbClr val="C00000"/>
                </a:solidFill>
                <a:latin typeface="宋体" panose="02010600030101010101" pitchFamily="2" charset="-122"/>
              </a:rPr>
              <a:t>标志着贝多芬在艺术上和思想上的成熟</a:t>
            </a:r>
            <a:endParaRPr lang="zh-CN" altLang="en-US" sz="3600" b="1">
              <a:solidFill>
                <a:srgbClr val="C00000"/>
              </a:solidFill>
              <a:latin typeface="宋体" panose="02010600030101010101" pitchFamily="2" charset="-122"/>
            </a:endParaRPr>
          </a:p>
        </p:txBody>
      </p:sp>
      <p:pic>
        <p:nvPicPr>
          <p:cNvPr id="14341" name="图片 3" descr="y"/>
          <p:cNvPicPr>
            <a:picLocks noChangeAspect="1"/>
          </p:cNvPicPr>
          <p:nvPr>
            <p:custDataLst>
              <p:tags r:id="rId4"/>
            </p:custDataLst>
          </p:nvPr>
        </p:nvPicPr>
        <p:blipFill>
          <a:blip r:embed="rId5"/>
          <a:stretch>
            <a:fillRect/>
          </a:stretch>
        </p:blipFill>
        <p:spPr>
          <a:xfrm>
            <a:off x="1708150" y="3206750"/>
            <a:ext cx="3754438" cy="3529013"/>
          </a:xfrm>
          <a:prstGeom prst="rect">
            <a:avLst/>
          </a:prstGeom>
          <a:noFill/>
          <a:ln w="9525">
            <a:noFill/>
          </a:ln>
        </p:spPr>
      </p:pic>
      <p:sp>
        <p:nvSpPr>
          <p:cNvPr id="14342" name="文本框 4"/>
          <p:cNvSpPr txBox="1"/>
          <p:nvPr>
            <p:custDataLst>
              <p:tags r:id="rId6"/>
            </p:custDataLst>
          </p:nvPr>
        </p:nvSpPr>
        <p:spPr>
          <a:xfrm>
            <a:off x="5783263" y="3543300"/>
            <a:ext cx="4502150" cy="3046095"/>
          </a:xfrm>
          <a:prstGeom prst="rect">
            <a:avLst/>
          </a:prstGeom>
          <a:noFill/>
          <a:ln w="9525">
            <a:noFill/>
          </a:ln>
        </p:spPr>
        <p:txBody>
          <a:bodyPr>
            <a:spAutoFit/>
          </a:bodyPr>
          <a:lstStyle/>
          <a:p>
            <a:r>
              <a:rPr lang="en-US" altLang="zh-CN" sz="2400" b="1">
                <a:latin typeface="微软雅黑" panose="020B0503020204020204" pitchFamily="34" charset="-122"/>
                <a:ea typeface="微软雅黑" panose="020B0503020204020204" pitchFamily="34" charset="-122"/>
              </a:rPr>
              <a:t>       1803</a:t>
            </a:r>
            <a:r>
              <a:rPr lang="zh-CN" altLang="en-US" sz="2400" b="1">
                <a:latin typeface="微软雅黑" panose="020B0503020204020204" pitchFamily="34" charset="-122"/>
                <a:ea typeface="微软雅黑" panose="020B0503020204020204" pitchFamily="34" charset="-122"/>
              </a:rPr>
              <a:t>年，他写出了</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英雄交响曲，为纪念一位伟人而作</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，原稿上的标题是</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拿破仑</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波拿巴大交响曲</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，是应法国驻维也纳大使的邀请为拿破仑写的。但当贝多芬听到拿破仑称帝的消息时，愤然撕去标题页，将曲名改为</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英雄</a:t>
            </a:r>
            <a:r>
              <a:rPr lang="en-US" altLang="zh-CN" sz="2400" b="1">
                <a:latin typeface="微软雅黑" panose="020B0503020204020204" pitchFamily="34" charset="-122"/>
                <a:ea typeface="微软雅黑" panose="020B0503020204020204" pitchFamily="34" charset="-122"/>
              </a:rPr>
              <a:t>》.</a:t>
            </a:r>
            <a:endParaRPr lang="en-US" altLang="zh-CN"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p:cTn id="13" dur="500" fill="hold"/>
                                        <p:tgtEl>
                                          <p:spTgt spid="14339"/>
                                        </p:tgtEl>
                                        <p:attrNameLst>
                                          <p:attrName>ppt_x</p:attrName>
                                        </p:attrNameLst>
                                      </p:cBhvr>
                                      <p:tavLst>
                                        <p:tav tm="0">
                                          <p:val>
                                            <p:strVal val="0-#ppt_w/2"/>
                                          </p:val>
                                        </p:tav>
                                        <p:tav tm="100000">
                                          <p:val>
                                            <p:strVal val="#ppt_x"/>
                                          </p:val>
                                        </p:tav>
                                      </p:tavLst>
                                    </p:anim>
                                    <p:anim calcmode="lin" valueType="num">
                                      <p:cBhvr>
                                        <p:cTn id="14"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custDataLst>
              <p:tags r:id="rId1"/>
            </p:custDataLst>
          </p:nvPr>
        </p:nvSpPr>
        <p:spPr bwMode="auto">
          <a:xfrm>
            <a:off x="1524000" y="44450"/>
            <a:ext cx="309880" cy="368300"/>
          </a:xfrm>
          <a:prstGeom prst="rect">
            <a:avLst/>
          </a:prstGeom>
          <a:noFill/>
          <a:ln w="9525">
            <a:noFill/>
            <a:miter lim="800000"/>
          </a:ln>
        </p:spPr>
        <p:txBody>
          <a:bodyPr wrap="none" anchor="ctr">
            <a:spAutoFit/>
          </a:bodyPr>
          <a:lstStyle/>
          <a:p>
            <a:endParaRPr lang="zh-CN" altLang="en-US">
              <a:latin typeface="Calibri" panose="020F0502020204030204"/>
            </a:endParaRPr>
          </a:p>
        </p:txBody>
      </p:sp>
      <p:sp>
        <p:nvSpPr>
          <p:cNvPr id="33795" name="Rectangle 3"/>
          <p:cNvSpPr>
            <a:spLocks noChangeArrowheads="1"/>
          </p:cNvSpPr>
          <p:nvPr>
            <p:custDataLst>
              <p:tags r:id="rId2"/>
            </p:custDataLst>
          </p:nvPr>
        </p:nvSpPr>
        <p:spPr bwMode="auto">
          <a:xfrm>
            <a:off x="1919605" y="2070100"/>
            <a:ext cx="8834755" cy="4461510"/>
          </a:xfrm>
          <a:prstGeom prst="rect">
            <a:avLst/>
          </a:prstGeom>
          <a:noFill/>
          <a:ln w="9525">
            <a:noFill/>
            <a:miter lim="800000"/>
          </a:ln>
          <a:effectLst/>
        </p:spPr>
        <p:txBody>
          <a:bodyPr wrap="square" anchor="ctr">
            <a:spAutoFit/>
          </a:bodyPr>
          <a:lstStyle/>
          <a:p>
            <a:pPr indent="266700">
              <a:defRPr/>
            </a:pPr>
            <a:r>
              <a:rPr lang="en-US" altLang="zh-CN" sz="32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               </a:t>
            </a:r>
            <a:r>
              <a:rPr lang="zh-CN" sz="28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贝多芬出生在一个音乐世家，</a:t>
            </a:r>
            <a:r>
              <a:rPr lang="en-US" altLang="zh-CN" sz="28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8</a:t>
            </a:r>
            <a:r>
              <a:rPr lang="zh-CN" altLang="en-US" sz="28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岁登台表演，</a:t>
            </a:r>
            <a:r>
              <a:rPr lang="en-US" altLang="zh-CN" sz="28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22</a:t>
            </a:r>
            <a:r>
              <a:rPr lang="zh-CN" altLang="en-US" sz="28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岁到维也纳学习音乐，逐渐名声大噪。贝多芬</a:t>
            </a:r>
            <a:r>
              <a:rPr lang="en-US" altLang="zh-CN" sz="28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28</a:t>
            </a:r>
            <a:r>
              <a:rPr lang="zh-CN" altLang="en-US" sz="28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岁就患有耳疾，后来两耳完全失聪。为克服失聪带来的困难，他曾将一支小木棒的一端插在钢琴箱里，一端咬在牙齿中间，在作曲时用来听音。这个特别的辨音器，至今还保存在德国波恩的贝多芬博物馆内。他的</a:t>
            </a:r>
            <a:r>
              <a:rPr lang="en-US" altLang="zh-CN" sz="28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a:t>
            </a:r>
            <a:r>
              <a:rPr lang="zh-CN" altLang="en-US" sz="28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英雄交响曲</a:t>
            </a:r>
            <a:r>
              <a:rPr lang="en-US" altLang="zh-CN" sz="28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a:t>
            </a:r>
            <a:r>
              <a:rPr lang="zh-CN" altLang="en-US" sz="28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用全新的风格，表现了他对英雄的理解，是一部不朽之作。该曲原本是应法国驻维也纳大使的请求，为拿破仑而写的，但在发表时，贝多芬得知拿破仑已经称帝的消息，愤怒地去掉了拿破仑的名字。</a:t>
            </a:r>
            <a:endParaRPr lang="zh-CN" altLang="en-US" sz="28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endParaRPr>
          </a:p>
        </p:txBody>
      </p:sp>
      <p:sp>
        <p:nvSpPr>
          <p:cNvPr id="31747" name="WordArt 6"/>
          <p:cNvSpPr>
            <a:spLocks noChangeArrowheads="1" noChangeShapeType="1" noTextEdit="1"/>
          </p:cNvSpPr>
          <p:nvPr>
            <p:custDataLst>
              <p:tags r:id="rId3"/>
            </p:custDataLst>
          </p:nvPr>
        </p:nvSpPr>
        <p:spPr bwMode="auto">
          <a:xfrm>
            <a:off x="1833880" y="766128"/>
            <a:ext cx="3240088" cy="865187"/>
          </a:xfrm>
          <a:prstGeom prst="rect">
            <a:avLst/>
          </a:prstGeom>
        </p:spPr>
        <p:style>
          <a:lnRef idx="1">
            <a:schemeClr val="accent4"/>
          </a:lnRef>
          <a:fillRef idx="2">
            <a:schemeClr val="accent4"/>
          </a:fillRef>
          <a:effectRef idx="1">
            <a:schemeClr val="accent4"/>
          </a:effectRef>
          <a:fontRef idx="minor">
            <a:schemeClr val="dk1"/>
          </a:fontRef>
        </p:style>
        <p:txBody>
          <a:bodyPr wrap="none" fromWordArt="1">
            <a:prstTxWarp prst="textPlain">
              <a:avLst>
                <a:gd name="adj" fmla="val 50000"/>
              </a:avLst>
            </a:prstTxWarp>
          </a:bodyPr>
          <a:lstStyle/>
          <a:p>
            <a:pPr algn="ctr"/>
            <a:r>
              <a:rPr lang="zh-CN" altLang="en-US" sz="3600" b="1" kern="10">
                <a:ln w="38100">
                  <a:solidFill>
                    <a:srgbClr val="FF0000"/>
                  </a:solidFill>
                  <a:round/>
                </a:ln>
                <a:solidFill>
                  <a:srgbClr val="3333CC"/>
                </a:solidFill>
                <a:latin typeface="隶书" panose="02010509060101010101" charset="0"/>
                <a:ea typeface="隶书" panose="02010509060101010101" charset="0"/>
              </a:rPr>
              <a:t>人物扫描</a:t>
            </a:r>
            <a:endParaRPr lang="zh-CN" altLang="en-US" sz="3600" b="1" kern="10">
              <a:ln w="38100">
                <a:solidFill>
                  <a:srgbClr val="FF0000"/>
                </a:solidFill>
                <a:round/>
              </a:ln>
              <a:solidFill>
                <a:srgbClr val="3333CC"/>
              </a:solidFill>
              <a:latin typeface="隶书" panose="02010509060101010101" charset="0"/>
              <a:ea typeface="隶书" panose="02010509060101010101"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custDataLst>
              <p:tags r:id="rId1"/>
            </p:custDataLst>
          </p:nvPr>
        </p:nvSpPr>
        <p:spPr bwMode="auto">
          <a:xfrm>
            <a:off x="1120140" y="6148705"/>
            <a:ext cx="2819400" cy="461963"/>
          </a:xfrm>
          <a:prstGeom prst="rect">
            <a:avLst/>
          </a:prstGeom>
          <a:noFill/>
          <a:ln w="9525">
            <a:noFill/>
            <a:miter lim="800000"/>
          </a:ln>
        </p:spPr>
        <p:txBody>
          <a:bodyPr>
            <a:spAutoFit/>
          </a:bodyPr>
          <a:lstStyle/>
          <a:p>
            <a:pPr marR="0" algn="ctr" defTabSz="914400">
              <a:spcBef>
                <a:spcPct val="50000"/>
              </a:spcBef>
              <a:buClrTx/>
              <a:buSzTx/>
              <a:defRPr/>
            </a:pPr>
            <a:r>
              <a:rPr kumimoji="0" lang="zh-CN" altLang="en-US" sz="2400" kern="1200" cap="none" spc="0" normalizeH="0" baseline="0" noProof="0">
                <a:latin typeface="Times New Roman" panose="02020603050405020304" pitchFamily="18" charset="0"/>
                <a:ea typeface="楷体_GB2312" charset="-122"/>
                <a:cs typeface="+mn-cs"/>
              </a:rPr>
              <a:t>梵高</a:t>
            </a:r>
            <a:r>
              <a:rPr kumimoji="0" lang="en-US" sz="2400" kern="1200" cap="none" spc="0" normalizeH="0" baseline="0" noProof="0">
                <a:latin typeface="Times New Roman" panose="02020603050405020304" pitchFamily="18" charset="0"/>
                <a:ea typeface="楷体_GB2312" charset="-122"/>
                <a:cs typeface="+mn-cs"/>
              </a:rPr>
              <a:t>(1853-1890)</a:t>
            </a:r>
            <a:endParaRPr kumimoji="0" lang="zh-CN" altLang="en-US" sz="2400" kern="1200" cap="none" spc="0" normalizeH="0" baseline="0" noProof="0">
              <a:effectLst>
                <a:outerShdw blurRad="38100" dist="38100" dir="2700000" algn="tl">
                  <a:srgbClr val="C0C0C0"/>
                </a:outerShdw>
              </a:effectLst>
              <a:latin typeface="Times New Roman" panose="02020603050405020304" pitchFamily="18" charset="0"/>
              <a:ea typeface="楷体_GB2312" charset="-122"/>
              <a:cs typeface="+mn-cs"/>
            </a:endParaRPr>
          </a:p>
        </p:txBody>
      </p:sp>
      <p:sp>
        <p:nvSpPr>
          <p:cNvPr id="3" name="Text Box 14"/>
          <p:cNvSpPr txBox="1"/>
          <p:nvPr>
            <p:custDataLst>
              <p:tags r:id="rId2"/>
            </p:custDataLst>
          </p:nvPr>
        </p:nvSpPr>
        <p:spPr>
          <a:xfrm>
            <a:off x="6219825" y="2271713"/>
            <a:ext cx="3124200" cy="954087"/>
          </a:xfrm>
          <a:prstGeom prst="rect">
            <a:avLst/>
          </a:prstGeom>
          <a:noFill/>
          <a:ln w="9525">
            <a:noFill/>
          </a:ln>
        </p:spPr>
        <p:txBody>
          <a:bodyPr anchor="t">
            <a:spAutoFit/>
          </a:bodyPr>
          <a:lstStyle/>
          <a:p>
            <a:pPr>
              <a:spcBef>
                <a:spcPct val="50000"/>
              </a:spcBef>
            </a:pPr>
            <a:r>
              <a:rPr lang="en-US" altLang="zh-CN" sz="2800" b="1">
                <a:solidFill>
                  <a:srgbClr val="0000FF"/>
                </a:solidFill>
                <a:latin typeface="楷体" panose="02010609060101010101" charset="-122"/>
                <a:ea typeface="微软雅黑" panose="020B0503020204020204" pitchFamily="34" charset="-122"/>
                <a:sym typeface="Arial Rounded MT Bold" panose="020F0704030504030204" pitchFamily="34" charset="0"/>
              </a:rPr>
              <a:t>《</a:t>
            </a:r>
            <a:r>
              <a:rPr lang="zh-CN" altLang="en-US" sz="2800" b="1">
                <a:solidFill>
                  <a:srgbClr val="0000FF"/>
                </a:solidFill>
                <a:latin typeface="楷体" panose="02010609060101010101" charset="-122"/>
                <a:ea typeface="微软雅黑" panose="020B0503020204020204" pitchFamily="34" charset="-122"/>
                <a:sym typeface="Arial Rounded MT Bold" panose="020F0704030504030204" pitchFamily="34" charset="0"/>
              </a:rPr>
              <a:t>夜间的咖啡馆</a:t>
            </a:r>
            <a:r>
              <a:rPr lang="en-US" altLang="zh-CN" sz="2800" b="1">
                <a:solidFill>
                  <a:srgbClr val="0000FF"/>
                </a:solidFill>
                <a:latin typeface="楷体" panose="02010609060101010101" charset="-122"/>
                <a:ea typeface="微软雅黑" panose="020B0503020204020204" pitchFamily="34" charset="-122"/>
                <a:sym typeface="Arial Rounded MT Bold" panose="020F0704030504030204" pitchFamily="34" charset="0"/>
              </a:rPr>
              <a:t>》《</a:t>
            </a:r>
            <a:r>
              <a:rPr lang="zh-CN" altLang="en-US" sz="2800" b="1">
                <a:solidFill>
                  <a:srgbClr val="0000FF"/>
                </a:solidFill>
                <a:latin typeface="楷体" panose="02010609060101010101" charset="-122"/>
                <a:ea typeface="微软雅黑" panose="020B0503020204020204" pitchFamily="34" charset="-122"/>
                <a:sym typeface="Arial Rounded MT Bold" panose="020F0704030504030204" pitchFamily="34" charset="0"/>
              </a:rPr>
              <a:t>向日葵</a:t>
            </a:r>
            <a:r>
              <a:rPr lang="en-US" altLang="zh-CN" sz="2800" b="1">
                <a:solidFill>
                  <a:srgbClr val="0000FF"/>
                </a:solidFill>
                <a:latin typeface="楷体" panose="02010609060101010101" charset="-122"/>
                <a:ea typeface="微软雅黑" panose="020B0503020204020204" pitchFamily="34" charset="-122"/>
                <a:sym typeface="Arial Rounded MT Bold" panose="020F0704030504030204" pitchFamily="34" charset="0"/>
              </a:rPr>
              <a:t>》</a:t>
            </a:r>
            <a:endParaRPr lang="zh-CN" altLang="en-US" sz="2800" b="1">
              <a:solidFill>
                <a:srgbClr val="0000FF"/>
              </a:solidFill>
              <a:latin typeface="楷体" panose="02010609060101010101" charset="-122"/>
              <a:ea typeface="微软雅黑" panose="020B0503020204020204" pitchFamily="34" charset="-122"/>
              <a:sym typeface="Arial Rounded MT Bold" panose="020F0704030504030204" pitchFamily="34" charset="0"/>
            </a:endParaRPr>
          </a:p>
        </p:txBody>
      </p:sp>
      <p:sp>
        <p:nvSpPr>
          <p:cNvPr id="35843" name="Text Box 15"/>
          <p:cNvSpPr txBox="1"/>
          <p:nvPr>
            <p:custDataLst>
              <p:tags r:id="rId3"/>
            </p:custDataLst>
          </p:nvPr>
        </p:nvSpPr>
        <p:spPr>
          <a:xfrm>
            <a:off x="4851400" y="1190625"/>
            <a:ext cx="1441450" cy="5499100"/>
          </a:xfrm>
          <a:prstGeom prst="rect">
            <a:avLst/>
          </a:prstGeom>
          <a:noFill/>
          <a:ln w="9525">
            <a:noFill/>
          </a:ln>
        </p:spPr>
        <p:txBody>
          <a:bodyPr anchor="t">
            <a:spAutoFit/>
          </a:bodyPr>
          <a:lstStyle/>
          <a:p>
            <a:pPr>
              <a:lnSpc>
                <a:spcPts val="3840"/>
              </a:lnSpc>
              <a:spcBef>
                <a:spcPct val="50000"/>
              </a:spcBef>
            </a:pPr>
            <a:r>
              <a:rPr lang="zh-CN" altLang="en-US" sz="2800" b="1">
                <a:solidFill>
                  <a:srgbClr val="FF0000"/>
                </a:solidFill>
                <a:latin typeface="Times New Roman" panose="02020603050405020304" pitchFamily="18" charset="0"/>
                <a:ea typeface="黑体" panose="02010609060101010101" pitchFamily="49" charset="-122"/>
              </a:rPr>
              <a:t>国籍：</a:t>
            </a:r>
            <a:endParaRPr lang="en-US" altLang="zh-CN" sz="2800" b="1">
              <a:solidFill>
                <a:srgbClr val="FF0000"/>
              </a:solidFill>
              <a:latin typeface="Times New Roman" panose="02020603050405020304" pitchFamily="18" charset="0"/>
              <a:ea typeface="黑体" panose="02010609060101010101" pitchFamily="49" charset="-122"/>
            </a:endParaRPr>
          </a:p>
          <a:p>
            <a:pPr>
              <a:lnSpc>
                <a:spcPct val="250000"/>
              </a:lnSpc>
              <a:spcBef>
                <a:spcPct val="50000"/>
              </a:spcBef>
            </a:pPr>
            <a:r>
              <a:rPr lang="zh-CN" altLang="en-US" sz="2800" b="1">
                <a:solidFill>
                  <a:srgbClr val="FF0000"/>
                </a:solidFill>
                <a:latin typeface="Times New Roman" panose="02020603050405020304" pitchFamily="18" charset="0"/>
                <a:ea typeface="黑体" panose="02010609060101010101" pitchFamily="49" charset="-122"/>
              </a:rPr>
              <a:t>代表作：</a:t>
            </a:r>
            <a:endParaRPr lang="en-US" altLang="zh-CN" sz="2800" b="1">
              <a:solidFill>
                <a:srgbClr val="FF0000"/>
              </a:solidFill>
              <a:latin typeface="Times New Roman" panose="02020603050405020304" pitchFamily="18" charset="0"/>
              <a:ea typeface="黑体" panose="02010609060101010101" pitchFamily="49" charset="-122"/>
            </a:endParaRPr>
          </a:p>
          <a:p>
            <a:pPr>
              <a:lnSpc>
                <a:spcPct val="250000"/>
              </a:lnSpc>
              <a:spcBef>
                <a:spcPct val="50000"/>
              </a:spcBef>
            </a:pPr>
            <a:r>
              <a:rPr lang="zh-CN" altLang="en-US" sz="2800" b="1">
                <a:solidFill>
                  <a:srgbClr val="FF0000"/>
                </a:solidFill>
                <a:latin typeface="Times New Roman" panose="02020603050405020304" pitchFamily="18" charset="0"/>
                <a:ea typeface="黑体" panose="02010609060101010101" pitchFamily="49" charset="-122"/>
              </a:rPr>
              <a:t>地位：</a:t>
            </a:r>
            <a:endParaRPr lang="en-US" altLang="zh-CN" sz="2800" b="1">
              <a:solidFill>
                <a:srgbClr val="FF0000"/>
              </a:solidFill>
              <a:latin typeface="Times New Roman" panose="02020603050405020304" pitchFamily="18" charset="0"/>
              <a:ea typeface="黑体" panose="02010609060101010101" pitchFamily="49" charset="-122"/>
            </a:endParaRPr>
          </a:p>
          <a:p>
            <a:pPr>
              <a:lnSpc>
                <a:spcPct val="320000"/>
              </a:lnSpc>
              <a:spcBef>
                <a:spcPct val="50000"/>
              </a:spcBef>
            </a:pPr>
            <a:r>
              <a:rPr lang="zh-CN" altLang="en-US" sz="2800" b="1">
                <a:solidFill>
                  <a:srgbClr val="FF0000"/>
                </a:solidFill>
                <a:latin typeface="Times New Roman" panose="02020603050405020304" pitchFamily="18" charset="0"/>
                <a:ea typeface="黑体" panose="02010609060101010101" pitchFamily="49" charset="-122"/>
              </a:rPr>
              <a:t>名言：</a:t>
            </a:r>
            <a:endParaRPr lang="zh-CN" altLang="en-US" sz="2800" b="1">
              <a:solidFill>
                <a:srgbClr val="FF0000"/>
              </a:solidFill>
              <a:latin typeface="Times New Roman" panose="02020603050405020304" pitchFamily="18" charset="0"/>
              <a:ea typeface="黑体" panose="02010609060101010101" pitchFamily="49" charset="-122"/>
            </a:endParaRPr>
          </a:p>
          <a:p>
            <a:pPr>
              <a:spcBef>
                <a:spcPct val="50000"/>
              </a:spcBef>
            </a:pPr>
            <a:endParaRPr lang="zh-CN" altLang="en-US" sz="2800" b="1">
              <a:solidFill>
                <a:srgbClr val="FF0000"/>
              </a:solidFill>
              <a:latin typeface="Times New Roman" panose="02020603050405020304" pitchFamily="18" charset="0"/>
              <a:ea typeface="黑体" panose="02010609060101010101" pitchFamily="49" charset="-122"/>
            </a:endParaRPr>
          </a:p>
        </p:txBody>
      </p:sp>
      <p:sp>
        <p:nvSpPr>
          <p:cNvPr id="5" name="Rectangle 16"/>
          <p:cNvSpPr/>
          <p:nvPr>
            <p:custDataLst>
              <p:tags r:id="rId4"/>
            </p:custDataLst>
          </p:nvPr>
        </p:nvSpPr>
        <p:spPr>
          <a:xfrm>
            <a:off x="6075363" y="1262063"/>
            <a:ext cx="1011237" cy="519112"/>
          </a:xfrm>
          <a:prstGeom prst="rect">
            <a:avLst/>
          </a:prstGeom>
          <a:noFill/>
          <a:ln w="9525">
            <a:noFill/>
          </a:ln>
        </p:spPr>
        <p:txBody>
          <a:bodyPr anchor="t">
            <a:spAutoFit/>
          </a:bodyPr>
          <a:lstStyle/>
          <a:p>
            <a:r>
              <a:rPr lang="zh-CN" altLang="en-US" sz="2800" b="1">
                <a:solidFill>
                  <a:srgbClr val="0000FF"/>
                </a:solidFill>
                <a:latin typeface="Arial Rounded MT Bold" panose="020F0704030504030204" pitchFamily="34" charset="0"/>
                <a:ea typeface="微软雅黑" panose="020B0503020204020204" pitchFamily="34" charset="-122"/>
                <a:sym typeface="Arial Rounded MT Bold" panose="020F0704030504030204" pitchFamily="34" charset="0"/>
              </a:rPr>
              <a:t>荷兰</a:t>
            </a:r>
            <a:endParaRPr lang="zh-CN" altLang="en-US" sz="2800" b="1">
              <a:solidFill>
                <a:srgbClr val="0000FF"/>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35845" name="Text Box 17"/>
          <p:cNvSpPr txBox="1"/>
          <p:nvPr>
            <p:custDataLst>
              <p:tags r:id="rId5"/>
            </p:custDataLst>
          </p:nvPr>
        </p:nvSpPr>
        <p:spPr>
          <a:xfrm>
            <a:off x="5354638" y="3927475"/>
            <a:ext cx="1766887" cy="579438"/>
          </a:xfrm>
          <a:prstGeom prst="rect">
            <a:avLst/>
          </a:prstGeom>
          <a:noFill/>
          <a:ln w="9525">
            <a:noFill/>
          </a:ln>
        </p:spPr>
        <p:txBody>
          <a:bodyPr anchor="t">
            <a:spAutoFit/>
          </a:bodyPr>
          <a:lstStyle/>
          <a:p>
            <a:pPr>
              <a:spcBef>
                <a:spcPct val="50000"/>
              </a:spcBef>
            </a:pPr>
            <a:r>
              <a:rPr lang="en-US" altLang="zh-CN" sz="3200" b="1">
                <a:solidFill>
                  <a:srgbClr val="FF0000"/>
                </a:solidFill>
                <a:latin typeface="Times New Roman" panose="02020603050405020304" pitchFamily="18" charset="0"/>
                <a:ea typeface="黑体" panose="02010609060101010101" pitchFamily="49" charset="-122"/>
              </a:rPr>
              <a:t> </a:t>
            </a:r>
            <a:endParaRPr lang="zh-CN" altLang="en-US" sz="3200" b="1">
              <a:solidFill>
                <a:srgbClr val="FF0000"/>
              </a:solidFill>
              <a:latin typeface="Times New Roman" panose="02020603050405020304" pitchFamily="18" charset="0"/>
              <a:ea typeface="黑体" panose="02010609060101010101" pitchFamily="49" charset="-122"/>
            </a:endParaRPr>
          </a:p>
        </p:txBody>
      </p:sp>
      <p:sp>
        <p:nvSpPr>
          <p:cNvPr id="7" name="Rectangle 18"/>
          <p:cNvSpPr/>
          <p:nvPr>
            <p:custDataLst>
              <p:tags r:id="rId6"/>
            </p:custDataLst>
          </p:nvPr>
        </p:nvSpPr>
        <p:spPr>
          <a:xfrm>
            <a:off x="6296025" y="3525838"/>
            <a:ext cx="5218113" cy="1771650"/>
          </a:xfrm>
          <a:prstGeom prst="rect">
            <a:avLst/>
          </a:prstGeom>
          <a:noFill/>
          <a:ln w="9525">
            <a:noFill/>
          </a:ln>
        </p:spPr>
        <p:txBody>
          <a:bodyPr anchor="t">
            <a:spAutoFit/>
          </a:bodyPr>
          <a:lstStyle/>
          <a:p>
            <a:pPr>
              <a:lnSpc>
                <a:spcPct val="130000"/>
              </a:lnSpc>
            </a:pPr>
            <a:r>
              <a:rPr lang="zh-CN" altLang="en-US" sz="2800" b="1">
                <a:solidFill>
                  <a:srgbClr val="0000FF"/>
                </a:solidFill>
                <a:latin typeface="Arial Rounded MT Bold" panose="020F0704030504030204" pitchFamily="34" charset="0"/>
                <a:ea typeface="微软雅黑" panose="020B0503020204020204" pitchFamily="34" charset="-122"/>
                <a:sym typeface="Arial Rounded MT Bold" panose="020F0704030504030204" pitchFamily="34" charset="0"/>
              </a:rPr>
              <a:t>梵高是荷兰后印象派画家。他是表现主义的先驱，并深深影响了二十世纪艺术</a:t>
            </a:r>
            <a:r>
              <a:rPr lang="zh-CN" altLang="zh-CN" sz="2800" b="1">
                <a:solidFill>
                  <a:srgbClr val="0000FF"/>
                </a:solidFill>
                <a:latin typeface="Arial Rounded MT Bold" panose="020F0704030504030204" pitchFamily="34" charset="0"/>
                <a:ea typeface="楷体_GB2312" charset="-122"/>
                <a:sym typeface="Arial Rounded MT Bold" panose="020F0704030504030204" pitchFamily="34" charset="0"/>
              </a:rPr>
              <a:t>。</a:t>
            </a:r>
            <a:endParaRPr lang="zh-CN" altLang="en-US" sz="2800" b="1">
              <a:solidFill>
                <a:srgbClr val="0000FF"/>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8" name="Rectangle 23"/>
          <p:cNvSpPr/>
          <p:nvPr>
            <p:custDataLst>
              <p:tags r:id="rId7"/>
            </p:custDataLst>
          </p:nvPr>
        </p:nvSpPr>
        <p:spPr>
          <a:xfrm>
            <a:off x="6202363" y="5280025"/>
            <a:ext cx="5376862" cy="954088"/>
          </a:xfrm>
          <a:prstGeom prst="rect">
            <a:avLst/>
          </a:prstGeom>
          <a:noFill/>
          <a:ln w="9525">
            <a:noFill/>
          </a:ln>
        </p:spPr>
        <p:txBody>
          <a:bodyPr anchor="ctr">
            <a:spAutoFit/>
          </a:bodyPr>
          <a:lstStyle/>
          <a:p>
            <a:r>
              <a:rPr lang="zh-CN" altLang="en-US" sz="2800" b="1">
                <a:solidFill>
                  <a:srgbClr val="0000FF"/>
                </a:solidFill>
                <a:latin typeface="Arial Rounded MT Bold" panose="020F0704030504030204" pitchFamily="34" charset="0"/>
                <a:ea typeface="微软雅黑" panose="020B0503020204020204" pitchFamily="34" charset="-122"/>
                <a:sym typeface="Arial Rounded MT Bold" panose="020F0704030504030204" pitchFamily="34" charset="0"/>
              </a:rPr>
              <a:t>我总是全力以赴地画画，因为我的最大愿望是创造美的作品</a:t>
            </a:r>
            <a:r>
              <a:rPr lang="zh-CN" altLang="en-US" sz="2800" b="1">
                <a:solidFill>
                  <a:srgbClr val="0000FF"/>
                </a:solidFill>
                <a:latin typeface="Arial Rounded MT Bold" panose="020F0704030504030204" pitchFamily="34" charset="0"/>
                <a:ea typeface="楷体_GB2312" charset="-122"/>
                <a:sym typeface="Arial Rounded MT Bold" panose="020F0704030504030204" pitchFamily="34" charset="0"/>
              </a:rPr>
              <a:t>。</a:t>
            </a:r>
            <a:r>
              <a:rPr lang="en-US" altLang="zh-CN" sz="2800" b="1">
                <a:solidFill>
                  <a:srgbClr val="0000FF"/>
                </a:solidFill>
                <a:latin typeface="Arial Rounded MT Bold" panose="020F0704030504030204" pitchFamily="34" charset="0"/>
                <a:ea typeface="宋体" panose="02010600030101010101" pitchFamily="2" charset="-122"/>
                <a:sym typeface="Arial Rounded MT Bold" panose="020F0704030504030204" pitchFamily="34" charset="0"/>
              </a:rPr>
              <a:t> </a:t>
            </a:r>
            <a:endParaRPr lang="en-US" altLang="zh-CN" sz="2800" b="1">
              <a:solidFill>
                <a:srgbClr val="0000FF"/>
              </a:solidFill>
              <a:latin typeface="楷体_GB2312"/>
              <a:ea typeface="楷体_GB2312" charset="-122"/>
              <a:sym typeface="Arial Rounded MT Bold" panose="020F0704030504030204" pitchFamily="34" charset="0"/>
            </a:endParaRPr>
          </a:p>
        </p:txBody>
      </p:sp>
      <p:pic>
        <p:nvPicPr>
          <p:cNvPr id="35848" name="Picture 8" descr="https://gss1.bdstatic.com/-vo3dSag_xI4khGkpoWK1HF6hhy/baike/w%3D268%3Bg%3D0/sign=9e15270b60600c33f079d9ce22773632/d788d43f8794a4c28868033405f41bd5ad6e3962.jpg"/>
          <p:cNvPicPr>
            <a:picLocks noChangeAspect="1"/>
          </p:cNvPicPr>
          <p:nvPr>
            <p:custDataLst>
              <p:tags r:id="rId8"/>
            </p:custDataLst>
          </p:nvPr>
        </p:nvPicPr>
        <p:blipFill>
          <a:blip r:embed="rId9"/>
          <a:stretch>
            <a:fillRect/>
          </a:stretch>
        </p:blipFill>
        <p:spPr>
          <a:xfrm>
            <a:off x="904875" y="1584643"/>
            <a:ext cx="3249613" cy="4564062"/>
          </a:xfrm>
          <a:prstGeom prst="rect">
            <a:avLst/>
          </a:prstGeom>
          <a:noFill/>
          <a:ln w="9525">
            <a:noFill/>
          </a:ln>
        </p:spPr>
      </p:pic>
      <p:sp>
        <p:nvSpPr>
          <p:cNvPr id="10" name="Text Box 2"/>
          <p:cNvSpPr txBox="1">
            <a:spLocks noChangeArrowheads="1"/>
          </p:cNvSpPr>
          <p:nvPr>
            <p:custDataLst>
              <p:tags r:id="rId10"/>
            </p:custDataLst>
          </p:nvPr>
        </p:nvSpPr>
        <p:spPr bwMode="auto">
          <a:xfrm>
            <a:off x="841693" y="842645"/>
            <a:ext cx="3097213" cy="584200"/>
          </a:xfrm>
          <a:prstGeom prst="rect">
            <a:avLst/>
          </a:prstGeom>
          <a:solidFill>
            <a:schemeClr val="accent2">
              <a:lumMod val="20000"/>
              <a:lumOff val="80000"/>
            </a:schemeClr>
          </a:solidFill>
          <a:ln w="9525">
            <a:noFill/>
            <a:miter lim="800000"/>
          </a:ln>
        </p:spPr>
        <p:txBody>
          <a:bodyPr>
            <a:spAutoFit/>
          </a:bodyPr>
          <a:lstStyle/>
          <a:p>
            <a:pPr marR="0" algn="ctr" defTabSz="914400">
              <a:spcBef>
                <a:spcPct val="50000"/>
              </a:spcBef>
              <a:buClrTx/>
              <a:buSzTx/>
              <a:defRPr/>
            </a:pPr>
            <a:r>
              <a:rPr kumimoji="0" lang="zh-CN" altLang="en-US" sz="3200" kern="1200" cap="none" spc="0" normalizeH="0" baseline="0" noProof="0">
                <a:latin typeface="微软雅黑" panose="020B0503020204020204" pitchFamily="34" charset="-122"/>
                <a:ea typeface="微软雅黑" panose="020B0503020204020204" pitchFamily="34" charset="-122"/>
                <a:cs typeface="+mn-cs"/>
              </a:rPr>
              <a:t>美术名家梵高</a:t>
            </a:r>
            <a:endParaRPr kumimoji="0" lang="zh-CN" altLang="en-US" sz="3200" kern="1200" cap="none" spc="0" normalizeH="0" baseline="0" noProof="0">
              <a:effectLst>
                <a:outerShdw blurRad="38100" dist="38100" dir="2700000" algn="tl">
                  <a:srgbClr val="C0C0C0"/>
                </a:outerShdw>
              </a:effectLst>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3"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P spid="7" grpId="2"/>
      <p:bldP spid="8" grpId="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custDataLst>
              <p:tags r:id="rId1"/>
            </p:custDataLst>
          </p:nvPr>
        </p:nvSpPr>
        <p:spPr bwMode="auto">
          <a:xfrm>
            <a:off x="1350963" y="2051050"/>
            <a:ext cx="4535487" cy="4523105"/>
          </a:xfrm>
          <a:prstGeom prst="rect">
            <a:avLst/>
          </a:prstGeom>
          <a:noFill/>
          <a:ln w="9525">
            <a:noFill/>
            <a:miter lim="800000"/>
          </a:ln>
          <a:effectLst/>
        </p:spPr>
        <p:txBody>
          <a:bodyPr anchor="ctr">
            <a:spAutoFit/>
          </a:bodyPr>
          <a:lstStyle/>
          <a:p>
            <a:pPr>
              <a:defRPr/>
            </a:pPr>
            <a:r>
              <a:rPr lang="zh-CN" sz="32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梵高</a:t>
            </a:r>
            <a:r>
              <a:rPr lang="en-US" altLang="zh-CN" sz="32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27</a:t>
            </a:r>
            <a:r>
              <a:rPr lang="zh-CN" altLang="en-US" sz="32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岁才开始画画，在短暂的艺术生涯中，他创作了大量的油画、素描和版画。由于风格独特，梵高的作品在他生前不为人所重视，很少能卖出去。梵高生活十分困窘，靠弟弟的接济才得以勉强度日。</a:t>
            </a:r>
            <a:endParaRPr lang="zh-CN" altLang="en-US" sz="32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endParaRPr>
          </a:p>
        </p:txBody>
      </p:sp>
      <p:sp>
        <p:nvSpPr>
          <p:cNvPr id="35842" name="WordArt 6"/>
          <p:cNvSpPr>
            <a:spLocks noChangeArrowheads="1" noChangeShapeType="1" noTextEdit="1"/>
          </p:cNvSpPr>
          <p:nvPr>
            <p:custDataLst>
              <p:tags r:id="rId2"/>
            </p:custDataLst>
          </p:nvPr>
        </p:nvSpPr>
        <p:spPr bwMode="auto">
          <a:xfrm>
            <a:off x="1631950" y="754063"/>
            <a:ext cx="3240088" cy="865187"/>
          </a:xfrm>
          <a:prstGeom prst="rect">
            <a:avLst/>
          </a:prstGeom>
        </p:spPr>
        <p:txBody>
          <a:bodyPr wrap="none" fromWordArt="1">
            <a:prstTxWarp prst="textPlain">
              <a:avLst>
                <a:gd name="adj" fmla="val 50000"/>
              </a:avLst>
            </a:prstTxWarp>
          </a:bodyPr>
          <a:lstStyle/>
          <a:p>
            <a:pPr algn="ctr"/>
            <a:r>
              <a:rPr lang="zh-CN" altLang="en-US" sz="3600" b="1" kern="10">
                <a:ln w="38100">
                  <a:solidFill>
                    <a:srgbClr val="FF0000"/>
                  </a:solidFill>
                  <a:round/>
                </a:ln>
                <a:solidFill>
                  <a:srgbClr val="3333CC"/>
                </a:solidFill>
                <a:latin typeface="隶书" panose="02010509060101010101" charset="0"/>
                <a:ea typeface="隶书" panose="02010509060101010101" charset="0"/>
              </a:rPr>
              <a:t>人物扫描</a:t>
            </a:r>
            <a:endParaRPr lang="zh-CN" altLang="en-US" sz="3600" b="1" kern="10">
              <a:ln w="38100">
                <a:solidFill>
                  <a:srgbClr val="FF0000"/>
                </a:solidFill>
                <a:round/>
              </a:ln>
              <a:solidFill>
                <a:srgbClr val="3333CC"/>
              </a:solidFill>
              <a:latin typeface="隶书" panose="02010509060101010101" charset="0"/>
              <a:ea typeface="隶书" panose="02010509060101010101" charset="0"/>
            </a:endParaRPr>
          </a:p>
        </p:txBody>
      </p:sp>
      <p:pic>
        <p:nvPicPr>
          <p:cNvPr id="35843" name="Picture 4" descr="《向日葵》"/>
          <p:cNvPicPr>
            <a:picLocks noChangeAspect="1" noChangeArrowheads="1"/>
          </p:cNvPicPr>
          <p:nvPr>
            <p:custDataLst>
              <p:tags r:id="rId3"/>
            </p:custDataLst>
          </p:nvPr>
        </p:nvPicPr>
        <p:blipFill>
          <a:blip r:embed="rId4"/>
          <a:stretch>
            <a:fillRect/>
          </a:stretch>
        </p:blipFill>
        <p:spPr bwMode="auto">
          <a:xfrm>
            <a:off x="6667500" y="754380"/>
            <a:ext cx="3806190" cy="5023485"/>
          </a:xfrm>
          <a:prstGeom prst="rect">
            <a:avLst/>
          </a:prstGeom>
          <a:noFill/>
          <a:ln w="9525">
            <a:noFill/>
            <a:miter lim="800000"/>
            <a:headEnd/>
            <a:tailEnd/>
          </a:ln>
        </p:spPr>
      </p:pic>
      <p:sp>
        <p:nvSpPr>
          <p:cNvPr id="35844" name="矩形 1"/>
          <p:cNvSpPr>
            <a:spLocks noChangeArrowheads="1"/>
          </p:cNvSpPr>
          <p:nvPr>
            <p:custDataLst>
              <p:tags r:id="rId5"/>
            </p:custDataLst>
          </p:nvPr>
        </p:nvSpPr>
        <p:spPr bwMode="auto">
          <a:xfrm>
            <a:off x="6867525" y="5634038"/>
            <a:ext cx="3405188" cy="1106805"/>
          </a:xfrm>
          <a:prstGeom prst="rect">
            <a:avLst/>
          </a:prstGeom>
          <a:noFill/>
          <a:ln w="9525">
            <a:noFill/>
            <a:miter lim="800000"/>
          </a:ln>
        </p:spPr>
        <p:txBody>
          <a:bodyPr>
            <a:spAutoFit/>
          </a:bodyPr>
          <a:lstStyle/>
          <a:p>
            <a:pPr>
              <a:spcBef>
                <a:spcPct val="50000"/>
              </a:spcBef>
            </a:pPr>
            <a:r>
              <a:rPr lang="zh-CN" altLang="en-US" sz="6600" b="1">
                <a:solidFill>
                  <a:srgbClr val="FF0000"/>
                </a:solidFill>
                <a:latin typeface="Calibri" panose="020F0502020204030204"/>
                <a:ea typeface="楷体_GB2312" charset="-122"/>
              </a:rPr>
              <a:t>向 日 葵</a:t>
            </a:r>
            <a:endParaRPr lang="zh-CN" altLang="en-US" sz="6600" b="1">
              <a:solidFill>
                <a:srgbClr val="FF0000"/>
              </a:solidFill>
              <a:latin typeface="Calibri" panose="020F0502020204030204"/>
              <a:ea typeface="楷体_GB2312"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custDataLst>
              <p:tags r:id="rId1"/>
            </p:custDataLst>
          </p:nvPr>
        </p:nvSpPr>
        <p:spPr bwMode="auto">
          <a:xfrm>
            <a:off x="1425258" y="672465"/>
            <a:ext cx="3816350" cy="590804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50000"/>
              </a:spcBef>
              <a:spcAft>
                <a:spcPct val="0"/>
              </a:spcAft>
              <a:defRPr/>
            </a:pPr>
            <a:r>
              <a:rPr lang="en-US" altLang="zh-CN" sz="5400" b="1">
                <a:solidFill>
                  <a:srgbClr val="0000CC"/>
                </a:solidFill>
                <a:effectLst>
                  <a:outerShdw blurRad="38100" dist="38100" dir="2700000" algn="tl">
                    <a:srgbClr val="000000">
                      <a:alpha val="43137"/>
                    </a:srgbClr>
                  </a:outerShdw>
                </a:effectLst>
                <a:ea typeface="隶书" panose="02010509060101010101" charset="-122"/>
              </a:rPr>
              <a:t>   </a:t>
            </a:r>
            <a:r>
              <a:rPr lang="zh-CN" altLang="en-US" sz="5400" b="1" smtClean="0">
                <a:solidFill>
                  <a:srgbClr val="0000CC"/>
                </a:solidFill>
                <a:effectLst>
                  <a:outerShdw blurRad="38100" dist="38100" dir="2700000" algn="tl">
                    <a:srgbClr val="000000">
                      <a:alpha val="43137"/>
                    </a:srgbClr>
                  </a:outerShdw>
                </a:effectLst>
                <a:ea typeface="隶书" panose="02010509060101010101" charset="-122"/>
              </a:rPr>
              <a:t>生前</a:t>
            </a:r>
            <a:r>
              <a:rPr lang="zh-CN" altLang="en-US" sz="5400" b="1">
                <a:solidFill>
                  <a:srgbClr val="0000CC"/>
                </a:solidFill>
                <a:effectLst>
                  <a:outerShdw blurRad="38100" dist="38100" dir="2700000" algn="tl">
                    <a:srgbClr val="000000">
                      <a:alpha val="43137"/>
                    </a:srgbClr>
                  </a:outerShdw>
                </a:effectLst>
                <a:ea typeface="隶书" panose="02010509060101010101" charset="-122"/>
              </a:rPr>
              <a:t>穷困潦倒，死后，他的作品曾经拍出了世界艺术品的最高价格的荷兰画家。</a:t>
            </a:r>
            <a:endParaRPr lang="zh-CN" altLang="en-US" sz="5400" b="1">
              <a:solidFill>
                <a:srgbClr val="0000CC"/>
              </a:solidFill>
              <a:effectLst>
                <a:outerShdw blurRad="38100" dist="38100" dir="2700000" algn="tl">
                  <a:srgbClr val="000000">
                    <a:alpha val="43137"/>
                  </a:srgbClr>
                </a:outerShdw>
              </a:effectLst>
              <a:ea typeface="隶书" panose="02010509060101010101" charset="-122"/>
            </a:endParaRPr>
          </a:p>
        </p:txBody>
      </p:sp>
      <p:pic>
        <p:nvPicPr>
          <p:cNvPr id="13" name="Picture 4" descr="梵高自画像"/>
          <p:cNvPicPr>
            <a:picLocks noChangeAspect="1" noChangeArrowheads="1"/>
          </p:cNvPicPr>
          <p:nvPr>
            <p:custDataLst>
              <p:tags r:id="rId2"/>
            </p:custDataLst>
          </p:nvPr>
        </p:nvPicPr>
        <p:blipFill>
          <a:blip r:embed="rId3"/>
          <a:stretch>
            <a:fillRect/>
          </a:stretch>
        </p:blipFill>
        <p:spPr bwMode="auto">
          <a:xfrm>
            <a:off x="6037580" y="672465"/>
            <a:ext cx="4668520" cy="6092190"/>
          </a:xfrm>
          <a:prstGeom prst="rect">
            <a:avLst/>
          </a:prstGeom>
          <a:noFill/>
          <a:ln w="9525">
            <a:noFill/>
            <a:miter lim="800000"/>
            <a:headEnd/>
            <a:tailEnd/>
          </a:ln>
        </p:spPr>
      </p:pic>
      <p:sp>
        <p:nvSpPr>
          <p:cNvPr id="12" name="Text Box 10"/>
          <p:cNvSpPr txBox="1">
            <a:spLocks noChangeArrowheads="1"/>
          </p:cNvSpPr>
          <p:nvPr>
            <p:custDataLst>
              <p:tags r:id="rId4"/>
            </p:custDataLst>
          </p:nvPr>
        </p:nvSpPr>
        <p:spPr bwMode="auto">
          <a:xfrm>
            <a:off x="5880100" y="5943600"/>
            <a:ext cx="4464050" cy="922020"/>
          </a:xfrm>
          <a:prstGeom prst="rect">
            <a:avLst/>
          </a:prstGeom>
          <a:noFill/>
          <a:ln>
            <a:noFill/>
          </a:ln>
          <a:effectLst/>
        </p:spPr>
        <p:txBody>
          <a:bodyPr>
            <a:spAutoFit/>
          </a:bodyPr>
          <a:lstStyle/>
          <a:p>
            <a:pPr fontAlgn="auto">
              <a:spcBef>
                <a:spcPct val="50000"/>
              </a:spcBef>
              <a:spcAft>
                <a:spcPct val="0"/>
              </a:spcAft>
              <a:defRPr/>
            </a:pPr>
            <a:r>
              <a:rPr lang="zh-CN" altLang="en-US" sz="54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梵</a:t>
            </a:r>
            <a:r>
              <a:rPr lang="en-US" altLang="zh-CN" sz="54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54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高自画像</a:t>
            </a:r>
            <a:endParaRPr lang="zh-CN" altLang="en-US" sz="54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custDataLst>
              <p:tags r:id="rId1"/>
            </p:custDataLst>
          </p:nvPr>
        </p:nvSpPr>
        <p:spPr bwMode="auto">
          <a:xfrm>
            <a:off x="4548823" y="774542"/>
            <a:ext cx="5967413" cy="1822450"/>
          </a:xfrm>
          <a:prstGeom prst="rect">
            <a:avLst/>
          </a:prstGeom>
          <a:solidFill>
            <a:schemeClr val="accent3">
              <a:lumMod val="20000"/>
              <a:lumOff val="80000"/>
            </a:schemeClr>
          </a:solidFill>
          <a:ln w="9525">
            <a:noFill/>
            <a:miter lim="800000"/>
          </a:ln>
        </p:spPr>
        <p:txBody>
          <a:bodyPr anchor="ctr">
            <a:spAutoFit/>
          </a:bodyPr>
          <a:lstStyle/>
          <a:p>
            <a:pPr marL="0" marR="0" lvl="0" indent="0" algn="l" defTabSz="914400" rtl="0" eaLnBrk="1" fontAlgn="base" latinLnBrk="0" hangingPunct="1">
              <a:lnSpc>
                <a:spcPts val="4500"/>
              </a:lnSpc>
              <a:spcBef>
                <a:spcPct val="0"/>
              </a:spcBef>
              <a:spcAft>
                <a:spcPct val="0"/>
              </a:spcAft>
              <a:buClrTx/>
              <a:buSzTx/>
              <a:buFont typeface="Arial" panose="020B0604020202020204" pitchFamily="34" charset="0"/>
              <a:buNone/>
              <a:defRPr/>
            </a:pPr>
            <a:r>
              <a:rPr kumimoji="0" lang="zh-CN" altLang="en-US" sz="4400" b="1" i="0" u="none" strike="noStrike" kern="1200" cap="none" spc="0" normalizeH="0" baseline="0" noProof="0">
                <a:ln>
                  <a:noFill/>
                </a:ln>
                <a:solidFill>
                  <a:srgbClr val="990000"/>
                </a:solidFill>
                <a:effectLst/>
                <a:uLnTx/>
                <a:uFillTx/>
                <a:latin typeface="隶书" panose="02010509060101010101" charset="-122"/>
                <a:ea typeface="隶书" panose="02010509060101010101" charset="-122"/>
                <a:cs typeface="+mn-cs"/>
              </a:rPr>
              <a:t>作者是如何通过这一作品表达对生活怎样的态度？</a:t>
            </a:r>
            <a:endParaRPr kumimoji="0" lang="zh-CN" altLang="en-US" sz="4400" b="1" i="0" u="none" strike="noStrike" kern="1200" cap="none" spc="0" normalizeH="0" baseline="0" noProof="0">
              <a:ln>
                <a:noFill/>
              </a:ln>
              <a:solidFill>
                <a:srgbClr val="990000"/>
              </a:solidFill>
              <a:effectLst/>
              <a:uLnTx/>
              <a:uFillTx/>
              <a:latin typeface="隶书" panose="02010509060101010101" charset="-122"/>
              <a:ea typeface="隶书" panose="02010509060101010101" charset="-122"/>
              <a:cs typeface="+mn-cs"/>
            </a:endParaRPr>
          </a:p>
        </p:txBody>
      </p:sp>
      <p:pic>
        <p:nvPicPr>
          <p:cNvPr id="39938" name="Picture 4" descr="《向日葵》"/>
          <p:cNvPicPr>
            <a:picLocks noChangeAspect="1"/>
          </p:cNvPicPr>
          <p:nvPr>
            <p:custDataLst>
              <p:tags r:id="rId2"/>
            </p:custDataLst>
          </p:nvPr>
        </p:nvPicPr>
        <p:blipFill>
          <a:blip r:embed="rId3"/>
          <a:stretch>
            <a:fillRect/>
          </a:stretch>
        </p:blipFill>
        <p:spPr>
          <a:xfrm>
            <a:off x="1017588" y="674688"/>
            <a:ext cx="3209925" cy="4237037"/>
          </a:xfrm>
          <a:prstGeom prst="rect">
            <a:avLst/>
          </a:prstGeom>
          <a:noFill/>
          <a:ln w="9525">
            <a:noFill/>
          </a:ln>
        </p:spPr>
      </p:pic>
      <p:sp>
        <p:nvSpPr>
          <p:cNvPr id="4" name="Rectangle 5"/>
          <p:cNvSpPr>
            <a:spLocks noChangeArrowheads="1"/>
          </p:cNvSpPr>
          <p:nvPr>
            <p:custDataLst>
              <p:tags r:id="rId4"/>
            </p:custDataLst>
          </p:nvPr>
        </p:nvSpPr>
        <p:spPr bwMode="auto">
          <a:xfrm>
            <a:off x="4335463" y="2790825"/>
            <a:ext cx="6394450" cy="3402013"/>
          </a:xfrm>
          <a:prstGeom prst="rect">
            <a:avLst/>
          </a:prstGeom>
          <a:noFill/>
          <a:ln>
            <a:noFill/>
          </a:ln>
          <a:effectLst/>
        </p:spPr>
        <p:txBody>
          <a:bodyPr anchor="ctr">
            <a:spAutoFit/>
          </a:bodyPr>
          <a:lstStyle/>
          <a:p>
            <a:pPr marL="0" marR="0" lvl="0" indent="0" algn="l" defTabSz="914400" rtl="0" eaLnBrk="1" fontAlgn="base" latinLnBrk="0" hangingPunct="1">
              <a:lnSpc>
                <a:spcPts val="43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000066"/>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a:t>
            </a:r>
            <a:r>
              <a:rPr kumimoji="1" lang="zh-CN" altLang="en-US" sz="4000" b="1" i="0" u="none" strike="noStrike" kern="1200" cap="none" spc="0" normalizeH="0" baseline="0" noProof="0">
                <a:ln>
                  <a:noFill/>
                </a:ln>
                <a:solidFill>
                  <a:srgbClr val="000066"/>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向日葵</a:t>
            </a:r>
            <a:r>
              <a:rPr kumimoji="0" lang="en-US" altLang="zh-CN" sz="4000" b="1" i="0" u="none" strike="noStrike" kern="1200" cap="none" spc="0" normalizeH="0" baseline="0" noProof="0">
                <a:ln>
                  <a:noFill/>
                </a:ln>
                <a:solidFill>
                  <a:srgbClr val="000066"/>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a:t>
            </a:r>
            <a:r>
              <a:rPr kumimoji="0" lang="zh-CN" altLang="en-US" sz="4000" b="1" i="0" u="none" strike="noStrike" kern="1200" cap="none" spc="0" normalizeH="0" baseline="0" noProof="0">
                <a:ln>
                  <a:noFill/>
                </a:ln>
                <a:solidFill>
                  <a:srgbClr val="000066"/>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画面艳丽而又和谐、优雅，每朵葵花好似燃烧的火焰，花瓣叶则像跳跃的火苗。画家运用有力的笔触和强烈的色彩对比来表达他对生活的无比热爱。</a:t>
            </a:r>
            <a:endParaRPr kumimoji="0" lang="zh-CN" altLang="en-US" sz="4000" b="1" i="0" u="none" strike="noStrike" kern="1200" cap="none" spc="0" normalizeH="0" baseline="0" noProof="0">
              <a:ln>
                <a:noFill/>
              </a:ln>
              <a:solidFill>
                <a:srgbClr val="000066"/>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39940" name="矩形 1"/>
          <p:cNvSpPr/>
          <p:nvPr>
            <p:custDataLst>
              <p:tags r:id="rId5"/>
            </p:custDataLst>
          </p:nvPr>
        </p:nvSpPr>
        <p:spPr>
          <a:xfrm>
            <a:off x="1041400" y="4972050"/>
            <a:ext cx="3162300" cy="769938"/>
          </a:xfrm>
          <a:prstGeom prst="rect">
            <a:avLst/>
          </a:prstGeom>
          <a:noFill/>
          <a:ln w="9525">
            <a:noFill/>
          </a:ln>
        </p:spPr>
        <p:txBody>
          <a:bodyPr wrap="none" anchor="t">
            <a:spAutoFit/>
          </a:bodyPr>
          <a:lstStyle/>
          <a:p>
            <a:pPr algn="ctr">
              <a:spcBef>
                <a:spcPct val="50000"/>
              </a:spcBef>
            </a:pPr>
            <a:r>
              <a:rPr lang="en-US" altLang="zh-CN" sz="4400" b="1">
                <a:solidFill>
                  <a:srgbClr val="990000"/>
                </a:solidFill>
                <a:latin typeface="Times New Roman" panose="02020603050405020304" pitchFamily="18" charset="0"/>
                <a:ea typeface="华文中宋" pitchFamily="2" charset="-122"/>
              </a:rPr>
              <a:t>《</a:t>
            </a:r>
            <a:r>
              <a:rPr lang="zh-CN" altLang="en-US" sz="4400" b="1">
                <a:solidFill>
                  <a:srgbClr val="990000"/>
                </a:solidFill>
                <a:latin typeface="Times New Roman" panose="02020603050405020304" pitchFamily="18" charset="0"/>
                <a:ea typeface="华文中宋" pitchFamily="2" charset="-122"/>
              </a:rPr>
              <a:t>向日葵</a:t>
            </a:r>
            <a:r>
              <a:rPr lang="en-US" altLang="zh-CN" sz="4400" b="1">
                <a:solidFill>
                  <a:srgbClr val="990000"/>
                </a:solidFill>
                <a:latin typeface="Times New Roman" panose="02020603050405020304" pitchFamily="18" charset="0"/>
                <a:ea typeface="华文中宋" pitchFamily="2" charset="-122"/>
              </a:rPr>
              <a:t>》</a:t>
            </a:r>
            <a:r>
              <a:rPr lang="en-US" altLang="zh-CN" sz="4400">
                <a:solidFill>
                  <a:srgbClr val="990000"/>
                </a:solidFill>
                <a:latin typeface="Calibri" panose="020F0502020204030204"/>
                <a:ea typeface="宋体" panose="02010600030101010101" pitchFamily="2" charset="-122"/>
              </a:rPr>
              <a:t> </a:t>
            </a:r>
            <a:endParaRPr lang="en-US" altLang="zh-CN" sz="4400">
              <a:solidFill>
                <a:srgbClr val="990000"/>
              </a:solidFill>
              <a:latin typeface="Calibri" panose="020F0502020204030204"/>
              <a:ea typeface="宋体" panose="02010600030101010101" pitchFamily="2" charset="-122"/>
            </a:endParaRPr>
          </a:p>
        </p:txBody>
      </p:sp>
      <p:sp>
        <p:nvSpPr>
          <p:cNvPr id="39941" name="矩形 2"/>
          <p:cNvSpPr/>
          <p:nvPr>
            <p:custDataLst>
              <p:tags r:id="rId6"/>
            </p:custDataLst>
          </p:nvPr>
        </p:nvSpPr>
        <p:spPr>
          <a:xfrm>
            <a:off x="704850" y="5719763"/>
            <a:ext cx="3419475" cy="862012"/>
          </a:xfrm>
          <a:prstGeom prst="rect">
            <a:avLst/>
          </a:prstGeom>
          <a:noFill/>
          <a:ln w="38100" cap="flat" cmpd="sng">
            <a:solidFill>
              <a:srgbClr val="180B02"/>
            </a:solidFill>
            <a:prstDash val="solid"/>
            <a:miter/>
            <a:headEnd type="none" w="med" len="med"/>
            <a:tailEnd type="none" w="med" len="med"/>
          </a:ln>
        </p:spPr>
        <p:txBody>
          <a:bodyPr anchor="t">
            <a:spAutoFit/>
          </a:bodyPr>
          <a:lstStyle/>
          <a:p>
            <a:r>
              <a:rPr lang="en-US" altLang="zh-CN" b="1">
                <a:solidFill>
                  <a:srgbClr val="FF0000"/>
                </a:solidFill>
                <a:latin typeface="黑体" panose="02010609060101010101" pitchFamily="49" charset="-122"/>
                <a:ea typeface="黑体" panose="02010609060101010101" pitchFamily="49" charset="-122"/>
              </a:rPr>
              <a:t>1987</a:t>
            </a:r>
            <a:r>
              <a:rPr lang="zh-CN" altLang="en-US" b="1">
                <a:solidFill>
                  <a:srgbClr val="FF0000"/>
                </a:solidFill>
                <a:latin typeface="黑体" panose="02010609060101010101" pitchFamily="49" charset="-122"/>
                <a:ea typeface="黑体" panose="02010609060101010101" pitchFamily="49" charset="-122"/>
              </a:rPr>
              <a:t>年</a:t>
            </a:r>
            <a:r>
              <a:rPr lang="en-US" altLang="zh-CN" sz="3200" b="1">
                <a:solidFill>
                  <a:srgbClr val="FF0000"/>
                </a:solidFill>
                <a:latin typeface="黑体" panose="02010609060101010101" pitchFamily="49" charset="-122"/>
                <a:ea typeface="黑体" panose="02010609060101010101" pitchFamily="49" charset="-122"/>
              </a:rPr>
              <a:t>3990</a:t>
            </a:r>
            <a:r>
              <a:rPr lang="zh-CN" altLang="en-US" sz="3200" b="1">
                <a:solidFill>
                  <a:srgbClr val="FF0000"/>
                </a:solidFill>
                <a:latin typeface="黑体" panose="02010609060101010101" pitchFamily="49" charset="-122"/>
                <a:ea typeface="黑体" panose="02010609060101010101" pitchFamily="49" charset="-122"/>
              </a:rPr>
              <a:t>万</a:t>
            </a:r>
            <a:r>
              <a:rPr lang="zh-CN" altLang="en-US" b="1">
                <a:solidFill>
                  <a:srgbClr val="FF0000"/>
                </a:solidFill>
                <a:latin typeface="黑体" panose="02010609060101010101" pitchFamily="49" charset="-122"/>
                <a:ea typeface="黑体" panose="02010609060101010101" pitchFamily="49" charset="-122"/>
              </a:rPr>
              <a:t>美元价格，</a:t>
            </a:r>
            <a:endParaRPr lang="en-US" altLang="zh-CN" b="1">
              <a:solidFill>
                <a:srgbClr val="FF0000"/>
              </a:solidFill>
              <a:latin typeface="黑体" panose="02010609060101010101" pitchFamily="49" charset="-122"/>
              <a:ea typeface="黑体" panose="02010609060101010101" pitchFamily="49" charset="-122"/>
            </a:endParaRPr>
          </a:p>
          <a:p>
            <a:r>
              <a:rPr lang="zh-CN" altLang="en-US" b="1">
                <a:solidFill>
                  <a:srgbClr val="FF0000"/>
                </a:solidFill>
                <a:latin typeface="黑体" panose="02010609060101010101" pitchFamily="49" charset="-122"/>
                <a:ea typeface="黑体" panose="02010609060101010101" pitchFamily="49" charset="-122"/>
              </a:rPr>
              <a:t>创下了当时世界油画价格之最。</a:t>
            </a:r>
            <a:endParaRPr lang="zh-CN" altLang="en-US"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4865501" y="1419641"/>
            <a:ext cx="5906522" cy="761722"/>
            <a:chOff x="7405" y="1558"/>
            <a:chExt cx="9305" cy="1200"/>
          </a:xfrm>
        </p:grpSpPr>
        <p:sp>
          <p:nvSpPr>
            <p:cNvPr id="6154" name="Freeform 5"/>
            <p:cNvSpPr>
              <a:spLocks noEditPoints="1"/>
            </p:cNvSpPr>
            <p:nvPr>
              <p:custDataLst>
                <p:tags r:id="rId2"/>
              </p:custDataLst>
            </p:nvPr>
          </p:nvSpPr>
          <p:spPr>
            <a:xfrm>
              <a:off x="7405" y="1558"/>
              <a:ext cx="1178" cy="1200"/>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tx1">
                <a:alpha val="100000"/>
              </a:schemeClr>
            </a:solidFill>
            <a:ln w="9525">
              <a:noFill/>
            </a:ln>
          </p:spPr>
          <p:txBody>
            <a:bodyPr/>
            <a:lstStyle/>
            <a:p>
              <a:endParaRPr lang="zh-CN" altLang="en-US"/>
            </a:p>
          </p:txBody>
        </p:sp>
        <p:sp>
          <p:nvSpPr>
            <p:cNvPr id="6155" name="Freeform 6"/>
            <p:cNvSpPr/>
            <p:nvPr>
              <p:custDataLst>
                <p:tags r:id="rId3"/>
              </p:custDataLst>
            </p:nvPr>
          </p:nvSpPr>
          <p:spPr>
            <a:xfrm>
              <a:off x="8555" y="1713"/>
              <a:ext cx="8155" cy="890"/>
            </a:xfrm>
            <a:custGeom>
              <a:avLst/>
              <a:gdLst/>
              <a:ahLst/>
              <a:cxnLst>
                <a:cxn ang="0">
                  <a:pos x="0" y="0"/>
                </a:cxn>
                <a:cxn ang="0">
                  <a:pos x="2147483647" y="0"/>
                </a:cxn>
                <a:cxn ang="0">
                  <a:pos x="2147483647" y="2147483647"/>
                </a:cxn>
                <a:cxn ang="0">
                  <a:pos x="2147483647" y="2147483647"/>
                </a:cxn>
                <a:cxn ang="0">
                  <a:pos x="0" y="2147483647"/>
                </a:cxn>
                <a:cxn ang="0">
                  <a:pos x="2147483647" y="2147483647"/>
                </a:cxn>
                <a:cxn ang="0">
                  <a:pos x="0" y="0"/>
                </a:cxn>
              </a:cxnLst>
              <a:rect l="0" t="0" r="0" b="0"/>
              <a:pathLst>
                <a:path w="6483" h="694">
                  <a:moveTo>
                    <a:pt x="0" y="0"/>
                  </a:moveTo>
                  <a:lnTo>
                    <a:pt x="6136" y="0"/>
                  </a:lnTo>
                  <a:cubicBezTo>
                    <a:pt x="6327" y="0"/>
                    <a:pt x="6483" y="156"/>
                    <a:pt x="6483" y="347"/>
                  </a:cubicBezTo>
                  <a:cubicBezTo>
                    <a:pt x="6483" y="538"/>
                    <a:pt x="6327" y="694"/>
                    <a:pt x="6136" y="694"/>
                  </a:cubicBezTo>
                  <a:lnTo>
                    <a:pt x="0" y="694"/>
                  </a:lnTo>
                  <a:cubicBezTo>
                    <a:pt x="75" y="598"/>
                    <a:pt x="120" y="478"/>
                    <a:pt x="120" y="347"/>
                  </a:cubicBezTo>
                  <a:cubicBezTo>
                    <a:pt x="120" y="216"/>
                    <a:pt x="75" y="95"/>
                    <a:pt x="0" y="0"/>
                  </a:cubicBezTo>
                  <a:close/>
                </a:path>
              </a:pathLst>
            </a:custGeom>
            <a:noFill/>
            <a:ln w="10" cap="flat" cmpd="sng">
              <a:solidFill>
                <a:srgbClr val="24211D">
                  <a:alpha val="100000"/>
                </a:srgbClr>
              </a:solidFill>
              <a:prstDash val="dash"/>
              <a:miter lim="800000"/>
              <a:headEnd type="none" w="med" len="med"/>
              <a:tailEnd type="none" w="med" len="med"/>
            </a:ln>
          </p:spPr>
          <p:txBody>
            <a:bodyPr/>
            <a:lstStyle/>
            <a:p>
              <a:endParaRPr lang="zh-CN" altLang="en-US"/>
            </a:p>
          </p:txBody>
        </p:sp>
        <p:sp>
          <p:nvSpPr>
            <p:cNvPr id="6160" name="Freeform 10"/>
            <p:cNvSpPr>
              <a:spLocks noEditPoints="1"/>
            </p:cNvSpPr>
            <p:nvPr>
              <p:custDataLst>
                <p:tags r:id="rId4"/>
              </p:custDataLst>
            </p:nvPr>
          </p:nvSpPr>
          <p:spPr>
            <a:xfrm>
              <a:off x="7590" y="1850"/>
              <a:ext cx="788" cy="61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14" h="489">
                  <a:moveTo>
                    <a:pt x="307" y="0"/>
                  </a:moveTo>
                  <a:cubicBezTo>
                    <a:pt x="319" y="0"/>
                    <a:pt x="329" y="8"/>
                    <a:pt x="337" y="24"/>
                  </a:cubicBezTo>
                  <a:cubicBezTo>
                    <a:pt x="340" y="31"/>
                    <a:pt x="346" y="35"/>
                    <a:pt x="355" y="35"/>
                  </a:cubicBezTo>
                  <a:cubicBezTo>
                    <a:pt x="422" y="30"/>
                    <a:pt x="476" y="32"/>
                    <a:pt x="517" y="43"/>
                  </a:cubicBezTo>
                  <a:cubicBezTo>
                    <a:pt x="531" y="48"/>
                    <a:pt x="541" y="49"/>
                    <a:pt x="547" y="46"/>
                  </a:cubicBezTo>
                  <a:cubicBezTo>
                    <a:pt x="561" y="46"/>
                    <a:pt x="565" y="53"/>
                    <a:pt x="560" y="67"/>
                  </a:cubicBezTo>
                  <a:cubicBezTo>
                    <a:pt x="535" y="84"/>
                    <a:pt x="511" y="88"/>
                    <a:pt x="490" y="81"/>
                  </a:cubicBezTo>
                  <a:cubicBezTo>
                    <a:pt x="415" y="68"/>
                    <a:pt x="368" y="65"/>
                    <a:pt x="350" y="70"/>
                  </a:cubicBezTo>
                  <a:cubicBezTo>
                    <a:pt x="337" y="79"/>
                    <a:pt x="336" y="88"/>
                    <a:pt x="345" y="97"/>
                  </a:cubicBezTo>
                  <a:cubicBezTo>
                    <a:pt x="371" y="97"/>
                    <a:pt x="389" y="98"/>
                    <a:pt x="396" y="100"/>
                  </a:cubicBezTo>
                  <a:cubicBezTo>
                    <a:pt x="405" y="100"/>
                    <a:pt x="412" y="100"/>
                    <a:pt x="417" y="100"/>
                  </a:cubicBezTo>
                  <a:cubicBezTo>
                    <a:pt x="430" y="105"/>
                    <a:pt x="448" y="106"/>
                    <a:pt x="471" y="102"/>
                  </a:cubicBezTo>
                  <a:cubicBezTo>
                    <a:pt x="511" y="109"/>
                    <a:pt x="533" y="119"/>
                    <a:pt x="538" y="132"/>
                  </a:cubicBezTo>
                  <a:cubicBezTo>
                    <a:pt x="526" y="141"/>
                    <a:pt x="511" y="146"/>
                    <a:pt x="495" y="148"/>
                  </a:cubicBezTo>
                  <a:cubicBezTo>
                    <a:pt x="481" y="148"/>
                    <a:pt x="462" y="147"/>
                    <a:pt x="439" y="145"/>
                  </a:cubicBezTo>
                  <a:cubicBezTo>
                    <a:pt x="414" y="144"/>
                    <a:pt x="399" y="142"/>
                    <a:pt x="396" y="140"/>
                  </a:cubicBezTo>
                  <a:cubicBezTo>
                    <a:pt x="372" y="135"/>
                    <a:pt x="350" y="133"/>
                    <a:pt x="328" y="135"/>
                  </a:cubicBezTo>
                  <a:cubicBezTo>
                    <a:pt x="318" y="138"/>
                    <a:pt x="298" y="139"/>
                    <a:pt x="269" y="137"/>
                  </a:cubicBezTo>
                  <a:cubicBezTo>
                    <a:pt x="246" y="137"/>
                    <a:pt x="222" y="141"/>
                    <a:pt x="199" y="148"/>
                  </a:cubicBezTo>
                  <a:cubicBezTo>
                    <a:pt x="122" y="171"/>
                    <a:pt x="81" y="176"/>
                    <a:pt x="75" y="162"/>
                  </a:cubicBezTo>
                  <a:cubicBezTo>
                    <a:pt x="64" y="149"/>
                    <a:pt x="67" y="140"/>
                    <a:pt x="83" y="135"/>
                  </a:cubicBezTo>
                  <a:cubicBezTo>
                    <a:pt x="85" y="142"/>
                    <a:pt x="95" y="141"/>
                    <a:pt x="113" y="132"/>
                  </a:cubicBezTo>
                  <a:cubicBezTo>
                    <a:pt x="131" y="125"/>
                    <a:pt x="169" y="118"/>
                    <a:pt x="226" y="110"/>
                  </a:cubicBezTo>
                  <a:cubicBezTo>
                    <a:pt x="249" y="109"/>
                    <a:pt x="264" y="106"/>
                    <a:pt x="269" y="102"/>
                  </a:cubicBezTo>
                  <a:cubicBezTo>
                    <a:pt x="280" y="93"/>
                    <a:pt x="285" y="84"/>
                    <a:pt x="285" y="75"/>
                  </a:cubicBezTo>
                  <a:cubicBezTo>
                    <a:pt x="275" y="68"/>
                    <a:pt x="257" y="70"/>
                    <a:pt x="234" y="81"/>
                  </a:cubicBezTo>
                  <a:cubicBezTo>
                    <a:pt x="200" y="93"/>
                    <a:pt x="154" y="102"/>
                    <a:pt x="97" y="108"/>
                  </a:cubicBezTo>
                  <a:cubicBezTo>
                    <a:pt x="82" y="111"/>
                    <a:pt x="70" y="104"/>
                    <a:pt x="59" y="86"/>
                  </a:cubicBezTo>
                  <a:cubicBezTo>
                    <a:pt x="54" y="83"/>
                    <a:pt x="52" y="79"/>
                    <a:pt x="54" y="75"/>
                  </a:cubicBezTo>
                  <a:cubicBezTo>
                    <a:pt x="56" y="70"/>
                    <a:pt x="59" y="68"/>
                    <a:pt x="64" y="70"/>
                  </a:cubicBezTo>
                  <a:cubicBezTo>
                    <a:pt x="74" y="75"/>
                    <a:pt x="85" y="75"/>
                    <a:pt x="100" y="67"/>
                  </a:cubicBezTo>
                  <a:cubicBezTo>
                    <a:pt x="117" y="60"/>
                    <a:pt x="135" y="56"/>
                    <a:pt x="153" y="54"/>
                  </a:cubicBezTo>
                  <a:cubicBezTo>
                    <a:pt x="155" y="54"/>
                    <a:pt x="159" y="54"/>
                    <a:pt x="164" y="54"/>
                  </a:cubicBezTo>
                  <a:cubicBezTo>
                    <a:pt x="180" y="52"/>
                    <a:pt x="195" y="49"/>
                    <a:pt x="207" y="46"/>
                  </a:cubicBezTo>
                  <a:cubicBezTo>
                    <a:pt x="234" y="40"/>
                    <a:pt x="254" y="38"/>
                    <a:pt x="266" y="38"/>
                  </a:cubicBezTo>
                  <a:cubicBezTo>
                    <a:pt x="277" y="36"/>
                    <a:pt x="284" y="31"/>
                    <a:pt x="288" y="24"/>
                  </a:cubicBezTo>
                  <a:cubicBezTo>
                    <a:pt x="290" y="12"/>
                    <a:pt x="296" y="4"/>
                    <a:pt x="307" y="0"/>
                  </a:cubicBezTo>
                  <a:close/>
                  <a:moveTo>
                    <a:pt x="409" y="162"/>
                  </a:moveTo>
                  <a:cubicBezTo>
                    <a:pt x="413" y="163"/>
                    <a:pt x="419" y="165"/>
                    <a:pt x="428" y="167"/>
                  </a:cubicBezTo>
                  <a:cubicBezTo>
                    <a:pt x="437" y="169"/>
                    <a:pt x="445" y="170"/>
                    <a:pt x="452" y="170"/>
                  </a:cubicBezTo>
                  <a:cubicBezTo>
                    <a:pt x="474" y="170"/>
                    <a:pt x="493" y="172"/>
                    <a:pt x="509" y="178"/>
                  </a:cubicBezTo>
                  <a:cubicBezTo>
                    <a:pt x="527" y="185"/>
                    <a:pt x="543" y="189"/>
                    <a:pt x="557" y="189"/>
                  </a:cubicBezTo>
                  <a:cubicBezTo>
                    <a:pt x="575" y="194"/>
                    <a:pt x="587" y="198"/>
                    <a:pt x="592" y="202"/>
                  </a:cubicBezTo>
                  <a:cubicBezTo>
                    <a:pt x="600" y="209"/>
                    <a:pt x="600" y="217"/>
                    <a:pt x="595" y="226"/>
                  </a:cubicBezTo>
                  <a:cubicBezTo>
                    <a:pt x="593" y="230"/>
                    <a:pt x="591" y="233"/>
                    <a:pt x="590" y="234"/>
                  </a:cubicBezTo>
                  <a:cubicBezTo>
                    <a:pt x="586" y="236"/>
                    <a:pt x="583" y="241"/>
                    <a:pt x="581" y="248"/>
                  </a:cubicBezTo>
                  <a:cubicBezTo>
                    <a:pt x="576" y="260"/>
                    <a:pt x="565" y="271"/>
                    <a:pt x="549" y="280"/>
                  </a:cubicBezTo>
                  <a:cubicBezTo>
                    <a:pt x="542" y="282"/>
                    <a:pt x="537" y="278"/>
                    <a:pt x="533" y="269"/>
                  </a:cubicBezTo>
                  <a:cubicBezTo>
                    <a:pt x="529" y="260"/>
                    <a:pt x="530" y="250"/>
                    <a:pt x="536" y="240"/>
                  </a:cubicBezTo>
                  <a:cubicBezTo>
                    <a:pt x="539" y="231"/>
                    <a:pt x="538" y="223"/>
                    <a:pt x="530" y="218"/>
                  </a:cubicBezTo>
                  <a:cubicBezTo>
                    <a:pt x="491" y="209"/>
                    <a:pt x="453" y="204"/>
                    <a:pt x="417" y="202"/>
                  </a:cubicBezTo>
                  <a:cubicBezTo>
                    <a:pt x="410" y="202"/>
                    <a:pt x="398" y="202"/>
                    <a:pt x="380" y="202"/>
                  </a:cubicBezTo>
                  <a:cubicBezTo>
                    <a:pt x="363" y="200"/>
                    <a:pt x="354" y="199"/>
                    <a:pt x="350" y="199"/>
                  </a:cubicBezTo>
                  <a:cubicBezTo>
                    <a:pt x="334" y="197"/>
                    <a:pt x="319" y="197"/>
                    <a:pt x="307" y="199"/>
                  </a:cubicBezTo>
                  <a:cubicBezTo>
                    <a:pt x="301" y="199"/>
                    <a:pt x="294" y="200"/>
                    <a:pt x="285" y="202"/>
                  </a:cubicBezTo>
                  <a:cubicBezTo>
                    <a:pt x="280" y="204"/>
                    <a:pt x="266" y="205"/>
                    <a:pt x="242" y="205"/>
                  </a:cubicBezTo>
                  <a:cubicBezTo>
                    <a:pt x="176" y="210"/>
                    <a:pt x="126" y="220"/>
                    <a:pt x="91" y="234"/>
                  </a:cubicBezTo>
                  <a:cubicBezTo>
                    <a:pt x="81" y="238"/>
                    <a:pt x="73" y="251"/>
                    <a:pt x="67" y="275"/>
                  </a:cubicBezTo>
                  <a:cubicBezTo>
                    <a:pt x="55" y="294"/>
                    <a:pt x="41" y="295"/>
                    <a:pt x="27" y="277"/>
                  </a:cubicBezTo>
                  <a:cubicBezTo>
                    <a:pt x="12" y="223"/>
                    <a:pt x="13" y="200"/>
                    <a:pt x="30" y="207"/>
                  </a:cubicBezTo>
                  <a:cubicBezTo>
                    <a:pt x="56" y="207"/>
                    <a:pt x="77" y="203"/>
                    <a:pt x="91" y="194"/>
                  </a:cubicBezTo>
                  <a:cubicBezTo>
                    <a:pt x="111" y="189"/>
                    <a:pt x="132" y="184"/>
                    <a:pt x="153" y="180"/>
                  </a:cubicBezTo>
                  <a:cubicBezTo>
                    <a:pt x="177" y="180"/>
                    <a:pt x="208" y="175"/>
                    <a:pt x="248" y="164"/>
                  </a:cubicBezTo>
                  <a:cubicBezTo>
                    <a:pt x="294" y="157"/>
                    <a:pt x="348" y="156"/>
                    <a:pt x="409" y="162"/>
                  </a:cubicBezTo>
                  <a:close/>
                  <a:moveTo>
                    <a:pt x="299" y="221"/>
                  </a:moveTo>
                  <a:cubicBezTo>
                    <a:pt x="338" y="217"/>
                    <a:pt x="377" y="219"/>
                    <a:pt x="415" y="226"/>
                  </a:cubicBezTo>
                  <a:cubicBezTo>
                    <a:pt x="434" y="230"/>
                    <a:pt x="452" y="230"/>
                    <a:pt x="468" y="226"/>
                  </a:cubicBezTo>
                  <a:cubicBezTo>
                    <a:pt x="485" y="232"/>
                    <a:pt x="491" y="239"/>
                    <a:pt x="487" y="248"/>
                  </a:cubicBezTo>
                  <a:cubicBezTo>
                    <a:pt x="464" y="264"/>
                    <a:pt x="433" y="267"/>
                    <a:pt x="393" y="258"/>
                  </a:cubicBezTo>
                  <a:cubicBezTo>
                    <a:pt x="334" y="251"/>
                    <a:pt x="271" y="254"/>
                    <a:pt x="205" y="267"/>
                  </a:cubicBezTo>
                  <a:cubicBezTo>
                    <a:pt x="196" y="270"/>
                    <a:pt x="186" y="273"/>
                    <a:pt x="175" y="275"/>
                  </a:cubicBezTo>
                  <a:cubicBezTo>
                    <a:pt x="164" y="276"/>
                    <a:pt x="152" y="276"/>
                    <a:pt x="137" y="275"/>
                  </a:cubicBezTo>
                  <a:cubicBezTo>
                    <a:pt x="126" y="275"/>
                    <a:pt x="119" y="271"/>
                    <a:pt x="116" y="264"/>
                  </a:cubicBezTo>
                  <a:cubicBezTo>
                    <a:pt x="112" y="257"/>
                    <a:pt x="115" y="252"/>
                    <a:pt x="124" y="250"/>
                  </a:cubicBezTo>
                  <a:cubicBezTo>
                    <a:pt x="126" y="250"/>
                    <a:pt x="129" y="250"/>
                    <a:pt x="135" y="248"/>
                  </a:cubicBezTo>
                  <a:cubicBezTo>
                    <a:pt x="138" y="248"/>
                    <a:pt x="141" y="247"/>
                    <a:pt x="143" y="245"/>
                  </a:cubicBezTo>
                  <a:cubicBezTo>
                    <a:pt x="184" y="234"/>
                    <a:pt x="236" y="226"/>
                    <a:pt x="299" y="221"/>
                  </a:cubicBezTo>
                  <a:close/>
                  <a:moveTo>
                    <a:pt x="474" y="280"/>
                  </a:moveTo>
                  <a:cubicBezTo>
                    <a:pt x="481" y="284"/>
                    <a:pt x="485" y="287"/>
                    <a:pt x="487" y="291"/>
                  </a:cubicBezTo>
                  <a:cubicBezTo>
                    <a:pt x="489" y="296"/>
                    <a:pt x="487" y="301"/>
                    <a:pt x="482" y="304"/>
                  </a:cubicBezTo>
                  <a:cubicBezTo>
                    <a:pt x="476" y="308"/>
                    <a:pt x="465" y="321"/>
                    <a:pt x="447" y="345"/>
                  </a:cubicBezTo>
                  <a:cubicBezTo>
                    <a:pt x="449" y="343"/>
                    <a:pt x="448" y="344"/>
                    <a:pt x="444" y="347"/>
                  </a:cubicBezTo>
                  <a:cubicBezTo>
                    <a:pt x="439" y="356"/>
                    <a:pt x="426" y="361"/>
                    <a:pt x="406" y="361"/>
                  </a:cubicBezTo>
                  <a:cubicBezTo>
                    <a:pt x="390" y="368"/>
                    <a:pt x="385" y="379"/>
                    <a:pt x="390" y="393"/>
                  </a:cubicBezTo>
                  <a:cubicBezTo>
                    <a:pt x="390" y="395"/>
                    <a:pt x="391" y="396"/>
                    <a:pt x="393" y="396"/>
                  </a:cubicBezTo>
                  <a:cubicBezTo>
                    <a:pt x="411" y="403"/>
                    <a:pt x="423" y="406"/>
                    <a:pt x="428" y="404"/>
                  </a:cubicBezTo>
                  <a:cubicBezTo>
                    <a:pt x="439" y="404"/>
                    <a:pt x="451" y="406"/>
                    <a:pt x="466" y="409"/>
                  </a:cubicBezTo>
                  <a:cubicBezTo>
                    <a:pt x="467" y="409"/>
                    <a:pt x="469" y="409"/>
                    <a:pt x="471" y="409"/>
                  </a:cubicBezTo>
                  <a:cubicBezTo>
                    <a:pt x="480" y="413"/>
                    <a:pt x="503" y="414"/>
                    <a:pt x="541" y="412"/>
                  </a:cubicBezTo>
                  <a:cubicBezTo>
                    <a:pt x="573" y="410"/>
                    <a:pt x="593" y="408"/>
                    <a:pt x="600" y="404"/>
                  </a:cubicBezTo>
                  <a:cubicBezTo>
                    <a:pt x="606" y="402"/>
                    <a:pt x="609" y="402"/>
                    <a:pt x="611" y="404"/>
                  </a:cubicBezTo>
                  <a:cubicBezTo>
                    <a:pt x="613" y="406"/>
                    <a:pt x="614" y="409"/>
                    <a:pt x="614" y="415"/>
                  </a:cubicBezTo>
                  <a:cubicBezTo>
                    <a:pt x="605" y="438"/>
                    <a:pt x="591" y="458"/>
                    <a:pt x="571" y="474"/>
                  </a:cubicBezTo>
                  <a:cubicBezTo>
                    <a:pt x="547" y="481"/>
                    <a:pt x="520" y="482"/>
                    <a:pt x="490" y="477"/>
                  </a:cubicBezTo>
                  <a:cubicBezTo>
                    <a:pt x="442" y="453"/>
                    <a:pt x="376" y="441"/>
                    <a:pt x="293" y="439"/>
                  </a:cubicBezTo>
                  <a:cubicBezTo>
                    <a:pt x="243" y="441"/>
                    <a:pt x="159" y="455"/>
                    <a:pt x="40" y="482"/>
                  </a:cubicBezTo>
                  <a:cubicBezTo>
                    <a:pt x="12" y="489"/>
                    <a:pt x="0" y="473"/>
                    <a:pt x="5" y="434"/>
                  </a:cubicBezTo>
                  <a:cubicBezTo>
                    <a:pt x="5" y="419"/>
                    <a:pt x="12" y="415"/>
                    <a:pt x="27" y="420"/>
                  </a:cubicBezTo>
                  <a:cubicBezTo>
                    <a:pt x="39" y="429"/>
                    <a:pt x="57" y="429"/>
                    <a:pt x="81" y="420"/>
                  </a:cubicBezTo>
                  <a:cubicBezTo>
                    <a:pt x="108" y="411"/>
                    <a:pt x="143" y="406"/>
                    <a:pt x="186" y="404"/>
                  </a:cubicBezTo>
                  <a:cubicBezTo>
                    <a:pt x="205" y="406"/>
                    <a:pt x="217" y="399"/>
                    <a:pt x="221" y="382"/>
                  </a:cubicBezTo>
                  <a:cubicBezTo>
                    <a:pt x="222" y="372"/>
                    <a:pt x="216" y="368"/>
                    <a:pt x="202" y="372"/>
                  </a:cubicBezTo>
                  <a:cubicBezTo>
                    <a:pt x="173" y="381"/>
                    <a:pt x="158" y="377"/>
                    <a:pt x="156" y="361"/>
                  </a:cubicBezTo>
                  <a:cubicBezTo>
                    <a:pt x="154" y="357"/>
                    <a:pt x="152" y="354"/>
                    <a:pt x="151" y="350"/>
                  </a:cubicBezTo>
                  <a:cubicBezTo>
                    <a:pt x="145" y="336"/>
                    <a:pt x="139" y="325"/>
                    <a:pt x="132" y="318"/>
                  </a:cubicBezTo>
                  <a:cubicBezTo>
                    <a:pt x="126" y="316"/>
                    <a:pt x="125" y="312"/>
                    <a:pt x="126" y="307"/>
                  </a:cubicBezTo>
                  <a:cubicBezTo>
                    <a:pt x="128" y="303"/>
                    <a:pt x="133" y="301"/>
                    <a:pt x="140" y="299"/>
                  </a:cubicBezTo>
                  <a:cubicBezTo>
                    <a:pt x="160" y="297"/>
                    <a:pt x="180" y="293"/>
                    <a:pt x="202" y="285"/>
                  </a:cubicBezTo>
                  <a:cubicBezTo>
                    <a:pt x="261" y="276"/>
                    <a:pt x="318" y="272"/>
                    <a:pt x="371" y="272"/>
                  </a:cubicBezTo>
                  <a:cubicBezTo>
                    <a:pt x="384" y="276"/>
                    <a:pt x="398" y="276"/>
                    <a:pt x="412" y="275"/>
                  </a:cubicBezTo>
                  <a:cubicBezTo>
                    <a:pt x="446" y="276"/>
                    <a:pt x="467" y="278"/>
                    <a:pt x="474" y="280"/>
                  </a:cubicBezTo>
                  <a:close/>
                  <a:moveTo>
                    <a:pt x="199" y="323"/>
                  </a:moveTo>
                  <a:cubicBezTo>
                    <a:pt x="188" y="334"/>
                    <a:pt x="188" y="341"/>
                    <a:pt x="199" y="345"/>
                  </a:cubicBezTo>
                  <a:cubicBezTo>
                    <a:pt x="237" y="330"/>
                    <a:pt x="308" y="325"/>
                    <a:pt x="412" y="328"/>
                  </a:cubicBezTo>
                  <a:cubicBezTo>
                    <a:pt x="421" y="323"/>
                    <a:pt x="424" y="317"/>
                    <a:pt x="423" y="310"/>
                  </a:cubicBezTo>
                  <a:cubicBezTo>
                    <a:pt x="414" y="308"/>
                    <a:pt x="404" y="307"/>
                    <a:pt x="393" y="307"/>
                  </a:cubicBezTo>
                  <a:cubicBezTo>
                    <a:pt x="379" y="309"/>
                    <a:pt x="367" y="308"/>
                    <a:pt x="358" y="304"/>
                  </a:cubicBezTo>
                  <a:cubicBezTo>
                    <a:pt x="345" y="304"/>
                    <a:pt x="331" y="304"/>
                    <a:pt x="315" y="304"/>
                  </a:cubicBezTo>
                  <a:cubicBezTo>
                    <a:pt x="310" y="304"/>
                    <a:pt x="305" y="304"/>
                    <a:pt x="301" y="304"/>
                  </a:cubicBezTo>
                  <a:cubicBezTo>
                    <a:pt x="296" y="306"/>
                    <a:pt x="290" y="307"/>
                    <a:pt x="283" y="307"/>
                  </a:cubicBezTo>
                  <a:cubicBezTo>
                    <a:pt x="265" y="311"/>
                    <a:pt x="251" y="311"/>
                    <a:pt x="242" y="310"/>
                  </a:cubicBezTo>
                  <a:cubicBezTo>
                    <a:pt x="224" y="311"/>
                    <a:pt x="210" y="316"/>
                    <a:pt x="199" y="323"/>
                  </a:cubicBezTo>
                  <a:close/>
                  <a:moveTo>
                    <a:pt x="320" y="361"/>
                  </a:moveTo>
                  <a:cubicBezTo>
                    <a:pt x="299" y="361"/>
                    <a:pt x="287" y="363"/>
                    <a:pt x="285" y="366"/>
                  </a:cubicBezTo>
                  <a:cubicBezTo>
                    <a:pt x="282" y="375"/>
                    <a:pt x="280" y="383"/>
                    <a:pt x="280" y="390"/>
                  </a:cubicBezTo>
                  <a:cubicBezTo>
                    <a:pt x="284" y="396"/>
                    <a:pt x="298" y="396"/>
                    <a:pt x="323" y="390"/>
                  </a:cubicBezTo>
                  <a:cubicBezTo>
                    <a:pt x="328" y="389"/>
                    <a:pt x="332" y="381"/>
                    <a:pt x="334" y="369"/>
                  </a:cubicBezTo>
                  <a:cubicBezTo>
                    <a:pt x="334" y="365"/>
                    <a:pt x="329" y="363"/>
                    <a:pt x="320" y="361"/>
                  </a:cubicBezTo>
                  <a:close/>
                </a:path>
              </a:pathLst>
            </a:custGeom>
            <a:solidFill>
              <a:schemeClr val="accent2">
                <a:alpha val="100000"/>
              </a:schemeClr>
            </a:solidFill>
            <a:ln w="9525">
              <a:noFill/>
            </a:ln>
          </p:spPr>
          <p:txBody>
            <a:bodyPr/>
            <a:lstStyle/>
            <a:p>
              <a:endParaRPr lang="zh-CN" altLang="en-US"/>
            </a:p>
          </p:txBody>
        </p:sp>
        <p:sp>
          <p:nvSpPr>
            <p:cNvPr id="6165" name="TextBox 60"/>
            <p:cNvSpPr txBox="1"/>
            <p:nvPr>
              <p:custDataLst>
                <p:tags r:id="rId5"/>
              </p:custDataLst>
            </p:nvPr>
          </p:nvSpPr>
          <p:spPr>
            <a:xfrm>
              <a:off x="8873" y="1773"/>
              <a:ext cx="6394" cy="91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zh-CN" sz="32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科学家</a:t>
              </a:r>
              <a:endParaRPr lang="zh-CN" altLang="zh-CN" sz="32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grpSp>
      <p:grpSp>
        <p:nvGrpSpPr>
          <p:cNvPr id="2" name="组合 1"/>
          <p:cNvGrpSpPr/>
          <p:nvPr>
            <p:custDataLst>
              <p:tags r:id="rId6"/>
            </p:custDataLst>
          </p:nvPr>
        </p:nvGrpSpPr>
        <p:grpSpPr>
          <a:xfrm>
            <a:off x="5255567" y="2974824"/>
            <a:ext cx="5906522" cy="761722"/>
            <a:chOff x="8138" y="3088"/>
            <a:chExt cx="9305" cy="1200"/>
          </a:xfrm>
        </p:grpSpPr>
        <p:sp>
          <p:nvSpPr>
            <p:cNvPr id="6146" name="Freeform 5"/>
            <p:cNvSpPr>
              <a:spLocks noEditPoints="1"/>
            </p:cNvSpPr>
            <p:nvPr>
              <p:custDataLst>
                <p:tags r:id="rId7"/>
              </p:custDataLst>
            </p:nvPr>
          </p:nvSpPr>
          <p:spPr>
            <a:xfrm>
              <a:off x="8138" y="3088"/>
              <a:ext cx="1177" cy="1200"/>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tx1">
                <a:alpha val="100000"/>
              </a:schemeClr>
            </a:solidFill>
            <a:ln w="9525">
              <a:noFill/>
            </a:ln>
          </p:spPr>
          <p:txBody>
            <a:bodyPr/>
            <a:lstStyle/>
            <a:p>
              <a:endParaRPr lang="zh-CN" altLang="en-US"/>
            </a:p>
          </p:txBody>
        </p:sp>
        <p:sp>
          <p:nvSpPr>
            <p:cNvPr id="6147" name="Freeform 6"/>
            <p:cNvSpPr/>
            <p:nvPr>
              <p:custDataLst>
                <p:tags r:id="rId8"/>
              </p:custDataLst>
            </p:nvPr>
          </p:nvSpPr>
          <p:spPr>
            <a:xfrm>
              <a:off x="9288" y="3243"/>
              <a:ext cx="8155" cy="890"/>
            </a:xfrm>
            <a:custGeom>
              <a:avLst/>
              <a:gdLst/>
              <a:ahLst/>
              <a:cxnLst>
                <a:cxn ang="0">
                  <a:pos x="0" y="0"/>
                </a:cxn>
                <a:cxn ang="0">
                  <a:pos x="2147483647" y="0"/>
                </a:cxn>
                <a:cxn ang="0">
                  <a:pos x="2147483647" y="2147483647"/>
                </a:cxn>
                <a:cxn ang="0">
                  <a:pos x="2147483647" y="2147483647"/>
                </a:cxn>
                <a:cxn ang="0">
                  <a:pos x="0" y="2147483647"/>
                </a:cxn>
                <a:cxn ang="0">
                  <a:pos x="2147483647" y="2147483647"/>
                </a:cxn>
                <a:cxn ang="0">
                  <a:pos x="0" y="0"/>
                </a:cxn>
              </a:cxnLst>
              <a:rect l="0" t="0" r="0" b="0"/>
              <a:pathLst>
                <a:path w="6483" h="694">
                  <a:moveTo>
                    <a:pt x="0" y="0"/>
                  </a:moveTo>
                  <a:lnTo>
                    <a:pt x="6136" y="0"/>
                  </a:lnTo>
                  <a:cubicBezTo>
                    <a:pt x="6327" y="0"/>
                    <a:pt x="6483" y="156"/>
                    <a:pt x="6483" y="347"/>
                  </a:cubicBezTo>
                  <a:cubicBezTo>
                    <a:pt x="6483" y="538"/>
                    <a:pt x="6327" y="694"/>
                    <a:pt x="6136" y="694"/>
                  </a:cubicBezTo>
                  <a:lnTo>
                    <a:pt x="0" y="694"/>
                  </a:lnTo>
                  <a:cubicBezTo>
                    <a:pt x="75" y="598"/>
                    <a:pt x="120" y="478"/>
                    <a:pt x="120" y="347"/>
                  </a:cubicBezTo>
                  <a:cubicBezTo>
                    <a:pt x="120" y="216"/>
                    <a:pt x="75" y="95"/>
                    <a:pt x="0" y="0"/>
                  </a:cubicBezTo>
                  <a:close/>
                </a:path>
              </a:pathLst>
            </a:custGeom>
            <a:noFill/>
            <a:ln w="10" cap="flat" cmpd="sng">
              <a:solidFill>
                <a:srgbClr val="24211D">
                  <a:alpha val="100000"/>
                </a:srgbClr>
              </a:solidFill>
              <a:prstDash val="dash"/>
              <a:miter lim="800000"/>
              <a:headEnd type="none" w="med" len="med"/>
              <a:tailEnd type="none" w="med" len="med"/>
            </a:ln>
          </p:spPr>
          <p:txBody>
            <a:bodyPr/>
            <a:lstStyle/>
            <a:p>
              <a:endParaRPr lang="zh-CN" altLang="en-US"/>
            </a:p>
          </p:txBody>
        </p:sp>
        <p:sp>
          <p:nvSpPr>
            <p:cNvPr id="6161" name="Freeform 11"/>
            <p:cNvSpPr>
              <a:spLocks noEditPoints="1"/>
            </p:cNvSpPr>
            <p:nvPr>
              <p:custDataLst>
                <p:tags r:id="rId9"/>
              </p:custDataLst>
            </p:nvPr>
          </p:nvSpPr>
          <p:spPr>
            <a:xfrm>
              <a:off x="8388" y="3365"/>
              <a:ext cx="787" cy="60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15" h="482">
                  <a:moveTo>
                    <a:pt x="263" y="16"/>
                  </a:moveTo>
                  <a:cubicBezTo>
                    <a:pt x="285" y="0"/>
                    <a:pt x="301" y="5"/>
                    <a:pt x="311" y="32"/>
                  </a:cubicBezTo>
                  <a:cubicBezTo>
                    <a:pt x="317" y="50"/>
                    <a:pt x="330" y="56"/>
                    <a:pt x="349" y="51"/>
                  </a:cubicBezTo>
                  <a:cubicBezTo>
                    <a:pt x="365" y="49"/>
                    <a:pt x="379" y="49"/>
                    <a:pt x="390" y="51"/>
                  </a:cubicBezTo>
                  <a:cubicBezTo>
                    <a:pt x="402" y="49"/>
                    <a:pt x="411" y="44"/>
                    <a:pt x="416" y="35"/>
                  </a:cubicBezTo>
                  <a:cubicBezTo>
                    <a:pt x="427" y="10"/>
                    <a:pt x="445" y="12"/>
                    <a:pt x="470" y="43"/>
                  </a:cubicBezTo>
                  <a:cubicBezTo>
                    <a:pt x="478" y="53"/>
                    <a:pt x="488" y="59"/>
                    <a:pt x="503" y="59"/>
                  </a:cubicBezTo>
                  <a:cubicBezTo>
                    <a:pt x="519" y="64"/>
                    <a:pt x="531" y="68"/>
                    <a:pt x="540" y="70"/>
                  </a:cubicBezTo>
                  <a:cubicBezTo>
                    <a:pt x="544" y="70"/>
                    <a:pt x="547" y="70"/>
                    <a:pt x="548" y="70"/>
                  </a:cubicBezTo>
                  <a:cubicBezTo>
                    <a:pt x="554" y="72"/>
                    <a:pt x="557" y="73"/>
                    <a:pt x="557" y="75"/>
                  </a:cubicBezTo>
                  <a:cubicBezTo>
                    <a:pt x="557" y="77"/>
                    <a:pt x="554" y="81"/>
                    <a:pt x="548" y="86"/>
                  </a:cubicBezTo>
                  <a:cubicBezTo>
                    <a:pt x="527" y="97"/>
                    <a:pt x="496" y="98"/>
                    <a:pt x="457" y="91"/>
                  </a:cubicBezTo>
                  <a:cubicBezTo>
                    <a:pt x="437" y="88"/>
                    <a:pt x="417" y="87"/>
                    <a:pt x="398" y="89"/>
                  </a:cubicBezTo>
                  <a:cubicBezTo>
                    <a:pt x="391" y="90"/>
                    <a:pt x="380" y="90"/>
                    <a:pt x="365" y="89"/>
                  </a:cubicBezTo>
                  <a:cubicBezTo>
                    <a:pt x="360" y="89"/>
                    <a:pt x="355" y="88"/>
                    <a:pt x="352" y="86"/>
                  </a:cubicBezTo>
                  <a:cubicBezTo>
                    <a:pt x="332" y="88"/>
                    <a:pt x="329" y="99"/>
                    <a:pt x="341" y="121"/>
                  </a:cubicBezTo>
                  <a:cubicBezTo>
                    <a:pt x="343" y="126"/>
                    <a:pt x="346" y="133"/>
                    <a:pt x="349" y="142"/>
                  </a:cubicBezTo>
                  <a:cubicBezTo>
                    <a:pt x="392" y="220"/>
                    <a:pt x="423" y="276"/>
                    <a:pt x="441" y="312"/>
                  </a:cubicBezTo>
                  <a:cubicBezTo>
                    <a:pt x="452" y="337"/>
                    <a:pt x="474" y="357"/>
                    <a:pt x="508" y="371"/>
                  </a:cubicBezTo>
                  <a:cubicBezTo>
                    <a:pt x="508" y="373"/>
                    <a:pt x="509" y="374"/>
                    <a:pt x="511" y="374"/>
                  </a:cubicBezTo>
                  <a:cubicBezTo>
                    <a:pt x="532" y="381"/>
                    <a:pt x="549" y="390"/>
                    <a:pt x="562" y="401"/>
                  </a:cubicBezTo>
                  <a:cubicBezTo>
                    <a:pt x="571" y="410"/>
                    <a:pt x="583" y="414"/>
                    <a:pt x="597" y="414"/>
                  </a:cubicBezTo>
                  <a:cubicBezTo>
                    <a:pt x="606" y="416"/>
                    <a:pt x="611" y="420"/>
                    <a:pt x="613" y="425"/>
                  </a:cubicBezTo>
                  <a:cubicBezTo>
                    <a:pt x="615" y="429"/>
                    <a:pt x="613" y="432"/>
                    <a:pt x="608" y="436"/>
                  </a:cubicBezTo>
                  <a:cubicBezTo>
                    <a:pt x="601" y="438"/>
                    <a:pt x="590" y="445"/>
                    <a:pt x="575" y="457"/>
                  </a:cubicBezTo>
                  <a:cubicBezTo>
                    <a:pt x="550" y="474"/>
                    <a:pt x="521" y="482"/>
                    <a:pt x="489" y="482"/>
                  </a:cubicBezTo>
                  <a:cubicBezTo>
                    <a:pt x="457" y="480"/>
                    <a:pt x="433" y="461"/>
                    <a:pt x="416" y="425"/>
                  </a:cubicBezTo>
                  <a:cubicBezTo>
                    <a:pt x="415" y="423"/>
                    <a:pt x="413" y="421"/>
                    <a:pt x="411" y="417"/>
                  </a:cubicBezTo>
                  <a:cubicBezTo>
                    <a:pt x="404" y="394"/>
                    <a:pt x="398" y="376"/>
                    <a:pt x="392" y="363"/>
                  </a:cubicBezTo>
                  <a:cubicBezTo>
                    <a:pt x="378" y="338"/>
                    <a:pt x="367" y="308"/>
                    <a:pt x="360" y="272"/>
                  </a:cubicBezTo>
                  <a:cubicBezTo>
                    <a:pt x="347" y="229"/>
                    <a:pt x="328" y="177"/>
                    <a:pt x="301" y="115"/>
                  </a:cubicBezTo>
                  <a:cubicBezTo>
                    <a:pt x="294" y="101"/>
                    <a:pt x="284" y="93"/>
                    <a:pt x="271" y="91"/>
                  </a:cubicBezTo>
                  <a:cubicBezTo>
                    <a:pt x="242" y="91"/>
                    <a:pt x="222" y="91"/>
                    <a:pt x="209" y="91"/>
                  </a:cubicBezTo>
                  <a:cubicBezTo>
                    <a:pt x="200" y="91"/>
                    <a:pt x="190" y="93"/>
                    <a:pt x="180" y="97"/>
                  </a:cubicBezTo>
                  <a:cubicBezTo>
                    <a:pt x="176" y="98"/>
                    <a:pt x="172" y="99"/>
                    <a:pt x="166" y="99"/>
                  </a:cubicBezTo>
                  <a:cubicBezTo>
                    <a:pt x="82" y="121"/>
                    <a:pt x="32" y="126"/>
                    <a:pt x="15" y="115"/>
                  </a:cubicBezTo>
                  <a:cubicBezTo>
                    <a:pt x="4" y="110"/>
                    <a:pt x="0" y="104"/>
                    <a:pt x="2" y="97"/>
                  </a:cubicBezTo>
                  <a:cubicBezTo>
                    <a:pt x="4" y="88"/>
                    <a:pt x="10" y="83"/>
                    <a:pt x="21" y="83"/>
                  </a:cubicBezTo>
                  <a:cubicBezTo>
                    <a:pt x="23" y="83"/>
                    <a:pt x="26" y="82"/>
                    <a:pt x="32" y="81"/>
                  </a:cubicBezTo>
                  <a:cubicBezTo>
                    <a:pt x="39" y="79"/>
                    <a:pt x="44" y="77"/>
                    <a:pt x="48" y="75"/>
                  </a:cubicBezTo>
                  <a:cubicBezTo>
                    <a:pt x="110" y="61"/>
                    <a:pt x="156" y="55"/>
                    <a:pt x="185" y="59"/>
                  </a:cubicBezTo>
                  <a:cubicBezTo>
                    <a:pt x="189" y="61"/>
                    <a:pt x="195" y="62"/>
                    <a:pt x="204" y="62"/>
                  </a:cubicBezTo>
                  <a:cubicBezTo>
                    <a:pt x="215" y="62"/>
                    <a:pt x="227" y="60"/>
                    <a:pt x="242" y="56"/>
                  </a:cubicBezTo>
                  <a:cubicBezTo>
                    <a:pt x="250" y="54"/>
                    <a:pt x="256" y="49"/>
                    <a:pt x="258" y="40"/>
                  </a:cubicBezTo>
                  <a:cubicBezTo>
                    <a:pt x="258" y="33"/>
                    <a:pt x="259" y="25"/>
                    <a:pt x="263" y="16"/>
                  </a:cubicBezTo>
                  <a:close/>
                  <a:moveTo>
                    <a:pt x="260" y="118"/>
                  </a:moveTo>
                  <a:cubicBezTo>
                    <a:pt x="275" y="124"/>
                    <a:pt x="283" y="128"/>
                    <a:pt x="285" y="132"/>
                  </a:cubicBezTo>
                  <a:cubicBezTo>
                    <a:pt x="288" y="135"/>
                    <a:pt x="286" y="139"/>
                    <a:pt x="277" y="142"/>
                  </a:cubicBezTo>
                  <a:cubicBezTo>
                    <a:pt x="266" y="148"/>
                    <a:pt x="236" y="154"/>
                    <a:pt x="188" y="161"/>
                  </a:cubicBezTo>
                  <a:cubicBezTo>
                    <a:pt x="184" y="161"/>
                    <a:pt x="182" y="161"/>
                    <a:pt x="182" y="161"/>
                  </a:cubicBezTo>
                  <a:cubicBezTo>
                    <a:pt x="145" y="165"/>
                    <a:pt x="119" y="168"/>
                    <a:pt x="104" y="172"/>
                  </a:cubicBezTo>
                  <a:cubicBezTo>
                    <a:pt x="86" y="177"/>
                    <a:pt x="73" y="176"/>
                    <a:pt x="64" y="167"/>
                  </a:cubicBezTo>
                  <a:cubicBezTo>
                    <a:pt x="53" y="154"/>
                    <a:pt x="56" y="145"/>
                    <a:pt x="72" y="140"/>
                  </a:cubicBezTo>
                  <a:cubicBezTo>
                    <a:pt x="84" y="138"/>
                    <a:pt x="102" y="133"/>
                    <a:pt x="126" y="124"/>
                  </a:cubicBezTo>
                  <a:cubicBezTo>
                    <a:pt x="169" y="109"/>
                    <a:pt x="214" y="107"/>
                    <a:pt x="260" y="118"/>
                  </a:cubicBezTo>
                  <a:close/>
                  <a:moveTo>
                    <a:pt x="277" y="180"/>
                  </a:moveTo>
                  <a:cubicBezTo>
                    <a:pt x="287" y="184"/>
                    <a:pt x="293" y="188"/>
                    <a:pt x="293" y="194"/>
                  </a:cubicBezTo>
                  <a:cubicBezTo>
                    <a:pt x="294" y="199"/>
                    <a:pt x="291" y="203"/>
                    <a:pt x="282" y="204"/>
                  </a:cubicBezTo>
                  <a:cubicBezTo>
                    <a:pt x="235" y="215"/>
                    <a:pt x="197" y="221"/>
                    <a:pt x="166" y="221"/>
                  </a:cubicBezTo>
                  <a:cubicBezTo>
                    <a:pt x="137" y="224"/>
                    <a:pt x="117" y="228"/>
                    <a:pt x="104" y="231"/>
                  </a:cubicBezTo>
                  <a:cubicBezTo>
                    <a:pt x="102" y="233"/>
                    <a:pt x="101" y="234"/>
                    <a:pt x="99" y="234"/>
                  </a:cubicBezTo>
                  <a:cubicBezTo>
                    <a:pt x="81" y="241"/>
                    <a:pt x="66" y="244"/>
                    <a:pt x="53" y="242"/>
                  </a:cubicBezTo>
                  <a:cubicBezTo>
                    <a:pt x="39" y="244"/>
                    <a:pt x="29" y="238"/>
                    <a:pt x="23" y="226"/>
                  </a:cubicBezTo>
                  <a:cubicBezTo>
                    <a:pt x="20" y="215"/>
                    <a:pt x="25" y="208"/>
                    <a:pt x="40" y="204"/>
                  </a:cubicBezTo>
                  <a:cubicBezTo>
                    <a:pt x="52" y="206"/>
                    <a:pt x="66" y="203"/>
                    <a:pt x="83" y="194"/>
                  </a:cubicBezTo>
                  <a:cubicBezTo>
                    <a:pt x="142" y="181"/>
                    <a:pt x="189" y="173"/>
                    <a:pt x="225" y="169"/>
                  </a:cubicBezTo>
                  <a:cubicBezTo>
                    <a:pt x="238" y="171"/>
                    <a:pt x="255" y="175"/>
                    <a:pt x="277" y="180"/>
                  </a:cubicBezTo>
                  <a:close/>
                  <a:moveTo>
                    <a:pt x="277" y="229"/>
                  </a:moveTo>
                  <a:cubicBezTo>
                    <a:pt x="296" y="223"/>
                    <a:pt x="299" y="238"/>
                    <a:pt x="285" y="272"/>
                  </a:cubicBezTo>
                  <a:cubicBezTo>
                    <a:pt x="279" y="286"/>
                    <a:pt x="275" y="299"/>
                    <a:pt x="271" y="309"/>
                  </a:cubicBezTo>
                  <a:cubicBezTo>
                    <a:pt x="269" y="320"/>
                    <a:pt x="267" y="328"/>
                    <a:pt x="266" y="334"/>
                  </a:cubicBezTo>
                  <a:cubicBezTo>
                    <a:pt x="262" y="348"/>
                    <a:pt x="257" y="355"/>
                    <a:pt x="250" y="355"/>
                  </a:cubicBezTo>
                  <a:cubicBezTo>
                    <a:pt x="242" y="355"/>
                    <a:pt x="239" y="349"/>
                    <a:pt x="239" y="336"/>
                  </a:cubicBezTo>
                  <a:cubicBezTo>
                    <a:pt x="239" y="327"/>
                    <a:pt x="241" y="312"/>
                    <a:pt x="244" y="291"/>
                  </a:cubicBezTo>
                  <a:cubicBezTo>
                    <a:pt x="250" y="276"/>
                    <a:pt x="232" y="273"/>
                    <a:pt x="190" y="280"/>
                  </a:cubicBezTo>
                  <a:cubicBezTo>
                    <a:pt x="181" y="282"/>
                    <a:pt x="178" y="289"/>
                    <a:pt x="180" y="301"/>
                  </a:cubicBezTo>
                  <a:cubicBezTo>
                    <a:pt x="176" y="355"/>
                    <a:pt x="163" y="396"/>
                    <a:pt x="142" y="422"/>
                  </a:cubicBezTo>
                  <a:cubicBezTo>
                    <a:pt x="101" y="462"/>
                    <a:pt x="68" y="481"/>
                    <a:pt x="45" y="479"/>
                  </a:cubicBezTo>
                  <a:cubicBezTo>
                    <a:pt x="23" y="477"/>
                    <a:pt x="10" y="465"/>
                    <a:pt x="4" y="444"/>
                  </a:cubicBezTo>
                  <a:cubicBezTo>
                    <a:pt x="1" y="424"/>
                    <a:pt x="6" y="414"/>
                    <a:pt x="21" y="414"/>
                  </a:cubicBezTo>
                  <a:cubicBezTo>
                    <a:pt x="87" y="404"/>
                    <a:pt x="127" y="378"/>
                    <a:pt x="139" y="336"/>
                  </a:cubicBezTo>
                  <a:cubicBezTo>
                    <a:pt x="141" y="333"/>
                    <a:pt x="143" y="327"/>
                    <a:pt x="145" y="320"/>
                  </a:cubicBezTo>
                  <a:cubicBezTo>
                    <a:pt x="146" y="315"/>
                    <a:pt x="148" y="311"/>
                    <a:pt x="150" y="309"/>
                  </a:cubicBezTo>
                  <a:cubicBezTo>
                    <a:pt x="154" y="302"/>
                    <a:pt x="152" y="296"/>
                    <a:pt x="145" y="291"/>
                  </a:cubicBezTo>
                  <a:cubicBezTo>
                    <a:pt x="139" y="289"/>
                    <a:pt x="130" y="290"/>
                    <a:pt x="118" y="293"/>
                  </a:cubicBezTo>
                  <a:cubicBezTo>
                    <a:pt x="100" y="300"/>
                    <a:pt x="92" y="314"/>
                    <a:pt x="93" y="334"/>
                  </a:cubicBezTo>
                  <a:cubicBezTo>
                    <a:pt x="92" y="343"/>
                    <a:pt x="90" y="348"/>
                    <a:pt x="88" y="350"/>
                  </a:cubicBezTo>
                  <a:cubicBezTo>
                    <a:pt x="81" y="359"/>
                    <a:pt x="76" y="368"/>
                    <a:pt x="75" y="377"/>
                  </a:cubicBezTo>
                  <a:cubicBezTo>
                    <a:pt x="73" y="384"/>
                    <a:pt x="70" y="387"/>
                    <a:pt x="66" y="387"/>
                  </a:cubicBezTo>
                  <a:cubicBezTo>
                    <a:pt x="65" y="389"/>
                    <a:pt x="63" y="387"/>
                    <a:pt x="61" y="379"/>
                  </a:cubicBezTo>
                  <a:cubicBezTo>
                    <a:pt x="54" y="369"/>
                    <a:pt x="52" y="350"/>
                    <a:pt x="56" y="323"/>
                  </a:cubicBezTo>
                  <a:cubicBezTo>
                    <a:pt x="57" y="308"/>
                    <a:pt x="56" y="297"/>
                    <a:pt x="50" y="288"/>
                  </a:cubicBezTo>
                  <a:cubicBezTo>
                    <a:pt x="40" y="272"/>
                    <a:pt x="44" y="262"/>
                    <a:pt x="64" y="258"/>
                  </a:cubicBezTo>
                  <a:cubicBezTo>
                    <a:pt x="78" y="256"/>
                    <a:pt x="94" y="252"/>
                    <a:pt x="112" y="245"/>
                  </a:cubicBezTo>
                  <a:cubicBezTo>
                    <a:pt x="119" y="243"/>
                    <a:pt x="129" y="241"/>
                    <a:pt x="142" y="239"/>
                  </a:cubicBezTo>
                  <a:cubicBezTo>
                    <a:pt x="160" y="241"/>
                    <a:pt x="177" y="239"/>
                    <a:pt x="193" y="234"/>
                  </a:cubicBezTo>
                  <a:cubicBezTo>
                    <a:pt x="216" y="232"/>
                    <a:pt x="233" y="231"/>
                    <a:pt x="244" y="231"/>
                  </a:cubicBezTo>
                  <a:cubicBezTo>
                    <a:pt x="253" y="235"/>
                    <a:pt x="264" y="234"/>
                    <a:pt x="277" y="229"/>
                  </a:cubicBezTo>
                  <a:close/>
                  <a:moveTo>
                    <a:pt x="206" y="358"/>
                  </a:moveTo>
                  <a:cubicBezTo>
                    <a:pt x="214" y="363"/>
                    <a:pt x="223" y="367"/>
                    <a:pt x="233" y="369"/>
                  </a:cubicBezTo>
                  <a:cubicBezTo>
                    <a:pt x="300" y="387"/>
                    <a:pt x="325" y="404"/>
                    <a:pt x="309" y="420"/>
                  </a:cubicBezTo>
                  <a:cubicBezTo>
                    <a:pt x="305" y="420"/>
                    <a:pt x="302" y="422"/>
                    <a:pt x="298" y="425"/>
                  </a:cubicBezTo>
                  <a:cubicBezTo>
                    <a:pt x="296" y="429"/>
                    <a:pt x="294" y="431"/>
                    <a:pt x="293" y="431"/>
                  </a:cubicBezTo>
                  <a:cubicBezTo>
                    <a:pt x="277" y="448"/>
                    <a:pt x="260" y="456"/>
                    <a:pt x="244" y="452"/>
                  </a:cubicBezTo>
                  <a:cubicBezTo>
                    <a:pt x="212" y="443"/>
                    <a:pt x="193" y="418"/>
                    <a:pt x="188" y="377"/>
                  </a:cubicBezTo>
                  <a:cubicBezTo>
                    <a:pt x="188" y="357"/>
                    <a:pt x="194" y="351"/>
                    <a:pt x="206" y="358"/>
                  </a:cubicBezTo>
                  <a:close/>
                </a:path>
              </a:pathLst>
            </a:custGeom>
            <a:solidFill>
              <a:schemeClr val="accent2">
                <a:alpha val="100000"/>
              </a:schemeClr>
            </a:solidFill>
            <a:ln w="9525">
              <a:noFill/>
            </a:ln>
          </p:spPr>
          <p:txBody>
            <a:bodyPr/>
            <a:lstStyle/>
            <a:p>
              <a:endParaRPr lang="zh-CN" altLang="en-US"/>
            </a:p>
          </p:txBody>
        </p:sp>
        <p:sp>
          <p:nvSpPr>
            <p:cNvPr id="6166" name="TextBox 61"/>
            <p:cNvSpPr txBox="1"/>
            <p:nvPr>
              <p:custDataLst>
                <p:tags r:id="rId10"/>
              </p:custDataLst>
            </p:nvPr>
          </p:nvSpPr>
          <p:spPr>
            <a:xfrm>
              <a:off x="9351" y="3269"/>
              <a:ext cx="2861" cy="919"/>
            </a:xfrm>
            <a:prstGeom prst="rect">
              <a:avLst/>
            </a:prstGeom>
            <a:noFill/>
            <a:ln w="9525">
              <a:noFill/>
            </a:ln>
          </p:spPr>
          <p:txBody>
            <a:bodyPr wrap="none">
              <a:spAutoFit/>
              <a:scene3d>
                <a:camera prst="orthographicFront"/>
                <a:lightRig rig="threePt" dir="t"/>
              </a:scene3d>
            </a:bodyPr>
            <a:lst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zh-CN" sz="32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文学巨匠</a:t>
              </a:r>
              <a:endParaRPr lang="zh-CN" altLang="zh-CN" sz="32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grpSp>
      <p:grpSp>
        <p:nvGrpSpPr>
          <p:cNvPr id="3" name="组合 2"/>
          <p:cNvGrpSpPr/>
          <p:nvPr>
            <p:custDataLst>
              <p:tags r:id="rId11"/>
            </p:custDataLst>
          </p:nvPr>
        </p:nvGrpSpPr>
        <p:grpSpPr>
          <a:xfrm>
            <a:off x="5797341" y="4560792"/>
            <a:ext cx="5906522" cy="761722"/>
            <a:chOff x="8365" y="4700"/>
            <a:chExt cx="9305" cy="1200"/>
          </a:xfrm>
        </p:grpSpPr>
        <p:sp>
          <p:nvSpPr>
            <p:cNvPr id="6148" name="Freeform 5"/>
            <p:cNvSpPr>
              <a:spLocks noEditPoints="1"/>
            </p:cNvSpPr>
            <p:nvPr>
              <p:custDataLst>
                <p:tags r:id="rId12"/>
              </p:custDataLst>
            </p:nvPr>
          </p:nvSpPr>
          <p:spPr>
            <a:xfrm>
              <a:off x="8365" y="4700"/>
              <a:ext cx="1178" cy="1200"/>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tx1">
                <a:alpha val="100000"/>
              </a:schemeClr>
            </a:solidFill>
            <a:ln w="9525">
              <a:noFill/>
            </a:ln>
          </p:spPr>
          <p:txBody>
            <a:bodyPr/>
            <a:lstStyle/>
            <a:p>
              <a:endParaRPr lang="zh-CN" altLang="en-US"/>
            </a:p>
          </p:txBody>
        </p:sp>
        <p:sp>
          <p:nvSpPr>
            <p:cNvPr id="6149" name="Freeform 6"/>
            <p:cNvSpPr/>
            <p:nvPr>
              <p:custDataLst>
                <p:tags r:id="rId13"/>
              </p:custDataLst>
            </p:nvPr>
          </p:nvSpPr>
          <p:spPr>
            <a:xfrm>
              <a:off x="9515" y="4855"/>
              <a:ext cx="8155" cy="890"/>
            </a:xfrm>
            <a:custGeom>
              <a:avLst/>
              <a:gdLst/>
              <a:ahLst/>
              <a:cxnLst>
                <a:cxn ang="0">
                  <a:pos x="0" y="0"/>
                </a:cxn>
                <a:cxn ang="0">
                  <a:pos x="2147483647" y="0"/>
                </a:cxn>
                <a:cxn ang="0">
                  <a:pos x="2147483647" y="2147483647"/>
                </a:cxn>
                <a:cxn ang="0">
                  <a:pos x="2147483647" y="2147483647"/>
                </a:cxn>
                <a:cxn ang="0">
                  <a:pos x="0" y="2147483647"/>
                </a:cxn>
                <a:cxn ang="0">
                  <a:pos x="2147483647" y="2147483647"/>
                </a:cxn>
                <a:cxn ang="0">
                  <a:pos x="0" y="0"/>
                </a:cxn>
              </a:cxnLst>
              <a:rect l="0" t="0" r="0" b="0"/>
              <a:pathLst>
                <a:path w="6483" h="694">
                  <a:moveTo>
                    <a:pt x="0" y="0"/>
                  </a:moveTo>
                  <a:lnTo>
                    <a:pt x="6136" y="0"/>
                  </a:lnTo>
                  <a:cubicBezTo>
                    <a:pt x="6327" y="0"/>
                    <a:pt x="6483" y="156"/>
                    <a:pt x="6483" y="347"/>
                  </a:cubicBezTo>
                  <a:cubicBezTo>
                    <a:pt x="6483" y="538"/>
                    <a:pt x="6327" y="694"/>
                    <a:pt x="6136" y="694"/>
                  </a:cubicBezTo>
                  <a:lnTo>
                    <a:pt x="0" y="694"/>
                  </a:lnTo>
                  <a:cubicBezTo>
                    <a:pt x="75" y="598"/>
                    <a:pt x="120" y="478"/>
                    <a:pt x="120" y="347"/>
                  </a:cubicBezTo>
                  <a:cubicBezTo>
                    <a:pt x="120" y="216"/>
                    <a:pt x="75" y="95"/>
                    <a:pt x="0" y="0"/>
                  </a:cubicBezTo>
                  <a:close/>
                </a:path>
              </a:pathLst>
            </a:custGeom>
            <a:noFill/>
            <a:ln w="10" cap="flat" cmpd="sng">
              <a:solidFill>
                <a:srgbClr val="24211D">
                  <a:alpha val="100000"/>
                </a:srgbClr>
              </a:solidFill>
              <a:prstDash val="dash"/>
              <a:miter lim="800000"/>
              <a:headEnd type="none" w="med" len="med"/>
              <a:tailEnd type="none" w="med" len="med"/>
            </a:ln>
          </p:spPr>
          <p:txBody>
            <a:bodyPr/>
            <a:lstStyle/>
            <a:p>
              <a:endParaRPr lang="zh-CN" altLang="en-US"/>
            </a:p>
          </p:txBody>
        </p:sp>
        <p:sp>
          <p:nvSpPr>
            <p:cNvPr id="6162" name="Freeform 12"/>
            <p:cNvSpPr>
              <a:spLocks noEditPoints="1"/>
            </p:cNvSpPr>
            <p:nvPr>
              <p:custDataLst>
                <p:tags r:id="rId14"/>
              </p:custDataLst>
            </p:nvPr>
          </p:nvSpPr>
          <p:spPr>
            <a:xfrm>
              <a:off x="8570" y="4953"/>
              <a:ext cx="810" cy="60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32" h="482">
                  <a:moveTo>
                    <a:pt x="315" y="7"/>
                  </a:moveTo>
                  <a:cubicBezTo>
                    <a:pt x="324" y="10"/>
                    <a:pt x="331" y="15"/>
                    <a:pt x="336" y="20"/>
                  </a:cubicBezTo>
                  <a:cubicBezTo>
                    <a:pt x="340" y="27"/>
                    <a:pt x="352" y="35"/>
                    <a:pt x="374" y="42"/>
                  </a:cubicBezTo>
                  <a:cubicBezTo>
                    <a:pt x="383" y="45"/>
                    <a:pt x="392" y="49"/>
                    <a:pt x="401" y="53"/>
                  </a:cubicBezTo>
                  <a:cubicBezTo>
                    <a:pt x="406" y="60"/>
                    <a:pt x="421" y="66"/>
                    <a:pt x="446" y="71"/>
                  </a:cubicBezTo>
                  <a:cubicBezTo>
                    <a:pt x="457" y="73"/>
                    <a:pt x="470" y="78"/>
                    <a:pt x="484" y="85"/>
                  </a:cubicBezTo>
                  <a:cubicBezTo>
                    <a:pt x="495" y="92"/>
                    <a:pt x="507" y="96"/>
                    <a:pt x="519" y="98"/>
                  </a:cubicBezTo>
                  <a:cubicBezTo>
                    <a:pt x="526" y="105"/>
                    <a:pt x="528" y="109"/>
                    <a:pt x="525" y="109"/>
                  </a:cubicBezTo>
                  <a:cubicBezTo>
                    <a:pt x="519" y="116"/>
                    <a:pt x="518" y="120"/>
                    <a:pt x="522" y="120"/>
                  </a:cubicBezTo>
                  <a:cubicBezTo>
                    <a:pt x="524" y="127"/>
                    <a:pt x="520" y="131"/>
                    <a:pt x="511" y="133"/>
                  </a:cubicBezTo>
                  <a:cubicBezTo>
                    <a:pt x="477" y="133"/>
                    <a:pt x="450" y="131"/>
                    <a:pt x="430" y="128"/>
                  </a:cubicBezTo>
                  <a:cubicBezTo>
                    <a:pt x="420" y="126"/>
                    <a:pt x="382" y="125"/>
                    <a:pt x="317" y="125"/>
                  </a:cubicBezTo>
                  <a:cubicBezTo>
                    <a:pt x="306" y="129"/>
                    <a:pt x="305" y="137"/>
                    <a:pt x="312" y="149"/>
                  </a:cubicBezTo>
                  <a:cubicBezTo>
                    <a:pt x="324" y="157"/>
                    <a:pt x="336" y="159"/>
                    <a:pt x="347" y="158"/>
                  </a:cubicBezTo>
                  <a:cubicBezTo>
                    <a:pt x="352" y="156"/>
                    <a:pt x="358" y="157"/>
                    <a:pt x="363" y="160"/>
                  </a:cubicBezTo>
                  <a:cubicBezTo>
                    <a:pt x="370" y="164"/>
                    <a:pt x="381" y="164"/>
                    <a:pt x="395" y="160"/>
                  </a:cubicBezTo>
                  <a:cubicBezTo>
                    <a:pt x="422" y="158"/>
                    <a:pt x="456" y="161"/>
                    <a:pt x="498" y="168"/>
                  </a:cubicBezTo>
                  <a:cubicBezTo>
                    <a:pt x="514" y="175"/>
                    <a:pt x="526" y="178"/>
                    <a:pt x="533" y="176"/>
                  </a:cubicBezTo>
                  <a:cubicBezTo>
                    <a:pt x="538" y="175"/>
                    <a:pt x="540" y="179"/>
                    <a:pt x="538" y="190"/>
                  </a:cubicBezTo>
                  <a:cubicBezTo>
                    <a:pt x="526" y="210"/>
                    <a:pt x="510" y="219"/>
                    <a:pt x="492" y="219"/>
                  </a:cubicBezTo>
                  <a:cubicBezTo>
                    <a:pt x="456" y="221"/>
                    <a:pt x="426" y="219"/>
                    <a:pt x="401" y="211"/>
                  </a:cubicBezTo>
                  <a:cubicBezTo>
                    <a:pt x="390" y="213"/>
                    <a:pt x="387" y="219"/>
                    <a:pt x="393" y="230"/>
                  </a:cubicBezTo>
                  <a:cubicBezTo>
                    <a:pt x="400" y="234"/>
                    <a:pt x="408" y="241"/>
                    <a:pt x="417" y="252"/>
                  </a:cubicBezTo>
                  <a:cubicBezTo>
                    <a:pt x="456" y="289"/>
                    <a:pt x="498" y="316"/>
                    <a:pt x="541" y="333"/>
                  </a:cubicBezTo>
                  <a:cubicBezTo>
                    <a:pt x="555" y="334"/>
                    <a:pt x="570" y="341"/>
                    <a:pt x="587" y="351"/>
                  </a:cubicBezTo>
                  <a:cubicBezTo>
                    <a:pt x="595" y="357"/>
                    <a:pt x="607" y="360"/>
                    <a:pt x="622" y="362"/>
                  </a:cubicBezTo>
                  <a:cubicBezTo>
                    <a:pt x="627" y="360"/>
                    <a:pt x="631" y="362"/>
                    <a:pt x="632" y="368"/>
                  </a:cubicBezTo>
                  <a:cubicBezTo>
                    <a:pt x="632" y="375"/>
                    <a:pt x="631" y="380"/>
                    <a:pt x="627" y="384"/>
                  </a:cubicBezTo>
                  <a:cubicBezTo>
                    <a:pt x="602" y="403"/>
                    <a:pt x="575" y="419"/>
                    <a:pt x="546" y="429"/>
                  </a:cubicBezTo>
                  <a:cubicBezTo>
                    <a:pt x="514" y="429"/>
                    <a:pt x="490" y="417"/>
                    <a:pt x="473" y="392"/>
                  </a:cubicBezTo>
                  <a:cubicBezTo>
                    <a:pt x="468" y="385"/>
                    <a:pt x="461" y="375"/>
                    <a:pt x="452" y="362"/>
                  </a:cubicBezTo>
                  <a:cubicBezTo>
                    <a:pt x="418" y="328"/>
                    <a:pt x="400" y="306"/>
                    <a:pt x="398" y="295"/>
                  </a:cubicBezTo>
                  <a:cubicBezTo>
                    <a:pt x="391" y="288"/>
                    <a:pt x="384" y="289"/>
                    <a:pt x="377" y="297"/>
                  </a:cubicBezTo>
                  <a:cubicBezTo>
                    <a:pt x="364" y="308"/>
                    <a:pt x="343" y="314"/>
                    <a:pt x="315" y="314"/>
                  </a:cubicBezTo>
                  <a:cubicBezTo>
                    <a:pt x="307" y="312"/>
                    <a:pt x="291" y="311"/>
                    <a:pt x="266" y="311"/>
                  </a:cubicBezTo>
                  <a:cubicBezTo>
                    <a:pt x="237" y="316"/>
                    <a:pt x="218" y="313"/>
                    <a:pt x="207" y="300"/>
                  </a:cubicBezTo>
                  <a:cubicBezTo>
                    <a:pt x="203" y="295"/>
                    <a:pt x="196" y="296"/>
                    <a:pt x="185" y="303"/>
                  </a:cubicBezTo>
                  <a:cubicBezTo>
                    <a:pt x="160" y="324"/>
                    <a:pt x="145" y="340"/>
                    <a:pt x="139" y="349"/>
                  </a:cubicBezTo>
                  <a:cubicBezTo>
                    <a:pt x="122" y="370"/>
                    <a:pt x="102" y="386"/>
                    <a:pt x="80" y="397"/>
                  </a:cubicBezTo>
                  <a:cubicBezTo>
                    <a:pt x="77" y="399"/>
                    <a:pt x="72" y="402"/>
                    <a:pt x="67" y="405"/>
                  </a:cubicBezTo>
                  <a:cubicBezTo>
                    <a:pt x="65" y="409"/>
                    <a:pt x="63" y="411"/>
                    <a:pt x="61" y="411"/>
                  </a:cubicBezTo>
                  <a:cubicBezTo>
                    <a:pt x="54" y="418"/>
                    <a:pt x="39" y="421"/>
                    <a:pt x="16" y="421"/>
                  </a:cubicBezTo>
                  <a:cubicBezTo>
                    <a:pt x="5" y="421"/>
                    <a:pt x="0" y="418"/>
                    <a:pt x="0" y="411"/>
                  </a:cubicBezTo>
                  <a:cubicBezTo>
                    <a:pt x="1" y="394"/>
                    <a:pt x="3" y="376"/>
                    <a:pt x="5" y="354"/>
                  </a:cubicBezTo>
                  <a:cubicBezTo>
                    <a:pt x="9" y="343"/>
                    <a:pt x="16" y="340"/>
                    <a:pt x="26" y="343"/>
                  </a:cubicBezTo>
                  <a:cubicBezTo>
                    <a:pt x="34" y="356"/>
                    <a:pt x="43" y="358"/>
                    <a:pt x="56" y="349"/>
                  </a:cubicBezTo>
                  <a:cubicBezTo>
                    <a:pt x="92" y="325"/>
                    <a:pt x="119" y="308"/>
                    <a:pt x="137" y="297"/>
                  </a:cubicBezTo>
                  <a:cubicBezTo>
                    <a:pt x="144" y="294"/>
                    <a:pt x="161" y="280"/>
                    <a:pt x="188" y="254"/>
                  </a:cubicBezTo>
                  <a:cubicBezTo>
                    <a:pt x="195" y="249"/>
                    <a:pt x="202" y="243"/>
                    <a:pt x="210" y="236"/>
                  </a:cubicBezTo>
                  <a:cubicBezTo>
                    <a:pt x="215" y="230"/>
                    <a:pt x="216" y="226"/>
                    <a:pt x="212" y="222"/>
                  </a:cubicBezTo>
                  <a:cubicBezTo>
                    <a:pt x="209" y="219"/>
                    <a:pt x="202" y="217"/>
                    <a:pt x="193" y="217"/>
                  </a:cubicBezTo>
                  <a:cubicBezTo>
                    <a:pt x="143" y="228"/>
                    <a:pt x="108" y="236"/>
                    <a:pt x="88" y="241"/>
                  </a:cubicBezTo>
                  <a:cubicBezTo>
                    <a:pt x="74" y="243"/>
                    <a:pt x="67" y="230"/>
                    <a:pt x="67" y="203"/>
                  </a:cubicBezTo>
                  <a:cubicBezTo>
                    <a:pt x="72" y="191"/>
                    <a:pt x="79" y="185"/>
                    <a:pt x="88" y="187"/>
                  </a:cubicBezTo>
                  <a:cubicBezTo>
                    <a:pt x="94" y="192"/>
                    <a:pt x="105" y="190"/>
                    <a:pt x="123" y="179"/>
                  </a:cubicBezTo>
                  <a:cubicBezTo>
                    <a:pt x="152" y="168"/>
                    <a:pt x="173" y="166"/>
                    <a:pt x="185" y="171"/>
                  </a:cubicBezTo>
                  <a:cubicBezTo>
                    <a:pt x="203" y="178"/>
                    <a:pt x="227" y="172"/>
                    <a:pt x="255" y="152"/>
                  </a:cubicBezTo>
                  <a:cubicBezTo>
                    <a:pt x="263" y="145"/>
                    <a:pt x="264" y="137"/>
                    <a:pt x="261" y="128"/>
                  </a:cubicBezTo>
                  <a:cubicBezTo>
                    <a:pt x="246" y="126"/>
                    <a:pt x="234" y="126"/>
                    <a:pt x="223" y="128"/>
                  </a:cubicBezTo>
                  <a:cubicBezTo>
                    <a:pt x="212" y="130"/>
                    <a:pt x="206" y="131"/>
                    <a:pt x="204" y="131"/>
                  </a:cubicBezTo>
                  <a:cubicBezTo>
                    <a:pt x="190" y="131"/>
                    <a:pt x="164" y="134"/>
                    <a:pt x="126" y="141"/>
                  </a:cubicBezTo>
                  <a:cubicBezTo>
                    <a:pt x="94" y="148"/>
                    <a:pt x="71" y="140"/>
                    <a:pt x="59" y="117"/>
                  </a:cubicBezTo>
                  <a:cubicBezTo>
                    <a:pt x="61" y="114"/>
                    <a:pt x="68" y="106"/>
                    <a:pt x="80" y="96"/>
                  </a:cubicBezTo>
                  <a:cubicBezTo>
                    <a:pt x="107" y="96"/>
                    <a:pt x="149" y="84"/>
                    <a:pt x="207" y="61"/>
                  </a:cubicBezTo>
                  <a:cubicBezTo>
                    <a:pt x="237" y="44"/>
                    <a:pt x="254" y="30"/>
                    <a:pt x="258" y="17"/>
                  </a:cubicBezTo>
                  <a:cubicBezTo>
                    <a:pt x="263" y="3"/>
                    <a:pt x="282" y="0"/>
                    <a:pt x="315" y="7"/>
                  </a:cubicBezTo>
                  <a:close/>
                  <a:moveTo>
                    <a:pt x="317" y="50"/>
                  </a:moveTo>
                  <a:cubicBezTo>
                    <a:pt x="296" y="46"/>
                    <a:pt x="280" y="47"/>
                    <a:pt x="271" y="53"/>
                  </a:cubicBezTo>
                  <a:cubicBezTo>
                    <a:pt x="259" y="61"/>
                    <a:pt x="250" y="70"/>
                    <a:pt x="245" y="77"/>
                  </a:cubicBezTo>
                  <a:cubicBezTo>
                    <a:pt x="237" y="91"/>
                    <a:pt x="248" y="96"/>
                    <a:pt x="277" y="90"/>
                  </a:cubicBezTo>
                  <a:cubicBezTo>
                    <a:pt x="291" y="88"/>
                    <a:pt x="317" y="87"/>
                    <a:pt x="355" y="85"/>
                  </a:cubicBezTo>
                  <a:cubicBezTo>
                    <a:pt x="359" y="85"/>
                    <a:pt x="360" y="84"/>
                    <a:pt x="360" y="82"/>
                  </a:cubicBezTo>
                  <a:cubicBezTo>
                    <a:pt x="362" y="80"/>
                    <a:pt x="361" y="78"/>
                    <a:pt x="358" y="74"/>
                  </a:cubicBezTo>
                  <a:cubicBezTo>
                    <a:pt x="347" y="67"/>
                    <a:pt x="333" y="59"/>
                    <a:pt x="317" y="50"/>
                  </a:cubicBezTo>
                  <a:close/>
                  <a:moveTo>
                    <a:pt x="317" y="214"/>
                  </a:moveTo>
                  <a:cubicBezTo>
                    <a:pt x="306" y="211"/>
                    <a:pt x="294" y="212"/>
                    <a:pt x="280" y="219"/>
                  </a:cubicBezTo>
                  <a:cubicBezTo>
                    <a:pt x="260" y="234"/>
                    <a:pt x="249" y="242"/>
                    <a:pt x="247" y="244"/>
                  </a:cubicBezTo>
                  <a:cubicBezTo>
                    <a:pt x="242" y="251"/>
                    <a:pt x="242" y="257"/>
                    <a:pt x="247" y="263"/>
                  </a:cubicBezTo>
                  <a:cubicBezTo>
                    <a:pt x="253" y="266"/>
                    <a:pt x="261" y="266"/>
                    <a:pt x="271" y="263"/>
                  </a:cubicBezTo>
                  <a:cubicBezTo>
                    <a:pt x="286" y="259"/>
                    <a:pt x="303" y="256"/>
                    <a:pt x="323" y="254"/>
                  </a:cubicBezTo>
                  <a:cubicBezTo>
                    <a:pt x="348" y="256"/>
                    <a:pt x="359" y="253"/>
                    <a:pt x="358" y="244"/>
                  </a:cubicBezTo>
                  <a:cubicBezTo>
                    <a:pt x="349" y="231"/>
                    <a:pt x="335" y="221"/>
                    <a:pt x="317" y="214"/>
                  </a:cubicBezTo>
                  <a:close/>
                  <a:moveTo>
                    <a:pt x="395" y="335"/>
                  </a:moveTo>
                  <a:cubicBezTo>
                    <a:pt x="413" y="348"/>
                    <a:pt x="413" y="363"/>
                    <a:pt x="395" y="381"/>
                  </a:cubicBezTo>
                  <a:cubicBezTo>
                    <a:pt x="390" y="385"/>
                    <a:pt x="377" y="387"/>
                    <a:pt x="358" y="389"/>
                  </a:cubicBezTo>
                  <a:cubicBezTo>
                    <a:pt x="334" y="389"/>
                    <a:pt x="320" y="388"/>
                    <a:pt x="315" y="386"/>
                  </a:cubicBezTo>
                  <a:cubicBezTo>
                    <a:pt x="277" y="386"/>
                    <a:pt x="254" y="387"/>
                    <a:pt x="245" y="389"/>
                  </a:cubicBezTo>
                  <a:cubicBezTo>
                    <a:pt x="227" y="393"/>
                    <a:pt x="208" y="393"/>
                    <a:pt x="188" y="389"/>
                  </a:cubicBezTo>
                  <a:cubicBezTo>
                    <a:pt x="172" y="384"/>
                    <a:pt x="169" y="370"/>
                    <a:pt x="180" y="349"/>
                  </a:cubicBezTo>
                  <a:cubicBezTo>
                    <a:pt x="192" y="349"/>
                    <a:pt x="203" y="346"/>
                    <a:pt x="212" y="341"/>
                  </a:cubicBezTo>
                  <a:cubicBezTo>
                    <a:pt x="295" y="333"/>
                    <a:pt x="356" y="332"/>
                    <a:pt x="395" y="335"/>
                  </a:cubicBezTo>
                  <a:close/>
                  <a:moveTo>
                    <a:pt x="218" y="419"/>
                  </a:moveTo>
                  <a:cubicBezTo>
                    <a:pt x="227" y="415"/>
                    <a:pt x="239" y="412"/>
                    <a:pt x="255" y="411"/>
                  </a:cubicBezTo>
                  <a:cubicBezTo>
                    <a:pt x="268" y="414"/>
                    <a:pt x="280" y="414"/>
                    <a:pt x="290" y="411"/>
                  </a:cubicBezTo>
                  <a:cubicBezTo>
                    <a:pt x="350" y="405"/>
                    <a:pt x="410" y="412"/>
                    <a:pt x="471" y="429"/>
                  </a:cubicBezTo>
                  <a:cubicBezTo>
                    <a:pt x="483" y="446"/>
                    <a:pt x="478" y="464"/>
                    <a:pt x="455" y="483"/>
                  </a:cubicBezTo>
                  <a:cubicBezTo>
                    <a:pt x="451" y="483"/>
                    <a:pt x="446" y="483"/>
                    <a:pt x="438" y="483"/>
                  </a:cubicBezTo>
                  <a:cubicBezTo>
                    <a:pt x="399" y="478"/>
                    <a:pt x="372" y="473"/>
                    <a:pt x="358" y="470"/>
                  </a:cubicBezTo>
                  <a:cubicBezTo>
                    <a:pt x="311" y="461"/>
                    <a:pt x="270" y="461"/>
                    <a:pt x="234" y="470"/>
                  </a:cubicBezTo>
                  <a:cubicBezTo>
                    <a:pt x="221" y="473"/>
                    <a:pt x="206" y="476"/>
                    <a:pt x="188" y="478"/>
                  </a:cubicBezTo>
                  <a:cubicBezTo>
                    <a:pt x="172" y="480"/>
                    <a:pt x="163" y="479"/>
                    <a:pt x="161" y="475"/>
                  </a:cubicBezTo>
                  <a:cubicBezTo>
                    <a:pt x="154" y="473"/>
                    <a:pt x="145" y="473"/>
                    <a:pt x="134" y="473"/>
                  </a:cubicBezTo>
                  <a:cubicBezTo>
                    <a:pt x="120" y="465"/>
                    <a:pt x="120" y="454"/>
                    <a:pt x="134" y="438"/>
                  </a:cubicBezTo>
                  <a:cubicBezTo>
                    <a:pt x="141" y="436"/>
                    <a:pt x="161" y="431"/>
                    <a:pt x="193" y="424"/>
                  </a:cubicBezTo>
                  <a:cubicBezTo>
                    <a:pt x="206" y="422"/>
                    <a:pt x="214" y="421"/>
                    <a:pt x="218" y="419"/>
                  </a:cubicBezTo>
                  <a:close/>
                </a:path>
              </a:pathLst>
            </a:custGeom>
            <a:solidFill>
              <a:schemeClr val="accent2">
                <a:alpha val="100000"/>
              </a:schemeClr>
            </a:solidFill>
            <a:ln w="9525">
              <a:noFill/>
            </a:ln>
          </p:spPr>
          <p:txBody>
            <a:bodyPr/>
            <a:lstStyle/>
            <a:p>
              <a:endParaRPr lang="zh-CN" altLang="en-US"/>
            </a:p>
          </p:txBody>
        </p:sp>
        <p:sp>
          <p:nvSpPr>
            <p:cNvPr id="6167" name="TextBox 62"/>
            <p:cNvSpPr txBox="1"/>
            <p:nvPr>
              <p:custDataLst>
                <p:tags r:id="rId15"/>
              </p:custDataLst>
            </p:nvPr>
          </p:nvSpPr>
          <p:spPr>
            <a:xfrm>
              <a:off x="9678" y="4913"/>
              <a:ext cx="4148" cy="919"/>
            </a:xfrm>
            <a:prstGeom prst="rect">
              <a:avLst/>
            </a:prstGeom>
            <a:noFill/>
            <a:ln w="9525">
              <a:noFill/>
            </a:ln>
          </p:spPr>
          <p:txBody>
            <a:bodyPr wrap="none">
              <a:spAutoFit/>
              <a:scene3d>
                <a:camera prst="orthographicFront"/>
                <a:lightRig rig="threePt" dir="t"/>
              </a:scene3d>
            </a:bodyPr>
            <a:lst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zh-CN" sz="32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音乐美术大师</a:t>
              </a:r>
              <a:endParaRPr lang="zh-CN" altLang="zh-CN" sz="32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grpSp>
      <p:pic>
        <p:nvPicPr>
          <p:cNvPr id="8" name="图片 7" descr="timg (9).jpg"/>
          <p:cNvPicPr>
            <a:picLocks noChangeAspect="1"/>
          </p:cNvPicPr>
          <p:nvPr>
            <p:custDataLst>
              <p:tags r:id="rId16"/>
            </p:custDataLst>
          </p:nvPr>
        </p:nvPicPr>
        <p:blipFill>
          <a:blip r:embed="rId17"/>
          <a:stretch>
            <a:fillRect/>
          </a:stretch>
        </p:blipFill>
        <p:spPr>
          <a:xfrm>
            <a:off x="345949" y="2078212"/>
            <a:ext cx="4519552" cy="3220181"/>
          </a:xfrm>
          <a:prstGeom prst="roundRect">
            <a:avLst>
              <a:gd name="adj" fmla="val 4167"/>
            </a:avLst>
          </a:prstGeom>
          <a:solidFill>
            <a:srgbClr val="FFFFFF"/>
          </a:solidFill>
          <a:ln w="76200" cap="sq">
            <a:no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文本框 4"/>
          <p:cNvSpPr txBox="1"/>
          <p:nvPr>
            <p:custDataLst>
              <p:tags r:id="rId18"/>
            </p:custDataLst>
          </p:nvPr>
        </p:nvSpPr>
        <p:spPr>
          <a:xfrm>
            <a:off x="346075" y="713105"/>
            <a:ext cx="2235200" cy="70675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zh-CN" altLang="en-US" sz="4000"/>
              <a:t>教学目标</a:t>
            </a:r>
            <a:endParaRPr lang="zh-CN" altLang="en-US" sz="4000"/>
          </a:p>
        </p:txBody>
      </p:sp>
    </p:spTree>
  </p:cSld>
  <p:clrMapOvr>
    <a:masterClrMapping/>
  </p:clrMapOvr>
  <p:transition spd="slow" advTm="71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down)">
                                      <p:cBhvr>
                                        <p:cTn id="15" dur="500"/>
                                        <p:tgtEl>
                                          <p:spTgt spid="4"/>
                                        </p:tgtEl>
                                      </p:cBhvr>
                                    </p:animEffect>
                                  </p:childTnLst>
                                </p:cTn>
                              </p:par>
                            </p:childTnLst>
                          </p:cTn>
                        </p:par>
                        <p:par>
                          <p:cTn id="16" fill="hold">
                            <p:stCondLst>
                              <p:cond delay="500"/>
                            </p:stCondLst>
                            <p:childTnLst>
                              <p:par>
                                <p:cTn id="17" presetID="12" presetClass="entr" presetSubtype="1" fill="hold" nodeType="after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down)">
                                      <p:cBhvr>
                                        <p:cTn id="20" dur="500"/>
                                        <p:tgtEl>
                                          <p:spTgt spid="2"/>
                                        </p:tgtEl>
                                      </p:cBhvr>
                                    </p:animEffect>
                                  </p:childTnLst>
                                </p:cTn>
                              </p:par>
                            </p:childTnLst>
                          </p:cTn>
                        </p:par>
                        <p:par>
                          <p:cTn id="21" fill="hold">
                            <p:stCondLst>
                              <p:cond delay="1500"/>
                            </p:stCondLst>
                            <p:childTnLst>
                              <p:par>
                                <p:cTn id="22" presetID="12" presetClass="entr" presetSubtype="1" fill="hold" nodeType="afterEffect">
                                  <p:stCondLst>
                                    <p:cond delay="10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7" name="文本框 6158"/>
          <p:cNvSpPr/>
          <p:nvPr>
            <p:custDataLst>
              <p:tags r:id="rId1"/>
            </p:custDataLst>
          </p:nvPr>
        </p:nvSpPr>
        <p:spPr>
          <a:xfrm>
            <a:off x="4151313" y="2455863"/>
            <a:ext cx="1873250" cy="646112"/>
          </a:xfrm>
          <a:prstGeom prst="rect">
            <a:avLst/>
          </a:prstGeom>
          <a:noFill/>
          <a:ln w="9525">
            <a:noFill/>
          </a:ln>
        </p:spPr>
        <p:txBody>
          <a:bodyPr anchor="t"/>
          <a:lstStyle/>
          <a:p>
            <a:pPr>
              <a:spcBef>
                <a:spcPct val="50000"/>
              </a:spcBef>
            </a:pPr>
            <a:r>
              <a:rPr lang="zh-CN" altLang="en-US" sz="3600" b="1">
                <a:solidFill>
                  <a:srgbClr val="0E1FFE"/>
                </a:solidFill>
                <a:effectLst>
                  <a:outerShdw blurRad="38100" dist="38100" dir="2700000">
                    <a:srgbClr val="C0C0C0"/>
                  </a:outerShdw>
                </a:effectLst>
                <a:latin typeface="黑体" panose="02010609060101010101" pitchFamily="49" charset="-122"/>
                <a:ea typeface="黑体" panose="02010609060101010101" pitchFamily="49" charset="-122"/>
              </a:rPr>
              <a:t>达尔文</a:t>
            </a:r>
            <a:endParaRPr lang="zh-CN" altLang="en-US" sz="3600" b="1">
              <a:solidFill>
                <a:srgbClr val="0E1FFE"/>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28" name="文本框 6160"/>
          <p:cNvSpPr/>
          <p:nvPr>
            <p:custDataLst>
              <p:tags r:id="rId2"/>
            </p:custDataLst>
          </p:nvPr>
        </p:nvSpPr>
        <p:spPr>
          <a:xfrm>
            <a:off x="3570288" y="3319463"/>
            <a:ext cx="2460625" cy="646112"/>
          </a:xfrm>
          <a:prstGeom prst="rect">
            <a:avLst/>
          </a:prstGeom>
          <a:noFill/>
          <a:ln w="9525">
            <a:noFill/>
          </a:ln>
        </p:spPr>
        <p:txBody>
          <a:bodyPr anchor="t"/>
          <a:lstStyle/>
          <a:p>
            <a:pPr>
              <a:spcBef>
                <a:spcPct val="50000"/>
              </a:spcBef>
            </a:pPr>
            <a:r>
              <a:rPr lang="zh-CN" altLang="en-US" sz="3600" b="1">
                <a:solidFill>
                  <a:srgbClr val="0E1FFE"/>
                </a:solidFill>
                <a:effectLst>
                  <a:outerShdw blurRad="38100" dist="38100" dir="2700000">
                    <a:srgbClr val="C0C0C0"/>
                  </a:outerShdw>
                </a:effectLst>
                <a:latin typeface="黑体" panose="02010609060101010101" pitchFamily="49" charset="-122"/>
                <a:ea typeface="黑体" panose="02010609060101010101" pitchFamily="49" charset="-122"/>
              </a:rPr>
              <a:t>巴尔扎克</a:t>
            </a:r>
            <a:endParaRPr lang="zh-CN" altLang="en-US" sz="3600" b="1">
              <a:solidFill>
                <a:srgbClr val="0E1FFE"/>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29" name="文本框 6161"/>
          <p:cNvSpPr/>
          <p:nvPr>
            <p:custDataLst>
              <p:tags r:id="rId3"/>
            </p:custDataLst>
          </p:nvPr>
        </p:nvSpPr>
        <p:spPr>
          <a:xfrm>
            <a:off x="3648075" y="5407025"/>
            <a:ext cx="1835150" cy="647700"/>
          </a:xfrm>
          <a:prstGeom prst="rect">
            <a:avLst/>
          </a:prstGeom>
          <a:noFill/>
          <a:ln w="9525">
            <a:noFill/>
          </a:ln>
        </p:spPr>
        <p:txBody>
          <a:bodyPr anchor="t"/>
          <a:lstStyle/>
          <a:p>
            <a:r>
              <a:rPr lang="zh-CN" altLang="en-US" sz="3600" b="1">
                <a:solidFill>
                  <a:srgbClr val="0E1FFE"/>
                </a:solidFill>
                <a:effectLst>
                  <a:outerShdw blurRad="38100" dist="38100" dir="2700000">
                    <a:srgbClr val="C0C0C0"/>
                  </a:outerShdw>
                </a:effectLst>
                <a:latin typeface="黑体" panose="02010609060101010101" pitchFamily="49" charset="-122"/>
                <a:ea typeface="黑体" panose="02010609060101010101" pitchFamily="49" charset="-122"/>
              </a:rPr>
              <a:t>贝多芬</a:t>
            </a:r>
            <a:endParaRPr lang="zh-CN" altLang="en-US" sz="3600" b="1">
              <a:solidFill>
                <a:srgbClr val="0E1FFE"/>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30" name="左大括号 13"/>
          <p:cNvSpPr/>
          <p:nvPr>
            <p:custDataLst>
              <p:tags r:id="rId4"/>
            </p:custDataLst>
          </p:nvPr>
        </p:nvSpPr>
        <p:spPr>
          <a:xfrm>
            <a:off x="3384550" y="3678238"/>
            <a:ext cx="263525" cy="827087"/>
          </a:xfrm>
          <a:prstGeom prst="leftBrace">
            <a:avLst>
              <a:gd name="adj1" fmla="val 41222"/>
              <a:gd name="adj2" fmla="val 50000"/>
            </a:avLst>
          </a:prstGeom>
          <a:noFill/>
          <a:ln w="38100" cap="flat" cmpd="sng">
            <a:solidFill>
              <a:srgbClr val="808000"/>
            </a:solidFill>
            <a:prstDash val="solid"/>
            <a:miter/>
            <a:headEnd type="none" w="med" len="med"/>
            <a:tailEnd type="none" w="med" len="med"/>
          </a:ln>
        </p:spPr>
        <p:txBody>
          <a:bodyPr anchor="t"/>
          <a:lstStyle/>
          <a:p>
            <a:endParaRPr lang="zh-CN" altLang="en-US" sz="2800" b="1">
              <a:latin typeface="Calibri" panose="020F0502020204030204"/>
              <a:ea typeface="宋体" panose="02010600030101010101" pitchFamily="2" charset="-122"/>
            </a:endParaRPr>
          </a:p>
        </p:txBody>
      </p:sp>
      <p:sp>
        <p:nvSpPr>
          <p:cNvPr id="2231" name="文本框 1"/>
          <p:cNvSpPr/>
          <p:nvPr>
            <p:custDataLst>
              <p:tags r:id="rId5"/>
            </p:custDataLst>
          </p:nvPr>
        </p:nvSpPr>
        <p:spPr>
          <a:xfrm>
            <a:off x="4210050" y="749300"/>
            <a:ext cx="1333500" cy="646113"/>
          </a:xfrm>
          <a:prstGeom prst="rect">
            <a:avLst/>
          </a:prstGeom>
          <a:noFill/>
          <a:ln w="9525">
            <a:noFill/>
          </a:ln>
        </p:spPr>
        <p:txBody>
          <a:bodyPr anchor="t"/>
          <a:lstStyle/>
          <a:p>
            <a:pPr>
              <a:spcBef>
                <a:spcPct val="50000"/>
              </a:spcBef>
            </a:pPr>
            <a:r>
              <a:rPr lang="zh-CN" altLang="en-US" sz="3600" b="1">
                <a:solidFill>
                  <a:srgbClr val="0E1FFE"/>
                </a:solidFill>
                <a:effectLst>
                  <a:outerShdw blurRad="38100" dist="38100" dir="2700000">
                    <a:srgbClr val="C0C0C0"/>
                  </a:outerShdw>
                </a:effectLst>
                <a:latin typeface="黑体" panose="02010609060101010101" pitchFamily="49" charset="-122"/>
                <a:ea typeface="黑体" panose="02010609060101010101" pitchFamily="49" charset="-122"/>
              </a:rPr>
              <a:t>牛顿</a:t>
            </a:r>
            <a:endParaRPr lang="zh-CN" altLang="en-US" sz="3600" b="1">
              <a:solidFill>
                <a:srgbClr val="0E1FFE"/>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32" name="左大括号 25"/>
          <p:cNvSpPr/>
          <p:nvPr>
            <p:custDataLst>
              <p:tags r:id="rId6"/>
            </p:custDataLst>
          </p:nvPr>
        </p:nvSpPr>
        <p:spPr>
          <a:xfrm>
            <a:off x="3863975" y="1073150"/>
            <a:ext cx="287338" cy="1741488"/>
          </a:xfrm>
          <a:prstGeom prst="leftBrace">
            <a:avLst>
              <a:gd name="adj1" fmla="val 41555"/>
              <a:gd name="adj2" fmla="val 50000"/>
            </a:avLst>
          </a:prstGeom>
          <a:noFill/>
          <a:ln w="38100" cap="flat" cmpd="sng">
            <a:solidFill>
              <a:srgbClr val="808000"/>
            </a:solidFill>
            <a:prstDash val="solid"/>
            <a:miter/>
            <a:headEnd type="none" w="med" len="med"/>
            <a:tailEnd type="none" w="med" len="med"/>
          </a:ln>
        </p:spPr>
        <p:txBody>
          <a:bodyPr anchor="t"/>
          <a:lstStyle/>
          <a:p>
            <a:endParaRPr lang="zh-CN" altLang="en-US" sz="2800" b="1">
              <a:latin typeface="Calibri" panose="020F0502020204030204"/>
              <a:ea typeface="宋体" panose="02010600030101010101" pitchFamily="2" charset="-122"/>
            </a:endParaRPr>
          </a:p>
        </p:txBody>
      </p:sp>
      <p:sp>
        <p:nvSpPr>
          <p:cNvPr id="2233" name="TextBox 27"/>
          <p:cNvSpPr/>
          <p:nvPr>
            <p:custDataLst>
              <p:tags r:id="rId7"/>
            </p:custDataLst>
          </p:nvPr>
        </p:nvSpPr>
        <p:spPr>
          <a:xfrm>
            <a:off x="3719513" y="6199188"/>
            <a:ext cx="1368425" cy="647700"/>
          </a:xfrm>
          <a:prstGeom prst="rect">
            <a:avLst/>
          </a:prstGeom>
          <a:noFill/>
          <a:ln w="9525">
            <a:noFill/>
          </a:ln>
        </p:spPr>
        <p:txBody>
          <a:bodyPr anchor="t"/>
          <a:lstStyle/>
          <a:p>
            <a:r>
              <a:rPr lang="zh-CN" altLang="en-US" sz="3600" b="1">
                <a:solidFill>
                  <a:srgbClr val="0E1FFE"/>
                </a:solidFill>
                <a:effectLst>
                  <a:outerShdw blurRad="38100" dist="38100" dir="2700000">
                    <a:srgbClr val="C0C0C0"/>
                  </a:outerShdw>
                </a:effectLst>
                <a:latin typeface="黑体" panose="02010609060101010101" pitchFamily="49" charset="-122"/>
                <a:ea typeface="黑体" panose="02010609060101010101" pitchFamily="49" charset="-122"/>
              </a:rPr>
              <a:t>梵高</a:t>
            </a:r>
            <a:endParaRPr lang="zh-CN" altLang="en-US" sz="3600" b="1">
              <a:solidFill>
                <a:srgbClr val="0E1FFE"/>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34" name="文本框 25615"/>
          <p:cNvSpPr/>
          <p:nvPr>
            <p:custDataLst>
              <p:tags r:id="rId8"/>
            </p:custDataLst>
          </p:nvPr>
        </p:nvSpPr>
        <p:spPr>
          <a:xfrm>
            <a:off x="5701030" y="627063"/>
            <a:ext cx="3816350" cy="1754187"/>
          </a:xfrm>
          <a:prstGeom prst="rect">
            <a:avLst/>
          </a:prstGeom>
          <a:noFill/>
          <a:ln w="9525">
            <a:noFill/>
          </a:ln>
        </p:spPr>
        <p:txBody>
          <a:bodyPr anchor="t"/>
          <a:lstStyle/>
          <a:p>
            <a:pPr>
              <a:buSzTx/>
            </a:pPr>
            <a:r>
              <a:rPr lang="zh-CN" altLang="en-US" sz="32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万有引力定律</a:t>
            </a:r>
            <a:endParaRPr lang="zh-CN" altLang="en-US" sz="32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pPr>
              <a:buSzTx/>
            </a:pPr>
            <a:r>
              <a:rPr lang="zh-CN" altLang="en-US" sz="32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光学分析</a:t>
            </a:r>
            <a:endParaRPr lang="zh-CN" altLang="en-US" sz="32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pPr>
              <a:buSzTx/>
            </a:pPr>
            <a:r>
              <a:rPr lang="zh-CN" altLang="en-US" sz="32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微积分学</a:t>
            </a:r>
            <a:endParaRPr lang="zh-CN" altLang="en-US" sz="32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35" name="文本框 6160"/>
          <p:cNvSpPr/>
          <p:nvPr>
            <p:custDataLst>
              <p:tags r:id="rId9"/>
            </p:custDataLst>
          </p:nvPr>
        </p:nvSpPr>
        <p:spPr>
          <a:xfrm>
            <a:off x="3657600" y="4187825"/>
            <a:ext cx="2438400" cy="646113"/>
          </a:xfrm>
          <a:prstGeom prst="rect">
            <a:avLst/>
          </a:prstGeom>
          <a:noFill/>
          <a:ln w="9525">
            <a:noFill/>
          </a:ln>
        </p:spPr>
        <p:txBody>
          <a:bodyPr anchor="t"/>
          <a:lstStyle/>
          <a:p>
            <a:pPr>
              <a:spcBef>
                <a:spcPct val="50000"/>
              </a:spcBef>
            </a:pPr>
            <a:r>
              <a:rPr lang="zh-CN" altLang="en-US" sz="3600" b="1">
                <a:solidFill>
                  <a:srgbClr val="0E1FFE"/>
                </a:solidFill>
                <a:effectLst>
                  <a:outerShdw blurRad="38100" dist="38100" dir="2700000">
                    <a:srgbClr val="C0C0C0"/>
                  </a:outerShdw>
                </a:effectLst>
                <a:latin typeface="黑体" panose="02010609060101010101" pitchFamily="49" charset="-122"/>
                <a:ea typeface="黑体" panose="02010609060101010101" pitchFamily="49" charset="-122"/>
              </a:rPr>
              <a:t>托尔斯泰</a:t>
            </a:r>
            <a:endParaRPr lang="zh-CN" altLang="en-US" sz="3600" b="1">
              <a:solidFill>
                <a:srgbClr val="0E1FFE"/>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36" name="左大括号 25"/>
          <p:cNvSpPr/>
          <p:nvPr>
            <p:custDataLst>
              <p:tags r:id="rId10"/>
            </p:custDataLst>
          </p:nvPr>
        </p:nvSpPr>
        <p:spPr>
          <a:xfrm>
            <a:off x="3503613" y="5765800"/>
            <a:ext cx="215900" cy="900113"/>
          </a:xfrm>
          <a:prstGeom prst="leftBrace">
            <a:avLst>
              <a:gd name="adj1" fmla="val 41420"/>
              <a:gd name="adj2" fmla="val 50000"/>
            </a:avLst>
          </a:prstGeom>
          <a:noFill/>
          <a:ln w="38100" cap="flat" cmpd="sng">
            <a:solidFill>
              <a:srgbClr val="808000"/>
            </a:solidFill>
            <a:prstDash val="solid"/>
            <a:miter/>
            <a:headEnd type="none" w="med" len="med"/>
            <a:tailEnd type="none" w="med" len="med"/>
          </a:ln>
        </p:spPr>
        <p:txBody>
          <a:bodyPr anchor="t"/>
          <a:lstStyle/>
          <a:p>
            <a:endParaRPr lang="zh-CN" altLang="en-US" sz="2800" b="1">
              <a:latin typeface="Calibri" panose="020F0502020204030204"/>
              <a:ea typeface="宋体" panose="02010600030101010101" pitchFamily="2" charset="-122"/>
            </a:endParaRPr>
          </a:p>
        </p:txBody>
      </p:sp>
      <p:sp>
        <p:nvSpPr>
          <p:cNvPr id="2237" name="文本框 27661"/>
          <p:cNvSpPr/>
          <p:nvPr>
            <p:custDataLst>
              <p:tags r:id="rId11"/>
            </p:custDataLst>
          </p:nvPr>
        </p:nvSpPr>
        <p:spPr>
          <a:xfrm>
            <a:off x="5916613" y="3390900"/>
            <a:ext cx="4356100" cy="647700"/>
          </a:xfrm>
          <a:prstGeom prst="rect">
            <a:avLst/>
          </a:prstGeom>
          <a:noFill/>
          <a:ln w="9525">
            <a:noFill/>
          </a:ln>
        </p:spPr>
        <p:txBody>
          <a:bodyPr anchor="t"/>
          <a:lstStyle/>
          <a:p>
            <a:pPr>
              <a:spcBef>
                <a:spcPct val="50000"/>
              </a:spcBef>
              <a:buSzTx/>
            </a:pPr>
            <a:r>
              <a:rPr lang="zh-CN" altLang="en-US"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小说集</a:t>
            </a:r>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人间喜剧</a:t>
            </a:r>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endPar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38" name="文本框 27661"/>
          <p:cNvSpPr/>
          <p:nvPr>
            <p:custDataLst>
              <p:tags r:id="rId12"/>
            </p:custDataLst>
          </p:nvPr>
        </p:nvSpPr>
        <p:spPr>
          <a:xfrm>
            <a:off x="5700713" y="4133850"/>
            <a:ext cx="4967287" cy="1200150"/>
          </a:xfrm>
          <a:prstGeom prst="rect">
            <a:avLst/>
          </a:prstGeom>
          <a:noFill/>
          <a:ln w="9525">
            <a:noFill/>
          </a:ln>
        </p:spPr>
        <p:txBody>
          <a:bodyPr anchor="t"/>
          <a:lstStyle/>
          <a:p>
            <a:pPr>
              <a:spcBef>
                <a:spcPct val="50000"/>
              </a:spcBef>
              <a:buSzTx/>
            </a:pPr>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战争与和平</a:t>
            </a:r>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安娜</a:t>
            </a:r>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卡列尼娜</a:t>
            </a:r>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复活</a:t>
            </a:r>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endPar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39" name="文本框 27661"/>
          <p:cNvSpPr/>
          <p:nvPr>
            <p:custDataLst>
              <p:tags r:id="rId13"/>
            </p:custDataLst>
          </p:nvPr>
        </p:nvSpPr>
        <p:spPr>
          <a:xfrm>
            <a:off x="5772150" y="2176780"/>
            <a:ext cx="4645025" cy="1200150"/>
          </a:xfrm>
          <a:prstGeom prst="rect">
            <a:avLst/>
          </a:prstGeom>
          <a:noFill/>
          <a:ln w="9525">
            <a:noFill/>
          </a:ln>
        </p:spPr>
        <p:txBody>
          <a:bodyPr anchor="t"/>
          <a:lstStyle/>
          <a:p>
            <a:pPr>
              <a:spcBef>
                <a:spcPct val="50000"/>
              </a:spcBef>
              <a:buSzTx/>
            </a:pPr>
            <a:r>
              <a:rPr lang="zh-CN" altLang="en-US" sz="32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著</a:t>
            </a:r>
            <a:r>
              <a:rPr lang="en-US" altLang="zh-CN" sz="32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32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物种起源</a:t>
            </a:r>
            <a:r>
              <a:rPr lang="en-US" altLang="zh-CN" sz="32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32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，提出“进化论”的观点</a:t>
            </a:r>
            <a:endParaRPr lang="zh-CN" altLang="en-US" sz="32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40" name="TextBox 40"/>
          <p:cNvSpPr/>
          <p:nvPr>
            <p:custDataLst>
              <p:tags r:id="rId14"/>
            </p:custDataLst>
          </p:nvPr>
        </p:nvSpPr>
        <p:spPr>
          <a:xfrm>
            <a:off x="4746625" y="6199188"/>
            <a:ext cx="5791200" cy="647700"/>
          </a:xfrm>
          <a:prstGeom prst="rect">
            <a:avLst/>
          </a:prstGeom>
          <a:noFill/>
          <a:ln w="9525">
            <a:noFill/>
          </a:ln>
        </p:spPr>
        <p:txBody>
          <a:bodyPr anchor="t"/>
          <a:lstStyle/>
          <a:p>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夜间的咖啡馆</a:t>
            </a:r>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向日葵</a:t>
            </a:r>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endPar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41" name="文本框 27661"/>
          <p:cNvSpPr/>
          <p:nvPr>
            <p:custDataLst>
              <p:tags r:id="rId15"/>
            </p:custDataLst>
          </p:nvPr>
        </p:nvSpPr>
        <p:spPr>
          <a:xfrm>
            <a:off x="5519738" y="5461000"/>
            <a:ext cx="3529012" cy="646113"/>
          </a:xfrm>
          <a:prstGeom prst="rect">
            <a:avLst/>
          </a:prstGeom>
          <a:noFill/>
          <a:ln w="9525">
            <a:noFill/>
          </a:ln>
        </p:spPr>
        <p:txBody>
          <a:bodyPr anchor="t"/>
          <a:lstStyle/>
          <a:p>
            <a:pPr>
              <a:buSzTx/>
            </a:pPr>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英雄交响曲</a:t>
            </a:r>
            <a:r>
              <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a:t>
            </a:r>
            <a:endParaRPr lang="en-US" altLang="zh-CN" sz="3600" b="1">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42" name="Rectangle 1"/>
          <p:cNvSpPr/>
          <p:nvPr>
            <p:custDataLst>
              <p:tags r:id="rId16"/>
            </p:custDataLst>
          </p:nvPr>
        </p:nvSpPr>
        <p:spPr>
          <a:xfrm>
            <a:off x="1712913" y="1612900"/>
            <a:ext cx="1882775" cy="768350"/>
          </a:xfrm>
          <a:prstGeom prst="rect">
            <a:avLst/>
          </a:prstGeom>
          <a:noFill/>
          <a:ln w="9525">
            <a:noFill/>
          </a:ln>
        </p:spPr>
        <p:txBody>
          <a:bodyPr wrap="none" anchor="ctr"/>
          <a:lstStyle/>
          <a:p>
            <a:r>
              <a:rPr lang="zh-CN"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rPr>
              <a:t>科学家</a:t>
            </a:r>
            <a:endParaRPr lang="zh-CN"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43" name="Rectangle 1"/>
          <p:cNvSpPr/>
          <p:nvPr>
            <p:custDataLst>
              <p:tags r:id="rId17"/>
            </p:custDataLst>
          </p:nvPr>
        </p:nvSpPr>
        <p:spPr>
          <a:xfrm>
            <a:off x="1620838" y="5405438"/>
            <a:ext cx="1882775" cy="1447800"/>
          </a:xfrm>
          <a:prstGeom prst="rect">
            <a:avLst/>
          </a:prstGeom>
          <a:noFill/>
          <a:ln w="9525">
            <a:noFill/>
          </a:ln>
        </p:spPr>
        <p:txBody>
          <a:bodyPr wrap="none" anchor="ctr"/>
          <a:lstStyle/>
          <a:p>
            <a:r>
              <a:rPr lang="zh-CN"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rPr>
              <a:t>音乐美</a:t>
            </a:r>
            <a:endParaRPr lang="zh-CN"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endParaRPr>
          </a:p>
          <a:p>
            <a:r>
              <a:rPr lang="zh-CN"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rPr>
              <a:t>术大师</a:t>
            </a:r>
            <a:endParaRPr lang="zh-CN"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44" name="Rectangle 1"/>
          <p:cNvSpPr/>
          <p:nvPr>
            <p:custDataLst>
              <p:tags r:id="rId18"/>
            </p:custDataLst>
          </p:nvPr>
        </p:nvSpPr>
        <p:spPr>
          <a:xfrm>
            <a:off x="1905000" y="3382963"/>
            <a:ext cx="1316038" cy="1446212"/>
          </a:xfrm>
          <a:prstGeom prst="rect">
            <a:avLst/>
          </a:prstGeom>
          <a:noFill/>
          <a:ln w="9525">
            <a:noFill/>
          </a:ln>
        </p:spPr>
        <p:txBody>
          <a:bodyPr wrap="none" anchor="ctr"/>
          <a:lstStyle/>
          <a:p>
            <a:r>
              <a:rPr lang="zh-CN"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rPr>
              <a:t>文学</a:t>
            </a:r>
            <a:endParaRPr lang="zh-CN"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endParaRPr>
          </a:p>
          <a:p>
            <a:r>
              <a:rPr lang="zh-CN"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rPr>
              <a:t>巨匠</a:t>
            </a:r>
            <a:endParaRPr lang="zh-CN" altLang="zh-CN" sz="4400" b="1">
              <a:solidFill>
                <a:srgbClr val="C0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245" name="WordArt 3"/>
          <p:cNvSpPr/>
          <p:nvPr>
            <p:custDataLst>
              <p:tags r:id="rId19"/>
            </p:custDataLst>
          </p:nvPr>
        </p:nvSpPr>
        <p:spPr>
          <a:xfrm>
            <a:off x="1533525" y="545783"/>
            <a:ext cx="1970088" cy="1066800"/>
          </a:xfrm>
          <a:prstGeom prst="rect">
            <a:avLst/>
          </a:prstGeom>
          <a:noFill/>
          <a:ln w="9525">
            <a:noFill/>
          </a:ln>
        </p:spPr>
        <p:txBody>
          <a:bodyPr wrap="none"/>
          <a:lstStyle/>
          <a:p>
            <a:pPr algn="ctr"/>
            <a:r>
              <a:rPr lang="zh-CN" altLang="en-US" sz="3200" b="1">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rPr>
              <a:t>本课</a:t>
            </a:r>
            <a:endParaRPr lang="zh-CN" altLang="en-US" sz="3200" b="1">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endParaRPr>
          </a:p>
          <a:p>
            <a:pPr algn="ctr"/>
            <a:r>
              <a:rPr lang="zh-CN" altLang="en-US" sz="3200" b="1">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rPr>
              <a:t>小结</a:t>
            </a:r>
            <a:endParaRPr lang="zh-CN" altLang="en-US" sz="3200" b="1">
              <a:solidFill>
                <a:srgbClr val="FFFF66"/>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additive="base">
                                        <p:cTn id="6" dur="1" fill="hold">
                                          <p:stCondLst>
                                            <p:cond delay="0"/>
                                          </p:stCondLst>
                                        </p:cTn>
                                        <p:tgtEl>
                                          <p:spTgt spid="2234"/>
                                        </p:tgtEl>
                                        <p:attrNameLst>
                                          <p:attrName>style.visibility</p:attrName>
                                        </p:attrNameLst>
                                      </p:cBhvr>
                                      <p:to>
                                        <p:strVal val="visible"/>
                                      </p:to>
                                    </p:set>
                                    <p:anim calcmode="lin" valueType="num">
                                      <p:cBhvr additive="base">
                                        <p:cTn id="7" dur="500" fill="hold"/>
                                        <p:tgtEl>
                                          <p:spTgt spid="2234"/>
                                        </p:tgtEl>
                                        <p:attrNameLst>
                                          <p:attrName>ppt_x</p:attrName>
                                        </p:attrNameLst>
                                      </p:cBhvr>
                                      <p:tavLst>
                                        <p:tav tm="0">
                                          <p:val>
                                            <p:strVal val="0-#ppt_w/2"/>
                                          </p:val>
                                        </p:tav>
                                        <p:tav tm="100000">
                                          <p:val>
                                            <p:strVal val="#ppt_x"/>
                                          </p:val>
                                        </p:tav>
                                      </p:tavLst>
                                    </p:anim>
                                    <p:anim calcmode="lin" valueType="num">
                                      <p:cBhvr additive="base">
                                        <p:cTn id="8" dur="500" fill="hold"/>
                                        <p:tgtEl>
                                          <p:spTgt spid="22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3" nodeType="clickEffect">
                                  <p:stCondLst>
                                    <p:cond delay="0"/>
                                  </p:stCondLst>
                                  <p:childTnLst>
                                    <p:set>
                                      <p:cBhvr additive="base">
                                        <p:cTn id="12" dur="1" fill="hold">
                                          <p:stCondLst>
                                            <p:cond delay="0"/>
                                          </p:stCondLst>
                                        </p:cTn>
                                        <p:tgtEl>
                                          <p:spTgt spid="2239"/>
                                        </p:tgtEl>
                                        <p:attrNameLst>
                                          <p:attrName>style.visibility</p:attrName>
                                        </p:attrNameLst>
                                      </p:cBhvr>
                                      <p:to>
                                        <p:strVal val="visible"/>
                                      </p:to>
                                    </p:set>
                                    <p:anim calcmode="lin" valueType="num">
                                      <p:cBhvr additive="base">
                                        <p:cTn id="13" dur="500" fill="hold"/>
                                        <p:tgtEl>
                                          <p:spTgt spid="2239"/>
                                        </p:tgtEl>
                                        <p:attrNameLst>
                                          <p:attrName>ppt_x</p:attrName>
                                        </p:attrNameLst>
                                      </p:cBhvr>
                                      <p:tavLst>
                                        <p:tav tm="0">
                                          <p:val>
                                            <p:strVal val="0-#ppt_w/2"/>
                                          </p:val>
                                        </p:tav>
                                        <p:tav tm="100000">
                                          <p:val>
                                            <p:strVal val="#ppt_x"/>
                                          </p:val>
                                        </p:tav>
                                      </p:tavLst>
                                    </p:anim>
                                    <p:anim calcmode="lin" valueType="num">
                                      <p:cBhvr additive="base">
                                        <p:cTn id="14" dur="500" fill="hold"/>
                                        <p:tgtEl>
                                          <p:spTgt spid="22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1" nodeType="clickEffect">
                                  <p:stCondLst>
                                    <p:cond delay="0"/>
                                  </p:stCondLst>
                                  <p:childTnLst>
                                    <p:set>
                                      <p:cBhvr additive="base">
                                        <p:cTn id="18" dur="1" fill="hold">
                                          <p:stCondLst>
                                            <p:cond delay="0"/>
                                          </p:stCondLst>
                                        </p:cTn>
                                        <p:tgtEl>
                                          <p:spTgt spid="2237"/>
                                        </p:tgtEl>
                                        <p:attrNameLst>
                                          <p:attrName>style.visibility</p:attrName>
                                        </p:attrNameLst>
                                      </p:cBhvr>
                                      <p:to>
                                        <p:strVal val="visible"/>
                                      </p:to>
                                    </p:set>
                                    <p:anim calcmode="lin" valueType="num">
                                      <p:cBhvr additive="base">
                                        <p:cTn id="19" dur="500" fill="hold"/>
                                        <p:tgtEl>
                                          <p:spTgt spid="2237"/>
                                        </p:tgtEl>
                                        <p:attrNameLst>
                                          <p:attrName>ppt_x</p:attrName>
                                        </p:attrNameLst>
                                      </p:cBhvr>
                                      <p:tavLst>
                                        <p:tav tm="0">
                                          <p:val>
                                            <p:strVal val="0-#ppt_w/2"/>
                                          </p:val>
                                        </p:tav>
                                        <p:tav tm="100000">
                                          <p:val>
                                            <p:strVal val="#ppt_x"/>
                                          </p:val>
                                        </p:tav>
                                      </p:tavLst>
                                    </p:anim>
                                    <p:anim calcmode="lin" valueType="num">
                                      <p:cBhvr additive="base">
                                        <p:cTn id="20" dur="500" fill="hold"/>
                                        <p:tgtEl>
                                          <p:spTgt spid="22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2" nodeType="clickEffect">
                                  <p:stCondLst>
                                    <p:cond delay="0"/>
                                  </p:stCondLst>
                                  <p:childTnLst>
                                    <p:set>
                                      <p:cBhvr additive="base">
                                        <p:cTn id="24" dur="1" fill="hold">
                                          <p:stCondLst>
                                            <p:cond delay="0"/>
                                          </p:stCondLst>
                                        </p:cTn>
                                        <p:tgtEl>
                                          <p:spTgt spid="2238"/>
                                        </p:tgtEl>
                                        <p:attrNameLst>
                                          <p:attrName>style.visibility</p:attrName>
                                        </p:attrNameLst>
                                      </p:cBhvr>
                                      <p:to>
                                        <p:strVal val="visible"/>
                                      </p:to>
                                    </p:set>
                                    <p:anim calcmode="lin" valueType="num">
                                      <p:cBhvr additive="base">
                                        <p:cTn id="25" dur="500" fill="hold"/>
                                        <p:tgtEl>
                                          <p:spTgt spid="2238"/>
                                        </p:tgtEl>
                                        <p:attrNameLst>
                                          <p:attrName>ppt_x</p:attrName>
                                        </p:attrNameLst>
                                      </p:cBhvr>
                                      <p:tavLst>
                                        <p:tav tm="0">
                                          <p:val>
                                            <p:strVal val="0-#ppt_w/2"/>
                                          </p:val>
                                        </p:tav>
                                        <p:tav tm="100000">
                                          <p:val>
                                            <p:strVal val="#ppt_x"/>
                                          </p:val>
                                        </p:tav>
                                      </p:tavLst>
                                    </p:anim>
                                    <p:anim calcmode="lin" valueType="num">
                                      <p:cBhvr additive="base">
                                        <p:cTn id="26" dur="500" fill="hold"/>
                                        <p:tgtEl>
                                          <p:spTgt spid="22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childTnLst>
                                    <p:set>
                                      <p:cBhvr additive="base">
                                        <p:cTn id="30" dur="1" fill="hold">
                                          <p:stCondLst>
                                            <p:cond delay="0"/>
                                          </p:stCondLst>
                                        </p:cTn>
                                        <p:tgtEl>
                                          <p:spTgt spid="2241"/>
                                        </p:tgtEl>
                                        <p:attrNameLst>
                                          <p:attrName>style.visibility</p:attrName>
                                        </p:attrNameLst>
                                      </p:cBhvr>
                                      <p:to>
                                        <p:strVal val="visible"/>
                                      </p:to>
                                    </p:set>
                                    <p:anim calcmode="lin" valueType="num">
                                      <p:cBhvr additive="base">
                                        <p:cTn id="31" dur="500" fill="hold"/>
                                        <p:tgtEl>
                                          <p:spTgt spid="2241"/>
                                        </p:tgtEl>
                                        <p:attrNameLst>
                                          <p:attrName>ppt_x</p:attrName>
                                        </p:attrNameLst>
                                      </p:cBhvr>
                                      <p:tavLst>
                                        <p:tav tm="0">
                                          <p:val>
                                            <p:strVal val="0-#ppt_w/2"/>
                                          </p:val>
                                        </p:tav>
                                        <p:tav tm="100000">
                                          <p:val>
                                            <p:strVal val="#ppt_x"/>
                                          </p:val>
                                        </p:tav>
                                      </p:tavLst>
                                    </p:anim>
                                    <p:anim calcmode="lin" valueType="num">
                                      <p:cBhvr additive="base">
                                        <p:cTn id="32" dur="500" fill="hold"/>
                                        <p:tgtEl>
                                          <p:spTgt spid="224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4" nodeType="clickEffect">
                                  <p:stCondLst>
                                    <p:cond delay="0"/>
                                  </p:stCondLst>
                                  <p:childTnLst>
                                    <p:set>
                                      <p:cBhvr additive="base">
                                        <p:cTn id="36" dur="1" fill="hold">
                                          <p:stCondLst>
                                            <p:cond delay="0"/>
                                          </p:stCondLst>
                                        </p:cTn>
                                        <p:tgtEl>
                                          <p:spTgt spid="2240"/>
                                        </p:tgtEl>
                                        <p:attrNameLst>
                                          <p:attrName>style.visibility</p:attrName>
                                        </p:attrNameLst>
                                      </p:cBhvr>
                                      <p:to>
                                        <p:strVal val="visible"/>
                                      </p:to>
                                    </p:set>
                                    <p:anim calcmode="lin" valueType="num">
                                      <p:cBhvr additive="base">
                                        <p:cTn id="37" dur="500" fill="hold"/>
                                        <p:tgtEl>
                                          <p:spTgt spid="2240"/>
                                        </p:tgtEl>
                                        <p:attrNameLst>
                                          <p:attrName>ppt_x</p:attrName>
                                        </p:attrNameLst>
                                      </p:cBhvr>
                                      <p:tavLst>
                                        <p:tav tm="0">
                                          <p:val>
                                            <p:strVal val="0-#ppt_w/2"/>
                                          </p:val>
                                        </p:tav>
                                        <p:tav tm="100000">
                                          <p:val>
                                            <p:strVal val="#ppt_x"/>
                                          </p:val>
                                        </p:tav>
                                      </p:tavLst>
                                    </p:anim>
                                    <p:anim calcmode="lin" valueType="num">
                                      <p:cBhvr additive="base">
                                        <p:cTn id="38" dur="500" fill="hold"/>
                                        <p:tgtEl>
                                          <p:spTgt spid="22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4" grpId="0"/>
      <p:bldP spid="2237" grpId="1"/>
      <p:bldP spid="2238" grpId="2"/>
      <p:bldP spid="2239" grpId="3"/>
      <p:bldP spid="2240" grpId="4"/>
      <p:bldP spid="2241" grpId="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5"/>
          <p:cNvSpPr/>
          <p:nvPr>
            <p:custDataLst>
              <p:tags r:id="rId1"/>
            </p:custDataLst>
          </p:nvPr>
        </p:nvSpPr>
        <p:spPr>
          <a:xfrm>
            <a:off x="8662988" y="3595688"/>
            <a:ext cx="712788" cy="446088"/>
          </a:xfrm>
          <a:prstGeom prst="rect">
            <a:avLst/>
          </a:prstGeom>
          <a:solidFill>
            <a:srgbClr val="FFFFFF"/>
          </a:solidFill>
          <a:ln w="25400" cap="flat" cmpd="sng" algn="ctr">
            <a:noFill/>
            <a:prstDash val="solid"/>
            <a:round/>
            <a:headEnd type="none" w="med" len="med"/>
            <a:tailEnd type="none" w="med" len="med"/>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hangingPunct="1">
              <a:lnSpc>
                <a:spcPct val="100000"/>
              </a:lnSpc>
              <a:spcBef>
                <a:spcPct val="0"/>
              </a:spcBef>
              <a:spcAft>
                <a:spcPct val="0"/>
              </a:spcAft>
              <a:buClrTx/>
              <a:buSzTx/>
              <a:buFontTx/>
              <a:buNone/>
            </a:pPr>
            <a:endParaRPr lang="zh-CN" altLang="en-US">
              <a:solidFill>
                <a:srgbClr val="000000"/>
              </a:solidFill>
              <a:ea typeface="Arial" panose="020B0604020202020204" pitchFamily="34" charset="0"/>
            </a:endParaRPr>
          </a:p>
        </p:txBody>
      </p:sp>
      <p:sp>
        <p:nvSpPr>
          <p:cNvPr id="27651" name="矩形 6"/>
          <p:cNvSpPr/>
          <p:nvPr>
            <p:custDataLst>
              <p:tags r:id="rId2"/>
            </p:custDataLst>
          </p:nvPr>
        </p:nvSpPr>
        <p:spPr>
          <a:xfrm>
            <a:off x="316230" y="718820"/>
            <a:ext cx="4008120" cy="645160"/>
          </a:xfrm>
          <a:prstGeom prst="rect">
            <a:avLst/>
          </a:prstGeom>
          <a:solidFill>
            <a:schemeClr val="accent1">
              <a:lumMod val="75000"/>
            </a:schemeClr>
          </a:solidFill>
          <a:ln w="9525" cap="flat" cmpd="sng" algn="ctr">
            <a:noFill/>
            <a:prstDash val="solid"/>
            <a:round/>
            <a:headEnd type="none" w="med" len="med"/>
            <a:tailEnd type="none" w="med" len="med"/>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hangingPunct="1">
              <a:lnSpc>
                <a:spcPct val="100000"/>
              </a:lnSpc>
              <a:spcBef>
                <a:spcPct val="0"/>
              </a:spcBef>
              <a:spcAft>
                <a:spcPct val="0"/>
              </a:spcAft>
              <a:buClrTx/>
              <a:buSzTx/>
              <a:buFontTx/>
              <a:buNone/>
            </a:pPr>
            <a:r>
              <a:rPr lang="zh-CN" altLang="en-US" sz="3600" b="1"/>
              <a:t>达标检测</a:t>
            </a:r>
            <a:r>
              <a:rPr lang="en-US" altLang="zh-CN" sz="3600" b="1"/>
              <a:t>·</a:t>
            </a:r>
            <a:r>
              <a:rPr lang="zh-CN" altLang="en-US" sz="3600" b="1"/>
              <a:t>巩固新知</a:t>
            </a:r>
            <a:endParaRPr lang="zh-CN" altLang="en-US" sz="3600" b="1"/>
          </a:p>
        </p:txBody>
      </p:sp>
      <p:sp>
        <p:nvSpPr>
          <p:cNvPr id="27652" name="矩形 4"/>
          <p:cNvSpPr/>
          <p:nvPr>
            <p:custDataLst>
              <p:tags r:id="rId3"/>
            </p:custDataLst>
          </p:nvPr>
        </p:nvSpPr>
        <p:spPr>
          <a:xfrm>
            <a:off x="6116638" y="3124200"/>
            <a:ext cx="733425" cy="1014730"/>
          </a:xfrm>
          <a:prstGeom prst="rect">
            <a:avLst/>
          </a:prstGeom>
          <a:noFill/>
          <a:ln>
            <a:noFill/>
            <a:miter lim="800000"/>
          </a:ln>
        </p:spPr>
        <p:txBody>
          <a:bodyPr wrap="non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6000" b="1">
                <a:solidFill>
                  <a:srgbClr val="FF0000"/>
                </a:solidFill>
              </a:rPr>
              <a:t>B</a:t>
            </a:r>
            <a:endParaRPr lang="zh-CN" altLang="en-US" sz="6000" b="1">
              <a:solidFill>
                <a:srgbClr val="FF0000"/>
              </a:solidFill>
            </a:endParaRPr>
          </a:p>
        </p:txBody>
      </p:sp>
      <p:sp>
        <p:nvSpPr>
          <p:cNvPr id="27653" name="文本框 1"/>
          <p:cNvSpPr/>
          <p:nvPr>
            <p:custDataLst>
              <p:tags r:id="rId4"/>
            </p:custDataLst>
          </p:nvPr>
        </p:nvSpPr>
        <p:spPr>
          <a:xfrm>
            <a:off x="2241550" y="1295400"/>
            <a:ext cx="7740650" cy="409257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lnSpc>
                <a:spcPts val="5200"/>
              </a:lnSpc>
            </a:pPr>
            <a:r>
              <a:rPr lang="en-US" altLang="zh-CN" sz="3600" b="1"/>
              <a:t>1.</a:t>
            </a:r>
            <a:r>
              <a:rPr lang="zh-CN" altLang="en-US" sz="3600" b="1"/>
              <a:t>有人说：“上帝有三个苹果，一个诱惑了夏娃，一个砸醒了牛顿，一个被乔布斯咬了一口。”被苹果“砸醒”后，牛顿发现了（       ）</a:t>
            </a:r>
            <a:endParaRPr lang="en-US" altLang="zh-CN" sz="3600" b="1"/>
          </a:p>
          <a:p>
            <a:pPr marL="0" marR="0" lvl="0" indent="0" eaLnBrk="1" hangingPunct="1">
              <a:lnSpc>
                <a:spcPts val="5200"/>
              </a:lnSpc>
            </a:pPr>
            <a:r>
              <a:rPr lang="en-US" altLang="zh-CN" sz="3600" b="1"/>
              <a:t>A.</a:t>
            </a:r>
            <a:r>
              <a:rPr lang="zh-CN" altLang="en-US" sz="3600" b="1"/>
              <a:t>地圆说            </a:t>
            </a:r>
            <a:r>
              <a:rPr lang="en-US" altLang="zh-CN" sz="3600" b="1"/>
              <a:t>B.</a:t>
            </a:r>
            <a:r>
              <a:rPr lang="zh-CN" altLang="en-US" sz="3600" b="1"/>
              <a:t>万有引力定律</a:t>
            </a:r>
            <a:endParaRPr lang="en-US" altLang="zh-CN" sz="3600" b="1"/>
          </a:p>
          <a:p>
            <a:pPr marL="0" marR="0" lvl="0" indent="0" eaLnBrk="1" hangingPunct="1">
              <a:lnSpc>
                <a:spcPts val="5200"/>
              </a:lnSpc>
            </a:pPr>
            <a:r>
              <a:rPr lang="en-US" altLang="zh-CN" sz="3600" b="1"/>
              <a:t>C.</a:t>
            </a:r>
            <a:r>
              <a:rPr lang="zh-CN" altLang="en-US" sz="3600" b="1"/>
              <a:t>相对论            </a:t>
            </a:r>
            <a:r>
              <a:rPr lang="en-US" altLang="zh-CN" sz="3600" b="1"/>
              <a:t>D.</a:t>
            </a:r>
            <a:r>
              <a:rPr lang="zh-CN" altLang="en-US" sz="3600" b="1"/>
              <a:t>生物进化论</a:t>
            </a:r>
            <a:endParaRPr lang="zh-CN" altLang="en-US" sz="36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additive="base">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5"/>
          <p:cNvSpPr/>
          <p:nvPr>
            <p:custDataLst>
              <p:tags r:id="rId1"/>
            </p:custDataLst>
          </p:nvPr>
        </p:nvSpPr>
        <p:spPr>
          <a:xfrm>
            <a:off x="8655050" y="2457450"/>
            <a:ext cx="712788" cy="446088"/>
          </a:xfrm>
          <a:prstGeom prst="rect">
            <a:avLst/>
          </a:prstGeom>
          <a:solidFill>
            <a:srgbClr val="FFFFFF"/>
          </a:solidFill>
          <a:ln w="25400" cap="flat" cmpd="sng" algn="ctr">
            <a:noFill/>
            <a:prstDash val="solid"/>
            <a:round/>
            <a:headEnd type="none" w="med" len="med"/>
            <a:tailEnd type="none" w="med" len="med"/>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hangingPunct="1">
              <a:lnSpc>
                <a:spcPct val="100000"/>
              </a:lnSpc>
              <a:spcBef>
                <a:spcPct val="0"/>
              </a:spcBef>
              <a:spcAft>
                <a:spcPct val="0"/>
              </a:spcAft>
              <a:buClrTx/>
              <a:buSzTx/>
              <a:buFontTx/>
              <a:buNone/>
            </a:pPr>
            <a:endParaRPr lang="zh-CN" altLang="en-US">
              <a:solidFill>
                <a:srgbClr val="000000"/>
              </a:solidFill>
              <a:ea typeface="Arial" panose="020B0604020202020204" pitchFamily="34" charset="0"/>
            </a:endParaRPr>
          </a:p>
        </p:txBody>
      </p:sp>
      <p:sp>
        <p:nvSpPr>
          <p:cNvPr id="28675" name="矩形 3"/>
          <p:cNvSpPr/>
          <p:nvPr>
            <p:custDataLst>
              <p:tags r:id="rId2"/>
            </p:custDataLst>
          </p:nvPr>
        </p:nvSpPr>
        <p:spPr>
          <a:xfrm>
            <a:off x="8305800" y="2336800"/>
            <a:ext cx="733425" cy="1014730"/>
          </a:xfrm>
          <a:prstGeom prst="rect">
            <a:avLst/>
          </a:prstGeom>
          <a:noFill/>
          <a:ln>
            <a:noFill/>
            <a:miter lim="800000"/>
          </a:ln>
        </p:spPr>
        <p:txBody>
          <a:bodyPr wrap="non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6000" b="1">
                <a:solidFill>
                  <a:srgbClr val="FF0000"/>
                </a:solidFill>
              </a:rPr>
              <a:t>C</a:t>
            </a:r>
            <a:endParaRPr lang="zh-CN" altLang="en-US" sz="6000" b="1">
              <a:solidFill>
                <a:srgbClr val="FF0000"/>
              </a:solidFill>
            </a:endParaRPr>
          </a:p>
        </p:txBody>
      </p:sp>
      <p:sp>
        <p:nvSpPr>
          <p:cNvPr id="28676" name="文本框 1"/>
          <p:cNvSpPr/>
          <p:nvPr>
            <p:custDataLst>
              <p:tags r:id="rId3"/>
            </p:custDataLst>
          </p:nvPr>
        </p:nvSpPr>
        <p:spPr>
          <a:xfrm>
            <a:off x="2286000" y="698500"/>
            <a:ext cx="7615238" cy="501586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lnSpc>
                <a:spcPts val="4800"/>
              </a:lnSpc>
            </a:pPr>
            <a:r>
              <a:rPr lang="en-US" altLang="zh-CN" sz="3600" b="1"/>
              <a:t>2.1859</a:t>
            </a:r>
            <a:r>
              <a:rPr lang="zh-CN" altLang="en-US" sz="3600" b="1"/>
              <a:t>年，达尔文</a:t>
            </a:r>
            <a:r>
              <a:rPr lang="en-US" altLang="zh-CN" sz="3600" b="1"/>
              <a:t>《</a:t>
            </a:r>
            <a:r>
              <a:rPr lang="zh-CN" altLang="en-US" sz="3600" b="1"/>
              <a:t>物种起源</a:t>
            </a:r>
            <a:r>
              <a:rPr lang="en-US" altLang="zh-CN" sz="3600" b="1"/>
              <a:t>》</a:t>
            </a:r>
            <a:r>
              <a:rPr lang="zh-CN" altLang="en-US" sz="3600" b="1"/>
              <a:t>出版问世，书中提出了“进化论”思想以及自然界“物竞天择、适者生存、优胜劣汰”的法则，他的认识（     ）</a:t>
            </a:r>
            <a:endParaRPr lang="en-US" altLang="zh-CN" sz="3600" b="1"/>
          </a:p>
          <a:p>
            <a:pPr marL="0" marR="0" lvl="0" indent="0" eaLnBrk="1" hangingPunct="1">
              <a:lnSpc>
                <a:spcPts val="4800"/>
              </a:lnSpc>
            </a:pPr>
            <a:r>
              <a:rPr lang="en-US" altLang="zh-CN" sz="3600" b="1"/>
              <a:t>A.</a:t>
            </a:r>
            <a:r>
              <a:rPr lang="zh-CN" altLang="en-US" sz="3600" b="1"/>
              <a:t>完全推翻了神权统治的根基</a:t>
            </a:r>
            <a:endParaRPr lang="en-US" altLang="zh-CN" sz="3600" b="1"/>
          </a:p>
          <a:p>
            <a:pPr marL="0" marR="0" lvl="0" indent="0" eaLnBrk="1" hangingPunct="1">
              <a:lnSpc>
                <a:spcPts val="4800"/>
              </a:lnSpc>
            </a:pPr>
            <a:r>
              <a:rPr lang="en-US" altLang="zh-CN" sz="3600" b="1"/>
              <a:t>B.</a:t>
            </a:r>
            <a:r>
              <a:rPr lang="zh-CN" altLang="en-US" sz="3600" b="1"/>
              <a:t>推动了物理学理论的革命</a:t>
            </a:r>
            <a:endParaRPr lang="en-US" altLang="zh-CN" sz="3600" b="1"/>
          </a:p>
          <a:p>
            <a:pPr marL="0" marR="0" lvl="0" indent="0" eaLnBrk="1" hangingPunct="1">
              <a:lnSpc>
                <a:spcPts val="4800"/>
              </a:lnSpc>
            </a:pPr>
            <a:r>
              <a:rPr lang="en-US" altLang="zh-CN" sz="3600" b="1"/>
              <a:t>C.</a:t>
            </a:r>
            <a:r>
              <a:rPr lang="zh-CN" altLang="en-US" sz="3600" b="1"/>
              <a:t>把生物学建立在科学的基础上</a:t>
            </a:r>
            <a:endParaRPr lang="en-US" altLang="zh-CN" sz="3600" b="1"/>
          </a:p>
          <a:p>
            <a:pPr marL="0" marR="0" lvl="0" indent="0" eaLnBrk="1" hangingPunct="1">
              <a:lnSpc>
                <a:spcPts val="4800"/>
              </a:lnSpc>
            </a:pPr>
            <a:r>
              <a:rPr lang="en-US" altLang="zh-CN" sz="3600" b="1"/>
              <a:t>D.</a:t>
            </a:r>
            <a:r>
              <a:rPr lang="zh-CN" altLang="en-US" sz="3600" b="1"/>
              <a:t>奠定了近代自然科学的基础</a:t>
            </a:r>
            <a:endParaRPr lang="zh-CN" altLang="en-US" sz="36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additive="base">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ppt_x"/>
                                          </p:val>
                                        </p:tav>
                                        <p:tav tm="100000">
                                          <p:val>
                                            <p:strVal val="#ppt_x"/>
                                          </p:val>
                                        </p:tav>
                                      </p:tavLst>
                                    </p:anim>
                                    <p:anim calcmode="lin" valueType="num">
                                      <p:cBhvr additive="base">
                                        <p:cTn id="8"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5"/>
          <p:cNvSpPr/>
          <p:nvPr>
            <p:custDataLst>
              <p:tags r:id="rId1"/>
            </p:custDataLst>
          </p:nvPr>
        </p:nvSpPr>
        <p:spPr>
          <a:xfrm>
            <a:off x="8674735" y="2265045"/>
            <a:ext cx="712788" cy="447675"/>
          </a:xfrm>
          <a:prstGeom prst="rect">
            <a:avLst/>
          </a:prstGeom>
          <a:solidFill>
            <a:srgbClr val="FFFFFF"/>
          </a:solidFill>
          <a:ln w="25400" cap="flat" cmpd="sng" algn="ctr">
            <a:noFill/>
            <a:prstDash val="solid"/>
            <a:round/>
            <a:headEnd type="none" w="med" len="med"/>
            <a:tailEnd type="none" w="med" len="med"/>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hangingPunct="1">
              <a:lnSpc>
                <a:spcPct val="100000"/>
              </a:lnSpc>
              <a:spcBef>
                <a:spcPct val="0"/>
              </a:spcBef>
              <a:spcAft>
                <a:spcPct val="0"/>
              </a:spcAft>
              <a:buClrTx/>
              <a:buSzTx/>
              <a:buFontTx/>
              <a:buNone/>
            </a:pPr>
            <a:endParaRPr lang="zh-CN" altLang="en-US">
              <a:solidFill>
                <a:srgbClr val="000000"/>
              </a:solidFill>
              <a:ea typeface="Arial" panose="020B0604020202020204" pitchFamily="34" charset="0"/>
            </a:endParaRPr>
          </a:p>
        </p:txBody>
      </p:sp>
      <p:pic>
        <p:nvPicPr>
          <p:cNvPr id="29699" name="Picture 2"/>
          <p:cNvPicPr/>
          <p:nvPr>
            <p:custDataLst>
              <p:tags r:id="rId2"/>
            </p:custDataLst>
          </p:nvPr>
        </p:nvPicPr>
        <p:blipFill>
          <a:blip r:embed="rId3"/>
          <a:stretch>
            <a:fillRect/>
          </a:stretch>
        </p:blipFill>
        <p:spPr>
          <a:xfrm>
            <a:off x="8041323" y="2895282"/>
            <a:ext cx="1981200" cy="2706688"/>
          </a:xfrm>
          <a:prstGeom prst="rect">
            <a:avLst/>
          </a:prstGeom>
          <a:noFill/>
          <a:ln>
            <a:noFill/>
            <a:miter lim="800000"/>
            <a:headEnd/>
            <a:tailEnd/>
          </a:ln>
        </p:spPr>
      </p:pic>
      <p:sp>
        <p:nvSpPr>
          <p:cNvPr id="29700" name="矩形 6"/>
          <p:cNvSpPr/>
          <p:nvPr>
            <p:custDataLst>
              <p:tags r:id="rId4"/>
            </p:custDataLst>
          </p:nvPr>
        </p:nvSpPr>
        <p:spPr>
          <a:xfrm>
            <a:off x="2915285" y="2680970"/>
            <a:ext cx="733425" cy="1014730"/>
          </a:xfrm>
          <a:prstGeom prst="rect">
            <a:avLst/>
          </a:prstGeom>
          <a:noFill/>
          <a:ln>
            <a:noFill/>
            <a:miter lim="800000"/>
          </a:ln>
        </p:spPr>
        <p:txBody>
          <a:bodyPr wrap="non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6000" b="1">
                <a:solidFill>
                  <a:srgbClr val="FF0000"/>
                </a:solidFill>
              </a:rPr>
              <a:t>B</a:t>
            </a:r>
            <a:endParaRPr lang="zh-CN" altLang="en-US" sz="6000" b="1">
              <a:solidFill>
                <a:srgbClr val="FF0000"/>
              </a:solidFill>
            </a:endParaRPr>
          </a:p>
        </p:txBody>
      </p:sp>
      <p:sp>
        <p:nvSpPr>
          <p:cNvPr id="29701" name="文本框 1"/>
          <p:cNvSpPr/>
          <p:nvPr>
            <p:custDataLst>
              <p:tags r:id="rId5"/>
            </p:custDataLst>
          </p:nvPr>
        </p:nvSpPr>
        <p:spPr>
          <a:xfrm>
            <a:off x="2282825" y="485775"/>
            <a:ext cx="7720013" cy="6297930"/>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lnSpc>
                <a:spcPts val="4600"/>
              </a:lnSpc>
            </a:pPr>
            <a:r>
              <a:rPr lang="en-US" altLang="zh-CN" sz="3200" b="1"/>
              <a:t>3.</a:t>
            </a:r>
            <a:r>
              <a:rPr lang="zh-CN" altLang="en-US" sz="3200" b="1"/>
              <a:t>文学艺术是社会经济、政治的反映，是一个时代最容易植入人们心灵的文化成果。下列文化成果属于图中所示人物、被誉为“俄国革命的镜子”的文化巨匠的是（        ）</a:t>
            </a:r>
            <a:endParaRPr lang="en-US" altLang="zh-CN" sz="3200" b="1"/>
          </a:p>
          <a:p>
            <a:pPr marL="0" marR="0" lvl="0" indent="0" eaLnBrk="1" hangingPunct="1">
              <a:lnSpc>
                <a:spcPts val="4600"/>
              </a:lnSpc>
            </a:pPr>
            <a:r>
              <a:rPr lang="zh-CN" altLang="zh-CN" sz="3200" b="1"/>
              <a:t>①</a:t>
            </a:r>
            <a:r>
              <a:rPr lang="en-US" altLang="zh-CN" sz="3200" b="1"/>
              <a:t>《</a:t>
            </a:r>
            <a:r>
              <a:rPr lang="zh-CN" altLang="en-US" sz="3200" b="1"/>
              <a:t>战争与和平</a:t>
            </a:r>
            <a:r>
              <a:rPr lang="en-US" altLang="zh-CN" sz="3200" b="1"/>
              <a:t>》   </a:t>
            </a:r>
            <a:r>
              <a:rPr lang="zh-CN" altLang="zh-CN" sz="3200" b="1"/>
              <a:t>②</a:t>
            </a:r>
            <a:r>
              <a:rPr lang="en-US" altLang="zh-CN" sz="3200" b="1"/>
              <a:t>《</a:t>
            </a:r>
            <a:r>
              <a:rPr lang="zh-CN" altLang="en-US" sz="3200" b="1"/>
              <a:t>复活</a:t>
            </a:r>
            <a:r>
              <a:rPr lang="en-US" altLang="zh-CN" sz="3200" b="1"/>
              <a:t>》</a:t>
            </a:r>
            <a:endParaRPr lang="en-US" altLang="zh-CN" sz="3200" b="1"/>
          </a:p>
          <a:p>
            <a:pPr marL="0" marR="0" lvl="0" indent="0" eaLnBrk="1" hangingPunct="1">
              <a:lnSpc>
                <a:spcPts val="4600"/>
              </a:lnSpc>
            </a:pPr>
            <a:r>
              <a:rPr lang="zh-CN" altLang="zh-CN" sz="3200" b="1"/>
              <a:t>③</a:t>
            </a:r>
            <a:r>
              <a:rPr lang="en-US" altLang="zh-CN" sz="3200" b="1"/>
              <a:t>《</a:t>
            </a:r>
            <a:r>
              <a:rPr lang="zh-CN" altLang="en-US" sz="3200" b="1"/>
              <a:t>英雄交响曲</a:t>
            </a:r>
            <a:r>
              <a:rPr lang="en-US" altLang="zh-CN" sz="3200" b="1"/>
              <a:t>》</a:t>
            </a:r>
            <a:endParaRPr lang="en-US" altLang="zh-CN" sz="3200" b="1"/>
          </a:p>
          <a:p>
            <a:pPr marL="0" marR="0" lvl="0" indent="0" eaLnBrk="1" hangingPunct="1">
              <a:lnSpc>
                <a:spcPts val="4600"/>
              </a:lnSpc>
            </a:pPr>
            <a:r>
              <a:rPr lang="zh-CN" altLang="zh-CN" sz="3200" b="1"/>
              <a:t>④</a:t>
            </a:r>
            <a:r>
              <a:rPr lang="en-US" altLang="zh-CN" sz="3200" b="1"/>
              <a:t>《</a:t>
            </a:r>
            <a:r>
              <a:rPr lang="zh-CN" altLang="en-US" sz="3200" b="1"/>
              <a:t>安娜卡列尼娜</a:t>
            </a:r>
            <a:r>
              <a:rPr lang="en-US" altLang="zh-CN" sz="3200" b="1"/>
              <a:t>》</a:t>
            </a:r>
            <a:endParaRPr lang="en-US" altLang="zh-CN" sz="3200" b="1"/>
          </a:p>
          <a:p>
            <a:pPr marL="0" marR="0" lvl="0" indent="0" eaLnBrk="1" hangingPunct="1">
              <a:lnSpc>
                <a:spcPts val="4600"/>
              </a:lnSpc>
              <a:spcBef>
                <a:spcPts val="2400"/>
              </a:spcBef>
            </a:pPr>
            <a:r>
              <a:rPr lang="en-US" altLang="zh-CN" sz="3200" b="1"/>
              <a:t>A.</a:t>
            </a:r>
            <a:r>
              <a:rPr lang="zh-CN" altLang="zh-CN" sz="3200" b="1"/>
              <a:t>①②③</a:t>
            </a:r>
            <a:r>
              <a:rPr lang="en-US" altLang="zh-CN" sz="3200" b="1"/>
              <a:t>   B.</a:t>
            </a:r>
            <a:r>
              <a:rPr lang="zh-CN" altLang="zh-CN" sz="3200" b="1"/>
              <a:t>①②④</a:t>
            </a:r>
            <a:r>
              <a:rPr lang="en-US" altLang="zh-CN" sz="3200" b="1"/>
              <a:t>   C.</a:t>
            </a:r>
            <a:r>
              <a:rPr lang="zh-CN" altLang="zh-CN" sz="3200" b="1"/>
              <a:t>①③④</a:t>
            </a:r>
            <a:r>
              <a:rPr lang="en-US" altLang="zh-CN" sz="3200" b="1"/>
              <a:t>   D.</a:t>
            </a:r>
            <a:r>
              <a:rPr lang="zh-CN" altLang="zh-CN" sz="3200" b="1"/>
              <a:t>②③④</a:t>
            </a:r>
            <a:endParaRPr lang="zh-CN" altLang="zh-CN"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additive="base">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5"/>
          <p:cNvSpPr/>
          <p:nvPr>
            <p:custDataLst>
              <p:tags r:id="rId1"/>
            </p:custDataLst>
          </p:nvPr>
        </p:nvSpPr>
        <p:spPr>
          <a:xfrm>
            <a:off x="8621712" y="3205162"/>
            <a:ext cx="711200" cy="446088"/>
          </a:xfrm>
          <a:prstGeom prst="rect">
            <a:avLst/>
          </a:prstGeom>
          <a:solidFill>
            <a:srgbClr val="FFFFFF"/>
          </a:solidFill>
          <a:ln w="25400" cap="flat" cmpd="sng" algn="ctr">
            <a:noFill/>
            <a:prstDash val="solid"/>
            <a:round/>
            <a:headEnd type="none" w="med" len="med"/>
            <a:tailEnd type="none" w="med" len="med"/>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hangingPunct="1">
              <a:lnSpc>
                <a:spcPct val="100000"/>
              </a:lnSpc>
              <a:spcBef>
                <a:spcPct val="0"/>
              </a:spcBef>
              <a:spcAft>
                <a:spcPct val="0"/>
              </a:spcAft>
              <a:buClrTx/>
              <a:buSzTx/>
              <a:buFontTx/>
              <a:buNone/>
            </a:pPr>
            <a:endParaRPr lang="zh-CN" altLang="en-US">
              <a:solidFill>
                <a:srgbClr val="000000"/>
              </a:solidFill>
              <a:ea typeface="Arial" panose="020B0604020202020204" pitchFamily="34" charset="0"/>
            </a:endParaRPr>
          </a:p>
        </p:txBody>
      </p:sp>
      <p:sp>
        <p:nvSpPr>
          <p:cNvPr id="30723" name="文本框 1"/>
          <p:cNvSpPr/>
          <p:nvPr>
            <p:custDataLst>
              <p:tags r:id="rId2"/>
            </p:custDataLst>
          </p:nvPr>
        </p:nvSpPr>
        <p:spPr>
          <a:xfrm>
            <a:off x="2514600" y="762000"/>
            <a:ext cx="7391400" cy="475932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lnSpc>
                <a:spcPts val="5200"/>
              </a:lnSpc>
            </a:pPr>
            <a:r>
              <a:rPr lang="en-US" altLang="zh-CN" sz="3600" b="1"/>
              <a:t>4.</a:t>
            </a:r>
            <a:r>
              <a:rPr lang="zh-CN" altLang="en-US" sz="3600" b="1"/>
              <a:t>失聪并没有使他倒下，他扼住了命运的咽喉，让后人从</a:t>
            </a:r>
            <a:r>
              <a:rPr lang="en-US" altLang="zh-CN" sz="3600" b="1"/>
              <a:t>《</a:t>
            </a:r>
            <a:r>
              <a:rPr lang="zh-CN" altLang="en-US" sz="3600" b="1"/>
              <a:t>命运交响曲</a:t>
            </a:r>
            <a:r>
              <a:rPr lang="en-US" altLang="zh-CN" sz="3600" b="1"/>
              <a:t>》</a:t>
            </a:r>
            <a:r>
              <a:rPr lang="zh-CN" altLang="en-US" sz="3600" b="1"/>
              <a:t>中感受到生命的成长，在</a:t>
            </a:r>
            <a:r>
              <a:rPr lang="en-US" altLang="zh-CN" sz="3600" b="1"/>
              <a:t>《</a:t>
            </a:r>
            <a:r>
              <a:rPr lang="zh-CN" altLang="en-US" sz="3600" b="1"/>
              <a:t>英雄交响曲</a:t>
            </a:r>
            <a:r>
              <a:rPr lang="en-US" altLang="zh-CN" sz="3600" b="1"/>
              <a:t>》</a:t>
            </a:r>
            <a:r>
              <a:rPr lang="zh-CN" altLang="en-US" sz="3600" b="1"/>
              <a:t>中聆听到正义的力量。他是（           ）</a:t>
            </a:r>
            <a:endParaRPr lang="en-US" altLang="zh-CN" sz="3600" b="1"/>
          </a:p>
          <a:p>
            <a:pPr marL="0" marR="0" lvl="0" indent="0" eaLnBrk="1" hangingPunct="1">
              <a:lnSpc>
                <a:spcPts val="5200"/>
              </a:lnSpc>
            </a:pPr>
            <a:r>
              <a:rPr lang="en-US" altLang="zh-CN" sz="3600" b="1"/>
              <a:t>A.</a:t>
            </a:r>
            <a:r>
              <a:rPr lang="zh-CN" altLang="en-US" sz="3600" b="1"/>
              <a:t>达利             </a:t>
            </a:r>
            <a:r>
              <a:rPr lang="en-US" altLang="zh-CN" sz="3600" b="1"/>
              <a:t>B.</a:t>
            </a:r>
            <a:r>
              <a:rPr lang="zh-CN" altLang="en-US" sz="3600" b="1"/>
              <a:t>贝多芬</a:t>
            </a:r>
            <a:endParaRPr lang="en-US" altLang="zh-CN" sz="3600" b="1"/>
          </a:p>
          <a:p>
            <a:pPr marL="0" marR="0" lvl="0" indent="0" eaLnBrk="1" hangingPunct="1">
              <a:lnSpc>
                <a:spcPts val="5200"/>
              </a:lnSpc>
            </a:pPr>
            <a:r>
              <a:rPr lang="en-US" altLang="zh-CN" sz="3600" b="1"/>
              <a:t>C.</a:t>
            </a:r>
            <a:r>
              <a:rPr lang="zh-CN" altLang="en-US" sz="3600" b="1"/>
              <a:t>梵</a:t>
            </a:r>
            <a:r>
              <a:rPr lang="en-US" altLang="zh-CN" sz="3600" b="1"/>
              <a:t>·</a:t>
            </a:r>
            <a:r>
              <a:rPr lang="zh-CN" altLang="en-US" sz="3600" b="1"/>
              <a:t>高            </a:t>
            </a:r>
            <a:r>
              <a:rPr lang="en-US" altLang="zh-CN" sz="3600" b="1"/>
              <a:t>D.</a:t>
            </a:r>
            <a:r>
              <a:rPr lang="zh-CN" altLang="en-US" sz="3600" b="1"/>
              <a:t>毕加索</a:t>
            </a:r>
            <a:endParaRPr lang="zh-CN" altLang="en-US" sz="3600" b="1"/>
          </a:p>
        </p:txBody>
      </p:sp>
      <p:sp>
        <p:nvSpPr>
          <p:cNvPr id="30724" name="矩形 4"/>
          <p:cNvSpPr/>
          <p:nvPr>
            <p:custDataLst>
              <p:tags r:id="rId3"/>
            </p:custDataLst>
          </p:nvPr>
        </p:nvSpPr>
        <p:spPr>
          <a:xfrm>
            <a:off x="4267200" y="3251200"/>
            <a:ext cx="733425" cy="1014730"/>
          </a:xfrm>
          <a:prstGeom prst="rect">
            <a:avLst/>
          </a:prstGeom>
          <a:noFill/>
          <a:ln>
            <a:noFill/>
            <a:miter lim="800000"/>
          </a:ln>
        </p:spPr>
        <p:txBody>
          <a:bodyPr wrap="non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r>
              <a:rPr lang="en-US" altLang="zh-CN" sz="6000" b="1">
                <a:solidFill>
                  <a:srgbClr val="FF0000"/>
                </a:solidFill>
              </a:rPr>
              <a:t>B</a:t>
            </a:r>
            <a:endParaRPr lang="zh-CN" altLang="en-US" sz="6000" b="1">
              <a:solidFill>
                <a:srgbClr val="FF0000"/>
              </a:solidFill>
            </a:endParaRPr>
          </a:p>
        </p:txBody>
      </p:sp>
      <p:pic>
        <p:nvPicPr>
          <p:cNvPr id="30726" name="New picture" hidden="1"/>
          <p:cNvPicPr/>
          <p:nvPr>
            <p:custDataLst>
              <p:tags r:id="rId4"/>
            </p:custDataLst>
          </p:nvPr>
        </p:nvPicPr>
        <p:blipFill>
          <a:blip r:embed="rId5"/>
          <a:stretch>
            <a:fillRect/>
          </a:stretch>
        </p:blipFill>
        <p:spPr>
          <a:xfrm>
            <a:off x="10172700" y="10617200"/>
            <a:ext cx="254000" cy="2921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additive="base">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5" descr="50bd2808g63659f8094a7"/>
          <p:cNvPicPr>
            <a:picLocks noChangeAspect="1"/>
          </p:cNvPicPr>
          <p:nvPr>
            <p:custDataLst>
              <p:tags r:id="rId1"/>
            </p:custDataLst>
          </p:nvPr>
        </p:nvPicPr>
        <p:blipFill>
          <a:blip r:embed="rId2"/>
          <a:stretch>
            <a:fillRect/>
          </a:stretch>
        </p:blipFill>
        <p:spPr>
          <a:xfrm>
            <a:off x="608330" y="719455"/>
            <a:ext cx="5894705" cy="3429635"/>
          </a:xfrm>
          <a:prstGeom prst="rect">
            <a:avLst/>
          </a:prstGeom>
          <a:noFill/>
          <a:ln w="9525">
            <a:noFill/>
          </a:ln>
        </p:spPr>
      </p:pic>
      <p:sp>
        <p:nvSpPr>
          <p:cNvPr id="13315" name="矩形 2"/>
          <p:cNvSpPr>
            <a:spLocks noChangeArrowheads="1"/>
          </p:cNvSpPr>
          <p:nvPr>
            <p:custDataLst>
              <p:tags r:id="rId3"/>
            </p:custDataLst>
          </p:nvPr>
        </p:nvSpPr>
        <p:spPr bwMode="auto">
          <a:xfrm>
            <a:off x="1847850" y="4149725"/>
            <a:ext cx="8353425" cy="2306638"/>
          </a:xfrm>
          <a:prstGeom prst="rect">
            <a:avLst/>
          </a:prstGeom>
          <a:solidFill>
            <a:schemeClr val="accent2">
              <a:lumMod val="40000"/>
              <a:lumOff val="60000"/>
            </a:schemeClr>
          </a:solidFill>
          <a:ln w="9525">
            <a:noFill/>
            <a:miter lim="800000"/>
          </a:ln>
        </p:spPr>
        <p:txBody>
          <a:bodyPr>
            <a:spAutoFit/>
          </a:body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0000FF"/>
                </a:solidFill>
                <a:effectLst/>
                <a:uLnTx/>
                <a:uFillTx/>
                <a:latin typeface="宋体" panose="02010600030101010101" pitchFamily="2" charset="-122"/>
                <a:ea typeface="微软雅黑" panose="020B0503020204020204" pitchFamily="34" charset="-122"/>
                <a:cs typeface="+mn-cs"/>
              </a:rPr>
              <a:t>     </a:t>
            </a:r>
            <a:r>
              <a:rPr kumimoji="0" lang="en-US" altLang="zh-CN" sz="3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17</a:t>
            </a:r>
            <a:r>
              <a:rPr kumimoji="0" lang="zh-CN" altLang="en-US" sz="3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世纪的</a:t>
            </a:r>
            <a:r>
              <a:rPr kumimoji="0" lang="zh-CN" altLang="en-US" sz="3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牛顿</a:t>
            </a:r>
            <a:r>
              <a:rPr kumimoji="0" lang="zh-CN" altLang="en-US" sz="3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把造物主从无生命现象的研究领域驱逐出去；</a:t>
            </a:r>
            <a:r>
              <a:rPr kumimoji="0" lang="en-US" altLang="zh-CN" sz="3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19</a:t>
            </a:r>
            <a:r>
              <a:rPr kumimoji="0" lang="zh-CN" altLang="en-US" sz="3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世纪把造物主从有生命现象的研究领域驱逐出去的是</a:t>
            </a:r>
            <a:r>
              <a:rPr kumimoji="0" lang="zh-CN" altLang="en-US" sz="32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达尔文</a:t>
            </a:r>
            <a:r>
              <a:rPr kumimoji="0" lang="zh-CN" altLang="en-US" sz="3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en-US" sz="3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9219" name="Rectangle 6"/>
          <p:cNvSpPr/>
          <p:nvPr>
            <p:custDataLst>
              <p:tags r:id="rId4"/>
            </p:custDataLst>
          </p:nvPr>
        </p:nvSpPr>
        <p:spPr>
          <a:xfrm>
            <a:off x="6888163" y="865188"/>
            <a:ext cx="3529012" cy="3044825"/>
          </a:xfrm>
          <a:prstGeom prst="rect">
            <a:avLst/>
          </a:prstGeom>
          <a:noFill/>
          <a:ln w="9525">
            <a:noFill/>
          </a:ln>
        </p:spPr>
        <p:txBody>
          <a:bodyPr anchor="ctr">
            <a:spAutoFit/>
          </a:bodyPr>
          <a:lstStyle/>
          <a:p>
            <a:pPr>
              <a:lnSpc>
                <a:spcPct val="150000"/>
              </a:lnSpc>
            </a:pPr>
            <a:r>
              <a:rPr lang="zh-CN" altLang="en-US" sz="3200" b="1">
                <a:latin typeface="宋体" panose="02010600030101010101" pitchFamily="2" charset="-122"/>
                <a:ea typeface="宋体" panose="02010600030101010101" pitchFamily="2" charset="-122"/>
              </a:rPr>
              <a:t>威斯敏斯特教堂内景，图中左侧为牛顿墓，右侧为达尔文墓</a:t>
            </a:r>
            <a:r>
              <a:rPr lang="zh-CN" altLang="en-US" sz="3200">
                <a:latin typeface="宋体" panose="02010600030101010101" pitchFamily="2" charset="-122"/>
                <a:ea typeface="宋体" panose="02010600030101010101" pitchFamily="2" charset="-122"/>
              </a:rPr>
              <a:t> 。</a:t>
            </a:r>
            <a:endParaRPr lang="zh-CN" altLang="en-US" sz="320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ppt_x</p:attrName>
                                        </p:attrNameLst>
                                      </p:cBhvr>
                                      <p:tavLst>
                                        <p:tav tm="0">
                                          <p:val>
                                            <p:strVal val="#ppt_x"/>
                                          </p:val>
                                        </p:tav>
                                        <p:tav tm="100000">
                                          <p:val>
                                            <p:strVal val="#ppt_x"/>
                                          </p:val>
                                        </p:tav>
                                      </p:tavLst>
                                    </p:anim>
                                    <p:anim calcmode="lin" valueType="num">
                                      <p:cBhvr>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内容占位符 20482"/>
          <p:cNvSpPr>
            <a:spLocks noGrp="1"/>
          </p:cNvSpPr>
          <p:nvPr>
            <p:ph idx="4294967295"/>
            <p:custDataLst>
              <p:tags r:id="rId1"/>
            </p:custDataLst>
          </p:nvPr>
        </p:nvSpPr>
        <p:spPr>
          <a:xfrm>
            <a:off x="0" y="1405890"/>
            <a:ext cx="8660130" cy="1609090"/>
          </a:xfrm>
        </p:spPr>
        <p:txBody>
          <a:bodyPr anchor="t">
            <a:normAutofit/>
          </a:bodyPr>
          <a:lstStyle/>
          <a:p>
            <a:pPr marL="0" indent="0">
              <a:buNone/>
            </a:pPr>
            <a:r>
              <a:rPr lang="en-US" altLang="zh-CN" sz="3110" b="1">
                <a:solidFill>
                  <a:srgbClr val="FF0000"/>
                </a:solidFill>
                <a:latin typeface="黑体" panose="02010609060101010101" pitchFamily="49" charset="-122"/>
                <a:ea typeface="黑体" panose="02010609060101010101" pitchFamily="49" charset="-122"/>
              </a:rPr>
              <a:t>1</a:t>
            </a:r>
            <a:r>
              <a:rPr lang="zh-CN" altLang="en-US" sz="3110" b="1">
                <a:solidFill>
                  <a:srgbClr val="FF0000"/>
                </a:solidFill>
                <a:latin typeface="黑体" panose="02010609060101010101" pitchFamily="49" charset="-122"/>
                <a:ea typeface="黑体" panose="02010609060101010101" pitchFamily="49" charset="-122"/>
              </a:rPr>
              <a:t>、发展背景：</a:t>
            </a:r>
            <a:r>
              <a:rPr lang="zh-CN" altLang="en-US" sz="3110" b="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随着资本主义的产生和发展，自然科学从宗教神学的束缚中解放出来。</a:t>
            </a:r>
            <a:endParaRPr lang="zh-CN" altLang="en-US" sz="3110" b="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5122" name="矩形 20486"/>
          <p:cNvSpPr/>
          <p:nvPr>
            <p:custDataLst>
              <p:tags r:id="rId2"/>
            </p:custDataLst>
          </p:nvPr>
        </p:nvSpPr>
        <p:spPr>
          <a:xfrm>
            <a:off x="6816725" y="6091873"/>
            <a:ext cx="3115945" cy="398780"/>
          </a:xfrm>
          <a:prstGeom prst="rect">
            <a:avLst/>
          </a:prstGeom>
          <a:noFill/>
          <a:ln w="9525">
            <a:noFill/>
          </a:ln>
        </p:spPr>
        <p:txBody>
          <a:bodyPr wrap="none" anchor="ctr">
            <a:spAutoFit/>
          </a:bodyPr>
          <a:lstStyle/>
          <a:p>
            <a:pPr>
              <a:spcBef>
                <a:spcPct val="0"/>
              </a:spcBef>
            </a:pPr>
            <a:r>
              <a:rPr lang="en-US" altLang="zh-CN" sz="2000" b="1">
                <a:latin typeface="Verdana" panose="020B0604030504040204" pitchFamily="34" charset="0"/>
                <a:ea typeface="宋体" panose="02010600030101010101" pitchFamily="2" charset="-122"/>
              </a:rPr>
              <a:t>1643.1.4~1727.3.31</a:t>
            </a:r>
            <a:endParaRPr lang="en-US" altLang="zh-CN" sz="1800" b="1">
              <a:latin typeface="Verdana" panose="020B0604030504040204" pitchFamily="34" charset="0"/>
              <a:ea typeface="宋体" panose="02010600030101010101" pitchFamily="2" charset="-122"/>
            </a:endParaRPr>
          </a:p>
        </p:txBody>
      </p:sp>
      <p:pic>
        <p:nvPicPr>
          <p:cNvPr id="5123" name="图片 20487" descr="艾萨克·牛顿"/>
          <p:cNvPicPr>
            <a:picLocks noChangeAspect="1"/>
          </p:cNvPicPr>
          <p:nvPr>
            <p:custDataLst>
              <p:tags r:id="rId3"/>
            </p:custDataLst>
          </p:nvPr>
        </p:nvPicPr>
        <p:blipFill>
          <a:blip r:embed="rId4"/>
          <a:stretch>
            <a:fillRect/>
          </a:stretch>
        </p:blipFill>
        <p:spPr>
          <a:xfrm>
            <a:off x="7032625" y="2919413"/>
            <a:ext cx="2547938" cy="3097212"/>
          </a:xfrm>
          <a:prstGeom prst="rect">
            <a:avLst/>
          </a:prstGeom>
          <a:noFill/>
          <a:ln w="9525">
            <a:noFill/>
          </a:ln>
        </p:spPr>
      </p:pic>
      <p:sp>
        <p:nvSpPr>
          <p:cNvPr id="20489" name="矩形 20488"/>
          <p:cNvSpPr/>
          <p:nvPr>
            <p:custDataLst>
              <p:tags r:id="rId5"/>
            </p:custDataLst>
          </p:nvPr>
        </p:nvSpPr>
        <p:spPr>
          <a:xfrm>
            <a:off x="920750" y="3014980"/>
            <a:ext cx="5895975" cy="2676525"/>
          </a:xfrm>
          <a:prstGeom prst="rect">
            <a:avLst/>
          </a:prstGeom>
          <a:noFill/>
          <a:ln w="9525">
            <a:noFill/>
          </a:ln>
        </p:spPr>
        <p:txBody>
          <a:bodyPr wrap="square" anchor="t">
            <a:spAutoFit/>
          </a:bodyPr>
          <a:lstStyle/>
          <a:p>
            <a:pPr indent="0">
              <a:buClr>
                <a:schemeClr val="tx2"/>
              </a:buClr>
              <a:buSzPct val="70000"/>
              <a:buFont typeface="Wingdings" panose="05000000000000000000" pitchFamily="2" charset="2"/>
              <a:buNone/>
            </a:pPr>
            <a:r>
              <a:rPr lang="en-US" altLang="zh-CN" sz="2800" b="1">
                <a:latin typeface="Verdana" panose="020B0604030504040204" pitchFamily="34" charset="0"/>
                <a:ea typeface="黑体" panose="02010609060101010101" pitchFamily="49" charset="-122"/>
              </a:rPr>
              <a:t>2</a:t>
            </a:r>
            <a:r>
              <a:rPr lang="zh-CN" altLang="en-US" sz="2800" b="1">
                <a:latin typeface="Verdana" panose="020B0604030504040204" pitchFamily="34" charset="0"/>
                <a:ea typeface="黑体" panose="02010609060101010101" pitchFamily="49" charset="-122"/>
              </a:rPr>
              <a:t>、代表：</a:t>
            </a:r>
            <a:endParaRPr lang="zh-CN" altLang="en-US" sz="2800" b="1">
              <a:latin typeface="Verdana" panose="020B0604030504040204" pitchFamily="34" charset="0"/>
              <a:ea typeface="黑体" panose="02010609060101010101" pitchFamily="49" charset="-122"/>
            </a:endParaRPr>
          </a:p>
          <a:p>
            <a:pPr indent="0">
              <a:buClr>
                <a:schemeClr val="tx2"/>
              </a:buClr>
              <a:buSzPct val="70000"/>
              <a:buFont typeface="Wingdings" panose="05000000000000000000" pitchFamily="2" charset="2"/>
              <a:buNone/>
            </a:pPr>
            <a:r>
              <a:rPr lang="zh-CN" altLang="en-US" sz="2800" b="1">
                <a:latin typeface="Verdana" panose="020B0604030504040204" pitchFamily="34" charset="0"/>
                <a:ea typeface="黑体" panose="02010609060101010101" pitchFamily="49" charset="-122"/>
              </a:rPr>
              <a:t>（</a:t>
            </a:r>
            <a:r>
              <a:rPr lang="en-US" altLang="zh-CN" sz="2800" b="1">
                <a:latin typeface="Verdana" panose="020B0604030504040204" pitchFamily="34" charset="0"/>
                <a:ea typeface="黑体" panose="02010609060101010101" pitchFamily="49" charset="-122"/>
              </a:rPr>
              <a:t>1</a:t>
            </a:r>
            <a:r>
              <a:rPr lang="zh-CN" altLang="en-US" sz="2800" b="1">
                <a:latin typeface="Verdana" panose="020B0604030504040204" pitchFamily="34" charset="0"/>
                <a:ea typeface="黑体" panose="02010609060101010101" pitchFamily="49" charset="-122"/>
              </a:rPr>
              <a:t>）牛顿：英国科学家牛顿是近代自然科学的奠基人之一</a:t>
            </a:r>
            <a:endParaRPr lang="zh-CN" altLang="en-US" sz="2800" b="1">
              <a:latin typeface="Verdana" panose="020B0604030504040204" pitchFamily="34" charset="0"/>
              <a:ea typeface="黑体" panose="02010609060101010101" pitchFamily="49" charset="-122"/>
            </a:endParaRPr>
          </a:p>
          <a:p>
            <a:pPr indent="0">
              <a:buClr>
                <a:schemeClr val="tx2"/>
              </a:buClr>
              <a:buSzPct val="70000"/>
              <a:buFont typeface="Wingdings" panose="05000000000000000000" pitchFamily="2" charset="2"/>
              <a:buNone/>
            </a:pPr>
            <a:r>
              <a:rPr lang="zh-CN" altLang="en-US" sz="2800" b="1">
                <a:latin typeface="Verdana" panose="020B0604030504040204" pitchFamily="34" charset="0"/>
                <a:ea typeface="黑体" panose="02010609060101010101" pitchFamily="49" charset="-122"/>
                <a:sym typeface="+mn-ea"/>
              </a:rPr>
              <a:t>（</a:t>
            </a:r>
            <a:r>
              <a:rPr lang="en-US" altLang="zh-CN" sz="2800" b="1">
                <a:latin typeface="Verdana" panose="020B0604030504040204" pitchFamily="34" charset="0"/>
                <a:ea typeface="黑体" panose="02010609060101010101" pitchFamily="49" charset="-122"/>
                <a:sym typeface="+mn-ea"/>
              </a:rPr>
              <a:t>2</a:t>
            </a:r>
            <a:r>
              <a:rPr lang="zh-CN" altLang="en-US" sz="2800" b="1">
                <a:latin typeface="Verdana" panose="020B0604030504040204" pitchFamily="34" charset="0"/>
                <a:ea typeface="黑体" panose="02010609060101010101" pitchFamily="49" charset="-122"/>
                <a:sym typeface="+mn-ea"/>
              </a:rPr>
              <a:t>）</a:t>
            </a:r>
            <a:r>
              <a:rPr lang="zh-CN" altLang="en-US" sz="28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华文彩云" pitchFamily="2" charset="-122"/>
                <a:ea typeface="华文彩云" pitchFamily="2" charset="-122"/>
                <a:sym typeface="+mn-ea"/>
              </a:rPr>
              <a:t>研究领域：</a:t>
            </a:r>
            <a:r>
              <a:rPr lang="zh-CN" altLang="zh-CN" sz="28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天文学、数学、</a:t>
            </a:r>
            <a:endParaRPr lang="zh-CN" altLang="zh-CN" sz="28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endParaRPr>
          </a:p>
          <a:p>
            <a:pPr indent="0">
              <a:buClr>
                <a:schemeClr val="tx2"/>
              </a:buClr>
              <a:buSzPct val="70000"/>
              <a:buFont typeface="Wingdings" panose="05000000000000000000" pitchFamily="2" charset="2"/>
              <a:buNone/>
            </a:pPr>
            <a:r>
              <a:rPr lang="zh-CN" altLang="zh-CN" sz="28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力学</a:t>
            </a:r>
            <a:endParaRPr lang="zh-CN" altLang="zh-CN" sz="2800" b="1">
              <a:solidFill>
                <a:srgbClr val="0000CC"/>
              </a:solidFill>
              <a:effectLst>
                <a:outerShdw blurRad="38100" dist="38100" dir="2700000">
                  <a:srgbClr val="C0C0C0"/>
                </a:outerShdw>
              </a:effectLst>
              <a:latin typeface="黑体" panose="02010609060101010101" pitchFamily="49" charset="-122"/>
              <a:ea typeface="黑体" panose="02010609060101010101" pitchFamily="49" charset="-122"/>
            </a:endParaRPr>
          </a:p>
          <a:p>
            <a:pPr indent="0">
              <a:buClr>
                <a:schemeClr val="tx2"/>
              </a:buClr>
              <a:buSzPct val="70000"/>
              <a:buFont typeface="Wingdings" panose="05000000000000000000" pitchFamily="2" charset="2"/>
              <a:buNone/>
            </a:pPr>
            <a:endParaRPr lang="zh-CN" altLang="en-US" sz="2800" b="1">
              <a:latin typeface="Verdana" panose="020B0604030504040204" pitchFamily="34" charset="0"/>
              <a:ea typeface="黑体" panose="02010609060101010101" pitchFamily="49" charset="-122"/>
            </a:endParaRPr>
          </a:p>
        </p:txBody>
      </p:sp>
      <p:sp>
        <p:nvSpPr>
          <p:cNvPr id="2" name="文本框 1"/>
          <p:cNvSpPr txBox="1"/>
          <p:nvPr>
            <p:custDataLst>
              <p:tags r:id="rId6"/>
            </p:custDataLst>
          </p:nvPr>
        </p:nvSpPr>
        <p:spPr>
          <a:xfrm>
            <a:off x="278765" y="677545"/>
            <a:ext cx="2262505" cy="645160"/>
          </a:xfrm>
          <a:prstGeom prst="rect">
            <a:avLst/>
          </a:prstGeom>
          <a:solidFill>
            <a:srgbClr val="FFFF00"/>
          </a:solidFill>
        </p:spPr>
        <p:txBody>
          <a:bodyPr wrap="square" rtlCol="0" anchor="t">
            <a:spAutoFit/>
          </a:bodyPr>
          <a:lstStyle/>
          <a:p>
            <a:pPr marL="0" lvl="0" indent="0" algn="ctr" eaLnBrk="1" hangingPunct="1"/>
            <a:r>
              <a:rPr lang="zh-CN" altLang="en-US" sz="3600" b="1">
                <a:solidFill>
                  <a:srgbClr val="0000FF"/>
                </a:solidFill>
                <a:latin typeface="Calibri" panose="020F0502020204030204"/>
                <a:ea typeface="微软雅黑" panose="020B0503020204020204" pitchFamily="34" charset="-122"/>
                <a:sym typeface="+mn-ea"/>
              </a:rPr>
              <a:t>一</a:t>
            </a:r>
            <a:r>
              <a:rPr lang="en-US" altLang="zh-CN" sz="3600" b="1">
                <a:solidFill>
                  <a:srgbClr val="0000FF"/>
                </a:solidFill>
                <a:latin typeface="Calibri" panose="020F0502020204030204"/>
                <a:ea typeface="微软雅黑" panose="020B0503020204020204" pitchFamily="34" charset="-122"/>
                <a:sym typeface="+mn-ea"/>
              </a:rPr>
              <a:t>.</a:t>
            </a:r>
            <a:r>
              <a:rPr lang="zh-CN" altLang="en-US" sz="3600" b="1">
                <a:solidFill>
                  <a:srgbClr val="0000FF"/>
                </a:solidFill>
                <a:latin typeface="Calibri" panose="020F0502020204030204"/>
                <a:ea typeface="微软雅黑" panose="020B0503020204020204" pitchFamily="34" charset="-122"/>
                <a:sym typeface="+mn-ea"/>
              </a:rPr>
              <a:t>科学家</a:t>
            </a:r>
            <a:endParaRPr lang="zh-CN" altLang="en-US" sz="3600" b="1">
              <a:solidFill>
                <a:srgbClr val="0000FF"/>
              </a:solidFill>
              <a:latin typeface="Calibri" panose="020F0502020204030204"/>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9">
                                            <p:txEl>
                                              <p:charRg st="6" end="38"/>
                                            </p:txEl>
                                          </p:spTgt>
                                        </p:tgtEl>
                                        <p:attrNameLst>
                                          <p:attrName>style.visibility</p:attrName>
                                        </p:attrNameLst>
                                      </p:cBhvr>
                                      <p:to>
                                        <p:strVal val="visible"/>
                                      </p:to>
                                    </p:set>
                                    <p:animEffect transition="in" filter="box(in)">
                                      <p:cBhvr>
                                        <p:cTn id="7" dur="500"/>
                                        <p:tgtEl>
                                          <p:spTgt spid="20489">
                                            <p:txEl>
                                              <p:charRg st="6" end="38"/>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9">
                                            <p:txEl>
                                              <p:charRg st="2" end="2"/>
                                            </p:txEl>
                                          </p:spTgt>
                                        </p:tgtEl>
                                        <p:attrNameLst>
                                          <p:attrName>style.visibility</p:attrName>
                                        </p:attrNameLst>
                                      </p:cBhvr>
                                      <p:to>
                                        <p:strVal val="visible"/>
                                      </p:to>
                                    </p:set>
                                    <p:animEffect transition="in" filter="box(in)">
                                      <p:cBhvr>
                                        <p:cTn id="12" dur="500"/>
                                        <p:tgtEl>
                                          <p:spTgt spid="20489">
                                            <p:txEl>
                                              <p:char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9">
                                            <p:txEl>
                                              <p:charRg st="3" end="3"/>
                                            </p:txEl>
                                          </p:spTgt>
                                        </p:tgtEl>
                                        <p:attrNameLst>
                                          <p:attrName>style.visibility</p:attrName>
                                        </p:attrNameLst>
                                      </p:cBhvr>
                                      <p:to>
                                        <p:strVal val="visible"/>
                                      </p:to>
                                    </p:set>
                                    <p:animEffect transition="in" filter="box(in)">
                                      <p:cBhvr>
                                        <p:cTn id="17" dur="500"/>
                                        <p:tgtEl>
                                          <p:spTgt spid="20489">
                                            <p:txEl>
                                              <p:char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custDataLst>
              <p:tags r:id="rId1"/>
            </p:custDataLst>
          </p:nvPr>
        </p:nvSpPr>
        <p:spPr bwMode="auto">
          <a:xfrm>
            <a:off x="5448300" y="550545"/>
            <a:ext cx="5478780" cy="6185535"/>
          </a:xfrm>
          <a:prstGeom prst="rect">
            <a:avLst/>
          </a:prstGeom>
          <a:noFill/>
          <a:ln w="9525">
            <a:noFill/>
            <a:miter lim="800000"/>
          </a:ln>
          <a:effectLst/>
        </p:spPr>
        <p:txBody>
          <a:bodyPr wrap="square" anchor="ctr">
            <a:spAutoFit/>
          </a:bodyPr>
          <a:lstStyle/>
          <a:p>
            <a:pPr>
              <a:defRPr/>
            </a:pPr>
            <a:r>
              <a:rPr lang="en-US" alt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    </a:t>
            </a:r>
            <a:r>
              <a:rPr 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少年时</a:t>
            </a:r>
            <a:r>
              <a:rPr lang="zh-CN" altLang="en-US"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期的</a:t>
            </a:r>
            <a:r>
              <a:rPr lang="zh-CN" sz="3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楷体" panose="02010609060101010101" charset="-122"/>
              </a:rPr>
              <a:t>牛顿沉默冷静、喜欢思索，特别喜欢机械制造。有一次，城北建起了一座风车，这在当时还比较少见。他跑去认真观察了半天，之后做出了一个模型，放在屋顶上可以转动。他还为模型装上了一个踏车，用一只小老鼠做“磨工”，带动风车转动。</a:t>
            </a:r>
            <a:endParaRPr lang="zh-CN" sz="6600" b="1">
              <a:solidFill>
                <a:srgbClr val="0000C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宋体" panose="02010600030101010101" pitchFamily="2" charset="-122"/>
            </a:endParaRPr>
          </a:p>
        </p:txBody>
      </p:sp>
      <p:sp>
        <p:nvSpPr>
          <p:cNvPr id="16386" name="WordArt 6"/>
          <p:cNvSpPr>
            <a:spLocks noChangeArrowheads="1" noChangeShapeType="1" noTextEdit="1"/>
          </p:cNvSpPr>
          <p:nvPr>
            <p:custDataLst>
              <p:tags r:id="rId2"/>
            </p:custDataLst>
          </p:nvPr>
        </p:nvSpPr>
        <p:spPr bwMode="auto">
          <a:xfrm>
            <a:off x="767715" y="728028"/>
            <a:ext cx="3240088" cy="865187"/>
          </a:xfrm>
          <a:prstGeom prst="rect">
            <a:avLst/>
          </a:prstGeom>
        </p:spPr>
        <p:txBody>
          <a:bodyPr wrap="none" fromWordArt="1">
            <a:prstTxWarp prst="textPlain">
              <a:avLst>
                <a:gd name="adj" fmla="val 50000"/>
              </a:avLst>
            </a:prstTxWarp>
          </a:bodyPr>
          <a:lstStyle/>
          <a:p>
            <a:pPr algn="ctr"/>
            <a:r>
              <a:rPr lang="zh-CN" altLang="en-US" sz="3600" b="1" kern="10">
                <a:ln w="38100">
                  <a:solidFill>
                    <a:srgbClr val="FF0000"/>
                  </a:solidFill>
                  <a:round/>
                </a:ln>
                <a:solidFill>
                  <a:srgbClr val="3333CC"/>
                </a:solidFill>
                <a:latin typeface="隶书" panose="02010509060101010101" charset="0"/>
                <a:ea typeface="隶书" panose="02010509060101010101" charset="0"/>
              </a:rPr>
              <a:t>人物扫描</a:t>
            </a:r>
            <a:endParaRPr lang="zh-CN" altLang="en-US" sz="3600" b="1" kern="10">
              <a:ln w="38100">
                <a:solidFill>
                  <a:srgbClr val="FF0000"/>
                </a:solidFill>
                <a:round/>
              </a:ln>
              <a:solidFill>
                <a:srgbClr val="3333CC"/>
              </a:solidFill>
              <a:latin typeface="隶书"/>
              <a:ea typeface="隶书" panose="02010509060101010101" charset="-122"/>
            </a:endParaRPr>
          </a:p>
        </p:txBody>
      </p:sp>
      <p:pic>
        <p:nvPicPr>
          <p:cNvPr id="8" name="Picture 2" descr="C:\Users\Administrator\Desktop\W020111225793376975443.jpg"/>
          <p:cNvPicPr>
            <a:picLocks noChangeAspect="1" noChangeArrowheads="1"/>
          </p:cNvPicPr>
          <p:nvPr>
            <p:custDataLst>
              <p:tags r:id="rId3"/>
            </p:custDataLst>
          </p:nvPr>
        </p:nvPicPr>
        <p:blipFill>
          <a:blip r:embed="rId4"/>
          <a:srcRect b="4769"/>
          <a:stretch>
            <a:fillRect/>
          </a:stretch>
        </p:blipFill>
        <p:spPr bwMode="auto">
          <a:xfrm>
            <a:off x="1588135" y="1671320"/>
            <a:ext cx="3605530" cy="44792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Box 5"/>
          <p:cNvSpPr txBox="1"/>
          <p:nvPr>
            <p:custDataLst>
              <p:tags r:id="rId1"/>
            </p:custDataLst>
          </p:nvPr>
        </p:nvSpPr>
        <p:spPr>
          <a:xfrm>
            <a:off x="359410" y="652780"/>
            <a:ext cx="1849120" cy="706755"/>
          </a:xfrm>
          <a:prstGeom prst="rect">
            <a:avLst/>
          </a:prstGeom>
          <a:solidFill>
            <a:srgbClr val="FFC000"/>
          </a:solidFill>
          <a:ln w="9525">
            <a:noFill/>
          </a:ln>
        </p:spPr>
        <p:txBody>
          <a:bodyPr wrap="square" anchor="t">
            <a:spAutoFit/>
          </a:bodyPr>
          <a:lstStyle/>
          <a:p>
            <a:r>
              <a:rPr lang="zh-CN" altLang="en-US" sz="4000" b="1">
                <a:latin typeface="Calibri" panose="020F0502020204030204"/>
                <a:ea typeface="宋体" panose="02010600030101010101" pitchFamily="2" charset="-122"/>
              </a:rPr>
              <a:t>科学家</a:t>
            </a:r>
            <a:endParaRPr lang="zh-CN" altLang="en-US" sz="4000" b="1">
              <a:latin typeface="Calibri" panose="020F0502020204030204"/>
              <a:ea typeface="宋体" panose="02010600030101010101" pitchFamily="2" charset="-122"/>
            </a:endParaRPr>
          </a:p>
        </p:txBody>
      </p:sp>
      <p:sp>
        <p:nvSpPr>
          <p:cNvPr id="12290" name="圆角矩形 2" descr="羊皮纸"/>
          <p:cNvSpPr/>
          <p:nvPr>
            <p:custDataLst>
              <p:tags r:id="rId2"/>
            </p:custDataLst>
          </p:nvPr>
        </p:nvSpPr>
        <p:spPr>
          <a:xfrm>
            <a:off x="4440555" y="5514975"/>
            <a:ext cx="5941695" cy="1299845"/>
          </a:xfrm>
          <a:prstGeom prst="roundRect">
            <a:avLst>
              <a:gd name="adj" fmla="val 16667"/>
            </a:avLst>
          </a:prstGeom>
          <a:solidFill>
            <a:srgbClr val="FFFFFF"/>
          </a:solidFill>
          <a:ln w="38100" cap="flat" cmpd="sng">
            <a:solidFill>
              <a:srgbClr val="FF0000"/>
            </a:solidFill>
            <a:prstDash val="sysDot"/>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2291" name="文本框 25602"/>
          <p:cNvSpPr txBox="1"/>
          <p:nvPr>
            <p:custDataLst>
              <p:tags r:id="rId3"/>
            </p:custDataLst>
          </p:nvPr>
        </p:nvSpPr>
        <p:spPr>
          <a:xfrm>
            <a:off x="2208213" y="4868228"/>
            <a:ext cx="2665412" cy="706437"/>
          </a:xfrm>
          <a:prstGeom prst="rect">
            <a:avLst/>
          </a:prstGeom>
          <a:noFill/>
          <a:ln w="9525">
            <a:noFill/>
          </a:ln>
        </p:spPr>
        <p:txBody>
          <a:bodyPr anchor="t">
            <a:spAutoFit/>
          </a:bodyPr>
          <a:lstStyle/>
          <a:p>
            <a:pPr>
              <a:spcBef>
                <a:spcPct val="50000"/>
              </a:spcBef>
            </a:pPr>
            <a:r>
              <a:rPr lang="zh-CN" altLang="en-US" sz="4000" b="1">
                <a:solidFill>
                  <a:srgbClr val="000099"/>
                </a:solidFill>
                <a:latin typeface="Times New Roman" panose="02020603050405020304" pitchFamily="18" charset="0"/>
                <a:ea typeface="楷体_GB2312" charset="-122"/>
              </a:rPr>
              <a:t>牛顿</a:t>
            </a:r>
            <a:endParaRPr lang="zh-CN" altLang="en-US" sz="4000" b="1">
              <a:solidFill>
                <a:srgbClr val="000099"/>
              </a:solidFill>
              <a:latin typeface="Times New Roman" panose="02020603050405020304" pitchFamily="18" charset="0"/>
              <a:ea typeface="楷体_GB2312" charset="-122"/>
            </a:endParaRPr>
          </a:p>
        </p:txBody>
      </p:sp>
      <p:sp>
        <p:nvSpPr>
          <p:cNvPr id="5" name="圆角矩形 4" descr="羊皮纸"/>
          <p:cNvSpPr/>
          <p:nvPr>
            <p:custDataLst>
              <p:tags r:id="rId4"/>
            </p:custDataLst>
          </p:nvPr>
        </p:nvSpPr>
        <p:spPr>
          <a:xfrm>
            <a:off x="4210050" y="1173480"/>
            <a:ext cx="7266940" cy="4224655"/>
          </a:xfrm>
          <a:prstGeom prst="roundRect">
            <a:avLst>
              <a:gd name="adj" fmla="val 16667"/>
            </a:avLst>
          </a:prstGeom>
          <a:blipFill rotWithShape="1">
            <a:blip r:embed="rId5">
              <a:alphaModFix amt="81000"/>
            </a:blip>
            <a:stretch>
              <a:fillRect/>
            </a:stretch>
          </a:blipFill>
          <a:ln w="38100" cap="flat" cmpd="sng">
            <a:solidFill>
              <a:srgbClr val="FF0000"/>
            </a:solidFill>
            <a:prstDash val="sysDot"/>
            <a:headEnd type="none" w="med" len="med"/>
            <a:tailEnd type="none" w="med" len="med"/>
          </a:ln>
        </p:spPr>
        <p:txBody>
          <a:bodyPr wrap="none" anchor="ctr"/>
          <a:lstStyle>
            <a:lvl1pPr marL="0" lvl="0"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2400" b="1" i="0" u="none" strike="noStrike" kern="1200" cap="none" spc="0" normalizeH="0" baseline="0" noProof="0">
              <a:ln>
                <a:noFill/>
              </a:ln>
              <a:solidFill>
                <a:schemeClr val="tx1"/>
              </a:solidFill>
              <a:effectLst>
                <a:outerShdw blurRad="38100" dist="38100" dir="2700000">
                  <a:srgbClr val="C0C0C0"/>
                </a:outerShdw>
              </a:effectLst>
              <a:uLnTx/>
              <a:uFillTx/>
              <a:latin typeface="+mn-lt"/>
              <a:ea typeface="楷体_GB2312" charset="-122"/>
              <a:cs typeface="+mn-cs"/>
            </a:endParaRPr>
          </a:p>
        </p:txBody>
      </p:sp>
      <p:sp>
        <p:nvSpPr>
          <p:cNvPr id="12293" name="矩形 5"/>
          <p:cNvSpPr/>
          <p:nvPr>
            <p:custDataLst>
              <p:tags r:id="rId6"/>
            </p:custDataLst>
          </p:nvPr>
        </p:nvSpPr>
        <p:spPr>
          <a:xfrm>
            <a:off x="1309053" y="5574665"/>
            <a:ext cx="4464050" cy="584200"/>
          </a:xfrm>
          <a:prstGeom prst="rect">
            <a:avLst/>
          </a:prstGeom>
          <a:noFill/>
          <a:ln w="9525">
            <a:noFill/>
          </a:ln>
        </p:spPr>
        <p:txBody>
          <a:bodyPr anchor="t">
            <a:spAutoFit/>
          </a:bodyPr>
          <a:lstStyle/>
          <a:p>
            <a:r>
              <a:rPr lang="zh-CN" altLang="en-US" sz="3200" b="1">
                <a:solidFill>
                  <a:srgbClr val="000099"/>
                </a:solidFill>
                <a:latin typeface="Arial" panose="020B0604020202020204" pitchFamily="34" charset="0"/>
                <a:ea typeface="宋体" panose="02010600030101010101" pitchFamily="2" charset="-122"/>
              </a:rPr>
              <a:t>（</a:t>
            </a:r>
            <a:r>
              <a:rPr lang="en-US" altLang="zh-CN" sz="3200" b="1">
                <a:solidFill>
                  <a:srgbClr val="000099"/>
                </a:solidFill>
                <a:latin typeface="Arial" panose="020B0604020202020204" pitchFamily="34" charset="0"/>
                <a:ea typeface="宋体" panose="02010600030101010101" pitchFamily="2" charset="-122"/>
              </a:rPr>
              <a:t>1643—1727</a:t>
            </a:r>
            <a:r>
              <a:rPr lang="zh-CN" altLang="en-US" sz="3200" b="1">
                <a:solidFill>
                  <a:srgbClr val="000099"/>
                </a:solidFill>
                <a:latin typeface="Arial" panose="020B0604020202020204" pitchFamily="34" charset="0"/>
                <a:ea typeface="宋体" panose="02010600030101010101" pitchFamily="2" charset="-122"/>
              </a:rPr>
              <a:t>）</a:t>
            </a:r>
            <a:endParaRPr lang="zh-CN" altLang="en-US" sz="3200" b="1">
              <a:solidFill>
                <a:srgbClr val="000099"/>
              </a:solidFill>
              <a:latin typeface="Arial" panose="020B0604020202020204" pitchFamily="34" charset="0"/>
              <a:ea typeface="宋体" panose="02010600030101010101" pitchFamily="2" charset="-122"/>
            </a:endParaRPr>
          </a:p>
        </p:txBody>
      </p:sp>
      <p:grpSp>
        <p:nvGrpSpPr>
          <p:cNvPr id="12294" name="组合 6"/>
          <p:cNvGrpSpPr/>
          <p:nvPr>
            <p:custDataLst>
              <p:tags r:id="rId7"/>
            </p:custDataLst>
          </p:nvPr>
        </p:nvGrpSpPr>
        <p:grpSpPr>
          <a:xfrm>
            <a:off x="8672513" y="652463"/>
            <a:ext cx="2659062" cy="720725"/>
            <a:chOff x="0" y="0"/>
            <a:chExt cx="1675" cy="453"/>
          </a:xfrm>
        </p:grpSpPr>
        <p:sp>
          <p:nvSpPr>
            <p:cNvPr id="12295" name="椭圆 20"/>
            <p:cNvSpPr/>
            <p:nvPr>
              <p:custDataLst>
                <p:tags r:id="rId8"/>
              </p:custDataLst>
            </p:nvPr>
          </p:nvSpPr>
          <p:spPr>
            <a:xfrm>
              <a:off x="0" y="0"/>
              <a:ext cx="453" cy="453"/>
            </a:xfrm>
            <a:prstGeom prst="ellipse">
              <a:avLst/>
            </a:prstGeom>
            <a:solidFill>
              <a:srgbClr val="FFFF00"/>
            </a:solidFill>
            <a:ln w="28575" cap="flat" cmpd="sng">
              <a:solidFill>
                <a:srgbClr val="000080"/>
              </a:solidFill>
              <a:prstDash val="sysDot"/>
              <a:round/>
              <a:headEnd type="none" w="med" len="med"/>
              <a:tailEnd type="none" w="med" len="med"/>
            </a:ln>
          </p:spPr>
          <p:txBody>
            <a:bodyPr wrap="none" anchor="ctr"/>
            <a:lstStyle/>
            <a:p>
              <a:pPr algn="ctr"/>
              <a:r>
                <a:rPr lang="zh-CN" altLang="en-US" sz="4000" b="1">
                  <a:solidFill>
                    <a:srgbClr val="FF0000"/>
                  </a:solidFill>
                  <a:latin typeface="Times New Roman" panose="02020603050405020304" pitchFamily="18" charset="0"/>
                  <a:ea typeface="幼圆" pitchFamily="49" charset="-122"/>
                </a:rPr>
                <a:t>人</a:t>
              </a:r>
              <a:endParaRPr lang="zh-CN" altLang="en-US" sz="4000" b="1">
                <a:solidFill>
                  <a:srgbClr val="FF0000"/>
                </a:solidFill>
                <a:latin typeface="Times New Roman" panose="02020603050405020304" pitchFamily="18" charset="0"/>
                <a:ea typeface="幼圆" pitchFamily="49" charset="-122"/>
              </a:endParaRPr>
            </a:p>
          </p:txBody>
        </p:sp>
        <p:sp>
          <p:nvSpPr>
            <p:cNvPr id="12296" name="椭圆 21"/>
            <p:cNvSpPr/>
            <p:nvPr>
              <p:custDataLst>
                <p:tags r:id="rId9"/>
              </p:custDataLst>
            </p:nvPr>
          </p:nvSpPr>
          <p:spPr>
            <a:xfrm>
              <a:off x="408" y="0"/>
              <a:ext cx="453" cy="453"/>
            </a:xfrm>
            <a:prstGeom prst="ellipse">
              <a:avLst/>
            </a:prstGeom>
            <a:solidFill>
              <a:srgbClr val="FFFF00"/>
            </a:solidFill>
            <a:ln w="28575" cap="flat" cmpd="sng">
              <a:solidFill>
                <a:srgbClr val="000080"/>
              </a:solidFill>
              <a:prstDash val="sysDot"/>
              <a:round/>
              <a:headEnd type="none" w="med" len="med"/>
              <a:tailEnd type="none" w="med" len="med"/>
            </a:ln>
          </p:spPr>
          <p:txBody>
            <a:bodyPr wrap="none" anchor="ctr"/>
            <a:lstStyle/>
            <a:p>
              <a:pPr algn="ctr"/>
              <a:r>
                <a:rPr lang="zh-CN" altLang="en-US" sz="4000" b="1">
                  <a:solidFill>
                    <a:srgbClr val="FF0000"/>
                  </a:solidFill>
                  <a:latin typeface="Times New Roman" panose="02020603050405020304" pitchFamily="18" charset="0"/>
                  <a:ea typeface="幼圆" pitchFamily="49" charset="-122"/>
                </a:rPr>
                <a:t>物</a:t>
              </a:r>
              <a:endParaRPr lang="zh-CN" altLang="en-US" sz="4000" b="1">
                <a:solidFill>
                  <a:srgbClr val="FF0000"/>
                </a:solidFill>
                <a:latin typeface="Times New Roman" panose="02020603050405020304" pitchFamily="18" charset="0"/>
                <a:ea typeface="幼圆" pitchFamily="49" charset="-122"/>
              </a:endParaRPr>
            </a:p>
          </p:txBody>
        </p:sp>
        <p:sp>
          <p:nvSpPr>
            <p:cNvPr id="12297" name="椭圆 22"/>
            <p:cNvSpPr/>
            <p:nvPr>
              <p:custDataLst>
                <p:tags r:id="rId10"/>
              </p:custDataLst>
            </p:nvPr>
          </p:nvSpPr>
          <p:spPr>
            <a:xfrm>
              <a:off x="815" y="0"/>
              <a:ext cx="453" cy="453"/>
            </a:xfrm>
            <a:prstGeom prst="ellipse">
              <a:avLst/>
            </a:prstGeom>
            <a:solidFill>
              <a:srgbClr val="FFFF00"/>
            </a:solidFill>
            <a:ln w="38100" cap="flat" cmpd="sng">
              <a:solidFill>
                <a:srgbClr val="000080"/>
              </a:solidFill>
              <a:prstDash val="sysDot"/>
              <a:round/>
              <a:headEnd type="none" w="med" len="med"/>
              <a:tailEnd type="none" w="med" len="med"/>
            </a:ln>
          </p:spPr>
          <p:txBody>
            <a:bodyPr wrap="none" anchor="ctr"/>
            <a:lstStyle/>
            <a:p>
              <a:pPr algn="ctr"/>
              <a:r>
                <a:rPr lang="zh-CN" altLang="en-US" sz="4000" b="1">
                  <a:solidFill>
                    <a:srgbClr val="FF0000"/>
                  </a:solidFill>
                  <a:latin typeface="Times New Roman" panose="02020603050405020304" pitchFamily="18" charset="0"/>
                  <a:ea typeface="幼圆" pitchFamily="49" charset="-122"/>
                </a:rPr>
                <a:t>名</a:t>
              </a:r>
              <a:endParaRPr lang="zh-CN" altLang="en-US" sz="4000" b="1">
                <a:solidFill>
                  <a:srgbClr val="FF0000"/>
                </a:solidFill>
                <a:latin typeface="Times New Roman" panose="02020603050405020304" pitchFamily="18" charset="0"/>
                <a:ea typeface="幼圆" pitchFamily="49" charset="-122"/>
              </a:endParaRPr>
            </a:p>
          </p:txBody>
        </p:sp>
        <p:sp>
          <p:nvSpPr>
            <p:cNvPr id="12298" name="椭圆 23"/>
            <p:cNvSpPr/>
            <p:nvPr>
              <p:custDataLst>
                <p:tags r:id="rId11"/>
              </p:custDataLst>
            </p:nvPr>
          </p:nvSpPr>
          <p:spPr>
            <a:xfrm>
              <a:off x="1222" y="0"/>
              <a:ext cx="453" cy="453"/>
            </a:xfrm>
            <a:prstGeom prst="ellipse">
              <a:avLst/>
            </a:prstGeom>
            <a:solidFill>
              <a:srgbClr val="FFFF00"/>
            </a:solidFill>
            <a:ln w="38100" cap="flat" cmpd="sng">
              <a:solidFill>
                <a:srgbClr val="000080"/>
              </a:solidFill>
              <a:prstDash val="sysDot"/>
              <a:round/>
              <a:headEnd type="none" w="med" len="med"/>
              <a:tailEnd type="none" w="med" len="med"/>
            </a:ln>
          </p:spPr>
          <p:txBody>
            <a:bodyPr wrap="none" anchor="ctr"/>
            <a:lstStyle/>
            <a:p>
              <a:pPr algn="ctr"/>
              <a:r>
                <a:rPr lang="zh-CN" altLang="en-US" sz="4000" b="1">
                  <a:solidFill>
                    <a:srgbClr val="FF0000"/>
                  </a:solidFill>
                  <a:latin typeface="Times New Roman" panose="02020603050405020304" pitchFamily="18" charset="0"/>
                  <a:ea typeface="幼圆" pitchFamily="49" charset="-122"/>
                </a:rPr>
                <a:t>片</a:t>
              </a:r>
              <a:endParaRPr lang="zh-CN" altLang="en-US" sz="4000" b="1">
                <a:solidFill>
                  <a:srgbClr val="FF0000"/>
                </a:solidFill>
                <a:latin typeface="Times New Roman" panose="02020603050405020304" pitchFamily="18" charset="0"/>
                <a:ea typeface="幼圆" pitchFamily="49" charset="-122"/>
              </a:endParaRPr>
            </a:p>
          </p:txBody>
        </p:sp>
      </p:grpSp>
      <p:pic>
        <p:nvPicPr>
          <p:cNvPr id="12299" name="内容占位符 25614" descr="牛顿"/>
          <p:cNvPicPr>
            <a:picLocks noChangeAspect="1"/>
          </p:cNvPicPr>
          <p:nvPr>
            <p:custDataLst>
              <p:tags r:id="rId12"/>
            </p:custDataLst>
          </p:nvPr>
        </p:nvPicPr>
        <p:blipFill>
          <a:blip r:embed="rId13"/>
          <a:stretch>
            <a:fillRect/>
          </a:stretch>
        </p:blipFill>
        <p:spPr>
          <a:xfrm>
            <a:off x="1765300" y="1359218"/>
            <a:ext cx="2263775" cy="3529012"/>
          </a:xfrm>
          <a:prstGeom prst="rect">
            <a:avLst/>
          </a:prstGeom>
          <a:solidFill>
            <a:srgbClr val="FFFFFF"/>
          </a:solidFill>
          <a:ln w="38100" cap="flat" cmpd="sng">
            <a:solidFill>
              <a:srgbClr val="3333FF"/>
            </a:solidFill>
            <a:prstDash val="dash"/>
            <a:miter/>
            <a:headEnd type="none" w="med" len="med"/>
            <a:tailEnd type="none" w="med" len="med"/>
          </a:ln>
        </p:spPr>
      </p:pic>
      <p:sp>
        <p:nvSpPr>
          <p:cNvPr id="14" name="文本框 25616"/>
          <p:cNvSpPr txBox="1"/>
          <p:nvPr>
            <p:custDataLst>
              <p:tags r:id="rId14"/>
            </p:custDataLst>
          </p:nvPr>
        </p:nvSpPr>
        <p:spPr>
          <a:xfrm>
            <a:off x="4510088" y="1265238"/>
            <a:ext cx="1441450" cy="522288"/>
          </a:xfrm>
          <a:prstGeom prst="rect">
            <a:avLst/>
          </a:prstGeom>
          <a:noFill/>
          <a:ln w="9525">
            <a:noFill/>
            <a:miter/>
          </a:ln>
        </p:spPr>
        <p:txBody>
          <a:bodyPr>
            <a:spAutoFit/>
          </a:bodyPr>
          <a:lstStyle>
            <a:lvl1pPr marL="0" lvl="0"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0E1FFE"/>
                </a:solidFill>
                <a:effectLst/>
                <a:uLnTx/>
                <a:uFillTx/>
                <a:latin typeface="宋体" panose="02010600030101010101" pitchFamily="2" charset="-122"/>
                <a:ea typeface="+mn-ea"/>
                <a:cs typeface="+mn-ea"/>
              </a:rPr>
              <a:t>称谓：</a:t>
            </a:r>
            <a:endParaRPr kumimoji="0" lang="zh-CN" altLang="en-US" sz="2800" b="1" i="0" u="none" strike="noStrike" kern="1200" cap="none" spc="0" normalizeH="0" baseline="0" noProof="1">
              <a:ln>
                <a:noFill/>
              </a:ln>
              <a:solidFill>
                <a:srgbClr val="0E1FFE"/>
              </a:solidFill>
              <a:effectLst/>
              <a:uLnTx/>
              <a:uFillTx/>
              <a:latin typeface="宋体" panose="02010600030101010101" pitchFamily="2" charset="-122"/>
              <a:ea typeface="+mn-ea"/>
              <a:cs typeface="+mn-ea"/>
            </a:endParaRPr>
          </a:p>
        </p:txBody>
      </p:sp>
      <p:sp>
        <p:nvSpPr>
          <p:cNvPr id="18" name="文本框 25620"/>
          <p:cNvSpPr txBox="1"/>
          <p:nvPr>
            <p:custDataLst>
              <p:tags r:id="rId15"/>
            </p:custDataLst>
          </p:nvPr>
        </p:nvSpPr>
        <p:spPr>
          <a:xfrm>
            <a:off x="4441190" y="1787525"/>
            <a:ext cx="7035800" cy="2461260"/>
          </a:xfrm>
          <a:prstGeom prst="rect">
            <a:avLst/>
          </a:prstGeom>
          <a:noFill/>
          <a:ln w="9525">
            <a:noFill/>
            <a:miter/>
          </a:ln>
        </p:spPr>
        <p:txBody>
          <a:bodyPr wrap="square">
            <a:spAutoFit/>
          </a:bodyPr>
          <a:lstStyle>
            <a:lvl1pPr marL="0" lvl="0"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800" b="1" i="0" u="none" strike="noStrike" kern="1200" cap="none" spc="0" normalizeH="0" baseline="0" noProof="1" smtClean="0">
                <a:ln>
                  <a:noFill/>
                </a:ln>
                <a:solidFill>
                  <a:srgbClr val="0E1FFE"/>
                </a:solidFill>
                <a:effectLst/>
                <a:uLnTx/>
                <a:uFillTx/>
                <a:latin typeface="宋体" panose="02010600030101010101" pitchFamily="2" charset="-122"/>
                <a:ea typeface="+mn-ea"/>
                <a:cs typeface="+mn-ea"/>
              </a:rPr>
              <a:t>成就：</a:t>
            </a:r>
            <a:r>
              <a:rPr kumimoji="0" lang="zh-CN" altLang="en-US" sz="2800" b="1" i="0" u="none" strike="noStrike" kern="1200" cap="none" spc="0" normalizeH="0" baseline="0" noProof="1" smtClean="0">
                <a:ln>
                  <a:noFill/>
                </a:ln>
                <a:solidFill>
                  <a:schemeClr val="tx1"/>
                </a:solidFill>
                <a:effectLst/>
                <a:uLnTx/>
                <a:uFillTx/>
                <a:latin typeface="Calibri" panose="020F0502020204030204"/>
                <a:ea typeface="+mn-ea"/>
                <a:cs typeface="+mn-ea"/>
              </a:rPr>
              <a:t>①</a:t>
            </a:r>
            <a:r>
              <a:rPr kumimoji="0" lang="en-US" altLang="zh-CN" sz="2800" b="1" i="0" u="none" strike="noStrike" kern="1200" cap="none" spc="0" normalizeH="0" baseline="0" noProof="1" smtClean="0">
                <a:ln>
                  <a:noFill/>
                </a:ln>
                <a:solidFill>
                  <a:schemeClr val="tx1"/>
                </a:solidFill>
                <a:effectLst/>
                <a:uLnTx/>
                <a:uFillTx/>
                <a:latin typeface="宋体" panose="02010600030101010101" pitchFamily="2" charset="-122"/>
                <a:ea typeface="+mn-ea"/>
                <a:cs typeface="+mn-ea"/>
              </a:rPr>
              <a:t>_______________</a:t>
            </a:r>
            <a:r>
              <a:rPr kumimoji="0" lang="zh-CN" altLang="en-US" sz="2800" b="1" i="0" u="none" strike="noStrike" kern="1200" cap="none" spc="0" normalizeH="0" baseline="0" noProof="1" smtClean="0">
                <a:ln>
                  <a:noFill/>
                </a:ln>
                <a:solidFill>
                  <a:schemeClr val="tx1"/>
                </a:solidFill>
                <a:effectLst/>
                <a:uLnTx/>
                <a:uFillTx/>
                <a:latin typeface="宋体" panose="02010600030101010101" pitchFamily="2" charset="-122"/>
                <a:ea typeface="+mn-ea"/>
                <a:cs typeface="+mn-ea"/>
              </a:rPr>
              <a:t>、</a:t>
            </a:r>
            <a:r>
              <a:rPr kumimoji="0" lang="en-US" altLang="zh-CN" sz="2800" b="1" i="0" u="none" strike="noStrike" kern="1200" cap="none" spc="0" normalizeH="0" baseline="0" noProof="1" smtClean="0">
                <a:ln>
                  <a:noFill/>
                </a:ln>
                <a:solidFill>
                  <a:schemeClr val="tx1"/>
                </a:solidFill>
                <a:effectLst/>
                <a:uLnTx/>
                <a:uFillTx/>
                <a:latin typeface="宋体" panose="02010600030101010101" pitchFamily="2" charset="-122"/>
                <a:ea typeface="+mn-ea"/>
                <a:cs typeface="+mn-ea"/>
              </a:rPr>
              <a:t>_______</a:t>
            </a:r>
            <a:r>
              <a:rPr kumimoji="0" lang="zh-CN" altLang="en-US" sz="2800" b="1" i="0" u="none" strike="noStrike" kern="1200" cap="none" spc="0" normalizeH="0" baseline="0" noProof="1" smtClean="0">
                <a:ln>
                  <a:noFill/>
                </a:ln>
                <a:solidFill>
                  <a:schemeClr val="tx1"/>
                </a:solidFill>
                <a:effectLst/>
                <a:uLnTx/>
                <a:uFillTx/>
                <a:latin typeface="宋体" panose="02010600030101010101" pitchFamily="2" charset="-122"/>
                <a:ea typeface="+mn-ea"/>
                <a:cs typeface="+mn-ea"/>
              </a:rPr>
              <a:t>和</a:t>
            </a:r>
            <a:r>
              <a:rPr kumimoji="0" lang="en-US" altLang="zh-CN" sz="2800" b="1" i="0" u="none" strike="noStrike" kern="1200" cap="none" spc="0" normalizeH="0" baseline="0" noProof="1" smtClean="0">
                <a:ln>
                  <a:noFill/>
                </a:ln>
                <a:solidFill>
                  <a:schemeClr val="tx1"/>
                </a:solidFill>
                <a:effectLst/>
                <a:uLnTx/>
                <a:uFillTx/>
                <a:latin typeface="宋体" panose="02010600030101010101" pitchFamily="2" charset="-122"/>
                <a:ea typeface="+mn-ea"/>
                <a:cs typeface="+mn-ea"/>
              </a:rPr>
              <a:t>__________</a:t>
            </a:r>
            <a:r>
              <a:rPr kumimoji="0" lang="zh-CN" altLang="en-US" sz="2800" b="1" i="0" u="none" strike="noStrike" kern="1200" cap="none" spc="0" normalizeH="0" baseline="0" noProof="1" smtClean="0">
                <a:ln>
                  <a:noFill/>
                </a:ln>
                <a:solidFill>
                  <a:schemeClr val="tx1"/>
                </a:solidFill>
                <a:effectLst/>
                <a:uLnTx/>
                <a:uFillTx/>
                <a:latin typeface="宋体" panose="02010600030101010101" pitchFamily="2" charset="-122"/>
                <a:ea typeface="+mn-ea"/>
                <a:cs typeface="+mn-ea"/>
              </a:rPr>
              <a:t>是他的三大成就。</a:t>
            </a:r>
            <a:endParaRPr kumimoji="0" lang="zh-CN" altLang="en-US" sz="2800" b="1" i="0" u="none" strike="noStrike" kern="1200" cap="none" spc="0" normalizeH="0" baseline="0" noProof="1" smtClean="0">
              <a:ln>
                <a:noFill/>
              </a:ln>
              <a:solidFill>
                <a:schemeClr val="tx1"/>
              </a:solidFill>
              <a:effectLst/>
              <a:uLnTx/>
              <a:uFillTx/>
              <a:latin typeface="宋体" panose="02010600030101010101" pitchFamily="2" charset="-122"/>
              <a:ea typeface="+mn-ea"/>
              <a:cs typeface="+mn-ea"/>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800" b="1" i="0" u="none" strike="noStrike" kern="1200" cap="none" spc="0" normalizeH="0" baseline="0" noProof="1" smtClean="0">
                <a:ln>
                  <a:noFill/>
                </a:ln>
                <a:solidFill>
                  <a:schemeClr val="tx1"/>
                </a:solidFill>
                <a:effectLst/>
                <a:uLnTx/>
                <a:uFillTx/>
                <a:latin typeface="Calibri" panose="020F0502020204030204"/>
                <a:ea typeface="+mn-ea"/>
                <a:cs typeface="+mn-ea"/>
              </a:rPr>
              <a:t>②</a:t>
            </a:r>
            <a:r>
              <a:rPr kumimoji="0" lang="zh-CN" altLang="en-US" sz="2800" b="1" i="0" u="none" strike="noStrike" kern="1200" cap="none" spc="0" normalizeH="0" baseline="0" noProof="1" smtClean="0">
                <a:ln>
                  <a:noFill/>
                </a:ln>
                <a:solidFill>
                  <a:schemeClr val="tx1"/>
                </a:solidFill>
                <a:effectLst/>
                <a:uLnTx/>
                <a:uFillTx/>
                <a:latin typeface="宋体" panose="02010600030101010101" pitchFamily="2" charset="-122"/>
                <a:ea typeface="+mn-ea"/>
                <a:cs typeface="+mn-ea"/>
              </a:rPr>
              <a:t>1687年，牛顿出版了具有划时代意义的科学巨著</a:t>
            </a:r>
            <a:r>
              <a:rPr kumimoji="0" lang="en-US" altLang="zh-CN" sz="2800" b="1" i="0" u="none" strike="noStrike" kern="1200" cap="none" spc="0" normalizeH="0" baseline="0" noProof="1" smtClean="0">
                <a:ln>
                  <a:noFill/>
                </a:ln>
                <a:solidFill>
                  <a:schemeClr val="tx1"/>
                </a:solidFill>
                <a:effectLst/>
                <a:uLnTx/>
                <a:uFillTx/>
                <a:latin typeface="宋体" panose="02010600030101010101" pitchFamily="2" charset="-122"/>
                <a:ea typeface="+mn-ea"/>
                <a:cs typeface="+mn-ea"/>
              </a:rPr>
              <a:t>_____________________</a:t>
            </a:r>
            <a:r>
              <a:rPr kumimoji="0" lang="zh-CN" altLang="en-US" sz="2800" b="1" i="0" u="none" strike="noStrike" kern="1200" cap="none" spc="0" normalizeH="0" baseline="0" noProof="1" smtClean="0">
                <a:ln>
                  <a:noFill/>
                </a:ln>
                <a:solidFill>
                  <a:schemeClr val="tx1"/>
                </a:solidFill>
                <a:effectLst/>
                <a:uLnTx/>
                <a:uFillTx/>
                <a:latin typeface="宋体" panose="02010600030101010101" pitchFamily="2" charset="-122"/>
                <a:ea typeface="+mn-ea"/>
                <a:cs typeface="+mn-ea"/>
              </a:rPr>
              <a:t>，使物理学成为一门独立的科学。</a:t>
            </a:r>
            <a:endParaRPr kumimoji="0" lang="zh-CN" altLang="en-US" sz="2800" b="1" i="0" u="none" strike="noStrike" kern="1200" cap="none" spc="0" normalizeH="0" baseline="0" noProof="1" smtClean="0">
              <a:ln>
                <a:noFill/>
              </a:ln>
              <a:solidFill>
                <a:schemeClr val="tx1"/>
              </a:solidFill>
              <a:effectLst/>
              <a:uLnTx/>
              <a:uFillTx/>
              <a:latin typeface="宋体" panose="02010600030101010101" pitchFamily="2" charset="-122"/>
              <a:ea typeface="+mn-ea"/>
              <a:cs typeface="+mn-ea"/>
            </a:endParaRPr>
          </a:p>
        </p:txBody>
      </p:sp>
      <p:sp>
        <p:nvSpPr>
          <p:cNvPr id="12302" name="矩形 14"/>
          <p:cNvSpPr/>
          <p:nvPr>
            <p:custDataLst>
              <p:tags r:id="rId16"/>
            </p:custDataLst>
          </p:nvPr>
        </p:nvSpPr>
        <p:spPr>
          <a:xfrm>
            <a:off x="5578475" y="1265238"/>
            <a:ext cx="4211638" cy="522287"/>
          </a:xfrm>
          <a:prstGeom prst="rect">
            <a:avLst/>
          </a:prstGeom>
          <a:noFill/>
          <a:ln w="9525">
            <a:noFill/>
          </a:ln>
        </p:spPr>
        <p:txBody>
          <a:bodyPr anchor="t">
            <a:spAutoFit/>
          </a:bodyPr>
          <a:lstStyle/>
          <a:p>
            <a:r>
              <a:rPr lang="zh-CN" altLang="en-US" sz="2800" b="1">
                <a:solidFill>
                  <a:srgbClr val="000099"/>
                </a:solidFill>
                <a:latin typeface="宋体" panose="02010600030101010101" pitchFamily="2" charset="-122"/>
                <a:ea typeface="宋体" panose="02010600030101010101" pitchFamily="2" charset="-122"/>
              </a:rPr>
              <a:t>英国</a:t>
            </a:r>
            <a:r>
              <a:rPr lang="zh-CN" altLang="en-US" sz="2800" b="1">
                <a:solidFill>
                  <a:srgbClr val="000099"/>
                </a:solidFill>
                <a:latin typeface="宋体" panose="02010600030101010101" pitchFamily="2" charset="-122"/>
                <a:ea typeface="宋体" panose="02010600030101010101" pitchFamily="2" charset="-122"/>
                <a:sym typeface="宋体" panose="02010600030101010101" pitchFamily="2" charset="-122"/>
              </a:rPr>
              <a:t>科学家</a:t>
            </a:r>
            <a:endParaRPr lang="zh-CN" altLang="en-US" sz="2800" b="1">
              <a:solidFill>
                <a:srgbClr val="000099"/>
              </a:solidFill>
              <a:latin typeface="宋体" panose="02010600030101010101" pitchFamily="2" charset="-122"/>
              <a:ea typeface="宋体" panose="02010600030101010101" pitchFamily="2" charset="-122"/>
              <a:sym typeface="宋体" panose="02010600030101010101" pitchFamily="2" charset="-122"/>
            </a:endParaRPr>
          </a:p>
        </p:txBody>
      </p:sp>
      <p:sp>
        <p:nvSpPr>
          <p:cNvPr id="19" name="矩形 18"/>
          <p:cNvSpPr/>
          <p:nvPr>
            <p:custDataLst>
              <p:tags r:id="rId17"/>
            </p:custDataLst>
          </p:nvPr>
        </p:nvSpPr>
        <p:spPr>
          <a:xfrm>
            <a:off x="5481953" y="5554980"/>
            <a:ext cx="5384800" cy="1260475"/>
          </a:xfrm>
          <a:prstGeom prst="rect">
            <a:avLst/>
          </a:prstGeom>
          <a:noFill/>
          <a:ln w="9525">
            <a:noFill/>
            <a:miter/>
          </a:ln>
        </p:spPr>
        <p:txBody>
          <a:bodyPr>
            <a:spAutoFit/>
            <a:scene3d>
              <a:camera prst="orthographicFront"/>
              <a:lightRig rig="threePt" dir="t"/>
            </a:scene3d>
          </a:bodyPr>
          <a:lstStyle>
            <a:lvl1pPr marL="0" lvl="0"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tx1"/>
                </a:solidFill>
                <a:effectLst>
                  <a:outerShdw blurRad="38100" dist="19050" dir="2700000" algn="tl" rotWithShape="0">
                    <a:schemeClr val="dk1">
                      <a:alpha val="40000"/>
                    </a:schemeClr>
                  </a:outerShdw>
                </a:effectLst>
                <a:uLnTx/>
                <a:uFillTx/>
                <a:latin typeface="楷体_GB2312" charset="-122"/>
                <a:ea typeface="楷体_GB2312" charset="-122"/>
                <a:cs typeface="+mn-cs"/>
              </a:rPr>
              <a:t>如果我比别人看得更远些，</a:t>
            </a:r>
            <a:endParaRPr kumimoji="0" lang="zh-CN" altLang="en-US" sz="2400" b="1" i="0" u="none" strike="noStrike" kern="1200" cap="none" spc="0" normalizeH="0" baseline="0" noProof="0">
              <a:ln>
                <a:noFill/>
              </a:ln>
              <a:solidFill>
                <a:schemeClr val="tx1"/>
              </a:solidFill>
              <a:effectLst>
                <a:outerShdw blurRad="38100" dist="19050" dir="2700000" algn="tl" rotWithShape="0">
                  <a:schemeClr val="dk1">
                    <a:alpha val="40000"/>
                  </a:schemeClr>
                </a:outerShdw>
              </a:effectLst>
              <a:uLnTx/>
              <a:uFillTx/>
              <a:latin typeface="楷体_GB2312"/>
              <a:ea typeface="楷体_GB231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tx1"/>
                </a:solidFill>
                <a:effectLst>
                  <a:outerShdw blurRad="38100" dist="19050" dir="2700000" algn="tl" rotWithShape="0">
                    <a:schemeClr val="dk1">
                      <a:alpha val="40000"/>
                    </a:schemeClr>
                  </a:outerShdw>
                </a:effectLst>
                <a:uLnTx/>
                <a:uFillTx/>
                <a:latin typeface="楷体_GB2312" charset="-122"/>
                <a:ea typeface="楷体_GB2312" charset="-122"/>
                <a:cs typeface="+mn-cs"/>
              </a:rPr>
              <a:t>那是因为我站在巨人的肩膀上。</a:t>
            </a:r>
            <a:endParaRPr kumimoji="0" lang="zh-CN" altLang="en-US" sz="2400" b="1" i="0" u="none" strike="noStrike" kern="1200" cap="none" spc="0" normalizeH="0" baseline="0" noProof="0">
              <a:ln>
                <a:noFill/>
              </a:ln>
              <a:solidFill>
                <a:schemeClr val="tx1"/>
              </a:solidFill>
              <a:effectLst>
                <a:outerShdw blurRad="38100" dist="19050" dir="2700000" algn="tl" rotWithShape="0">
                  <a:schemeClr val="dk1">
                    <a:alpha val="40000"/>
                  </a:schemeClr>
                </a:outerShdw>
              </a:effectLst>
              <a:uLnTx/>
              <a:uFillTx/>
              <a:latin typeface="楷体_GB2312" charset="-122"/>
              <a:ea typeface="楷体_GB231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tx1"/>
                </a:solidFill>
                <a:effectLst>
                  <a:outerShdw blurRad="38100" dist="19050" dir="2700000" algn="tl" rotWithShape="0">
                    <a:schemeClr val="dk1">
                      <a:alpha val="40000"/>
                    </a:schemeClr>
                  </a:outerShdw>
                </a:effectLst>
                <a:uLnTx/>
                <a:uFillTx/>
                <a:latin typeface="楷体_GB2312" charset="-122"/>
                <a:ea typeface="楷体_GB2312" charset="-122"/>
                <a:cs typeface="+mn-cs"/>
              </a:rPr>
              <a:t>                   </a:t>
            </a:r>
            <a:r>
              <a:rPr kumimoji="0" lang="en-US" altLang="zh-CN" sz="2400" b="1" i="0" u="none" strike="noStrike" kern="1200" cap="none" spc="0" normalizeH="0" baseline="0" noProof="0">
                <a:ln>
                  <a:noFill/>
                </a:ln>
                <a:solidFill>
                  <a:schemeClr val="tx1"/>
                </a:solidFill>
                <a:effectLst>
                  <a:outerShdw blurRad="38100" dist="19050" dir="2700000" algn="tl" rotWithShape="0">
                    <a:schemeClr val="dk1">
                      <a:alpha val="40000"/>
                    </a:schemeClr>
                  </a:outerShdw>
                </a:effectLst>
                <a:uLnTx/>
                <a:uFillTx/>
                <a:latin typeface="楷体_GB2312" charset="-122"/>
                <a:ea typeface="楷体_GB2312" charset="-122"/>
                <a:cs typeface="+mn-cs"/>
              </a:rPr>
              <a:t>——</a:t>
            </a:r>
            <a:r>
              <a:rPr kumimoji="0" lang="zh-CN" altLang="en-US" sz="2400" b="1" i="0" u="none" strike="noStrike" kern="1200" cap="none" spc="0" normalizeH="0" baseline="0" noProof="0">
                <a:ln>
                  <a:noFill/>
                </a:ln>
                <a:solidFill>
                  <a:schemeClr val="tx1"/>
                </a:solidFill>
                <a:effectLst>
                  <a:outerShdw blurRad="38100" dist="19050" dir="2700000" algn="tl" rotWithShape="0">
                    <a:schemeClr val="dk1">
                      <a:alpha val="40000"/>
                    </a:schemeClr>
                  </a:outerShdw>
                </a:effectLst>
                <a:uLnTx/>
                <a:uFillTx/>
                <a:latin typeface="楷体_GB2312" charset="-122"/>
                <a:ea typeface="楷体_GB2312" charset="-122"/>
                <a:cs typeface="+mn-cs"/>
              </a:rPr>
              <a:t>牛顿</a:t>
            </a:r>
            <a:r>
              <a:rPr kumimoji="0" lang="zh-CN" altLang="en-US" sz="2800" b="1" i="0" u="none" strike="noStrike" kern="1200" cap="none" spc="0" normalizeH="0" baseline="0" noProof="0">
                <a:ln>
                  <a:noFill/>
                </a:ln>
                <a:solidFill>
                  <a:schemeClr val="tx1"/>
                </a:solidFill>
                <a:effectLst>
                  <a:outerShdw blurRad="38100" dist="19050" dir="2700000" algn="tl" rotWithShape="0">
                    <a:schemeClr val="dk1">
                      <a:alpha val="40000"/>
                    </a:schemeClr>
                  </a:outerShdw>
                </a:effectLst>
                <a:uLnTx/>
                <a:uFillTx/>
                <a:latin typeface="楷体_GB2312" charset="-122"/>
                <a:ea typeface="楷体_GB2312" charset="-122"/>
                <a:cs typeface="+mn-cs"/>
              </a:rPr>
              <a:t>                  </a:t>
            </a:r>
            <a:endParaRPr kumimoji="0" lang="zh-CN" altLang="en-US" sz="2800" b="1" i="0" u="none" strike="noStrike" kern="1200" cap="none" spc="0" normalizeH="0" baseline="0" noProof="0">
              <a:ln>
                <a:noFill/>
              </a:ln>
              <a:solidFill>
                <a:schemeClr val="tx1"/>
              </a:solidFill>
              <a:effectLst>
                <a:outerShdw blurRad="38100" dist="19050" dir="2700000" algn="tl" rotWithShape="0">
                  <a:schemeClr val="dk1">
                    <a:alpha val="40000"/>
                  </a:schemeClr>
                </a:outerShdw>
              </a:effectLst>
              <a:uLnTx/>
              <a:uFillTx/>
              <a:latin typeface="楷体_GB2312" charset="-122"/>
              <a:ea typeface="楷体_GB2312" charset="-122"/>
              <a:cs typeface="+mn-cs"/>
            </a:endParaRPr>
          </a:p>
        </p:txBody>
      </p:sp>
      <p:sp>
        <p:nvSpPr>
          <p:cNvPr id="20" name="文本框 25622"/>
          <p:cNvSpPr txBox="1"/>
          <p:nvPr>
            <p:custDataLst>
              <p:tags r:id="rId18"/>
            </p:custDataLst>
          </p:nvPr>
        </p:nvSpPr>
        <p:spPr>
          <a:xfrm>
            <a:off x="4440238" y="5640388"/>
            <a:ext cx="1766888" cy="584200"/>
          </a:xfrm>
          <a:prstGeom prst="rect">
            <a:avLst/>
          </a:prstGeom>
          <a:noFill/>
          <a:ln w="9525">
            <a:noFill/>
            <a:miter/>
          </a:ln>
        </p:spPr>
        <p:txBody>
          <a:bodyPr>
            <a:spAutoFit/>
          </a:bodyPr>
          <a:lstStyle>
            <a:lvl1pPr marL="0" lvl="0"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黑体" panose="02010609060101010101" pitchFamily="49" charset="-122"/>
                <a:cs typeface="+mn-ea"/>
              </a:rPr>
              <a:t>名言：</a:t>
            </a:r>
            <a:endParaRPr kumimoji="0" lang="zh-CN" altLang="en-US" sz="32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黑体" panose="02010609060101010101" pitchFamily="49" charset="-122"/>
              <a:cs typeface="+mn-cs"/>
            </a:endParaRPr>
          </a:p>
        </p:txBody>
      </p:sp>
      <p:sp>
        <p:nvSpPr>
          <p:cNvPr id="26" name="矩形 25"/>
          <p:cNvSpPr/>
          <p:nvPr>
            <p:custDataLst>
              <p:tags r:id="rId19"/>
            </p:custDataLst>
          </p:nvPr>
        </p:nvSpPr>
        <p:spPr>
          <a:xfrm>
            <a:off x="5398135" y="3317240"/>
            <a:ext cx="4572000" cy="522288"/>
          </a:xfrm>
          <a:prstGeom prst="rect">
            <a:avLst/>
          </a:prstGeom>
          <a:noFill/>
          <a:ln w="9525">
            <a:noFill/>
          </a:ln>
        </p:spPr>
        <p:txBody>
          <a:bodyPr anchor="t">
            <a:spAutoFit/>
          </a:bodyPr>
          <a:lstStyle/>
          <a:p>
            <a:r>
              <a:rPr lang="en-US" altLang="zh-CN" sz="2800" b="1">
                <a:solidFill>
                  <a:srgbClr val="FF0000"/>
                </a:solidFill>
                <a:latin typeface="宋体" panose="02010600030101010101" pitchFamily="2" charset="-122"/>
                <a:ea typeface="宋体" panose="02010600030101010101" pitchFamily="2" charset="-122"/>
              </a:rPr>
              <a:t>《</a:t>
            </a:r>
            <a:r>
              <a:rPr lang="zh-CN" altLang="en-US" sz="2800" b="1">
                <a:solidFill>
                  <a:srgbClr val="FF0000"/>
                </a:solidFill>
                <a:latin typeface="宋体" panose="02010600030101010101" pitchFamily="2" charset="-122"/>
                <a:ea typeface="宋体" panose="02010600030101010101" pitchFamily="2" charset="-122"/>
              </a:rPr>
              <a:t>自然哲学的科学原理</a:t>
            </a:r>
            <a:r>
              <a:rPr lang="en-US" altLang="zh-CN" sz="2800" b="1">
                <a:solidFill>
                  <a:srgbClr val="FF0000"/>
                </a:solidFill>
                <a:latin typeface="宋体" panose="02010600030101010101" pitchFamily="2" charset="-122"/>
                <a:ea typeface="宋体" panose="02010600030101010101" pitchFamily="2" charset="-122"/>
              </a:rPr>
              <a:t>》</a:t>
            </a:r>
            <a:endParaRPr lang="en-US" altLang="zh-CN" sz="2800" b="1">
              <a:solidFill>
                <a:srgbClr val="FF0000"/>
              </a:solidFill>
              <a:latin typeface="宋体" panose="02010600030101010101" pitchFamily="2" charset="-122"/>
              <a:ea typeface="宋体" panose="02010600030101010101" pitchFamily="2" charset="-122"/>
            </a:endParaRPr>
          </a:p>
        </p:txBody>
      </p:sp>
      <p:sp>
        <p:nvSpPr>
          <p:cNvPr id="13" name="文本框 25615"/>
          <p:cNvSpPr txBox="1"/>
          <p:nvPr>
            <p:custDataLst>
              <p:tags r:id="rId20"/>
            </p:custDataLst>
          </p:nvPr>
        </p:nvSpPr>
        <p:spPr>
          <a:xfrm>
            <a:off x="6029325" y="1722438"/>
            <a:ext cx="2420938" cy="522287"/>
          </a:xfrm>
          <a:prstGeom prst="rect">
            <a:avLst/>
          </a:prstGeom>
          <a:noFill/>
          <a:ln w="9525">
            <a:noFill/>
          </a:ln>
        </p:spPr>
        <p:txBody>
          <a:bodyPr anchor="t">
            <a:spAutoFit/>
          </a:bodyPr>
          <a:lstStyle/>
          <a:p>
            <a:pPr>
              <a:spcBef>
                <a:spcPts val="600"/>
              </a:spcBef>
            </a:pPr>
            <a:r>
              <a:rPr lang="zh-CN" altLang="en-US" sz="2800" b="1">
                <a:solidFill>
                  <a:srgbClr val="FF0000"/>
                </a:solidFill>
                <a:latin typeface="宋体" panose="02010600030101010101" pitchFamily="2" charset="-122"/>
                <a:ea typeface="宋体" panose="02010600030101010101" pitchFamily="2" charset="-122"/>
              </a:rPr>
              <a:t>万有引力定律</a:t>
            </a:r>
            <a:endParaRPr lang="zh-CN" altLang="en-US" sz="2800" b="1">
              <a:solidFill>
                <a:srgbClr val="FF0000"/>
              </a:solidFill>
              <a:latin typeface="宋体" panose="02010600030101010101" pitchFamily="2" charset="-122"/>
              <a:ea typeface="宋体" panose="02010600030101010101" pitchFamily="2" charset="-122"/>
            </a:endParaRPr>
          </a:p>
        </p:txBody>
      </p:sp>
      <p:sp>
        <p:nvSpPr>
          <p:cNvPr id="3" name="文本框 25615"/>
          <p:cNvSpPr txBox="1"/>
          <p:nvPr>
            <p:custDataLst>
              <p:tags r:id="rId21"/>
            </p:custDataLst>
          </p:nvPr>
        </p:nvSpPr>
        <p:spPr>
          <a:xfrm>
            <a:off x="8844280" y="1722438"/>
            <a:ext cx="4327525" cy="522287"/>
          </a:xfrm>
          <a:prstGeom prst="rect">
            <a:avLst/>
          </a:prstGeom>
          <a:noFill/>
          <a:ln w="9525">
            <a:noFill/>
          </a:ln>
        </p:spPr>
        <p:txBody>
          <a:bodyPr anchor="t">
            <a:spAutoFit/>
          </a:bodyPr>
          <a:lstStyle/>
          <a:p>
            <a:pPr>
              <a:spcBef>
                <a:spcPts val="600"/>
              </a:spcBef>
            </a:pPr>
            <a:r>
              <a:rPr lang="zh-CN" altLang="en-US" sz="2800" b="1">
                <a:solidFill>
                  <a:srgbClr val="FF0000"/>
                </a:solidFill>
                <a:latin typeface="宋体" panose="02010600030101010101" pitchFamily="2" charset="-122"/>
                <a:ea typeface="宋体" panose="02010600030101010101" pitchFamily="2" charset="-122"/>
              </a:rPr>
              <a:t>光学分析</a:t>
            </a:r>
            <a:endParaRPr lang="zh-CN" altLang="en-US" sz="2800" b="1">
              <a:solidFill>
                <a:srgbClr val="FF0000"/>
              </a:solidFill>
              <a:latin typeface="宋体" panose="02010600030101010101" pitchFamily="2" charset="-122"/>
              <a:ea typeface="宋体" panose="02010600030101010101" pitchFamily="2" charset="-122"/>
            </a:endParaRPr>
          </a:p>
        </p:txBody>
      </p:sp>
      <p:sp>
        <p:nvSpPr>
          <p:cNvPr id="6" name="文本框 25615"/>
          <p:cNvSpPr txBox="1"/>
          <p:nvPr>
            <p:custDataLst>
              <p:tags r:id="rId22"/>
            </p:custDataLst>
          </p:nvPr>
        </p:nvSpPr>
        <p:spPr>
          <a:xfrm>
            <a:off x="4591050" y="2244408"/>
            <a:ext cx="4327525" cy="522287"/>
          </a:xfrm>
          <a:prstGeom prst="rect">
            <a:avLst/>
          </a:prstGeom>
          <a:noFill/>
          <a:ln w="9525">
            <a:noFill/>
          </a:ln>
        </p:spPr>
        <p:txBody>
          <a:bodyPr anchor="t">
            <a:spAutoFit/>
          </a:bodyPr>
          <a:lstStyle/>
          <a:p>
            <a:pPr>
              <a:spcBef>
                <a:spcPts val="600"/>
              </a:spcBef>
            </a:pPr>
            <a:r>
              <a:rPr lang="zh-CN" altLang="en-US" sz="2800" b="1">
                <a:solidFill>
                  <a:srgbClr val="FF0000"/>
                </a:solidFill>
                <a:latin typeface="宋体" panose="02010600030101010101" pitchFamily="2" charset="-122"/>
                <a:ea typeface="宋体" panose="02010600030101010101" pitchFamily="2" charset="-122"/>
              </a:rPr>
              <a:t>微积分学</a:t>
            </a:r>
            <a:endParaRPr lang="zh-CN" altLang="en-US" sz="2800" b="1">
              <a:solidFill>
                <a:srgbClr val="FF0000"/>
              </a:solidFill>
              <a:latin typeface="宋体" panose="02010600030101010101" pitchFamily="2" charset="-122"/>
              <a:ea typeface="宋体" panose="02010600030101010101" pitchFamily="2" charset="-122"/>
            </a:endParaRPr>
          </a:p>
        </p:txBody>
      </p:sp>
      <p:sp>
        <p:nvSpPr>
          <p:cNvPr id="7" name="文本框 25618"/>
          <p:cNvSpPr txBox="1"/>
          <p:nvPr>
            <p:custDataLst>
              <p:tags r:id="rId23"/>
            </p:custDataLst>
          </p:nvPr>
        </p:nvSpPr>
        <p:spPr>
          <a:xfrm>
            <a:off x="4514850" y="4487863"/>
            <a:ext cx="1766888" cy="522288"/>
          </a:xfrm>
          <a:prstGeom prst="rect">
            <a:avLst/>
          </a:prstGeom>
          <a:noFill/>
          <a:ln w="9525">
            <a:noFill/>
            <a:miter/>
          </a:ln>
        </p:spPr>
        <p:txBody>
          <a:bodyPr>
            <a:spAutoFit/>
          </a:bodyPr>
          <a:lstStyle>
            <a:lvl1pPr marL="0" lvl="0"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0" fontAlgn="base" latinLnBrk="0" hangingPunct="0">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0E1FFE"/>
                </a:solidFill>
                <a:effectLst/>
                <a:uLnTx/>
                <a:uFillTx/>
                <a:latin typeface="宋体" panose="02010600030101010101" pitchFamily="2" charset="-122"/>
                <a:ea typeface="+mn-ea"/>
                <a:cs typeface="+mn-ea"/>
              </a:rPr>
              <a:t>影响：</a:t>
            </a:r>
            <a:endParaRPr kumimoji="0" lang="zh-CN" altLang="en-US" sz="2800" b="1" i="0" u="none" strike="noStrike" kern="1200" cap="none" spc="0" normalizeH="0" baseline="0" noProof="1">
              <a:ln>
                <a:noFill/>
              </a:ln>
              <a:solidFill>
                <a:srgbClr val="0E1FFE"/>
              </a:solidFill>
              <a:effectLst/>
              <a:uLnTx/>
              <a:uFillTx/>
              <a:latin typeface="宋体" panose="02010600030101010101" pitchFamily="2" charset="-122"/>
              <a:ea typeface="+mn-ea"/>
              <a:cs typeface="+mn-ea"/>
            </a:endParaRPr>
          </a:p>
        </p:txBody>
      </p:sp>
      <p:sp>
        <p:nvSpPr>
          <p:cNvPr id="100" name="文本框 99"/>
          <p:cNvSpPr txBox="1"/>
          <p:nvPr>
            <p:custDataLst>
              <p:tags r:id="rId24"/>
            </p:custDataLst>
          </p:nvPr>
        </p:nvSpPr>
        <p:spPr>
          <a:xfrm>
            <a:off x="5481638" y="4487863"/>
            <a:ext cx="5232400" cy="952500"/>
          </a:xfrm>
          <a:prstGeom prst="rect">
            <a:avLst/>
          </a:prstGeom>
          <a:noFill/>
          <a:ln w="9525">
            <a:noFill/>
          </a:ln>
        </p:spPr>
        <p:txBody>
          <a:bodyPr anchor="t">
            <a:spAutoFit/>
          </a:bodyPr>
          <a:lstStyle/>
          <a:p>
            <a:pPr indent="266700"/>
            <a:r>
              <a:rPr lang="zh-CN" altLang="zh-CN" sz="2800" b="1">
                <a:solidFill>
                  <a:srgbClr val="FF0000"/>
                </a:solidFill>
                <a:latin typeface="Arial" panose="020B0604020202020204" pitchFamily="34" charset="0"/>
                <a:ea typeface="宋体" panose="02010600030101010101" pitchFamily="2" charset="-122"/>
              </a:rPr>
              <a:t>他的科学发现，使人类对</a:t>
            </a:r>
            <a:r>
              <a:rPr lang="zh-CN" altLang="zh-CN" sz="2800" b="1">
                <a:solidFill>
                  <a:srgbClr val="0E1FFE"/>
                </a:solidFill>
                <a:latin typeface="Arial" panose="020B0604020202020204" pitchFamily="34" charset="0"/>
                <a:ea typeface="宋体" panose="02010600030101010101" pitchFamily="2" charset="-122"/>
              </a:rPr>
              <a:t>客观世界</a:t>
            </a:r>
            <a:r>
              <a:rPr lang="zh-CN" altLang="zh-CN" sz="2800" b="1">
                <a:solidFill>
                  <a:srgbClr val="FF0000"/>
                </a:solidFill>
                <a:latin typeface="Arial" panose="020B0604020202020204" pitchFamily="34" charset="0"/>
                <a:ea typeface="宋体" panose="02010600030101010101" pitchFamily="2" charset="-122"/>
              </a:rPr>
              <a:t>的探索向前迈进了一大步。</a:t>
            </a:r>
            <a:endParaRPr lang="en-US" altLang="en-US" sz="2800" b="1">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ppt_x</p:attrName>
                                        </p:attrNameLst>
                                      </p:cBhvr>
                                      <p:tavLst>
                                        <p:tav tm="0">
                                          <p:val>
                                            <p:strVal val="#ppt_x"/>
                                          </p:val>
                                        </p:tav>
                                        <p:tav tm="100000">
                                          <p:val>
                                            <p:strVal val="#ppt_x"/>
                                          </p:val>
                                        </p:tav>
                                      </p:tavLst>
                                    </p:anim>
                                    <p:anim calcmode="lin" valueType="num">
                                      <p:cBhvr>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4" nodeType="click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p:cTn id="31" dur="500" fill="hold"/>
                                        <p:tgtEl>
                                          <p:spTgt spid="100"/>
                                        </p:tgtEl>
                                        <p:attrNameLst>
                                          <p:attrName>ppt_x</p:attrName>
                                        </p:attrNameLst>
                                      </p:cBhvr>
                                      <p:tavLst>
                                        <p:tav tm="0">
                                          <p:val>
                                            <p:strVal val="#ppt_x"/>
                                          </p:val>
                                        </p:tav>
                                        <p:tav tm="100000">
                                          <p:val>
                                            <p:strVal val="#ppt_x"/>
                                          </p:val>
                                        </p:tav>
                                      </p:tavLst>
                                    </p:anim>
                                    <p:anim calcmode="lin" valueType="num">
                                      <p:cBhvr>
                                        <p:cTn id="3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1"/>
      <p:bldP spid="3" grpId="2"/>
      <p:bldP spid="6" grpId="3"/>
      <p:bldP spid="100" grpId="4"/>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11265" descr="牛顿"/>
          <p:cNvPicPr>
            <a:picLocks noChangeAspect="1"/>
          </p:cNvPicPr>
          <p:nvPr>
            <p:custDataLst>
              <p:tags r:id="rId1"/>
            </p:custDataLst>
          </p:nvPr>
        </p:nvPicPr>
        <p:blipFill>
          <a:blip r:embed="rId2"/>
          <a:stretch>
            <a:fillRect/>
          </a:stretch>
        </p:blipFill>
        <p:spPr>
          <a:xfrm>
            <a:off x="271463" y="1231900"/>
            <a:ext cx="3070225" cy="4340225"/>
          </a:xfrm>
          <a:prstGeom prst="rect">
            <a:avLst/>
          </a:prstGeom>
          <a:noFill/>
          <a:ln w="9525">
            <a:noFill/>
          </a:ln>
        </p:spPr>
      </p:pic>
      <p:sp>
        <p:nvSpPr>
          <p:cNvPr id="13314" name="矩形 13313"/>
          <p:cNvSpPr>
            <a:spLocks noTextEdit="1"/>
          </p:cNvSpPr>
          <p:nvPr>
            <p:custDataLst>
              <p:tags r:id="rId3"/>
            </p:custDataLst>
          </p:nvPr>
        </p:nvSpPr>
        <p:spPr>
          <a:xfrm>
            <a:off x="4069080" y="1042035"/>
            <a:ext cx="2163445" cy="1031240"/>
          </a:xfrm>
          <a:prstGeom prst="rect">
            <a:avLst/>
          </a:prstGeom>
        </p:spPr>
        <p:txBody>
          <a:bodyPr wrap="none" fromWordArt="1">
            <a:prstTxWarp prst="textPlain">
              <a:avLst>
                <a:gd name="adj" fmla="val 50000"/>
              </a:avLst>
            </a:prstTxWarp>
            <a:normAutofit fontScale="90000"/>
          </a:bodyPr>
          <a:lstStyle/>
          <a:p>
            <a:pPr algn="ctr"/>
            <a:r>
              <a:rPr lang="zh-CN" altLang="en-US" sz="6000">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alpha val="79999"/>
                    </a:srgbClr>
                  </a:outerShdw>
                </a:effectLst>
                <a:latin typeface="华文行楷" charset="0"/>
                <a:ea typeface="华文行楷" charset="0"/>
              </a:rPr>
              <a:t>想一想</a:t>
            </a:r>
            <a:endParaRPr lang="zh-CN" altLang="en-US" sz="6000">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rotWithShape="0">
                  <a:srgbClr val="C0C0C0">
                    <a:alpha val="79999"/>
                  </a:srgbClr>
                </a:outerShdw>
              </a:effectLst>
              <a:latin typeface="华文行楷"/>
              <a:ea typeface="华文行楷" panose="02010800040101010101" charset="-122"/>
            </a:endParaRPr>
          </a:p>
        </p:txBody>
      </p:sp>
      <p:sp>
        <p:nvSpPr>
          <p:cNvPr id="13315" name="文本框 13314"/>
          <p:cNvSpPr txBox="1"/>
          <p:nvPr>
            <p:custDataLst>
              <p:tags r:id="rId4"/>
            </p:custDataLst>
          </p:nvPr>
        </p:nvSpPr>
        <p:spPr>
          <a:xfrm>
            <a:off x="3389313" y="2409825"/>
            <a:ext cx="8685212" cy="646113"/>
          </a:xfrm>
          <a:prstGeom prst="rect">
            <a:avLst/>
          </a:prstGeom>
          <a:noFill/>
          <a:ln w="9525">
            <a:noFill/>
          </a:ln>
        </p:spPr>
        <p:txBody>
          <a:bodyPr anchor="t">
            <a:spAutoFit/>
          </a:bodyPr>
          <a:lstStyle/>
          <a:p>
            <a:r>
              <a:rPr lang="en-US" altLang="zh-CN" sz="3600">
                <a:latin typeface="Times New Roman" panose="02020603050405020304" pitchFamily="18" charset="0"/>
                <a:ea typeface="华文行楷" panose="02010800040101010101" charset="-122"/>
              </a:rPr>
              <a:t>     </a:t>
            </a:r>
            <a:r>
              <a:rPr lang="zh-CN" altLang="en-US" sz="3600">
                <a:latin typeface="Times New Roman" panose="02020603050405020304" pitchFamily="18" charset="0"/>
                <a:ea typeface="华文行楷" panose="02010800040101010101" charset="-122"/>
              </a:rPr>
              <a:t>牛顿为什么被称为“现代科学之父”？</a:t>
            </a:r>
            <a:endParaRPr lang="zh-CN" altLang="en-US" sz="3600">
              <a:latin typeface="Times New Roman" panose="02020603050405020304" pitchFamily="18" charset="0"/>
              <a:ea typeface="华文行楷" panose="02010800040101010101" charset="-122"/>
            </a:endParaRPr>
          </a:p>
        </p:txBody>
      </p:sp>
      <p:sp>
        <p:nvSpPr>
          <p:cNvPr id="13" name="文本框 13315"/>
          <p:cNvSpPr txBox="1"/>
          <p:nvPr>
            <p:custDataLst>
              <p:tags r:id="rId5"/>
            </p:custDataLst>
          </p:nvPr>
        </p:nvSpPr>
        <p:spPr>
          <a:xfrm>
            <a:off x="3927475" y="3354388"/>
            <a:ext cx="7539038" cy="2308225"/>
          </a:xfrm>
          <a:prstGeom prst="rect">
            <a:avLst/>
          </a:prstGeom>
          <a:noFill/>
          <a:ln w="38100" cap="flat" cmpd="sng">
            <a:solidFill>
              <a:srgbClr val="180B02"/>
            </a:solidFill>
            <a:prstDash val="sysDot"/>
            <a:miter/>
            <a:headEnd type="none" w="med" len="med"/>
            <a:tailEnd type="none" w="med" len="med"/>
          </a:ln>
        </p:spPr>
        <p:txBody>
          <a:bodyPr anchor="t">
            <a:spAutoFit/>
          </a:bodyPr>
          <a:lstStyle/>
          <a:p>
            <a:pPr>
              <a:spcBef>
                <a:spcPct val="50000"/>
              </a:spcBef>
            </a:pPr>
            <a:r>
              <a:rPr lang="en-US" altLang="zh-CN" sz="3200" b="1">
                <a:latin typeface="Times New Roman" panose="02020603050405020304" pitchFamily="18" charset="0"/>
                <a:ea typeface="宋体" panose="02010600030101010101" pitchFamily="2" charset="-122"/>
              </a:rPr>
              <a:t>        </a:t>
            </a:r>
            <a:r>
              <a:rPr lang="zh-CN" altLang="en-US" sz="3600" b="1">
                <a:solidFill>
                  <a:srgbClr val="FF0000"/>
                </a:solidFill>
                <a:latin typeface="Times New Roman" panose="02020603050405020304" pitchFamily="18" charset="0"/>
                <a:ea typeface="宋体" panose="02010600030101010101" pitchFamily="2" charset="-122"/>
              </a:rPr>
              <a:t>建立经典力学的完整体系，开创了物理学的一个新时代，对自然科学的发展影响最大，因此，被人们称为“现代科学之父”。</a:t>
            </a:r>
            <a:endParaRPr lang="zh-CN" altLang="en-US" sz="3600" b="1">
              <a:solidFill>
                <a:srgbClr val="FF0000"/>
              </a:solidFill>
              <a:latin typeface="Times New Roman" panose="02020603050405020304" pitchFamily="18" charset="0"/>
              <a:ea typeface="宋体" panose="02010600030101010101" pitchFamily="2" charset="-122"/>
            </a:endParaRPr>
          </a:p>
        </p:txBody>
      </p:sp>
      <p:sp>
        <p:nvSpPr>
          <p:cNvPr id="14" name="文本框 1"/>
          <p:cNvSpPr txBox="1">
            <a:spLocks noChangeArrowheads="1"/>
          </p:cNvSpPr>
          <p:nvPr>
            <p:custDataLst>
              <p:tags r:id="rId6"/>
            </p:custDataLst>
          </p:nvPr>
        </p:nvSpPr>
        <p:spPr bwMode="auto">
          <a:xfrm>
            <a:off x="962025" y="5895975"/>
            <a:ext cx="10699750" cy="641350"/>
          </a:xfrm>
          <a:prstGeom prst="rect">
            <a:avLst/>
          </a:prstGeom>
          <a:solidFill>
            <a:schemeClr val="accent3">
              <a:lumMod val="40000"/>
              <a:lumOff val="60000"/>
            </a:schemeClr>
          </a:solidFill>
          <a:ln w="9525">
            <a:noFill/>
            <a:miter lim="800000"/>
          </a:ln>
        </p:spPr>
        <p:txBody>
          <a:bodyPr wrap="none">
            <a:spAutoFit/>
          </a:bodyPr>
          <a:lstStyle/>
          <a:p>
            <a:pPr marR="0" defTabSz="914400">
              <a:buClrTx/>
              <a:buSzTx/>
              <a:defRPr/>
            </a:pPr>
            <a:r>
              <a:rPr kumimoji="0" lang="zh-CN" altLang="en-US" sz="3600" b="1" kern="1200" cap="none" spc="0" normalizeH="0" baseline="0" noProof="0">
                <a:latin typeface="华文新魏" panose="02010800040101010101" pitchFamily="2" charset="-122"/>
                <a:ea typeface="华文新魏" panose="02010800040101010101" pitchFamily="2" charset="-122"/>
                <a:cs typeface="+mn-cs"/>
                <a:sym typeface="+mn-ea"/>
              </a:rPr>
              <a:t>人们将牛顿力学体系的建立作为近代科学形成的标志</a:t>
            </a:r>
            <a:endParaRPr kumimoji="0" lang="zh-CN" altLang="en-US" sz="3600" b="1" kern="1200" cap="none" spc="0" normalizeH="0" baseline="0" noProof="0">
              <a:latin typeface="华文新魏" panose="02010800040101010101" pitchFamily="2" charset="-122"/>
              <a:ea typeface="华文新魏" panose="02010800040101010101" pitchFamily="2" charset="-122"/>
              <a:cs typeface="+mn-cs"/>
              <a:sym typeface="+mn-ea"/>
            </a:endParaRPr>
          </a:p>
        </p:txBody>
      </p:sp>
      <p:sp>
        <p:nvSpPr>
          <p:cNvPr id="2" name="文本框 1"/>
          <p:cNvSpPr txBox="1"/>
          <p:nvPr>
            <p:custDataLst>
              <p:tags r:id="rId7"/>
            </p:custDataLst>
          </p:nvPr>
        </p:nvSpPr>
        <p:spPr>
          <a:xfrm>
            <a:off x="6667500" y="923290"/>
            <a:ext cx="4799330" cy="645160"/>
          </a:xfrm>
          <a:prstGeom prst="rect">
            <a:avLst/>
          </a:prstGeom>
          <a:solidFill>
            <a:srgbClr val="FFFF00"/>
          </a:solidFill>
        </p:spPr>
        <p:txBody>
          <a:bodyPr wrap="square" rtlCol="0" anchor="t">
            <a:spAutoFit/>
          </a:bodyPr>
          <a:lstStyle/>
          <a:p>
            <a:pPr indent="0">
              <a:buClr>
                <a:schemeClr val="tx2"/>
              </a:buClr>
              <a:buSzPct val="70000"/>
              <a:buFont typeface="Wingdings" panose="05000000000000000000" pitchFamily="2" charset="2"/>
              <a:buNone/>
            </a:pPr>
            <a:r>
              <a:rPr lang="en-US" altLang="zh-CN" b="1">
                <a:latin typeface="黑体" panose="02010609060101010101" pitchFamily="49" charset="-122"/>
                <a:ea typeface="黑体" panose="02010609060101010101" pitchFamily="49" charset="-122"/>
                <a:sym typeface="+mn-ea"/>
              </a:rPr>
              <a:t> </a:t>
            </a:r>
            <a:r>
              <a:rPr lang="zh-CN" altLang="en-US" b="1">
                <a:latin typeface="黑体" panose="02010609060101010101" pitchFamily="49" charset="-122"/>
                <a:ea typeface="黑体" panose="02010609060101010101" pitchFamily="49" charset="-122"/>
                <a:sym typeface="+mn-ea"/>
              </a:rPr>
              <a:t>如果我看得比别人更远一些，那是因为我站在巨人的肩膀上。</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耶稣1"/>
          <p:cNvPicPr>
            <a:picLocks noChangeAspect="1"/>
          </p:cNvPicPr>
          <p:nvPr>
            <p:custDataLst>
              <p:tags r:id="rId1"/>
            </p:custDataLst>
          </p:nvPr>
        </p:nvPicPr>
        <p:blipFill>
          <a:blip r:embed="rId2"/>
          <a:stretch>
            <a:fillRect/>
          </a:stretch>
        </p:blipFill>
        <p:spPr>
          <a:xfrm>
            <a:off x="6543675" y="1017588"/>
            <a:ext cx="2706688" cy="3046412"/>
          </a:xfrm>
          <a:prstGeom prst="rect">
            <a:avLst/>
          </a:prstGeom>
          <a:noFill/>
          <a:ln w="9525">
            <a:noFill/>
          </a:ln>
        </p:spPr>
      </p:pic>
      <p:pic>
        <p:nvPicPr>
          <p:cNvPr id="16386" name="Picture 3" descr="女娲造人"/>
          <p:cNvPicPr>
            <a:picLocks noChangeAspect="1"/>
          </p:cNvPicPr>
          <p:nvPr>
            <p:custDataLst>
              <p:tags r:id="rId3"/>
            </p:custDataLst>
          </p:nvPr>
        </p:nvPicPr>
        <p:blipFill>
          <a:blip r:embed="rId4"/>
          <a:stretch>
            <a:fillRect/>
          </a:stretch>
        </p:blipFill>
        <p:spPr>
          <a:xfrm>
            <a:off x="484505" y="1017270"/>
            <a:ext cx="3011170" cy="3093085"/>
          </a:xfrm>
          <a:prstGeom prst="rect">
            <a:avLst/>
          </a:prstGeom>
          <a:noFill/>
          <a:ln w="9525">
            <a:noFill/>
          </a:ln>
        </p:spPr>
      </p:pic>
      <p:sp>
        <p:nvSpPr>
          <p:cNvPr id="16387" name="Text Box 4"/>
          <p:cNvSpPr txBox="1"/>
          <p:nvPr>
            <p:custDataLst>
              <p:tags r:id="rId5"/>
            </p:custDataLst>
          </p:nvPr>
        </p:nvSpPr>
        <p:spPr>
          <a:xfrm>
            <a:off x="1252538" y="4144963"/>
            <a:ext cx="1668462" cy="522287"/>
          </a:xfrm>
          <a:prstGeom prst="rect">
            <a:avLst/>
          </a:prstGeom>
          <a:noFill/>
          <a:ln w="38100" cap="flat" cmpd="sng">
            <a:solidFill>
              <a:srgbClr val="180B02"/>
            </a:solidFill>
            <a:prstDash val="solid"/>
            <a:miter/>
            <a:headEnd type="none" w="med" len="med"/>
            <a:tailEnd type="none" w="med" len="med"/>
          </a:ln>
        </p:spPr>
        <p:txBody>
          <a:bodyPr anchor="t">
            <a:spAutoFit/>
          </a:bodyPr>
          <a:lstStyle/>
          <a:p>
            <a:r>
              <a:rPr lang="zh-CN" altLang="en-US" sz="2800" b="1">
                <a:solidFill>
                  <a:srgbClr val="FF3300"/>
                </a:solidFill>
                <a:latin typeface="隶书" panose="02010509060101010101" charset="-122"/>
                <a:ea typeface="隶书" panose="02010509060101010101" charset="-122"/>
                <a:sym typeface="Arial Rounded MT Bold" panose="020F0704030504030204" pitchFamily="34" charset="0"/>
              </a:rPr>
              <a:t>女娲造人</a:t>
            </a:r>
            <a:endParaRPr lang="zh-CN" altLang="en-US" sz="2800" b="1">
              <a:solidFill>
                <a:srgbClr val="FF3300"/>
              </a:solidFill>
              <a:latin typeface="隶书" panose="02010509060101010101" charset="-122"/>
              <a:ea typeface="隶书" panose="02010509060101010101" charset="-122"/>
              <a:sym typeface="Arial Rounded MT Bold" panose="020F0704030504030204" pitchFamily="34" charset="0"/>
            </a:endParaRPr>
          </a:p>
        </p:txBody>
      </p:sp>
      <p:sp>
        <p:nvSpPr>
          <p:cNvPr id="16388" name="Text Box 5"/>
          <p:cNvSpPr txBox="1"/>
          <p:nvPr>
            <p:custDataLst>
              <p:tags r:id="rId6"/>
            </p:custDataLst>
          </p:nvPr>
        </p:nvSpPr>
        <p:spPr>
          <a:xfrm>
            <a:off x="6940550" y="4144963"/>
            <a:ext cx="1676400" cy="519112"/>
          </a:xfrm>
          <a:prstGeom prst="rect">
            <a:avLst/>
          </a:prstGeom>
          <a:noFill/>
          <a:ln w="38100" cap="flat" cmpd="sng">
            <a:solidFill>
              <a:srgbClr val="180B02"/>
            </a:solidFill>
            <a:prstDash val="solid"/>
            <a:miter/>
            <a:headEnd type="none" w="med" len="med"/>
            <a:tailEnd type="none" w="med" len="med"/>
          </a:ln>
        </p:spPr>
        <p:txBody>
          <a:bodyPr anchor="t">
            <a:spAutoFit/>
          </a:bodyPr>
          <a:lstStyle/>
          <a:p>
            <a:r>
              <a:rPr lang="zh-CN" altLang="en-US" sz="2800" b="1">
                <a:solidFill>
                  <a:srgbClr val="FF3300"/>
                </a:solidFill>
                <a:latin typeface="隶书" panose="02010509060101010101" charset="-122"/>
                <a:ea typeface="隶书" panose="02010509060101010101" charset="-122"/>
                <a:sym typeface="Arial Rounded MT Bold" panose="020F0704030504030204" pitchFamily="34" charset="0"/>
              </a:rPr>
              <a:t>上帝造人</a:t>
            </a:r>
            <a:endParaRPr lang="zh-CN" altLang="en-US" sz="2800" b="1">
              <a:solidFill>
                <a:srgbClr val="FF3300"/>
              </a:solidFill>
              <a:latin typeface="隶书" panose="02010509060101010101" charset="-122"/>
              <a:ea typeface="隶书" panose="02010509060101010101" charset="-122"/>
              <a:sym typeface="Arial Rounded MT Bold" panose="020F0704030504030204" pitchFamily="34" charset="0"/>
            </a:endParaRPr>
          </a:p>
        </p:txBody>
      </p:sp>
      <p:pic>
        <p:nvPicPr>
          <p:cNvPr id="16389" name="Picture 2" descr="物质起源"/>
          <p:cNvPicPr>
            <a:picLocks noChangeAspect="1"/>
          </p:cNvPicPr>
          <p:nvPr>
            <p:custDataLst>
              <p:tags r:id="rId7"/>
            </p:custDataLst>
          </p:nvPr>
        </p:nvPicPr>
        <p:blipFill>
          <a:blip r:embed="rId8"/>
          <a:stretch>
            <a:fillRect/>
          </a:stretch>
        </p:blipFill>
        <p:spPr>
          <a:xfrm>
            <a:off x="3762375" y="1169988"/>
            <a:ext cx="2514600" cy="3521075"/>
          </a:xfrm>
          <a:prstGeom prst="rect">
            <a:avLst/>
          </a:prstGeom>
          <a:noFill/>
          <a:ln w="9525">
            <a:noFill/>
          </a:ln>
        </p:spPr>
      </p:pic>
      <p:sp>
        <p:nvSpPr>
          <p:cNvPr id="7" name="Text Box 4"/>
          <p:cNvSpPr txBox="1">
            <a:spLocks noChangeArrowheads="1"/>
          </p:cNvSpPr>
          <p:nvPr>
            <p:custDataLst>
              <p:tags r:id="rId9"/>
            </p:custDataLst>
          </p:nvPr>
        </p:nvSpPr>
        <p:spPr bwMode="auto">
          <a:xfrm>
            <a:off x="771525" y="4857750"/>
            <a:ext cx="8497888" cy="584200"/>
          </a:xfrm>
          <a:prstGeom prst="rect">
            <a:avLst/>
          </a:prstGeom>
          <a:solidFill>
            <a:schemeClr val="accent3">
              <a:lumMod val="40000"/>
              <a:lumOff val="60000"/>
            </a:schemeClr>
          </a:solidFill>
          <a:ln w="9525">
            <a:noFill/>
            <a:miter lim="800000"/>
          </a:ln>
        </p:spPr>
        <p:txBody>
          <a:bodyPr>
            <a:spAutoFit/>
          </a:bodyPr>
          <a:lstStyle/>
          <a:p>
            <a:pPr marR="0" defTabSz="914400">
              <a:buClrTx/>
              <a:buSzTx/>
              <a:buFontTx/>
              <a:defRPr/>
            </a:pPr>
            <a:r>
              <a:rPr kumimoji="0" lang="zh-CN" altLang="en-US" sz="3200" b="1" kern="1200" cap="none" spc="0" normalizeH="0" baseline="0" noProof="0">
                <a:latin typeface="华文行楷" panose="02010800040101010101" charset="-122"/>
                <a:ea typeface="华文行楷" panose="02010800040101010101" charset="-122"/>
                <a:cs typeface="+mn-cs"/>
                <a:sym typeface="Arial Rounded MT Bold" panose="020F0704030504030204" pitchFamily="34" charset="0"/>
              </a:rPr>
              <a:t>思考：人从哪里来，世界万物为何这么精彩？ </a:t>
            </a:r>
            <a:endParaRPr kumimoji="0" lang="zh-CN" altLang="en-US" sz="3200" b="1" kern="1200" cap="none" spc="0" normalizeH="0" baseline="0" noProof="0">
              <a:solidFill>
                <a:srgbClr val="FF0000"/>
              </a:solidFill>
              <a:latin typeface="华文行楷" panose="02010800040101010101" charset="-122"/>
              <a:ea typeface="华文行楷" panose="02010800040101010101" charset="-122"/>
              <a:cs typeface="+mn-cs"/>
              <a:sym typeface="Arial Rounded MT Bold" panose="020F0704030504030204" pitchFamily="34" charset="0"/>
            </a:endParaRPr>
          </a:p>
        </p:txBody>
      </p:sp>
      <p:sp>
        <p:nvSpPr>
          <p:cNvPr id="8" name="矩形 7"/>
          <p:cNvSpPr/>
          <p:nvPr>
            <p:custDataLst>
              <p:tags r:id="rId10"/>
            </p:custDataLst>
          </p:nvPr>
        </p:nvSpPr>
        <p:spPr>
          <a:xfrm>
            <a:off x="771208" y="5815330"/>
            <a:ext cx="9428162" cy="955675"/>
          </a:xfrm>
          <a:prstGeom prst="rect">
            <a:avLst/>
          </a:prstGeom>
          <a:noFill/>
          <a:ln w="38100" cap="flat" cmpd="sng">
            <a:solidFill>
              <a:schemeClr val="tx1"/>
            </a:solidFill>
            <a:prstDash val="sysDot"/>
            <a:miter/>
            <a:headEnd type="none" w="med" len="med"/>
            <a:tailEnd type="none" w="med" len="med"/>
          </a:ln>
        </p:spPr>
        <p:txBody>
          <a:bodyPr anchor="t">
            <a:spAutoFit/>
          </a:bodyPr>
          <a:lstStyle/>
          <a:p>
            <a:r>
              <a:rPr lang="zh-CN" altLang="en-US" sz="2800" b="1">
                <a:solidFill>
                  <a:srgbClr val="FF0000"/>
                </a:solidFill>
                <a:latin typeface="楷体" panose="02010609060101010101" charset="-122"/>
                <a:ea typeface="微软雅黑" panose="020B0503020204020204" pitchFamily="34" charset="-122"/>
                <a:sym typeface="Arial Rounded MT Bold" panose="020F0704030504030204" pitchFamily="34" charset="0"/>
              </a:rPr>
              <a:t>人是进化来的</a:t>
            </a:r>
            <a:r>
              <a:rPr lang="zh-CN" altLang="en-US" sz="2800" b="1">
                <a:solidFill>
                  <a:srgbClr val="0033CC"/>
                </a:solidFill>
                <a:latin typeface="楷体" panose="02010609060101010101" charset="-122"/>
                <a:ea typeface="微软雅黑" panose="020B0503020204020204" pitchFamily="34" charset="-122"/>
                <a:sym typeface="Arial Rounded MT Bold" panose="020F0704030504030204" pitchFamily="34" charset="0"/>
              </a:rPr>
              <a:t>，不是上帝创造的。达尔文的进化论对宗教神学思想是一次巨大冲击。它推动了人类社会的文明进步</a:t>
            </a:r>
            <a:r>
              <a:rPr lang="zh-CN" altLang="en-US" sz="2800" b="1">
                <a:solidFill>
                  <a:srgbClr val="0033CC"/>
                </a:solidFill>
                <a:latin typeface="楷体" panose="02010609060101010101" charset="-122"/>
                <a:ea typeface="楷体" panose="02010609060101010101" charset="-122"/>
                <a:sym typeface="Arial Rounded MT Bold" panose="020F0704030504030204" pitchFamily="34" charset="0"/>
              </a:rPr>
              <a:t>。</a:t>
            </a:r>
            <a:endParaRPr lang="zh-CN" altLang="en-US" sz="2800" b="1">
              <a:solidFill>
                <a:srgbClr val="0033CC"/>
              </a:solidFill>
              <a:latin typeface="楷体" panose="02010609060101010101" charset="-122"/>
              <a:ea typeface="楷体" panose="02010609060101010101" charset="-122"/>
              <a:sym typeface="Arial Rounded MT Bold" panose="020F0704030504030204" pitchFamily="34" charset="0"/>
            </a:endParaRPr>
          </a:p>
        </p:txBody>
      </p:sp>
      <p:sp>
        <p:nvSpPr>
          <p:cNvPr id="2" name="文本框 1"/>
          <p:cNvSpPr txBox="1"/>
          <p:nvPr>
            <p:custDataLst>
              <p:tags r:id="rId11"/>
            </p:custDataLst>
          </p:nvPr>
        </p:nvSpPr>
        <p:spPr>
          <a:xfrm>
            <a:off x="327025" y="737235"/>
            <a:ext cx="1560195" cy="645160"/>
          </a:xfrm>
          <a:prstGeom prst="rect">
            <a:avLst/>
          </a:prstGeom>
          <a:solidFill>
            <a:srgbClr val="FFFF00"/>
          </a:solidFill>
        </p:spPr>
        <p:txBody>
          <a:bodyPr wrap="none" rtlCol="0" anchor="t">
            <a:spAutoFit/>
          </a:bodyPr>
          <a:lstStyle/>
          <a:p>
            <a:r>
              <a:rPr lang="zh-CN" altLang="en-US" sz="3600" b="1">
                <a:solidFill>
                  <a:srgbClr val="000000"/>
                </a:solidFill>
                <a:latin typeface="方正兰亭黑_YS_GB18030" charset="-122"/>
                <a:ea typeface="方正兰亭黑_YS_GB18030" charset="-122"/>
                <a:sym typeface="方正兰亭黑_YS_GB18030" charset="-122"/>
              </a:rPr>
              <a:t>进化论</a:t>
            </a:r>
            <a:endParaRPr lang="zh-CN" altLang="en-US" sz="3600" b="1">
              <a:solidFill>
                <a:srgbClr val="000000"/>
              </a:solidFill>
              <a:latin typeface="方正兰亭黑_YS_GB18030" charset="-122"/>
              <a:ea typeface="方正兰亭黑_YS_GB18030" charset="-122"/>
              <a:sym typeface="方正兰亭黑_YS_GB1803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tags/tag1.xml><?xml version="1.0" encoding="utf-8"?>
<p:tagLst xmlns:p="http://schemas.openxmlformats.org/presentationml/2006/main">
  <p:tag name="AS_UNIQUEID" val="459"/>
</p:tagLst>
</file>

<file path=ppt/tags/tag10.xml><?xml version="1.0" encoding="utf-8"?>
<p:tagLst xmlns:p="http://schemas.openxmlformats.org/presentationml/2006/main">
  <p:tag name="AS_UNIQUEID" val="44"/>
</p:tagLst>
</file>

<file path=ppt/tags/tag100.xml><?xml version="1.0" encoding="utf-8"?>
<p:tagLst xmlns:p="http://schemas.openxmlformats.org/presentationml/2006/main">
  <p:tag name="AS_UNIQUEID" val="94"/>
</p:tagLst>
</file>

<file path=ppt/tags/tag101.xml><?xml version="1.0" encoding="utf-8"?>
<p:tagLst xmlns:p="http://schemas.openxmlformats.org/presentationml/2006/main">
  <p:tag name="AS_UNIQUEID" val="95"/>
</p:tagLst>
</file>

<file path=ppt/tags/tag102.xml><?xml version="1.0" encoding="utf-8"?>
<p:tagLst xmlns:p="http://schemas.openxmlformats.org/presentationml/2006/main">
  <p:tag name="AS_UNIQUEID" val="554"/>
</p:tagLst>
</file>

<file path=ppt/tags/tag103.xml><?xml version="1.0" encoding="utf-8"?>
<p:tagLst xmlns:p="http://schemas.openxmlformats.org/presentationml/2006/main">
  <p:tag name="AS_UNIQUEID" val="555"/>
</p:tagLst>
</file>

<file path=ppt/tags/tag104.xml><?xml version="1.0" encoding="utf-8"?>
<p:tagLst xmlns:p="http://schemas.openxmlformats.org/presentationml/2006/main">
  <p:tag name="AS_UNIQUEID" val="556"/>
</p:tagLst>
</file>

<file path=ppt/tags/tag105.xml><?xml version="1.0" encoding="utf-8"?>
<p:tagLst xmlns:p="http://schemas.openxmlformats.org/presentationml/2006/main">
  <p:tag name="AS_UNIQUEID" val="557"/>
</p:tagLst>
</file>

<file path=ppt/tags/tag106.xml><?xml version="1.0" encoding="utf-8"?>
<p:tagLst xmlns:p="http://schemas.openxmlformats.org/presentationml/2006/main">
  <p:tag name="AS_UNIQUEID" val="558"/>
</p:tagLst>
</file>

<file path=ppt/tags/tag107.xml><?xml version="1.0" encoding="utf-8"?>
<p:tagLst xmlns:p="http://schemas.openxmlformats.org/presentationml/2006/main">
  <p:tag name="AS_UNIQUEID" val="559"/>
</p:tagLst>
</file>

<file path=ppt/tags/tag108.xml><?xml version="1.0" encoding="utf-8"?>
<p:tagLst xmlns:p="http://schemas.openxmlformats.org/presentationml/2006/main">
  <p:tag name="AS_UNIQUEID" val="560"/>
</p:tagLst>
</file>

<file path=ppt/tags/tag109.xml><?xml version="1.0" encoding="utf-8"?>
<p:tagLst xmlns:p="http://schemas.openxmlformats.org/presentationml/2006/main">
  <p:tag name="AS_UNIQUEID" val="562"/>
</p:tagLst>
</file>

<file path=ppt/tags/tag11.xml><?xml version="1.0" encoding="utf-8"?>
<p:tagLst xmlns:p="http://schemas.openxmlformats.org/presentationml/2006/main">
  <p:tag name="AS_UNIQUEID" val="45"/>
</p:tagLst>
</file>

<file path=ppt/tags/tag110.xml><?xml version="1.0" encoding="utf-8"?>
<p:tagLst xmlns:p="http://schemas.openxmlformats.org/presentationml/2006/main">
  <p:tag name="AS_UNIQUEID" val="563"/>
</p:tagLst>
</file>

<file path=ppt/tags/tag111.xml><?xml version="1.0" encoding="utf-8"?>
<p:tagLst xmlns:p="http://schemas.openxmlformats.org/presentationml/2006/main">
  <p:tag name="AS_UNIQUEID" val="564"/>
</p:tagLst>
</file>

<file path=ppt/tags/tag112.xml><?xml version="1.0" encoding="utf-8"?>
<p:tagLst xmlns:p="http://schemas.openxmlformats.org/presentationml/2006/main">
  <p:tag name="AS_UNIQUEID" val="566"/>
</p:tagLst>
</file>

<file path=ppt/tags/tag113.xml><?xml version="1.0" encoding="utf-8"?>
<p:tagLst xmlns:p="http://schemas.openxmlformats.org/presentationml/2006/main">
  <p:tag name="AS_UNIQUEID" val="567"/>
</p:tagLst>
</file>

<file path=ppt/tags/tag114.xml><?xml version="1.0" encoding="utf-8"?>
<p:tagLst xmlns:p="http://schemas.openxmlformats.org/presentationml/2006/main">
  <p:tag name="AS_UNIQUEID" val="568"/>
</p:tagLst>
</file>

<file path=ppt/tags/tag115.xml><?xml version="1.0" encoding="utf-8"?>
<p:tagLst xmlns:p="http://schemas.openxmlformats.org/presentationml/2006/main">
  <p:tag name="AS_UNIQUEID" val="569"/>
</p:tagLst>
</file>

<file path=ppt/tags/tag116.xml><?xml version="1.0" encoding="utf-8"?>
<p:tagLst xmlns:p="http://schemas.openxmlformats.org/presentationml/2006/main">
  <p:tag name="AS_UNIQUEID" val="570"/>
</p:tagLst>
</file>

<file path=ppt/tags/tag117.xml><?xml version="1.0" encoding="utf-8"?>
<p:tagLst xmlns:p="http://schemas.openxmlformats.org/presentationml/2006/main">
  <p:tag name="AS_UNIQUEID" val="571"/>
</p:tagLst>
</file>

<file path=ppt/tags/tag118.xml><?xml version="1.0" encoding="utf-8"?>
<p:tagLst xmlns:p="http://schemas.openxmlformats.org/presentationml/2006/main">
  <p:tag name="AS_UNIQUEID" val="106"/>
</p:tagLst>
</file>

<file path=ppt/tags/tag119.xml><?xml version="1.0" encoding="utf-8"?>
<p:tagLst xmlns:p="http://schemas.openxmlformats.org/presentationml/2006/main">
  <p:tag name="AS_UNIQUEID" val="107"/>
</p:tagLst>
</file>

<file path=ppt/tags/tag12.xml><?xml version="1.0" encoding="utf-8"?>
<p:tagLst xmlns:p="http://schemas.openxmlformats.org/presentationml/2006/main">
  <p:tag name="AS_UNIQUEID" val="46"/>
</p:tagLst>
</file>

<file path=ppt/tags/tag120.xml><?xml version="1.0" encoding="utf-8"?>
<p:tagLst xmlns:p="http://schemas.openxmlformats.org/presentationml/2006/main">
  <p:tag name="AS_UNIQUEID" val="108"/>
</p:tagLst>
</file>

<file path=ppt/tags/tag121.xml><?xml version="1.0" encoding="utf-8"?>
<p:tagLst xmlns:p="http://schemas.openxmlformats.org/presentationml/2006/main">
  <p:tag name="AS_UNIQUEID" val="574"/>
</p:tagLst>
</file>

<file path=ppt/tags/tag122.xml><?xml version="1.0" encoding="utf-8"?>
<p:tagLst xmlns:p="http://schemas.openxmlformats.org/presentationml/2006/main">
  <p:tag name="AS_UNIQUEID" val="575"/>
</p:tagLst>
</file>

<file path=ppt/tags/tag123.xml><?xml version="1.0" encoding="utf-8"?>
<p:tagLst xmlns:p="http://schemas.openxmlformats.org/presentationml/2006/main">
  <p:tag name="AS_UNIQUEID" val="576"/>
</p:tagLst>
</file>

<file path=ppt/tags/tag124.xml><?xml version="1.0" encoding="utf-8"?>
<p:tagLst xmlns:p="http://schemas.openxmlformats.org/presentationml/2006/main">
  <p:tag name="AS_UNIQUEID" val="577"/>
</p:tagLst>
</file>

<file path=ppt/tags/tag125.xml><?xml version="1.0" encoding="utf-8"?>
<p:tagLst xmlns:p="http://schemas.openxmlformats.org/presentationml/2006/main">
  <p:tag name="AS_UNIQUEID" val="578"/>
</p:tagLst>
</file>

<file path=ppt/tags/tag126.xml><?xml version="1.0" encoding="utf-8"?>
<p:tagLst xmlns:p="http://schemas.openxmlformats.org/presentationml/2006/main">
  <p:tag name="AS_UNIQUEID" val="579"/>
</p:tagLst>
</file>

<file path=ppt/tags/tag127.xml><?xml version="1.0" encoding="utf-8"?>
<p:tagLst xmlns:p="http://schemas.openxmlformats.org/presentationml/2006/main">
  <p:tag name="AS_UNIQUEID" val="580"/>
</p:tagLst>
</file>

<file path=ppt/tags/tag128.xml><?xml version="1.0" encoding="utf-8"?>
<p:tagLst xmlns:p="http://schemas.openxmlformats.org/presentationml/2006/main">
  <p:tag name="AS_UNIQUEID" val="581"/>
</p:tagLst>
</file>

<file path=ppt/tags/tag129.xml><?xml version="1.0" encoding="utf-8"?>
<p:tagLst xmlns:p="http://schemas.openxmlformats.org/presentationml/2006/main">
  <p:tag name="AS_UNIQUEID" val="109"/>
</p:tagLst>
</file>

<file path=ppt/tags/tag13.xml><?xml version="1.0" encoding="utf-8"?>
<p:tagLst xmlns:p="http://schemas.openxmlformats.org/presentationml/2006/main">
  <p:tag name="AS_UNIQUEID" val="47"/>
</p:tagLst>
</file>

<file path=ppt/tags/tag130.xml><?xml version="1.0" encoding="utf-8"?>
<p:tagLst xmlns:p="http://schemas.openxmlformats.org/presentationml/2006/main">
  <p:tag name="AS_UNIQUEID" val="110"/>
</p:tagLst>
</file>

<file path=ppt/tags/tag131.xml><?xml version="1.0" encoding="utf-8"?>
<p:tagLst xmlns:p="http://schemas.openxmlformats.org/presentationml/2006/main">
  <p:tag name="AS_UNIQUEID" val="111"/>
</p:tagLst>
</file>

<file path=ppt/tags/tag132.xml><?xml version="1.0" encoding="utf-8"?>
<p:tagLst xmlns:p="http://schemas.openxmlformats.org/presentationml/2006/main">
  <p:tag name="AS_UNIQUEID" val="390"/>
</p:tagLst>
</file>

<file path=ppt/tags/tag133.xml><?xml version="1.0" encoding="utf-8"?>
<p:tagLst xmlns:p="http://schemas.openxmlformats.org/presentationml/2006/main">
  <p:tag name="AS_UNIQUEID" val="112"/>
</p:tagLst>
</file>

<file path=ppt/tags/tag134.xml><?xml version="1.0" encoding="utf-8"?>
<p:tagLst xmlns:p="http://schemas.openxmlformats.org/presentationml/2006/main">
  <p:tag name="AS_UNIQUEID" val="113"/>
</p:tagLst>
</file>

<file path=ppt/tags/tag135.xml><?xml version="1.0" encoding="utf-8"?>
<p:tagLst xmlns:p="http://schemas.openxmlformats.org/presentationml/2006/main">
  <p:tag name="AS_UNIQUEID" val="114"/>
</p:tagLst>
</file>

<file path=ppt/tags/tag136.xml><?xml version="1.0" encoding="utf-8"?>
<p:tagLst xmlns:p="http://schemas.openxmlformats.org/presentationml/2006/main">
  <p:tag name="AS_UNIQUEID" val="115"/>
</p:tagLst>
</file>

<file path=ppt/tags/tag137.xml><?xml version="1.0" encoding="utf-8"?>
<p:tagLst xmlns:p="http://schemas.openxmlformats.org/presentationml/2006/main">
  <p:tag name="AS_UNIQUEID" val="116"/>
</p:tagLst>
</file>

<file path=ppt/tags/tag138.xml><?xml version="1.0" encoding="utf-8"?>
<p:tagLst xmlns:p="http://schemas.openxmlformats.org/presentationml/2006/main">
  <p:tag name="AS_UNIQUEID" val="117"/>
</p:tagLst>
</file>

<file path=ppt/tags/tag139.xml><?xml version="1.0" encoding="utf-8"?>
<p:tagLst xmlns:p="http://schemas.openxmlformats.org/presentationml/2006/main">
  <p:tag name="AS_UNIQUEID" val="118"/>
</p:tagLst>
</file>

<file path=ppt/tags/tag14.xml><?xml version="1.0" encoding="utf-8"?>
<p:tagLst xmlns:p="http://schemas.openxmlformats.org/presentationml/2006/main">
  <p:tag name="AS_UNIQUEID" val="48"/>
</p:tagLst>
</file>

<file path=ppt/tags/tag140.xml><?xml version="1.0" encoding="utf-8"?>
<p:tagLst xmlns:p="http://schemas.openxmlformats.org/presentationml/2006/main">
  <p:tag name="AS_UNIQUEID" val="119"/>
</p:tagLst>
</file>

<file path=ppt/tags/tag141.xml><?xml version="1.0" encoding="utf-8"?>
<p:tagLst xmlns:p="http://schemas.openxmlformats.org/presentationml/2006/main">
  <p:tag name="AS_UNIQUEID" val="120"/>
</p:tagLst>
</file>

<file path=ppt/tags/tag142.xml><?xml version="1.0" encoding="utf-8"?>
<p:tagLst xmlns:p="http://schemas.openxmlformats.org/presentationml/2006/main">
  <p:tag name="AS_UNIQUEID" val="121"/>
</p:tagLst>
</file>

<file path=ppt/tags/tag143.xml><?xml version="1.0" encoding="utf-8"?>
<p:tagLst xmlns:p="http://schemas.openxmlformats.org/presentationml/2006/main">
  <p:tag name="AS_UNIQUEID" val="122"/>
</p:tagLst>
</file>

<file path=ppt/tags/tag144.xml><?xml version="1.0" encoding="utf-8"?>
<p:tagLst xmlns:p="http://schemas.openxmlformats.org/presentationml/2006/main">
  <p:tag name="AS_UNIQUEID" val="123"/>
</p:tagLst>
</file>

<file path=ppt/tags/tag145.xml><?xml version="1.0" encoding="utf-8"?>
<p:tagLst xmlns:p="http://schemas.openxmlformats.org/presentationml/2006/main">
  <p:tag name="AS_UNIQUEID" val="124"/>
</p:tagLst>
</file>

<file path=ppt/tags/tag146.xml><?xml version="1.0" encoding="utf-8"?>
<p:tagLst xmlns:p="http://schemas.openxmlformats.org/presentationml/2006/main">
  <p:tag name="AS_UNIQUEID" val="125"/>
</p:tagLst>
</file>

<file path=ppt/tags/tag147.xml><?xml version="1.0" encoding="utf-8"?>
<p:tagLst xmlns:p="http://schemas.openxmlformats.org/presentationml/2006/main">
  <p:tag name="AS_UNIQUEID" val="126"/>
</p:tagLst>
</file>

<file path=ppt/tags/tag148.xml><?xml version="1.0" encoding="utf-8"?>
<p:tagLst xmlns:p="http://schemas.openxmlformats.org/presentationml/2006/main">
  <p:tag name="AS_UNIQUEID" val="127"/>
</p:tagLst>
</file>

<file path=ppt/tags/tag149.xml><?xml version="1.0" encoding="utf-8"?>
<p:tagLst xmlns:p="http://schemas.openxmlformats.org/presentationml/2006/main">
  <p:tag name="AS_UNIQUEID" val="128"/>
</p:tagLst>
</file>

<file path=ppt/tags/tag15.xml><?xml version="1.0" encoding="utf-8"?>
<p:tagLst xmlns:p="http://schemas.openxmlformats.org/presentationml/2006/main">
  <p:tag name="AS_UNIQUEID" val="49"/>
</p:tagLst>
</file>

<file path=ppt/tags/tag150.xml><?xml version="1.0" encoding="utf-8"?>
<p:tagLst xmlns:p="http://schemas.openxmlformats.org/presentationml/2006/main">
  <p:tag name="AS_UNIQUEID" val="129"/>
</p:tagLst>
</file>

<file path=ppt/tags/tag151.xml><?xml version="1.0" encoding="utf-8"?>
<p:tagLst xmlns:p="http://schemas.openxmlformats.org/presentationml/2006/main">
  <p:tag name="AS_UNIQUEID" val="130"/>
</p:tagLst>
</file>

<file path=ppt/tags/tag152.xml><?xml version="1.0" encoding="utf-8"?>
<p:tagLst xmlns:p="http://schemas.openxmlformats.org/presentationml/2006/main">
  <p:tag name="AS_UNIQUEID" val="584"/>
</p:tagLst>
</file>

<file path=ppt/tags/tag153.xml><?xml version="1.0" encoding="utf-8"?>
<p:tagLst xmlns:p="http://schemas.openxmlformats.org/presentationml/2006/main">
  <p:tag name="AS_UNIQUEID" val="585"/>
</p:tagLst>
</file>

<file path=ppt/tags/tag154.xml><?xml version="1.0" encoding="utf-8"?>
<p:tagLst xmlns:p="http://schemas.openxmlformats.org/presentationml/2006/main">
  <p:tag name="AS_UNIQUEID" val="586"/>
</p:tagLst>
</file>

<file path=ppt/tags/tag155.xml><?xml version="1.0" encoding="utf-8"?>
<p:tagLst xmlns:p="http://schemas.openxmlformats.org/presentationml/2006/main">
  <p:tag name="AS_UNIQUEID" val="587"/>
</p:tagLst>
</file>

<file path=ppt/tags/tag156.xml><?xml version="1.0" encoding="utf-8"?>
<p:tagLst xmlns:p="http://schemas.openxmlformats.org/presentationml/2006/main">
  <p:tag name="AS_UNIQUEID" val="590"/>
</p:tagLst>
</file>

<file path=ppt/tags/tag157.xml><?xml version="1.0" encoding="utf-8"?>
<p:tagLst xmlns:p="http://schemas.openxmlformats.org/presentationml/2006/main">
  <p:tag name="AS_UNIQUEID" val="591"/>
</p:tagLst>
</file>

<file path=ppt/tags/tag158.xml><?xml version="1.0" encoding="utf-8"?>
<p:tagLst xmlns:p="http://schemas.openxmlformats.org/presentationml/2006/main">
  <p:tag name="AS_UNIQUEID" val="592"/>
</p:tagLst>
</file>

<file path=ppt/tags/tag159.xml><?xml version="1.0" encoding="utf-8"?>
<p:tagLst xmlns:p="http://schemas.openxmlformats.org/presentationml/2006/main">
  <p:tag name="AS_UNIQUEID" val="593"/>
</p:tagLst>
</file>

<file path=ppt/tags/tag16.xml><?xml version="1.0" encoding="utf-8"?>
<p:tagLst xmlns:p="http://schemas.openxmlformats.org/presentationml/2006/main">
  <p:tag name="AS_UNIQUEID" val="50"/>
</p:tagLst>
</file>

<file path=ppt/tags/tag160.xml><?xml version="1.0" encoding="utf-8"?>
<p:tagLst xmlns:p="http://schemas.openxmlformats.org/presentationml/2006/main">
  <p:tag name="AS_UNIQUEID" val="594"/>
</p:tagLst>
</file>

<file path=ppt/tags/tag161.xml><?xml version="1.0" encoding="utf-8"?>
<p:tagLst xmlns:p="http://schemas.openxmlformats.org/presentationml/2006/main">
  <p:tag name="AS_UNIQUEID" val="596"/>
</p:tagLst>
</file>

<file path=ppt/tags/tag162.xml><?xml version="1.0" encoding="utf-8"?>
<p:tagLst xmlns:p="http://schemas.openxmlformats.org/presentationml/2006/main">
  <p:tag name="AS_UNIQUEID" val="597"/>
</p:tagLst>
</file>

<file path=ppt/tags/tag163.xml><?xml version="1.0" encoding="utf-8"?>
<p:tagLst xmlns:p="http://schemas.openxmlformats.org/presentationml/2006/main">
  <p:tag name="AS_UNIQUEID" val="598"/>
</p:tagLst>
</file>

<file path=ppt/tags/tag164.xml><?xml version="1.0" encoding="utf-8"?>
<p:tagLst xmlns:p="http://schemas.openxmlformats.org/presentationml/2006/main">
  <p:tag name="AS_UNIQUEID" val="599"/>
</p:tagLst>
</file>

<file path=ppt/tags/tag165.xml><?xml version="1.0" encoding="utf-8"?>
<p:tagLst xmlns:p="http://schemas.openxmlformats.org/presentationml/2006/main">
  <p:tag name="AS_UNIQUEID" val="600"/>
</p:tagLst>
</file>

<file path=ppt/tags/tag166.xml><?xml version="1.0" encoding="utf-8"?>
<p:tagLst xmlns:p="http://schemas.openxmlformats.org/presentationml/2006/main">
  <p:tag name="AS_UNIQUEID" val="601"/>
</p:tagLst>
</file>

<file path=ppt/tags/tag167.xml><?xml version="1.0" encoding="utf-8"?>
<p:tagLst xmlns:p="http://schemas.openxmlformats.org/presentationml/2006/main">
  <p:tag name="AS_UNIQUEID" val="602"/>
</p:tagLst>
</file>

<file path=ppt/tags/tag168.xml><?xml version="1.0" encoding="utf-8"?>
<p:tagLst xmlns:p="http://schemas.openxmlformats.org/presentationml/2006/main">
  <p:tag name="AS_UNIQUEID" val="603"/>
</p:tagLst>
</file>

<file path=ppt/tags/tag169.xml><?xml version="1.0" encoding="utf-8"?>
<p:tagLst xmlns:p="http://schemas.openxmlformats.org/presentationml/2006/main">
  <p:tag name="AS_UNIQUEID" val="604"/>
</p:tagLst>
</file>

<file path=ppt/tags/tag17.xml><?xml version="1.0" encoding="utf-8"?>
<p:tagLst xmlns:p="http://schemas.openxmlformats.org/presentationml/2006/main">
  <p:tag name="AS_UNIQUEID" val="476"/>
</p:tagLst>
</file>

<file path=ppt/tags/tag170.xml><?xml version="1.0" encoding="utf-8"?>
<p:tagLst xmlns:p="http://schemas.openxmlformats.org/presentationml/2006/main">
  <p:tag name="AS_UNIQUEID" val="606"/>
</p:tagLst>
</file>

<file path=ppt/tags/tag171.xml><?xml version="1.0" encoding="utf-8"?>
<p:tagLst xmlns:p="http://schemas.openxmlformats.org/presentationml/2006/main">
  <p:tag name="AS_UNIQUEID" val="607"/>
</p:tagLst>
</file>

<file path=ppt/tags/tag172.xml><?xml version="1.0" encoding="utf-8"?>
<p:tagLst xmlns:p="http://schemas.openxmlformats.org/presentationml/2006/main">
  <p:tag name="AS_UNIQUEID" val="608"/>
</p:tagLst>
</file>

<file path=ppt/tags/tag173.xml><?xml version="1.0" encoding="utf-8"?>
<p:tagLst xmlns:p="http://schemas.openxmlformats.org/presentationml/2006/main">
  <p:tag name="AS_UNIQUEID" val="609"/>
</p:tagLst>
</file>

<file path=ppt/tags/tag174.xml><?xml version="1.0" encoding="utf-8"?>
<p:tagLst xmlns:p="http://schemas.openxmlformats.org/presentationml/2006/main">
  <p:tag name="AS_UNIQUEID" val="610"/>
</p:tagLst>
</file>

<file path=ppt/tags/tag175.xml><?xml version="1.0" encoding="utf-8"?>
<p:tagLst xmlns:p="http://schemas.openxmlformats.org/presentationml/2006/main">
  <p:tag name="AS_UNIQUEID" val="612"/>
</p:tagLst>
</file>

<file path=ppt/tags/tag176.xml><?xml version="1.0" encoding="utf-8"?>
<p:tagLst xmlns:p="http://schemas.openxmlformats.org/presentationml/2006/main">
  <p:tag name="AS_UNIQUEID" val="613"/>
</p:tagLst>
</file>

<file path=ppt/tags/tag177.xml><?xml version="1.0" encoding="utf-8"?>
<p:tagLst xmlns:p="http://schemas.openxmlformats.org/presentationml/2006/main">
  <p:tag name="AS_UNIQUEID" val="614"/>
</p:tagLst>
</file>

<file path=ppt/tags/tag178.xml><?xml version="1.0" encoding="utf-8"?>
<p:tagLst xmlns:p="http://schemas.openxmlformats.org/presentationml/2006/main">
  <p:tag name="AS_UNIQUEID" val="615"/>
</p:tagLst>
</file>

<file path=ppt/tags/tag179.xml><?xml version="1.0" encoding="utf-8"?>
<p:tagLst xmlns:p="http://schemas.openxmlformats.org/presentationml/2006/main">
  <p:tag name="AS_UNIQUEID" val="618"/>
</p:tagLst>
</file>

<file path=ppt/tags/tag18.xml><?xml version="1.0" encoding="utf-8"?>
<p:tagLst xmlns:p="http://schemas.openxmlformats.org/presentationml/2006/main">
  <p:tag name="AS_UNIQUEID" val="53"/>
</p:tagLst>
</file>

<file path=ppt/tags/tag180.xml><?xml version="1.0" encoding="utf-8"?>
<p:tagLst xmlns:p="http://schemas.openxmlformats.org/presentationml/2006/main">
  <p:tag name="AS_UNIQUEID" val="619"/>
</p:tagLst>
</file>

<file path=ppt/tags/tag181.xml><?xml version="1.0" encoding="utf-8"?>
<p:tagLst xmlns:p="http://schemas.openxmlformats.org/presentationml/2006/main">
  <p:tag name="AS_UNIQUEID" val="620"/>
</p:tagLst>
</file>

<file path=ppt/tags/tag182.xml><?xml version="1.0" encoding="utf-8"?>
<p:tagLst xmlns:p="http://schemas.openxmlformats.org/presentationml/2006/main">
  <p:tag name="AS_UNIQUEID" val="621"/>
</p:tagLst>
</file>

<file path=ppt/tags/tag183.xml><?xml version="1.0" encoding="utf-8"?>
<p:tagLst xmlns:p="http://schemas.openxmlformats.org/presentationml/2006/main">
  <p:tag name="AS_UNIQUEID" val="622"/>
</p:tagLst>
</file>

<file path=ppt/tags/tag184.xml><?xml version="1.0" encoding="utf-8"?>
<p:tagLst xmlns:p="http://schemas.openxmlformats.org/presentationml/2006/main">
  <p:tag name="AS_UNIQUEID" val="623"/>
</p:tagLst>
</file>

<file path=ppt/tags/tag185.xml><?xml version="1.0" encoding="utf-8"?>
<p:tagLst xmlns:p="http://schemas.openxmlformats.org/presentationml/2006/main">
  <p:tag name="AS_UNIQUEID" val="624"/>
</p:tagLst>
</file>

<file path=ppt/tags/tag186.xml><?xml version="1.0" encoding="utf-8"?>
<p:tagLst xmlns:p="http://schemas.openxmlformats.org/presentationml/2006/main">
  <p:tag name="AS_UNIQUEID" val="626"/>
</p:tagLst>
</file>

<file path=ppt/tags/tag187.xml><?xml version="1.0" encoding="utf-8"?>
<p:tagLst xmlns:p="http://schemas.openxmlformats.org/presentationml/2006/main">
  <p:tag name="AS_UNIQUEID" val="627"/>
</p:tagLst>
</file>

<file path=ppt/tags/tag188.xml><?xml version="1.0" encoding="utf-8"?>
<p:tagLst xmlns:p="http://schemas.openxmlformats.org/presentationml/2006/main">
  <p:tag name="AS_UNIQUEID" val="628"/>
</p:tagLst>
</file>

<file path=ppt/tags/tag189.xml><?xml version="1.0" encoding="utf-8"?>
<p:tagLst xmlns:p="http://schemas.openxmlformats.org/presentationml/2006/main">
  <p:tag name="AS_UNIQUEID" val="629"/>
</p:tagLst>
</file>

<file path=ppt/tags/tag19.xml><?xml version="1.0" encoding="utf-8"?>
<p:tagLst xmlns:p="http://schemas.openxmlformats.org/presentationml/2006/main">
  <p:tag name="AS_UNIQUEID" val="54"/>
</p:tagLst>
</file>

<file path=ppt/tags/tag190.xml><?xml version="1.0" encoding="utf-8"?>
<p:tagLst xmlns:p="http://schemas.openxmlformats.org/presentationml/2006/main">
  <p:tag name="AS_UNIQUEID" val="630"/>
</p:tagLst>
</file>

<file path=ppt/tags/tag191.xml><?xml version="1.0" encoding="utf-8"?>
<p:tagLst xmlns:p="http://schemas.openxmlformats.org/presentationml/2006/main">
  <p:tag name="AS_UNIQUEID" val="631"/>
</p:tagLst>
</file>

<file path=ppt/tags/tag192.xml><?xml version="1.0" encoding="utf-8"?>
<p:tagLst xmlns:p="http://schemas.openxmlformats.org/presentationml/2006/main">
  <p:tag name="AS_UNIQUEID" val="632"/>
</p:tagLst>
</file>

<file path=ppt/tags/tag193.xml><?xml version="1.0" encoding="utf-8"?>
<p:tagLst xmlns:p="http://schemas.openxmlformats.org/presentationml/2006/main">
  <p:tag name="AS_UNIQUEID" val="633"/>
</p:tagLst>
</file>

<file path=ppt/tags/tag194.xml><?xml version="1.0" encoding="utf-8"?>
<p:tagLst xmlns:p="http://schemas.openxmlformats.org/presentationml/2006/main">
  <p:tag name="AS_UNIQUEID" val="634"/>
</p:tagLst>
</file>

<file path=ppt/tags/tag195.xml><?xml version="1.0" encoding="utf-8"?>
<p:tagLst xmlns:p="http://schemas.openxmlformats.org/presentationml/2006/main">
  <p:tag name="AS_UNIQUEID" val="635"/>
</p:tagLst>
</file>

<file path=ppt/tags/tag196.xml><?xml version="1.0" encoding="utf-8"?>
<p:tagLst xmlns:p="http://schemas.openxmlformats.org/presentationml/2006/main">
  <p:tag name="AS_UNIQUEID" val="637"/>
</p:tagLst>
</file>

<file path=ppt/tags/tag197.xml><?xml version="1.0" encoding="utf-8"?>
<p:tagLst xmlns:p="http://schemas.openxmlformats.org/presentationml/2006/main">
  <p:tag name="AS_UNIQUEID" val="638"/>
</p:tagLst>
</file>

<file path=ppt/tags/tag198.xml><?xml version="1.0" encoding="utf-8"?>
<p:tagLst xmlns:p="http://schemas.openxmlformats.org/presentationml/2006/main">
  <p:tag name="AS_UNIQUEID" val="639"/>
</p:tagLst>
</file>

<file path=ppt/tags/tag199.xml><?xml version="1.0" encoding="utf-8"?>
<p:tagLst xmlns:p="http://schemas.openxmlformats.org/presentationml/2006/main">
  <p:tag name="AS_UNIQUEID" val="640"/>
</p:tagLst>
</file>

<file path=ppt/tags/tag2.xml><?xml version="1.0" encoding="utf-8"?>
<p:tagLst xmlns:p="http://schemas.openxmlformats.org/presentationml/2006/main">
  <p:tag name="AS_UNIQUEID" val="460"/>
</p:tagLst>
</file>

<file path=ppt/tags/tag20.xml><?xml version="1.0" encoding="utf-8"?>
<p:tagLst xmlns:p="http://schemas.openxmlformats.org/presentationml/2006/main">
  <p:tag name="AS_UNIQUEID" val="55"/>
</p:tagLst>
</file>

<file path=ppt/tags/tag200.xml><?xml version="1.0" encoding="utf-8"?>
<p:tagLst xmlns:p="http://schemas.openxmlformats.org/presentationml/2006/main">
  <p:tag name="AS_UNIQUEID" val="641"/>
</p:tagLst>
</file>

<file path=ppt/tags/tag201.xml><?xml version="1.0" encoding="utf-8"?>
<p:tagLst xmlns:p="http://schemas.openxmlformats.org/presentationml/2006/main">
  <p:tag name="AS_UNIQUEID" val="643"/>
</p:tagLst>
</file>

<file path=ppt/tags/tag202.xml><?xml version="1.0" encoding="utf-8"?>
<p:tagLst xmlns:p="http://schemas.openxmlformats.org/presentationml/2006/main">
  <p:tag name="AS_UNIQUEID" val="644"/>
</p:tagLst>
</file>

<file path=ppt/tags/tag203.xml><?xml version="1.0" encoding="utf-8"?>
<p:tagLst xmlns:p="http://schemas.openxmlformats.org/presentationml/2006/main">
  <p:tag name="AS_UNIQUEID" val="645"/>
</p:tagLst>
</file>

<file path=ppt/tags/tag204.xml><?xml version="1.0" encoding="utf-8"?>
<p:tagLst xmlns:p="http://schemas.openxmlformats.org/presentationml/2006/main">
  <p:tag name="AS_UNIQUEID" val="651"/>
</p:tagLst>
</file>

<file path=ppt/tags/tag205.xml><?xml version="1.0" encoding="utf-8"?>
<p:tagLst xmlns:p="http://schemas.openxmlformats.org/presentationml/2006/main">
  <p:tag name="AS_UNIQUEID" val="652"/>
</p:tagLst>
</file>

<file path=ppt/tags/tag206.xml><?xml version="1.0" encoding="utf-8"?>
<p:tagLst xmlns:p="http://schemas.openxmlformats.org/presentationml/2006/main">
  <p:tag name="AS_UNIQUEID" val="653"/>
</p:tagLst>
</file>

<file path=ppt/tags/tag207.xml><?xml version="1.0" encoding="utf-8"?>
<p:tagLst xmlns:p="http://schemas.openxmlformats.org/presentationml/2006/main">
  <p:tag name="AS_UNIQUEID" val="654"/>
</p:tagLst>
</file>

<file path=ppt/tags/tag208.xml><?xml version="1.0" encoding="utf-8"?>
<p:tagLst xmlns:p="http://schemas.openxmlformats.org/presentationml/2006/main">
  <p:tag name="AS_UNIQUEID" val="655"/>
</p:tagLst>
</file>

<file path=ppt/tags/tag209.xml><?xml version="1.0" encoding="utf-8"?>
<p:tagLst xmlns:p="http://schemas.openxmlformats.org/presentationml/2006/main">
  <p:tag name="AS_UNIQUEID" val="656"/>
</p:tagLst>
</file>

<file path=ppt/tags/tag21.xml><?xml version="1.0" encoding="utf-8"?>
<p:tagLst xmlns:p="http://schemas.openxmlformats.org/presentationml/2006/main">
  <p:tag name="AS_UNIQUEID" val="478"/>
</p:tagLst>
</file>

<file path=ppt/tags/tag210.xml><?xml version="1.0" encoding="utf-8"?>
<p:tagLst xmlns:p="http://schemas.openxmlformats.org/presentationml/2006/main">
  <p:tag name="AS_UNIQUEID" val="657"/>
</p:tagLst>
</file>

<file path=ppt/tags/tag211.xml><?xml version="1.0" encoding="utf-8"?>
<p:tagLst xmlns:p="http://schemas.openxmlformats.org/presentationml/2006/main">
  <p:tag name="AS_UNIQUEID" val="658"/>
</p:tagLst>
</file>

<file path=ppt/tags/tag212.xml><?xml version="1.0" encoding="utf-8"?>
<p:tagLst xmlns:p="http://schemas.openxmlformats.org/presentationml/2006/main">
  <p:tag name="AS_UNIQUEID" val="659"/>
</p:tagLst>
</file>

<file path=ppt/tags/tag213.xml><?xml version="1.0" encoding="utf-8"?>
<p:tagLst xmlns:p="http://schemas.openxmlformats.org/presentationml/2006/main">
  <p:tag name="AS_UNIQUEID" val="647"/>
</p:tagLst>
</file>

<file path=ppt/tags/tag214.xml><?xml version="1.0" encoding="utf-8"?>
<p:tagLst xmlns:p="http://schemas.openxmlformats.org/presentationml/2006/main">
  <p:tag name="AS_UNIQUEID" val="648"/>
</p:tagLst>
</file>

<file path=ppt/tags/tag215.xml><?xml version="1.0" encoding="utf-8"?>
<p:tagLst xmlns:p="http://schemas.openxmlformats.org/presentationml/2006/main">
  <p:tag name="AS_UNIQUEID" val="649"/>
</p:tagLst>
</file>

<file path=ppt/tags/tag216.xml><?xml version="1.0" encoding="utf-8"?>
<p:tagLst xmlns:p="http://schemas.openxmlformats.org/presentationml/2006/main">
  <p:tag name="AS_UNIQUEID" val="661"/>
</p:tagLst>
</file>

<file path=ppt/tags/tag217.xml><?xml version="1.0" encoding="utf-8"?>
<p:tagLst xmlns:p="http://schemas.openxmlformats.org/presentationml/2006/main">
  <p:tag name="AS_UNIQUEID" val="662"/>
</p:tagLst>
</file>

<file path=ppt/tags/tag218.xml><?xml version="1.0" encoding="utf-8"?>
<p:tagLst xmlns:p="http://schemas.openxmlformats.org/presentationml/2006/main">
  <p:tag name="AS_UNIQUEID" val="663"/>
</p:tagLst>
</file>

<file path=ppt/tags/tag219.xml><?xml version="1.0" encoding="utf-8"?>
<p:tagLst xmlns:p="http://schemas.openxmlformats.org/presentationml/2006/main">
  <p:tag name="AS_UNIQUEID" val="664"/>
</p:tagLst>
</file>

<file path=ppt/tags/tag22.xml><?xml version="1.0" encoding="utf-8"?>
<p:tagLst xmlns:p="http://schemas.openxmlformats.org/presentationml/2006/main">
  <p:tag name="AS_UNIQUEID" val="479"/>
</p:tagLst>
</file>

<file path=ppt/tags/tag220.xml><?xml version="1.0" encoding="utf-8"?>
<p:tagLst xmlns:p="http://schemas.openxmlformats.org/presentationml/2006/main">
  <p:tag name="AS_UNIQUEID" val="666"/>
</p:tagLst>
</file>

<file path=ppt/tags/tag221.xml><?xml version="1.0" encoding="utf-8"?>
<p:tagLst xmlns:p="http://schemas.openxmlformats.org/presentationml/2006/main">
  <p:tag name="AS_UNIQUEID" val="667"/>
</p:tagLst>
</file>

<file path=ppt/tags/tag222.xml><?xml version="1.0" encoding="utf-8"?>
<p:tagLst xmlns:p="http://schemas.openxmlformats.org/presentationml/2006/main">
  <p:tag name="AS_UNIQUEID" val="668"/>
</p:tagLst>
</file>

<file path=ppt/tags/tag223.xml><?xml version="1.0" encoding="utf-8"?>
<p:tagLst xmlns:p="http://schemas.openxmlformats.org/presentationml/2006/main">
  <p:tag name="AS_UNIQUEID" val="670"/>
</p:tagLst>
</file>

<file path=ppt/tags/tag224.xml><?xml version="1.0" encoding="utf-8"?>
<p:tagLst xmlns:p="http://schemas.openxmlformats.org/presentationml/2006/main">
  <p:tag name="AS_UNIQUEID" val="671"/>
</p:tagLst>
</file>

<file path=ppt/tags/tag225.xml><?xml version="1.0" encoding="utf-8"?>
<p:tagLst xmlns:p="http://schemas.openxmlformats.org/presentationml/2006/main">
  <p:tag name="AS_UNIQUEID" val="672"/>
</p:tagLst>
</file>

<file path=ppt/tags/tag226.xml><?xml version="1.0" encoding="utf-8"?>
<p:tagLst xmlns:p="http://schemas.openxmlformats.org/presentationml/2006/main">
  <p:tag name="AS_UNIQUEID" val="673"/>
</p:tagLst>
</file>

<file path=ppt/tags/tag227.xml><?xml version="1.0" encoding="utf-8"?>
<p:tagLst xmlns:p="http://schemas.openxmlformats.org/presentationml/2006/main">
  <p:tag name="AS_UNIQUEID" val="674"/>
</p:tagLst>
</file>

<file path=ppt/tags/tag228.xml><?xml version="1.0" encoding="utf-8"?>
<p:tagLst xmlns:p="http://schemas.openxmlformats.org/presentationml/2006/main">
  <p:tag name="AS_UNIQUEID" val="678"/>
</p:tagLst>
</file>

<file path=ppt/tags/tag229.xml><?xml version="1.0" encoding="utf-8"?>
<p:tagLst xmlns:p="http://schemas.openxmlformats.org/presentationml/2006/main">
  <p:tag name="AS_UNIQUEID" val="679"/>
</p:tagLst>
</file>

<file path=ppt/tags/tag23.xml><?xml version="1.0" encoding="utf-8"?>
<p:tagLst xmlns:p="http://schemas.openxmlformats.org/presentationml/2006/main">
  <p:tag name="AS_UNIQUEID" val="480"/>
</p:tagLst>
</file>

<file path=ppt/tags/tag230.xml><?xml version="1.0" encoding="utf-8"?>
<p:tagLst xmlns:p="http://schemas.openxmlformats.org/presentationml/2006/main">
  <p:tag name="AS_UNIQUEID" val="680"/>
</p:tagLst>
</file>

<file path=ppt/tags/tag231.xml><?xml version="1.0" encoding="utf-8"?>
<p:tagLst xmlns:p="http://schemas.openxmlformats.org/presentationml/2006/main">
  <p:tag name="AS_UNIQUEID" val="681"/>
</p:tagLst>
</file>

<file path=ppt/tags/tag232.xml><?xml version="1.0" encoding="utf-8"?>
<p:tagLst xmlns:p="http://schemas.openxmlformats.org/presentationml/2006/main">
  <p:tag name="AS_UNIQUEID" val="682"/>
</p:tagLst>
</file>

<file path=ppt/tags/tag233.xml><?xml version="1.0" encoding="utf-8"?>
<p:tagLst xmlns:p="http://schemas.openxmlformats.org/presentationml/2006/main">
  <p:tag name="AS_UNIQUEID" val="683"/>
</p:tagLst>
</file>

<file path=ppt/tags/tag234.xml><?xml version="1.0" encoding="utf-8"?>
<p:tagLst xmlns:p="http://schemas.openxmlformats.org/presentationml/2006/main">
  <p:tag name="AS_UNIQUEID" val="684"/>
</p:tagLst>
</file>

<file path=ppt/tags/tag235.xml><?xml version="1.0" encoding="utf-8"?>
<p:tagLst xmlns:p="http://schemas.openxmlformats.org/presentationml/2006/main">
  <p:tag name="AS_UNIQUEID" val="685"/>
</p:tagLst>
</file>

<file path=ppt/tags/tag236.xml><?xml version="1.0" encoding="utf-8"?>
<p:tagLst xmlns:p="http://schemas.openxmlformats.org/presentationml/2006/main">
  <p:tag name="AS_UNIQUEID" val="686"/>
</p:tagLst>
</file>

<file path=ppt/tags/tag237.xml><?xml version="1.0" encoding="utf-8"?>
<p:tagLst xmlns:p="http://schemas.openxmlformats.org/presentationml/2006/main">
  <p:tag name="AS_UNIQUEID" val="687"/>
</p:tagLst>
</file>

<file path=ppt/tags/tag238.xml><?xml version="1.0" encoding="utf-8"?>
<p:tagLst xmlns:p="http://schemas.openxmlformats.org/presentationml/2006/main">
  <p:tag name="AS_UNIQUEID" val="688"/>
</p:tagLst>
</file>

<file path=ppt/tags/tag239.xml><?xml version="1.0" encoding="utf-8"?>
<p:tagLst xmlns:p="http://schemas.openxmlformats.org/presentationml/2006/main">
  <p:tag name="AS_UNIQUEID" val="689"/>
</p:tagLst>
</file>

<file path=ppt/tags/tag24.xml><?xml version="1.0" encoding="utf-8"?>
<p:tagLst xmlns:p="http://schemas.openxmlformats.org/presentationml/2006/main">
  <p:tag name="AS_UNIQUEID" val="482"/>
</p:tagLst>
</file>

<file path=ppt/tags/tag240.xml><?xml version="1.0" encoding="utf-8"?>
<p:tagLst xmlns:p="http://schemas.openxmlformats.org/presentationml/2006/main">
  <p:tag name="AS_UNIQUEID" val="690"/>
</p:tagLst>
</file>

<file path=ppt/tags/tag241.xml><?xml version="1.0" encoding="utf-8"?>
<p:tagLst xmlns:p="http://schemas.openxmlformats.org/presentationml/2006/main">
  <p:tag name="AS_UNIQUEID" val="691"/>
</p:tagLst>
</file>

<file path=ppt/tags/tag242.xml><?xml version="1.0" encoding="utf-8"?>
<p:tagLst xmlns:p="http://schemas.openxmlformats.org/presentationml/2006/main">
  <p:tag name="AS_UNIQUEID" val="692"/>
</p:tagLst>
</file>

<file path=ppt/tags/tag243.xml><?xml version="1.0" encoding="utf-8"?>
<p:tagLst xmlns:p="http://schemas.openxmlformats.org/presentationml/2006/main">
  <p:tag name="AS_UNIQUEID" val="693"/>
</p:tagLst>
</file>

<file path=ppt/tags/tag244.xml><?xml version="1.0" encoding="utf-8"?>
<p:tagLst xmlns:p="http://schemas.openxmlformats.org/presentationml/2006/main">
  <p:tag name="AS_UNIQUEID" val="694"/>
</p:tagLst>
</file>

<file path=ppt/tags/tag245.xml><?xml version="1.0" encoding="utf-8"?>
<p:tagLst xmlns:p="http://schemas.openxmlformats.org/presentationml/2006/main">
  <p:tag name="AS_UNIQUEID" val="695"/>
</p:tagLst>
</file>

<file path=ppt/tags/tag246.xml><?xml version="1.0" encoding="utf-8"?>
<p:tagLst xmlns:p="http://schemas.openxmlformats.org/presentationml/2006/main">
  <p:tag name="AS_UNIQUEID" val="696"/>
</p:tagLst>
</file>

<file path=ppt/tags/tag247.xml><?xml version="1.0" encoding="utf-8"?>
<p:tagLst xmlns:p="http://schemas.openxmlformats.org/presentationml/2006/main">
  <p:tag name="AS_UNIQUEID" val="262"/>
</p:tagLst>
</file>

<file path=ppt/tags/tag248.xml><?xml version="1.0" encoding="utf-8"?>
<p:tagLst xmlns:p="http://schemas.openxmlformats.org/presentationml/2006/main">
  <p:tag name="AS_UNIQUEID" val="263"/>
</p:tagLst>
</file>

<file path=ppt/tags/tag249.xml><?xml version="1.0" encoding="utf-8"?>
<p:tagLst xmlns:p="http://schemas.openxmlformats.org/presentationml/2006/main">
  <p:tag name="AS_UNIQUEID" val="264"/>
</p:tagLst>
</file>

<file path=ppt/tags/tag25.xml><?xml version="1.0" encoding="utf-8"?>
<p:tagLst xmlns:p="http://schemas.openxmlformats.org/presentationml/2006/main">
  <p:tag name="AS_UNIQUEID" val="483"/>
</p:tagLst>
</file>

<file path=ppt/tags/tag250.xml><?xml version="1.0" encoding="utf-8"?>
<p:tagLst xmlns:p="http://schemas.openxmlformats.org/presentationml/2006/main">
  <p:tag name="AS_UNIQUEID" val="265"/>
</p:tagLst>
</file>

<file path=ppt/tags/tag251.xml><?xml version="1.0" encoding="utf-8"?>
<p:tagLst xmlns:p="http://schemas.openxmlformats.org/presentationml/2006/main">
  <p:tag name="AS_UNIQUEID" val="266"/>
</p:tagLst>
</file>

<file path=ppt/tags/tag252.xml><?xml version="1.0" encoding="utf-8"?>
<p:tagLst xmlns:p="http://schemas.openxmlformats.org/presentationml/2006/main">
  <p:tag name="AS_UNIQUEID" val="267"/>
</p:tagLst>
</file>

<file path=ppt/tags/tag253.xml><?xml version="1.0" encoding="utf-8"?>
<p:tagLst xmlns:p="http://schemas.openxmlformats.org/presentationml/2006/main">
  <p:tag name="AS_UNIQUEID" val="268"/>
</p:tagLst>
</file>

<file path=ppt/tags/tag254.xml><?xml version="1.0" encoding="utf-8"?>
<p:tagLst xmlns:p="http://schemas.openxmlformats.org/presentationml/2006/main">
  <p:tag name="AS_UNIQUEID" val="269"/>
</p:tagLst>
</file>

<file path=ppt/tags/tag255.xml><?xml version="1.0" encoding="utf-8"?>
<p:tagLst xmlns:p="http://schemas.openxmlformats.org/presentationml/2006/main">
  <p:tag name="AS_UNIQUEID" val="270"/>
</p:tagLst>
</file>

<file path=ppt/tags/tag256.xml><?xml version="1.0" encoding="utf-8"?>
<p:tagLst xmlns:p="http://schemas.openxmlformats.org/presentationml/2006/main">
  <p:tag name="AS_UNIQUEID" val="271"/>
</p:tagLst>
</file>

<file path=ppt/tags/tag257.xml><?xml version="1.0" encoding="utf-8"?>
<p:tagLst xmlns:p="http://schemas.openxmlformats.org/presentationml/2006/main">
  <p:tag name="AS_UNIQUEID" val="272"/>
</p:tagLst>
</file>

<file path=ppt/tags/tag258.xml><?xml version="1.0" encoding="utf-8"?>
<p:tagLst xmlns:p="http://schemas.openxmlformats.org/presentationml/2006/main">
  <p:tag name="AS_UNIQUEID" val="273"/>
</p:tagLst>
</file>

<file path=ppt/tags/tag259.xml><?xml version="1.0" encoding="utf-8"?>
<p:tagLst xmlns:p="http://schemas.openxmlformats.org/presentationml/2006/main">
  <p:tag name="AS_UNIQUEID" val="274"/>
</p:tagLst>
</file>

<file path=ppt/tags/tag26.xml><?xml version="1.0" encoding="utf-8"?>
<p:tagLst xmlns:p="http://schemas.openxmlformats.org/presentationml/2006/main">
  <p:tag name="AS_UNIQUEID" val="484"/>
</p:tagLst>
</file>

<file path=ppt/tags/tag260.xml><?xml version="1.0" encoding="utf-8"?>
<p:tagLst xmlns:p="http://schemas.openxmlformats.org/presentationml/2006/main">
  <p:tag name="AS_UNIQUEID" val="275"/>
</p:tagLst>
</file>

<file path=ppt/tags/tag261.xml><?xml version="1.0" encoding="utf-8"?>
<p:tagLst xmlns:p="http://schemas.openxmlformats.org/presentationml/2006/main">
  <p:tag name="AS_UNIQUEID" val="702"/>
</p:tagLst>
</file>

<file path=ppt/tags/tag262.xml><?xml version="1.0" encoding="utf-8"?>
<p:tagLst xmlns:p="http://schemas.openxmlformats.org/presentationml/2006/main">
  <p:tag name="AS_UNIQUEID" val="469"/>
</p:tagLst>
</file>

<file path=ppt/tags/tag263.xml><?xml version="1.0" encoding="utf-8"?>
<p:tagLst xmlns:p="http://schemas.openxmlformats.org/presentationml/2006/main">
  <p:tag name="AS_UNIQUEID" val="470"/>
</p:tagLst>
</file>

<file path=ppt/tags/tag264.xml><?xml version="1.0" encoding="utf-8"?>
<p:tagLst xmlns:p="http://schemas.openxmlformats.org/presentationml/2006/main">
  <p:tag name="AS_UNIQUEID" val="471"/>
</p:tagLst>
</file>

<file path=ppt/tags/tag265.xml><?xml version="1.0" encoding="utf-8"?>
<p:tagLst xmlns:p="http://schemas.openxmlformats.org/presentationml/2006/main">
  <p:tag name="AS_UNIQUEID" val="472"/>
</p:tagLst>
</file>

<file path=ppt/tags/tag266.xml><?xml version="1.0" encoding="utf-8"?>
<p:tagLst xmlns:p="http://schemas.openxmlformats.org/presentationml/2006/main">
  <p:tag name="AS_UNIQUEID" val="473"/>
</p:tagLst>
</file>

<file path=ppt/tags/tag267.xml><?xml version="1.0" encoding="utf-8"?>
<p:tagLst xmlns:p="http://schemas.openxmlformats.org/presentationml/2006/main">
  <p:tag name="AS_UNIQUEID" val="474"/>
</p:tagLst>
</file>

<file path=ppt/tags/tag268.xml><?xml version="1.0" encoding="utf-8"?>
<p:tagLst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ags/tag27.xml><?xml version="1.0" encoding="utf-8"?>
<p:tagLst xmlns:p="http://schemas.openxmlformats.org/presentationml/2006/main">
  <p:tag name="AS_UNIQUEID" val="485"/>
</p:tagLst>
</file>

<file path=ppt/tags/tag28.xml><?xml version="1.0" encoding="utf-8"?>
<p:tagLst xmlns:p="http://schemas.openxmlformats.org/presentationml/2006/main">
  <p:tag name="AS_UNIQUEID" val="486"/>
</p:tagLst>
</file>

<file path=ppt/tags/tag29.xml><?xml version="1.0" encoding="utf-8"?>
<p:tagLst xmlns:p="http://schemas.openxmlformats.org/presentationml/2006/main">
  <p:tag name="AS_UNIQUEID" val="487"/>
</p:tagLst>
</file>

<file path=ppt/tags/tag3.xml><?xml version="1.0" encoding="utf-8"?>
<p:tagLst xmlns:p="http://schemas.openxmlformats.org/presentationml/2006/main">
  <p:tag name="AS_UNIQUEID" val="461"/>
</p:tagLst>
</file>

<file path=ppt/tags/tag30.xml><?xml version="1.0" encoding="utf-8"?>
<p:tagLst xmlns:p="http://schemas.openxmlformats.org/presentationml/2006/main">
  <p:tag name="AS_UNIQUEID" val="488"/>
</p:tagLst>
</file>

<file path=ppt/tags/tag31.xml><?xml version="1.0" encoding="utf-8"?>
<p:tagLst xmlns:p="http://schemas.openxmlformats.org/presentationml/2006/main">
  <p:tag name="AS_UNIQUEID" val="489"/>
</p:tagLst>
</file>

<file path=ppt/tags/tag32.xml><?xml version="1.0" encoding="utf-8"?>
<p:tagLst xmlns:p="http://schemas.openxmlformats.org/presentationml/2006/main">
  <p:tag name="AS_UNIQUEID" val="490"/>
</p:tagLst>
</file>

<file path=ppt/tags/tag33.xml><?xml version="1.0" encoding="utf-8"?>
<p:tagLst xmlns:p="http://schemas.openxmlformats.org/presentationml/2006/main">
  <p:tag name="AS_UNIQUEID" val="491"/>
</p:tagLst>
</file>

<file path=ppt/tags/tag34.xml><?xml version="1.0" encoding="utf-8"?>
<p:tagLst xmlns:p="http://schemas.openxmlformats.org/presentationml/2006/main">
  <p:tag name="AS_UNIQUEID" val="492"/>
</p:tagLst>
</file>

<file path=ppt/tags/tag35.xml><?xml version="1.0" encoding="utf-8"?>
<p:tagLst xmlns:p="http://schemas.openxmlformats.org/presentationml/2006/main">
  <p:tag name="AS_UNIQUEID" val="493"/>
</p:tagLst>
</file>

<file path=ppt/tags/tag36.xml><?xml version="1.0" encoding="utf-8"?>
<p:tagLst xmlns:p="http://schemas.openxmlformats.org/presentationml/2006/main">
  <p:tag name="AS_UNIQUEID" val="494"/>
</p:tagLst>
</file>

<file path=ppt/tags/tag37.xml><?xml version="1.0" encoding="utf-8"?>
<p:tagLst xmlns:p="http://schemas.openxmlformats.org/presentationml/2006/main">
  <p:tag name="AS_UNIQUEID" val="495"/>
</p:tagLst>
</file>

<file path=ppt/tags/tag38.xml><?xml version="1.0" encoding="utf-8"?>
<p:tagLst xmlns:p="http://schemas.openxmlformats.org/presentationml/2006/main">
  <p:tag name="AS_UNIQUEID" val="496"/>
</p:tagLst>
</file>

<file path=ppt/tags/tag39.xml><?xml version="1.0" encoding="utf-8"?>
<p:tagLst xmlns:p="http://schemas.openxmlformats.org/presentationml/2006/main">
  <p:tag name="AS_UNIQUEID" val="497"/>
</p:tagLst>
</file>

<file path=ppt/tags/tag4.xml><?xml version="1.0" encoding="utf-8"?>
<p:tagLst xmlns:p="http://schemas.openxmlformats.org/presentationml/2006/main">
  <p:tag name="AS_UNIQUEID" val="38"/>
</p:tagLst>
</file>

<file path=ppt/tags/tag40.xml><?xml version="1.0" encoding="utf-8"?>
<p:tagLst xmlns:p="http://schemas.openxmlformats.org/presentationml/2006/main">
  <p:tag name="AS_UNIQUEID" val="498"/>
</p:tagLst>
</file>

<file path=ppt/tags/tag41.xml><?xml version="1.0" encoding="utf-8"?>
<p:tagLst xmlns:p="http://schemas.openxmlformats.org/presentationml/2006/main">
  <p:tag name="AS_UNIQUEID" val="500"/>
</p:tagLst>
</file>

<file path=ppt/tags/tag42.xml><?xml version="1.0" encoding="utf-8"?>
<p:tagLst xmlns:p="http://schemas.openxmlformats.org/presentationml/2006/main">
  <p:tag name="AS_UNIQUEID" val="501"/>
</p:tagLst>
</file>

<file path=ppt/tags/tag43.xml><?xml version="1.0" encoding="utf-8"?>
<p:tagLst xmlns:p="http://schemas.openxmlformats.org/presentationml/2006/main">
  <p:tag name="AS_UNIQUEID" val="502"/>
</p:tagLst>
</file>

<file path=ppt/tags/tag44.xml><?xml version="1.0" encoding="utf-8"?>
<p:tagLst xmlns:p="http://schemas.openxmlformats.org/presentationml/2006/main">
  <p:tag name="AS_UNIQUEID" val="504"/>
</p:tagLst>
</file>

<file path=ppt/tags/tag45.xml><?xml version="1.0" encoding="utf-8"?>
<p:tagLst xmlns:p="http://schemas.openxmlformats.org/presentationml/2006/main">
  <p:tag name="AS_UNIQUEID" val="505"/>
</p:tagLst>
</file>

<file path=ppt/tags/tag46.xml><?xml version="1.0" encoding="utf-8"?>
<p:tagLst xmlns:p="http://schemas.openxmlformats.org/presentationml/2006/main">
  <p:tag name="AS_UNIQUEID" val="506"/>
</p:tagLst>
</file>

<file path=ppt/tags/tag47.xml><?xml version="1.0" encoding="utf-8"?>
<p:tagLst xmlns:p="http://schemas.openxmlformats.org/presentationml/2006/main">
  <p:tag name="AS_UNIQUEID" val="507"/>
</p:tagLst>
</file>

<file path=ppt/tags/tag48.xml><?xml version="1.0" encoding="utf-8"?>
<p:tagLst xmlns:p="http://schemas.openxmlformats.org/presentationml/2006/main">
  <p:tag name="AS_UNIQUEID" val="508"/>
</p:tagLst>
</file>

<file path=ppt/tags/tag49.xml><?xml version="1.0" encoding="utf-8"?>
<p:tagLst xmlns:p="http://schemas.openxmlformats.org/presentationml/2006/main">
  <p:tag name="AS_UNIQUEID" val="510"/>
</p:tagLst>
</file>

<file path=ppt/tags/tag5.xml><?xml version="1.0" encoding="utf-8"?>
<p:tagLst xmlns:p="http://schemas.openxmlformats.org/presentationml/2006/main">
  <p:tag name="AS_UNIQUEID" val="39"/>
</p:tagLst>
</file>

<file path=ppt/tags/tag50.xml><?xml version="1.0" encoding="utf-8"?>
<p:tagLst xmlns:p="http://schemas.openxmlformats.org/presentationml/2006/main">
  <p:tag name="AS_UNIQUEID" val="511"/>
</p:tagLst>
</file>

<file path=ppt/tags/tag51.xml><?xml version="1.0" encoding="utf-8"?>
<p:tagLst xmlns:p="http://schemas.openxmlformats.org/presentationml/2006/main">
  <p:tag name="AS_UNIQUEID" val="512"/>
</p:tagLst>
</file>

<file path=ppt/tags/tag52.xml><?xml version="1.0" encoding="utf-8"?>
<p:tagLst xmlns:p="http://schemas.openxmlformats.org/presentationml/2006/main">
  <p:tag name="AS_UNIQUEID" val="514"/>
</p:tagLst>
</file>

<file path=ppt/tags/tag53.xml><?xml version="1.0" encoding="utf-8"?>
<p:tagLst xmlns:p="http://schemas.openxmlformats.org/presentationml/2006/main">
  <p:tag name="AS_UNIQUEID" val="515"/>
</p:tagLst>
</file>

<file path=ppt/tags/tag54.xml><?xml version="1.0" encoding="utf-8"?>
<p:tagLst xmlns:p="http://schemas.openxmlformats.org/presentationml/2006/main">
  <p:tag name="AS_UNIQUEID" val="516"/>
</p:tagLst>
</file>

<file path=ppt/tags/tag55.xml><?xml version="1.0" encoding="utf-8"?>
<p:tagLst xmlns:p="http://schemas.openxmlformats.org/presentationml/2006/main">
  <p:tag name="AS_UNIQUEID" val="517"/>
</p:tagLst>
</file>

<file path=ppt/tags/tag56.xml><?xml version="1.0" encoding="utf-8"?>
<p:tagLst xmlns:p="http://schemas.openxmlformats.org/presentationml/2006/main">
  <p:tag name="AS_UNIQUEID" val="518"/>
</p:tagLst>
</file>

<file path=ppt/tags/tag57.xml><?xml version="1.0" encoding="utf-8"?>
<p:tagLst xmlns:p="http://schemas.openxmlformats.org/presentationml/2006/main">
  <p:tag name="AS_UNIQUEID" val="519"/>
</p:tagLst>
</file>

<file path=ppt/tags/tag58.xml><?xml version="1.0" encoding="utf-8"?>
<p:tagLst xmlns:p="http://schemas.openxmlformats.org/presentationml/2006/main">
  <p:tag name="AS_UNIQUEID" val="520"/>
</p:tagLst>
</file>

<file path=ppt/tags/tag59.xml><?xml version="1.0" encoding="utf-8"?>
<p:tagLst xmlns:p="http://schemas.openxmlformats.org/presentationml/2006/main">
  <p:tag name="AS_UNIQUEID" val="521"/>
</p:tagLst>
</file>

<file path=ppt/tags/tag6.xml><?xml version="1.0" encoding="utf-8"?>
<p:tagLst xmlns:p="http://schemas.openxmlformats.org/presentationml/2006/main">
  <p:tag name="AS_UNIQUEID" val="40"/>
</p:tagLst>
</file>

<file path=ppt/tags/tag60.xml><?xml version="1.0" encoding="utf-8"?>
<p:tagLst xmlns:p="http://schemas.openxmlformats.org/presentationml/2006/main">
  <p:tag name="AS_UNIQUEID" val="522"/>
</p:tagLst>
</file>

<file path=ppt/tags/tag61.xml><?xml version="1.0" encoding="utf-8"?>
<p:tagLst xmlns:p="http://schemas.openxmlformats.org/presentationml/2006/main">
  <p:tag name="AS_UNIQUEID" val="523"/>
</p:tagLst>
</file>

<file path=ppt/tags/tag62.xml><?xml version="1.0" encoding="utf-8"?>
<p:tagLst xmlns:p="http://schemas.openxmlformats.org/presentationml/2006/main">
  <p:tag name="AS_UNIQUEID" val="524"/>
</p:tagLst>
</file>

<file path=ppt/tags/tag63.xml><?xml version="1.0" encoding="utf-8"?>
<p:tagLst xmlns:p="http://schemas.openxmlformats.org/presentationml/2006/main">
  <p:tag name="AS_UNIQUEID" val="525"/>
</p:tagLst>
</file>

<file path=ppt/tags/tag64.xml><?xml version="1.0" encoding="utf-8"?>
<p:tagLst xmlns:p="http://schemas.openxmlformats.org/presentationml/2006/main">
  <p:tag name="AS_UNIQUEID" val="526"/>
</p:tagLst>
</file>

<file path=ppt/tags/tag65.xml><?xml version="1.0" encoding="utf-8"?>
<p:tagLst xmlns:p="http://schemas.openxmlformats.org/presentationml/2006/main">
  <p:tag name="AS_UNIQUEID" val="527"/>
</p:tagLst>
</file>

<file path=ppt/tags/tag66.xml><?xml version="1.0" encoding="utf-8"?>
<p:tagLst xmlns:p="http://schemas.openxmlformats.org/presentationml/2006/main">
  <p:tag name="AS_UNIQUEID" val="528"/>
</p:tagLst>
</file>

<file path=ppt/tags/tag67.xml><?xml version="1.0" encoding="utf-8"?>
<p:tagLst xmlns:p="http://schemas.openxmlformats.org/presentationml/2006/main">
  <p:tag name="AS_UNIQUEID" val="529"/>
</p:tagLst>
</file>

<file path=ppt/tags/tag68.xml><?xml version="1.0" encoding="utf-8"?>
<p:tagLst xmlns:p="http://schemas.openxmlformats.org/presentationml/2006/main">
  <p:tag name="AS_UNIQUEID" val="530"/>
</p:tagLst>
</file>

<file path=ppt/tags/tag69.xml><?xml version="1.0" encoding="utf-8"?>
<p:tagLst xmlns:p="http://schemas.openxmlformats.org/presentationml/2006/main">
  <p:tag name="AS_UNIQUEID" val="531"/>
</p:tagLst>
</file>

<file path=ppt/tags/tag7.xml><?xml version="1.0" encoding="utf-8"?>
<p:tagLst xmlns:p="http://schemas.openxmlformats.org/presentationml/2006/main">
  <p:tag name="AS_UNIQUEID" val="41"/>
</p:tagLst>
</file>

<file path=ppt/tags/tag70.xml><?xml version="1.0" encoding="utf-8"?>
<p:tagLst xmlns:p="http://schemas.openxmlformats.org/presentationml/2006/main">
  <p:tag name="AS_UNIQUEID" val="532"/>
</p:tagLst>
</file>

<file path=ppt/tags/tag71.xml><?xml version="1.0" encoding="utf-8"?>
<p:tagLst xmlns:p="http://schemas.openxmlformats.org/presentationml/2006/main">
  <p:tag name="AS_UNIQUEID" val="533"/>
</p:tagLst>
</file>

<file path=ppt/tags/tag72.xml><?xml version="1.0" encoding="utf-8"?>
<p:tagLst xmlns:p="http://schemas.openxmlformats.org/presentationml/2006/main">
  <p:tag name="AS_UNIQUEID" val="534"/>
</p:tagLst>
</file>

<file path=ppt/tags/tag73.xml><?xml version="1.0" encoding="utf-8"?>
<p:tagLst xmlns:p="http://schemas.openxmlformats.org/presentationml/2006/main">
  <p:tag name="AS_UNIQUEID" val="535"/>
</p:tagLst>
</file>

<file path=ppt/tags/tag74.xml><?xml version="1.0" encoding="utf-8"?>
<p:tagLst xmlns:p="http://schemas.openxmlformats.org/presentationml/2006/main">
  <p:tag name="AS_UNIQUEID" val="537"/>
</p:tagLst>
</file>

<file path=ppt/tags/tag75.xml><?xml version="1.0" encoding="utf-8"?>
<p:tagLst xmlns:p="http://schemas.openxmlformats.org/presentationml/2006/main">
  <p:tag name="AS_UNIQUEID" val="538"/>
</p:tagLst>
</file>

<file path=ppt/tags/tag76.xml><?xml version="1.0" encoding="utf-8"?>
<p:tagLst xmlns:p="http://schemas.openxmlformats.org/presentationml/2006/main">
  <p:tag name="AS_UNIQUEID" val="539"/>
</p:tagLst>
</file>

<file path=ppt/tags/tag77.xml><?xml version="1.0" encoding="utf-8"?>
<p:tagLst xmlns:p="http://schemas.openxmlformats.org/presentationml/2006/main">
  <p:tag name="AS_UNIQUEID" val="540"/>
</p:tagLst>
</file>

<file path=ppt/tags/tag78.xml><?xml version="1.0" encoding="utf-8"?>
<p:tagLst xmlns:p="http://schemas.openxmlformats.org/presentationml/2006/main">
  <p:tag name="AS_UNIQUEID" val="541"/>
</p:tagLst>
</file>

<file path=ppt/tags/tag79.xml><?xml version="1.0" encoding="utf-8"?>
<p:tagLst xmlns:p="http://schemas.openxmlformats.org/presentationml/2006/main">
  <p:tag name="AS_UNIQUEID" val="542"/>
</p:tagLst>
</file>

<file path=ppt/tags/tag8.xml><?xml version="1.0" encoding="utf-8"?>
<p:tagLst xmlns:p="http://schemas.openxmlformats.org/presentationml/2006/main">
  <p:tag name="AS_UNIQUEID" val="42"/>
</p:tagLst>
</file>

<file path=ppt/tags/tag80.xml><?xml version="1.0" encoding="utf-8"?>
<p:tagLst xmlns:p="http://schemas.openxmlformats.org/presentationml/2006/main">
  <p:tag name="AS_UNIQUEID" val="544"/>
</p:tagLst>
</file>

<file path=ppt/tags/tag81.xml><?xml version="1.0" encoding="utf-8"?>
<p:tagLst xmlns:p="http://schemas.openxmlformats.org/presentationml/2006/main">
  <p:tag name="AS_UNIQUEID" val="545"/>
</p:tagLst>
</file>

<file path=ppt/tags/tag82.xml><?xml version="1.0" encoding="utf-8"?>
<p:tagLst xmlns:p="http://schemas.openxmlformats.org/presentationml/2006/main">
  <p:tag name="AS_UNIQUEID" val="546"/>
</p:tagLst>
</file>

<file path=ppt/tags/tag83.xml><?xml version="1.0" encoding="utf-8"?>
<p:tagLst xmlns:p="http://schemas.openxmlformats.org/presentationml/2006/main">
  <p:tag name="AS_UNIQUEID" val="547"/>
</p:tagLst>
</file>

<file path=ppt/tags/tag84.xml><?xml version="1.0" encoding="utf-8"?>
<p:tagLst xmlns:p="http://schemas.openxmlformats.org/presentationml/2006/main">
  <p:tag name="AS_UNIQUEID" val="548"/>
</p:tagLst>
</file>

<file path=ppt/tags/tag85.xml><?xml version="1.0" encoding="utf-8"?>
<p:tagLst xmlns:p="http://schemas.openxmlformats.org/presentationml/2006/main">
  <p:tag name="AS_UNIQUEID" val="549"/>
</p:tagLst>
</file>

<file path=ppt/tags/tag86.xml><?xml version="1.0" encoding="utf-8"?>
<p:tagLst xmlns:p="http://schemas.openxmlformats.org/presentationml/2006/main">
  <p:tag name="AS_UNIQUEID" val="550"/>
</p:tagLst>
</file>

<file path=ppt/tags/tag87.xml><?xml version="1.0" encoding="utf-8"?>
<p:tagLst xmlns:p="http://schemas.openxmlformats.org/presentationml/2006/main">
  <p:tag name="AS_UNIQUEID" val="551"/>
</p:tagLst>
</file>

<file path=ppt/tags/tag88.xml><?xml version="1.0" encoding="utf-8"?>
<p:tagLst xmlns:p="http://schemas.openxmlformats.org/presentationml/2006/main">
  <p:tag name="AS_UNIQUEID" val="83"/>
</p:tagLst>
</file>

<file path=ppt/tags/tag89.xml><?xml version="1.0" encoding="utf-8"?>
<p:tagLst xmlns:p="http://schemas.openxmlformats.org/presentationml/2006/main">
  <p:tag name="AS_UNIQUEID" val="84"/>
</p:tagLst>
</file>

<file path=ppt/tags/tag9.xml><?xml version="1.0" encoding="utf-8"?>
<p:tagLst xmlns:p="http://schemas.openxmlformats.org/presentationml/2006/main">
  <p:tag name="AS_UNIQUEID" val="43"/>
</p:tagLst>
</file>

<file path=ppt/tags/tag90.xml><?xml version="1.0" encoding="utf-8"?>
<p:tagLst xmlns:p="http://schemas.openxmlformats.org/presentationml/2006/main">
  <p:tag name="AS_UNIQUEID" val="85"/>
</p:tagLst>
</file>

<file path=ppt/tags/tag91.xml><?xml version="1.0" encoding="utf-8"?>
<p:tagLst xmlns:p="http://schemas.openxmlformats.org/presentationml/2006/main">
  <p:tag name="AS_UNIQUEID" val="86"/>
</p:tagLst>
</file>

<file path=ppt/tags/tag92.xml><?xml version="1.0" encoding="utf-8"?>
<p:tagLst xmlns:p="http://schemas.openxmlformats.org/presentationml/2006/main">
  <p:tag name="AS_UNIQUEID" val="87"/>
</p:tagLst>
</file>

<file path=ppt/tags/tag93.xml><?xml version="1.0" encoding="utf-8"?>
<p:tagLst xmlns:p="http://schemas.openxmlformats.org/presentationml/2006/main">
  <p:tag name="AS_UNIQUEID" val="88"/>
</p:tagLst>
</file>

<file path=ppt/tags/tag94.xml><?xml version="1.0" encoding="utf-8"?>
<p:tagLst xmlns:p="http://schemas.openxmlformats.org/presentationml/2006/main">
  <p:tag name="AS_UNIQUEID" val="89"/>
</p:tagLst>
</file>

<file path=ppt/tags/tag95.xml><?xml version="1.0" encoding="utf-8"?>
<p:tagLst xmlns:p="http://schemas.openxmlformats.org/presentationml/2006/main">
  <p:tag name="AS_UNIQUEID" val="90"/>
</p:tagLst>
</file>

<file path=ppt/tags/tag96.xml><?xml version="1.0" encoding="utf-8"?>
<p:tagLst xmlns:p="http://schemas.openxmlformats.org/presentationml/2006/main">
  <p:tag name="AS_UNIQUEID" val="91"/>
</p:tagLst>
</file>

<file path=ppt/tags/tag97.xml><?xml version="1.0" encoding="utf-8"?>
<p:tagLst xmlns:p="http://schemas.openxmlformats.org/presentationml/2006/main">
  <p:tag name="AS_UNIQUEID" val="385"/>
</p:tagLst>
</file>

<file path=ppt/tags/tag98.xml><?xml version="1.0" encoding="utf-8"?>
<p:tagLst xmlns:p="http://schemas.openxmlformats.org/presentationml/2006/main">
  <p:tag name="AS_UNIQUEID" val="92"/>
</p:tagLst>
</file>

<file path=ppt/tags/tag99.xml><?xml version="1.0" encoding="utf-8"?>
<p:tagLst xmlns:p="http://schemas.openxmlformats.org/presentationml/2006/main">
  <p:tag name="AS_UNIQUEID" val="93"/>
</p:tagLst>
</file>

<file path=ppt/theme/theme1.xml><?xml version="1.0" encoding="utf-8"?>
<a:theme xmlns:a="http://schemas.openxmlformats.org/drawingml/2006/main" name="2_Blends">
  <a:themeElements>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Tx/>
          <a:buNone/>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Tx/>
          <a:buNone/>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3902</Words>
  <PresentationFormat/>
  <Paragraphs>419</Paragraphs>
  <Slides>34</Slides>
  <Notes>1</Notes>
  <HiddenSlides>0</HiddenSlides>
  <MMClips>0</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34</vt:i4>
      </vt:variant>
    </vt:vector>
  </HeadingPairs>
  <TitlesOfParts>
    <vt:vector size="66" baseType="lpstr">
      <vt:lpstr>Arial</vt:lpstr>
      <vt:lpstr>宋体</vt:lpstr>
      <vt:lpstr>Wingdings</vt:lpstr>
      <vt:lpstr>微软雅黑</vt:lpstr>
      <vt:lpstr>Wingdings</vt:lpstr>
      <vt:lpstr>Calibri</vt:lpstr>
      <vt:lpstr>黑体</vt:lpstr>
      <vt:lpstr>隶书</vt:lpstr>
      <vt:lpstr>隶书</vt:lpstr>
      <vt:lpstr>隶书</vt:lpstr>
      <vt:lpstr>仿宋_GB2312</vt:lpstr>
      <vt:lpstr>仿宋</vt:lpstr>
      <vt:lpstr>楷体</vt:lpstr>
      <vt:lpstr>Verdana</vt:lpstr>
      <vt:lpstr>华文彩云</vt:lpstr>
      <vt:lpstr>Times New Roman</vt:lpstr>
      <vt:lpstr>楷体_GB2312</vt:lpstr>
      <vt:lpstr>新宋体</vt:lpstr>
      <vt:lpstr>幼圆</vt:lpstr>
      <vt:lpstr>楷体_GB2312</vt:lpstr>
      <vt:lpstr>华文行楷</vt:lpstr>
      <vt:lpstr>华文行楷</vt:lpstr>
      <vt:lpstr>华文行楷</vt:lpstr>
      <vt:lpstr>华文新魏</vt:lpstr>
      <vt:lpstr>Arial Rounded MT Bold</vt:lpstr>
      <vt:lpstr>方正兰亭黑_YS_GB18030</vt:lpstr>
      <vt:lpstr>Arial Unicode MS</vt:lpstr>
      <vt:lpstr>华文楷体</vt:lpstr>
      <vt:lpstr>华文中宋</vt:lpstr>
      <vt:lpstr>Tahoma</vt:lpstr>
      <vt:lpstr>Calibri</vt:lpstr>
      <vt:lpstr>2_Blends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2020-10-28T10:19:00Z</cp:lastPrinted>
  <dcterms:created xsi:type="dcterms:W3CDTF">2020-10-28T10:19:00Z</dcterms:created>
  <dcterms:modified xsi:type="dcterms:W3CDTF">2020-11-11T09:24:06Z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2052-11.1.0.10000</vt:lpwstr>
  </property>
</Properties>
</file>