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eg" ContentType="image/jpeg"/>
  <Default Extension="png" ContentType="image/png"/>
  <Default Extension="tiff" ContentType="image/tiff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&#65279;<?xml version="1.0" encoding="utf-8" standalone="yes"?><Relationships xmlns="http://schemas.openxmlformats.org/package/2006/relationships"><Relationship Id="rId1" Type="http://schemas.openxmlformats.org/officeDocument/2006/relationships/officeDocument" Target="ppt/presentation.xml" /><Relationship Id="rId2" Type="http://schemas.openxmlformats.org/package/2006/relationships/metadata/core-properties" Target="docProps/core.xml" /><Relationship Id="rId3" Type="http://schemas.openxmlformats.org/officeDocument/2006/relationships/extended-properties" Target="docProps/app.xml" /><Relationship Id="rId4" Type="http://schemas.openxmlformats.org/package/2006/relationships/metadata/thumbnail" Target="docProps/thumbnail.jpeg" /><Relationship Id="rId5" Type="http://schemas.openxmlformats.org/officeDocument/2006/relationships/custom-properties" Target="docProps/custom.xml" /></Relationships>
</file>

<file path=ppt/presentation.xml><?xml version="1.0" encoding="utf-8"?>
<!--Generated by Aspose.Slides for .NET 20.5-->
<p:presentation xmlns:r="http://schemas.openxmlformats.org/officeDocument/2006/relationships" xmlns:a="http://schemas.openxmlformats.org/drawingml/2006/main" xmlns:p="http://schemas.openxmlformats.org/presentationml/2006/main">
  <p:sldMasterIdLst>
    <p:sldMasterId id="2147483648" r:id="rId1"/>
  </p:sldMasterIdLst>
  <p:notesMasterIdLst>
    <p:notesMasterId r:id="rId2"/>
  </p:notesMasterIdLst>
  <p:sldIdLst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</p:sldIdLst>
  <p:sldSz cx="12192000" cy="6858000"/>
  <p:notesSz cx="6858000" cy="9144000"/>
  <p:custDataLst>
    <p:tags r:id="rId23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r="http://schemas.openxmlformats.org/officeDocument/2006/relationships" xmlns:a="http://schemas.openxmlformats.org/drawingml/2006/main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  <p:ext uri="{1BD7E111-0CB8-44D6-8891-C1BB2F81B7CC}">
      <p1710:readonlyRecommended xmlns:p1710="http://schemas.microsoft.com/office/powerpoint/2017/10/main" val="0"/>
    </p:ext>
  </p:extLst>
</p:presentationPr>
</file>

<file path=ppt/tableStyles.xml><?xml version="1.0" encoding="utf-8"?>
<a:tblStyleLst xmlns:r="http://schemas.openxmlformats.org/officeDocument/2006/relationships"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fill>
          <a:solidFill>
            <a:schemeClr val="accent1">
              <a:tint val="40000"/>
            </a:schemeClr>
          </a:solidFill>
        </a:fill>
      </a:tcStyle>
    </a:band1H>
    <a:band1V>
      <a:tcStyle>
        <a:fill>
          <a:solidFill>
            <a:schemeClr val="accent1">
              <a:tint val="40000"/>
            </a:schemeClr>
          </a:solidFill>
        </a:fill>
      </a:tcStyle>
    </a:band1V>
    <a:lastCol>
      <a:tcTxStyle b="on">
        <a:fontRef idx="minor">
          <a:prstClr val="black"/>
        </a:fontRef>
        <a:schemeClr val="lt1"/>
      </a:tcTxStyle>
      <a:tcStyle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无样式，网格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56" d="100"/>
          <a:sy n="56" d="100"/>
        </p:scale>
        <p:origin x="312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>
        <p:scale>
          <a:sx n="1" d="100"/>
          <a:sy n="1" d="100"/>
        </p:scale>
        <p:origin x="0" y="0"/>
      </p:cViewPr>
    </p:cSldViewPr>
  </p:notesViewPr>
  <p:gridSpacing cx="72008" cy="72008"/>
</p:viewPr>
</file>

<file path=ppt/_rels/presentation.xml.rels>&#65279;<?xml version="1.0" encoding="utf-8" standalone="yes"?><Relationships xmlns="http://schemas.openxmlformats.org/package/2006/relationships"><Relationship Id="rId1" Type="http://schemas.openxmlformats.org/officeDocument/2006/relationships/slideMaster" Target="slideMasters/slideMaster1.xml" /><Relationship Id="rId10" Type="http://schemas.openxmlformats.org/officeDocument/2006/relationships/slide" Target="slides/slide8.xml" /><Relationship Id="rId11" Type="http://schemas.openxmlformats.org/officeDocument/2006/relationships/slide" Target="slides/slide9.xml" /><Relationship Id="rId12" Type="http://schemas.openxmlformats.org/officeDocument/2006/relationships/slide" Target="slides/slide10.xml" /><Relationship Id="rId13" Type="http://schemas.openxmlformats.org/officeDocument/2006/relationships/slide" Target="slides/slide11.xml" /><Relationship Id="rId14" Type="http://schemas.openxmlformats.org/officeDocument/2006/relationships/slide" Target="slides/slide12.xml" /><Relationship Id="rId15" Type="http://schemas.openxmlformats.org/officeDocument/2006/relationships/slide" Target="slides/slide13.xml" /><Relationship Id="rId16" Type="http://schemas.openxmlformats.org/officeDocument/2006/relationships/slide" Target="slides/slide14.xml" /><Relationship Id="rId17" Type="http://schemas.openxmlformats.org/officeDocument/2006/relationships/slide" Target="slides/slide15.xml" /><Relationship Id="rId18" Type="http://schemas.openxmlformats.org/officeDocument/2006/relationships/slide" Target="slides/slide16.xml" /><Relationship Id="rId19" Type="http://schemas.openxmlformats.org/officeDocument/2006/relationships/slide" Target="slides/slide17.xml" /><Relationship Id="rId2" Type="http://schemas.openxmlformats.org/officeDocument/2006/relationships/notesMaster" Target="notesMasters/notesMaster1.xml" /><Relationship Id="rId20" Type="http://schemas.openxmlformats.org/officeDocument/2006/relationships/slide" Target="slides/slide18.xml" /><Relationship Id="rId21" Type="http://schemas.openxmlformats.org/officeDocument/2006/relationships/slide" Target="slides/slide19.xml" /><Relationship Id="rId22" Type="http://schemas.openxmlformats.org/officeDocument/2006/relationships/slide" Target="slides/slide20.xml" /><Relationship Id="rId23" Type="http://schemas.openxmlformats.org/officeDocument/2006/relationships/tags" Target="tags/tag16.xml" /><Relationship Id="rId24" Type="http://schemas.openxmlformats.org/officeDocument/2006/relationships/presProps" Target="presProps.xml" /><Relationship Id="rId25" Type="http://schemas.openxmlformats.org/officeDocument/2006/relationships/viewProps" Target="viewProps.xml" /><Relationship Id="rId26" Type="http://schemas.openxmlformats.org/officeDocument/2006/relationships/theme" Target="theme/theme1.xml" /><Relationship Id="rId27" Type="http://schemas.openxmlformats.org/officeDocument/2006/relationships/tableStyles" Target="tableStyles.xml" /><Relationship Id="rId3" Type="http://schemas.openxmlformats.org/officeDocument/2006/relationships/slide" Target="slides/slide1.xml" /><Relationship Id="rId4" Type="http://schemas.openxmlformats.org/officeDocument/2006/relationships/slide" Target="slides/slide2.xml" /><Relationship Id="rId5" Type="http://schemas.openxmlformats.org/officeDocument/2006/relationships/slide" Target="slides/slide3.xml" /><Relationship Id="rId6" Type="http://schemas.openxmlformats.org/officeDocument/2006/relationships/slide" Target="slides/slide4.xml" /><Relationship Id="rId7" Type="http://schemas.openxmlformats.org/officeDocument/2006/relationships/slide" Target="slides/slide5.xml" /><Relationship Id="rId8" Type="http://schemas.openxmlformats.org/officeDocument/2006/relationships/slide" Target="slides/slide6.xml" /><Relationship Id="rId9" Type="http://schemas.openxmlformats.org/officeDocument/2006/relationships/slide" Target="slides/slide7.xml" /></Relationships>
</file>

<file path=ppt/notesMasters/_rels/notesMaster1.xml.rels>&#65279;<?xml version="1.0" encoding="utf-8" standalone="yes"?><Relationships xmlns="http://schemas.openxmlformats.org/package/2006/relationships"><Relationship Id="rId1" Type="http://schemas.openxmlformats.org/officeDocument/2006/relationships/theme" Target="../theme/theme2.xml" /></Relationships>
</file>

<file path=ppt/notesMasters/notesMaster1.xml><?xml version="1.0" encoding="utf-8"?>
<p:notes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A48B96-639E-45A3-A0BA-2464DFDB1FAA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837353-30EB-4A48-80EB-173D804AEFBD}" type="slidenum">
              <a:rPr lang="zh-CN" altLang="en-US" smtClean="0"/>
              <a:t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1.xml" /><Relationship Id="rId2" Type="http://schemas.openxmlformats.org/officeDocument/2006/relationships/notesMaster" Target="../notesMasters/notesMaster1.xml" /></Relationships>
</file>

<file path=ppt/notesSlides/_rels/notesSlide2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9.xml" /><Relationship Id="rId2" Type="http://schemas.openxmlformats.org/officeDocument/2006/relationships/notesMaster" Target="../notesMasters/notesMaster1.xml" /></Relationships>
</file>

<file path=ppt/notesSlides/notesSlide1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70D70F-C69B-4248-B3ED-A41C97D81EB3}" type="slidenum">
              <a:rPr lang="zh-CN" altLang="en-US" smtClean="0"/>
              <a:t>1</a:t>
            </a:fld>
            <a:endParaRPr lang="zh-CN" altLang="en-US">
              <a:ea typeface="Arial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70D70F-C69B-4248-B3ED-A41C97D81EB3}" type="slidenum">
              <a:rPr lang="zh-CN" altLang="en-US" smtClean="0"/>
              <a:t>9</a:t>
            </a:fld>
            <a:endParaRPr lang="zh-CN" altLang="en-US">
              <a:ea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2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3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4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5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6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7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8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9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0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1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2.xml.rels>&#65279;<?xml version="1.0" encoding="utf-8" standalone="yes"?><Relationships xmlns="http://schemas.openxmlformats.org/package/2006/relationships"><Relationship Id="rId1" Type="http://schemas.openxmlformats.org/officeDocument/2006/relationships/tags" Target="../tags/tag1.xml" /><Relationship Id="rId2" Type="http://schemas.openxmlformats.org/officeDocument/2006/relationships/slideMaster" Target="../slideMasters/slideMaster1.xml" /></Relationships>
</file>

<file path=ppt/slideLayouts/_rels/slideLayout23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4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5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6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7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8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9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0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1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2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3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4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5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6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7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8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914400" y="2130425"/>
            <a:ext cx="10363200" cy="1470025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09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8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10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1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12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>
  <p:cSld name="1_标题幻灯片"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</p:cSld>
  <p:clrMapOvr>
    <a:masterClrMapping/>
  </p:clrMapOvr>
  <p:transition/>
  <p:timing/>
</p:sldLayout>
</file>

<file path=ppt/slideLayouts/slideLayout13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>
  <p:cSld name="2_标题幻灯片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2" name="组合 1"/>
          <p:cNvGrpSpPr/>
          <p:nvPr/>
        </p:nvGrpSpPr>
        <p:grpSpPr>
          <a:xfrm rot="13450455">
            <a:off x="11038276" y="5341988"/>
            <a:ext cx="661487" cy="1681192"/>
            <a:chOff x="11762339" y="3746221"/>
            <a:chExt cx="406107" cy="1155987"/>
          </a:xfrm>
        </p:grpSpPr>
        <p:sp>
          <p:nvSpPr>
            <p:cNvPr id="3" name="Freeform 16"/>
            <p:cNvSpPr/>
            <p:nvPr userDrawn="1"/>
          </p:nvSpPr>
          <p:spPr bwMode="auto">
            <a:xfrm flipV="1">
              <a:off x="11767353" y="3746221"/>
              <a:ext cx="396080" cy="564858"/>
            </a:xfrm>
            <a:custGeom>
              <a:gdLst>
                <a:gd name="T0" fmla="*/ 284 w 758"/>
                <a:gd name="T1" fmla="*/ 1081 h 1081"/>
                <a:gd name="T2" fmla="*/ 758 w 758"/>
                <a:gd name="T3" fmla="*/ 0 h 1081"/>
                <a:gd name="T4" fmla="*/ 0 w 758"/>
                <a:gd name="T5" fmla="*/ 288 h 1081"/>
                <a:gd name="T6" fmla="*/ 284 w 758"/>
                <a:gd name="T7" fmla="*/ 1081 h 108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8" h="1081">
                  <a:moveTo>
                    <a:pt x="284" y="1081"/>
                  </a:moveTo>
                  <a:lnTo>
                    <a:pt x="758" y="0"/>
                  </a:lnTo>
                  <a:lnTo>
                    <a:pt x="0" y="288"/>
                  </a:lnTo>
                  <a:lnTo>
                    <a:pt x="284" y="1081"/>
                  </a:lnTo>
                  <a:close/>
                </a:path>
              </a:pathLst>
            </a:custGeom>
            <a:solidFill>
              <a:srgbClr val="31909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/>
            <a:lstStyle>
              <a:defPPr>
                <a:defRPr lang="zh-CN"/>
              </a:defPPr>
              <a:lvl1pPr marL="0" algn="l" defTabSz="685800" rtl="0" eaLnBrk="1" latinLnBrk="0" hangingPunct="1"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342900" algn="l" defTabSz="685800" rtl="0" eaLnBrk="1" latinLnBrk="0" hangingPunct="1"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685800" algn="l" defTabSz="685800" rtl="0" eaLnBrk="1" latinLnBrk="0" hangingPunct="1"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028700" algn="l" defTabSz="685800" rtl="0" eaLnBrk="1" latinLnBrk="0" hangingPunct="1"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371600" algn="l" defTabSz="685800" rtl="0" eaLnBrk="1" latinLnBrk="0" hangingPunct="1"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714500" algn="l" defTabSz="685800" rtl="0" eaLnBrk="1" latinLnBrk="0" hangingPunct="1"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057400" algn="l" defTabSz="685800" rtl="0" eaLnBrk="1" latinLnBrk="0" hangingPunct="1"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400300" algn="l" defTabSz="685800" rtl="0" eaLnBrk="1" latinLnBrk="0" hangingPunct="1"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743200" algn="l" defTabSz="685800" rtl="0" eaLnBrk="1" latinLnBrk="0" hangingPunct="1"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zh-CN" altLang="en-US" sz="1865"/>
            </a:p>
          </p:txBody>
        </p:sp>
        <p:sp>
          <p:nvSpPr>
            <p:cNvPr id="4" name="Freeform 30"/>
            <p:cNvSpPr/>
            <p:nvPr userDrawn="1"/>
          </p:nvSpPr>
          <p:spPr bwMode="auto">
            <a:xfrm rot="15296182">
              <a:off x="11830602" y="4196908"/>
              <a:ext cx="275725" cy="329602"/>
            </a:xfrm>
            <a:custGeom>
              <a:gdLst>
                <a:gd name="T0" fmla="*/ 0 w 261"/>
                <a:gd name="T1" fmla="*/ 0 h 312"/>
                <a:gd name="T2" fmla="*/ 119 w 261"/>
                <a:gd name="T3" fmla="*/ 312 h 312"/>
                <a:gd name="T4" fmla="*/ 119 w 261"/>
                <a:gd name="T5" fmla="*/ 312 h 312"/>
                <a:gd name="T6" fmla="*/ 261 w 261"/>
                <a:gd name="T7" fmla="*/ 0 h 312"/>
                <a:gd name="T8" fmla="*/ 0 w 261"/>
                <a:gd name="T9" fmla="*/ 0 h 312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1" h="312">
                  <a:moveTo>
                    <a:pt x="0" y="0"/>
                  </a:moveTo>
                  <a:lnTo>
                    <a:pt x="119" y="312"/>
                  </a:lnTo>
                  <a:lnTo>
                    <a:pt x="119" y="312"/>
                  </a:lnTo>
                  <a:lnTo>
                    <a:pt x="261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A0BF0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/>
            <a:lstStyle>
              <a:defPPr>
                <a:defRPr lang="zh-CN"/>
              </a:defPPr>
              <a:lvl1pPr marL="0" algn="l" defTabSz="685800" rtl="0" eaLnBrk="1" latinLnBrk="0" hangingPunct="1"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342900" algn="l" defTabSz="685800" rtl="0" eaLnBrk="1" latinLnBrk="0" hangingPunct="1"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685800" algn="l" defTabSz="685800" rtl="0" eaLnBrk="1" latinLnBrk="0" hangingPunct="1"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028700" algn="l" defTabSz="685800" rtl="0" eaLnBrk="1" latinLnBrk="0" hangingPunct="1"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371600" algn="l" defTabSz="685800" rtl="0" eaLnBrk="1" latinLnBrk="0" hangingPunct="1"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714500" algn="l" defTabSz="685800" rtl="0" eaLnBrk="1" latinLnBrk="0" hangingPunct="1"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057400" algn="l" defTabSz="685800" rtl="0" eaLnBrk="1" latinLnBrk="0" hangingPunct="1"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400300" algn="l" defTabSz="685800" rtl="0" eaLnBrk="1" latinLnBrk="0" hangingPunct="1"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743200" algn="l" defTabSz="685800" rtl="0" eaLnBrk="1" latinLnBrk="0" hangingPunct="1"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zh-CN" altLang="en-US" sz="1865"/>
            </a:p>
          </p:txBody>
        </p:sp>
        <p:sp>
          <p:nvSpPr>
            <p:cNvPr id="5" name="Freeform 12"/>
            <p:cNvSpPr/>
            <p:nvPr userDrawn="1"/>
          </p:nvSpPr>
          <p:spPr bwMode="auto">
            <a:xfrm rot="7160246">
              <a:off x="11692179" y="4425941"/>
              <a:ext cx="546427" cy="406107"/>
            </a:xfrm>
            <a:custGeom>
              <a:gdLst>
                <a:gd name="T0" fmla="*/ 782 w 1067"/>
                <a:gd name="T1" fmla="*/ 0 h 793"/>
                <a:gd name="T2" fmla="*/ 0 w 1067"/>
                <a:gd name="T3" fmla="*/ 288 h 793"/>
                <a:gd name="T4" fmla="*/ 1067 w 1067"/>
                <a:gd name="T5" fmla="*/ 793 h 793"/>
                <a:gd name="T6" fmla="*/ 782 w 1067"/>
                <a:gd name="T7" fmla="*/ 0 h 79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67" h="793">
                  <a:moveTo>
                    <a:pt x="782" y="0"/>
                  </a:moveTo>
                  <a:lnTo>
                    <a:pt x="0" y="288"/>
                  </a:lnTo>
                  <a:lnTo>
                    <a:pt x="1067" y="793"/>
                  </a:lnTo>
                  <a:lnTo>
                    <a:pt x="782" y="0"/>
                  </a:lnTo>
                  <a:close/>
                </a:path>
              </a:pathLst>
            </a:custGeom>
            <a:solidFill>
              <a:srgbClr val="FDB9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/>
            <a:lstStyle>
              <a:defPPr>
                <a:defRPr lang="zh-CN"/>
              </a:defPPr>
              <a:lvl1pPr marL="0" algn="l" defTabSz="685800" rtl="0" eaLnBrk="1" latinLnBrk="0" hangingPunct="1"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342900" algn="l" defTabSz="685800" rtl="0" eaLnBrk="1" latinLnBrk="0" hangingPunct="1"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685800" algn="l" defTabSz="685800" rtl="0" eaLnBrk="1" latinLnBrk="0" hangingPunct="1"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028700" algn="l" defTabSz="685800" rtl="0" eaLnBrk="1" latinLnBrk="0" hangingPunct="1"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371600" algn="l" defTabSz="685800" rtl="0" eaLnBrk="1" latinLnBrk="0" hangingPunct="1"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714500" algn="l" defTabSz="685800" rtl="0" eaLnBrk="1" latinLnBrk="0" hangingPunct="1"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057400" algn="l" defTabSz="685800" rtl="0" eaLnBrk="1" latinLnBrk="0" hangingPunct="1"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400300" algn="l" defTabSz="685800" rtl="0" eaLnBrk="1" latinLnBrk="0" hangingPunct="1"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743200" algn="l" defTabSz="685800" rtl="0" eaLnBrk="1" latinLnBrk="0" hangingPunct="1"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zh-CN" altLang="en-US" sz="1865"/>
            </a:p>
          </p:txBody>
        </p:sp>
      </p:grpSp>
      <p:grpSp>
        <p:nvGrpSpPr>
          <p:cNvPr id="6" name="组合 5"/>
          <p:cNvGrpSpPr/>
          <p:nvPr/>
        </p:nvGrpSpPr>
        <p:grpSpPr>
          <a:xfrm rot="2731254">
            <a:off x="490216" y="-162629"/>
            <a:ext cx="566183" cy="1611645"/>
            <a:chOff x="4454660" y="3810474"/>
            <a:chExt cx="406107" cy="1155987"/>
          </a:xfrm>
        </p:grpSpPr>
        <p:sp>
          <p:nvSpPr>
            <p:cNvPr id="7" name="Freeform 16"/>
            <p:cNvSpPr/>
            <p:nvPr userDrawn="1"/>
          </p:nvSpPr>
          <p:spPr bwMode="auto">
            <a:xfrm flipV="1">
              <a:off x="4459674" y="3810474"/>
              <a:ext cx="396080" cy="564858"/>
            </a:xfrm>
            <a:custGeom>
              <a:gdLst>
                <a:gd name="T0" fmla="*/ 284 w 758"/>
                <a:gd name="T1" fmla="*/ 1081 h 1081"/>
                <a:gd name="T2" fmla="*/ 758 w 758"/>
                <a:gd name="T3" fmla="*/ 0 h 1081"/>
                <a:gd name="T4" fmla="*/ 0 w 758"/>
                <a:gd name="T5" fmla="*/ 288 h 1081"/>
                <a:gd name="T6" fmla="*/ 284 w 758"/>
                <a:gd name="T7" fmla="*/ 1081 h 108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8" h="1081">
                  <a:moveTo>
                    <a:pt x="284" y="1081"/>
                  </a:moveTo>
                  <a:lnTo>
                    <a:pt x="758" y="0"/>
                  </a:lnTo>
                  <a:lnTo>
                    <a:pt x="0" y="288"/>
                  </a:lnTo>
                  <a:lnTo>
                    <a:pt x="284" y="1081"/>
                  </a:lnTo>
                  <a:close/>
                </a:path>
              </a:pathLst>
            </a:custGeom>
            <a:solidFill>
              <a:srgbClr val="31909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/>
            <a:lstStyle>
              <a:defPPr>
                <a:defRPr lang="zh-CN"/>
              </a:defPPr>
              <a:lvl1pPr marL="0" algn="l" defTabSz="685800" rtl="0" eaLnBrk="1" latinLnBrk="0" hangingPunct="1"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342900" algn="l" defTabSz="685800" rtl="0" eaLnBrk="1" latinLnBrk="0" hangingPunct="1"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685800" algn="l" defTabSz="685800" rtl="0" eaLnBrk="1" latinLnBrk="0" hangingPunct="1"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028700" algn="l" defTabSz="685800" rtl="0" eaLnBrk="1" latinLnBrk="0" hangingPunct="1"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371600" algn="l" defTabSz="685800" rtl="0" eaLnBrk="1" latinLnBrk="0" hangingPunct="1"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714500" algn="l" defTabSz="685800" rtl="0" eaLnBrk="1" latinLnBrk="0" hangingPunct="1"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057400" algn="l" defTabSz="685800" rtl="0" eaLnBrk="1" latinLnBrk="0" hangingPunct="1"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400300" algn="l" defTabSz="685800" rtl="0" eaLnBrk="1" latinLnBrk="0" hangingPunct="1"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743200" algn="l" defTabSz="685800" rtl="0" eaLnBrk="1" latinLnBrk="0" hangingPunct="1"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zh-CN" altLang="en-US" sz="1865"/>
            </a:p>
          </p:txBody>
        </p:sp>
        <p:sp>
          <p:nvSpPr>
            <p:cNvPr id="8" name="Freeform 30"/>
            <p:cNvSpPr/>
            <p:nvPr userDrawn="1"/>
          </p:nvSpPr>
          <p:spPr bwMode="auto">
            <a:xfrm rot="15296182">
              <a:off x="4522923" y="4261161"/>
              <a:ext cx="275725" cy="329602"/>
            </a:xfrm>
            <a:custGeom>
              <a:gdLst>
                <a:gd name="T0" fmla="*/ 0 w 261"/>
                <a:gd name="T1" fmla="*/ 0 h 312"/>
                <a:gd name="T2" fmla="*/ 119 w 261"/>
                <a:gd name="T3" fmla="*/ 312 h 312"/>
                <a:gd name="T4" fmla="*/ 119 w 261"/>
                <a:gd name="T5" fmla="*/ 312 h 312"/>
                <a:gd name="T6" fmla="*/ 261 w 261"/>
                <a:gd name="T7" fmla="*/ 0 h 312"/>
                <a:gd name="T8" fmla="*/ 0 w 261"/>
                <a:gd name="T9" fmla="*/ 0 h 312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1" h="312">
                  <a:moveTo>
                    <a:pt x="0" y="0"/>
                  </a:moveTo>
                  <a:lnTo>
                    <a:pt x="119" y="312"/>
                  </a:lnTo>
                  <a:lnTo>
                    <a:pt x="119" y="312"/>
                  </a:lnTo>
                  <a:lnTo>
                    <a:pt x="261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A0BF0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/>
            <a:lstStyle>
              <a:defPPr>
                <a:defRPr lang="zh-CN"/>
              </a:defPPr>
              <a:lvl1pPr marL="0" algn="l" defTabSz="685800" rtl="0" eaLnBrk="1" latinLnBrk="0" hangingPunct="1"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342900" algn="l" defTabSz="685800" rtl="0" eaLnBrk="1" latinLnBrk="0" hangingPunct="1"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685800" algn="l" defTabSz="685800" rtl="0" eaLnBrk="1" latinLnBrk="0" hangingPunct="1"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028700" algn="l" defTabSz="685800" rtl="0" eaLnBrk="1" latinLnBrk="0" hangingPunct="1"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371600" algn="l" defTabSz="685800" rtl="0" eaLnBrk="1" latinLnBrk="0" hangingPunct="1"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714500" algn="l" defTabSz="685800" rtl="0" eaLnBrk="1" latinLnBrk="0" hangingPunct="1"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057400" algn="l" defTabSz="685800" rtl="0" eaLnBrk="1" latinLnBrk="0" hangingPunct="1"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400300" algn="l" defTabSz="685800" rtl="0" eaLnBrk="1" latinLnBrk="0" hangingPunct="1"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743200" algn="l" defTabSz="685800" rtl="0" eaLnBrk="1" latinLnBrk="0" hangingPunct="1"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zh-CN" altLang="en-US" sz="1865"/>
            </a:p>
          </p:txBody>
        </p:sp>
        <p:sp>
          <p:nvSpPr>
            <p:cNvPr id="9" name="Freeform 12"/>
            <p:cNvSpPr/>
            <p:nvPr userDrawn="1"/>
          </p:nvSpPr>
          <p:spPr bwMode="auto">
            <a:xfrm rot="7160246">
              <a:off x="4384500" y="4490194"/>
              <a:ext cx="546427" cy="406107"/>
            </a:xfrm>
            <a:custGeom>
              <a:gdLst>
                <a:gd name="T0" fmla="*/ 782 w 1067"/>
                <a:gd name="T1" fmla="*/ 0 h 793"/>
                <a:gd name="T2" fmla="*/ 0 w 1067"/>
                <a:gd name="T3" fmla="*/ 288 h 793"/>
                <a:gd name="T4" fmla="*/ 1067 w 1067"/>
                <a:gd name="T5" fmla="*/ 793 h 793"/>
                <a:gd name="T6" fmla="*/ 782 w 1067"/>
                <a:gd name="T7" fmla="*/ 0 h 79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67" h="793">
                  <a:moveTo>
                    <a:pt x="782" y="0"/>
                  </a:moveTo>
                  <a:lnTo>
                    <a:pt x="0" y="288"/>
                  </a:lnTo>
                  <a:lnTo>
                    <a:pt x="1067" y="793"/>
                  </a:lnTo>
                  <a:lnTo>
                    <a:pt x="782" y="0"/>
                  </a:lnTo>
                  <a:close/>
                </a:path>
              </a:pathLst>
            </a:custGeom>
            <a:solidFill>
              <a:srgbClr val="FDB9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/>
            <a:lstStyle>
              <a:defPPr>
                <a:defRPr lang="zh-CN"/>
              </a:defPPr>
              <a:lvl1pPr marL="0" algn="l" defTabSz="685800" rtl="0" eaLnBrk="1" latinLnBrk="0" hangingPunct="1"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342900" algn="l" defTabSz="685800" rtl="0" eaLnBrk="1" latinLnBrk="0" hangingPunct="1"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685800" algn="l" defTabSz="685800" rtl="0" eaLnBrk="1" latinLnBrk="0" hangingPunct="1"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028700" algn="l" defTabSz="685800" rtl="0" eaLnBrk="1" latinLnBrk="0" hangingPunct="1"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371600" algn="l" defTabSz="685800" rtl="0" eaLnBrk="1" latinLnBrk="0" hangingPunct="1"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714500" algn="l" defTabSz="685800" rtl="0" eaLnBrk="1" latinLnBrk="0" hangingPunct="1"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057400" algn="l" defTabSz="685800" rtl="0" eaLnBrk="1" latinLnBrk="0" hangingPunct="1"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400300" algn="l" defTabSz="685800" rtl="0" eaLnBrk="1" latinLnBrk="0" hangingPunct="1"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743200" algn="l" defTabSz="685800" rtl="0" eaLnBrk="1" latinLnBrk="0" hangingPunct="1"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zh-CN" altLang="en-US" sz="1865"/>
            </a:p>
          </p:txBody>
        </p:sp>
      </p:grpSp>
      <p:grpSp>
        <p:nvGrpSpPr>
          <p:cNvPr id="10" name="组合 9"/>
          <p:cNvGrpSpPr/>
          <p:nvPr/>
        </p:nvGrpSpPr>
        <p:grpSpPr>
          <a:xfrm rot="23880000" flipV="1">
            <a:off x="163789" y="1300"/>
            <a:ext cx="212643" cy="605292"/>
            <a:chOff x="4454660" y="3810474"/>
            <a:chExt cx="406107" cy="1155987"/>
          </a:xfrm>
        </p:grpSpPr>
        <p:sp>
          <p:nvSpPr>
            <p:cNvPr id="11" name="Freeform 16"/>
            <p:cNvSpPr/>
            <p:nvPr userDrawn="1"/>
          </p:nvSpPr>
          <p:spPr bwMode="auto">
            <a:xfrm flipV="1">
              <a:off x="4459674" y="3810474"/>
              <a:ext cx="396080" cy="564858"/>
            </a:xfrm>
            <a:custGeom>
              <a:gdLst>
                <a:gd name="T0" fmla="*/ 284 w 758"/>
                <a:gd name="T1" fmla="*/ 1081 h 1081"/>
                <a:gd name="T2" fmla="*/ 758 w 758"/>
                <a:gd name="T3" fmla="*/ 0 h 1081"/>
                <a:gd name="T4" fmla="*/ 0 w 758"/>
                <a:gd name="T5" fmla="*/ 288 h 1081"/>
                <a:gd name="T6" fmla="*/ 284 w 758"/>
                <a:gd name="T7" fmla="*/ 1081 h 108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8" h="1081">
                  <a:moveTo>
                    <a:pt x="284" y="1081"/>
                  </a:moveTo>
                  <a:lnTo>
                    <a:pt x="758" y="0"/>
                  </a:lnTo>
                  <a:lnTo>
                    <a:pt x="0" y="288"/>
                  </a:lnTo>
                  <a:lnTo>
                    <a:pt x="284" y="1081"/>
                  </a:lnTo>
                  <a:close/>
                </a:path>
              </a:pathLst>
            </a:custGeom>
            <a:solidFill>
              <a:srgbClr val="31909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/>
            <a:lstStyle>
              <a:defPPr>
                <a:defRPr lang="zh-CN"/>
              </a:defPPr>
              <a:lvl1pPr marL="0" algn="l" defTabSz="685800" rtl="0" eaLnBrk="1" latinLnBrk="0" hangingPunct="1"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342900" algn="l" defTabSz="685800" rtl="0" eaLnBrk="1" latinLnBrk="0" hangingPunct="1"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685800" algn="l" defTabSz="685800" rtl="0" eaLnBrk="1" latinLnBrk="0" hangingPunct="1"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028700" algn="l" defTabSz="685800" rtl="0" eaLnBrk="1" latinLnBrk="0" hangingPunct="1"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371600" algn="l" defTabSz="685800" rtl="0" eaLnBrk="1" latinLnBrk="0" hangingPunct="1"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714500" algn="l" defTabSz="685800" rtl="0" eaLnBrk="1" latinLnBrk="0" hangingPunct="1"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057400" algn="l" defTabSz="685800" rtl="0" eaLnBrk="1" latinLnBrk="0" hangingPunct="1"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400300" algn="l" defTabSz="685800" rtl="0" eaLnBrk="1" latinLnBrk="0" hangingPunct="1"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743200" algn="l" defTabSz="685800" rtl="0" eaLnBrk="1" latinLnBrk="0" hangingPunct="1"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zh-CN" altLang="en-US" sz="1865"/>
            </a:p>
          </p:txBody>
        </p:sp>
        <p:sp>
          <p:nvSpPr>
            <p:cNvPr id="12" name="Freeform 30"/>
            <p:cNvSpPr/>
            <p:nvPr userDrawn="1"/>
          </p:nvSpPr>
          <p:spPr bwMode="auto">
            <a:xfrm rot="15296182">
              <a:off x="4522923" y="4261161"/>
              <a:ext cx="275725" cy="329602"/>
            </a:xfrm>
            <a:custGeom>
              <a:gdLst>
                <a:gd name="T0" fmla="*/ 0 w 261"/>
                <a:gd name="T1" fmla="*/ 0 h 312"/>
                <a:gd name="T2" fmla="*/ 119 w 261"/>
                <a:gd name="T3" fmla="*/ 312 h 312"/>
                <a:gd name="T4" fmla="*/ 119 w 261"/>
                <a:gd name="T5" fmla="*/ 312 h 312"/>
                <a:gd name="T6" fmla="*/ 261 w 261"/>
                <a:gd name="T7" fmla="*/ 0 h 312"/>
                <a:gd name="T8" fmla="*/ 0 w 261"/>
                <a:gd name="T9" fmla="*/ 0 h 312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1" h="312">
                  <a:moveTo>
                    <a:pt x="0" y="0"/>
                  </a:moveTo>
                  <a:lnTo>
                    <a:pt x="119" y="312"/>
                  </a:lnTo>
                  <a:lnTo>
                    <a:pt x="119" y="312"/>
                  </a:lnTo>
                  <a:lnTo>
                    <a:pt x="261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A0BF0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/>
            <a:lstStyle>
              <a:defPPr>
                <a:defRPr lang="zh-CN"/>
              </a:defPPr>
              <a:lvl1pPr marL="0" algn="l" defTabSz="685800" rtl="0" eaLnBrk="1" latinLnBrk="0" hangingPunct="1"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342900" algn="l" defTabSz="685800" rtl="0" eaLnBrk="1" latinLnBrk="0" hangingPunct="1"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685800" algn="l" defTabSz="685800" rtl="0" eaLnBrk="1" latinLnBrk="0" hangingPunct="1"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028700" algn="l" defTabSz="685800" rtl="0" eaLnBrk="1" latinLnBrk="0" hangingPunct="1"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371600" algn="l" defTabSz="685800" rtl="0" eaLnBrk="1" latinLnBrk="0" hangingPunct="1"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714500" algn="l" defTabSz="685800" rtl="0" eaLnBrk="1" latinLnBrk="0" hangingPunct="1"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057400" algn="l" defTabSz="685800" rtl="0" eaLnBrk="1" latinLnBrk="0" hangingPunct="1"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400300" algn="l" defTabSz="685800" rtl="0" eaLnBrk="1" latinLnBrk="0" hangingPunct="1"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743200" algn="l" defTabSz="685800" rtl="0" eaLnBrk="1" latinLnBrk="0" hangingPunct="1"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zh-CN" altLang="en-US" sz="1865"/>
            </a:p>
          </p:txBody>
        </p:sp>
        <p:sp>
          <p:nvSpPr>
            <p:cNvPr id="13" name="Freeform 12"/>
            <p:cNvSpPr/>
            <p:nvPr userDrawn="1"/>
          </p:nvSpPr>
          <p:spPr bwMode="auto">
            <a:xfrm rot="7160246">
              <a:off x="4384500" y="4490194"/>
              <a:ext cx="546427" cy="406107"/>
            </a:xfrm>
            <a:custGeom>
              <a:gdLst>
                <a:gd name="T0" fmla="*/ 782 w 1067"/>
                <a:gd name="T1" fmla="*/ 0 h 793"/>
                <a:gd name="T2" fmla="*/ 0 w 1067"/>
                <a:gd name="T3" fmla="*/ 288 h 793"/>
                <a:gd name="T4" fmla="*/ 1067 w 1067"/>
                <a:gd name="T5" fmla="*/ 793 h 793"/>
                <a:gd name="T6" fmla="*/ 782 w 1067"/>
                <a:gd name="T7" fmla="*/ 0 h 79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67" h="793">
                  <a:moveTo>
                    <a:pt x="782" y="0"/>
                  </a:moveTo>
                  <a:lnTo>
                    <a:pt x="0" y="288"/>
                  </a:lnTo>
                  <a:lnTo>
                    <a:pt x="1067" y="793"/>
                  </a:lnTo>
                  <a:lnTo>
                    <a:pt x="782" y="0"/>
                  </a:lnTo>
                  <a:close/>
                </a:path>
              </a:pathLst>
            </a:custGeom>
            <a:solidFill>
              <a:srgbClr val="FDB9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/>
            <a:lstStyle>
              <a:defPPr>
                <a:defRPr lang="zh-CN"/>
              </a:defPPr>
              <a:lvl1pPr marL="0" algn="l" defTabSz="685800" rtl="0" eaLnBrk="1" latinLnBrk="0" hangingPunct="1"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342900" algn="l" defTabSz="685800" rtl="0" eaLnBrk="1" latinLnBrk="0" hangingPunct="1"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685800" algn="l" defTabSz="685800" rtl="0" eaLnBrk="1" latinLnBrk="0" hangingPunct="1"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028700" algn="l" defTabSz="685800" rtl="0" eaLnBrk="1" latinLnBrk="0" hangingPunct="1"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371600" algn="l" defTabSz="685800" rtl="0" eaLnBrk="1" latinLnBrk="0" hangingPunct="1"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714500" algn="l" defTabSz="685800" rtl="0" eaLnBrk="1" latinLnBrk="0" hangingPunct="1"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057400" algn="l" defTabSz="685800" rtl="0" eaLnBrk="1" latinLnBrk="0" hangingPunct="1"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400300" algn="l" defTabSz="685800" rtl="0" eaLnBrk="1" latinLnBrk="0" hangingPunct="1"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743200" algn="l" defTabSz="685800" rtl="0" eaLnBrk="1" latinLnBrk="0" hangingPunct="1"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zh-CN" altLang="en-US" sz="1865"/>
            </a:p>
          </p:txBody>
        </p:sp>
      </p:grpSp>
      <p:grpSp>
        <p:nvGrpSpPr>
          <p:cNvPr id="14" name="组合 13"/>
          <p:cNvGrpSpPr/>
          <p:nvPr/>
        </p:nvGrpSpPr>
        <p:grpSpPr>
          <a:xfrm rot="23880000" flipV="1">
            <a:off x="11732396" y="6251409"/>
            <a:ext cx="212643" cy="605292"/>
            <a:chOff x="4454660" y="3810474"/>
            <a:chExt cx="406107" cy="1155987"/>
          </a:xfrm>
        </p:grpSpPr>
        <p:sp>
          <p:nvSpPr>
            <p:cNvPr id="15" name="Freeform 16"/>
            <p:cNvSpPr/>
            <p:nvPr userDrawn="1"/>
          </p:nvSpPr>
          <p:spPr bwMode="auto">
            <a:xfrm flipV="1">
              <a:off x="4459674" y="3810474"/>
              <a:ext cx="396080" cy="564858"/>
            </a:xfrm>
            <a:custGeom>
              <a:gdLst>
                <a:gd name="T0" fmla="*/ 284 w 758"/>
                <a:gd name="T1" fmla="*/ 1081 h 1081"/>
                <a:gd name="T2" fmla="*/ 758 w 758"/>
                <a:gd name="T3" fmla="*/ 0 h 1081"/>
                <a:gd name="T4" fmla="*/ 0 w 758"/>
                <a:gd name="T5" fmla="*/ 288 h 1081"/>
                <a:gd name="T6" fmla="*/ 284 w 758"/>
                <a:gd name="T7" fmla="*/ 1081 h 108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8" h="1081">
                  <a:moveTo>
                    <a:pt x="284" y="1081"/>
                  </a:moveTo>
                  <a:lnTo>
                    <a:pt x="758" y="0"/>
                  </a:lnTo>
                  <a:lnTo>
                    <a:pt x="0" y="288"/>
                  </a:lnTo>
                  <a:lnTo>
                    <a:pt x="284" y="1081"/>
                  </a:lnTo>
                  <a:close/>
                </a:path>
              </a:pathLst>
            </a:custGeom>
            <a:solidFill>
              <a:srgbClr val="31909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/>
            <a:lstStyle>
              <a:defPPr>
                <a:defRPr lang="zh-CN"/>
              </a:defPPr>
              <a:lvl1pPr marL="0" algn="l" defTabSz="685800" rtl="0" eaLnBrk="1" latinLnBrk="0" hangingPunct="1"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342900" algn="l" defTabSz="685800" rtl="0" eaLnBrk="1" latinLnBrk="0" hangingPunct="1"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685800" algn="l" defTabSz="685800" rtl="0" eaLnBrk="1" latinLnBrk="0" hangingPunct="1"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028700" algn="l" defTabSz="685800" rtl="0" eaLnBrk="1" latinLnBrk="0" hangingPunct="1"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371600" algn="l" defTabSz="685800" rtl="0" eaLnBrk="1" latinLnBrk="0" hangingPunct="1"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714500" algn="l" defTabSz="685800" rtl="0" eaLnBrk="1" latinLnBrk="0" hangingPunct="1"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057400" algn="l" defTabSz="685800" rtl="0" eaLnBrk="1" latinLnBrk="0" hangingPunct="1"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400300" algn="l" defTabSz="685800" rtl="0" eaLnBrk="1" latinLnBrk="0" hangingPunct="1"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743200" algn="l" defTabSz="685800" rtl="0" eaLnBrk="1" latinLnBrk="0" hangingPunct="1"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zh-CN" altLang="en-US" sz="1865"/>
            </a:p>
          </p:txBody>
        </p:sp>
        <p:sp>
          <p:nvSpPr>
            <p:cNvPr id="16" name="Freeform 30"/>
            <p:cNvSpPr/>
            <p:nvPr userDrawn="1"/>
          </p:nvSpPr>
          <p:spPr bwMode="auto">
            <a:xfrm rot="15296182">
              <a:off x="4522923" y="4261161"/>
              <a:ext cx="275725" cy="329602"/>
            </a:xfrm>
            <a:custGeom>
              <a:gdLst>
                <a:gd name="T0" fmla="*/ 0 w 261"/>
                <a:gd name="T1" fmla="*/ 0 h 312"/>
                <a:gd name="T2" fmla="*/ 119 w 261"/>
                <a:gd name="T3" fmla="*/ 312 h 312"/>
                <a:gd name="T4" fmla="*/ 119 w 261"/>
                <a:gd name="T5" fmla="*/ 312 h 312"/>
                <a:gd name="T6" fmla="*/ 261 w 261"/>
                <a:gd name="T7" fmla="*/ 0 h 312"/>
                <a:gd name="T8" fmla="*/ 0 w 261"/>
                <a:gd name="T9" fmla="*/ 0 h 312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1" h="312">
                  <a:moveTo>
                    <a:pt x="0" y="0"/>
                  </a:moveTo>
                  <a:lnTo>
                    <a:pt x="119" y="312"/>
                  </a:lnTo>
                  <a:lnTo>
                    <a:pt x="119" y="312"/>
                  </a:lnTo>
                  <a:lnTo>
                    <a:pt x="261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A0BF0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/>
            <a:lstStyle>
              <a:defPPr>
                <a:defRPr lang="zh-CN"/>
              </a:defPPr>
              <a:lvl1pPr marL="0" algn="l" defTabSz="685800" rtl="0" eaLnBrk="1" latinLnBrk="0" hangingPunct="1"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342900" algn="l" defTabSz="685800" rtl="0" eaLnBrk="1" latinLnBrk="0" hangingPunct="1"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685800" algn="l" defTabSz="685800" rtl="0" eaLnBrk="1" latinLnBrk="0" hangingPunct="1"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028700" algn="l" defTabSz="685800" rtl="0" eaLnBrk="1" latinLnBrk="0" hangingPunct="1"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371600" algn="l" defTabSz="685800" rtl="0" eaLnBrk="1" latinLnBrk="0" hangingPunct="1"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714500" algn="l" defTabSz="685800" rtl="0" eaLnBrk="1" latinLnBrk="0" hangingPunct="1"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057400" algn="l" defTabSz="685800" rtl="0" eaLnBrk="1" latinLnBrk="0" hangingPunct="1"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400300" algn="l" defTabSz="685800" rtl="0" eaLnBrk="1" latinLnBrk="0" hangingPunct="1"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743200" algn="l" defTabSz="685800" rtl="0" eaLnBrk="1" latinLnBrk="0" hangingPunct="1"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zh-CN" altLang="en-US" sz="1865"/>
            </a:p>
          </p:txBody>
        </p:sp>
        <p:sp>
          <p:nvSpPr>
            <p:cNvPr id="17" name="Freeform 12"/>
            <p:cNvSpPr/>
            <p:nvPr userDrawn="1"/>
          </p:nvSpPr>
          <p:spPr bwMode="auto">
            <a:xfrm rot="7160246">
              <a:off x="4384500" y="4490194"/>
              <a:ext cx="546427" cy="406107"/>
            </a:xfrm>
            <a:custGeom>
              <a:gdLst>
                <a:gd name="T0" fmla="*/ 782 w 1067"/>
                <a:gd name="T1" fmla="*/ 0 h 793"/>
                <a:gd name="T2" fmla="*/ 0 w 1067"/>
                <a:gd name="T3" fmla="*/ 288 h 793"/>
                <a:gd name="T4" fmla="*/ 1067 w 1067"/>
                <a:gd name="T5" fmla="*/ 793 h 793"/>
                <a:gd name="T6" fmla="*/ 782 w 1067"/>
                <a:gd name="T7" fmla="*/ 0 h 79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67" h="793">
                  <a:moveTo>
                    <a:pt x="782" y="0"/>
                  </a:moveTo>
                  <a:lnTo>
                    <a:pt x="0" y="288"/>
                  </a:lnTo>
                  <a:lnTo>
                    <a:pt x="1067" y="793"/>
                  </a:lnTo>
                  <a:lnTo>
                    <a:pt x="782" y="0"/>
                  </a:lnTo>
                  <a:close/>
                </a:path>
              </a:pathLst>
            </a:custGeom>
            <a:solidFill>
              <a:srgbClr val="FDB9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/>
            <a:lstStyle>
              <a:defPPr>
                <a:defRPr lang="zh-CN"/>
              </a:defPPr>
              <a:lvl1pPr marL="0" algn="l" defTabSz="685800" rtl="0" eaLnBrk="1" latinLnBrk="0" hangingPunct="1"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342900" algn="l" defTabSz="685800" rtl="0" eaLnBrk="1" latinLnBrk="0" hangingPunct="1"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685800" algn="l" defTabSz="685800" rtl="0" eaLnBrk="1" latinLnBrk="0" hangingPunct="1"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028700" algn="l" defTabSz="685800" rtl="0" eaLnBrk="1" latinLnBrk="0" hangingPunct="1"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371600" algn="l" defTabSz="685800" rtl="0" eaLnBrk="1" latinLnBrk="0" hangingPunct="1"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714500" algn="l" defTabSz="685800" rtl="0" eaLnBrk="1" latinLnBrk="0" hangingPunct="1"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057400" algn="l" defTabSz="685800" rtl="0" eaLnBrk="1" latinLnBrk="0" hangingPunct="1"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400300" algn="l" defTabSz="685800" rtl="0" eaLnBrk="1" latinLnBrk="0" hangingPunct="1"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743200" algn="l" defTabSz="685800" rtl="0" eaLnBrk="1" latinLnBrk="0" hangingPunct="1"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zh-CN" altLang="en-US" sz="1865"/>
            </a:p>
          </p:txBody>
        </p:sp>
      </p:grpSp>
    </p:spTree>
  </p:cSld>
  <p:clrMapOvr>
    <a:masterClrMapping/>
  </p:clrMapOvr>
  <p:transition/>
  <p:timing/>
</p:sldLayout>
</file>

<file path=ppt/slideLayouts/slideLayout14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userDrawn="1">
  <p:cSld name="13_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3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997B5FA-0921-464F-AAE1-844C04324D75}" type="datetimeFigureOut">
              <a:rPr lang="zh-CN" altLang="en-US"/>
              <a:t/>
            </a:fld>
            <a:endParaRPr lang="zh-CN" altLang="en-US"/>
          </a:p>
        </p:txBody>
      </p:sp>
      <p:sp>
        <p:nvSpPr>
          <p:cNvPr id="4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5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906DDA8-503A-475C-813B-7F914F501B31}" type="slidenum">
              <a:rPr lang="zh-CN" altLang="en-US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15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userDrawn="1">
  <p:cSld name="12_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3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997B5FA-0921-464F-AAE1-844C04324D75}" type="datetimeFigureOut">
              <a:rPr lang="zh-CN" altLang="en-US"/>
              <a:t/>
            </a:fld>
            <a:endParaRPr lang="zh-CN" altLang="en-US"/>
          </a:p>
        </p:txBody>
      </p:sp>
      <p:sp>
        <p:nvSpPr>
          <p:cNvPr id="4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5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4B2A236-2B8D-4D82-A4C5-D98167DF30B9}" type="slidenum">
              <a:rPr lang="zh-CN" altLang="en-US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16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userDrawn="1">
  <p:cSld name="6_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3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997B5FA-0921-464F-AAE1-844C04324D75}" type="datetimeFigureOut">
              <a:rPr lang="zh-CN" altLang="en-US"/>
              <a:t/>
            </a:fld>
            <a:endParaRPr lang="zh-CN" altLang="en-US"/>
          </a:p>
        </p:txBody>
      </p:sp>
      <p:sp>
        <p:nvSpPr>
          <p:cNvPr id="4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5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81828ED-91D1-40C6-92F3-8506A547DE82}" type="slidenum">
              <a:rPr lang="zh-CN" altLang="en-US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17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userDrawn="1">
  <p:cSld name="5_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3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997B5FA-0921-464F-AAE1-844C04324D75}" type="datetimeFigureOut">
              <a:rPr lang="zh-CN" altLang="en-US"/>
              <a:t/>
            </a:fld>
            <a:endParaRPr lang="zh-CN" altLang="en-US"/>
          </a:p>
        </p:txBody>
      </p:sp>
      <p:sp>
        <p:nvSpPr>
          <p:cNvPr id="4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5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34432B3-34C5-48C3-A4C4-F6395EF7DF72}" type="slidenum">
              <a:rPr lang="zh-CN" altLang="en-US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18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userDrawn="1">
  <p:cSld name="3_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3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997B5FA-0921-464F-AAE1-844C04324D75}" type="datetimeFigureOut">
              <a:rPr lang="zh-CN" altLang="en-US"/>
              <a:t/>
            </a:fld>
            <a:endParaRPr lang="zh-CN" altLang="en-US"/>
          </a:p>
        </p:txBody>
      </p:sp>
      <p:sp>
        <p:nvSpPr>
          <p:cNvPr id="4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5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942DAC4-F171-4B78-A09A-9C68248AE3FA}" type="slidenum">
              <a:rPr lang="zh-CN" altLang="en-US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19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userDrawn="1">
  <p:cSld name="4_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3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997B5FA-0921-464F-AAE1-844C04324D75}" type="datetimeFigureOut">
              <a:rPr lang="zh-CN" altLang="en-US"/>
              <a:t/>
            </a:fld>
            <a:endParaRPr lang="zh-CN" altLang="en-US"/>
          </a:p>
        </p:txBody>
      </p:sp>
      <p:sp>
        <p:nvSpPr>
          <p:cNvPr id="4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5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C06AA74-995F-4D05-9E61-A7A858D17584}" type="slidenum">
              <a:rPr lang="zh-CN" altLang="en-US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2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20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userDrawn="1">
  <p:cSld name="1_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3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997B5FA-0921-464F-AAE1-844C04324D75}" type="datetimeFigureOut">
              <a:rPr lang="zh-CN" altLang="en-US"/>
              <a:t/>
            </a:fld>
            <a:endParaRPr lang="zh-CN" altLang="en-US"/>
          </a:p>
        </p:txBody>
      </p:sp>
      <p:sp>
        <p:nvSpPr>
          <p:cNvPr id="4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5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C768232-926C-4A5A-A122-4D84EEE5B1C5}" type="slidenum">
              <a:rPr lang="zh-CN" altLang="en-US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2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userDrawn="1">
  <p:cSld name="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3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997B5FA-0921-464F-AAE1-844C04324D75}" type="datetimeFigureOut">
              <a:rPr lang="zh-CN" altLang="en-US"/>
              <a:t/>
            </a:fld>
            <a:endParaRPr lang="zh-CN" altLang="en-US"/>
          </a:p>
        </p:txBody>
      </p:sp>
      <p:sp>
        <p:nvSpPr>
          <p:cNvPr id="4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5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2C4983A-D489-4E02-97AD-52246CBF356F}" type="slidenum">
              <a:rPr lang="zh-CN" altLang="en-US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22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3_标题幻灯片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4" name="矩形 3"/>
          <p:cNvSpPr/>
          <p:nvPr>
            <p:custDataLst>
              <p:tags r:id="rId1"/>
            </p:custDataLst>
          </p:nvPr>
        </p:nvSpPr>
        <p:spPr>
          <a:xfrm>
            <a:off x="0" y="0"/>
            <a:ext cx="1219200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anchor="ctr"/>
          <a:lstStyle>
            <a:defPPr>
              <a:defRPr lang="zh-CN">
                <a:solidFill>
                  <a:schemeClr val="lt1"/>
                </a:solidFill>
              </a:defRPr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zh-CN" altLang="en-US" b="1" spc="500" noProof="1">
              <a:solidFill>
                <a:schemeClr val="tx1">
                  <a:lumMod val="75000"/>
                  <a:lumOff val="25000"/>
                </a:schemeClr>
              </a:solidFill>
              <a:latin typeface="+mn-ea"/>
            </a:endParaRPr>
          </a:p>
        </p:txBody>
      </p:sp>
      <p:sp>
        <p:nvSpPr>
          <p:cNvPr id="5" name="椭圆 4"/>
          <p:cNvSpPr/>
          <p:nvPr/>
        </p:nvSpPr>
        <p:spPr>
          <a:xfrm>
            <a:off x="10439400" y="6057900"/>
            <a:ext cx="429684" cy="429684"/>
          </a:xfrm>
          <a:prstGeom prst="ellipse">
            <a:avLst/>
          </a:prstGeom>
          <a:solidFill>
            <a:schemeClr val="accent5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zh-CN" altLang="en-US" sz="135" noProof="1"/>
          </a:p>
        </p:txBody>
      </p:sp>
      <p:sp>
        <p:nvSpPr>
          <p:cNvPr id="6" name="椭圆 5"/>
          <p:cNvSpPr/>
          <p:nvPr/>
        </p:nvSpPr>
        <p:spPr>
          <a:xfrm>
            <a:off x="11087100" y="6057900"/>
            <a:ext cx="429684" cy="429684"/>
          </a:xfrm>
          <a:prstGeom prst="ellips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zh-CN" altLang="en-US" sz="135" noProof="1"/>
          </a:p>
        </p:txBody>
      </p:sp>
      <p:grpSp>
        <p:nvGrpSpPr>
          <p:cNvPr id="7" name="组合 8"/>
          <p:cNvGrpSpPr/>
          <p:nvPr/>
        </p:nvGrpSpPr>
        <p:grpSpPr>
          <a:xfrm>
            <a:off x="10566400" y="6161617"/>
            <a:ext cx="124884" cy="222249"/>
            <a:chOff x="10668000" y="2600325"/>
            <a:chExt cx="201386" cy="433161"/>
          </a:xfrm>
        </p:grpSpPr>
        <p:cxnSp>
          <p:nvCxnSpPr>
            <p:cNvPr id="8" name="直接连接符 7"/>
            <p:cNvCxnSpPr/>
            <p:nvPr/>
          </p:nvCxnSpPr>
          <p:spPr>
            <a:xfrm flipH="1">
              <a:off x="10668000" y="2600325"/>
              <a:ext cx="201386" cy="226893"/>
            </a:xfrm>
            <a:prstGeom prst="line">
              <a:avLst/>
            </a:prstGeom>
            <a:ln>
              <a:solidFill>
                <a:schemeClr val="accent6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直接连接符 8"/>
            <p:cNvCxnSpPr/>
            <p:nvPr/>
          </p:nvCxnSpPr>
          <p:spPr>
            <a:xfrm>
              <a:off x="10678241" y="2831345"/>
              <a:ext cx="180904" cy="202141"/>
            </a:xfrm>
            <a:prstGeom prst="line">
              <a:avLst/>
            </a:prstGeom>
            <a:ln>
              <a:solidFill>
                <a:schemeClr val="accent6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" name="组合 11"/>
          <p:cNvGrpSpPr/>
          <p:nvPr/>
        </p:nvGrpSpPr>
        <p:grpSpPr>
          <a:xfrm rot="10800000">
            <a:off x="11264900" y="6161617"/>
            <a:ext cx="124884" cy="222249"/>
            <a:chOff x="10668000" y="2600325"/>
            <a:chExt cx="201386" cy="433161"/>
          </a:xfrm>
        </p:grpSpPr>
        <p:cxnSp>
          <p:nvCxnSpPr>
            <p:cNvPr id="11" name="直接连接符 10"/>
            <p:cNvCxnSpPr/>
            <p:nvPr/>
          </p:nvCxnSpPr>
          <p:spPr>
            <a:xfrm flipH="1">
              <a:off x="10668000" y="2600325"/>
              <a:ext cx="201386" cy="226893"/>
            </a:xfrm>
            <a:prstGeom prst="line">
              <a:avLst/>
            </a:prstGeom>
            <a:ln>
              <a:solidFill>
                <a:schemeClr val="accent6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直接连接符 11"/>
            <p:cNvCxnSpPr/>
            <p:nvPr/>
          </p:nvCxnSpPr>
          <p:spPr>
            <a:xfrm>
              <a:off x="10678241" y="2831345"/>
              <a:ext cx="180904" cy="202141"/>
            </a:xfrm>
            <a:prstGeom prst="line">
              <a:avLst/>
            </a:prstGeom>
            <a:ln>
              <a:solidFill>
                <a:schemeClr val="accent6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3" name="直接连接符 12"/>
          <p:cNvCxnSpPr/>
          <p:nvPr/>
        </p:nvCxnSpPr>
        <p:spPr>
          <a:xfrm>
            <a:off x="2584451" y="4226984"/>
            <a:ext cx="6153149" cy="0"/>
          </a:xfrm>
          <a:prstGeom prst="line">
            <a:avLst/>
          </a:prstGeom>
          <a:ln>
            <a:solidFill>
              <a:schemeClr val="accent5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标题 1"/>
          <p:cNvSpPr>
            <a:spLocks noGrp="1"/>
          </p:cNvSpPr>
          <p:nvPr>
            <p:ph type="ctrTitle" hasCustomPrompt="1"/>
          </p:nvPr>
        </p:nvSpPr>
        <p:spPr>
          <a:xfrm>
            <a:off x="2564495" y="3128565"/>
            <a:ext cx="6655707" cy="1096936"/>
          </a:xfrm>
        </p:spPr>
        <p:txBody>
          <a:bodyPr>
            <a:normAutofit/>
          </a:bodyPr>
          <a:lstStyle>
            <a:lvl1pPr algn="l">
              <a:defRPr sz="6000" b="1"/>
            </a:lvl1pPr>
          </a:lstStyle>
          <a:p>
            <a:r>
              <a:rPr lang="zh-CN" altLang="en-US" noProof="1"/>
              <a:t>单击此处编辑标题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2564495" y="4364315"/>
            <a:ext cx="6655705" cy="941109"/>
          </a:xfrm>
        </p:spPr>
        <p:txBody>
          <a:bodyPr/>
          <a:lstStyle>
            <a:lvl1pPr marL="0" indent="0" algn="l">
              <a:buNone/>
              <a:defRPr sz="1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noProof="1"/>
              <a:t>单击此处编辑母版副标题样式</a:t>
            </a:r>
          </a:p>
        </p:txBody>
      </p:sp>
      <p:sp>
        <p:nvSpPr>
          <p:cNvPr id="1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997B5FA-0921-464F-AAE1-844C04324D75}" type="datetimeFigureOut">
              <a:rPr lang="zh-CN" altLang="en-US"/>
              <a:t/>
            </a:fld>
            <a:endParaRPr lang="zh-CN" altLang="en-US"/>
          </a:p>
        </p:txBody>
      </p:sp>
      <p:sp>
        <p:nvSpPr>
          <p:cNvPr id="1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1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211D173-1953-43F3-8CD6-E14EF592DA26}" type="slidenum">
              <a:rPr lang="zh-CN" altLang="en-US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23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1_仅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4" name="任意多边形 3"/>
          <p:cNvSpPr/>
          <p:nvPr/>
        </p:nvSpPr>
        <p:spPr>
          <a:xfrm rot="8100000">
            <a:off x="-785284" y="-383117"/>
            <a:ext cx="6568017" cy="10278535"/>
          </a:xfrm>
          <a:custGeom>
            <a:gdLst>
              <a:gd name="connsiteX0" fmla="*/ 2645 w 10342"/>
              <a:gd name="connsiteY0" fmla="*/ 16186 h 16186"/>
              <a:gd name="connsiteX1" fmla="*/ 0 w 10342"/>
              <a:gd name="connsiteY1" fmla="*/ 13514 h 16186"/>
              <a:gd name="connsiteX2" fmla="*/ 1746 w 10342"/>
              <a:gd name="connsiteY2" fmla="*/ 0 h 16186"/>
              <a:gd name="connsiteX3" fmla="*/ 10342 w 10342"/>
              <a:gd name="connsiteY3" fmla="*/ 8545 h 16186"/>
              <a:gd name="connsiteX4" fmla="*/ 2645 w 10342"/>
              <a:gd name="connsiteY4" fmla="*/ 16186 h 16186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342" h="16186">
                <a:moveTo>
                  <a:pt x="2645" y="16186"/>
                </a:moveTo>
                <a:lnTo>
                  <a:pt x="0" y="13514"/>
                </a:lnTo>
                <a:lnTo>
                  <a:pt x="1746" y="0"/>
                </a:lnTo>
                <a:lnTo>
                  <a:pt x="10342" y="8545"/>
                </a:lnTo>
                <a:lnTo>
                  <a:pt x="2645" y="1618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zh-CN" altLang="en-US" noProof="1"/>
          </a:p>
        </p:txBody>
      </p:sp>
      <p:sp>
        <p:nvSpPr>
          <p:cNvPr id="14" name="副标题 2"/>
          <p:cNvSpPr>
            <a:spLocks noGrp="1"/>
          </p:cNvSpPr>
          <p:nvPr>
            <p:ph type="subTitle" idx="1" hasCustomPrompt="1"/>
          </p:nvPr>
        </p:nvSpPr>
        <p:spPr>
          <a:xfrm>
            <a:off x="906780" y="5104765"/>
            <a:ext cx="5313680" cy="813435"/>
          </a:xfrm>
        </p:spPr>
        <p:txBody>
          <a:bodyPr/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noProof="1"/>
              <a:t>单击此处编辑副标题</a:t>
            </a:r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</p:nvPr>
        </p:nvSpPr>
        <p:spPr>
          <a:xfrm>
            <a:off x="906780" y="3599815"/>
            <a:ext cx="5313680" cy="1325880"/>
          </a:xfrm>
        </p:spPr>
        <p:txBody>
          <a:bodyPr anchor="b">
            <a:normAutofit/>
          </a:bodyPr>
          <a:lstStyle>
            <a:lvl1pPr algn="l">
              <a:defRPr sz="6600" b="1">
                <a:solidFill>
                  <a:schemeClr val="tx1"/>
                </a:solidFill>
              </a:defRPr>
            </a:lvl1pPr>
          </a:lstStyle>
          <a:p>
            <a:r>
              <a:rPr lang="zh-CN" altLang="en-US" noProof="1"/>
              <a:t>编辑标题</a:t>
            </a:r>
          </a:p>
        </p:txBody>
      </p:sp>
      <p:sp>
        <p:nvSpPr>
          <p:cNvPr id="5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60FBDFE-C587-4B4C-A407-44438C67B59E}" type="datetimeFigureOut">
              <a:rPr lang="zh-CN" altLang="en-US"/>
              <a:t/>
            </a:fld>
            <a:endParaRPr lang="zh-CN" altLang="en-US"/>
          </a:p>
        </p:txBody>
      </p:sp>
      <p:sp>
        <p:nvSpPr>
          <p:cNvPr id="6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7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C176698-5984-4588-90B5-EC64DF1880B6}" type="slidenum">
              <a:rPr lang="zh-CN" altLang="en-US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24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7" name="内容占位符 6"/>
          <p:cNvSpPr>
            <a:spLocks noGrp="1"/>
          </p:cNvSpPr>
          <p:nvPr>
            <p:ph sz="quarter" idx="13"/>
          </p:nvPr>
        </p:nvSpPr>
        <p:spPr>
          <a:xfrm>
            <a:off x="838200" y="551543"/>
            <a:ext cx="10515600" cy="5558971"/>
          </a:xfrm>
        </p:spPr>
        <p:txBody>
          <a:bodyPr/>
          <a:lstStyle/>
          <a:p>
            <a:pPr lvl="0"/>
            <a:r>
              <a:rPr lang="zh-CN" altLang="en-US" noProof="1"/>
              <a:t>单击此处编辑母版文本样式</a:t>
            </a:r>
          </a:p>
          <a:p>
            <a:pPr lvl="1"/>
            <a:r>
              <a:rPr lang="zh-CN" altLang="en-US" noProof="1"/>
              <a:t>第二级</a:t>
            </a:r>
          </a:p>
          <a:p>
            <a:pPr lvl="2"/>
            <a:r>
              <a:rPr lang="zh-CN" altLang="en-US" noProof="1"/>
              <a:t>第三级</a:t>
            </a:r>
          </a:p>
          <a:p>
            <a:pPr lvl="3"/>
            <a:r>
              <a:rPr lang="zh-CN" altLang="en-US" noProof="1"/>
              <a:t>第四级</a:t>
            </a:r>
          </a:p>
          <a:p>
            <a:pPr lvl="4"/>
            <a:r>
              <a:rPr lang="zh-CN" altLang="en-US" noProof="1"/>
              <a:t>第五级</a:t>
            </a:r>
          </a:p>
        </p:txBody>
      </p:sp>
      <p:sp>
        <p:nvSpPr>
          <p:cNvPr id="3" name="日期占位符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fld id="{D997B5FA-0921-464F-AAE1-844C04324D75}" type="datetimeFigureOut">
              <a:rPr lang="zh-CN" altLang="en-US"/>
              <a:t/>
            </a:fld>
            <a:endParaRPr lang="zh-CN" altLang="en-US"/>
          </a:p>
        </p:txBody>
      </p:sp>
      <p:sp>
        <p:nvSpPr>
          <p:cNvPr id="4" name="页脚占位符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5" name="灯片编号占位符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fld id="{691DA46B-803C-489B-AAA3-B89911F99416}" type="slidenum">
              <a:rPr lang="zh-CN" altLang="en-US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25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2_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3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997B5FA-0921-464F-AAE1-844C04324D75}" type="datetimeFigureOut">
              <a:rPr lang="zh-CN" altLang="en-US"/>
              <a:t/>
            </a:fld>
            <a:endParaRPr lang="zh-CN" altLang="en-US"/>
          </a:p>
        </p:txBody>
      </p:sp>
      <p:sp>
        <p:nvSpPr>
          <p:cNvPr id="4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5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2D6FBED-D308-499C-92D0-DCF1024FAF4A}" type="slidenum">
              <a:rPr lang="zh-CN" altLang="en-US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26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7_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3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997B5FA-0921-464F-AAE1-844C04324D75}" type="datetimeFigureOut">
              <a:rPr lang="zh-CN" altLang="en-US"/>
              <a:t/>
            </a:fld>
            <a:endParaRPr lang="zh-CN" altLang="en-US"/>
          </a:p>
        </p:txBody>
      </p:sp>
      <p:sp>
        <p:nvSpPr>
          <p:cNvPr id="4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5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B3EF0CB-3A55-4D35-A90C-EBAAC6887AE0}" type="slidenum">
              <a:rPr lang="zh-CN" altLang="en-US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27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8_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3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997B5FA-0921-464F-AAE1-844C04324D75}" type="datetimeFigureOut">
              <a:rPr lang="zh-CN" altLang="en-US"/>
              <a:t/>
            </a:fld>
            <a:endParaRPr lang="zh-CN" altLang="en-US"/>
          </a:p>
        </p:txBody>
      </p:sp>
      <p:sp>
        <p:nvSpPr>
          <p:cNvPr id="4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5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08442F6-E390-4E7A-A09F-117EA7DCC0DC}" type="slidenum">
              <a:rPr lang="zh-CN" altLang="en-US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28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9_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3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997B5FA-0921-464F-AAE1-844C04324D75}" type="datetimeFigureOut">
              <a:rPr lang="zh-CN" altLang="en-US"/>
              <a:t/>
            </a:fld>
            <a:endParaRPr lang="zh-CN" altLang="en-US"/>
          </a:p>
        </p:txBody>
      </p:sp>
      <p:sp>
        <p:nvSpPr>
          <p:cNvPr id="4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5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F1D09E5-7510-4453-A0A0-89AA6CE8627D}" type="slidenum">
              <a:rPr lang="zh-CN" altLang="en-US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29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10_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3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997B5FA-0921-464F-AAE1-844C04324D75}" type="datetimeFigureOut">
              <a:rPr lang="zh-CN" altLang="en-US"/>
              <a:t/>
            </a:fld>
            <a:endParaRPr lang="zh-CN" altLang="en-US"/>
          </a:p>
        </p:txBody>
      </p:sp>
      <p:sp>
        <p:nvSpPr>
          <p:cNvPr id="4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5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2ACAEB9-4C9A-4E8D-8E2D-2AA0A7561F3C}" type="slidenum">
              <a:rPr lang="zh-CN" altLang="en-US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3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5335" b="1" cap="all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665">
                <a:solidFill>
                  <a:schemeClr val="tx1">
                    <a:tint val="75000"/>
                  </a:schemeClr>
                </a:solidFill>
              </a:defRPr>
            </a:lvl1pPr>
            <a:lvl2pPr marL="60960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219200" indent="0">
              <a:buNone/>
              <a:defRPr sz="2135">
                <a:solidFill>
                  <a:schemeClr val="tx1">
                    <a:tint val="75000"/>
                  </a:schemeClr>
                </a:solidFill>
              </a:defRPr>
            </a:lvl3pPr>
            <a:lvl4pPr marL="1828800" indent="0">
              <a:buNone/>
              <a:defRPr sz="1865">
                <a:solidFill>
                  <a:schemeClr val="tx1">
                    <a:tint val="75000"/>
                  </a:schemeClr>
                </a:solidFill>
              </a:defRPr>
            </a:lvl4pPr>
            <a:lvl5pPr marL="2438400" indent="0">
              <a:buNone/>
              <a:defRPr sz="1865">
                <a:solidFill>
                  <a:schemeClr val="tx1">
                    <a:tint val="75000"/>
                  </a:schemeClr>
                </a:solidFill>
              </a:defRPr>
            </a:lvl5pPr>
            <a:lvl6pPr marL="3048000" indent="0">
              <a:buNone/>
              <a:defRPr sz="1865">
                <a:solidFill>
                  <a:schemeClr val="tx1">
                    <a:tint val="75000"/>
                  </a:schemeClr>
                </a:solidFill>
              </a:defRPr>
            </a:lvl6pPr>
            <a:lvl7pPr marL="3657600" indent="0">
              <a:buNone/>
              <a:defRPr sz="1865">
                <a:solidFill>
                  <a:schemeClr val="tx1">
                    <a:tint val="75000"/>
                  </a:schemeClr>
                </a:solidFill>
              </a:defRPr>
            </a:lvl7pPr>
            <a:lvl8pPr marL="4267200" indent="0">
              <a:buNone/>
              <a:defRPr sz="1865">
                <a:solidFill>
                  <a:schemeClr val="tx1">
                    <a:tint val="75000"/>
                  </a:schemeClr>
                </a:solidFill>
              </a:defRPr>
            </a:lvl8pPr>
            <a:lvl9pPr marL="4876800" indent="0">
              <a:buNone/>
              <a:defRPr sz="1865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30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11_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3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997B5FA-0921-464F-AAE1-844C04324D75}" type="datetimeFigureOut">
              <a:rPr lang="zh-CN" altLang="en-US"/>
              <a:t/>
            </a:fld>
            <a:endParaRPr lang="zh-CN" altLang="en-US"/>
          </a:p>
        </p:txBody>
      </p:sp>
      <p:sp>
        <p:nvSpPr>
          <p:cNvPr id="4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5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032E2C5-1A70-42C3-952C-230EE01D4D99}" type="slidenum">
              <a:rPr lang="zh-CN" altLang="en-US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3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userDrawn="1">
  <p:cSld name="14_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3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997B5FA-0921-464F-AAE1-844C04324D75}" type="datetimeFigureOut">
              <a:rPr lang="zh-CN" altLang="en-US"/>
              <a:t/>
            </a:fld>
            <a:endParaRPr lang="zh-CN" altLang="en-US"/>
          </a:p>
        </p:txBody>
      </p:sp>
      <p:sp>
        <p:nvSpPr>
          <p:cNvPr id="4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5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C06AA74-995F-4D05-9E61-A7A858D17584}" type="slidenum">
              <a:rPr lang="zh-CN" altLang="en-US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32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userDrawn="1">
  <p:cSld name="15_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3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997B5FA-0921-464F-AAE1-844C04324D75}" type="datetimeFigureOut">
              <a:rPr lang="zh-CN" altLang="en-US"/>
              <a:t/>
            </a:fld>
            <a:endParaRPr lang="zh-CN" altLang="en-US"/>
          </a:p>
        </p:txBody>
      </p:sp>
      <p:sp>
        <p:nvSpPr>
          <p:cNvPr id="4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5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906DDA8-503A-475C-813B-7F914F501B31}" type="slidenum">
              <a:rPr lang="zh-CN" altLang="en-US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33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userDrawn="1">
  <p:cSld name="16_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3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997B5FA-0921-464F-AAE1-844C04324D75}" type="datetimeFigureOut">
              <a:rPr lang="zh-CN" altLang="en-US"/>
              <a:t/>
            </a:fld>
            <a:endParaRPr lang="zh-CN" altLang="en-US"/>
          </a:p>
        </p:txBody>
      </p:sp>
      <p:sp>
        <p:nvSpPr>
          <p:cNvPr id="4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5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4B2A236-2B8D-4D82-A4C5-D98167DF30B9}" type="slidenum">
              <a:rPr lang="zh-CN" altLang="en-US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34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userDrawn="1">
  <p:cSld name="17_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3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997B5FA-0921-464F-AAE1-844C04324D75}" type="datetimeFigureOut">
              <a:rPr lang="zh-CN" altLang="en-US"/>
              <a:t/>
            </a:fld>
            <a:endParaRPr lang="zh-CN" altLang="en-US"/>
          </a:p>
        </p:txBody>
      </p:sp>
      <p:sp>
        <p:nvSpPr>
          <p:cNvPr id="4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5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81828ED-91D1-40C6-92F3-8506A547DE82}" type="slidenum">
              <a:rPr lang="zh-CN" altLang="en-US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35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userDrawn="1">
  <p:cSld name="18_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3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997B5FA-0921-464F-AAE1-844C04324D75}" type="datetimeFigureOut">
              <a:rPr lang="zh-CN" altLang="en-US"/>
              <a:t/>
            </a:fld>
            <a:endParaRPr lang="zh-CN" altLang="en-US"/>
          </a:p>
        </p:txBody>
      </p:sp>
      <p:sp>
        <p:nvSpPr>
          <p:cNvPr id="4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5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34432B3-34C5-48C3-A4C4-F6395EF7DF72}" type="slidenum">
              <a:rPr lang="zh-CN" altLang="en-US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36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userDrawn="1">
  <p:cSld name="19_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3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997B5FA-0921-464F-AAE1-844C04324D75}" type="datetimeFigureOut">
              <a:rPr lang="zh-CN" altLang="en-US"/>
              <a:t/>
            </a:fld>
            <a:endParaRPr lang="zh-CN" altLang="en-US"/>
          </a:p>
        </p:txBody>
      </p:sp>
      <p:sp>
        <p:nvSpPr>
          <p:cNvPr id="4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5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942DAC4-F171-4B78-A09A-9C68248AE3FA}" type="slidenum">
              <a:rPr lang="zh-CN" altLang="en-US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37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userDrawn="1">
  <p:cSld name="20_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3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997B5FA-0921-464F-AAE1-844C04324D75}" type="datetimeFigureOut">
              <a:rPr lang="zh-CN" altLang="en-US"/>
              <a:t/>
            </a:fld>
            <a:endParaRPr lang="zh-CN" altLang="en-US"/>
          </a:p>
        </p:txBody>
      </p:sp>
      <p:sp>
        <p:nvSpPr>
          <p:cNvPr id="4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5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C768232-926C-4A5A-A122-4D84EEE5B1C5}" type="slidenum">
              <a:rPr lang="zh-CN" altLang="en-US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38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userDrawn="1">
  <p:cSld name="21_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3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997B5FA-0921-464F-AAE1-844C04324D75}" type="datetimeFigureOut">
              <a:rPr lang="zh-CN" altLang="en-US"/>
              <a:t/>
            </a:fld>
            <a:endParaRPr lang="zh-CN" altLang="en-US"/>
          </a:p>
        </p:txBody>
      </p:sp>
      <p:sp>
        <p:nvSpPr>
          <p:cNvPr id="4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5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2C4983A-D489-4E02-97AD-52246CBF356F}" type="slidenum">
              <a:rPr lang="zh-CN" altLang="en-US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4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3735"/>
            </a:lvl1pPr>
            <a:lvl2pPr>
              <a:defRPr sz="3200"/>
            </a:lvl2pPr>
            <a:lvl3pPr>
              <a:defRPr sz="2665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3735"/>
            </a:lvl1pPr>
            <a:lvl2pPr>
              <a:defRPr sz="3200"/>
            </a:lvl2pPr>
            <a:lvl3pPr>
              <a:defRPr sz="2665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5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3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600" indent="0">
              <a:buNone/>
              <a:defRPr sz="2665" b="1"/>
            </a:lvl2pPr>
            <a:lvl3pPr marL="1219200" indent="0">
              <a:buNone/>
              <a:defRPr sz="2400" b="1"/>
            </a:lvl3pPr>
            <a:lvl4pPr marL="1828800" indent="0">
              <a:buNone/>
              <a:defRPr sz="2135" b="1"/>
            </a:lvl4pPr>
            <a:lvl5pPr marL="2438400" indent="0">
              <a:buNone/>
              <a:defRPr sz="2135" b="1"/>
            </a:lvl5pPr>
            <a:lvl6pPr marL="3048000" indent="0">
              <a:buNone/>
              <a:defRPr sz="2135" b="1"/>
            </a:lvl6pPr>
            <a:lvl7pPr marL="3657600" indent="0">
              <a:buNone/>
              <a:defRPr sz="2135" b="1"/>
            </a:lvl7pPr>
            <a:lvl8pPr marL="4267200" indent="0">
              <a:buNone/>
              <a:defRPr sz="2135" b="1"/>
            </a:lvl8pPr>
            <a:lvl9pPr marL="4876800" indent="0">
              <a:buNone/>
              <a:defRPr sz="2135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3200"/>
            </a:lvl1pPr>
            <a:lvl2pPr>
              <a:defRPr sz="2665"/>
            </a:lvl2pPr>
            <a:lvl3pPr>
              <a:defRPr sz="2400"/>
            </a:lvl3pPr>
            <a:lvl4pPr>
              <a:defRPr sz="2135"/>
            </a:lvl4pPr>
            <a:lvl5pPr>
              <a:defRPr sz="2135"/>
            </a:lvl5pPr>
            <a:lvl6pPr>
              <a:defRPr sz="2135"/>
            </a:lvl6pPr>
            <a:lvl7pPr>
              <a:defRPr sz="2135"/>
            </a:lvl7pPr>
            <a:lvl8pPr>
              <a:defRPr sz="2135"/>
            </a:lvl8pPr>
            <a:lvl9pPr>
              <a:defRPr sz="2135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3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600" indent="0">
              <a:buNone/>
              <a:defRPr sz="2665" b="1"/>
            </a:lvl2pPr>
            <a:lvl3pPr marL="1219200" indent="0">
              <a:buNone/>
              <a:defRPr sz="2400" b="1"/>
            </a:lvl3pPr>
            <a:lvl4pPr marL="1828800" indent="0">
              <a:buNone/>
              <a:defRPr sz="2135" b="1"/>
            </a:lvl4pPr>
            <a:lvl5pPr marL="2438400" indent="0">
              <a:buNone/>
              <a:defRPr sz="2135" b="1"/>
            </a:lvl5pPr>
            <a:lvl6pPr marL="3048000" indent="0">
              <a:buNone/>
              <a:defRPr sz="2135" b="1"/>
            </a:lvl6pPr>
            <a:lvl7pPr marL="3657600" indent="0">
              <a:buNone/>
              <a:defRPr sz="2135" b="1"/>
            </a:lvl7pPr>
            <a:lvl8pPr marL="4267200" indent="0">
              <a:buNone/>
              <a:defRPr sz="2135" b="1"/>
            </a:lvl8pPr>
            <a:lvl9pPr marL="4876800" indent="0">
              <a:buNone/>
              <a:defRPr sz="2135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3200"/>
            </a:lvl1pPr>
            <a:lvl2pPr>
              <a:defRPr sz="2665"/>
            </a:lvl2pPr>
            <a:lvl3pPr>
              <a:defRPr sz="2400"/>
            </a:lvl3pPr>
            <a:lvl4pPr>
              <a:defRPr sz="2135"/>
            </a:lvl4pPr>
            <a:lvl5pPr>
              <a:defRPr sz="2135"/>
            </a:lvl5pPr>
            <a:lvl6pPr>
              <a:defRPr sz="2135"/>
            </a:lvl6pPr>
            <a:lvl7pPr>
              <a:defRPr sz="2135"/>
            </a:lvl7pPr>
            <a:lvl8pPr>
              <a:defRPr sz="2135"/>
            </a:lvl8pPr>
            <a:lvl9pPr>
              <a:defRPr sz="2135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6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7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8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1" y="273049"/>
            <a:ext cx="4011084" cy="1162051"/>
          </a:xfrm>
        </p:spPr>
        <p:txBody>
          <a:bodyPr anchor="b"/>
          <a:lstStyle>
            <a:lvl1pPr algn="l">
              <a:defRPr sz="2665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4265"/>
            </a:lvl1pPr>
            <a:lvl2pPr>
              <a:defRPr sz="3735"/>
            </a:lvl2pPr>
            <a:lvl3pPr>
              <a:defRPr sz="3200"/>
            </a:lvl3pPr>
            <a:lvl4pPr>
              <a:defRPr sz="2665"/>
            </a:lvl4pPr>
            <a:lvl5pPr>
              <a:defRPr sz="2665"/>
            </a:lvl5pPr>
            <a:lvl6pPr>
              <a:defRPr sz="2665"/>
            </a:lvl6pPr>
            <a:lvl7pPr>
              <a:defRPr sz="2665"/>
            </a:lvl7pPr>
            <a:lvl8pPr>
              <a:defRPr sz="2665"/>
            </a:lvl8pPr>
            <a:lvl9pPr>
              <a:defRPr sz="2665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865"/>
            </a:lvl1pPr>
            <a:lvl2pPr marL="609600" indent="0">
              <a:buNone/>
              <a:defRPr sz="1600"/>
            </a:lvl2pPr>
            <a:lvl3pPr marL="1219200" indent="0">
              <a:buNone/>
              <a:defRPr sz="1335"/>
            </a:lvl3pPr>
            <a:lvl4pPr marL="1828800" indent="0">
              <a:buNone/>
              <a:defRPr sz="1200"/>
            </a:lvl4pPr>
            <a:lvl5pPr marL="2438400" indent="0">
              <a:buNone/>
              <a:defRPr sz="1200"/>
            </a:lvl5pPr>
            <a:lvl6pPr marL="3048000" indent="0">
              <a:buNone/>
              <a:defRPr sz="1200"/>
            </a:lvl6pPr>
            <a:lvl7pPr marL="3657600" indent="0">
              <a:buNone/>
              <a:defRPr sz="1200"/>
            </a:lvl7pPr>
            <a:lvl8pPr marL="4267200" indent="0">
              <a:buNone/>
              <a:defRPr sz="1200"/>
            </a:lvl8pPr>
            <a:lvl9pPr marL="4876800" indent="0">
              <a:buNone/>
              <a:defRPr sz="12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9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9"/>
          </a:xfrm>
        </p:spPr>
        <p:txBody>
          <a:bodyPr anchor="b"/>
          <a:lstStyle>
            <a:lvl1pPr algn="l">
              <a:defRPr sz="2665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4265"/>
            </a:lvl1pPr>
            <a:lvl2pPr marL="609600" indent="0">
              <a:buNone/>
              <a:defRPr sz="3735"/>
            </a:lvl2pPr>
            <a:lvl3pPr marL="1219200" indent="0">
              <a:buNone/>
              <a:defRPr sz="3200"/>
            </a:lvl3pPr>
            <a:lvl4pPr marL="1828800" indent="0">
              <a:buNone/>
              <a:defRPr sz="2665"/>
            </a:lvl4pPr>
            <a:lvl5pPr marL="2438400" indent="0">
              <a:buNone/>
              <a:defRPr sz="2665"/>
            </a:lvl5pPr>
            <a:lvl6pPr marL="3048000" indent="0">
              <a:buNone/>
              <a:defRPr sz="2665"/>
            </a:lvl6pPr>
            <a:lvl7pPr marL="3657600" indent="0">
              <a:buNone/>
              <a:defRPr sz="2665"/>
            </a:lvl7pPr>
            <a:lvl8pPr marL="4267200" indent="0">
              <a:buNone/>
              <a:defRPr sz="2665"/>
            </a:lvl8pPr>
            <a:lvl9pPr marL="4876800" indent="0">
              <a:buNone/>
              <a:defRPr sz="2665"/>
            </a:lvl9pPr>
          </a:lstStyle>
          <a:p>
            <a:r>
              <a:rPr lang="zh-CN" altLang="en-US"/>
              <a:t>单击图标添加图片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2389717" y="5367337"/>
            <a:ext cx="7315200" cy="804863"/>
          </a:xfrm>
        </p:spPr>
        <p:txBody>
          <a:bodyPr/>
          <a:lstStyle>
            <a:lvl1pPr marL="0" indent="0">
              <a:buNone/>
              <a:defRPr sz="1865"/>
            </a:lvl1pPr>
            <a:lvl2pPr marL="609600" indent="0">
              <a:buNone/>
              <a:defRPr sz="1600"/>
            </a:lvl2pPr>
            <a:lvl3pPr marL="1219200" indent="0">
              <a:buNone/>
              <a:defRPr sz="1335"/>
            </a:lvl3pPr>
            <a:lvl4pPr marL="1828800" indent="0">
              <a:buNone/>
              <a:defRPr sz="1200"/>
            </a:lvl4pPr>
            <a:lvl5pPr marL="2438400" indent="0">
              <a:buNone/>
              <a:defRPr sz="1200"/>
            </a:lvl5pPr>
            <a:lvl6pPr marL="3048000" indent="0">
              <a:buNone/>
              <a:defRPr sz="1200"/>
            </a:lvl6pPr>
            <a:lvl7pPr marL="3657600" indent="0">
              <a:buNone/>
              <a:defRPr sz="1200"/>
            </a:lvl7pPr>
            <a:lvl8pPr marL="4267200" indent="0">
              <a:buNone/>
              <a:defRPr sz="1200"/>
            </a:lvl8pPr>
            <a:lvl9pPr marL="4876800" indent="0">
              <a:buNone/>
              <a:defRPr sz="12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Masters/_rels/slideMaster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10" Type="http://schemas.openxmlformats.org/officeDocument/2006/relationships/slideLayout" Target="../slideLayouts/slideLayout10.xml" /><Relationship Id="rId11" Type="http://schemas.openxmlformats.org/officeDocument/2006/relationships/slideLayout" Target="../slideLayouts/slideLayout11.xml" /><Relationship Id="rId12" Type="http://schemas.openxmlformats.org/officeDocument/2006/relationships/slideLayout" Target="../slideLayouts/slideLayout12.xml" /><Relationship Id="rId13" Type="http://schemas.openxmlformats.org/officeDocument/2006/relationships/slideLayout" Target="../slideLayouts/slideLayout13.xml" /><Relationship Id="rId14" Type="http://schemas.openxmlformats.org/officeDocument/2006/relationships/slideLayout" Target="../slideLayouts/slideLayout14.xml" /><Relationship Id="rId15" Type="http://schemas.openxmlformats.org/officeDocument/2006/relationships/slideLayout" Target="../slideLayouts/slideLayout15.xml" /><Relationship Id="rId16" Type="http://schemas.openxmlformats.org/officeDocument/2006/relationships/slideLayout" Target="../slideLayouts/slideLayout16.xml" /><Relationship Id="rId17" Type="http://schemas.openxmlformats.org/officeDocument/2006/relationships/slideLayout" Target="../slideLayouts/slideLayout17.xml" /><Relationship Id="rId18" Type="http://schemas.openxmlformats.org/officeDocument/2006/relationships/slideLayout" Target="../slideLayouts/slideLayout18.xml" /><Relationship Id="rId19" Type="http://schemas.openxmlformats.org/officeDocument/2006/relationships/slideLayout" Target="../slideLayouts/slideLayout19.xml" /><Relationship Id="rId2" Type="http://schemas.openxmlformats.org/officeDocument/2006/relationships/slideLayout" Target="../slideLayouts/slideLayout2.xml" /><Relationship Id="rId20" Type="http://schemas.openxmlformats.org/officeDocument/2006/relationships/slideLayout" Target="../slideLayouts/slideLayout20.xml" /><Relationship Id="rId21" Type="http://schemas.openxmlformats.org/officeDocument/2006/relationships/slideLayout" Target="../slideLayouts/slideLayout21.xml" /><Relationship Id="rId22" Type="http://schemas.openxmlformats.org/officeDocument/2006/relationships/slideLayout" Target="../slideLayouts/slideLayout22.xml" /><Relationship Id="rId23" Type="http://schemas.openxmlformats.org/officeDocument/2006/relationships/slideLayout" Target="../slideLayouts/slideLayout23.xml" /><Relationship Id="rId24" Type="http://schemas.openxmlformats.org/officeDocument/2006/relationships/slideLayout" Target="../slideLayouts/slideLayout24.xml" /><Relationship Id="rId25" Type="http://schemas.openxmlformats.org/officeDocument/2006/relationships/slideLayout" Target="../slideLayouts/slideLayout25.xml" /><Relationship Id="rId26" Type="http://schemas.openxmlformats.org/officeDocument/2006/relationships/slideLayout" Target="../slideLayouts/slideLayout26.xml" /><Relationship Id="rId27" Type="http://schemas.openxmlformats.org/officeDocument/2006/relationships/slideLayout" Target="../slideLayouts/slideLayout27.xml" /><Relationship Id="rId28" Type="http://schemas.openxmlformats.org/officeDocument/2006/relationships/slideLayout" Target="../slideLayouts/slideLayout28.xml" /><Relationship Id="rId29" Type="http://schemas.openxmlformats.org/officeDocument/2006/relationships/slideLayout" Target="../slideLayouts/slideLayout29.xml" /><Relationship Id="rId3" Type="http://schemas.openxmlformats.org/officeDocument/2006/relationships/slideLayout" Target="../slideLayouts/slideLayout3.xml" /><Relationship Id="rId30" Type="http://schemas.openxmlformats.org/officeDocument/2006/relationships/slideLayout" Target="../slideLayouts/slideLayout30.xml" /><Relationship Id="rId31" Type="http://schemas.openxmlformats.org/officeDocument/2006/relationships/slideLayout" Target="../slideLayouts/slideLayout31.xml" /><Relationship Id="rId32" Type="http://schemas.openxmlformats.org/officeDocument/2006/relationships/slideLayout" Target="../slideLayouts/slideLayout32.xml" /><Relationship Id="rId33" Type="http://schemas.openxmlformats.org/officeDocument/2006/relationships/slideLayout" Target="../slideLayouts/slideLayout33.xml" /><Relationship Id="rId34" Type="http://schemas.openxmlformats.org/officeDocument/2006/relationships/slideLayout" Target="../slideLayouts/slideLayout34.xml" /><Relationship Id="rId35" Type="http://schemas.openxmlformats.org/officeDocument/2006/relationships/slideLayout" Target="../slideLayouts/slideLayout35.xml" /><Relationship Id="rId36" Type="http://schemas.openxmlformats.org/officeDocument/2006/relationships/slideLayout" Target="../slideLayouts/slideLayout36.xml" /><Relationship Id="rId37" Type="http://schemas.openxmlformats.org/officeDocument/2006/relationships/slideLayout" Target="../slideLayouts/slideLayout37.xml" /><Relationship Id="rId38" Type="http://schemas.openxmlformats.org/officeDocument/2006/relationships/slideLayout" Target="../slideLayouts/slideLayout38.xml" /><Relationship Id="rId39" Type="http://schemas.openxmlformats.org/officeDocument/2006/relationships/image" Target="../media/image1.png" /><Relationship Id="rId4" Type="http://schemas.openxmlformats.org/officeDocument/2006/relationships/slideLayout" Target="../slideLayouts/slideLayout4.xml" /><Relationship Id="rId40" Type="http://schemas.openxmlformats.org/officeDocument/2006/relationships/theme" Target="../theme/theme1.xml" /><Relationship Id="rId5" Type="http://schemas.openxmlformats.org/officeDocument/2006/relationships/slideLayout" Target="../slideLayouts/slideLayout5.xml" /><Relationship Id="rId6" Type="http://schemas.openxmlformats.org/officeDocument/2006/relationships/slideLayout" Target="../slideLayouts/slideLayout6.xml" /><Relationship Id="rId7" Type="http://schemas.openxmlformats.org/officeDocument/2006/relationships/slideLayout" Target="../slideLayouts/slideLayout7.xml" /><Relationship Id="rId8" Type="http://schemas.openxmlformats.org/officeDocument/2006/relationships/slideLayout" Target="../slideLayouts/slideLayout8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609600" y="274637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97B5FA-0921-464F-AAE1-844C04324D75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5CE74E-AB26-4998-AD42-012C4C1AD076}" type="slidenum">
              <a:rPr lang="zh-CN" altLang="en-US" smtClean="0"/>
              <a:t/>
            </a:fld>
            <a:endParaRPr lang="zh-CN" altLang="en-US"/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9"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 w="9525">
            <a:noFill/>
            <a:miter lim="800000"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  <p:sldLayoutId id="2147483666" r:id="rId18"/>
    <p:sldLayoutId id="2147483667" r:id="rId19"/>
    <p:sldLayoutId id="2147483668" r:id="rId20"/>
    <p:sldLayoutId id="2147483669" r:id="rId21"/>
    <p:sldLayoutId id="2147483670" r:id="rId22"/>
    <p:sldLayoutId id="2147483671" r:id="rId23"/>
    <p:sldLayoutId id="2147483672" r:id="rId24"/>
    <p:sldLayoutId id="2147483673" r:id="rId25"/>
    <p:sldLayoutId id="2147483674" r:id="rId26"/>
    <p:sldLayoutId id="2147483675" r:id="rId27"/>
    <p:sldLayoutId id="2147483676" r:id="rId28"/>
    <p:sldLayoutId id="2147483677" r:id="rId29"/>
    <p:sldLayoutId id="2147483678" r:id="rId30"/>
    <p:sldLayoutId id="2147483679" r:id="rId31"/>
    <p:sldLayoutId id="2147483680" r:id="rId32"/>
    <p:sldLayoutId id="2147483681" r:id="rId33"/>
    <p:sldLayoutId id="2147483682" r:id="rId34"/>
    <p:sldLayoutId id="2147483683" r:id="rId35"/>
    <p:sldLayoutId id="2147483684" r:id="rId36"/>
    <p:sldLayoutId id="2147483685" r:id="rId37"/>
    <p:sldLayoutId id="2147483686" r:id="rId38"/>
  </p:sldLayoutIdLst>
  <p:transition/>
  <p:timing/>
  <p:txStyles>
    <p:titleStyle>
      <a:lvl1pPr algn="ctr" defTabSz="1219200" rtl="0" eaLnBrk="1" latinLnBrk="0" hangingPunct="1">
        <a:spcBef>
          <a:spcPct val="0"/>
        </a:spcBef>
        <a:buNone/>
        <a:defRPr sz="586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200" indent="-457200" algn="l" defTabSz="1219200" rtl="0" eaLnBrk="1" latinLnBrk="0" hangingPunct="1">
        <a:spcBef>
          <a:spcPts val="130"/>
        </a:spcBef>
        <a:buFont typeface="Arial" panose="020b0604020202020204" pitchFamily="34" charset="0"/>
        <a:buChar char="•"/>
        <a:defRPr sz="4265" kern="1200">
          <a:solidFill>
            <a:schemeClr val="tx1"/>
          </a:solidFill>
          <a:latin typeface="+mn-lt"/>
          <a:ea typeface="+mn-ea"/>
          <a:cs typeface="+mn-cs"/>
        </a:defRPr>
      </a:lvl1pPr>
      <a:lvl2pPr marL="990600" indent="-381000" algn="l" defTabSz="1219200" rtl="0" eaLnBrk="1" latinLnBrk="0" hangingPunct="1">
        <a:spcBef>
          <a:spcPts val="130"/>
        </a:spcBef>
        <a:buFont typeface="Arial" panose="020b0604020202020204" pitchFamily="34" charset="0"/>
        <a:buChar char="–"/>
        <a:defRPr sz="3735" kern="1200">
          <a:solidFill>
            <a:schemeClr val="tx1"/>
          </a:solidFill>
          <a:latin typeface="+mn-lt"/>
          <a:ea typeface="+mn-ea"/>
          <a:cs typeface="+mn-cs"/>
        </a:defRPr>
      </a:lvl2pPr>
      <a:lvl3pPr marL="1524000" indent="-304800" algn="l" defTabSz="1219200" rtl="0" eaLnBrk="1" latinLnBrk="0" hangingPunct="1">
        <a:spcBef>
          <a:spcPts val="13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133600" indent="-304800" algn="l" defTabSz="1219200" rtl="0" eaLnBrk="1" latinLnBrk="0" hangingPunct="1">
        <a:spcBef>
          <a:spcPts val="130"/>
        </a:spcBef>
        <a:buFont typeface="Arial" panose="020b0604020202020204" pitchFamily="34" charset="0"/>
        <a:buChar char="–"/>
        <a:defRPr sz="2665" kern="1200">
          <a:solidFill>
            <a:schemeClr val="tx1"/>
          </a:solidFill>
          <a:latin typeface="+mn-lt"/>
          <a:ea typeface="+mn-ea"/>
          <a:cs typeface="+mn-cs"/>
        </a:defRPr>
      </a:lvl4pPr>
      <a:lvl5pPr marL="2743200" indent="-304800" algn="l" defTabSz="1219200" rtl="0" eaLnBrk="1" latinLnBrk="0" hangingPunct="1">
        <a:spcBef>
          <a:spcPts val="130"/>
        </a:spcBef>
        <a:buFont typeface="Arial" panose="020b0604020202020204" pitchFamily="34" charset="0"/>
        <a:buChar char="»"/>
        <a:defRPr sz="2665" kern="1200">
          <a:solidFill>
            <a:schemeClr val="tx1"/>
          </a:solidFill>
          <a:latin typeface="+mn-lt"/>
          <a:ea typeface="+mn-ea"/>
          <a:cs typeface="+mn-cs"/>
        </a:defRPr>
      </a:lvl5pPr>
      <a:lvl6pPr marL="3352800" indent="-304800" algn="l" defTabSz="1219200" rtl="0" eaLnBrk="1" latinLnBrk="0" hangingPunct="1">
        <a:spcBef>
          <a:spcPts val="130"/>
        </a:spcBef>
        <a:buFont typeface="Arial" panose="020b0604020202020204" pitchFamily="34" charset="0"/>
        <a:buChar char="•"/>
        <a:defRPr sz="2665" kern="1200">
          <a:solidFill>
            <a:schemeClr val="tx1"/>
          </a:solidFill>
          <a:latin typeface="+mn-lt"/>
          <a:ea typeface="+mn-ea"/>
          <a:cs typeface="+mn-cs"/>
        </a:defRPr>
      </a:lvl6pPr>
      <a:lvl7pPr marL="3962400" indent="-304800" algn="l" defTabSz="1219200" rtl="0" eaLnBrk="1" latinLnBrk="0" hangingPunct="1">
        <a:spcBef>
          <a:spcPts val="130"/>
        </a:spcBef>
        <a:buFont typeface="Arial" panose="020b0604020202020204" pitchFamily="34" charset="0"/>
        <a:buChar char="•"/>
        <a:defRPr sz="2665" kern="1200">
          <a:solidFill>
            <a:schemeClr val="tx1"/>
          </a:solidFill>
          <a:latin typeface="+mn-lt"/>
          <a:ea typeface="+mn-ea"/>
          <a:cs typeface="+mn-cs"/>
        </a:defRPr>
      </a:lvl7pPr>
      <a:lvl8pPr marL="4572000" indent="-304800" algn="l" defTabSz="1219200" rtl="0" eaLnBrk="1" latinLnBrk="0" hangingPunct="1">
        <a:spcBef>
          <a:spcPts val="130"/>
        </a:spcBef>
        <a:buFont typeface="Arial" panose="020b0604020202020204" pitchFamily="34" charset="0"/>
        <a:buChar char="•"/>
        <a:defRPr sz="2665" kern="1200">
          <a:solidFill>
            <a:schemeClr val="tx1"/>
          </a:solidFill>
          <a:latin typeface="+mn-lt"/>
          <a:ea typeface="+mn-ea"/>
          <a:cs typeface="+mn-cs"/>
        </a:defRPr>
      </a:lvl8pPr>
      <a:lvl9pPr marL="5181600" indent="-304800" algn="l" defTabSz="1219200" rtl="0" eaLnBrk="1" latinLnBrk="0" hangingPunct="1">
        <a:spcBef>
          <a:spcPts val="130"/>
        </a:spcBef>
        <a:buFont typeface="Arial" panose="020b0604020202020204" pitchFamily="34" charset="0"/>
        <a:buChar char="•"/>
        <a:defRPr sz="266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121920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600" algn="l" defTabSz="121920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200" algn="l" defTabSz="121920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800" algn="l" defTabSz="121920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400" algn="l" defTabSz="121920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8000" algn="l" defTabSz="121920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600" algn="l" defTabSz="121920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200" algn="l" defTabSz="121920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800" algn="l" defTabSz="121920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4.xml" /><Relationship Id="rId2" Type="http://schemas.openxmlformats.org/officeDocument/2006/relationships/notesSlide" Target="../notesSlides/notesSlide1.xml" /><Relationship Id="rId3" Type="http://schemas.openxmlformats.org/officeDocument/2006/relationships/tags" Target="../tags/tag2.xml" /></Relationships>
</file>

<file path=ppt/slides/_rels/slide10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9.xml" /><Relationship Id="rId2" Type="http://schemas.openxmlformats.org/officeDocument/2006/relationships/image" Target="../media/image3.tiff" /><Relationship Id="rId3" Type="http://schemas.openxmlformats.org/officeDocument/2006/relationships/tags" Target="../tags/tag11.xml" /></Relationships>
</file>

<file path=ppt/slides/_rels/slide1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9.xml" /><Relationship Id="rId2" Type="http://schemas.openxmlformats.org/officeDocument/2006/relationships/tags" Target="../tags/tag12.xml" /></Relationships>
</file>

<file path=ppt/slides/_rels/slide12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9.xml" /></Relationships>
</file>

<file path=ppt/slides/_rels/slide13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8.xml" /><Relationship Id="rId2" Type="http://schemas.openxmlformats.org/officeDocument/2006/relationships/image" Target="../media/image2.tiff" /><Relationship Id="rId3" Type="http://schemas.openxmlformats.org/officeDocument/2006/relationships/tags" Target="../tags/tag13.xml" /></Relationships>
</file>

<file path=ppt/slides/_rels/slide14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8.xml" /><Relationship Id="rId2" Type="http://schemas.openxmlformats.org/officeDocument/2006/relationships/image" Target="../media/image2.tiff" /></Relationships>
</file>

<file path=ppt/slides/_rels/slide15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0.xml" /><Relationship Id="rId2" Type="http://schemas.openxmlformats.org/officeDocument/2006/relationships/tags" Target="../tags/tag14.xml" /></Relationships>
</file>

<file path=ppt/slides/_rels/slide16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1.xml" /><Relationship Id="rId2" Type="http://schemas.openxmlformats.org/officeDocument/2006/relationships/tags" Target="../tags/tag15.xml" /></Relationships>
</file>

<file path=ppt/slides/_rels/slide17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1.xml" /></Relationships>
</file>

<file path=ppt/slides/_rels/slide18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1.xml" /></Relationships>
</file>

<file path=ppt/slides/_rels/slide19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1.xml" /></Relationships>
</file>

<file path=ppt/slides/_rels/slide2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5.xml" /><Relationship Id="rId2" Type="http://schemas.openxmlformats.org/officeDocument/2006/relationships/image" Target="../media/image2.tiff" /><Relationship Id="rId3" Type="http://schemas.openxmlformats.org/officeDocument/2006/relationships/tags" Target="../tags/tag3.xml" /></Relationships>
</file>

<file path=ppt/slides/_rels/slide20.xml.rels>&#65279;<?xml version="1.0" encoding="utf-8"?><Relationships xmlns="http://schemas.openxmlformats.org/package/2006/relationships"><Relationship Type="http://schemas.openxmlformats.org/officeDocument/2006/relationships/slideLayout" Target="../slideLayouts/slideLayout21.xml" Id="rId1" /></Relationships>
</file>

<file path=ppt/slides/_rels/slide3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6.xml" /><Relationship Id="rId2" Type="http://schemas.openxmlformats.org/officeDocument/2006/relationships/image" Target="../media/image3.tiff" /><Relationship Id="rId3" Type="http://schemas.openxmlformats.org/officeDocument/2006/relationships/image" Target="../media/image2.tiff" /><Relationship Id="rId4" Type="http://schemas.openxmlformats.org/officeDocument/2006/relationships/tags" Target="../tags/tag4.xml" /></Relationships>
</file>

<file path=ppt/slides/_rels/slide4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6.xml" /><Relationship Id="rId2" Type="http://schemas.openxmlformats.org/officeDocument/2006/relationships/image" Target="../media/image3.tiff" /><Relationship Id="rId3" Type="http://schemas.openxmlformats.org/officeDocument/2006/relationships/tags" Target="../tags/tag5.xml" /></Relationships>
</file>

<file path=ppt/slides/_rels/slide5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7.xml" /><Relationship Id="rId2" Type="http://schemas.openxmlformats.org/officeDocument/2006/relationships/tags" Target="../tags/tag6.xml" /></Relationships>
</file>

<file path=ppt/slides/_rels/slide6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8.xml" /><Relationship Id="rId2" Type="http://schemas.openxmlformats.org/officeDocument/2006/relationships/image" Target="../media/image2.tiff" /><Relationship Id="rId3" Type="http://schemas.openxmlformats.org/officeDocument/2006/relationships/tags" Target="../tags/tag7.xml" /></Relationships>
</file>

<file path=ppt/slides/_rels/slide7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6.xml" /><Relationship Id="rId2" Type="http://schemas.openxmlformats.org/officeDocument/2006/relationships/image" Target="../media/image3.tiff" /><Relationship Id="rId3" Type="http://schemas.openxmlformats.org/officeDocument/2006/relationships/tags" Target="../tags/tag8.xml" /></Relationships>
</file>

<file path=ppt/slides/_rels/slide8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9.xml" /><Relationship Id="rId2" Type="http://schemas.openxmlformats.org/officeDocument/2006/relationships/image" Target="../media/image3.tiff" /><Relationship Id="rId3" Type="http://schemas.openxmlformats.org/officeDocument/2006/relationships/tags" Target="../tags/tag9.xml" /></Relationships>
</file>

<file path=ppt/slides/_rels/slide9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9.xml" /><Relationship Id="rId2" Type="http://schemas.openxmlformats.org/officeDocument/2006/relationships/notesSlide" Target="../notesSlides/notesSlide2.xml" /><Relationship Id="rId3" Type="http://schemas.openxmlformats.org/officeDocument/2006/relationships/image" Target="../media/image3.tiff" /><Relationship Id="rId4" Type="http://schemas.openxmlformats.org/officeDocument/2006/relationships/tags" Target="../tags/tag10.xml" /></Relationships>
</file>

<file path=ppt/slides/slide1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文本框 1"/>
          <p:cNvSpPr txBox="1">
            <a:spLocks noChangeArrowheads="1"/>
          </p:cNvSpPr>
          <p:nvPr/>
        </p:nvSpPr>
        <p:spPr bwMode="auto">
          <a:xfrm>
            <a:off x="1727315" y="2006637"/>
            <a:ext cx="8900425" cy="28009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zh-CN" altLang="en-US" sz="5865" b="1">
                <a:latin typeface="楷体" panose="02010609060101010101" charset="-122"/>
                <a:ea typeface="楷体"/>
              </a:rPr>
              <a:t>第二单元 古代欧洲文明</a:t>
            </a:r>
            <a:endParaRPr lang="en-US" altLang="zh-CN" sz="5865" b="1">
              <a:latin typeface="楷体" panose="02010609060101010101" charset="-122"/>
              <a:ea typeface="楷体"/>
            </a:endParaRPr>
          </a:p>
          <a:p>
            <a:pPr algn="ctr">
              <a:lnSpc>
                <a:spcPct val="150000"/>
              </a:lnSpc>
            </a:pPr>
            <a:r>
              <a:rPr lang="zh-CN" altLang="en-US" sz="5865" b="1">
                <a:latin typeface="楷体" panose="02010609060101010101" charset="-122"/>
                <a:ea typeface="楷体"/>
              </a:rPr>
              <a:t>复习课件</a:t>
            </a:r>
          </a:p>
        </p:txBody>
      </p:sp>
    </p:spTree>
    <p:custDataLst>
      <p:tags r:id="rId3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8" name="组合 7"/>
          <p:cNvGrpSpPr/>
          <p:nvPr/>
        </p:nvGrpSpPr>
        <p:grpSpPr>
          <a:xfrm>
            <a:off x="406549" y="279483"/>
            <a:ext cx="10791613" cy="730251"/>
            <a:chOff x="649" y="950"/>
            <a:chExt cx="12746" cy="862"/>
          </a:xfrm>
        </p:grpSpPr>
        <p:pic>
          <p:nvPicPr>
            <p:cNvPr id="17410" name="图片 19" descr="面对面版式标 (8)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649" y="950"/>
              <a:ext cx="2378" cy="8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7411" name="文本框 2"/>
            <p:cNvSpPr txBox="1">
              <a:spLocks noChangeArrowheads="1"/>
            </p:cNvSpPr>
            <p:nvPr/>
          </p:nvSpPr>
          <p:spPr bwMode="auto">
            <a:xfrm>
              <a:off x="738" y="950"/>
              <a:ext cx="12657" cy="7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/>
            <a:p>
              <a:pPr algn="just"/>
              <a:r>
                <a:rPr lang="zh-CN" altLang="en-US" sz="3465" b="1">
                  <a:solidFill>
                    <a:schemeClr val="bg1"/>
                  </a:solidFill>
                  <a:latin typeface="黑体" panose="02010609060101010101" pitchFamily="49" charset="-122"/>
                  <a:ea typeface="黑体" panose="02010609060101010101" pitchFamily="49" charset="-122"/>
                </a:rPr>
                <a:t>考点  </a:t>
              </a:r>
              <a:r>
                <a:rPr lang="en-US" altLang="zh-CN" sz="3465" b="1"/>
                <a:t>6</a:t>
              </a:r>
              <a:r>
                <a:rPr lang="zh-CN" altLang="en-US" sz="3465" b="1"/>
                <a:t>   </a:t>
              </a:r>
              <a:r>
                <a:rPr lang="zh-CN" altLang="en-US" sz="3465" b="1">
                  <a:latin typeface="楷体" panose="02010609060101010101" charset="-122"/>
                  <a:ea typeface="楷体"/>
                </a:rPr>
                <a:t>希腊罗马古典文化</a:t>
              </a:r>
              <a:r>
                <a:rPr lang="zh-CN" altLang="en-US" sz="3465">
                  <a:latin typeface="仿宋" panose="02010609060101010101" pitchFamily="49" charset="-122"/>
                  <a:ea typeface="仿宋" panose="02010609060101010101" pitchFamily="49" charset="-122"/>
                </a:rPr>
                <a:t>(识记) </a:t>
              </a:r>
            </a:p>
          </p:txBody>
        </p:sp>
      </p:grpSp>
      <p:graphicFrame>
        <p:nvGraphicFramePr>
          <p:cNvPr id="2" name="表格 1"/>
          <p:cNvGraphicFramePr>
            <a:graphicFrameLocks noGrp="1"/>
          </p:cNvGraphicFramePr>
          <p:nvPr/>
        </p:nvGraphicFramePr>
        <p:xfrm>
          <a:off x="406549" y="1092261"/>
          <a:ext cx="11581765" cy="5868670"/>
        </p:xfrm>
        <a:graphic>
          <a:graphicData uri="http://schemas.openxmlformats.org/drawingml/2006/table">
            <a:tbl>
              <a:tblPr/>
              <a:tblGrid>
                <a:gridCol w="695960"/>
                <a:gridCol w="1234440"/>
                <a:gridCol w="9651365"/>
              </a:tblGrid>
              <a:tr h="1201420">
                <a:tc rowSpan="2">
                  <a:txBody>
                    <a:bodyPr vert="eaVert" wrap="square"/>
                    <a:lstStyle/>
                    <a:p>
                      <a:pPr algn="ctr">
                        <a:spcAft>
                          <a:spcPct val="0"/>
                        </a:spcAft>
                        <a:tabLst>
                          <a:tab pos="1188085"/>
                          <a:tab pos="2163445"/>
                          <a:tab pos="3142615"/>
                          <a:tab pos="4190365"/>
                        </a:tabLst>
                      </a:pPr>
                      <a:r>
                        <a:rPr lang="zh-CN" altLang="en-US" sz="32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文学和雕塑</a:t>
                      </a:r>
                      <a:endParaRPr lang="zh-CN" sz="32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vert="eaVert" anchor="ctr"/>
                </a:tc>
                <a:tc>
                  <a:txBody>
                    <a:bodyPr vert="horz" wrap="square"/>
                    <a:lstStyle/>
                    <a:p>
                      <a:pPr algn="ctr">
                        <a:spcAft>
                          <a:spcPct val="0"/>
                        </a:spcAft>
                        <a:tabLst>
                          <a:tab pos="1188085"/>
                          <a:tab pos="2163445"/>
                          <a:tab pos="3142615"/>
                          <a:tab pos="4190365"/>
                        </a:tabLst>
                      </a:pPr>
                      <a:r>
                        <a:rPr lang="zh-CN" sz="32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神话与文学</a:t>
                      </a:r>
                    </a:p>
                  </a:txBody>
                  <a:tcPr marL="0" marR="0" marT="0" marB="0" anchor="ctr"/>
                </a:tc>
                <a:tc>
                  <a:txBody>
                    <a:bodyPr vert="horz" wrap="square"/>
                    <a:lstStyle/>
                    <a:p>
                      <a:pPr>
                        <a:spcAft>
                          <a:spcPct val="0"/>
                        </a:spcAft>
                        <a:tabLst>
                          <a:tab pos="1188085"/>
                          <a:tab pos="2163445"/>
                          <a:tab pos="3142615"/>
                          <a:tab pos="4190365"/>
                        </a:tabLst>
                      </a:pPr>
                      <a:r>
                        <a:rPr lang="zh-CN" altLang="en-US" sz="32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（</a:t>
                      </a:r>
                      <a:r>
                        <a:rPr lang="en-US" altLang="zh-CN" sz="32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r>
                        <a:rPr lang="zh-CN" altLang="en-US" sz="32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）</a:t>
                      </a:r>
                      <a:r>
                        <a:rPr lang="zh-CN" sz="32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特点</a:t>
                      </a:r>
                      <a:r>
                        <a:rPr lang="zh-CN" altLang="en-US" sz="3200" kern="120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：“</a:t>
                      </a:r>
                      <a:r>
                        <a:rPr lang="zh-CN" sz="3200" kern="120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神人同形同性</a:t>
                      </a:r>
                      <a:r>
                        <a:rPr lang="zh-CN" altLang="en-US" sz="3200" kern="120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”</a:t>
                      </a:r>
                      <a:endParaRPr lang="en-US" altLang="zh-CN" sz="32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>
                        <a:spcAft>
                          <a:spcPct val="0"/>
                        </a:spcAft>
                        <a:tabLst>
                          <a:tab pos="1188085"/>
                          <a:tab pos="2163445"/>
                          <a:tab pos="3142615"/>
                          <a:tab pos="4190365"/>
                        </a:tabLst>
                      </a:pPr>
                      <a:r>
                        <a:rPr lang="zh-CN" altLang="en-US" sz="32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（</a:t>
                      </a:r>
                      <a:r>
                        <a:rPr lang="en-US" altLang="zh-CN" sz="32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r>
                        <a:rPr lang="zh-CN" altLang="en-US" sz="32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）代表作：</a:t>
                      </a:r>
                      <a:r>
                        <a:rPr lang="zh-CN" sz="32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《荷马史诗》</a:t>
                      </a:r>
                    </a:p>
                  </a:txBody>
                  <a:tcPr marL="88900" marR="88900" marT="0" marB="0" anchor="ctr"/>
                </a:tc>
              </a:tr>
              <a:tr h="1463040">
                <a:tc vMerge="1">
                  <a:txBody>
                    <a:bodyPr vert="horz" wrap="square"/>
                    <a:lstStyle/>
                    <a:p/>
                  </a:txBody>
                  <a:tcPr marL="0" marR="0" marT="0" marB="0" anchor="ctr"/>
                </a:tc>
                <a:tc>
                  <a:txBody>
                    <a:bodyPr vert="horz" wrap="square"/>
                    <a:lstStyle/>
                    <a:p>
                      <a:pPr algn="ctr">
                        <a:spcAft>
                          <a:spcPct val="0"/>
                        </a:spcAft>
                        <a:tabLst>
                          <a:tab pos="1188085"/>
                          <a:tab pos="2163445"/>
                          <a:tab pos="3142615"/>
                          <a:tab pos="4190365"/>
                        </a:tabLst>
                      </a:pPr>
                      <a:r>
                        <a:rPr lang="zh-CN" sz="32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雕塑</a:t>
                      </a:r>
                    </a:p>
                  </a:txBody>
                  <a:tcPr marL="0" marR="0" marT="0" marB="0" anchor="ctr"/>
                </a:tc>
                <a:tc>
                  <a:txBody>
                    <a:bodyPr vert="horz" wrap="square"/>
                    <a:lstStyle/>
                    <a:p>
                      <a:pPr>
                        <a:spcAft>
                          <a:spcPct val="0"/>
                        </a:spcAft>
                        <a:tabLst>
                          <a:tab pos="1188085"/>
                          <a:tab pos="2163445"/>
                          <a:tab pos="3142615"/>
                          <a:tab pos="4190365"/>
                        </a:tabLst>
                      </a:pPr>
                      <a:r>
                        <a:rPr lang="zh-CN" altLang="en-US" sz="32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（</a:t>
                      </a:r>
                      <a:r>
                        <a:rPr lang="en-US" altLang="zh-CN" sz="32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r>
                        <a:rPr lang="zh-CN" altLang="en-US" sz="32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）</a:t>
                      </a:r>
                      <a:r>
                        <a:rPr lang="zh-CN" sz="32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奥林匹亚神庙中的宙斯像是世界古代七大奇迹</a:t>
                      </a:r>
                      <a:r>
                        <a:rPr lang="zh-CN" sz="3200" kern="120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之一</a:t>
                      </a:r>
                      <a:endParaRPr lang="en-US" altLang="zh-CN" sz="3200" kern="120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>
                        <a:spcAft>
                          <a:spcPct val="0"/>
                        </a:spcAft>
                        <a:tabLst>
                          <a:tab pos="1188085"/>
                          <a:tab pos="2163445"/>
                          <a:tab pos="3142615"/>
                          <a:tab pos="4190365"/>
                        </a:tabLst>
                      </a:pPr>
                      <a:r>
                        <a:rPr lang="zh-CN" altLang="en-US" sz="3200" kern="120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（</a:t>
                      </a:r>
                      <a:r>
                        <a:rPr lang="en-US" altLang="zh-CN" sz="32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r>
                        <a:rPr lang="zh-CN" altLang="en-US" sz="32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）</a:t>
                      </a:r>
                      <a:r>
                        <a:rPr lang="zh-CN" sz="32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《掷铁饼者》</a:t>
                      </a:r>
                    </a:p>
                  </a:txBody>
                  <a:tcPr marL="88900" marR="88900" marT="0" marB="0" anchor="ctr"/>
                </a:tc>
              </a:tr>
              <a:tr h="1201420">
                <a:tc rowSpan="2">
                  <a:txBody>
                    <a:bodyPr vert="eaVert" wrap="square"/>
                    <a:lstStyle/>
                    <a:p>
                      <a:pPr algn="ctr">
                        <a:spcAft>
                          <a:spcPct val="0"/>
                        </a:spcAft>
                        <a:tabLst>
                          <a:tab pos="1188085"/>
                          <a:tab pos="2163445"/>
                          <a:tab pos="3142615"/>
                          <a:tab pos="4190365"/>
                        </a:tabLst>
                      </a:pPr>
                      <a:r>
                        <a:rPr lang="zh-CN" altLang="en-US" sz="32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建筑艺术</a:t>
                      </a:r>
                      <a:endParaRPr lang="zh-CN" sz="32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vert="eaVert" anchor="ctr"/>
                </a:tc>
                <a:tc>
                  <a:txBody>
                    <a:bodyPr vert="horz" wrap="square"/>
                    <a:lstStyle/>
                    <a:p>
                      <a:pPr algn="ctr">
                        <a:spcAft>
                          <a:spcPct val="0"/>
                        </a:spcAft>
                        <a:tabLst>
                          <a:tab pos="1188085"/>
                          <a:tab pos="2163445"/>
                          <a:tab pos="3142615"/>
                          <a:tab pos="4190365"/>
                        </a:tabLst>
                      </a:pPr>
                      <a:r>
                        <a:rPr lang="zh-CN" sz="32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希腊建筑</a:t>
                      </a:r>
                    </a:p>
                  </a:txBody>
                  <a:tcPr marL="0" marR="0" marT="0" marB="0" anchor="ctr"/>
                </a:tc>
                <a:tc>
                  <a:txBody>
                    <a:bodyPr vert="horz" wrap="square"/>
                    <a:lstStyle/>
                    <a:p>
                      <a:pPr>
                        <a:spcAft>
                          <a:spcPct val="0"/>
                        </a:spcAft>
                        <a:tabLst>
                          <a:tab pos="1188085"/>
                          <a:tab pos="2163445"/>
                          <a:tab pos="3142615"/>
                          <a:tab pos="4190365"/>
                        </a:tabLst>
                      </a:pPr>
                      <a:r>
                        <a:rPr lang="zh-CN" sz="32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希腊建筑艺术主要体现在神庙。神庙四周以廊柱</a:t>
                      </a:r>
                      <a:r>
                        <a:rPr lang="zh-CN" sz="3200" kern="120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环绕</a:t>
                      </a:r>
                      <a:r>
                        <a:rPr lang="en-US" sz="3200" kern="120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，</a:t>
                      </a:r>
                      <a:r>
                        <a:rPr lang="zh-CN" sz="3200" kern="120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柱身</a:t>
                      </a:r>
                      <a:r>
                        <a:rPr lang="zh-CN" sz="32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有粗有细。雅典帕特农神庙是典型代表</a:t>
                      </a:r>
                    </a:p>
                  </a:txBody>
                  <a:tcPr marL="88900" marR="88900" marT="0" marB="0" anchor="ctr"/>
                </a:tc>
              </a:tr>
              <a:tr h="2002790">
                <a:tc vMerge="1">
                  <a:txBody>
                    <a:bodyPr vert="eaVert" wrap="square"/>
                    <a:lstStyle/>
                    <a:p/>
                  </a:txBody>
                  <a:tcPr marL="0" marR="0" marT="0" marB="0" vert="eaVert" anchor="ctr"/>
                </a:tc>
                <a:tc>
                  <a:txBody>
                    <a:bodyPr vert="horz" wrap="square"/>
                    <a:lstStyle/>
                    <a:p>
                      <a:pPr algn="ctr">
                        <a:spcAft>
                          <a:spcPct val="0"/>
                        </a:spcAft>
                        <a:tabLst>
                          <a:tab pos="1188085"/>
                          <a:tab pos="2163445"/>
                          <a:tab pos="3142615"/>
                          <a:tab pos="4190365"/>
                        </a:tabLst>
                      </a:pPr>
                      <a:r>
                        <a:rPr lang="zh-CN" sz="32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罗马建筑</a:t>
                      </a:r>
                    </a:p>
                  </a:txBody>
                  <a:tcPr marL="0" marR="0" marT="0" marB="0" anchor="ctr"/>
                </a:tc>
                <a:tc>
                  <a:txBody>
                    <a:bodyPr vert="horz" wrap="square"/>
                    <a:lstStyle/>
                    <a:p>
                      <a:pPr>
                        <a:spcAft>
                          <a:spcPct val="0"/>
                        </a:spcAft>
                        <a:tabLst>
                          <a:tab pos="1188085"/>
                          <a:tab pos="2163445"/>
                          <a:tab pos="3142615"/>
                          <a:tab pos="4190365"/>
                        </a:tabLst>
                      </a:pPr>
                      <a:r>
                        <a:rPr lang="en-US" sz="32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(1)</a:t>
                      </a:r>
                      <a:r>
                        <a:rPr lang="zh-CN" sz="3200" kern="120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特点</a:t>
                      </a:r>
                      <a:r>
                        <a:rPr lang="zh-CN" altLang="en-US" sz="3200" kern="120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：</a:t>
                      </a:r>
                      <a:r>
                        <a:rPr lang="zh-CN" sz="3200" kern="120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罗马</a:t>
                      </a:r>
                      <a:r>
                        <a:rPr lang="zh-CN" sz="32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建筑吸收了希腊建筑的</a:t>
                      </a:r>
                      <a:r>
                        <a:rPr lang="zh-CN" sz="3200" kern="120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特点</a:t>
                      </a:r>
                      <a:r>
                        <a:rPr lang="en-US" sz="3200" kern="120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，</a:t>
                      </a:r>
                      <a:r>
                        <a:rPr lang="zh-CN" sz="3200" kern="120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并</a:t>
                      </a:r>
                      <a:r>
                        <a:rPr lang="zh-CN" sz="32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有所</a:t>
                      </a:r>
                      <a:r>
                        <a:rPr lang="zh-CN" sz="3200" kern="120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创新</a:t>
                      </a:r>
                      <a:r>
                        <a:rPr lang="en-US" sz="3200" kern="120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，</a:t>
                      </a:r>
                      <a:r>
                        <a:rPr lang="zh-CN" sz="3200" kern="120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如</a:t>
                      </a:r>
                      <a:r>
                        <a:rPr lang="zh-CN" sz="32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石拱门、穹顶</a:t>
                      </a:r>
                      <a:r>
                        <a:rPr lang="zh-CN" sz="3200" kern="120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等</a:t>
                      </a:r>
                      <a:r>
                        <a:rPr lang="en-US" sz="3200" kern="120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，</a:t>
                      </a:r>
                      <a:r>
                        <a:rPr lang="zh-CN" sz="3200" kern="120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既</a:t>
                      </a:r>
                      <a:r>
                        <a:rPr lang="zh-CN" sz="32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坚固</a:t>
                      </a:r>
                      <a:r>
                        <a:rPr lang="zh-CN" sz="3200" kern="120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结实</a:t>
                      </a:r>
                      <a:r>
                        <a:rPr lang="en-US" sz="3200" kern="120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，</a:t>
                      </a:r>
                      <a:r>
                        <a:rPr lang="zh-CN" sz="3200" kern="120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又</a:t>
                      </a:r>
                      <a:r>
                        <a:rPr lang="zh-CN" sz="32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华丽宏伟</a:t>
                      </a:r>
                    </a:p>
                    <a:p>
                      <a:pPr>
                        <a:spcAft>
                          <a:spcPct val="0"/>
                        </a:spcAft>
                        <a:tabLst>
                          <a:tab pos="1188085"/>
                          <a:tab pos="2163445"/>
                          <a:tab pos="3142615"/>
                          <a:tab pos="4190365"/>
                        </a:tabLst>
                      </a:pPr>
                      <a:r>
                        <a:rPr lang="en-US" sz="32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(2)</a:t>
                      </a:r>
                      <a:r>
                        <a:rPr lang="zh-CN" sz="3200" kern="120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代表</a:t>
                      </a:r>
                      <a:r>
                        <a:rPr lang="zh-CN" altLang="en-US" sz="3200" kern="120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：</a:t>
                      </a:r>
                      <a:r>
                        <a:rPr lang="zh-CN" sz="3200" kern="120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罗马</a:t>
                      </a:r>
                      <a:r>
                        <a:rPr lang="zh-CN" sz="32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大竞技场</a:t>
                      </a:r>
                      <a:r>
                        <a:rPr lang="zh-CN" altLang="en-US" sz="32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、</a:t>
                      </a:r>
                      <a:r>
                        <a:rPr lang="zh-CN" sz="32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引水道工程</a:t>
                      </a:r>
                      <a:r>
                        <a:rPr lang="zh-CN" altLang="en-US" sz="32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、</a:t>
                      </a:r>
                      <a:r>
                        <a:rPr lang="zh-CN" sz="32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凯旋门、方尖碑</a:t>
                      </a:r>
                      <a:r>
                        <a:rPr lang="zh-CN" altLang="en-US" sz="32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、</a:t>
                      </a:r>
                      <a:r>
                        <a:rPr lang="zh-CN" sz="32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万神庙</a:t>
                      </a:r>
                      <a:r>
                        <a:rPr lang="zh-CN" altLang="en-US" sz="32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等</a:t>
                      </a:r>
                      <a:endParaRPr lang="zh-CN" sz="32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88900" marR="88900" marT="0" marB="0" anchor="ctr"/>
                </a:tc>
              </a:tr>
            </a:tbl>
          </a:graphicData>
        </a:graphic>
      </p:graphicFrame>
    </p:spTree>
    <p:custDataLst>
      <p:tags r:id="rId3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aphicFrame>
        <p:nvGraphicFramePr>
          <p:cNvPr id="2" name="表格 1"/>
          <p:cNvGraphicFramePr>
            <a:graphicFrameLocks noGrp="1"/>
          </p:cNvGraphicFramePr>
          <p:nvPr/>
        </p:nvGraphicFramePr>
        <p:xfrm>
          <a:off x="406549" y="584275"/>
          <a:ext cx="11480165" cy="5892165"/>
        </p:xfrm>
        <a:graphic>
          <a:graphicData uri="http://schemas.openxmlformats.org/drawingml/2006/table">
            <a:tbl>
              <a:tblPr/>
              <a:tblGrid>
                <a:gridCol w="1219200"/>
                <a:gridCol w="1422400"/>
                <a:gridCol w="8838565"/>
              </a:tblGrid>
              <a:tr h="2266315">
                <a:tc rowSpan="2">
                  <a:txBody>
                    <a:bodyPr vert="eaVert" wrap="square"/>
                    <a:lstStyle/>
                    <a:p>
                      <a:pPr algn="ctr">
                        <a:spcAft>
                          <a:spcPct val="0"/>
                        </a:spcAft>
                        <a:tabLst>
                          <a:tab pos="1188085"/>
                          <a:tab pos="2163445"/>
                          <a:tab pos="3142615"/>
                          <a:tab pos="4190365"/>
                        </a:tabLst>
                      </a:pPr>
                      <a:r>
                        <a:rPr lang="zh-CN" altLang="en-US" sz="32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哲学和法学</a:t>
                      </a:r>
                      <a:endParaRPr lang="zh-CN" sz="32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vert="eaVert" anchor="ctr"/>
                </a:tc>
                <a:tc>
                  <a:txBody>
                    <a:bodyPr vert="horz" wrap="square"/>
                    <a:lstStyle/>
                    <a:p>
                      <a:pPr marL="0" algn="ctr" defTabSz="685800" rtl="0" eaLnBrk="1" latinLnBrk="0" hangingPunct="1">
                        <a:spcAft>
                          <a:spcPct val="0"/>
                        </a:spcAft>
                        <a:tabLst>
                          <a:tab pos="1188085"/>
                          <a:tab pos="2163445"/>
                          <a:tab pos="3142615"/>
                          <a:tab pos="4190365"/>
                        </a:tabLst>
                      </a:pPr>
                      <a:r>
                        <a:rPr lang="zh-CN" sz="32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古希腊</a:t>
                      </a:r>
                    </a:p>
                    <a:p>
                      <a:pPr marL="0" algn="ctr" defTabSz="685800" rtl="0" eaLnBrk="1" latinLnBrk="0" hangingPunct="1">
                        <a:spcAft>
                          <a:spcPct val="0"/>
                        </a:spcAft>
                        <a:tabLst>
                          <a:tab pos="1188085"/>
                          <a:tab pos="2163445"/>
                          <a:tab pos="3142615"/>
                          <a:tab pos="4190365"/>
                        </a:tabLst>
                      </a:pPr>
                      <a:r>
                        <a:rPr lang="zh-CN" sz="32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哲学</a:t>
                      </a:r>
                    </a:p>
                  </a:txBody>
                  <a:tcPr marL="0" marR="0" marT="0" marB="0" anchor="ctr"/>
                </a:tc>
                <a:tc>
                  <a:txBody>
                    <a:bodyPr vert="horz" wrap="square"/>
                    <a:lstStyle/>
                    <a:p>
                      <a:pPr marL="0" algn="l" defTabSz="685800" rtl="0" eaLnBrk="1" latinLnBrk="0" hangingPunct="1">
                        <a:spcAft>
                          <a:spcPct val="0"/>
                        </a:spcAft>
                        <a:tabLst>
                          <a:tab pos="1188085"/>
                          <a:tab pos="2163445"/>
                          <a:tab pos="3142615"/>
                          <a:tab pos="4190365"/>
                        </a:tabLst>
                      </a:pPr>
                      <a:r>
                        <a:rPr lang="en-US" sz="32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(1)</a:t>
                      </a:r>
                      <a:r>
                        <a:rPr lang="zh-CN" sz="32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德谟克里特</a:t>
                      </a:r>
                      <a:r>
                        <a:rPr lang="zh-CN" altLang="en-US" sz="3200" kern="120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：“</a:t>
                      </a:r>
                      <a:r>
                        <a:rPr lang="zh-CN" sz="3200" kern="120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原子论</a:t>
                      </a:r>
                      <a:r>
                        <a:rPr lang="zh-CN" altLang="en-US" sz="3200" kern="120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”</a:t>
                      </a:r>
                      <a:endParaRPr lang="en-US" altLang="zh-CN" sz="32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l" defTabSz="685800" rtl="0" eaLnBrk="1" latinLnBrk="0" hangingPunct="1">
                        <a:spcAft>
                          <a:spcPct val="0"/>
                        </a:spcAft>
                        <a:tabLst>
                          <a:tab pos="1188085"/>
                          <a:tab pos="2163445"/>
                          <a:tab pos="3142615"/>
                          <a:tab pos="4190365"/>
                        </a:tabLst>
                      </a:pPr>
                      <a:r>
                        <a:rPr lang="en-US" sz="32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(2)</a:t>
                      </a:r>
                      <a:r>
                        <a:rPr lang="zh-CN" sz="32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苏格拉底</a:t>
                      </a:r>
                      <a:r>
                        <a:rPr lang="zh-CN" altLang="en-US" sz="3200" kern="120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：“</a:t>
                      </a:r>
                      <a:r>
                        <a:rPr lang="zh-CN" sz="3200" kern="120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人</a:t>
                      </a:r>
                      <a:r>
                        <a:rPr lang="zh-CN" sz="32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应该认识你</a:t>
                      </a:r>
                      <a:r>
                        <a:rPr lang="zh-CN" sz="3200" kern="120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自己</a:t>
                      </a:r>
                      <a:r>
                        <a:rPr lang="zh-CN" altLang="en-US" sz="3200" kern="120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”</a:t>
                      </a:r>
                      <a:r>
                        <a:rPr lang="zh-CN" sz="3200" kern="120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。</a:t>
                      </a:r>
                      <a:endParaRPr lang="en-US" altLang="zh-CN" sz="32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l" defTabSz="685800" rtl="0" eaLnBrk="1" latinLnBrk="0" hangingPunct="1">
                        <a:spcAft>
                          <a:spcPct val="0"/>
                        </a:spcAft>
                        <a:tabLst>
                          <a:tab pos="1188085"/>
                          <a:tab pos="2163445"/>
                          <a:tab pos="3142615"/>
                          <a:tab pos="4190365"/>
                        </a:tabLst>
                      </a:pPr>
                      <a:r>
                        <a:rPr lang="en-US" sz="32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(3)</a:t>
                      </a:r>
                      <a:r>
                        <a:rPr lang="zh-CN" sz="32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亚里士多德</a:t>
                      </a:r>
                      <a:r>
                        <a:rPr lang="zh-CN" altLang="en-US" sz="32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：</a:t>
                      </a:r>
                      <a:r>
                        <a:rPr lang="zh-CN" sz="32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百科全书式的学者</a:t>
                      </a:r>
                      <a:r>
                        <a:rPr lang="zh-CN" altLang="en-US" sz="32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；</a:t>
                      </a:r>
                      <a:r>
                        <a:rPr lang="zh-CN" sz="32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创立逻辑学</a:t>
                      </a:r>
                    </a:p>
                  </a:txBody>
                  <a:tcPr marL="88900" marR="88900" marT="0" marB="0" anchor="ctr"/>
                </a:tc>
              </a:tr>
              <a:tr h="1359535">
                <a:tc vMerge="1">
                  <a:txBody>
                    <a:bodyPr vert="horz" wrap="square"/>
                    <a:lstStyle/>
                    <a:p/>
                  </a:txBody>
                  <a:tcPr marL="0" marR="0" marT="0" marB="0" anchor="ctr"/>
                </a:tc>
                <a:tc>
                  <a:txBody>
                    <a:bodyPr vert="horz" wrap="square"/>
                    <a:lstStyle/>
                    <a:p>
                      <a:pPr marL="0" algn="ctr" defTabSz="685800" rtl="0" eaLnBrk="1" latinLnBrk="0" hangingPunct="1">
                        <a:spcAft>
                          <a:spcPct val="0"/>
                        </a:spcAft>
                        <a:tabLst>
                          <a:tab pos="1188085"/>
                          <a:tab pos="2163445"/>
                          <a:tab pos="3142615"/>
                          <a:tab pos="4190365"/>
                        </a:tabLst>
                      </a:pPr>
                      <a:r>
                        <a:rPr lang="zh-CN" sz="32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罗马法学</a:t>
                      </a:r>
                    </a:p>
                  </a:txBody>
                  <a:tcPr marL="0" marR="0" marT="0" marB="0" anchor="ctr"/>
                </a:tc>
                <a:tc>
                  <a:txBody>
                    <a:bodyPr vert="horz" wrap="square"/>
                    <a:lstStyle/>
                    <a:p>
                      <a:pPr marL="0" algn="l" defTabSz="685800" rtl="0" eaLnBrk="1" latinLnBrk="0" hangingPunct="1">
                        <a:spcAft>
                          <a:spcPct val="0"/>
                        </a:spcAft>
                        <a:tabLst>
                          <a:tab pos="1188085"/>
                          <a:tab pos="2163445"/>
                          <a:tab pos="3142615"/>
                          <a:tab pos="4190365"/>
                        </a:tabLst>
                      </a:pPr>
                      <a:r>
                        <a:rPr lang="zh-CN" sz="32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《十二铜表法》是罗马法制建设的第一</a:t>
                      </a:r>
                      <a:r>
                        <a:rPr lang="zh-CN" sz="3200" kern="120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步</a:t>
                      </a:r>
                      <a:r>
                        <a:rPr lang="en-US" sz="3200" kern="120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，</a:t>
                      </a:r>
                      <a:r>
                        <a:rPr lang="zh-CN" sz="3200" kern="120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是</a:t>
                      </a:r>
                      <a:r>
                        <a:rPr lang="zh-CN" sz="32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后世罗马法典乃至欧洲法学的</a:t>
                      </a:r>
                      <a:r>
                        <a:rPr lang="zh-CN" sz="3200" kern="120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渊源</a:t>
                      </a:r>
                      <a:endParaRPr lang="zh-CN" sz="32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88900" marR="88900" marT="0" marB="0" anchor="ctr"/>
                </a:tc>
              </a:tr>
              <a:tr h="2266315">
                <a:tc>
                  <a:txBody>
                    <a:bodyPr vert="eaVert" wrap="square"/>
                    <a:lstStyle/>
                    <a:p>
                      <a:pPr algn="ctr">
                        <a:spcAft>
                          <a:spcPct val="0"/>
                        </a:spcAft>
                        <a:tabLst>
                          <a:tab pos="1188085"/>
                          <a:tab pos="2163445"/>
                          <a:tab pos="3142615"/>
                          <a:tab pos="4190365"/>
                        </a:tabLst>
                      </a:pPr>
                      <a:r>
                        <a:rPr lang="zh-CN" altLang="en-US" sz="32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公历的缘起</a:t>
                      </a:r>
                      <a:endParaRPr lang="zh-CN" sz="32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vert="eaVert" anchor="ctr"/>
                </a:tc>
                <a:tc gridSpan="2">
                  <a:txBody>
                    <a:bodyPr vert="horz" wrap="square"/>
                    <a:lstStyle/>
                    <a:p>
                      <a:pPr algn="l">
                        <a:spcAft>
                          <a:spcPct val="0"/>
                        </a:spcAft>
                        <a:tabLst>
                          <a:tab pos="1188085"/>
                          <a:tab pos="2163445"/>
                          <a:tab pos="3142615"/>
                          <a:tab pos="4190365"/>
                        </a:tabLst>
                      </a:pPr>
                      <a:r>
                        <a:rPr lang="zh-CN" altLang="en-US" sz="32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罗马的历法来源于古埃及人的太阳历。凯撒命人以太阳历为蓝本编制新的</a:t>
                      </a:r>
                      <a:r>
                        <a:rPr lang="zh-CN" altLang="en-US" sz="3200" kern="120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历法，称</a:t>
                      </a:r>
                      <a:r>
                        <a:rPr lang="zh-CN" altLang="en-US" sz="32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“儒略历”。</a:t>
                      </a:r>
                      <a:r>
                        <a:rPr lang="en-US" altLang="zh-CN" sz="32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  <a:r>
                        <a:rPr lang="zh-CN" altLang="en-US" sz="3200" kern="120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世纪，罗马</a:t>
                      </a:r>
                      <a:r>
                        <a:rPr lang="zh-CN" altLang="en-US" sz="32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皇帝以此作为基督教历法。该历法后来成为今天人们使用的公历的基础</a:t>
                      </a:r>
                      <a:endParaRPr lang="zh-CN" sz="32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 vert="horz" wrap="square"/>
                    <a:lstStyle/>
                    <a:p/>
                  </a:txBody>
                  <a:tcPr marL="66675" marR="66675" marT="0" marB="0" anchor="ctr"/>
                </a:tc>
              </a:tr>
            </a:tbl>
          </a:graphicData>
        </a:graphic>
      </p:graphicFrame>
    </p:spTree>
    <p:custDataLst>
      <p:tags r:id="rId2"/>
    </p:custDataLst>
  </p:cSld>
  <p:clrMapOvr>
    <a:masterClrMapping/>
  </p:clrMapOvr>
  <p:transition/>
  <p:timing/>
</p:sld>
</file>

<file path=ppt/slides/slide12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3" name="矩形 2"/>
          <p:cNvSpPr/>
          <p:nvPr/>
        </p:nvSpPr>
        <p:spPr>
          <a:xfrm>
            <a:off x="914536" y="2311429"/>
            <a:ext cx="10362928" cy="23069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Aft>
                <a:spcPct val="0"/>
              </a:spcAft>
              <a:tabLst>
                <a:tab pos="1188085"/>
                <a:tab pos="2163445"/>
                <a:tab pos="3142615"/>
                <a:tab pos="4190365"/>
              </a:tabLst>
            </a:pPr>
            <a:r>
              <a:rPr lang="zh-CN" altLang="zh-CN" sz="3200">
                <a:latin typeface="楷体" panose="02010609060101010101" charset="-122"/>
                <a:ea typeface="楷体"/>
              </a:rPr>
              <a:t>罗马城建立</a:t>
            </a:r>
            <a:r>
              <a:rPr lang="en-US" altLang="zh-CN" sz="3200">
                <a:latin typeface="楷体" panose="02010609060101010101" charset="-122"/>
                <a:ea typeface="楷体"/>
              </a:rPr>
              <a:t>(</a:t>
            </a:r>
            <a:r>
              <a:rPr lang="zh-CN" altLang="zh-CN" sz="3200">
                <a:latin typeface="楷体" panose="02010609060101010101" charset="-122"/>
                <a:ea typeface="楷体"/>
              </a:rPr>
              <a:t>公元前</a:t>
            </a:r>
            <a:r>
              <a:rPr lang="en-US" altLang="zh-CN" sz="3200">
                <a:latin typeface="楷体" panose="02010609060101010101" charset="-122"/>
                <a:ea typeface="楷体"/>
              </a:rPr>
              <a:t>8</a:t>
            </a:r>
            <a:r>
              <a:rPr lang="zh-CN" altLang="zh-CN" sz="3200">
                <a:latin typeface="楷体" panose="02010609060101010101" charset="-122"/>
                <a:ea typeface="楷体"/>
              </a:rPr>
              <a:t>世纪</a:t>
            </a:r>
            <a:r>
              <a:rPr lang="en-US" altLang="zh-CN" sz="3200">
                <a:latin typeface="楷体" panose="02010609060101010101" charset="-122"/>
                <a:ea typeface="楷体"/>
              </a:rPr>
              <a:t>)</a:t>
            </a:r>
            <a:r>
              <a:rPr lang="en-US" altLang="zh-CN" sz="3200">
                <a:solidFill>
                  <a:srgbClr val="FF0000"/>
                </a:solidFill>
                <a:latin typeface="楷体" panose="02010609060101010101" charset="-122"/>
                <a:ea typeface="楷体"/>
              </a:rPr>
              <a:t>→</a:t>
            </a:r>
            <a:r>
              <a:rPr lang="zh-CN" altLang="zh-CN" sz="3200">
                <a:latin typeface="楷体" panose="02010609060101010101" charset="-122"/>
                <a:ea typeface="楷体"/>
              </a:rPr>
              <a:t>罗马共和国建立</a:t>
            </a:r>
            <a:r>
              <a:rPr lang="en-US" altLang="zh-CN" sz="3200">
                <a:latin typeface="楷体" panose="02010609060101010101" charset="-122"/>
                <a:ea typeface="楷体"/>
              </a:rPr>
              <a:t>(</a:t>
            </a:r>
            <a:r>
              <a:rPr lang="zh-CN" altLang="zh-CN" sz="3200">
                <a:latin typeface="楷体" panose="02010609060101010101" charset="-122"/>
                <a:ea typeface="楷体"/>
              </a:rPr>
              <a:t>公元前</a:t>
            </a:r>
            <a:r>
              <a:rPr lang="en-US" altLang="zh-CN" sz="3200">
                <a:latin typeface="楷体" panose="02010609060101010101" charset="-122"/>
                <a:ea typeface="楷体"/>
              </a:rPr>
              <a:t>509</a:t>
            </a:r>
            <a:r>
              <a:rPr lang="zh-CN" altLang="zh-CN" sz="3200">
                <a:latin typeface="楷体" panose="02010609060101010101" charset="-122"/>
                <a:ea typeface="楷体"/>
              </a:rPr>
              <a:t>年</a:t>
            </a:r>
            <a:r>
              <a:rPr lang="en-US" altLang="zh-CN" sz="3200">
                <a:latin typeface="楷体" panose="02010609060101010101" charset="-122"/>
                <a:ea typeface="楷体"/>
              </a:rPr>
              <a:t>)</a:t>
            </a:r>
            <a:r>
              <a:rPr lang="en-US" altLang="zh-CN" sz="3200">
                <a:solidFill>
                  <a:srgbClr val="FF0000"/>
                </a:solidFill>
                <a:latin typeface="楷体" panose="02010609060101010101" charset="-122"/>
                <a:ea typeface="楷体"/>
              </a:rPr>
              <a:t>→</a:t>
            </a:r>
            <a:r>
              <a:rPr lang="zh-CN" altLang="zh-CN" sz="3200">
                <a:latin typeface="楷体" panose="02010609060101010101" charset="-122"/>
                <a:ea typeface="楷体"/>
              </a:rPr>
              <a:t>称霸地中海</a:t>
            </a:r>
            <a:r>
              <a:rPr lang="en-US" altLang="zh-CN" sz="3200">
                <a:latin typeface="楷体" panose="02010609060101010101" charset="-122"/>
                <a:ea typeface="楷体"/>
              </a:rPr>
              <a:t>(</a:t>
            </a:r>
            <a:r>
              <a:rPr lang="zh-CN" altLang="zh-CN" sz="3200">
                <a:latin typeface="楷体" panose="02010609060101010101" charset="-122"/>
                <a:ea typeface="楷体"/>
              </a:rPr>
              <a:t>公元前</a:t>
            </a:r>
            <a:r>
              <a:rPr lang="en-US" altLang="zh-CN" sz="3200">
                <a:latin typeface="楷体" panose="02010609060101010101" charset="-122"/>
                <a:ea typeface="楷体"/>
              </a:rPr>
              <a:t>2</a:t>
            </a:r>
            <a:r>
              <a:rPr lang="zh-CN" altLang="zh-CN" sz="3200">
                <a:latin typeface="楷体" panose="02010609060101010101" charset="-122"/>
                <a:ea typeface="楷体"/>
              </a:rPr>
              <a:t>世纪</a:t>
            </a:r>
            <a:r>
              <a:rPr lang="en-US" altLang="zh-CN" sz="3200">
                <a:latin typeface="楷体" panose="02010609060101010101" charset="-122"/>
                <a:ea typeface="楷体"/>
              </a:rPr>
              <a:t>)</a:t>
            </a:r>
            <a:r>
              <a:rPr lang="en-US" altLang="zh-CN" sz="3200">
                <a:solidFill>
                  <a:srgbClr val="FF0000"/>
                </a:solidFill>
                <a:latin typeface="楷体" panose="02010609060101010101" charset="-122"/>
                <a:ea typeface="楷体"/>
              </a:rPr>
              <a:t>→</a:t>
            </a:r>
            <a:r>
              <a:rPr lang="zh-CN" altLang="zh-CN" sz="3200">
                <a:latin typeface="楷体" panose="02010609060101010101" charset="-122"/>
                <a:ea typeface="楷体"/>
              </a:rPr>
              <a:t>罗马帝国建立</a:t>
            </a:r>
            <a:r>
              <a:rPr lang="en-US" altLang="zh-CN" sz="3200">
                <a:latin typeface="楷体" panose="02010609060101010101" charset="-122"/>
                <a:ea typeface="楷体"/>
              </a:rPr>
              <a:t>(</a:t>
            </a:r>
            <a:r>
              <a:rPr lang="zh-CN" altLang="zh-CN" sz="3200">
                <a:latin typeface="楷体" panose="02010609060101010101" charset="-122"/>
                <a:ea typeface="楷体"/>
              </a:rPr>
              <a:t>公元前</a:t>
            </a:r>
            <a:r>
              <a:rPr lang="en-US" altLang="zh-CN" sz="3200">
                <a:latin typeface="楷体" panose="02010609060101010101" charset="-122"/>
                <a:ea typeface="楷体"/>
              </a:rPr>
              <a:t>27</a:t>
            </a:r>
            <a:r>
              <a:rPr lang="zh-CN" altLang="zh-CN" sz="3200">
                <a:latin typeface="楷体" panose="02010609060101010101" charset="-122"/>
                <a:ea typeface="楷体"/>
              </a:rPr>
              <a:t>年</a:t>
            </a:r>
            <a:r>
              <a:rPr lang="en-US" altLang="zh-CN" sz="3200">
                <a:latin typeface="楷体" panose="02010609060101010101" charset="-122"/>
                <a:ea typeface="楷体"/>
              </a:rPr>
              <a:t>)</a:t>
            </a:r>
            <a:r>
              <a:rPr lang="en-US" altLang="zh-CN" sz="3200">
                <a:solidFill>
                  <a:srgbClr val="FF0000"/>
                </a:solidFill>
                <a:latin typeface="楷体" panose="02010609060101010101" charset="-122"/>
                <a:ea typeface="楷体"/>
              </a:rPr>
              <a:t>→</a:t>
            </a:r>
            <a:r>
              <a:rPr lang="zh-CN" altLang="zh-CN" sz="3200">
                <a:latin typeface="楷体" panose="02010609060101010101" charset="-122"/>
                <a:ea typeface="楷体"/>
              </a:rPr>
              <a:t>帝国分裂</a:t>
            </a:r>
            <a:r>
              <a:rPr lang="en-US" altLang="zh-CN" sz="3200">
                <a:latin typeface="楷体" panose="02010609060101010101" charset="-122"/>
                <a:ea typeface="楷体"/>
              </a:rPr>
              <a:t>(4</a:t>
            </a:r>
            <a:r>
              <a:rPr lang="zh-CN" altLang="zh-CN" sz="3200">
                <a:latin typeface="楷体" panose="02010609060101010101" charset="-122"/>
                <a:ea typeface="楷体"/>
              </a:rPr>
              <a:t>世纪末</a:t>
            </a:r>
            <a:r>
              <a:rPr lang="en-US" altLang="zh-CN" sz="3200">
                <a:latin typeface="楷体" panose="02010609060101010101" charset="-122"/>
                <a:ea typeface="楷体"/>
              </a:rPr>
              <a:t>)</a:t>
            </a:r>
            <a:r>
              <a:rPr lang="en-US" altLang="zh-CN" sz="3200">
                <a:solidFill>
                  <a:srgbClr val="FF0000"/>
                </a:solidFill>
                <a:latin typeface="楷体" panose="02010609060101010101" charset="-122"/>
                <a:ea typeface="楷体"/>
              </a:rPr>
              <a:t>→</a:t>
            </a:r>
            <a:r>
              <a:rPr lang="zh-CN" altLang="zh-CN" sz="3200">
                <a:latin typeface="楷体" panose="02010609060101010101" charset="-122"/>
                <a:ea typeface="楷体"/>
              </a:rPr>
              <a:t>西罗马帝国灭亡</a:t>
            </a:r>
            <a:r>
              <a:rPr lang="en-US" altLang="zh-CN" sz="3200">
                <a:latin typeface="楷体" panose="02010609060101010101" charset="-122"/>
                <a:ea typeface="楷体"/>
              </a:rPr>
              <a:t>(476</a:t>
            </a:r>
            <a:r>
              <a:rPr lang="zh-CN" altLang="zh-CN" sz="3200">
                <a:latin typeface="楷体" panose="02010609060101010101" charset="-122"/>
                <a:ea typeface="楷体"/>
              </a:rPr>
              <a:t>年</a:t>
            </a:r>
            <a:r>
              <a:rPr lang="en-US" altLang="zh-CN" sz="3200">
                <a:latin typeface="楷体" panose="02010609060101010101" charset="-122"/>
                <a:ea typeface="楷体"/>
              </a:rPr>
              <a:t>)</a:t>
            </a:r>
            <a:endParaRPr lang="zh-CN" altLang="zh-CN" sz="3200">
              <a:latin typeface="楷体" panose="02010609060101010101" charset="-122"/>
              <a:ea typeface="楷体"/>
            </a:endParaRPr>
          </a:p>
        </p:txBody>
      </p:sp>
      <p:sp>
        <p:nvSpPr>
          <p:cNvPr id="4" name="矩形 3"/>
          <p:cNvSpPr/>
          <p:nvPr/>
        </p:nvSpPr>
        <p:spPr>
          <a:xfrm>
            <a:off x="1117731" y="1193859"/>
            <a:ext cx="4674235" cy="5835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Aft>
                <a:spcPct val="0"/>
              </a:spcAft>
              <a:tabLst>
                <a:tab pos="1188085"/>
                <a:tab pos="2163445"/>
                <a:tab pos="3142615"/>
                <a:tab pos="4190365"/>
              </a:tabLst>
            </a:pPr>
            <a:r>
              <a:rPr lang="zh-CN" altLang="zh-CN" sz="3200" b="1">
                <a:solidFill>
                  <a:srgbClr val="000000"/>
                </a:solidFill>
                <a:effectLst/>
                <a:latin typeface="NEU-BZ-S92"/>
                <a:cs typeface="Times New Roman" panose="02020603050405020304" charset="0"/>
              </a:rPr>
              <a:t>【罗马历史的发展脉络】</a:t>
            </a:r>
            <a:endParaRPr lang="zh-CN" altLang="zh-CN" sz="3200" b="1">
              <a:solidFill>
                <a:srgbClr val="000000"/>
              </a:solidFill>
              <a:effectLst/>
              <a:latin typeface="NEU-BZ-S92"/>
              <a:ea typeface="方正书宋_GBK" panose="03000509000000000000" charset="-122"/>
              <a:cs typeface="Times New Roman" panose="02020603050405020304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aphicFrame>
        <p:nvGraphicFramePr>
          <p:cNvPr id="2" name="表格 1"/>
          <p:cNvGraphicFramePr>
            <a:graphicFrameLocks noGrp="1"/>
          </p:cNvGraphicFramePr>
          <p:nvPr/>
        </p:nvGraphicFramePr>
        <p:xfrm>
          <a:off x="105833" y="2192867"/>
          <a:ext cx="11979910" cy="46532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764665"/>
                <a:gridCol w="5721350"/>
                <a:gridCol w="4493895"/>
              </a:tblGrid>
              <a:tr h="569595">
                <a:tc>
                  <a:txBody>
                    <a:bodyPr vert="horz" wrap="square"/>
                    <a:lstStyle/>
                    <a:p>
                      <a:pPr algn="ctr">
                        <a:buNone/>
                      </a:pPr>
                      <a:r>
                        <a:rPr lang="zh-CN" altLang="en-US" sz="2935">
                          <a:latin typeface="黑体" panose="02010609060101010101" pitchFamily="49" charset="-122"/>
                          <a:ea typeface="黑体" panose="02010609060101010101" pitchFamily="49" charset="-122"/>
                          <a:sym typeface="+mn-ea"/>
                        </a:rPr>
                        <a:t>类型</a:t>
                      </a:r>
                    </a:p>
                  </a:txBody>
                  <a:tcPr marL="121920" marR="121920" marT="60960" marB="60960" anchor="ctr"/>
                </a:tc>
                <a:tc>
                  <a:txBody>
                    <a:bodyPr vert="horz" wrap="square"/>
                    <a:lstStyle/>
                    <a:p>
                      <a:pPr algn="ctr">
                        <a:buNone/>
                      </a:pPr>
                      <a:r>
                        <a:rPr lang="zh-CN" altLang="en-US" sz="2935"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东方文明</a:t>
                      </a:r>
                    </a:p>
                  </a:txBody>
                  <a:tcPr marL="121920" marR="121920" marT="60960" marB="60960" anchor="ctr"/>
                </a:tc>
                <a:tc>
                  <a:txBody>
                    <a:bodyPr vert="horz" wrap="square"/>
                    <a:lstStyle/>
                    <a:p>
                      <a:pPr algn="ctr">
                        <a:buNone/>
                      </a:pPr>
                      <a:r>
                        <a:rPr lang="zh-CN" altLang="en-US" sz="2935">
                          <a:latin typeface="黑体" panose="02010609060101010101" pitchFamily="49" charset="-122"/>
                          <a:ea typeface="黑体" panose="02010609060101010101" pitchFamily="49" charset="-122"/>
                          <a:sym typeface="+mn-ea"/>
                        </a:rPr>
                        <a:t>西方文明</a:t>
                      </a:r>
                    </a:p>
                  </a:txBody>
                  <a:tcPr marL="121920" marR="121920" marT="60960" marB="60960" anchor="ctr"/>
                </a:tc>
              </a:tr>
              <a:tr h="1017270">
                <a:tc>
                  <a:txBody>
                    <a:bodyPr vert="horz" wrap="square"/>
                    <a:lstStyle/>
                    <a:p>
                      <a:pPr algn="ctr">
                        <a:buNone/>
                      </a:pPr>
                      <a:r>
                        <a:rPr lang="zh-CN" altLang="en-US" sz="2935">
                          <a:latin typeface="黑体" panose="02010609060101010101" pitchFamily="49" charset="-122"/>
                          <a:ea typeface="黑体" panose="02010609060101010101" pitchFamily="49" charset="-122"/>
                          <a:sym typeface="+mn-ea"/>
                        </a:rPr>
                        <a:t>典型代表</a:t>
                      </a:r>
                    </a:p>
                  </a:txBody>
                  <a:tcPr marL="121920" marR="121920" marT="60960" marB="60960" anchor="ctr"/>
                </a:tc>
                <a:tc>
                  <a:txBody>
                    <a:bodyPr vert="horz" wrap="square"/>
                    <a:lstStyle/>
                    <a:p>
                      <a:pPr algn="ctr">
                        <a:buNone/>
                      </a:pPr>
                      <a:r>
                        <a:rPr lang="zh-CN" altLang="en-US" sz="2935" smtClean="0">
                          <a:latin typeface="楷体" panose="02010609060101010101" charset="-122"/>
                          <a:ea typeface="楷体"/>
                          <a:sym typeface="+mn-ea"/>
                        </a:rPr>
                        <a:t>古埃及</a:t>
                      </a:r>
                      <a:r>
                        <a:rPr lang="zh-CN" altLang="en-US" sz="2935">
                          <a:latin typeface="楷体" panose="02010609060101010101" charset="-122"/>
                          <a:ea typeface="楷体"/>
                          <a:sym typeface="+mn-ea"/>
                        </a:rPr>
                        <a:t>、古巴比伦、</a:t>
                      </a:r>
                      <a:r>
                        <a:rPr lang="zh-CN" altLang="en-US" sz="2935" smtClean="0">
                          <a:latin typeface="楷体" panose="02010609060101010101" charset="-122"/>
                          <a:ea typeface="楷体"/>
                          <a:sym typeface="+mn-ea"/>
                        </a:rPr>
                        <a:t>古印度、中国</a:t>
                      </a:r>
                      <a:endParaRPr lang="zh-CN" altLang="en-US" sz="2935">
                        <a:latin typeface="楷体" panose="02010609060101010101" charset="-122"/>
                        <a:ea typeface="楷体"/>
                        <a:sym typeface="+mn-ea"/>
                      </a:endParaRPr>
                    </a:p>
                  </a:txBody>
                  <a:tcPr marL="121920" marR="121920" marT="60960" marB="60960" anchor="ctr"/>
                </a:tc>
                <a:tc>
                  <a:txBody>
                    <a:bodyPr vert="horz" wrap="square"/>
                    <a:lstStyle/>
                    <a:p>
                      <a:pPr algn="ctr">
                        <a:buNone/>
                      </a:pPr>
                      <a:r>
                        <a:rPr lang="zh-CN" altLang="en-US" sz="2935">
                          <a:latin typeface="楷体" panose="02010609060101010101" charset="-122"/>
                          <a:ea typeface="楷体"/>
                          <a:sym typeface="+mn-ea"/>
                        </a:rPr>
                        <a:t>古希腊、古罗马</a:t>
                      </a:r>
                    </a:p>
                  </a:txBody>
                  <a:tcPr marL="121920" marR="121920" marT="60960" marB="60960" anchor="ctr"/>
                </a:tc>
              </a:tr>
              <a:tr h="840105">
                <a:tc>
                  <a:txBody>
                    <a:bodyPr vert="horz" wrap="square"/>
                    <a:lstStyle/>
                    <a:p>
                      <a:pPr algn="ctr">
                        <a:buNone/>
                      </a:pPr>
                      <a:r>
                        <a:rPr lang="zh-CN" altLang="en-US" sz="2935">
                          <a:latin typeface="黑体" panose="02010609060101010101" pitchFamily="49" charset="-122"/>
                          <a:ea typeface="黑体" panose="02010609060101010101" pitchFamily="49" charset="-122"/>
                          <a:sym typeface="+mn-ea"/>
                        </a:rPr>
                        <a:t>发源地</a:t>
                      </a:r>
                    </a:p>
                  </a:txBody>
                  <a:tcPr marL="121920" marR="121920" marT="60960" marB="60960" anchor="ctr"/>
                </a:tc>
                <a:tc>
                  <a:txBody>
                    <a:bodyPr vert="horz" wrap="square"/>
                    <a:lstStyle/>
                    <a:p>
                      <a:pPr algn="ctr">
                        <a:buNone/>
                      </a:pPr>
                      <a:r>
                        <a:rPr lang="zh-CN" altLang="en-US" sz="2935">
                          <a:latin typeface="楷体" panose="02010609060101010101" charset="-122"/>
                          <a:ea typeface="楷体"/>
                          <a:sym typeface="+mn-ea"/>
                        </a:rPr>
                        <a:t>大河流域</a:t>
                      </a:r>
                    </a:p>
                  </a:txBody>
                  <a:tcPr marL="121920" marR="121920" marT="60960" marB="60960" anchor="ctr"/>
                </a:tc>
                <a:tc>
                  <a:txBody>
                    <a:bodyPr vert="horz" wrap="square"/>
                    <a:lstStyle/>
                    <a:p>
                      <a:pPr algn="ctr">
                        <a:buNone/>
                      </a:pPr>
                      <a:r>
                        <a:rPr lang="zh-CN" altLang="en-US" sz="2935">
                          <a:latin typeface="楷体" panose="02010609060101010101" charset="-122"/>
                          <a:ea typeface="楷体"/>
                          <a:sym typeface="+mn-ea"/>
                        </a:rPr>
                        <a:t>地中海沿岸</a:t>
                      </a:r>
                    </a:p>
                  </a:txBody>
                  <a:tcPr marL="121920" marR="121920" marT="60960" marB="60960" anchor="ctr"/>
                </a:tc>
              </a:tr>
              <a:tr h="1209040">
                <a:tc>
                  <a:txBody>
                    <a:bodyPr vert="horz" wrap="square"/>
                    <a:lstStyle/>
                    <a:p>
                      <a:pPr algn="ctr">
                        <a:buNone/>
                      </a:pPr>
                      <a:r>
                        <a:rPr lang="zh-CN" altLang="en-US" sz="2935">
                          <a:latin typeface="黑体" panose="02010609060101010101" pitchFamily="49" charset="-122"/>
                          <a:ea typeface="黑体" panose="02010609060101010101" pitchFamily="49" charset="-122"/>
                          <a:sym typeface="+mn-ea"/>
                        </a:rPr>
                        <a:t>文明成果</a:t>
                      </a:r>
                    </a:p>
                  </a:txBody>
                  <a:tcPr marL="121920" marR="121920" marT="60960" marB="60960" anchor="ctr"/>
                </a:tc>
                <a:tc>
                  <a:txBody>
                    <a:bodyPr vert="horz" wrap="square"/>
                    <a:lstStyle/>
                    <a:p>
                      <a:pPr algn="ctr">
                        <a:buNone/>
                      </a:pPr>
                      <a:r>
                        <a:rPr lang="zh-CN" altLang="en-US" sz="2935">
                          <a:latin typeface="楷体" panose="02010609060101010101" charset="-122"/>
                          <a:ea typeface="楷体"/>
                          <a:sym typeface="+mn-ea"/>
                        </a:rPr>
                        <a:t>金字塔、《汉谟拉比法典》、种姓制度、青铜文明</a:t>
                      </a:r>
                    </a:p>
                  </a:txBody>
                  <a:tcPr marL="121920" marR="121920" marT="60960" marB="60960" anchor="ctr"/>
                </a:tc>
                <a:tc>
                  <a:txBody>
                    <a:bodyPr vert="horz" wrap="square"/>
                    <a:lstStyle/>
                    <a:p>
                      <a:pPr algn="ctr">
                        <a:buNone/>
                      </a:pPr>
                      <a:r>
                        <a:rPr lang="zh-CN" altLang="en-US" sz="2935">
                          <a:latin typeface="楷体" panose="02010609060101010101" charset="-122"/>
                          <a:ea typeface="楷体"/>
                          <a:sym typeface="+mn-ea"/>
                        </a:rPr>
                        <a:t>奴隶主民主政治</a:t>
                      </a:r>
                    </a:p>
                  </a:txBody>
                  <a:tcPr marL="121920" marR="121920" marT="60960" marB="60960" anchor="ctr"/>
                </a:tc>
              </a:tr>
              <a:tr h="1017270">
                <a:tc>
                  <a:txBody>
                    <a:bodyPr vert="horz" wrap="square"/>
                    <a:lstStyle/>
                    <a:p>
                      <a:pPr algn="ctr">
                        <a:buNone/>
                      </a:pPr>
                      <a:r>
                        <a:rPr lang="zh-CN" altLang="en-US" sz="2935">
                          <a:latin typeface="黑体" panose="02010609060101010101" pitchFamily="49" charset="-122"/>
                          <a:ea typeface="黑体" panose="02010609060101010101" pitchFamily="49" charset="-122"/>
                          <a:sym typeface="+mn-ea"/>
                        </a:rPr>
                        <a:t>基本特征</a:t>
                      </a:r>
                    </a:p>
                  </a:txBody>
                  <a:tcPr marL="121920" marR="121920" marT="60960" marB="60960" anchor="ctr"/>
                </a:tc>
                <a:tc>
                  <a:txBody>
                    <a:bodyPr vert="horz" wrap="square"/>
                    <a:lstStyle/>
                    <a:p>
                      <a:pPr algn="ctr">
                        <a:buNone/>
                      </a:pPr>
                      <a:r>
                        <a:rPr lang="zh-CN" altLang="en-US" sz="2935">
                          <a:latin typeface="楷体" panose="02010609060101010101" charset="-122"/>
                          <a:ea typeface="楷体"/>
                          <a:sym typeface="+mn-ea"/>
                        </a:rPr>
                        <a:t>经济：农业经济  </a:t>
                      </a:r>
                    </a:p>
                    <a:p>
                      <a:pPr algn="ctr">
                        <a:buNone/>
                      </a:pPr>
                      <a:r>
                        <a:rPr lang="zh-CN" altLang="en-US" sz="2935">
                          <a:latin typeface="楷体" panose="02010609060101010101" charset="-122"/>
                          <a:ea typeface="楷体"/>
                          <a:sym typeface="+mn-ea"/>
                        </a:rPr>
                        <a:t>政治：中央集权</a:t>
                      </a:r>
                    </a:p>
                  </a:txBody>
                  <a:tcPr marL="121920" marR="121920" marT="60960" marB="60960" anchor="ctr"/>
                </a:tc>
                <a:tc>
                  <a:txBody>
                    <a:bodyPr vert="horz" wrap="square"/>
                    <a:lstStyle/>
                    <a:p>
                      <a:pPr algn="ctr">
                        <a:buNone/>
                      </a:pPr>
                      <a:r>
                        <a:rPr lang="zh-CN" altLang="en-US" sz="2935">
                          <a:latin typeface="楷体" panose="02010609060101010101" charset="-122"/>
                          <a:ea typeface="楷体"/>
                          <a:sym typeface="+mn-ea"/>
                        </a:rPr>
                        <a:t>经济：工商业发达</a:t>
                      </a:r>
                    </a:p>
                    <a:p>
                      <a:pPr algn="ctr">
                        <a:buNone/>
                      </a:pPr>
                      <a:r>
                        <a:rPr lang="zh-CN" altLang="en-US" sz="2935">
                          <a:latin typeface="楷体" panose="02010609060101010101" charset="-122"/>
                          <a:ea typeface="楷体"/>
                          <a:sym typeface="+mn-ea"/>
                        </a:rPr>
                        <a:t>政治：民主政治</a:t>
                      </a:r>
                    </a:p>
                  </a:txBody>
                  <a:tcPr marL="121920" marR="121920" marT="60960" marB="60960" anchor="ctr"/>
                </a:tc>
              </a:tr>
            </a:tbl>
          </a:graphicData>
        </a:graphic>
      </p:graphicFrame>
      <p:sp>
        <p:nvSpPr>
          <p:cNvPr id="3" name="文本框 2"/>
          <p:cNvSpPr txBox="1"/>
          <p:nvPr/>
        </p:nvSpPr>
        <p:spPr>
          <a:xfrm>
            <a:off x="522817" y="1530351"/>
            <a:ext cx="9137649" cy="63881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/>
            <a:r>
              <a:rPr lang="zh-CN" altLang="en-US" sz="3465" noProof="1">
                <a:latin typeface="黑体" panose="02010609060101010101" pitchFamily="49" charset="-122"/>
                <a:ea typeface="黑体" panose="02010609060101010101" pitchFamily="49" charset="-122"/>
              </a:rPr>
              <a:t>【异同比较】</a:t>
            </a:r>
            <a:r>
              <a:rPr lang="zh-CN" altLang="en-US" sz="3555" noProof="1">
                <a:solidFill>
                  <a:srgbClr val="FF0000"/>
                </a:solidFill>
                <a:latin typeface="楷体" panose="02010609060101010101" charset="-122"/>
                <a:ea typeface="楷体"/>
              </a:rPr>
              <a:t>古代东西方文明有何不同</a:t>
            </a:r>
          </a:p>
        </p:txBody>
      </p:sp>
      <p:grpSp>
        <p:nvGrpSpPr>
          <p:cNvPr id="7" name="组合 6"/>
          <p:cNvGrpSpPr/>
          <p:nvPr/>
        </p:nvGrpSpPr>
        <p:grpSpPr>
          <a:xfrm>
            <a:off x="304952" y="354004"/>
            <a:ext cx="3983567" cy="680297"/>
            <a:chOff x="774" y="1020"/>
            <a:chExt cx="4704" cy="803"/>
          </a:xfrm>
        </p:grpSpPr>
        <p:pic>
          <p:nvPicPr>
            <p:cNvPr id="8" name="图片 2" descr="面对面版式标 (9)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774" y="1020"/>
              <a:ext cx="3173" cy="80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9" name="文本框 4"/>
            <p:cNvSpPr txBox="1">
              <a:spLocks noChangeArrowheads="1"/>
            </p:cNvSpPr>
            <p:nvPr/>
          </p:nvSpPr>
          <p:spPr bwMode="auto">
            <a:xfrm>
              <a:off x="1692" y="1108"/>
              <a:ext cx="3786" cy="5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/>
            <a:p>
              <a:r>
                <a:rPr lang="zh-CN" altLang="en-US" sz="2665" b="1">
                  <a:solidFill>
                    <a:srgbClr val="FFFF00"/>
                  </a:solidFill>
                  <a:latin typeface="黑体" panose="02010609060101010101" pitchFamily="49" charset="-122"/>
                  <a:ea typeface="黑体" panose="02010609060101010101" pitchFamily="49" charset="-122"/>
                  <a:sym typeface="微软雅黑" panose="020b0503020204020204" charset="-122"/>
                </a:rPr>
                <a:t>拓展提升</a:t>
              </a:r>
            </a:p>
          </p:txBody>
        </p:sp>
      </p:grpSp>
    </p:spTree>
    <p:custDataLst>
      <p:tags r:id="rId3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3" name="矩形 2"/>
          <p:cNvSpPr/>
          <p:nvPr/>
        </p:nvSpPr>
        <p:spPr>
          <a:xfrm>
            <a:off x="406549" y="1397053"/>
            <a:ext cx="11175707" cy="32918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r>
              <a:rPr lang="en-US" altLang="zh-CN" sz="3465"/>
              <a:t>1</a:t>
            </a:r>
            <a:r>
              <a:rPr lang="zh-CN" altLang="en-US" sz="3465"/>
              <a:t>．历史叙述和历史评价是历史学的基本要素。下列表述属于历史评价的是（    ）</a:t>
            </a:r>
          </a:p>
          <a:p>
            <a:r>
              <a:rPr lang="en-US" altLang="zh-CN" sz="3465"/>
              <a:t>A</a:t>
            </a:r>
            <a:r>
              <a:rPr lang="zh-CN" altLang="en-US" sz="3465"/>
              <a:t>．公元前</a:t>
            </a:r>
            <a:r>
              <a:rPr lang="en-US" altLang="zh-CN" sz="3465"/>
              <a:t>450</a:t>
            </a:r>
            <a:r>
              <a:rPr lang="zh-CN" altLang="en-US" sz="3465"/>
              <a:t>年</a:t>
            </a:r>
            <a:r>
              <a:rPr lang="zh-CN" altLang="en-US" sz="3465" smtClean="0"/>
              <a:t>左右，罗马</a:t>
            </a:r>
            <a:r>
              <a:rPr lang="zh-CN" altLang="en-US" sz="3465"/>
              <a:t>颁布</a:t>
            </a:r>
            <a:r>
              <a:rPr lang="en-US" altLang="zh-CN" sz="3465"/>
              <a:t>《</a:t>
            </a:r>
            <a:r>
              <a:rPr lang="zh-CN" altLang="en-US" sz="3465"/>
              <a:t>十二铜表法</a:t>
            </a:r>
            <a:r>
              <a:rPr lang="en-US" altLang="zh-CN" sz="3465"/>
              <a:t>》</a:t>
            </a:r>
          </a:p>
          <a:p>
            <a:r>
              <a:rPr lang="en-US" altLang="zh-CN" sz="3465"/>
              <a:t>B</a:t>
            </a:r>
            <a:r>
              <a:rPr lang="zh-CN" altLang="en-US" sz="3465"/>
              <a:t>． 斯巴达克起义沉重打击了罗马共和国的统治</a:t>
            </a:r>
          </a:p>
          <a:p>
            <a:r>
              <a:rPr lang="en-US" altLang="zh-CN" sz="3465"/>
              <a:t>C</a:t>
            </a:r>
            <a:r>
              <a:rPr lang="zh-CN" altLang="en-US" sz="3465"/>
              <a:t>．公元前</a:t>
            </a:r>
            <a:r>
              <a:rPr lang="en-US" altLang="zh-CN" sz="3465"/>
              <a:t>27</a:t>
            </a:r>
            <a:r>
              <a:rPr lang="zh-CN" altLang="en-US" sz="3465" smtClean="0"/>
              <a:t>年，罗马帝国</a:t>
            </a:r>
            <a:r>
              <a:rPr lang="zh-CN" altLang="en-US" sz="3465"/>
              <a:t>建立</a:t>
            </a:r>
          </a:p>
          <a:p>
            <a:r>
              <a:rPr lang="en-US" altLang="zh-CN" sz="3465"/>
              <a:t>D</a:t>
            </a:r>
            <a:r>
              <a:rPr lang="zh-CN" altLang="en-US" sz="3465"/>
              <a:t>．</a:t>
            </a:r>
            <a:r>
              <a:rPr lang="en-US" altLang="zh-CN" sz="3465"/>
              <a:t>476</a:t>
            </a:r>
            <a:r>
              <a:rPr lang="zh-CN" altLang="en-US" sz="3465" smtClean="0"/>
              <a:t>年，西</a:t>
            </a:r>
            <a:r>
              <a:rPr lang="zh-CN" altLang="en-US" sz="3465"/>
              <a:t>罗马帝国灭亡</a:t>
            </a:r>
          </a:p>
        </p:txBody>
      </p:sp>
      <p:sp>
        <p:nvSpPr>
          <p:cNvPr id="4" name="文本框 3"/>
          <p:cNvSpPr txBox="1">
            <a:spLocks noChangeArrowheads="1"/>
          </p:cNvSpPr>
          <p:nvPr/>
        </p:nvSpPr>
        <p:spPr bwMode="auto">
          <a:xfrm>
            <a:off x="4470443" y="1905040"/>
            <a:ext cx="556688" cy="6661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r>
              <a:rPr lang="en-US" altLang="zh-CN" sz="3735">
                <a:solidFill>
                  <a:srgbClr val="FF0000"/>
                </a:solidFill>
              </a:rPr>
              <a:t>B</a:t>
            </a:r>
          </a:p>
        </p:txBody>
      </p:sp>
      <p:grpSp>
        <p:nvGrpSpPr>
          <p:cNvPr id="5" name="组合 4"/>
          <p:cNvGrpSpPr/>
          <p:nvPr/>
        </p:nvGrpSpPr>
        <p:grpSpPr>
          <a:xfrm>
            <a:off x="304952" y="354004"/>
            <a:ext cx="3983567" cy="680297"/>
            <a:chOff x="774" y="1020"/>
            <a:chExt cx="4704" cy="803"/>
          </a:xfrm>
        </p:grpSpPr>
        <p:pic>
          <p:nvPicPr>
            <p:cNvPr id="6" name="图片 2" descr="面对面版式标 (9)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774" y="1020"/>
              <a:ext cx="3173" cy="80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7" name="文本框 4"/>
            <p:cNvSpPr txBox="1">
              <a:spLocks noChangeArrowheads="1"/>
            </p:cNvSpPr>
            <p:nvPr/>
          </p:nvSpPr>
          <p:spPr bwMode="auto">
            <a:xfrm>
              <a:off x="1692" y="1108"/>
              <a:ext cx="3786" cy="5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/>
            <a:p>
              <a:r>
                <a:rPr lang="zh-CN" altLang="en-US" sz="2665" b="1">
                  <a:solidFill>
                    <a:srgbClr val="FFFF00"/>
                  </a:solidFill>
                  <a:latin typeface="黑体" panose="02010609060101010101" pitchFamily="49" charset="-122"/>
                  <a:ea typeface="黑体" panose="02010609060101010101" pitchFamily="49" charset="-122"/>
                  <a:sym typeface="微软雅黑" panose="020b0503020204020204" charset="-122"/>
                </a:rPr>
                <a:t>综合训练</a:t>
              </a: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文本框 1"/>
          <p:cNvSpPr txBox="1">
            <a:spLocks noChangeArrowheads="1"/>
          </p:cNvSpPr>
          <p:nvPr/>
        </p:nvSpPr>
        <p:spPr bwMode="auto">
          <a:xfrm>
            <a:off x="1005417" y="1234017"/>
            <a:ext cx="9814983" cy="3825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altLang="zh-CN" sz="3465"/>
              <a:t>2</a:t>
            </a:r>
            <a:r>
              <a:rPr lang="zh-CN" altLang="en-US" sz="3465"/>
              <a:t>.公元前5世纪的剧作家阿里斯托芬</a:t>
            </a:r>
            <a:r>
              <a:rPr lang="zh-CN" altLang="en-US" sz="3465" smtClean="0"/>
              <a:t>提到，雅典</a:t>
            </a:r>
            <a:r>
              <a:rPr lang="zh-CN" altLang="en-US" sz="3465"/>
              <a:t>政府有时会让行使警察职能的公共</a:t>
            </a:r>
            <a:r>
              <a:rPr lang="zh-CN" altLang="en-US" sz="3465" smtClean="0"/>
              <a:t>奴隶，用</a:t>
            </a:r>
            <a:r>
              <a:rPr lang="zh-CN" altLang="en-US" sz="3465"/>
              <a:t>染成红色的绳子驱使公民去参加公民大会。如果有人因此在衣服上留下红色</a:t>
            </a:r>
            <a:r>
              <a:rPr lang="zh-CN" altLang="en-US" sz="3465" smtClean="0"/>
              <a:t>痕迹，他</a:t>
            </a:r>
            <a:r>
              <a:rPr lang="zh-CN" altLang="en-US" sz="3465"/>
              <a:t>将被处以罚款。这反映出当时的雅典（    ）</a:t>
            </a:r>
          </a:p>
          <a:p>
            <a:r>
              <a:rPr lang="zh-CN" altLang="en-US" sz="3465"/>
              <a:t>A. 参政是公民的义务          B. 实施残暴的统治</a:t>
            </a:r>
          </a:p>
          <a:p>
            <a:r>
              <a:rPr lang="zh-CN" altLang="en-US" sz="3465"/>
              <a:t>C. 统治遭到公民的反抗      D. 公民大会形同虚设</a:t>
            </a:r>
          </a:p>
        </p:txBody>
      </p:sp>
      <p:sp>
        <p:nvSpPr>
          <p:cNvPr id="3" name="文本框 2"/>
          <p:cNvSpPr txBox="1">
            <a:spLocks noChangeArrowheads="1"/>
          </p:cNvSpPr>
          <p:nvPr/>
        </p:nvSpPr>
        <p:spPr bwMode="auto">
          <a:xfrm>
            <a:off x="4978429" y="3327403"/>
            <a:ext cx="759883" cy="6661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altLang="zh-CN" sz="3735">
                <a:solidFill>
                  <a:srgbClr val="FF0000"/>
                </a:solidFill>
              </a:rPr>
              <a:t>A</a:t>
            </a:r>
          </a:p>
        </p:txBody>
      </p:sp>
    </p:spTree>
    <p:custDataLst>
      <p:tags r:id="rId2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文本框 1"/>
          <p:cNvSpPr txBox="1">
            <a:spLocks noChangeArrowheads="1"/>
          </p:cNvSpPr>
          <p:nvPr/>
        </p:nvSpPr>
        <p:spPr bwMode="auto">
          <a:xfrm>
            <a:off x="711341" y="1092261"/>
            <a:ext cx="9753344" cy="27584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r>
              <a:rPr lang="en-US" altLang="zh-CN" sz="3465"/>
              <a:t>3</a:t>
            </a:r>
            <a:r>
              <a:rPr lang="zh-CN" altLang="en-US" sz="3465"/>
              <a:t>.“当今有个</a:t>
            </a:r>
            <a:r>
              <a:rPr lang="zh-CN" altLang="en-US" sz="3465" smtClean="0"/>
              <a:t>趋势，人们</a:t>
            </a:r>
            <a:r>
              <a:rPr lang="zh-CN" altLang="en-US" sz="3465"/>
              <a:t>怀念她的民主</a:t>
            </a:r>
            <a:r>
              <a:rPr lang="zh-CN" altLang="en-US" sz="3465" smtClean="0"/>
              <a:t>制度，并</a:t>
            </a:r>
            <a:r>
              <a:rPr lang="zh-CN" altLang="en-US" sz="3465"/>
              <a:t>将其视为所有现代民主制度的源头。”英国历史学家约翰·索利这段话中的“她”位于（    ）</a:t>
            </a:r>
          </a:p>
          <a:p>
            <a:r>
              <a:rPr lang="zh-CN" altLang="en-US" sz="3465"/>
              <a:t>A. 亚平宁半岛           B. 印度半岛</a:t>
            </a:r>
          </a:p>
          <a:p>
            <a:r>
              <a:rPr lang="zh-CN" altLang="en-US" sz="3465"/>
              <a:t>C. 阿拉伯半岛           D. 希腊半岛</a:t>
            </a:r>
          </a:p>
        </p:txBody>
      </p:sp>
      <p:sp>
        <p:nvSpPr>
          <p:cNvPr id="3" name="文本框 2"/>
          <p:cNvSpPr txBox="1">
            <a:spLocks noChangeArrowheads="1"/>
          </p:cNvSpPr>
          <p:nvPr/>
        </p:nvSpPr>
        <p:spPr bwMode="auto">
          <a:xfrm>
            <a:off x="8432739" y="2179737"/>
            <a:ext cx="797984" cy="6661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altLang="zh-CN" sz="3735">
                <a:solidFill>
                  <a:srgbClr val="FF0000"/>
                </a:solidFill>
              </a:rPr>
              <a:t>D</a:t>
            </a:r>
          </a:p>
        </p:txBody>
      </p:sp>
    </p:spTree>
    <p:custDataLst>
      <p:tags r:id="rId2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3" name="矩形 2"/>
          <p:cNvSpPr/>
          <p:nvPr/>
        </p:nvSpPr>
        <p:spPr>
          <a:xfrm>
            <a:off x="406549" y="1803443"/>
            <a:ext cx="10972512" cy="32918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r>
              <a:rPr lang="en-US" altLang="zh-CN" sz="3465"/>
              <a:t>4</a:t>
            </a:r>
            <a:r>
              <a:rPr lang="zh-CN" altLang="en-US" sz="3465"/>
              <a:t>．自然地理环境对人类文明的产生与形成有着重要</a:t>
            </a:r>
            <a:r>
              <a:rPr lang="zh-CN" altLang="en-US" sz="3465" smtClean="0"/>
              <a:t>影响，以下</a:t>
            </a:r>
            <a:r>
              <a:rPr lang="zh-CN" altLang="en-US" sz="3465"/>
              <a:t>说法正确的是（    ）</a:t>
            </a:r>
          </a:p>
          <a:p>
            <a:r>
              <a:rPr lang="en-US" altLang="zh-CN" sz="3465"/>
              <a:t>A</a:t>
            </a:r>
            <a:r>
              <a:rPr lang="zh-CN" altLang="en-US" sz="3465"/>
              <a:t>．西方文明产生较</a:t>
            </a:r>
            <a:r>
              <a:rPr lang="zh-CN" altLang="en-US" sz="3465" smtClean="0"/>
              <a:t>早，东方</a:t>
            </a:r>
            <a:r>
              <a:rPr lang="zh-CN" altLang="en-US" sz="3465"/>
              <a:t>文明出现较晚</a:t>
            </a:r>
          </a:p>
          <a:p>
            <a:r>
              <a:rPr lang="en-US" altLang="zh-CN" sz="3465"/>
              <a:t>B</a:t>
            </a:r>
            <a:r>
              <a:rPr lang="zh-CN" altLang="en-US" sz="3465"/>
              <a:t>．西方文明依托于</a:t>
            </a:r>
            <a:r>
              <a:rPr lang="zh-CN" altLang="en-US" sz="3465" smtClean="0"/>
              <a:t>海洋，东方</a:t>
            </a:r>
            <a:r>
              <a:rPr lang="zh-CN" altLang="en-US" sz="3465"/>
              <a:t>文明发源于大河流域</a:t>
            </a:r>
          </a:p>
          <a:p>
            <a:r>
              <a:rPr lang="en-US" altLang="zh-CN" sz="3465"/>
              <a:t>C</a:t>
            </a:r>
            <a:r>
              <a:rPr lang="zh-CN" altLang="en-US" sz="3465"/>
              <a:t>．西方人传统</a:t>
            </a:r>
            <a:r>
              <a:rPr lang="zh-CN" altLang="en-US" sz="3465" smtClean="0"/>
              <a:t>保守，东方人</a:t>
            </a:r>
            <a:r>
              <a:rPr lang="zh-CN" altLang="en-US" sz="3465"/>
              <a:t>冒险进取</a:t>
            </a:r>
          </a:p>
          <a:p>
            <a:r>
              <a:rPr lang="en-US" altLang="zh-CN" sz="3465"/>
              <a:t>D</a:t>
            </a:r>
            <a:r>
              <a:rPr lang="zh-CN" altLang="en-US" sz="3465"/>
              <a:t>．西方文明以农耕</a:t>
            </a:r>
            <a:r>
              <a:rPr lang="zh-CN" altLang="en-US" sz="3465" smtClean="0"/>
              <a:t>为主，东方</a:t>
            </a:r>
            <a:r>
              <a:rPr lang="zh-CN" altLang="en-US" sz="3465"/>
              <a:t>文明工商业发达</a:t>
            </a:r>
          </a:p>
        </p:txBody>
      </p:sp>
      <p:sp>
        <p:nvSpPr>
          <p:cNvPr id="4" name="文本框 3"/>
          <p:cNvSpPr txBox="1">
            <a:spLocks noChangeArrowheads="1"/>
          </p:cNvSpPr>
          <p:nvPr/>
        </p:nvSpPr>
        <p:spPr bwMode="auto">
          <a:xfrm>
            <a:off x="5384819" y="2209832"/>
            <a:ext cx="759883" cy="7480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altLang="zh-CN" sz="4265">
                <a:solidFill>
                  <a:srgbClr val="FF0000"/>
                </a:solidFill>
              </a:rPr>
              <a:t>B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矩形 1"/>
          <p:cNvSpPr/>
          <p:nvPr/>
        </p:nvSpPr>
        <p:spPr>
          <a:xfrm>
            <a:off x="1625717" y="1498651"/>
            <a:ext cx="9448632" cy="3825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r>
              <a:rPr lang="en-US" altLang="zh-CN" sz="3465"/>
              <a:t>5</a:t>
            </a:r>
            <a:r>
              <a:rPr lang="zh-CN" altLang="en-US" sz="3465"/>
              <a:t>．古希腊的圣贤先哲从客观实际</a:t>
            </a:r>
            <a:r>
              <a:rPr lang="zh-CN" altLang="en-US" sz="3465" smtClean="0"/>
              <a:t>出发，俯察人生，对</a:t>
            </a:r>
            <a:r>
              <a:rPr lang="zh-CN" altLang="en-US" sz="3465"/>
              <a:t>人的价值提出了许多闪耀着人文主义光芒的阐述。其中苏格拉底的主要观点是（    ）</a:t>
            </a:r>
          </a:p>
          <a:p>
            <a:r>
              <a:rPr lang="en-US" altLang="zh-CN" sz="3465"/>
              <a:t>A</a:t>
            </a:r>
            <a:r>
              <a:rPr lang="zh-CN" altLang="en-US" sz="3465"/>
              <a:t>．“自由是天赐的”</a:t>
            </a:r>
          </a:p>
          <a:p>
            <a:r>
              <a:rPr lang="en-US" altLang="zh-CN" sz="3465"/>
              <a:t>B</a:t>
            </a:r>
            <a:r>
              <a:rPr lang="zh-CN" altLang="en-US" sz="3465"/>
              <a:t>．“人是万物的尺度”</a:t>
            </a:r>
          </a:p>
          <a:p>
            <a:r>
              <a:rPr lang="en-US" altLang="zh-CN" sz="3465"/>
              <a:t>C</a:t>
            </a:r>
            <a:r>
              <a:rPr lang="zh-CN" altLang="en-US" sz="3465"/>
              <a:t>．“认识你自己”</a:t>
            </a:r>
          </a:p>
          <a:p>
            <a:r>
              <a:rPr lang="en-US" altLang="zh-CN" sz="3465"/>
              <a:t>D</a:t>
            </a:r>
            <a:r>
              <a:rPr lang="zh-CN" altLang="en-US" sz="3465"/>
              <a:t>．“人是能够随心所欲地改造自己的”</a:t>
            </a:r>
          </a:p>
        </p:txBody>
      </p:sp>
      <p:sp>
        <p:nvSpPr>
          <p:cNvPr id="3" name="文本框 2"/>
          <p:cNvSpPr txBox="1">
            <a:spLocks noChangeArrowheads="1"/>
          </p:cNvSpPr>
          <p:nvPr/>
        </p:nvSpPr>
        <p:spPr bwMode="auto">
          <a:xfrm>
            <a:off x="9651907" y="2514624"/>
            <a:ext cx="759883" cy="6661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altLang="zh-CN" sz="3735">
                <a:solidFill>
                  <a:srgbClr val="FF0000"/>
                </a:solidFill>
              </a:rPr>
              <a:t>C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矩形 1"/>
          <p:cNvSpPr/>
          <p:nvPr/>
        </p:nvSpPr>
        <p:spPr>
          <a:xfrm>
            <a:off x="406549" y="685872"/>
            <a:ext cx="11378901" cy="4892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r>
              <a:rPr lang="en-US" altLang="zh-CN" sz="3465"/>
              <a:t>6</a:t>
            </a:r>
            <a:r>
              <a:rPr lang="zh-CN" altLang="en-US" sz="3465"/>
              <a:t>．欧洲文明长期以来吸引着世界的眼球。欧洲人强烈的反省精神打造了哲学的</a:t>
            </a:r>
            <a:r>
              <a:rPr lang="zh-CN" altLang="en-US" sz="3465" smtClean="0"/>
              <a:t>深度，不断</a:t>
            </a:r>
            <a:r>
              <a:rPr lang="zh-CN" altLang="en-US" sz="3465"/>
              <a:t>追寻的精神开创了民主的</a:t>
            </a:r>
            <a:r>
              <a:rPr lang="zh-CN" altLang="en-US" sz="3465" smtClean="0"/>
              <a:t>先河，在</a:t>
            </a:r>
            <a:r>
              <a:rPr lang="zh-CN" altLang="en-US" sz="3465"/>
              <a:t>与蒙昧和野蛮的交战</a:t>
            </a:r>
            <a:r>
              <a:rPr lang="zh-CN" altLang="en-US" sz="3465" smtClean="0"/>
              <a:t>中，逐渐</a:t>
            </a:r>
            <a:r>
              <a:rPr lang="zh-CN" altLang="en-US" sz="3465"/>
              <a:t>形成了复杂而独特的“欧洲模式”。上述材料中提及的“欧洲文明”的源头是（    ）</a:t>
            </a:r>
          </a:p>
          <a:p>
            <a:r>
              <a:rPr lang="en-US" altLang="zh-CN" sz="3465"/>
              <a:t>A</a:t>
            </a:r>
            <a:r>
              <a:rPr lang="zh-CN" altLang="en-US" sz="3465"/>
              <a:t>．古希腊文明</a:t>
            </a:r>
          </a:p>
          <a:p>
            <a:r>
              <a:rPr lang="en-US" altLang="zh-CN" sz="3465"/>
              <a:t>B</a:t>
            </a:r>
            <a:r>
              <a:rPr lang="zh-CN" altLang="en-US" sz="3465"/>
              <a:t>．古巴比伦文明</a:t>
            </a:r>
          </a:p>
          <a:p>
            <a:r>
              <a:rPr lang="en-US" altLang="zh-CN" sz="3465"/>
              <a:t>C</a:t>
            </a:r>
            <a:r>
              <a:rPr lang="zh-CN" altLang="en-US" sz="3465"/>
              <a:t>．古代埃及文明</a:t>
            </a:r>
          </a:p>
          <a:p>
            <a:r>
              <a:rPr lang="en-US" altLang="zh-CN" sz="3465"/>
              <a:t>D</a:t>
            </a:r>
            <a:r>
              <a:rPr lang="zh-CN" altLang="en-US" sz="3465"/>
              <a:t>．古代印度文明</a:t>
            </a:r>
          </a:p>
        </p:txBody>
      </p:sp>
      <p:sp>
        <p:nvSpPr>
          <p:cNvPr id="3" name="文本框 2"/>
          <p:cNvSpPr txBox="1">
            <a:spLocks noChangeArrowheads="1"/>
          </p:cNvSpPr>
          <p:nvPr/>
        </p:nvSpPr>
        <p:spPr bwMode="auto">
          <a:xfrm>
            <a:off x="1727315" y="2616221"/>
            <a:ext cx="759883" cy="7480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altLang="zh-CN" sz="4265">
                <a:solidFill>
                  <a:srgbClr val="FF0000"/>
                </a:solidFill>
              </a:rPr>
              <a:t>A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4" name="组合 3"/>
          <p:cNvGrpSpPr/>
          <p:nvPr/>
        </p:nvGrpSpPr>
        <p:grpSpPr>
          <a:xfrm>
            <a:off x="313267" y="755651"/>
            <a:ext cx="3983567" cy="680297"/>
            <a:chOff x="774" y="1020"/>
            <a:chExt cx="4704" cy="803"/>
          </a:xfrm>
        </p:grpSpPr>
        <p:pic>
          <p:nvPicPr>
            <p:cNvPr id="8194" name="图片 2" descr="面对面版式标 (9)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774" y="1020"/>
              <a:ext cx="3173" cy="80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8195" name="文本框 4"/>
            <p:cNvSpPr txBox="1">
              <a:spLocks noChangeArrowheads="1"/>
            </p:cNvSpPr>
            <p:nvPr/>
          </p:nvSpPr>
          <p:spPr bwMode="auto">
            <a:xfrm>
              <a:off x="1692" y="1108"/>
              <a:ext cx="3786" cy="5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/>
            <a:p>
              <a:r>
                <a:rPr lang="zh-CN" altLang="en-US" sz="2665" b="1">
                  <a:solidFill>
                    <a:srgbClr val="FFFF00"/>
                  </a:solidFill>
                  <a:ea typeface="黑体" panose="02010609060101010101" pitchFamily="49" charset="-122"/>
                  <a:sym typeface="微软雅黑" panose="020b0503020204020204" charset="-122"/>
                </a:rPr>
                <a:t>时空观念</a:t>
              </a:r>
              <a:endParaRPr lang="zh-CN" altLang="en-US" sz="2665" b="1">
                <a:solidFill>
                  <a:srgbClr val="FFFF00"/>
                </a:solidFill>
                <a:latin typeface="黑体" pitchFamily="49" charset="-122"/>
                <a:ea typeface="黑体" pitchFamily="49" charset="-122"/>
                <a:sym typeface="微软雅黑" charset="-122"/>
              </a:endParaRPr>
            </a:p>
          </p:txBody>
        </p:sp>
      </p:grpSp>
      <p:grpSp>
        <p:nvGrpSpPr>
          <p:cNvPr id="32" name="组合 31"/>
          <p:cNvGrpSpPr/>
          <p:nvPr/>
        </p:nvGrpSpPr>
        <p:grpSpPr>
          <a:xfrm>
            <a:off x="101757" y="1701845"/>
            <a:ext cx="11908367" cy="2962956"/>
            <a:chOff x="106" y="2046"/>
            <a:chExt cx="14063" cy="3500"/>
          </a:xfrm>
        </p:grpSpPr>
        <p:sp>
          <p:nvSpPr>
            <p:cNvPr id="2" name="右箭头 1"/>
            <p:cNvSpPr/>
            <p:nvPr/>
          </p:nvSpPr>
          <p:spPr>
            <a:xfrm>
              <a:off x="106" y="3211"/>
              <a:ext cx="14063" cy="2335"/>
            </a:xfrm>
            <a:prstGeom prst="rightArrow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/>
              <a:endParaRPr lang="zh-CN" altLang="en-US" sz="2400" noProof="1"/>
            </a:p>
          </p:txBody>
        </p:sp>
        <p:sp>
          <p:nvSpPr>
            <p:cNvPr id="40" name="文本框 39"/>
            <p:cNvSpPr txBox="1"/>
            <p:nvPr/>
          </p:nvSpPr>
          <p:spPr>
            <a:xfrm>
              <a:off x="106" y="3798"/>
              <a:ext cx="1377" cy="885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algn="ctr"/>
              <a:r>
                <a:rPr lang="zh-CN" altLang="en-US" sz="2135" b="1" noProof="1">
                  <a:solidFill>
                    <a:srgbClr val="FF0000"/>
                  </a:solidFill>
                </a:rPr>
                <a:t>公元前</a:t>
              </a:r>
              <a:r>
                <a:rPr lang="en-US" altLang="zh-CN" sz="2135" b="1" noProof="1">
                  <a:solidFill>
                    <a:srgbClr val="FF0000"/>
                  </a:solidFill>
                </a:rPr>
                <a:t>8</a:t>
              </a:r>
              <a:r>
                <a:rPr lang="zh-CN" altLang="en-US" sz="2135" b="1" noProof="1">
                  <a:solidFill>
                    <a:srgbClr val="FF0000"/>
                  </a:solidFill>
                </a:rPr>
                <a:t>世纪</a:t>
              </a:r>
              <a:endParaRPr lang="zh-CN" sz="2135" b="1" noProof="1">
                <a:solidFill>
                  <a:srgbClr val="FF0000"/>
                </a:solidFill>
              </a:endParaRPr>
            </a:p>
          </p:txBody>
        </p:sp>
        <p:sp>
          <p:nvSpPr>
            <p:cNvPr id="43" name="文本框 42"/>
            <p:cNvSpPr txBox="1"/>
            <p:nvPr/>
          </p:nvSpPr>
          <p:spPr>
            <a:xfrm>
              <a:off x="6017" y="3900"/>
              <a:ext cx="1327" cy="885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algn="ctr"/>
              <a:r>
                <a:rPr lang="zh-CN" sz="2135" b="1" noProof="1">
                  <a:solidFill>
                    <a:srgbClr val="FF0000"/>
                  </a:solidFill>
                </a:rPr>
                <a:t>公元前</a:t>
              </a:r>
              <a:r>
                <a:rPr lang="en-US" altLang="zh-CN" sz="2135" b="1" noProof="1">
                  <a:solidFill>
                    <a:srgbClr val="FF0000"/>
                  </a:solidFill>
                </a:rPr>
                <a:t>334</a:t>
              </a:r>
              <a:r>
                <a:rPr lang="zh-CN" altLang="en-US" sz="2135" b="1" noProof="1">
                  <a:solidFill>
                    <a:srgbClr val="FF0000"/>
                  </a:solidFill>
                </a:rPr>
                <a:t>年</a:t>
              </a:r>
            </a:p>
          </p:txBody>
        </p:sp>
        <p:sp>
          <p:nvSpPr>
            <p:cNvPr id="44" name="文本框 43"/>
            <p:cNvSpPr txBox="1"/>
            <p:nvPr/>
          </p:nvSpPr>
          <p:spPr>
            <a:xfrm>
              <a:off x="1997" y="3938"/>
              <a:ext cx="1275" cy="885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algn="ctr"/>
              <a:r>
                <a:rPr lang="zh-CN" sz="2135" b="1" noProof="1">
                  <a:solidFill>
                    <a:srgbClr val="FF0000"/>
                  </a:solidFill>
                </a:rPr>
                <a:t>公元前</a:t>
              </a:r>
              <a:r>
                <a:rPr lang="en-US" altLang="zh-CN" sz="2135" b="1" noProof="1">
                  <a:solidFill>
                    <a:srgbClr val="FF0000"/>
                  </a:solidFill>
                </a:rPr>
                <a:t>509</a:t>
              </a:r>
              <a:r>
                <a:rPr lang="zh-CN" altLang="en-US" sz="2135" b="1" noProof="1">
                  <a:solidFill>
                    <a:srgbClr val="FF0000"/>
                  </a:solidFill>
                </a:rPr>
                <a:t>年</a:t>
              </a:r>
            </a:p>
          </p:txBody>
        </p:sp>
        <p:sp>
          <p:nvSpPr>
            <p:cNvPr id="45" name="文本框 44"/>
            <p:cNvSpPr txBox="1"/>
            <p:nvPr/>
          </p:nvSpPr>
          <p:spPr>
            <a:xfrm>
              <a:off x="3586" y="3732"/>
              <a:ext cx="1302" cy="1274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algn="ctr"/>
              <a:r>
                <a:rPr lang="zh-CN" sz="2135" b="1" noProof="1">
                  <a:solidFill>
                    <a:srgbClr val="FF0000"/>
                  </a:solidFill>
                </a:rPr>
                <a:t>公元前</a:t>
              </a:r>
            </a:p>
            <a:p>
              <a:pPr algn="ctr"/>
              <a:r>
                <a:rPr lang="en-US" altLang="zh-CN" sz="2135" b="1" noProof="1">
                  <a:solidFill>
                    <a:srgbClr val="FF0000"/>
                  </a:solidFill>
                </a:rPr>
                <a:t>5</a:t>
              </a:r>
              <a:r>
                <a:rPr lang="zh-CN" altLang="en-US" sz="2135" b="1" noProof="1">
                  <a:solidFill>
                    <a:srgbClr val="FF0000"/>
                  </a:solidFill>
                </a:rPr>
                <a:t>世纪</a:t>
              </a:r>
            </a:p>
            <a:p>
              <a:pPr algn="ctr"/>
              <a:r>
                <a:rPr lang="zh-CN" altLang="en-US" sz="2135" b="1" noProof="1">
                  <a:solidFill>
                    <a:srgbClr val="FF0000"/>
                  </a:solidFill>
                </a:rPr>
                <a:t>后半期</a:t>
              </a:r>
            </a:p>
          </p:txBody>
        </p:sp>
        <p:sp>
          <p:nvSpPr>
            <p:cNvPr id="47" name="文本框 46"/>
            <p:cNvSpPr txBox="1"/>
            <p:nvPr/>
          </p:nvSpPr>
          <p:spPr>
            <a:xfrm>
              <a:off x="7344" y="3915"/>
              <a:ext cx="1425" cy="885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algn="ctr"/>
              <a:r>
                <a:rPr lang="zh-CN" sz="2135" b="1" noProof="1">
                  <a:solidFill>
                    <a:srgbClr val="FF0000"/>
                  </a:solidFill>
                </a:rPr>
                <a:t>公元前</a:t>
              </a:r>
              <a:r>
                <a:rPr lang="en-US" altLang="zh-CN" sz="2135" b="1" noProof="1">
                  <a:solidFill>
                    <a:srgbClr val="FF0000"/>
                  </a:solidFill>
                </a:rPr>
                <a:t>324</a:t>
              </a:r>
              <a:r>
                <a:rPr lang="zh-CN" altLang="en-US" sz="2135" b="1" noProof="1">
                  <a:solidFill>
                    <a:srgbClr val="FF0000"/>
                  </a:solidFill>
                </a:rPr>
                <a:t>年</a:t>
              </a:r>
            </a:p>
          </p:txBody>
        </p:sp>
        <p:sp>
          <p:nvSpPr>
            <p:cNvPr id="48" name="文本框 47"/>
            <p:cNvSpPr txBox="1"/>
            <p:nvPr/>
          </p:nvSpPr>
          <p:spPr>
            <a:xfrm>
              <a:off x="8547" y="3936"/>
              <a:ext cx="1490" cy="885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algn="ctr"/>
              <a:r>
                <a:rPr lang="zh-CN" sz="2135" b="1" noProof="1">
                  <a:solidFill>
                    <a:srgbClr val="FF0000"/>
                  </a:solidFill>
                </a:rPr>
                <a:t>公元前</a:t>
              </a:r>
              <a:r>
                <a:rPr lang="en-US" altLang="zh-CN" sz="2135" b="1" noProof="1">
                  <a:solidFill>
                    <a:srgbClr val="FF0000"/>
                  </a:solidFill>
                </a:rPr>
                <a:t>3</a:t>
              </a:r>
              <a:r>
                <a:rPr lang="zh-CN" altLang="en-US" sz="2135" b="1" noProof="1">
                  <a:solidFill>
                    <a:srgbClr val="FF0000"/>
                  </a:solidFill>
                </a:rPr>
                <a:t>世纪</a:t>
              </a:r>
            </a:p>
          </p:txBody>
        </p:sp>
        <p:cxnSp>
          <p:nvCxnSpPr>
            <p:cNvPr id="55" name="直接连接符 54"/>
            <p:cNvCxnSpPr/>
            <p:nvPr/>
          </p:nvCxnSpPr>
          <p:spPr>
            <a:xfrm flipV="1">
              <a:off x="8049" y="3587"/>
              <a:ext cx="15" cy="19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7" name="文本框 56"/>
            <p:cNvSpPr txBox="1"/>
            <p:nvPr/>
          </p:nvSpPr>
          <p:spPr>
            <a:xfrm>
              <a:off x="10230" y="3936"/>
              <a:ext cx="1412" cy="885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algn="ctr"/>
              <a:r>
                <a:rPr lang="zh-CN" sz="2135" b="1" noProof="1">
                  <a:solidFill>
                    <a:srgbClr val="FF0000"/>
                  </a:solidFill>
                </a:rPr>
                <a:t>公元前</a:t>
              </a:r>
              <a:r>
                <a:rPr lang="en-US" altLang="zh-CN" sz="2135" b="1" noProof="1">
                  <a:solidFill>
                    <a:srgbClr val="FF0000"/>
                  </a:solidFill>
                </a:rPr>
                <a:t>2</a:t>
              </a:r>
              <a:r>
                <a:rPr lang="zh-CN" altLang="en-US" sz="2135" b="1" noProof="1">
                  <a:solidFill>
                    <a:srgbClr val="FF0000"/>
                  </a:solidFill>
                </a:rPr>
                <a:t>世纪</a:t>
              </a:r>
            </a:p>
          </p:txBody>
        </p:sp>
        <p:cxnSp>
          <p:nvCxnSpPr>
            <p:cNvPr id="6" name="直接连接符 5"/>
            <p:cNvCxnSpPr/>
            <p:nvPr/>
          </p:nvCxnSpPr>
          <p:spPr>
            <a:xfrm flipV="1">
              <a:off x="906" y="3563"/>
              <a:ext cx="15" cy="19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直接连接符 6"/>
            <p:cNvCxnSpPr/>
            <p:nvPr/>
          </p:nvCxnSpPr>
          <p:spPr>
            <a:xfrm flipV="1">
              <a:off x="6649" y="3542"/>
              <a:ext cx="12" cy="19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直接连接符 17"/>
            <p:cNvCxnSpPr/>
            <p:nvPr/>
          </p:nvCxnSpPr>
          <p:spPr>
            <a:xfrm flipV="1">
              <a:off x="2627" y="3565"/>
              <a:ext cx="15" cy="19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直接连接符 18"/>
            <p:cNvCxnSpPr/>
            <p:nvPr/>
          </p:nvCxnSpPr>
          <p:spPr>
            <a:xfrm flipV="1">
              <a:off x="4205" y="3563"/>
              <a:ext cx="12" cy="19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直接连接符 19"/>
            <p:cNvCxnSpPr/>
            <p:nvPr/>
          </p:nvCxnSpPr>
          <p:spPr>
            <a:xfrm flipV="1">
              <a:off x="9287" y="3563"/>
              <a:ext cx="12" cy="19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213" name="文本框 21"/>
            <p:cNvSpPr txBox="1">
              <a:spLocks noChangeArrowheads="1"/>
            </p:cNvSpPr>
            <p:nvPr/>
          </p:nvSpPr>
          <p:spPr bwMode="auto">
            <a:xfrm>
              <a:off x="275" y="2112"/>
              <a:ext cx="1182" cy="9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/>
            <a:p>
              <a:pPr algn="ctr"/>
              <a:r>
                <a:rPr lang="zh-CN" altLang="en-US" sz="2400"/>
                <a:t>希腊城邦</a:t>
              </a:r>
            </a:p>
          </p:txBody>
        </p:sp>
        <p:sp>
          <p:nvSpPr>
            <p:cNvPr id="8215" name="文本框 23"/>
            <p:cNvSpPr txBox="1">
              <a:spLocks noChangeArrowheads="1"/>
            </p:cNvSpPr>
            <p:nvPr/>
          </p:nvSpPr>
          <p:spPr bwMode="auto">
            <a:xfrm>
              <a:off x="6793" y="2154"/>
              <a:ext cx="1029" cy="14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/>
            <a:p>
              <a:pPr algn="ctr"/>
              <a:r>
                <a:rPr lang="zh-CN" altLang="en-US" sz="2400"/>
                <a:t>亚历山大东征</a:t>
              </a:r>
            </a:p>
          </p:txBody>
        </p:sp>
        <p:cxnSp>
          <p:nvCxnSpPr>
            <p:cNvPr id="8" name="直接箭头连接符 7"/>
            <p:cNvCxnSpPr/>
            <p:nvPr/>
          </p:nvCxnSpPr>
          <p:spPr>
            <a:xfrm>
              <a:off x="9287" y="3676"/>
              <a:ext cx="1512" cy="15"/>
            </a:xfrm>
            <a:prstGeom prst="straightConnector1">
              <a:avLst/>
            </a:prstGeom>
            <a:ln>
              <a:headEnd type="arrow" w="med" len="med"/>
              <a:tailEnd type="arrow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8217" name="文本框 11"/>
            <p:cNvSpPr txBox="1">
              <a:spLocks noChangeArrowheads="1"/>
            </p:cNvSpPr>
            <p:nvPr/>
          </p:nvSpPr>
          <p:spPr bwMode="auto">
            <a:xfrm>
              <a:off x="11647" y="3921"/>
              <a:ext cx="1446" cy="88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/>
            <a:p>
              <a:pPr algn="ctr"/>
              <a:r>
                <a:rPr lang="zh-CN" altLang="en-US" sz="2135" b="1">
                  <a:solidFill>
                    <a:srgbClr val="FF0000"/>
                  </a:solidFill>
                </a:rPr>
                <a:t>公元前</a:t>
              </a:r>
            </a:p>
            <a:p>
              <a:pPr algn="ctr"/>
              <a:r>
                <a:rPr lang="en-US" altLang="zh-CN" sz="2135" b="1">
                  <a:solidFill>
                    <a:srgbClr val="FF0000"/>
                  </a:solidFill>
                </a:rPr>
                <a:t>27</a:t>
              </a:r>
              <a:r>
                <a:rPr lang="zh-CN" altLang="en-US" sz="2135" b="1">
                  <a:solidFill>
                    <a:srgbClr val="FF0000"/>
                  </a:solidFill>
                </a:rPr>
                <a:t>年</a:t>
              </a:r>
            </a:p>
          </p:txBody>
        </p:sp>
        <p:sp>
          <p:nvSpPr>
            <p:cNvPr id="8219" name="文本框 13"/>
            <p:cNvSpPr txBox="1">
              <a:spLocks noChangeArrowheads="1"/>
            </p:cNvSpPr>
            <p:nvPr/>
          </p:nvSpPr>
          <p:spPr bwMode="auto">
            <a:xfrm>
              <a:off x="1850" y="2046"/>
              <a:ext cx="1566" cy="14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/>
            <a:p>
              <a:pPr algn="ctr"/>
              <a:r>
                <a:rPr lang="zh-CN" altLang="en-US" sz="2400"/>
                <a:t>罗马共和国建立</a:t>
              </a:r>
            </a:p>
          </p:txBody>
        </p:sp>
        <p:cxnSp>
          <p:nvCxnSpPr>
            <p:cNvPr id="15" name="直接连接符 14"/>
            <p:cNvCxnSpPr/>
            <p:nvPr/>
          </p:nvCxnSpPr>
          <p:spPr>
            <a:xfrm flipV="1">
              <a:off x="10799" y="3676"/>
              <a:ext cx="12" cy="135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直接连接符 15"/>
            <p:cNvCxnSpPr/>
            <p:nvPr/>
          </p:nvCxnSpPr>
          <p:spPr>
            <a:xfrm flipV="1">
              <a:off x="12362" y="3563"/>
              <a:ext cx="15" cy="19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222" name="文本框 16"/>
            <p:cNvSpPr txBox="1">
              <a:spLocks noChangeArrowheads="1"/>
            </p:cNvSpPr>
            <p:nvPr/>
          </p:nvSpPr>
          <p:spPr bwMode="auto">
            <a:xfrm>
              <a:off x="3562" y="2489"/>
              <a:ext cx="1410" cy="9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/>
            <a:p>
              <a:pPr algn="ctr"/>
              <a:r>
                <a:rPr lang="zh-CN" altLang="en-US" sz="2400"/>
                <a:t>伯利克里时代</a:t>
              </a:r>
            </a:p>
          </p:txBody>
        </p:sp>
        <p:sp>
          <p:nvSpPr>
            <p:cNvPr id="8223" name="文本框 20"/>
            <p:cNvSpPr txBox="1">
              <a:spLocks noChangeArrowheads="1"/>
            </p:cNvSpPr>
            <p:nvPr/>
          </p:nvSpPr>
          <p:spPr bwMode="auto">
            <a:xfrm>
              <a:off x="9163" y="3028"/>
              <a:ext cx="2484" cy="5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/>
            <a:p>
              <a:r>
                <a:rPr lang="zh-CN" altLang="en-US" sz="2400"/>
                <a:t>布匿战争</a:t>
              </a:r>
            </a:p>
          </p:txBody>
        </p:sp>
        <p:sp>
          <p:nvSpPr>
            <p:cNvPr id="8224" name="文本框 24"/>
            <p:cNvSpPr txBox="1">
              <a:spLocks noChangeArrowheads="1"/>
            </p:cNvSpPr>
            <p:nvPr/>
          </p:nvSpPr>
          <p:spPr bwMode="auto">
            <a:xfrm>
              <a:off x="11337" y="2592"/>
              <a:ext cx="2064" cy="9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/>
            <a:p>
              <a:pPr algn="ctr"/>
              <a:r>
                <a:rPr lang="zh-CN" altLang="en-US" sz="2400"/>
                <a:t>罗马帝国</a:t>
              </a:r>
            </a:p>
            <a:p>
              <a:pPr algn="ctr"/>
              <a:r>
                <a:rPr lang="zh-CN" altLang="en-US" sz="2400"/>
                <a:t>建立</a:t>
              </a:r>
            </a:p>
          </p:txBody>
        </p:sp>
        <p:cxnSp>
          <p:nvCxnSpPr>
            <p:cNvPr id="34" name="直接箭头连接符 33"/>
            <p:cNvCxnSpPr/>
            <p:nvPr/>
          </p:nvCxnSpPr>
          <p:spPr>
            <a:xfrm>
              <a:off x="6693" y="3626"/>
              <a:ext cx="1325" cy="29"/>
            </a:xfrm>
            <a:prstGeom prst="straightConnector1">
              <a:avLst/>
            </a:prstGeom>
            <a:ln>
              <a:headEnd type="arrow" w="med" len="med"/>
              <a:tailEnd type="arrow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</p:spTree>
    <p:custDataLst>
      <p:tags r:id="rId3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2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矩形 1"/>
          <p:cNvSpPr/>
          <p:nvPr/>
        </p:nvSpPr>
        <p:spPr>
          <a:xfrm>
            <a:off x="914536" y="1397053"/>
            <a:ext cx="10362928" cy="3825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r>
              <a:rPr lang="en-US" altLang="zh-CN" sz="3465"/>
              <a:t>7</a:t>
            </a:r>
            <a:r>
              <a:rPr lang="zh-CN" altLang="en-US" sz="3465"/>
              <a:t>．古希腊文学的主要成就足史诗、寓言和戏曲。其中古希腊最早的一部</a:t>
            </a:r>
            <a:r>
              <a:rPr lang="zh-CN" altLang="en-US" sz="3465" smtClean="0"/>
              <a:t>史诗，也</a:t>
            </a:r>
            <a:r>
              <a:rPr lang="zh-CN" altLang="en-US" sz="3465"/>
              <a:t>是目前保存的欧洲最早的文学巨著是（    ）</a:t>
            </a:r>
          </a:p>
          <a:p>
            <a:r>
              <a:rPr lang="en-US" altLang="zh-CN" sz="3465"/>
              <a:t>A</a:t>
            </a:r>
            <a:r>
              <a:rPr lang="zh-CN" altLang="en-US" sz="3465"/>
              <a:t>．</a:t>
            </a:r>
            <a:r>
              <a:rPr lang="en-US" altLang="zh-CN" sz="3465"/>
              <a:t>《</a:t>
            </a:r>
            <a:r>
              <a:rPr lang="zh-CN" altLang="en-US" sz="3465"/>
              <a:t>荷马史诗</a:t>
            </a:r>
            <a:r>
              <a:rPr lang="en-US" altLang="zh-CN" sz="3465"/>
              <a:t>》</a:t>
            </a:r>
          </a:p>
          <a:p>
            <a:r>
              <a:rPr lang="en-US" altLang="zh-CN" sz="3465"/>
              <a:t>B</a:t>
            </a:r>
            <a:r>
              <a:rPr lang="zh-CN" altLang="en-US" sz="3465"/>
              <a:t>．</a:t>
            </a:r>
            <a:r>
              <a:rPr lang="en-US" altLang="zh-CN" sz="3465"/>
              <a:t>《</a:t>
            </a:r>
            <a:r>
              <a:rPr lang="zh-CN" altLang="en-US" sz="3465"/>
              <a:t>俄狄浦斯王</a:t>
            </a:r>
            <a:r>
              <a:rPr lang="en-US" altLang="zh-CN" sz="3465"/>
              <a:t>》</a:t>
            </a:r>
          </a:p>
          <a:p>
            <a:r>
              <a:rPr lang="en-US" altLang="zh-CN" sz="3465"/>
              <a:t>C</a:t>
            </a:r>
            <a:r>
              <a:rPr lang="zh-CN" altLang="en-US" sz="3465"/>
              <a:t>．</a:t>
            </a:r>
            <a:r>
              <a:rPr lang="en-US" altLang="zh-CN" sz="3465"/>
              <a:t>《</a:t>
            </a:r>
            <a:r>
              <a:rPr lang="zh-CN" altLang="en-US" sz="3465"/>
              <a:t>被缚的普罗米修斯</a:t>
            </a:r>
            <a:r>
              <a:rPr lang="en-US" altLang="zh-CN" sz="3465"/>
              <a:t>》</a:t>
            </a:r>
          </a:p>
          <a:p>
            <a:r>
              <a:rPr lang="en-US" altLang="zh-CN" sz="3465"/>
              <a:t>D</a:t>
            </a:r>
            <a:r>
              <a:rPr lang="zh-CN" altLang="en-US" sz="3465"/>
              <a:t>．</a:t>
            </a:r>
            <a:r>
              <a:rPr lang="en-US" altLang="zh-CN" sz="3465"/>
              <a:t>《</a:t>
            </a:r>
            <a:r>
              <a:rPr lang="zh-CN" altLang="en-US" sz="3465"/>
              <a:t>天方夜谭</a:t>
            </a:r>
            <a:r>
              <a:rPr lang="en-US" altLang="zh-CN" sz="3465"/>
              <a:t>》</a:t>
            </a:r>
          </a:p>
        </p:txBody>
      </p:sp>
      <p:sp>
        <p:nvSpPr>
          <p:cNvPr id="3" name="文本框 2"/>
          <p:cNvSpPr txBox="1">
            <a:spLocks noChangeArrowheads="1"/>
          </p:cNvSpPr>
          <p:nvPr/>
        </p:nvSpPr>
        <p:spPr bwMode="auto">
          <a:xfrm>
            <a:off x="4470443" y="2413027"/>
            <a:ext cx="759883" cy="7480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altLang="zh-CN" sz="4265">
                <a:solidFill>
                  <a:srgbClr val="FF0000"/>
                </a:solidFill>
              </a:rPr>
              <a:t>A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8" name="组合 7"/>
          <p:cNvGrpSpPr/>
          <p:nvPr/>
        </p:nvGrpSpPr>
        <p:grpSpPr>
          <a:xfrm>
            <a:off x="508147" y="918704"/>
            <a:ext cx="10845800" cy="730347"/>
            <a:chOff x="738" y="950"/>
            <a:chExt cx="12810" cy="862"/>
          </a:xfrm>
        </p:grpSpPr>
        <p:pic>
          <p:nvPicPr>
            <p:cNvPr id="15362" name="图片 19" descr="面对面版式标 (8)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738" y="950"/>
              <a:ext cx="2378" cy="8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5363" name="文本框 2"/>
            <p:cNvSpPr txBox="1">
              <a:spLocks noChangeArrowheads="1"/>
            </p:cNvSpPr>
            <p:nvPr/>
          </p:nvSpPr>
          <p:spPr bwMode="auto">
            <a:xfrm>
              <a:off x="852" y="950"/>
              <a:ext cx="12696" cy="7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/>
            <a:p>
              <a:pPr algn="just"/>
              <a:r>
                <a:rPr lang="zh-CN" altLang="en-US" sz="3465" b="1">
                  <a:solidFill>
                    <a:schemeClr val="bg1"/>
                  </a:solidFill>
                  <a:latin typeface="黑体" panose="02010609060101010101" pitchFamily="49" charset="-122"/>
                  <a:ea typeface="黑体" panose="02010609060101010101" pitchFamily="49" charset="-122"/>
                </a:rPr>
                <a:t>考点</a:t>
              </a:r>
              <a:r>
                <a:rPr lang="zh-CN" altLang="en-US" sz="3465" b="1"/>
                <a:t>    </a:t>
              </a:r>
              <a:r>
                <a:rPr lang="en-US" altLang="zh-CN" sz="3465" b="1"/>
                <a:t>1</a:t>
              </a:r>
              <a:r>
                <a:rPr lang="zh-CN" altLang="en-US" sz="3465" b="1"/>
                <a:t>   </a:t>
              </a:r>
              <a:r>
                <a:rPr lang="zh-CN" altLang="en-US" sz="3465" b="1">
                  <a:latin typeface="楷体" panose="02010609060101010101" charset="-122"/>
                  <a:ea typeface="楷体"/>
                </a:rPr>
                <a:t>古希腊城邦</a:t>
              </a:r>
              <a:r>
                <a:rPr lang="zh-CN" altLang="en-US" sz="3465">
                  <a:latin typeface="仿宋" panose="02010609060101010101" pitchFamily="49" charset="-122"/>
                  <a:ea typeface="仿宋" panose="02010609060101010101" pitchFamily="49" charset="-122"/>
                </a:rPr>
                <a:t>(识记)  </a:t>
              </a:r>
            </a:p>
          </p:txBody>
        </p:sp>
      </p:grpSp>
      <p:graphicFrame>
        <p:nvGraphicFramePr>
          <p:cNvPr id="4" name="表格 3"/>
          <p:cNvGraphicFramePr>
            <a:graphicFrameLocks noGrp="1"/>
          </p:cNvGraphicFramePr>
          <p:nvPr/>
        </p:nvGraphicFramePr>
        <p:xfrm>
          <a:off x="112059" y="1905040"/>
          <a:ext cx="12073255" cy="45516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44700"/>
                <a:gridCol w="10028555"/>
              </a:tblGrid>
              <a:tr h="1104265">
                <a:tc>
                  <a:txBody>
                    <a:bodyPr vert="horz" wrap="square"/>
                    <a:lstStyle/>
                    <a:p>
                      <a:pPr algn="ctr">
                        <a:buNone/>
                      </a:pPr>
                      <a:r>
                        <a:rPr lang="zh-CN" altLang="en-US" sz="2665">
                          <a:latin typeface="黑体" panose="02010609060101010101" pitchFamily="49" charset="-122"/>
                          <a:ea typeface="黑体" panose="02010609060101010101" pitchFamily="49" charset="-122"/>
                          <a:sym typeface="+mn-ea"/>
                        </a:rPr>
                        <a:t>西方文明的发源地</a:t>
                      </a:r>
                    </a:p>
                  </a:txBody>
                  <a:tcPr marL="121920" marR="121920" marT="60960" marB="60960" anchor="ctr"/>
                </a:tc>
                <a:tc>
                  <a:txBody>
                    <a:bodyPr vert="horz" wrap="square"/>
                    <a:lstStyle/>
                    <a:p>
                      <a:pPr>
                        <a:buNone/>
                      </a:pPr>
                      <a:r>
                        <a:rPr lang="zh-CN" altLang="en-US" sz="2665"/>
                        <a:t>古代希腊是</a:t>
                      </a:r>
                      <a:r>
                        <a:rPr lang="zh-CN" altLang="en-US" sz="2665" b="1">
                          <a:solidFill>
                            <a:srgbClr val="FF0000"/>
                          </a:solidFill>
                          <a:latin typeface="楷体" panose="02010609060101010101" charset="-122"/>
                          <a:ea typeface="楷体"/>
                        </a:rPr>
                        <a:t>西方文明的发源地</a:t>
                      </a:r>
                      <a:r>
                        <a:rPr lang="zh-CN" altLang="en-US" sz="2665">
                          <a:latin typeface="楷体" panose="02010609060101010101" charset="-122"/>
                          <a:ea typeface="楷体"/>
                        </a:rPr>
                        <a:t>（</a:t>
                      </a:r>
                      <a:r>
                        <a:rPr lang="zh-CN" altLang="en-US" sz="2665" b="1">
                          <a:solidFill>
                            <a:srgbClr val="FF0000"/>
                          </a:solidFill>
                          <a:latin typeface="楷体" panose="02010609060101010101" charset="-122"/>
                          <a:ea typeface="楷体"/>
                        </a:rPr>
                        <a:t>海洋文明</a:t>
                      </a:r>
                      <a:r>
                        <a:rPr lang="zh-CN" altLang="en-US" sz="2665">
                          <a:latin typeface="楷体" panose="02010609060101010101" charset="-122"/>
                          <a:ea typeface="楷体"/>
                        </a:rPr>
                        <a:t>）</a:t>
                      </a:r>
                      <a:endParaRPr lang="zh-CN" altLang="en-US" sz="2665">
                        <a:latin typeface="仿宋" panose="02010609060101010101" pitchFamily="49" charset="-122"/>
                        <a:ea typeface="仿宋" panose="02010609060101010101" pitchFamily="49" charset="-122"/>
                      </a:endParaRPr>
                    </a:p>
                  </a:txBody>
                  <a:tcPr marL="121920" marR="121920" marT="60960" marB="60960" anchor="ctr"/>
                </a:tc>
              </a:tr>
              <a:tr h="3447415">
                <a:tc>
                  <a:txBody>
                    <a:bodyPr vert="horz" wrap="square"/>
                    <a:lstStyle/>
                    <a:p>
                      <a:pPr algn="ctr">
                        <a:buNone/>
                      </a:pPr>
                      <a:r>
                        <a:rPr lang="zh-CN" altLang="en-US" sz="2665">
                          <a:latin typeface="黑体" panose="02010609060101010101" pitchFamily="49" charset="-122"/>
                          <a:ea typeface="黑体" panose="02010609060101010101" pitchFamily="49" charset="-122"/>
                          <a:sym typeface="+mn-ea"/>
                        </a:rPr>
                        <a:t>希腊城邦</a:t>
                      </a:r>
                    </a:p>
                  </a:txBody>
                  <a:tcPr marL="121920" marR="121920" marT="60960" marB="60960" anchor="ctr"/>
                </a:tc>
                <a:tc>
                  <a:txBody>
                    <a:bodyPr vert="horz" wrap="square"/>
                    <a:lstStyle/>
                    <a:p>
                      <a:pPr>
                        <a:buNone/>
                      </a:pPr>
                      <a:r>
                        <a:rPr lang="zh-CN" altLang="en-US" sz="2665">
                          <a:sym typeface="+mn-ea"/>
                        </a:rPr>
                        <a:t>（</a:t>
                      </a:r>
                      <a:r>
                        <a:rPr lang="en-US" altLang="zh-CN" sz="2665">
                          <a:sym typeface="+mn-ea"/>
                        </a:rPr>
                        <a:t>1</a:t>
                      </a:r>
                      <a:r>
                        <a:rPr lang="zh-CN" altLang="en-US" sz="2665">
                          <a:sym typeface="+mn-ea"/>
                        </a:rPr>
                        <a:t>）出现：</a:t>
                      </a:r>
                      <a:r>
                        <a:rPr lang="zh-CN" altLang="en-US" sz="2665" smtClean="0">
                          <a:sym typeface="+mn-ea"/>
                        </a:rPr>
                        <a:t>公元前8世纪，希腊半岛</a:t>
                      </a:r>
                      <a:r>
                        <a:rPr lang="zh-CN" altLang="en-US" sz="2665">
                          <a:sym typeface="+mn-ea"/>
                        </a:rPr>
                        <a:t>和小亚细亚西海岸出现城邦；</a:t>
                      </a:r>
                    </a:p>
                    <a:p>
                      <a:pPr>
                        <a:buNone/>
                      </a:pPr>
                      <a:r>
                        <a:rPr lang="zh-CN" altLang="en-US" sz="2665">
                          <a:sym typeface="+mn-ea"/>
                        </a:rPr>
                        <a:t>（</a:t>
                      </a:r>
                      <a:r>
                        <a:rPr lang="en-US" altLang="zh-CN" sz="2665">
                          <a:sym typeface="+mn-ea"/>
                        </a:rPr>
                        <a:t>2</a:t>
                      </a:r>
                      <a:r>
                        <a:rPr lang="zh-CN" altLang="en-US" sz="2665">
                          <a:sym typeface="+mn-ea"/>
                        </a:rPr>
                        <a:t>）特点：希腊城邦的突出特点是</a:t>
                      </a:r>
                      <a:r>
                        <a:rPr lang="zh-CN" altLang="en-US" sz="2665" smtClean="0">
                          <a:sym typeface="+mn-ea"/>
                        </a:rPr>
                        <a:t>“</a:t>
                      </a:r>
                      <a:r>
                        <a:rPr lang="zh-CN" altLang="en-US" sz="2665" b="1" kern="1200" smtClean="0">
                          <a:solidFill>
                            <a:srgbClr val="FF0000"/>
                          </a:solidFill>
                          <a:latin typeface="楷体" panose="02010609060101010101" charset="-122"/>
                          <a:ea typeface="楷体"/>
                          <a:cs typeface="+mn-cs"/>
                          <a:sym typeface="+mn-ea"/>
                        </a:rPr>
                        <a:t>小国寡民</a:t>
                      </a:r>
                      <a:r>
                        <a:rPr lang="zh-CN" altLang="en-US" sz="2665" smtClean="0">
                          <a:sym typeface="+mn-ea"/>
                        </a:rPr>
                        <a:t>”，最大</a:t>
                      </a:r>
                      <a:r>
                        <a:rPr lang="zh-CN" altLang="en-US" sz="2665">
                          <a:sym typeface="+mn-ea"/>
                        </a:rPr>
                        <a:t>的城邦是斯巴达；</a:t>
                      </a:r>
                      <a:endParaRPr lang="en-US" altLang="zh-CN" sz="2665">
                        <a:sym typeface="+mn-ea"/>
                      </a:endParaRPr>
                    </a:p>
                    <a:p>
                      <a:pPr>
                        <a:buNone/>
                      </a:pPr>
                      <a:r>
                        <a:rPr lang="zh-CN" altLang="en-US" sz="2665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  <a:sym typeface="+mn-ea"/>
                        </a:rPr>
                        <a:t>（</a:t>
                      </a:r>
                      <a:r>
                        <a:rPr lang="en-US" altLang="zh-CN" sz="2665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  <a:sym typeface="+mn-ea"/>
                        </a:rPr>
                        <a:t>3</a:t>
                      </a:r>
                      <a:r>
                        <a:rPr lang="zh-CN" altLang="en-US" sz="2665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  <a:sym typeface="+mn-ea"/>
                        </a:rPr>
                        <a:t>）居民：希腊城邦的居民分为</a:t>
                      </a:r>
                      <a:r>
                        <a:rPr lang="zh-CN" altLang="en-US" sz="2665" b="1" kern="1200">
                          <a:solidFill>
                            <a:srgbClr val="FF0000"/>
                          </a:solidFill>
                          <a:latin typeface="楷体" panose="02010609060101010101" charset="-122"/>
                          <a:ea typeface="楷体"/>
                          <a:cs typeface="+mn-cs"/>
                          <a:sym typeface="+mn-ea"/>
                        </a:rPr>
                        <a:t>公民</a:t>
                      </a:r>
                      <a:r>
                        <a:rPr lang="zh-CN" altLang="en-US" sz="2665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  <a:sym typeface="+mn-ea"/>
                        </a:rPr>
                        <a:t>和</a:t>
                      </a:r>
                      <a:r>
                        <a:rPr lang="zh-CN" altLang="en-US" sz="2665" b="1" kern="1200">
                          <a:solidFill>
                            <a:srgbClr val="FF0000"/>
                          </a:solidFill>
                          <a:latin typeface="楷体" panose="02010609060101010101" charset="-122"/>
                          <a:ea typeface="楷体"/>
                          <a:cs typeface="+mn-cs"/>
                          <a:sym typeface="+mn-ea"/>
                        </a:rPr>
                        <a:t>非公民</a:t>
                      </a:r>
                      <a:r>
                        <a:rPr lang="zh-CN" altLang="en-US" sz="2665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  <a:sym typeface="+mn-ea"/>
                        </a:rPr>
                        <a:t>。</a:t>
                      </a:r>
                      <a:r>
                        <a:rPr lang="zh-CN" altLang="en-US" sz="2665" b="1" kern="1200">
                          <a:solidFill>
                            <a:srgbClr val="FF0000"/>
                          </a:solidFill>
                          <a:latin typeface="楷体" panose="02010609060101010101" charset="-122"/>
                          <a:ea typeface="楷体"/>
                          <a:cs typeface="+mn-cs"/>
                          <a:sym typeface="+mn-ea"/>
                        </a:rPr>
                        <a:t>成年男性</a:t>
                      </a:r>
                      <a:r>
                        <a:rPr lang="zh-CN" altLang="en-US" sz="2665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  <a:sym typeface="+mn-ea"/>
                        </a:rPr>
                        <a:t>公民有参与统治的</a:t>
                      </a:r>
                      <a:r>
                        <a:rPr lang="zh-CN" altLang="en-US" sz="2665" kern="120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  <a:sym typeface="+mn-ea"/>
                        </a:rPr>
                        <a:t>权利，只有</a:t>
                      </a:r>
                      <a:r>
                        <a:rPr lang="zh-CN" altLang="en-US" sz="2665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  <a:sym typeface="+mn-ea"/>
                        </a:rPr>
                        <a:t>公民才能占有土地。非公民包括外邦人和奴隶。外邦人虽然是</a:t>
                      </a:r>
                      <a:r>
                        <a:rPr lang="zh-CN" altLang="en-US" sz="2665" kern="120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  <a:sym typeface="+mn-ea"/>
                        </a:rPr>
                        <a:t>自由人，但</a:t>
                      </a:r>
                      <a:r>
                        <a:rPr lang="zh-CN" altLang="en-US" sz="2665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  <a:sym typeface="+mn-ea"/>
                        </a:rPr>
                        <a:t>没有</a:t>
                      </a:r>
                      <a:r>
                        <a:rPr lang="zh-CN" altLang="en-US" sz="2665" kern="120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  <a:sym typeface="+mn-ea"/>
                        </a:rPr>
                        <a:t>政治权利，不能</a:t>
                      </a:r>
                      <a:r>
                        <a:rPr lang="zh-CN" altLang="en-US" sz="2665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  <a:sym typeface="+mn-ea"/>
                        </a:rPr>
                        <a:t>占有土地。奴隶几乎没有任何权利和自由。公民与非公民是统治与被统治的</a:t>
                      </a:r>
                      <a:r>
                        <a:rPr lang="zh-CN" altLang="en-US" sz="2665" kern="120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  <a:sym typeface="+mn-ea"/>
                        </a:rPr>
                        <a:t>关系</a:t>
                      </a:r>
                      <a:endParaRPr lang="zh-CN" altLang="en-US" sz="2665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  <a:sym typeface="+mn-ea"/>
                      </a:endParaRPr>
                    </a:p>
                  </a:txBody>
                  <a:tcPr marL="121920" marR="121920" marT="60960" marB="60960"/>
                </a:tc>
              </a:tr>
            </a:tbl>
          </a:graphicData>
        </a:graphic>
      </p:graphicFrame>
      <p:grpSp>
        <p:nvGrpSpPr>
          <p:cNvPr id="6" name="组合 5"/>
          <p:cNvGrpSpPr/>
          <p:nvPr/>
        </p:nvGrpSpPr>
        <p:grpSpPr>
          <a:xfrm>
            <a:off x="203355" y="124884"/>
            <a:ext cx="3983567" cy="680297"/>
            <a:chOff x="774" y="1020"/>
            <a:chExt cx="4704" cy="803"/>
          </a:xfrm>
        </p:grpSpPr>
        <p:pic>
          <p:nvPicPr>
            <p:cNvPr id="7" name="图片 2" descr="面对面版式标 (9)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774" y="1020"/>
              <a:ext cx="3173" cy="80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9" name="文本框 4"/>
            <p:cNvSpPr txBox="1">
              <a:spLocks noChangeArrowheads="1"/>
            </p:cNvSpPr>
            <p:nvPr/>
          </p:nvSpPr>
          <p:spPr bwMode="auto">
            <a:xfrm>
              <a:off x="1692" y="1108"/>
              <a:ext cx="3786" cy="5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/>
            <a:p>
              <a:r>
                <a:rPr lang="zh-CN" altLang="en-US" sz="2665" b="1">
                  <a:solidFill>
                    <a:srgbClr val="FFFF00"/>
                  </a:solidFill>
                  <a:latin typeface="黑体" panose="02010609060101010101" pitchFamily="49" charset="-122"/>
                  <a:ea typeface="黑体" panose="02010609060101010101" pitchFamily="49" charset="-122"/>
                  <a:sym typeface="微软雅黑" panose="020b0503020204020204" charset="-122"/>
                </a:rPr>
                <a:t>考点速查</a:t>
              </a:r>
            </a:p>
          </p:txBody>
        </p:sp>
      </p:grpSp>
    </p:spTree>
    <p:custDataLst>
      <p:tags r:id="rId4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9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0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8" name="组合 7"/>
          <p:cNvGrpSpPr/>
          <p:nvPr/>
        </p:nvGrpSpPr>
        <p:grpSpPr>
          <a:xfrm>
            <a:off x="406549" y="482677"/>
            <a:ext cx="10845800" cy="730347"/>
            <a:chOff x="738" y="950"/>
            <a:chExt cx="12810" cy="862"/>
          </a:xfrm>
        </p:grpSpPr>
        <p:pic>
          <p:nvPicPr>
            <p:cNvPr id="15362" name="图片 19" descr="面对面版式标 (8)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738" y="950"/>
              <a:ext cx="2378" cy="8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5363" name="文本框 2"/>
            <p:cNvSpPr txBox="1">
              <a:spLocks noChangeArrowheads="1"/>
            </p:cNvSpPr>
            <p:nvPr/>
          </p:nvSpPr>
          <p:spPr bwMode="auto">
            <a:xfrm>
              <a:off x="852" y="950"/>
              <a:ext cx="12696" cy="7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/>
            <a:p>
              <a:pPr algn="just"/>
              <a:r>
                <a:rPr lang="zh-CN" altLang="en-US" sz="3465" b="1">
                  <a:solidFill>
                    <a:schemeClr val="bg1"/>
                  </a:solidFill>
                  <a:latin typeface="黑体" panose="02010609060101010101" pitchFamily="49" charset="-122"/>
                  <a:ea typeface="黑体" panose="02010609060101010101" pitchFamily="49" charset="-122"/>
                </a:rPr>
                <a:t>考点</a:t>
              </a:r>
              <a:r>
                <a:rPr lang="zh-CN" altLang="en-US" sz="3465" b="1"/>
                <a:t>    </a:t>
              </a:r>
              <a:r>
                <a:rPr lang="en-US" altLang="zh-CN" sz="3465" b="1"/>
                <a:t>2</a:t>
              </a:r>
              <a:r>
                <a:rPr lang="zh-CN" altLang="en-US" sz="3465" b="1"/>
                <a:t>   </a:t>
              </a:r>
              <a:r>
                <a:rPr lang="zh-CN" altLang="en-US" sz="3465" b="1">
                  <a:latin typeface="楷体" panose="02010609060101010101" charset="-122"/>
                  <a:ea typeface="楷体"/>
                </a:rPr>
                <a:t>雅典的民主政治</a:t>
              </a:r>
              <a:r>
                <a:rPr lang="zh-CN" altLang="en-US" sz="3465">
                  <a:latin typeface="仿宋" panose="02010609060101010101" pitchFamily="49" charset="-122"/>
                  <a:ea typeface="仿宋" panose="02010609060101010101" pitchFamily="49" charset="-122"/>
                </a:rPr>
                <a:t>(识记)  </a:t>
              </a:r>
            </a:p>
          </p:txBody>
        </p:sp>
      </p:grpSp>
      <p:graphicFrame>
        <p:nvGraphicFramePr>
          <p:cNvPr id="4" name="表格 3"/>
          <p:cNvGraphicFramePr>
            <a:graphicFrameLocks noGrp="1"/>
          </p:cNvGraphicFramePr>
          <p:nvPr/>
        </p:nvGraphicFramePr>
        <p:xfrm>
          <a:off x="118533" y="1600248"/>
          <a:ext cx="12073255" cy="533781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60145"/>
                <a:gridCol w="884555"/>
                <a:gridCol w="10028555"/>
              </a:tblGrid>
              <a:tr h="1706880">
                <a:tc gridSpan="2">
                  <a:txBody>
                    <a:bodyPr vert="horz" wrap="square"/>
                    <a:lstStyle/>
                    <a:p>
                      <a:pPr algn="ctr">
                        <a:buNone/>
                      </a:pPr>
                      <a:r>
                        <a:rPr lang="zh-CN" altLang="en-US" sz="3465">
                          <a:latin typeface="黑体" panose="02010609060101010101" pitchFamily="49" charset="-122"/>
                          <a:ea typeface="黑体" panose="02010609060101010101" pitchFamily="49" charset="-122"/>
                          <a:sym typeface="+mn-ea"/>
                        </a:rPr>
                        <a:t>雅典城邦</a:t>
                      </a:r>
                    </a:p>
                  </a:txBody>
                  <a:tcPr marL="121920" marR="121920" marT="60960" marB="60960" anchor="ctr"/>
                </a:tc>
                <a:tc hMerge="1">
                  <a:txBody>
                    <a:bodyPr vert="horz" wrap="square"/>
                    <a:lstStyle/>
                    <a:p/>
                  </a:txBody>
                  <a:tcPr/>
                </a:tc>
                <a:tc>
                  <a:txBody>
                    <a:bodyPr vert="horz" wrap="square"/>
                    <a:lstStyle/>
                    <a:p>
                      <a:pPr>
                        <a:buNone/>
                      </a:pPr>
                      <a:r>
                        <a:rPr lang="zh-CN" altLang="en-US" sz="3465"/>
                        <a:t>雅典城邦位于希腊中部。经历几次改革</a:t>
                      </a:r>
                      <a:r>
                        <a:rPr lang="zh-CN" altLang="en-US" sz="3465" smtClean="0"/>
                        <a:t>后，雅典</a:t>
                      </a:r>
                      <a:r>
                        <a:rPr lang="zh-CN" altLang="en-US" sz="3465"/>
                        <a:t>建立了</a:t>
                      </a:r>
                      <a:r>
                        <a:rPr lang="zh-CN" altLang="en-US" sz="3465" smtClean="0"/>
                        <a:t>民主政体，经济发达，国势强盛，一度</a:t>
                      </a:r>
                      <a:r>
                        <a:rPr lang="zh-CN" altLang="en-US" sz="3465"/>
                        <a:t>成为</a:t>
                      </a:r>
                      <a:r>
                        <a:rPr lang="en-US" altLang="zh-CN" sz="3465"/>
                        <a:t>200</a:t>
                      </a:r>
                      <a:r>
                        <a:rPr lang="zh-CN" altLang="en-US" sz="3465"/>
                        <a:t>多个城邦的</a:t>
                      </a:r>
                      <a:r>
                        <a:rPr lang="zh-CN" altLang="en-US" sz="3465" smtClean="0"/>
                        <a:t>盟主</a:t>
                      </a:r>
                      <a:endParaRPr lang="zh-CN" altLang="en-US" sz="3465">
                        <a:latin typeface="仿宋" panose="02010609060101010101" pitchFamily="49" charset="-122"/>
                        <a:ea typeface="仿宋" panose="02010609060101010101" pitchFamily="49" charset="-122"/>
                      </a:endParaRPr>
                    </a:p>
                  </a:txBody>
                  <a:tcPr marL="121920" marR="121920" marT="60960" marB="60960" anchor="ctr"/>
                </a:tc>
              </a:tr>
              <a:tr h="3630930">
                <a:tc>
                  <a:txBody>
                    <a:bodyPr vert="horz" wrap="square"/>
                    <a:lstStyle/>
                    <a:p>
                      <a:pPr algn="ctr">
                        <a:buNone/>
                      </a:pPr>
                      <a:r>
                        <a:rPr lang="zh-CN" altLang="en-US" sz="3465"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伯利克里时代</a:t>
                      </a:r>
                    </a:p>
                    <a:p>
                      <a:pPr algn="ctr">
                        <a:buNone/>
                      </a:pPr>
                      <a:r>
                        <a:rPr lang="zh-CN" altLang="en-US" sz="3465"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的民主政治</a:t>
                      </a:r>
                    </a:p>
                  </a:txBody>
                  <a:tcPr marL="121920" marR="121920" marT="60960" marB="60960" anchor="ctr"/>
                </a:tc>
                <a:tc>
                  <a:txBody>
                    <a:bodyPr vert="horz" wrap="square"/>
                    <a:lstStyle/>
                    <a:p>
                      <a:pPr algn="ctr">
                        <a:buNone/>
                      </a:pPr>
                      <a:r>
                        <a:rPr lang="zh-CN" altLang="en-US" sz="3465">
                          <a:latin typeface="黑体" panose="02010609060101010101" pitchFamily="49" charset="-122"/>
                          <a:ea typeface="黑体" panose="02010609060101010101" pitchFamily="49" charset="-122"/>
                          <a:sym typeface="+mn-ea"/>
                        </a:rPr>
                        <a:t>形成</a:t>
                      </a:r>
                    </a:p>
                  </a:txBody>
                  <a:tcPr marL="121920" marR="121920" marT="60960" marB="60960" anchor="ctr"/>
                </a:tc>
                <a:tc>
                  <a:txBody>
                    <a:bodyPr vert="horz" wrap="square"/>
                    <a:lstStyle/>
                    <a:p>
                      <a:pPr>
                        <a:buNone/>
                      </a:pPr>
                      <a:r>
                        <a:rPr lang="zh-CN" altLang="en-US" sz="3465">
                          <a:sym typeface="+mn-ea"/>
                        </a:rPr>
                        <a:t>（</a:t>
                      </a:r>
                      <a:r>
                        <a:rPr lang="en-US" altLang="zh-CN" sz="3465">
                          <a:sym typeface="+mn-ea"/>
                        </a:rPr>
                        <a:t>1</a:t>
                      </a:r>
                      <a:r>
                        <a:rPr lang="zh-CN" altLang="en-US" sz="3465">
                          <a:sym typeface="+mn-ea"/>
                        </a:rPr>
                        <a:t>）</a:t>
                      </a:r>
                      <a:r>
                        <a:rPr lang="zh-CN" altLang="en-US" sz="3465" smtClean="0">
                          <a:sym typeface="+mn-ea"/>
                        </a:rPr>
                        <a:t>公元前8世纪，希腊半岛</a:t>
                      </a:r>
                      <a:r>
                        <a:rPr lang="zh-CN" altLang="en-US" sz="3465">
                          <a:sym typeface="+mn-ea"/>
                        </a:rPr>
                        <a:t>和小亚细亚西海岸出现城邦；</a:t>
                      </a:r>
                    </a:p>
                    <a:p>
                      <a:pPr>
                        <a:buNone/>
                      </a:pPr>
                      <a:r>
                        <a:rPr lang="zh-CN" altLang="en-US" sz="3465">
                          <a:sym typeface="+mn-ea"/>
                        </a:rPr>
                        <a:t>（</a:t>
                      </a:r>
                      <a:r>
                        <a:rPr lang="en-US" altLang="zh-CN" sz="3465">
                          <a:sym typeface="+mn-ea"/>
                        </a:rPr>
                        <a:t>2</a:t>
                      </a:r>
                      <a:r>
                        <a:rPr lang="zh-CN" altLang="en-US" sz="3465">
                          <a:sym typeface="+mn-ea"/>
                        </a:rPr>
                        <a:t>）</a:t>
                      </a:r>
                      <a:r>
                        <a:rPr lang="zh-CN" altLang="en-US" sz="3465" smtClean="0">
                          <a:sym typeface="+mn-ea"/>
                        </a:rPr>
                        <a:t>公元前6世纪，</a:t>
                      </a:r>
                      <a:r>
                        <a:rPr lang="zh-CN" altLang="en-US" sz="3465" b="1" smtClean="0">
                          <a:solidFill>
                            <a:srgbClr val="FF0000"/>
                          </a:solidFill>
                          <a:latin typeface="楷体" panose="02010609060101010101" charset="-122"/>
                          <a:ea typeface="楷体"/>
                          <a:sym typeface="+mn-ea"/>
                        </a:rPr>
                        <a:t>雅典</a:t>
                      </a:r>
                      <a:r>
                        <a:rPr lang="zh-CN" altLang="en-US" sz="3465">
                          <a:sym typeface="+mn-ea"/>
                        </a:rPr>
                        <a:t>成为著名的</a:t>
                      </a:r>
                      <a:r>
                        <a:rPr lang="zh-CN" altLang="en-US" sz="3465" b="1">
                          <a:solidFill>
                            <a:srgbClr val="FF0000"/>
                          </a:solidFill>
                          <a:latin typeface="楷体" panose="02010609060101010101" charset="-122"/>
                          <a:ea typeface="楷体"/>
                          <a:sym typeface="+mn-ea"/>
                        </a:rPr>
                        <a:t>奴隶制共和国</a:t>
                      </a:r>
                      <a:r>
                        <a:rPr lang="zh-CN" altLang="en-US" sz="3465">
                          <a:sym typeface="+mn-ea"/>
                        </a:rPr>
                        <a:t>；</a:t>
                      </a:r>
                    </a:p>
                    <a:p>
                      <a:pPr>
                        <a:buNone/>
                      </a:pPr>
                      <a:r>
                        <a:rPr lang="zh-CN" altLang="en-US" sz="3465">
                          <a:sym typeface="+mn-ea"/>
                        </a:rPr>
                        <a:t>（</a:t>
                      </a:r>
                      <a:r>
                        <a:rPr lang="en-US" altLang="zh-CN" sz="3465">
                          <a:sym typeface="+mn-ea"/>
                        </a:rPr>
                        <a:t>3</a:t>
                      </a:r>
                      <a:r>
                        <a:rPr lang="zh-CN" altLang="en-US" sz="3465">
                          <a:sym typeface="+mn-ea"/>
                        </a:rPr>
                        <a:t>）公元前5世纪后半</a:t>
                      </a:r>
                      <a:r>
                        <a:rPr lang="zh-CN" altLang="en-US" sz="3465" smtClean="0">
                          <a:sym typeface="+mn-ea"/>
                        </a:rPr>
                        <a:t>期，</a:t>
                      </a:r>
                      <a:r>
                        <a:rPr lang="zh-CN" altLang="en-US" sz="3465" b="1" smtClean="0">
                          <a:solidFill>
                            <a:srgbClr val="FF0000"/>
                          </a:solidFill>
                          <a:latin typeface="楷体" panose="02010609060101010101" charset="-122"/>
                          <a:ea typeface="楷体"/>
                          <a:sym typeface="+mn-ea"/>
                        </a:rPr>
                        <a:t>伯利克里</a:t>
                      </a:r>
                      <a:r>
                        <a:rPr lang="zh-CN" altLang="en-US" sz="3465">
                          <a:sym typeface="+mn-ea"/>
                        </a:rPr>
                        <a:t>当政</a:t>
                      </a:r>
                      <a:r>
                        <a:rPr lang="zh-CN" altLang="en-US" sz="3465" smtClean="0">
                          <a:sym typeface="+mn-ea"/>
                        </a:rPr>
                        <a:t>期间，雅典</a:t>
                      </a:r>
                      <a:r>
                        <a:rPr lang="zh-CN" altLang="en-US" sz="3465">
                          <a:sym typeface="+mn-ea"/>
                        </a:rPr>
                        <a:t>达到</a:t>
                      </a:r>
                      <a:r>
                        <a:rPr lang="zh-CN" altLang="en-US" sz="3465" smtClean="0">
                          <a:sym typeface="+mn-ea"/>
                        </a:rPr>
                        <a:t>全盛，经济繁荣，文化昌盛，</a:t>
                      </a:r>
                      <a:r>
                        <a:rPr lang="zh-CN" altLang="en-US" sz="3465" b="1" smtClean="0">
                          <a:solidFill>
                            <a:srgbClr val="FF0000"/>
                          </a:solidFill>
                          <a:latin typeface="楷体" panose="02010609060101010101" charset="-122"/>
                          <a:ea typeface="楷体"/>
                          <a:sym typeface="+mn-ea"/>
                        </a:rPr>
                        <a:t>民主政治</a:t>
                      </a:r>
                      <a:r>
                        <a:rPr lang="zh-CN" altLang="en-US" sz="3465" b="1">
                          <a:solidFill>
                            <a:srgbClr val="FF0000"/>
                          </a:solidFill>
                          <a:latin typeface="楷体" panose="02010609060101010101" charset="-122"/>
                          <a:ea typeface="楷体"/>
                          <a:sym typeface="+mn-ea"/>
                        </a:rPr>
                        <a:t>发展到古代世界的高峰</a:t>
                      </a:r>
                    </a:p>
                  </a:txBody>
                  <a:tcPr marL="121920" marR="121920" marT="60960" marB="60960"/>
                </a:tc>
              </a:tr>
            </a:tbl>
          </a:graphicData>
        </a:graphic>
      </p:graphicFrame>
    </p:spTree>
    <p:custDataLst>
      <p:tags r:id="rId3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aphicFrame>
        <p:nvGraphicFramePr>
          <p:cNvPr id="3" name="表格 2"/>
          <p:cNvGraphicFramePr>
            <a:graphicFrameLocks noGrp="1"/>
          </p:cNvGraphicFramePr>
          <p:nvPr/>
        </p:nvGraphicFramePr>
        <p:xfrm>
          <a:off x="285751" y="804333"/>
          <a:ext cx="11874500" cy="572198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51865"/>
                <a:gridCol w="1064895"/>
                <a:gridCol w="9857740"/>
              </a:tblGrid>
              <a:tr h="2324735">
                <a:tc rowSpan="3">
                  <a:txBody>
                    <a:bodyPr vert="horz" wrap="square"/>
                    <a:lstStyle/>
                    <a:p>
                      <a:pPr algn="ctr">
                        <a:buNone/>
                      </a:pPr>
                      <a:r>
                        <a:rPr lang="zh-CN" altLang="en-US" sz="3200" b="0">
                          <a:solidFill>
                            <a:schemeClr val="tx1"/>
                          </a:solidFill>
                          <a:latin typeface="黑体" panose="02010609060101010101" pitchFamily="49" charset="-122"/>
                          <a:ea typeface="黑体" panose="02010609060101010101" pitchFamily="49" charset="-122"/>
                          <a:sym typeface="+mn-ea"/>
                        </a:rPr>
                        <a:t>伯利克</a:t>
                      </a:r>
                    </a:p>
                    <a:p>
                      <a:pPr algn="ctr">
                        <a:buNone/>
                      </a:pPr>
                      <a:r>
                        <a:rPr lang="zh-CN" altLang="en-US" sz="3200" b="0">
                          <a:solidFill>
                            <a:schemeClr val="tx1"/>
                          </a:solidFill>
                          <a:latin typeface="黑体" panose="02010609060101010101" pitchFamily="49" charset="-122"/>
                          <a:ea typeface="黑体" panose="02010609060101010101" pitchFamily="49" charset="-122"/>
                          <a:sym typeface="+mn-ea"/>
                        </a:rPr>
                        <a:t>里时代</a:t>
                      </a:r>
                    </a:p>
                    <a:p>
                      <a:pPr algn="ctr">
                        <a:buNone/>
                      </a:pPr>
                      <a:r>
                        <a:rPr lang="zh-CN" altLang="en-US" sz="3200" b="0">
                          <a:solidFill>
                            <a:schemeClr val="tx1"/>
                          </a:solidFill>
                          <a:latin typeface="黑体" panose="02010609060101010101" pitchFamily="49" charset="-122"/>
                          <a:ea typeface="黑体" panose="02010609060101010101" pitchFamily="49" charset="-122"/>
                          <a:sym typeface="+mn-ea"/>
                        </a:rPr>
                        <a:t>的民主</a:t>
                      </a:r>
                    </a:p>
                    <a:p>
                      <a:pPr algn="ctr">
                        <a:buNone/>
                      </a:pPr>
                      <a:r>
                        <a:rPr lang="zh-CN" altLang="en-US" sz="3200" b="0">
                          <a:solidFill>
                            <a:schemeClr val="tx1"/>
                          </a:solidFill>
                          <a:latin typeface="黑体" panose="02010609060101010101" pitchFamily="49" charset="-122"/>
                          <a:ea typeface="黑体" panose="02010609060101010101" pitchFamily="49" charset="-122"/>
                          <a:sym typeface="+mn-ea"/>
                        </a:rPr>
                        <a:t>政治</a:t>
                      </a:r>
                    </a:p>
                  </a:txBody>
                  <a:tcPr marL="121920" marR="121920" marT="60960" marB="60960" anchor="ctr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buNone/>
                      </a:pPr>
                      <a:r>
                        <a:rPr lang="zh-CN" altLang="en-US" sz="3200" b="0">
                          <a:solidFill>
                            <a:schemeClr val="tx1"/>
                          </a:solidFill>
                          <a:latin typeface="黑体" panose="02010609060101010101" pitchFamily="49" charset="-122"/>
                          <a:ea typeface="黑体" panose="02010609060101010101" pitchFamily="49" charset="-122"/>
                          <a:sym typeface="+mn-ea"/>
                        </a:rPr>
                        <a:t>表现</a:t>
                      </a:r>
                    </a:p>
                  </a:txBody>
                  <a:tcPr marL="121920" marR="121920" marT="60960" marB="60960" anchor="ctr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vert="horz" wrap="square"/>
                    <a:lstStyle/>
                    <a:p>
                      <a:pPr algn="just">
                        <a:buNone/>
                      </a:pPr>
                      <a:r>
                        <a:rPr lang="zh-CN" altLang="en-US" sz="3200" b="0">
                          <a:solidFill>
                            <a:schemeClr val="tx1"/>
                          </a:solidFill>
                        </a:rPr>
                        <a:t>（1）扩大公民的</a:t>
                      </a:r>
                      <a:r>
                        <a:rPr lang="zh-CN" altLang="en-US" sz="3200" b="0" smtClean="0">
                          <a:solidFill>
                            <a:schemeClr val="tx1"/>
                          </a:solidFill>
                        </a:rPr>
                        <a:t>权利，很多</a:t>
                      </a:r>
                      <a:r>
                        <a:rPr lang="zh-CN" altLang="en-US" sz="3200" b="0">
                          <a:solidFill>
                            <a:schemeClr val="tx1"/>
                          </a:solidFill>
                        </a:rPr>
                        <a:t>公民担任了政府公职；</a:t>
                      </a:r>
                    </a:p>
                    <a:p>
                      <a:pPr algn="just">
                        <a:buNone/>
                      </a:pPr>
                      <a:r>
                        <a:rPr lang="zh-CN" altLang="en-US" sz="3200" b="0">
                          <a:solidFill>
                            <a:schemeClr val="tx1"/>
                          </a:solidFill>
                        </a:rPr>
                        <a:t>（2）全体成年男性公民可参加最高权力机构</a:t>
                      </a:r>
                      <a:r>
                        <a:rPr lang="zh-CN" altLang="en-US" sz="3200" b="1">
                          <a:solidFill>
                            <a:srgbClr val="FF0000"/>
                          </a:solidFill>
                          <a:latin typeface="楷体" panose="02010609060101010101" charset="-122"/>
                          <a:ea typeface="楷体"/>
                        </a:rPr>
                        <a:t>公民大会</a:t>
                      </a:r>
                      <a:r>
                        <a:rPr lang="zh-CN" altLang="en-US" sz="3200" b="0">
                          <a:solidFill>
                            <a:schemeClr val="tx1"/>
                          </a:solidFill>
                          <a:latin typeface="楷体" panose="02010609060101010101" charset="-122"/>
                          <a:ea typeface="楷体"/>
                        </a:rPr>
                        <a:t>（参政是公民的义务</a:t>
                      </a:r>
                      <a:r>
                        <a:rPr lang="zh-CN" altLang="en-US" sz="3200" b="0" smtClean="0">
                          <a:solidFill>
                            <a:schemeClr val="tx1"/>
                          </a:solidFill>
                          <a:latin typeface="楷体" panose="02010609060101010101" charset="-122"/>
                          <a:ea typeface="楷体"/>
                        </a:rPr>
                        <a:t>）</a:t>
                      </a:r>
                      <a:r>
                        <a:rPr lang="zh-CN" altLang="en-US" sz="3200" b="0" smtClean="0">
                          <a:solidFill>
                            <a:schemeClr val="tx1"/>
                          </a:solidFill>
                        </a:rPr>
                        <a:t>，他们</a:t>
                      </a:r>
                      <a:r>
                        <a:rPr lang="zh-CN" altLang="en-US" sz="3200" b="0">
                          <a:solidFill>
                            <a:schemeClr val="tx1"/>
                          </a:solidFill>
                        </a:rPr>
                        <a:t>在行政和司法机构中发挥着重要作用</a:t>
                      </a:r>
                      <a:endParaRPr lang="zh-CN" altLang="en-US" sz="3200" b="0">
                        <a:solidFill>
                          <a:schemeClr val="tx1"/>
                        </a:solidFill>
                        <a:latin typeface="仿宋" panose="02010609060101010101" pitchFamily="49" charset="-122"/>
                        <a:ea typeface="仿宋" panose="02010609060101010101" pitchFamily="49" charset="-122"/>
                      </a:endParaRPr>
                    </a:p>
                  </a:txBody>
                  <a:tcPr marL="121920" marR="121920" marT="60960" marB="60960" anchor="ctr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</a:tr>
              <a:tr h="836930">
                <a:tc vMerge="1">
                  <a:txBody>
                    <a:bodyPr vert="horz" wrap="square"/>
                    <a:lstStyle/>
                    <a:p/>
                  </a:txBody>
                  <a:tcPr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buNone/>
                      </a:pPr>
                      <a:r>
                        <a:rPr lang="zh-CN" altLang="en-US" sz="3200" b="0">
                          <a:latin typeface="黑体" panose="02010609060101010101" pitchFamily="49" charset="-122"/>
                          <a:ea typeface="黑体" panose="02010609060101010101" pitchFamily="49" charset="-122"/>
                          <a:sym typeface="+mn-ea"/>
                        </a:rPr>
                        <a:t>实质</a:t>
                      </a:r>
                    </a:p>
                  </a:txBody>
                  <a:tcPr marL="121920" marR="121920" marT="60960" marB="60960" anchor="ctr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vert="horz" wrap="square"/>
                    <a:lstStyle/>
                    <a:p>
                      <a:pPr algn="just">
                        <a:buNone/>
                      </a:pPr>
                      <a:r>
                        <a:rPr lang="zh-CN" altLang="en-US" sz="3200" b="0">
                          <a:sym typeface="+mn-ea"/>
                        </a:rPr>
                        <a:t>是奴隶主</a:t>
                      </a:r>
                      <a:r>
                        <a:rPr lang="zh-CN" altLang="en-US" sz="3200" b="0" smtClean="0">
                          <a:sym typeface="+mn-ea"/>
                        </a:rPr>
                        <a:t>民主政治，是</a:t>
                      </a:r>
                      <a:r>
                        <a:rPr lang="zh-CN" altLang="en-US" sz="3200" b="0">
                          <a:sym typeface="+mn-ea"/>
                        </a:rPr>
                        <a:t>少数奴隶主对广大奴隶的专政</a:t>
                      </a:r>
                    </a:p>
                  </a:txBody>
                  <a:tcPr marL="121920" marR="121920" marT="60960" marB="60960" anchor="ctr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</a:tr>
              <a:tr h="2560320">
                <a:tc vMerge="1">
                  <a:txBody>
                    <a:bodyPr vert="horz" wrap="square"/>
                    <a:lstStyle/>
                    <a:p/>
                  </a:txBody>
                  <a:tcPr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buNone/>
                      </a:pPr>
                      <a:r>
                        <a:rPr lang="zh-CN" altLang="en-US" sz="3200" b="0">
                          <a:latin typeface="黑体" panose="02010609060101010101" pitchFamily="49" charset="-122"/>
                          <a:ea typeface="黑体" panose="02010609060101010101" pitchFamily="49" charset="-122"/>
                          <a:sym typeface="+mn-ea"/>
                        </a:rPr>
                        <a:t>评价</a:t>
                      </a:r>
                    </a:p>
                  </a:txBody>
                  <a:tcPr marL="121920" marR="121920" marT="60960" marB="60960" anchor="ctr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vert="horz" wrap="square"/>
                    <a:lstStyle/>
                    <a:p>
                      <a:pPr algn="just">
                        <a:buNone/>
                      </a:pPr>
                      <a:r>
                        <a:rPr lang="zh-CN" altLang="en-US" sz="3200" b="0">
                          <a:sym typeface="+mn-ea"/>
                        </a:rPr>
                        <a:t>（</a:t>
                      </a:r>
                      <a:r>
                        <a:rPr lang="en-US" altLang="zh-CN" sz="3200" b="0">
                          <a:sym typeface="+mn-ea"/>
                        </a:rPr>
                        <a:t>1</a:t>
                      </a:r>
                      <a:r>
                        <a:rPr lang="zh-CN" altLang="en-US" sz="3200" b="0">
                          <a:sym typeface="+mn-ea"/>
                        </a:rPr>
                        <a:t>）</a:t>
                      </a:r>
                      <a:r>
                        <a:rPr lang="zh-CN" altLang="en-US" sz="3200" b="0" smtClean="0">
                          <a:sym typeface="+mn-ea"/>
                        </a:rPr>
                        <a:t>积极性：公民</a:t>
                      </a:r>
                      <a:r>
                        <a:rPr lang="zh-CN" altLang="en-US" sz="3200" b="0">
                          <a:sym typeface="+mn-ea"/>
                        </a:rPr>
                        <a:t>享有比较广泛的</a:t>
                      </a:r>
                      <a:r>
                        <a:rPr lang="zh-CN" altLang="en-US" sz="3200" b="0" smtClean="0">
                          <a:sym typeface="+mn-ea"/>
                        </a:rPr>
                        <a:t>权利，开创</a:t>
                      </a:r>
                      <a:r>
                        <a:rPr lang="zh-CN" altLang="en-US" sz="3200" b="0">
                          <a:sym typeface="+mn-ea"/>
                        </a:rPr>
                        <a:t>了</a:t>
                      </a:r>
                      <a:r>
                        <a:rPr lang="zh-CN" altLang="en-US" sz="3200" b="1">
                          <a:solidFill>
                            <a:srgbClr val="FF0000"/>
                          </a:solidFill>
                          <a:latin typeface="楷体" panose="02010609060101010101" charset="-122"/>
                          <a:ea typeface="楷体"/>
                          <a:sym typeface="+mn-ea"/>
                        </a:rPr>
                        <a:t>民主政治的</a:t>
                      </a:r>
                      <a:r>
                        <a:rPr lang="zh-CN" altLang="en-US" sz="3200" b="1" smtClean="0">
                          <a:solidFill>
                            <a:srgbClr val="FF0000"/>
                          </a:solidFill>
                          <a:latin typeface="楷体" panose="02010609060101010101" charset="-122"/>
                          <a:ea typeface="楷体"/>
                          <a:sym typeface="+mn-ea"/>
                        </a:rPr>
                        <a:t>典范</a:t>
                      </a:r>
                      <a:r>
                        <a:rPr lang="zh-CN" altLang="en-US" sz="3200" b="0" smtClean="0">
                          <a:sym typeface="+mn-ea"/>
                        </a:rPr>
                        <a:t>，创造</a:t>
                      </a:r>
                      <a:r>
                        <a:rPr lang="zh-CN" altLang="en-US" sz="3200" b="0">
                          <a:sym typeface="+mn-ea"/>
                        </a:rPr>
                        <a:t>了希腊文明中大部分辉煌；</a:t>
                      </a:r>
                    </a:p>
                    <a:p>
                      <a:pPr algn="just">
                        <a:buNone/>
                      </a:pPr>
                      <a:r>
                        <a:rPr lang="zh-CN" altLang="en-US" sz="3200" b="0">
                          <a:sym typeface="+mn-ea"/>
                        </a:rPr>
                        <a:t>（</a:t>
                      </a:r>
                      <a:r>
                        <a:rPr lang="en-US" altLang="zh-CN" sz="3200" b="0">
                          <a:sym typeface="+mn-ea"/>
                        </a:rPr>
                        <a:t>2</a:t>
                      </a:r>
                      <a:r>
                        <a:rPr lang="zh-CN" altLang="en-US" sz="3200" b="0">
                          <a:sym typeface="+mn-ea"/>
                        </a:rPr>
                        <a:t>）</a:t>
                      </a:r>
                      <a:r>
                        <a:rPr lang="zh-CN" altLang="en-US" sz="3200" b="0" smtClean="0">
                          <a:sym typeface="+mn-ea"/>
                        </a:rPr>
                        <a:t>局限性：民主</a:t>
                      </a:r>
                      <a:r>
                        <a:rPr lang="zh-CN" altLang="en-US" sz="3200" b="0">
                          <a:sym typeface="+mn-ea"/>
                        </a:rPr>
                        <a:t>原则仅适用于雅典的全体成年男性</a:t>
                      </a:r>
                      <a:r>
                        <a:rPr lang="zh-CN" altLang="en-US" sz="3200" b="0" smtClean="0">
                          <a:sym typeface="+mn-ea"/>
                        </a:rPr>
                        <a:t>公民，众多</a:t>
                      </a:r>
                      <a:r>
                        <a:rPr lang="zh-CN" altLang="en-US" sz="3200" b="0">
                          <a:sym typeface="+mn-ea"/>
                        </a:rPr>
                        <a:t>的妇女、奴隶和外邦人都被排斥在民主政治之外</a:t>
                      </a:r>
                    </a:p>
                  </a:txBody>
                  <a:tcPr marL="121920" marR="121920" marT="60960" marB="60960" anchor="ctr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</a:tr>
            </a:tbl>
          </a:graphicData>
        </a:graphic>
      </p:graphicFrame>
    </p:spTree>
    <p:custDataLst>
      <p:tags r:id="rId2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3" name="文本框 2"/>
          <p:cNvSpPr txBox="1"/>
          <p:nvPr/>
        </p:nvSpPr>
        <p:spPr>
          <a:xfrm>
            <a:off x="522817" y="1530351"/>
            <a:ext cx="10957841" cy="6388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/>
            <a:r>
              <a:rPr lang="en-US" altLang="zh-CN" sz="3555" noProof="1">
                <a:solidFill>
                  <a:srgbClr val="FF0000"/>
                </a:solidFill>
                <a:latin typeface="楷体" panose="02010609060101010101" charset="-122"/>
                <a:ea typeface="楷体"/>
              </a:rPr>
              <a:t>1.</a:t>
            </a:r>
            <a:r>
              <a:rPr lang="zh-CN" altLang="en-US" sz="3555" noProof="1">
                <a:solidFill>
                  <a:srgbClr val="FF0000"/>
                </a:solidFill>
                <a:latin typeface="楷体" panose="02010609060101010101" charset="-122"/>
                <a:ea typeface="楷体"/>
              </a:rPr>
              <a:t>如何评价伯里克利主政时期雅典的奴隶制民主政治？</a:t>
            </a:r>
          </a:p>
        </p:txBody>
      </p:sp>
      <p:sp>
        <p:nvSpPr>
          <p:cNvPr id="4" name="矩形 3"/>
          <p:cNvSpPr/>
          <p:nvPr/>
        </p:nvSpPr>
        <p:spPr>
          <a:xfrm>
            <a:off x="1117731" y="2514624"/>
            <a:ext cx="10058136" cy="30460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zh-CN" altLang="en-US" sz="3200">
                <a:latin typeface="楷体" panose="02010609060101010101" charset="-122"/>
                <a:ea typeface="楷体"/>
              </a:rPr>
              <a:t>雅典的奴隶制民主政治为雅典的繁荣昌盛提供了政治保障。伯里克利主政时期雅典的奴隶制民主政治发展到</a:t>
            </a:r>
            <a:r>
              <a:rPr lang="zh-CN" altLang="en-US" sz="3200" smtClean="0">
                <a:latin typeface="楷体" panose="02010609060101010101" charset="-122"/>
                <a:ea typeface="楷体"/>
              </a:rPr>
              <a:t>高峰，成为</a:t>
            </a:r>
            <a:r>
              <a:rPr lang="zh-CN" altLang="en-US" sz="3200">
                <a:latin typeface="楷体" panose="02010609060101010101" charset="-122"/>
                <a:ea typeface="楷体"/>
              </a:rPr>
              <a:t>一种</a:t>
            </a:r>
            <a:r>
              <a:rPr lang="zh-CN" altLang="en-US" sz="3200" smtClean="0">
                <a:latin typeface="楷体" panose="02010609060101010101" charset="-122"/>
                <a:ea typeface="楷体"/>
              </a:rPr>
              <a:t>典范，并</a:t>
            </a:r>
            <a:r>
              <a:rPr lang="zh-CN" altLang="en-US" sz="3200">
                <a:latin typeface="楷体" panose="02010609060101010101" charset="-122"/>
                <a:ea typeface="楷体"/>
              </a:rPr>
              <a:t>对近代西方民主政治产生了一定的影响。但是它是奴隶主的</a:t>
            </a:r>
            <a:r>
              <a:rPr lang="zh-CN" altLang="en-US" sz="3200" smtClean="0">
                <a:latin typeface="楷体" panose="02010609060101010101" charset="-122"/>
                <a:ea typeface="楷体"/>
              </a:rPr>
              <a:t>民主政治，占</a:t>
            </a:r>
            <a:r>
              <a:rPr lang="zh-CN" altLang="en-US" sz="3200">
                <a:latin typeface="楷体" panose="02010609060101010101" charset="-122"/>
                <a:ea typeface="楷体"/>
              </a:rPr>
              <a:t>雅典人口绝大多数的外邦人、奴隶、妇女没有任何政治权利。它本质上仍然是少数奴隶主对广大奴隶的专政。</a:t>
            </a:r>
          </a:p>
        </p:txBody>
      </p:sp>
      <p:grpSp>
        <p:nvGrpSpPr>
          <p:cNvPr id="8" name="组合 7"/>
          <p:cNvGrpSpPr/>
          <p:nvPr/>
        </p:nvGrpSpPr>
        <p:grpSpPr>
          <a:xfrm>
            <a:off x="304952" y="354004"/>
            <a:ext cx="3983567" cy="680297"/>
            <a:chOff x="774" y="1020"/>
            <a:chExt cx="4704" cy="803"/>
          </a:xfrm>
        </p:grpSpPr>
        <p:pic>
          <p:nvPicPr>
            <p:cNvPr id="9" name="图片 2" descr="面对面版式标 (9)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774" y="1020"/>
              <a:ext cx="3173" cy="80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0" name="文本框 4"/>
            <p:cNvSpPr txBox="1">
              <a:spLocks noChangeArrowheads="1"/>
            </p:cNvSpPr>
            <p:nvPr/>
          </p:nvSpPr>
          <p:spPr bwMode="auto">
            <a:xfrm>
              <a:off x="1692" y="1108"/>
              <a:ext cx="3786" cy="5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/>
            <a:p>
              <a:r>
                <a:rPr lang="zh-CN" altLang="en-US" sz="2665" b="1">
                  <a:solidFill>
                    <a:srgbClr val="FFFF00"/>
                  </a:solidFill>
                  <a:latin typeface="黑体" panose="02010609060101010101" pitchFamily="49" charset="-122"/>
                  <a:ea typeface="黑体" panose="02010609060101010101" pitchFamily="49" charset="-122"/>
                  <a:sym typeface="微软雅黑" panose="020b0503020204020204" charset="-122"/>
                </a:rPr>
                <a:t>拓展提升</a:t>
              </a:r>
            </a:p>
          </p:txBody>
        </p:sp>
      </p:grpSp>
    </p:spTree>
    <p:custDataLst>
      <p:tags r:id="rId3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8" name="组合 7"/>
          <p:cNvGrpSpPr/>
          <p:nvPr/>
        </p:nvGrpSpPr>
        <p:grpSpPr>
          <a:xfrm>
            <a:off x="406549" y="482677"/>
            <a:ext cx="10845800" cy="730347"/>
            <a:chOff x="738" y="950"/>
            <a:chExt cx="12810" cy="862"/>
          </a:xfrm>
        </p:grpSpPr>
        <p:pic>
          <p:nvPicPr>
            <p:cNvPr id="15362" name="图片 19" descr="面对面版式标 (8)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738" y="950"/>
              <a:ext cx="2378" cy="8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5363" name="文本框 2"/>
            <p:cNvSpPr txBox="1">
              <a:spLocks noChangeArrowheads="1"/>
            </p:cNvSpPr>
            <p:nvPr/>
          </p:nvSpPr>
          <p:spPr bwMode="auto">
            <a:xfrm>
              <a:off x="852" y="950"/>
              <a:ext cx="12696" cy="7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/>
            <a:p>
              <a:pPr algn="just"/>
              <a:r>
                <a:rPr lang="zh-CN" altLang="en-US" sz="3465" b="1">
                  <a:solidFill>
                    <a:schemeClr val="bg1"/>
                  </a:solidFill>
                  <a:latin typeface="黑体" panose="02010609060101010101" pitchFamily="49" charset="-122"/>
                  <a:ea typeface="黑体" panose="02010609060101010101" pitchFamily="49" charset="-122"/>
                </a:rPr>
                <a:t>考点</a:t>
              </a:r>
              <a:r>
                <a:rPr lang="zh-CN" altLang="en-US" sz="3465" b="1"/>
                <a:t>    </a:t>
              </a:r>
              <a:r>
                <a:rPr lang="en-US" altLang="zh-CN" sz="3465" b="1"/>
                <a:t>3</a:t>
              </a:r>
              <a:r>
                <a:rPr lang="zh-CN" altLang="en-US" sz="3465" b="1"/>
                <a:t>   </a:t>
              </a:r>
              <a:r>
                <a:rPr lang="zh-CN" altLang="en-US" sz="3465" b="1">
                  <a:latin typeface="楷体" panose="02010609060101010101" charset="-122"/>
                  <a:ea typeface="楷体"/>
                </a:rPr>
                <a:t>亚历山大帝国</a:t>
              </a:r>
              <a:r>
                <a:rPr lang="zh-CN" altLang="en-US" sz="3465">
                  <a:latin typeface="仿宋" panose="02010609060101010101" pitchFamily="49" charset="-122"/>
                  <a:ea typeface="仿宋" panose="02010609060101010101" pitchFamily="49" charset="-122"/>
                </a:rPr>
                <a:t>(识记)  </a:t>
              </a:r>
            </a:p>
          </p:txBody>
        </p:sp>
      </p:grpSp>
      <p:graphicFrame>
        <p:nvGraphicFramePr>
          <p:cNvPr id="3" name="表格 2"/>
          <p:cNvGraphicFramePr>
            <a:graphicFrameLocks noGrp="1"/>
          </p:cNvGraphicFramePr>
          <p:nvPr/>
        </p:nvGraphicFramePr>
        <p:xfrm>
          <a:off x="203355" y="1397053"/>
          <a:ext cx="11683365" cy="5410200"/>
        </p:xfrm>
        <a:graphic>
          <a:graphicData uri="http://schemas.openxmlformats.org/drawingml/2006/table">
            <a:tbl>
              <a:tblPr/>
              <a:tblGrid>
                <a:gridCol w="944880"/>
                <a:gridCol w="10738485"/>
              </a:tblGrid>
              <a:tr h="2438400">
                <a:tc>
                  <a:txBody>
                    <a:bodyPr vert="horz" wrap="square"/>
                    <a:lstStyle/>
                    <a:p>
                      <a:pPr>
                        <a:spcAft>
                          <a:spcPct val="0"/>
                        </a:spcAft>
                        <a:tabLst>
                          <a:tab pos="1188085"/>
                          <a:tab pos="2163445"/>
                          <a:tab pos="3142615"/>
                          <a:tab pos="4190365"/>
                        </a:tabLst>
                      </a:pPr>
                      <a:r>
                        <a:rPr lang="zh-CN" sz="2665" b="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东征</a:t>
                      </a:r>
                    </a:p>
                  </a:txBody>
                  <a:tcPr marL="0" marR="0" marT="0" marB="0" anchor="ctr"/>
                </a:tc>
                <a:tc>
                  <a:txBody>
                    <a:bodyPr vert="horz" wrap="square"/>
                    <a:lstStyle/>
                    <a:p>
                      <a:pPr>
                        <a:spcAft>
                          <a:spcPct val="0"/>
                        </a:spcAft>
                        <a:tabLst>
                          <a:tab pos="1188085"/>
                          <a:tab pos="2163445"/>
                          <a:tab pos="3142615"/>
                          <a:tab pos="4190365"/>
                        </a:tabLst>
                      </a:pPr>
                      <a:r>
                        <a:rPr lang="zh-CN" altLang="en-US" sz="2665" b="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（</a:t>
                      </a:r>
                      <a:r>
                        <a:rPr lang="en-US" altLang="zh-CN" sz="2665" b="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r>
                        <a:rPr lang="zh-CN" altLang="en-US" sz="2665" b="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）</a:t>
                      </a:r>
                      <a:r>
                        <a:rPr lang="zh-CN" sz="2665" b="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公元前</a:t>
                      </a:r>
                      <a:r>
                        <a:rPr lang="en-US" sz="2665" b="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  <a:r>
                        <a:rPr lang="zh-CN" sz="2665" b="0" kern="120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世纪</a:t>
                      </a:r>
                      <a:r>
                        <a:rPr lang="en-US" sz="2665" b="0" kern="120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，</a:t>
                      </a:r>
                      <a:r>
                        <a:rPr lang="zh-CN" sz="2665" b="0" kern="120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希腊</a:t>
                      </a:r>
                      <a:r>
                        <a:rPr lang="zh-CN" sz="2665" b="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北部边陲的</a:t>
                      </a:r>
                      <a:r>
                        <a:rPr lang="zh-CN" sz="2665" b="1" kern="1200">
                          <a:solidFill>
                            <a:srgbClr val="FF0000"/>
                          </a:solidFill>
                          <a:latin typeface="楷体" panose="02010609060101010101" charset="-122"/>
                          <a:ea typeface="楷体"/>
                          <a:cs typeface="+mn-cs"/>
                        </a:rPr>
                        <a:t>马其顿</a:t>
                      </a:r>
                      <a:r>
                        <a:rPr lang="zh-CN" sz="2665" b="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成为军事强国。公元前</a:t>
                      </a:r>
                      <a:r>
                        <a:rPr lang="en-US" sz="2665" b="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334</a:t>
                      </a:r>
                      <a:r>
                        <a:rPr lang="zh-CN" sz="2665" b="0" kern="120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年</a:t>
                      </a:r>
                      <a:r>
                        <a:rPr lang="en-US" sz="2665" b="0" kern="120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，</a:t>
                      </a:r>
                      <a:r>
                        <a:rPr lang="zh-CN" sz="2665" b="0" kern="120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马其顿</a:t>
                      </a:r>
                      <a:r>
                        <a:rPr lang="zh-CN" sz="2665" b="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国王亚历山大率领大军在叙利亚的伊苏斯平原击败</a:t>
                      </a:r>
                      <a:r>
                        <a:rPr lang="zh-CN" altLang="zh-CN" sz="2665" b="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波斯国王大流士三世亲率</a:t>
                      </a:r>
                      <a:r>
                        <a:rPr lang="zh-CN" altLang="en-US" sz="2665" b="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的</a:t>
                      </a:r>
                      <a:r>
                        <a:rPr lang="zh-CN" sz="2665" b="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波斯大军</a:t>
                      </a:r>
                      <a:r>
                        <a:rPr lang="zh-CN" altLang="en-US" sz="2665" b="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；</a:t>
                      </a:r>
                      <a:endParaRPr lang="zh-CN" sz="2665" b="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>
                        <a:spcAft>
                          <a:spcPct val="0"/>
                        </a:spcAft>
                        <a:tabLst>
                          <a:tab pos="1188085"/>
                          <a:tab pos="2163445"/>
                          <a:tab pos="3142615"/>
                          <a:tab pos="4190365"/>
                        </a:tabLst>
                      </a:pPr>
                      <a:r>
                        <a:rPr lang="zh-CN" altLang="en-US" sz="2665" b="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（</a:t>
                      </a:r>
                      <a:r>
                        <a:rPr lang="en-US" altLang="zh-CN" sz="2665" b="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r>
                        <a:rPr lang="zh-CN" altLang="en-US" sz="2665" b="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）</a:t>
                      </a:r>
                      <a:r>
                        <a:rPr lang="zh-CN" sz="2665" b="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亚历山大</a:t>
                      </a:r>
                      <a:r>
                        <a:rPr lang="zh-CN" altLang="en-US" sz="2665" b="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陆续</a:t>
                      </a:r>
                      <a:r>
                        <a:rPr lang="zh-CN" sz="2665" b="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攻占地中海东岸</a:t>
                      </a:r>
                      <a:r>
                        <a:rPr lang="zh-CN" sz="2665" b="0" kern="120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地区</a:t>
                      </a:r>
                      <a:r>
                        <a:rPr lang="en-US" sz="2665" b="0" kern="120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，</a:t>
                      </a:r>
                      <a:r>
                        <a:rPr lang="zh-CN" sz="2665" b="0" kern="120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进入</a:t>
                      </a:r>
                      <a:r>
                        <a:rPr lang="zh-CN" sz="2665" b="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埃及。公元前</a:t>
                      </a:r>
                      <a:r>
                        <a:rPr lang="en-US" sz="2665" b="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331</a:t>
                      </a:r>
                      <a:r>
                        <a:rPr lang="zh-CN" sz="2665" b="0" kern="120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年</a:t>
                      </a:r>
                      <a:r>
                        <a:rPr lang="en-US" sz="2665" b="0" kern="120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，</a:t>
                      </a:r>
                      <a:r>
                        <a:rPr lang="zh-CN" sz="2665" b="0" kern="120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亚历山大</a:t>
                      </a:r>
                      <a:r>
                        <a:rPr lang="zh-CN" sz="2665" b="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从埃及转而进入两河</a:t>
                      </a:r>
                      <a:r>
                        <a:rPr lang="zh-CN" sz="2665" b="0" kern="120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流域</a:t>
                      </a:r>
                      <a:r>
                        <a:rPr lang="en-US" sz="2665" b="0" kern="120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，</a:t>
                      </a:r>
                      <a:r>
                        <a:rPr lang="zh-CN" sz="2665" b="0" kern="120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与</a:t>
                      </a:r>
                      <a:r>
                        <a:rPr lang="zh-CN" sz="2665" b="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波斯大军再度会战并取胜。</a:t>
                      </a:r>
                      <a:r>
                        <a:rPr lang="zh-CN" sz="2665" b="0" kern="120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一年后</a:t>
                      </a:r>
                      <a:r>
                        <a:rPr lang="en-US" sz="2665" b="0" kern="120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，</a:t>
                      </a:r>
                      <a:r>
                        <a:rPr lang="zh-CN" sz="2665" b="0" kern="120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波斯</a:t>
                      </a:r>
                      <a:r>
                        <a:rPr lang="zh-CN" sz="2665" b="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帝国</a:t>
                      </a:r>
                      <a:r>
                        <a:rPr lang="zh-CN" sz="2665" b="0" kern="120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灭亡</a:t>
                      </a:r>
                      <a:endParaRPr lang="zh-CN" sz="2665" b="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88900" marR="88900" marT="0" marB="0" anchor="ctr"/>
                </a:tc>
              </a:tr>
              <a:tr h="1320800">
                <a:tc>
                  <a:txBody>
                    <a:bodyPr vert="horz" wrap="square"/>
                    <a:lstStyle/>
                    <a:p>
                      <a:pPr>
                        <a:spcAft>
                          <a:spcPct val="0"/>
                        </a:spcAft>
                        <a:tabLst>
                          <a:tab pos="1188085"/>
                          <a:tab pos="2163445"/>
                          <a:tab pos="3142615"/>
                          <a:tab pos="4190365"/>
                        </a:tabLst>
                      </a:pPr>
                      <a:r>
                        <a:rPr lang="zh-CN" sz="2665" b="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结果</a:t>
                      </a:r>
                    </a:p>
                  </a:txBody>
                  <a:tcPr marL="0" marR="0" marT="0" marB="0" anchor="ctr"/>
                </a:tc>
                <a:tc>
                  <a:txBody>
                    <a:bodyPr vert="horz" wrap="square"/>
                    <a:lstStyle/>
                    <a:p>
                      <a:pPr>
                        <a:spcAft>
                          <a:spcPct val="0"/>
                        </a:spcAft>
                        <a:tabLst>
                          <a:tab pos="1188085"/>
                          <a:tab pos="2163445"/>
                          <a:tab pos="3142615"/>
                          <a:tab pos="4190365"/>
                        </a:tabLst>
                      </a:pPr>
                      <a:r>
                        <a:rPr lang="zh-CN" sz="2665" b="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历经</a:t>
                      </a:r>
                      <a:r>
                        <a:rPr lang="en-US" sz="2665" b="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10</a:t>
                      </a:r>
                      <a:r>
                        <a:rPr lang="zh-CN" sz="2665" b="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年</a:t>
                      </a:r>
                      <a:r>
                        <a:rPr lang="zh-CN" sz="2665" b="0" kern="120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征战</a:t>
                      </a:r>
                      <a:r>
                        <a:rPr lang="en-US" sz="2665" b="0" kern="120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，</a:t>
                      </a:r>
                      <a:r>
                        <a:rPr lang="zh-CN" sz="2665" b="0" kern="120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亚历山大</a:t>
                      </a:r>
                      <a:r>
                        <a:rPr lang="zh-CN" sz="2665" b="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建立了一个空前庞大的</a:t>
                      </a:r>
                      <a:r>
                        <a:rPr lang="zh-CN" sz="2665" b="0" kern="120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帝国</a:t>
                      </a:r>
                      <a:r>
                        <a:rPr lang="en-US" sz="2665" b="0" kern="120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，</a:t>
                      </a:r>
                      <a:r>
                        <a:rPr lang="zh-CN" sz="2665" b="0" kern="120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其</a:t>
                      </a:r>
                      <a:r>
                        <a:rPr lang="zh-CN" sz="2665" b="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版图西起</a:t>
                      </a:r>
                      <a:r>
                        <a:rPr lang="zh-CN" sz="2665" b="0" kern="120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希腊</a:t>
                      </a:r>
                      <a:r>
                        <a:rPr lang="en-US" sz="2665" b="0" kern="120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，</a:t>
                      </a:r>
                      <a:r>
                        <a:rPr lang="zh-CN" sz="2665" b="0" kern="120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东</a:t>
                      </a:r>
                      <a:r>
                        <a:rPr lang="zh-CN" sz="2665" b="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到印度河</a:t>
                      </a:r>
                      <a:r>
                        <a:rPr lang="zh-CN" sz="2665" b="0" kern="120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流域</a:t>
                      </a:r>
                      <a:r>
                        <a:rPr lang="en-US" sz="2665" b="0" kern="120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，</a:t>
                      </a:r>
                      <a:r>
                        <a:rPr lang="zh-CN" sz="2665" b="0" kern="120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北</a:t>
                      </a:r>
                      <a:r>
                        <a:rPr lang="zh-CN" sz="2665" b="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抵</a:t>
                      </a:r>
                      <a:r>
                        <a:rPr lang="zh-CN" sz="2665" b="0" kern="120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中亚</a:t>
                      </a:r>
                      <a:r>
                        <a:rPr lang="en-US" sz="2665" b="0" kern="120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，</a:t>
                      </a:r>
                      <a:r>
                        <a:rPr lang="zh-CN" sz="2665" b="0" kern="120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南</a:t>
                      </a:r>
                      <a:r>
                        <a:rPr lang="zh-CN" sz="2665" b="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达</a:t>
                      </a:r>
                      <a:r>
                        <a:rPr lang="zh-CN" sz="2665" b="0" kern="120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埃及</a:t>
                      </a:r>
                      <a:r>
                        <a:rPr lang="en-US" sz="2665" b="0" kern="120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，</a:t>
                      </a:r>
                      <a:r>
                        <a:rPr lang="zh-CN" sz="2665" b="1" kern="1200" smtClean="0">
                          <a:solidFill>
                            <a:srgbClr val="FF0000"/>
                          </a:solidFill>
                          <a:latin typeface="楷体" panose="02010609060101010101" charset="-122"/>
                          <a:ea typeface="楷体"/>
                          <a:cs typeface="+mn-cs"/>
                        </a:rPr>
                        <a:t>地</a:t>
                      </a:r>
                      <a:r>
                        <a:rPr lang="zh-CN" sz="2665" b="1" kern="1200">
                          <a:solidFill>
                            <a:srgbClr val="FF0000"/>
                          </a:solidFill>
                          <a:latin typeface="楷体" panose="02010609060101010101" charset="-122"/>
                          <a:ea typeface="楷体"/>
                          <a:cs typeface="+mn-cs"/>
                        </a:rPr>
                        <a:t>跨欧、亚、非三洲</a:t>
                      </a:r>
                      <a:r>
                        <a:rPr lang="zh-CN" sz="2665" b="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。这个帝国被</a:t>
                      </a:r>
                      <a:r>
                        <a:rPr lang="zh-CN" sz="2665" b="0" kern="120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称为</a:t>
                      </a:r>
                      <a:r>
                        <a:rPr lang="zh-CN" altLang="en-US" sz="2665" b="0" kern="120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“</a:t>
                      </a:r>
                      <a:r>
                        <a:rPr lang="zh-CN" sz="2665" b="0" kern="120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亚历山大帝国</a:t>
                      </a:r>
                      <a:r>
                        <a:rPr lang="zh-CN" altLang="en-US" sz="2665" b="0" kern="120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”</a:t>
                      </a:r>
                      <a:r>
                        <a:rPr lang="en-US" sz="2665" b="0" kern="120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，</a:t>
                      </a:r>
                      <a:r>
                        <a:rPr lang="zh-CN" sz="2665" b="0" kern="120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亚历山大</a:t>
                      </a:r>
                      <a:r>
                        <a:rPr lang="zh-CN" sz="2665" b="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被</a:t>
                      </a:r>
                      <a:r>
                        <a:rPr lang="zh-CN" sz="2665" b="0" kern="120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称为</a:t>
                      </a:r>
                      <a:r>
                        <a:rPr lang="zh-CN" altLang="en-US" sz="2665" b="0" kern="120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“</a:t>
                      </a:r>
                      <a:r>
                        <a:rPr lang="zh-CN" sz="2665" b="1" kern="1200" smtClean="0">
                          <a:solidFill>
                            <a:srgbClr val="FF0000"/>
                          </a:solidFill>
                          <a:latin typeface="楷体" panose="02010609060101010101" charset="-122"/>
                          <a:ea typeface="楷体"/>
                          <a:cs typeface="+mn-cs"/>
                        </a:rPr>
                        <a:t>亚历山大大帝</a:t>
                      </a:r>
                      <a:r>
                        <a:rPr lang="zh-CN" altLang="en-US" sz="2665" b="1" kern="1200" smtClean="0">
                          <a:solidFill>
                            <a:srgbClr val="FF0000"/>
                          </a:solidFill>
                          <a:latin typeface="楷体" panose="02010609060101010101" charset="-122"/>
                          <a:ea typeface="楷体"/>
                          <a:cs typeface="+mn-cs"/>
                        </a:rPr>
                        <a:t>”</a:t>
                      </a:r>
                      <a:endParaRPr lang="zh-CN" sz="2665" b="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88900" marR="88900" marT="0" marB="0" anchor="ctr"/>
                </a:tc>
              </a:tr>
              <a:tr h="1651000">
                <a:tc>
                  <a:txBody>
                    <a:bodyPr vert="horz" wrap="square"/>
                    <a:lstStyle/>
                    <a:p>
                      <a:pPr>
                        <a:spcAft>
                          <a:spcPct val="0"/>
                        </a:spcAft>
                        <a:tabLst>
                          <a:tab pos="1188085"/>
                          <a:tab pos="2163445"/>
                          <a:tab pos="3142615"/>
                          <a:tab pos="4190365"/>
                        </a:tabLst>
                      </a:pPr>
                      <a:r>
                        <a:rPr lang="zh-CN" sz="2665" b="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影响</a:t>
                      </a:r>
                    </a:p>
                  </a:txBody>
                  <a:tcPr marL="0" marR="0" marT="0" marB="0" anchor="ctr"/>
                </a:tc>
                <a:tc>
                  <a:txBody>
                    <a:bodyPr vert="horz" wrap="square"/>
                    <a:lstStyle/>
                    <a:p>
                      <a:pPr>
                        <a:spcAft>
                          <a:spcPct val="0"/>
                        </a:spcAft>
                        <a:tabLst>
                          <a:tab pos="1188085"/>
                          <a:tab pos="2163445"/>
                          <a:tab pos="3142615"/>
                          <a:tab pos="4190365"/>
                        </a:tabLst>
                      </a:pPr>
                      <a:r>
                        <a:rPr lang="zh-CN" sz="2665" b="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亚历山大东征具有</a:t>
                      </a:r>
                      <a:r>
                        <a:rPr lang="zh-CN" sz="2665" b="1" kern="1200">
                          <a:solidFill>
                            <a:srgbClr val="FF0000"/>
                          </a:solidFill>
                          <a:latin typeface="楷体" panose="02010609060101010101" charset="-122"/>
                          <a:ea typeface="楷体"/>
                          <a:cs typeface="+mn-cs"/>
                        </a:rPr>
                        <a:t>侵略</a:t>
                      </a:r>
                      <a:r>
                        <a:rPr lang="zh-CN" sz="2665" b="1" kern="1200" smtClean="0">
                          <a:solidFill>
                            <a:srgbClr val="FF0000"/>
                          </a:solidFill>
                          <a:latin typeface="楷体" panose="02010609060101010101" charset="-122"/>
                          <a:ea typeface="楷体"/>
                          <a:cs typeface="+mn-cs"/>
                        </a:rPr>
                        <a:t>性质</a:t>
                      </a:r>
                      <a:r>
                        <a:rPr lang="en-US" sz="2665" b="0" kern="120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，</a:t>
                      </a:r>
                      <a:r>
                        <a:rPr lang="zh-CN" sz="2665" b="0" kern="120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给</a:t>
                      </a:r>
                      <a:r>
                        <a:rPr lang="zh-CN" sz="2665" b="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东方人民带来巨大</a:t>
                      </a:r>
                      <a:r>
                        <a:rPr lang="zh-CN" sz="2665" b="0" kern="120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灾难</a:t>
                      </a:r>
                      <a:r>
                        <a:rPr lang="en-US" sz="2665" b="0" kern="120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，</a:t>
                      </a:r>
                      <a:r>
                        <a:rPr lang="zh-CN" sz="2665" b="0" kern="120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也</a:t>
                      </a:r>
                      <a:r>
                        <a:rPr lang="zh-CN" sz="2665" b="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掠夺了东方世界的无数财富。</a:t>
                      </a:r>
                      <a:r>
                        <a:rPr lang="zh-CN" sz="2665" b="0" kern="120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但是</a:t>
                      </a:r>
                      <a:r>
                        <a:rPr lang="en-US" sz="2665" b="0" kern="120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，</a:t>
                      </a:r>
                      <a:r>
                        <a:rPr lang="zh-CN" sz="2665" b="0" kern="120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东</a:t>
                      </a:r>
                      <a:r>
                        <a:rPr lang="zh-CN" sz="2665" b="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征和帝国的建立也促进了东西方文化的大交汇。大量工商业者随军队</a:t>
                      </a:r>
                      <a:r>
                        <a:rPr lang="zh-CN" sz="2665" b="0" kern="120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流动</a:t>
                      </a:r>
                      <a:r>
                        <a:rPr lang="en-US" sz="2665" b="0" kern="120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，</a:t>
                      </a:r>
                      <a:r>
                        <a:rPr lang="zh-CN" sz="2665" b="1" kern="1200" smtClean="0">
                          <a:solidFill>
                            <a:srgbClr val="FF0000"/>
                          </a:solidFill>
                          <a:latin typeface="楷体" panose="02010609060101010101" charset="-122"/>
                          <a:ea typeface="楷体"/>
                          <a:cs typeface="+mn-cs"/>
                        </a:rPr>
                        <a:t>加强</a:t>
                      </a:r>
                      <a:r>
                        <a:rPr lang="zh-CN" sz="2665" b="1" kern="1200">
                          <a:solidFill>
                            <a:srgbClr val="FF0000"/>
                          </a:solidFill>
                          <a:latin typeface="楷体" panose="02010609060101010101" charset="-122"/>
                          <a:ea typeface="楷体"/>
                          <a:cs typeface="+mn-cs"/>
                        </a:rPr>
                        <a:t>了东西方之间的经济联系和贸易</a:t>
                      </a:r>
                      <a:r>
                        <a:rPr lang="zh-CN" sz="2665" b="1" kern="1200" smtClean="0">
                          <a:solidFill>
                            <a:srgbClr val="FF0000"/>
                          </a:solidFill>
                          <a:latin typeface="楷体" panose="02010609060101010101" charset="-122"/>
                          <a:ea typeface="楷体"/>
                          <a:cs typeface="+mn-cs"/>
                        </a:rPr>
                        <a:t>往来</a:t>
                      </a:r>
                      <a:endParaRPr lang="zh-CN" sz="2665" b="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88900" marR="88900" marT="0" marB="0" anchor="ctr"/>
                </a:tc>
              </a:tr>
            </a:tbl>
          </a:graphicData>
        </a:graphic>
      </p:graphicFrame>
    </p:spTree>
    <p:custDataLst>
      <p:tags r:id="rId3"/>
    </p:custDataLst>
  </p:cSld>
  <p:clrMapOvr>
    <a:masterClrMapping/>
  </p:clrMapOvr>
  <p:transition/>
  <p:timing/>
</p:sld>
</file>

<file path=ppt/slides/slide8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8" name="组合 7"/>
          <p:cNvGrpSpPr/>
          <p:nvPr/>
        </p:nvGrpSpPr>
        <p:grpSpPr>
          <a:xfrm>
            <a:off x="406549" y="279483"/>
            <a:ext cx="10791613" cy="730251"/>
            <a:chOff x="649" y="950"/>
            <a:chExt cx="12746" cy="862"/>
          </a:xfrm>
        </p:grpSpPr>
        <p:pic>
          <p:nvPicPr>
            <p:cNvPr id="17410" name="图片 19" descr="面对面版式标 (8)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649" y="950"/>
              <a:ext cx="2378" cy="8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7411" name="文本框 2"/>
            <p:cNvSpPr txBox="1">
              <a:spLocks noChangeArrowheads="1"/>
            </p:cNvSpPr>
            <p:nvPr/>
          </p:nvSpPr>
          <p:spPr bwMode="auto">
            <a:xfrm>
              <a:off x="738" y="950"/>
              <a:ext cx="12657" cy="7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/>
            <a:p>
              <a:pPr algn="just"/>
              <a:r>
                <a:rPr lang="zh-CN" altLang="en-US" sz="3465" b="1">
                  <a:solidFill>
                    <a:schemeClr val="bg1"/>
                  </a:solidFill>
                  <a:latin typeface="黑体" panose="02010609060101010101" pitchFamily="49" charset="-122"/>
                  <a:ea typeface="黑体" panose="02010609060101010101" pitchFamily="49" charset="-122"/>
                </a:rPr>
                <a:t>考点  </a:t>
              </a:r>
              <a:r>
                <a:rPr lang="zh-CN" altLang="en-US" sz="3465" b="1"/>
                <a:t>4   </a:t>
              </a:r>
              <a:r>
                <a:rPr lang="zh-CN" altLang="en-US" sz="3465" b="1">
                  <a:latin typeface="楷体" panose="02010609060101010101" charset="-122"/>
                  <a:ea typeface="楷体"/>
                </a:rPr>
                <a:t>罗马共和国的兴亡</a:t>
              </a:r>
              <a:r>
                <a:rPr lang="zh-CN" altLang="en-US" sz="3465">
                  <a:latin typeface="仿宋" panose="02010609060101010101" pitchFamily="49" charset="-122"/>
                  <a:ea typeface="仿宋" panose="02010609060101010101" pitchFamily="49" charset="-122"/>
                </a:rPr>
                <a:t>(识记) </a:t>
              </a:r>
            </a:p>
          </p:txBody>
        </p:sp>
      </p:grpSp>
      <p:graphicFrame>
        <p:nvGraphicFramePr>
          <p:cNvPr id="4" name="表格 3"/>
          <p:cNvGraphicFramePr>
            <a:graphicFrameLocks noGrp="1"/>
          </p:cNvGraphicFramePr>
          <p:nvPr/>
        </p:nvGraphicFramePr>
        <p:xfrm>
          <a:off x="304952" y="1295456"/>
          <a:ext cx="11433810" cy="545782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12800"/>
                <a:gridCol w="1117600"/>
                <a:gridCol w="9503410"/>
              </a:tblGrid>
              <a:tr h="1888490">
                <a:tc rowSpan="4">
                  <a:txBody>
                    <a:bodyPr vert="eaVert" wrap="square"/>
                    <a:lstStyle/>
                    <a:p>
                      <a:pPr algn="ctr">
                        <a:buNone/>
                      </a:pPr>
                      <a:r>
                        <a:rPr lang="zh-CN" altLang="en-US" sz="3200">
                          <a:latin typeface="黑体" panose="02010609060101010101" pitchFamily="49" charset="-122"/>
                          <a:ea typeface="黑体" panose="02010609060101010101" pitchFamily="49" charset="-122"/>
                          <a:sym typeface="+mn-ea"/>
                        </a:rPr>
                        <a:t>罗马共和国</a:t>
                      </a:r>
                    </a:p>
                  </a:txBody>
                  <a:tcPr marL="121920" marR="121920" marT="60960" marB="60960" vert="eaVert" anchor="ctr"/>
                </a:tc>
                <a:tc>
                  <a:txBody>
                    <a:bodyPr vert="horz" wrap="square"/>
                    <a:lstStyle/>
                    <a:p>
                      <a:pPr algn="ctr">
                        <a:buNone/>
                      </a:pPr>
                      <a:r>
                        <a:rPr lang="zh-CN" altLang="en-US" sz="3200">
                          <a:latin typeface="黑体" panose="02010609060101010101" pitchFamily="49" charset="-122"/>
                          <a:ea typeface="黑体" panose="02010609060101010101" pitchFamily="49" charset="-122"/>
                          <a:sym typeface="+mn-ea"/>
                        </a:rPr>
                        <a:t>建立</a:t>
                      </a:r>
                    </a:p>
                  </a:txBody>
                  <a:tcPr marL="121920" marR="121920" marT="60960" marB="60960" anchor="ctr"/>
                </a:tc>
                <a:tc>
                  <a:txBody>
                    <a:bodyPr vert="horz" wrap="square"/>
                    <a:lstStyle/>
                    <a:p>
                      <a:pPr algn="l">
                        <a:buNone/>
                      </a:pPr>
                      <a:r>
                        <a:rPr lang="zh-CN" altLang="en-US" sz="3200" b="1" kern="1200">
                          <a:solidFill>
                            <a:srgbClr val="FF0000"/>
                          </a:solidFill>
                          <a:latin typeface="楷体" panose="02010609060101010101" charset="-122"/>
                          <a:ea typeface="楷体"/>
                          <a:cs typeface="+mn-cs"/>
                        </a:rPr>
                        <a:t>公元前509年</a:t>
                      </a:r>
                      <a:r>
                        <a:rPr lang="zh-CN" altLang="en-US" sz="3200">
                          <a:latin typeface="楷体" panose="02010609060101010101" charset="-122"/>
                          <a:ea typeface="楷体"/>
                        </a:rPr>
                        <a:t>（公元前6世纪末</a:t>
                      </a:r>
                      <a:r>
                        <a:rPr lang="zh-CN" altLang="en-US" sz="3200" smtClean="0">
                          <a:latin typeface="楷体" panose="02010609060101010101" charset="-122"/>
                          <a:ea typeface="楷体"/>
                        </a:rPr>
                        <a:t>）</a:t>
                      </a:r>
                      <a:r>
                        <a:rPr lang="zh-CN" altLang="en-US" sz="3200" smtClean="0"/>
                        <a:t>，罗马</a:t>
                      </a:r>
                      <a:r>
                        <a:rPr lang="zh-CN" altLang="en-US" sz="3200"/>
                        <a:t>建立了</a:t>
                      </a:r>
                      <a:r>
                        <a:rPr lang="zh-CN" altLang="en-US" sz="3200" smtClean="0"/>
                        <a:t>共和国，</a:t>
                      </a:r>
                      <a:r>
                        <a:rPr lang="zh-CN" altLang="en-US" sz="3200" b="1" kern="1200" smtClean="0">
                          <a:solidFill>
                            <a:srgbClr val="FF0000"/>
                          </a:solidFill>
                          <a:latin typeface="楷体" panose="02010609060101010101" charset="-122"/>
                          <a:ea typeface="楷体"/>
                          <a:cs typeface="+mn-cs"/>
                        </a:rPr>
                        <a:t>元老院</a:t>
                      </a:r>
                      <a:r>
                        <a:rPr lang="zh-CN" altLang="en-US" sz="3200"/>
                        <a:t>掌握国家统治的决策</a:t>
                      </a:r>
                      <a:r>
                        <a:rPr lang="zh-CN" altLang="en-US" sz="3200" smtClean="0"/>
                        <a:t>权，两</a:t>
                      </a:r>
                      <a:r>
                        <a:rPr lang="zh-CN" altLang="en-US" sz="3200"/>
                        <a:t>个权力相等的</a:t>
                      </a:r>
                      <a:r>
                        <a:rPr lang="zh-CN" altLang="en-US" sz="3200" b="1" kern="1200">
                          <a:solidFill>
                            <a:srgbClr val="FF0000"/>
                          </a:solidFill>
                          <a:latin typeface="楷体" panose="02010609060101010101" charset="-122"/>
                          <a:ea typeface="楷体"/>
                          <a:cs typeface="+mn-cs"/>
                        </a:rPr>
                        <a:t>执政官</a:t>
                      </a:r>
                      <a:r>
                        <a:rPr lang="zh-CN" altLang="en-US" sz="3200" smtClean="0"/>
                        <a:t>主持，</a:t>
                      </a:r>
                      <a:r>
                        <a:rPr lang="zh-CN" altLang="en-US" sz="3200" b="1" kern="1200" smtClean="0">
                          <a:solidFill>
                            <a:srgbClr val="FF0000"/>
                          </a:solidFill>
                          <a:latin typeface="楷体" panose="02010609060101010101" charset="-122"/>
                          <a:ea typeface="楷体"/>
                          <a:cs typeface="+mn-cs"/>
                        </a:rPr>
                        <a:t>公民</a:t>
                      </a:r>
                      <a:r>
                        <a:rPr lang="zh-CN" altLang="en-US" sz="3200" b="1" kern="1200">
                          <a:solidFill>
                            <a:srgbClr val="FF0000"/>
                          </a:solidFill>
                          <a:latin typeface="楷体" panose="02010609060101010101" charset="-122"/>
                          <a:ea typeface="楷体"/>
                          <a:cs typeface="+mn-cs"/>
                        </a:rPr>
                        <a:t>大会</a:t>
                      </a:r>
                      <a:r>
                        <a:rPr lang="zh-CN" altLang="en-US" sz="3200"/>
                        <a:t>是形式上的最高权力</a:t>
                      </a:r>
                      <a:r>
                        <a:rPr lang="zh-CN" altLang="en-US" sz="3200" smtClean="0"/>
                        <a:t>机关</a:t>
                      </a:r>
                      <a:endParaRPr lang="zh-CN" altLang="en-US" sz="3200"/>
                    </a:p>
                  </a:txBody>
                  <a:tcPr marL="121920" marR="121920" marT="60960" marB="60960" anchor="ctr"/>
                </a:tc>
              </a:tr>
              <a:tr h="1950720">
                <a:tc vMerge="1">
                  <a:txBody>
                    <a:bodyPr vert="horz" wrap="square"/>
                    <a:lstStyle/>
                    <a:p/>
                  </a:txBody>
                  <a:tcPr/>
                </a:tc>
                <a:tc>
                  <a:txBody>
                    <a:bodyPr vert="horz" wrap="square"/>
                    <a:lstStyle/>
                    <a:p>
                      <a:pPr>
                        <a:spcAft>
                          <a:spcPct val="0"/>
                        </a:spcAft>
                        <a:tabLst>
                          <a:tab pos="1188085"/>
                          <a:tab pos="2163445"/>
                          <a:tab pos="3142615"/>
                          <a:tab pos="4190365"/>
                        </a:tabLst>
                      </a:pPr>
                      <a:r>
                        <a:rPr lang="zh-CN" sz="32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《</a:t>
                      </a:r>
                      <a:r>
                        <a:rPr lang="zh-CN" sz="3200" kern="1200">
                          <a:solidFill>
                            <a:schemeClr val="tx1"/>
                          </a:solidFill>
                          <a:latin typeface="黑体" panose="02010609060101010101" pitchFamily="49" charset="-122"/>
                          <a:ea typeface="黑体" panose="02010609060101010101" pitchFamily="49" charset="-122"/>
                          <a:cs typeface="+mn-cs"/>
                        </a:rPr>
                        <a:t>十二铜表法</a:t>
                      </a:r>
                      <a:r>
                        <a:rPr lang="zh-CN" sz="32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》</a:t>
                      </a:r>
                    </a:p>
                  </a:txBody>
                  <a:tcPr marL="0" marR="0" marT="0" marB="0" anchor="ctr"/>
                </a:tc>
                <a:tc>
                  <a:txBody>
                    <a:bodyPr vert="horz" wrap="square"/>
                    <a:lstStyle/>
                    <a:p>
                      <a:pPr>
                        <a:spcAft>
                          <a:spcPct val="0"/>
                        </a:spcAft>
                        <a:tabLst>
                          <a:tab pos="1188085"/>
                          <a:tab pos="2163445"/>
                          <a:tab pos="3142615"/>
                          <a:tab pos="4190365"/>
                        </a:tabLst>
                      </a:pPr>
                      <a:r>
                        <a:rPr lang="zh-CN" sz="32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公元前</a:t>
                      </a:r>
                      <a:r>
                        <a:rPr lang="en-US" sz="32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450</a:t>
                      </a:r>
                      <a:r>
                        <a:rPr lang="zh-CN" sz="3200" kern="120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左右</a:t>
                      </a:r>
                      <a:r>
                        <a:rPr lang="en-US" sz="3200" kern="120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，</a:t>
                      </a:r>
                      <a:r>
                        <a:rPr lang="zh-CN" sz="3200" kern="120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罗马</a:t>
                      </a:r>
                      <a:r>
                        <a:rPr lang="zh-CN" sz="32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颁布</a:t>
                      </a:r>
                      <a:r>
                        <a:rPr lang="zh-CN" sz="3200" b="1" kern="1200">
                          <a:solidFill>
                            <a:srgbClr val="FF0000"/>
                          </a:solidFill>
                          <a:latin typeface="楷体" panose="02010609060101010101" charset="-122"/>
                          <a:ea typeface="楷体"/>
                          <a:cs typeface="+mn-cs"/>
                        </a:rPr>
                        <a:t>《十二铜表法》</a:t>
                      </a:r>
                      <a:r>
                        <a:rPr lang="zh-CN" sz="32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。内容涉及诉讼程序、所有权和债务权、宗教法、刑法、民法等。使量刑定罪有了文字</a:t>
                      </a:r>
                      <a:r>
                        <a:rPr lang="zh-CN" sz="3200" kern="120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依据</a:t>
                      </a:r>
                      <a:r>
                        <a:rPr lang="zh-CN" altLang="en-US" sz="3200" kern="120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，</a:t>
                      </a:r>
                      <a:r>
                        <a:rPr lang="zh-CN" sz="3200" kern="120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在</a:t>
                      </a:r>
                      <a:r>
                        <a:rPr lang="zh-CN" sz="32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一定程度上遏制了贵族对法律的曲解和滥用</a:t>
                      </a:r>
                    </a:p>
                  </a:txBody>
                  <a:tcPr marL="88900" marR="88900" marT="0" marB="0" anchor="ctr"/>
                </a:tc>
              </a:tr>
              <a:tr h="809625">
                <a:tc vMerge="1">
                  <a:txBody>
                    <a:bodyPr vert="horz" wrap="square"/>
                    <a:lstStyle/>
                    <a:p/>
                  </a:txBody>
                  <a:tcPr/>
                </a:tc>
                <a:tc>
                  <a:txBody>
                    <a:bodyPr vert="horz" wrap="square"/>
                    <a:lstStyle/>
                    <a:p>
                      <a:pPr algn="ctr">
                        <a:buNone/>
                      </a:pPr>
                      <a:r>
                        <a:rPr lang="zh-CN" altLang="en-US" sz="3200">
                          <a:latin typeface="黑体" panose="02010609060101010101" pitchFamily="49" charset="-122"/>
                          <a:ea typeface="黑体" panose="02010609060101010101" pitchFamily="49" charset="-122"/>
                          <a:sym typeface="+mn-ea"/>
                        </a:rPr>
                        <a:t>发展</a:t>
                      </a:r>
                    </a:p>
                  </a:txBody>
                  <a:tcPr marL="121920" marR="121920" marT="60960" marB="60960" anchor="ctr"/>
                </a:tc>
                <a:tc>
                  <a:txBody>
                    <a:bodyPr vert="horz" wrap="square"/>
                    <a:lstStyle/>
                    <a:p>
                      <a:pPr algn="l">
                        <a:buNone/>
                      </a:pPr>
                      <a:r>
                        <a:rPr lang="zh-CN" altLang="en-US" sz="3200">
                          <a:sym typeface="+mn-ea"/>
                        </a:rPr>
                        <a:t>公元前</a:t>
                      </a:r>
                      <a:r>
                        <a:rPr lang="en-US" altLang="zh-CN" sz="3200">
                          <a:sym typeface="+mn-ea"/>
                        </a:rPr>
                        <a:t>2</a:t>
                      </a:r>
                      <a:r>
                        <a:rPr lang="zh-CN" altLang="en-US" sz="3200" smtClean="0">
                          <a:sym typeface="+mn-ea"/>
                        </a:rPr>
                        <a:t>世纪，罗马</a:t>
                      </a:r>
                      <a:r>
                        <a:rPr lang="zh-CN" altLang="en-US" sz="3200">
                          <a:sym typeface="+mn-ea"/>
                        </a:rPr>
                        <a:t>成为整个地中海地区的霸主</a:t>
                      </a:r>
                    </a:p>
                  </a:txBody>
                  <a:tcPr marL="121920" marR="121920" marT="60960" marB="60960" anchor="ctr"/>
                </a:tc>
              </a:tr>
              <a:tr h="808990">
                <a:tc vMerge="1">
                  <a:txBody>
                    <a:bodyPr vert="horz" wrap="square"/>
                    <a:lstStyle/>
                    <a:p/>
                  </a:txBody>
                  <a:tcPr anchor="ctr"/>
                </a:tc>
                <a:tc>
                  <a:txBody>
                    <a:bodyPr vert="horz" wrap="square"/>
                    <a:lstStyle/>
                    <a:p>
                      <a:pPr algn="ctr">
                        <a:buNone/>
                      </a:pPr>
                      <a:r>
                        <a:rPr lang="zh-CN" altLang="en-US" sz="3200">
                          <a:latin typeface="黑体" panose="02010609060101010101" pitchFamily="49" charset="-122"/>
                          <a:ea typeface="黑体" panose="02010609060101010101" pitchFamily="49" charset="-122"/>
                          <a:sym typeface="+mn-ea"/>
                        </a:rPr>
                        <a:t>衰弱</a:t>
                      </a:r>
                    </a:p>
                  </a:txBody>
                  <a:tcPr marL="121920" marR="121920" marT="60960" marB="60960" anchor="ctr"/>
                </a:tc>
                <a:tc>
                  <a:txBody>
                    <a:bodyPr vert="horz" wrap="square"/>
                    <a:lstStyle/>
                    <a:p>
                      <a:pPr algn="l">
                        <a:buNone/>
                      </a:pPr>
                      <a:r>
                        <a:rPr lang="zh-CN" altLang="en-US" sz="3200">
                          <a:sym typeface="+mn-ea"/>
                        </a:rPr>
                        <a:t>公元前</a:t>
                      </a:r>
                      <a:r>
                        <a:rPr lang="en-US" altLang="zh-CN" sz="3200">
                          <a:sym typeface="+mn-ea"/>
                        </a:rPr>
                        <a:t>73</a:t>
                      </a:r>
                      <a:r>
                        <a:rPr lang="zh-CN" altLang="en-US" sz="3200" smtClean="0">
                          <a:sym typeface="+mn-ea"/>
                        </a:rPr>
                        <a:t>年，斯巴达克</a:t>
                      </a:r>
                      <a:r>
                        <a:rPr lang="zh-CN" altLang="en-US" sz="3200">
                          <a:sym typeface="+mn-ea"/>
                        </a:rPr>
                        <a:t>起义</a:t>
                      </a:r>
                    </a:p>
                  </a:txBody>
                  <a:tcPr marL="121920" marR="121920" marT="60960" marB="60960" anchor="ctr"/>
                </a:tc>
              </a:tr>
            </a:tbl>
          </a:graphicData>
        </a:graphic>
      </p:graphicFrame>
    </p:spTree>
    <p:custDataLst>
      <p:tags r:id="rId3"/>
    </p:custDataLst>
  </p:cSld>
  <p:clrMapOvr>
    <a:masterClrMapping/>
  </p:clrMapOvr>
  <p:transition/>
  <p:timing/>
</p:sld>
</file>

<file path=ppt/slides/slide9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8" name="组合 7"/>
          <p:cNvGrpSpPr/>
          <p:nvPr/>
        </p:nvGrpSpPr>
        <p:grpSpPr>
          <a:xfrm>
            <a:off x="508147" y="270244"/>
            <a:ext cx="10817860" cy="730251"/>
            <a:chOff x="649" y="950"/>
            <a:chExt cx="12777" cy="862"/>
          </a:xfrm>
        </p:grpSpPr>
        <p:pic>
          <p:nvPicPr>
            <p:cNvPr id="17410" name="图片 19" descr="面对面版式标 (8)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649" y="950"/>
              <a:ext cx="2378" cy="8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7411" name="文本框 2"/>
            <p:cNvSpPr txBox="1">
              <a:spLocks noChangeArrowheads="1"/>
            </p:cNvSpPr>
            <p:nvPr/>
          </p:nvSpPr>
          <p:spPr bwMode="auto">
            <a:xfrm>
              <a:off x="769" y="950"/>
              <a:ext cx="12657" cy="7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/>
            <a:p>
              <a:pPr algn="just"/>
              <a:r>
                <a:rPr lang="zh-CN" altLang="en-US" sz="3465" b="1">
                  <a:solidFill>
                    <a:schemeClr val="bg1"/>
                  </a:solidFill>
                  <a:latin typeface="黑体" panose="02010609060101010101" pitchFamily="49" charset="-122"/>
                  <a:ea typeface="黑体" panose="02010609060101010101" pitchFamily="49" charset="-122"/>
                </a:rPr>
                <a:t>考点  </a:t>
              </a:r>
              <a:r>
                <a:rPr lang="en-US" altLang="zh-CN" sz="3465" b="1"/>
                <a:t>5</a:t>
              </a:r>
              <a:r>
                <a:rPr lang="zh-CN" altLang="en-US" sz="3465" b="1"/>
                <a:t>   </a:t>
              </a:r>
              <a:r>
                <a:rPr lang="zh-CN" altLang="en-US" sz="3465" b="1">
                  <a:latin typeface="楷体" panose="02010609060101010101" charset="-122"/>
                  <a:ea typeface="楷体"/>
                </a:rPr>
                <a:t>罗马帝国</a:t>
              </a:r>
              <a:r>
                <a:rPr lang="zh-CN" altLang="en-US" sz="3465">
                  <a:latin typeface="仿宋" panose="02010609060101010101" pitchFamily="49" charset="-122"/>
                  <a:ea typeface="仿宋" panose="02010609060101010101" pitchFamily="49" charset="-122"/>
                </a:rPr>
                <a:t>(识记) </a:t>
              </a:r>
            </a:p>
          </p:txBody>
        </p:sp>
      </p:grpSp>
      <p:graphicFrame>
        <p:nvGraphicFramePr>
          <p:cNvPr id="4" name="表格 3"/>
          <p:cNvGraphicFramePr>
            <a:graphicFrameLocks noGrp="1"/>
          </p:cNvGraphicFramePr>
          <p:nvPr/>
        </p:nvGraphicFramePr>
        <p:xfrm>
          <a:off x="304952" y="1092261"/>
          <a:ext cx="11717655" cy="601332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12800"/>
                <a:gridCol w="1016000"/>
                <a:gridCol w="9888855"/>
              </a:tblGrid>
              <a:tr h="2967355">
                <a:tc rowSpan="3">
                  <a:txBody>
                    <a:bodyPr vert="eaVert" wrap="square"/>
                    <a:lstStyle/>
                    <a:p>
                      <a:pPr algn="ctr">
                        <a:buNone/>
                      </a:pPr>
                      <a:r>
                        <a:rPr lang="zh-CN" altLang="en-US" sz="3465">
                          <a:latin typeface="黑体" panose="02010609060101010101" pitchFamily="49" charset="-122"/>
                          <a:ea typeface="黑体" panose="02010609060101010101" pitchFamily="49" charset="-122"/>
                          <a:sym typeface="+mn-ea"/>
                        </a:rPr>
                        <a:t>罗马帝国</a:t>
                      </a:r>
                    </a:p>
                  </a:txBody>
                  <a:tcPr marL="121920" marR="121920" marT="60960" marB="60960" vert="eaVert" anchor="ctr"/>
                </a:tc>
                <a:tc>
                  <a:txBody>
                    <a:bodyPr vert="horz" wrap="square"/>
                    <a:lstStyle/>
                    <a:p>
                      <a:pPr algn="ctr">
                        <a:buNone/>
                      </a:pPr>
                      <a:r>
                        <a:rPr lang="zh-CN" altLang="en-US" sz="3465">
                          <a:latin typeface="黑体" panose="02010609060101010101" pitchFamily="49" charset="-122"/>
                          <a:ea typeface="黑体" panose="02010609060101010101" pitchFamily="49" charset="-122"/>
                          <a:sym typeface="+mn-ea"/>
                        </a:rPr>
                        <a:t>建立</a:t>
                      </a:r>
                    </a:p>
                  </a:txBody>
                  <a:tcPr marL="121920" marR="121920" marT="60960" marB="60960" anchor="ctr"/>
                </a:tc>
                <a:tc>
                  <a:txBody>
                    <a:bodyPr vert="horz" wrap="square"/>
                    <a:lstStyle/>
                    <a:p>
                      <a:pPr algn="l">
                        <a:buNone/>
                      </a:pPr>
                      <a:r>
                        <a:rPr lang="zh-CN" altLang="en-US" sz="3465"/>
                        <a:t>（</a:t>
                      </a:r>
                      <a:r>
                        <a:rPr lang="en-US" altLang="zh-CN" sz="3465"/>
                        <a:t>1</a:t>
                      </a:r>
                      <a:r>
                        <a:rPr lang="zh-CN" altLang="en-US" sz="3465"/>
                        <a:t>）</a:t>
                      </a:r>
                      <a:r>
                        <a:rPr lang="zh-CN" altLang="en-US" sz="3200" b="1" kern="1200">
                          <a:solidFill>
                            <a:srgbClr val="FF0000"/>
                          </a:solidFill>
                          <a:latin typeface="楷体" panose="02010609060101010101" charset="-122"/>
                          <a:ea typeface="楷体"/>
                          <a:cs typeface="+mn-cs"/>
                        </a:rPr>
                        <a:t>凯撒</a:t>
                      </a:r>
                      <a:r>
                        <a:rPr lang="zh-CN" altLang="en-US" sz="3465"/>
                        <a:t>夺权：公元前</a:t>
                      </a:r>
                      <a:r>
                        <a:rPr lang="en-US" altLang="zh-CN" sz="3465"/>
                        <a:t>49</a:t>
                      </a:r>
                      <a:r>
                        <a:rPr lang="zh-CN" altLang="en-US" sz="3465" smtClean="0"/>
                        <a:t>年，凯</a:t>
                      </a:r>
                      <a:r>
                        <a:rPr lang="zh-CN" altLang="en-US" sz="3465"/>
                        <a:t>撒进攻</a:t>
                      </a:r>
                      <a:r>
                        <a:rPr lang="zh-CN" altLang="en-US" sz="3465" smtClean="0"/>
                        <a:t>罗马城，控制</a:t>
                      </a:r>
                      <a:r>
                        <a:rPr lang="zh-CN" altLang="en-US" sz="3465"/>
                        <a:t>元老院。元老院任命他为终身独裁官</a:t>
                      </a:r>
                      <a:endParaRPr lang="en-US" altLang="zh-CN" sz="3465"/>
                    </a:p>
                    <a:p>
                      <a:pPr algn="l">
                        <a:buNone/>
                      </a:pPr>
                      <a:r>
                        <a:rPr lang="zh-CN" altLang="en-US" sz="3465"/>
                        <a:t>（</a:t>
                      </a:r>
                      <a:r>
                        <a:rPr lang="en-US" altLang="zh-CN" sz="3465"/>
                        <a:t>2</a:t>
                      </a:r>
                      <a:r>
                        <a:rPr lang="zh-CN" altLang="en-US" sz="3465"/>
                        <a:t>）公元前</a:t>
                      </a:r>
                      <a:r>
                        <a:rPr lang="en-US" altLang="zh-CN" sz="3465"/>
                        <a:t>31</a:t>
                      </a:r>
                      <a:r>
                        <a:rPr lang="zh-CN" altLang="en-US" sz="3465" smtClean="0"/>
                        <a:t>年，</a:t>
                      </a:r>
                      <a:r>
                        <a:rPr lang="zh-CN" altLang="en-US" sz="3200" b="1" kern="1200" smtClean="0">
                          <a:solidFill>
                            <a:srgbClr val="FF0000"/>
                          </a:solidFill>
                          <a:latin typeface="楷体" panose="02010609060101010101" charset="-122"/>
                          <a:ea typeface="楷体"/>
                          <a:cs typeface="+mn-cs"/>
                        </a:rPr>
                        <a:t>屋</a:t>
                      </a:r>
                      <a:r>
                        <a:rPr lang="zh-CN" altLang="en-US" sz="3200" b="1" kern="1200">
                          <a:solidFill>
                            <a:srgbClr val="FF0000"/>
                          </a:solidFill>
                          <a:latin typeface="楷体" panose="02010609060101010101" charset="-122"/>
                          <a:ea typeface="楷体"/>
                          <a:cs typeface="+mn-cs"/>
                        </a:rPr>
                        <a:t>大维</a:t>
                      </a:r>
                      <a:r>
                        <a:rPr lang="zh-CN" altLang="en-US" sz="3465"/>
                        <a:t>首创了</a:t>
                      </a:r>
                      <a:r>
                        <a:rPr lang="zh-CN" altLang="en-US" sz="3465" smtClean="0"/>
                        <a:t>“元首制”，掌握</a:t>
                      </a:r>
                      <a:r>
                        <a:rPr lang="zh-CN" altLang="en-US" sz="3465"/>
                        <a:t>最高统治实权。</a:t>
                      </a:r>
                      <a:r>
                        <a:rPr lang="zh-CN" altLang="en-US" sz="3200" b="1" kern="1200">
                          <a:solidFill>
                            <a:srgbClr val="FF0000"/>
                          </a:solidFill>
                          <a:latin typeface="楷体" panose="02010609060101010101" charset="-122"/>
                          <a:ea typeface="楷体"/>
                          <a:cs typeface="+mn-cs"/>
                        </a:rPr>
                        <a:t>公元前</a:t>
                      </a:r>
                      <a:r>
                        <a:rPr lang="en-US" altLang="zh-CN" sz="3200" b="1" kern="1200">
                          <a:solidFill>
                            <a:srgbClr val="FF0000"/>
                          </a:solidFill>
                          <a:latin typeface="楷体" panose="02010609060101010101" charset="-122"/>
                          <a:ea typeface="楷体"/>
                          <a:cs typeface="+mn-cs"/>
                        </a:rPr>
                        <a:t>27</a:t>
                      </a:r>
                      <a:r>
                        <a:rPr lang="zh-CN" altLang="en-US" sz="3200" b="1" kern="1200" smtClean="0">
                          <a:solidFill>
                            <a:srgbClr val="FF0000"/>
                          </a:solidFill>
                          <a:latin typeface="楷体" panose="02010609060101010101" charset="-122"/>
                          <a:ea typeface="楷体"/>
                          <a:cs typeface="+mn-cs"/>
                        </a:rPr>
                        <a:t>年</a:t>
                      </a:r>
                      <a:r>
                        <a:rPr lang="zh-CN" altLang="en-US" sz="3465" smtClean="0"/>
                        <a:t>，罗马共和国</a:t>
                      </a:r>
                      <a:r>
                        <a:rPr lang="zh-CN" altLang="en-US" sz="3465"/>
                        <a:t>演变为</a:t>
                      </a:r>
                      <a:r>
                        <a:rPr lang="zh-CN" altLang="en-US" sz="3200" b="1" kern="1200" smtClean="0">
                          <a:solidFill>
                            <a:srgbClr val="FF0000"/>
                          </a:solidFill>
                          <a:latin typeface="楷体" panose="02010609060101010101" charset="-122"/>
                          <a:ea typeface="楷体"/>
                          <a:cs typeface="+mn-cs"/>
                        </a:rPr>
                        <a:t>罗马帝国</a:t>
                      </a:r>
                      <a:endParaRPr lang="zh-CN" altLang="en-US" sz="3465"/>
                    </a:p>
                  </a:txBody>
                  <a:tcPr marL="121920" marR="121920" marT="60960" marB="60960" anchor="ctr"/>
                </a:tc>
              </a:tr>
              <a:tr h="1340485">
                <a:tc vMerge="1">
                  <a:txBody>
                    <a:bodyPr vert="horz" wrap="square"/>
                    <a:lstStyle/>
                    <a:p/>
                  </a:txBody>
                  <a:tcPr/>
                </a:tc>
                <a:tc>
                  <a:txBody>
                    <a:bodyPr vert="horz" wrap="square"/>
                    <a:lstStyle/>
                    <a:p>
                      <a:pPr algn="ctr">
                        <a:buNone/>
                      </a:pPr>
                      <a:r>
                        <a:rPr lang="zh-CN" altLang="en-US" sz="3465">
                          <a:latin typeface="黑体" panose="02010609060101010101" pitchFamily="49" charset="-122"/>
                          <a:ea typeface="黑体" panose="02010609060101010101" pitchFamily="49" charset="-122"/>
                          <a:sym typeface="+mn-ea"/>
                        </a:rPr>
                        <a:t>发展</a:t>
                      </a:r>
                    </a:p>
                  </a:txBody>
                  <a:tcPr marL="121920" marR="121920" marT="60960" marB="60960" anchor="ctr"/>
                </a:tc>
                <a:tc>
                  <a:txBody>
                    <a:bodyPr vert="horz" wrap="square"/>
                    <a:lstStyle/>
                    <a:p>
                      <a:pPr algn="l">
                        <a:buNone/>
                      </a:pPr>
                      <a:r>
                        <a:rPr lang="en-US" altLang="zh-CN" sz="3465" smtClean="0">
                          <a:sym typeface="+mn-ea"/>
                        </a:rPr>
                        <a:t>2</a:t>
                      </a:r>
                      <a:r>
                        <a:rPr lang="zh-CN" altLang="en-US" sz="3465" smtClean="0">
                          <a:sym typeface="+mn-ea"/>
                        </a:rPr>
                        <a:t>世纪，罗马帝国</a:t>
                      </a:r>
                      <a:r>
                        <a:rPr lang="zh-CN" altLang="en-US" sz="3465">
                          <a:sym typeface="+mn-ea"/>
                        </a:rPr>
                        <a:t>进入黄金时期。帝国的版图横跨欧、亚、非三</a:t>
                      </a:r>
                      <a:r>
                        <a:rPr lang="zh-CN" altLang="en-US" sz="3465" smtClean="0">
                          <a:sym typeface="+mn-ea"/>
                        </a:rPr>
                        <a:t>洲，地中海</a:t>
                      </a:r>
                      <a:r>
                        <a:rPr lang="zh-CN" altLang="en-US" sz="3465">
                          <a:sym typeface="+mn-ea"/>
                        </a:rPr>
                        <a:t>成了罗马帝国的“内湖”</a:t>
                      </a:r>
                    </a:p>
                  </a:txBody>
                  <a:tcPr marL="121920" marR="121920" marT="60960" marB="60960" anchor="ctr"/>
                </a:tc>
              </a:tr>
              <a:tr h="1339850">
                <a:tc vMerge="1">
                  <a:txBody>
                    <a:bodyPr vert="horz" wrap="square"/>
                    <a:lstStyle/>
                    <a:p/>
                  </a:txBody>
                  <a:tcPr/>
                </a:tc>
                <a:tc>
                  <a:txBody>
                    <a:bodyPr vert="horz" wrap="square"/>
                    <a:lstStyle/>
                    <a:p>
                      <a:pPr algn="ctr">
                        <a:buNone/>
                      </a:pPr>
                      <a:r>
                        <a:rPr lang="zh-CN" altLang="en-US" sz="3465">
                          <a:latin typeface="黑体" panose="02010609060101010101" pitchFamily="49" charset="-122"/>
                          <a:ea typeface="黑体" panose="02010609060101010101" pitchFamily="49" charset="-122"/>
                          <a:sym typeface="+mn-ea"/>
                        </a:rPr>
                        <a:t>灭亡</a:t>
                      </a:r>
                    </a:p>
                  </a:txBody>
                  <a:tcPr marL="121920" marR="121920" marT="60960" marB="60960" anchor="ctr"/>
                </a:tc>
                <a:tc>
                  <a:txBody>
                    <a:bodyPr vert="horz" wrap="square"/>
                    <a:lstStyle/>
                    <a:p>
                      <a:pPr algn="l">
                        <a:buNone/>
                      </a:pPr>
                      <a:r>
                        <a:rPr lang="en-US" altLang="zh-CN" sz="3200" b="1" kern="1200" smtClean="0">
                          <a:solidFill>
                            <a:srgbClr val="FF0000"/>
                          </a:solidFill>
                          <a:latin typeface="楷体" panose="02010609060101010101" charset="-122"/>
                          <a:ea typeface="楷体"/>
                          <a:cs typeface="+mn-cs"/>
                          <a:sym typeface="+mn-ea"/>
                        </a:rPr>
                        <a:t>4</a:t>
                      </a:r>
                      <a:r>
                        <a:rPr lang="zh-CN" altLang="en-US" sz="3200" b="1" kern="1200" smtClean="0">
                          <a:solidFill>
                            <a:srgbClr val="FF0000"/>
                          </a:solidFill>
                          <a:latin typeface="楷体" panose="02010609060101010101" charset="-122"/>
                          <a:ea typeface="楷体"/>
                          <a:cs typeface="+mn-cs"/>
                          <a:sym typeface="+mn-ea"/>
                        </a:rPr>
                        <a:t>世纪末</a:t>
                      </a:r>
                      <a:r>
                        <a:rPr lang="zh-CN" altLang="en-US" sz="3465" smtClean="0">
                          <a:sym typeface="+mn-ea"/>
                        </a:rPr>
                        <a:t>，罗马帝国</a:t>
                      </a:r>
                      <a:r>
                        <a:rPr lang="zh-CN" altLang="en-US" sz="3200" b="1" kern="1200">
                          <a:solidFill>
                            <a:srgbClr val="FF0000"/>
                          </a:solidFill>
                          <a:latin typeface="楷体" panose="02010609060101010101" charset="-122"/>
                          <a:ea typeface="楷体"/>
                          <a:cs typeface="+mn-cs"/>
                          <a:sym typeface="+mn-ea"/>
                        </a:rPr>
                        <a:t>分裂</a:t>
                      </a:r>
                      <a:r>
                        <a:rPr lang="zh-CN" altLang="en-US" sz="3465">
                          <a:sym typeface="+mn-ea"/>
                        </a:rPr>
                        <a:t>为东西两个帝国。</a:t>
                      </a:r>
                      <a:r>
                        <a:rPr lang="en-US" altLang="zh-CN" sz="3200" b="1" kern="1200">
                          <a:solidFill>
                            <a:srgbClr val="FF0000"/>
                          </a:solidFill>
                          <a:latin typeface="楷体" panose="02010609060101010101" charset="-122"/>
                          <a:ea typeface="楷体"/>
                          <a:cs typeface="+mn-cs"/>
                          <a:sym typeface="+mn-ea"/>
                        </a:rPr>
                        <a:t>476</a:t>
                      </a:r>
                      <a:r>
                        <a:rPr lang="zh-CN" altLang="en-US" sz="3200" b="1" kern="1200" smtClean="0">
                          <a:solidFill>
                            <a:srgbClr val="FF0000"/>
                          </a:solidFill>
                          <a:latin typeface="楷体" panose="02010609060101010101" charset="-122"/>
                          <a:ea typeface="楷体"/>
                          <a:cs typeface="+mn-cs"/>
                          <a:sym typeface="+mn-ea"/>
                        </a:rPr>
                        <a:t>年</a:t>
                      </a:r>
                      <a:r>
                        <a:rPr lang="zh-CN" altLang="en-US" sz="3465" smtClean="0">
                          <a:sym typeface="+mn-ea"/>
                        </a:rPr>
                        <a:t>，</a:t>
                      </a:r>
                      <a:r>
                        <a:rPr lang="zh-CN" altLang="en-US" sz="3200" b="1" kern="1200" smtClean="0">
                          <a:solidFill>
                            <a:srgbClr val="FF0000"/>
                          </a:solidFill>
                          <a:latin typeface="楷体" panose="02010609060101010101" charset="-122"/>
                          <a:ea typeface="楷体"/>
                          <a:cs typeface="+mn-cs"/>
                          <a:sym typeface="+mn-ea"/>
                        </a:rPr>
                        <a:t>西</a:t>
                      </a:r>
                      <a:r>
                        <a:rPr lang="zh-CN" altLang="en-US" sz="3200" b="1" kern="1200">
                          <a:solidFill>
                            <a:srgbClr val="FF0000"/>
                          </a:solidFill>
                          <a:latin typeface="楷体" panose="02010609060101010101" charset="-122"/>
                          <a:ea typeface="楷体"/>
                          <a:cs typeface="+mn-cs"/>
                          <a:sym typeface="+mn-ea"/>
                        </a:rPr>
                        <a:t>罗马帝国</a:t>
                      </a:r>
                      <a:r>
                        <a:rPr lang="zh-CN" altLang="en-US" sz="3465">
                          <a:sym typeface="+mn-ea"/>
                        </a:rPr>
                        <a:t>在日耳曼人的打击下</a:t>
                      </a:r>
                      <a:r>
                        <a:rPr lang="zh-CN" altLang="en-US" sz="3200" b="1" kern="1200">
                          <a:solidFill>
                            <a:srgbClr val="FF0000"/>
                          </a:solidFill>
                          <a:latin typeface="楷体" panose="02010609060101010101" charset="-122"/>
                          <a:ea typeface="楷体"/>
                          <a:cs typeface="+mn-cs"/>
                          <a:sym typeface="+mn-ea"/>
                        </a:rPr>
                        <a:t>灭亡</a:t>
                      </a:r>
                    </a:p>
                  </a:txBody>
                  <a:tcPr marL="121920" marR="121920" marT="60960" marB="60960" anchor="ctr"/>
                </a:tc>
              </a:tr>
            </a:tbl>
          </a:graphicData>
        </a:graphic>
      </p:graphicFrame>
    </p:spTree>
    <p:custDataLst>
      <p:tags r:id="rId4"/>
    </p:custDataLst>
  </p:cSld>
  <p:clrMapOvr>
    <a:masterClrMapping/>
  </p:clrMapOvr>
  <p:transition/>
  <p:timing/>
</p:sld>
</file>

<file path=ppt/tags/tag1.xml><?xml version="1.0" encoding="utf-8"?>
<p:tagLst xmlns:p="http://schemas.openxmlformats.org/presentationml/2006/main">
  <p:tag name="KSO_WM_BEAUTIFY_FLAG" val="#wm#"/>
  <p:tag name="KSO_WM_TAG_VERSION" val="1.0"/>
  <p:tag name="KSO_WM_TEMPLATE_CATEGORY" val="custom"/>
  <p:tag name="KSO_WM_TEMPLATE_INDEX" val="20185046"/>
  <p:tag name="KSO_WM_UNIT_ID" val="custom20185046_1*i*0"/>
  <p:tag name="KSO_WM_UNIT_INDEX" val="0"/>
  <p:tag name="KSO_WM_UNIT_TYPE" val="i"/>
</p:tagLst>
</file>

<file path=ppt/tags/tag10.xml><?xml version="1.0" encoding="utf-8"?>
<p:tagLst xmlns:p="http://schemas.openxmlformats.org/presentationml/2006/main">
  <p:tag name="KSO_WM_TEMPLATE_CATEGORY" val="custom"/>
  <p:tag name="KSO_WM_TEMPLATE_INDEX" val="20185046"/>
</p:tagLst>
</file>

<file path=ppt/tags/tag11.xml><?xml version="1.0" encoding="utf-8"?>
<p:tagLst xmlns:p="http://schemas.openxmlformats.org/presentationml/2006/main">
  <p:tag name="KSO_WM_TEMPLATE_CATEGORY" val="custom"/>
  <p:tag name="KSO_WM_TEMPLATE_INDEX" val="20185046"/>
</p:tagLst>
</file>

<file path=ppt/tags/tag12.xml><?xml version="1.0" encoding="utf-8"?>
<p:tagLst xmlns:p="http://schemas.openxmlformats.org/presentationml/2006/main">
  <p:tag name="KSO_WM_TEMPLATE_CATEGORY" val="custom"/>
  <p:tag name="KSO_WM_TEMPLATE_INDEX" val="20185046"/>
</p:tagLst>
</file>

<file path=ppt/tags/tag13.xml><?xml version="1.0" encoding="utf-8"?>
<p:tagLst xmlns:p="http://schemas.openxmlformats.org/presentationml/2006/main">
  <p:tag name="KSO_WM_TEMPLATE_CATEGORY" val="custom"/>
  <p:tag name="KSO_WM_TEMPLATE_INDEX" val="20185046"/>
</p:tagLst>
</file>

<file path=ppt/tags/tag14.xml><?xml version="1.0" encoding="utf-8"?>
<p:tagLst xmlns:p="http://schemas.openxmlformats.org/presentationml/2006/main">
  <p:tag name="KSO_WM_TEMPLATE_CATEGORY" val="custom"/>
  <p:tag name="KSO_WM_TEMPLATE_INDEX" val="20185046"/>
</p:tagLst>
</file>

<file path=ppt/tags/tag15.xml><?xml version="1.0" encoding="utf-8"?>
<p:tagLst xmlns:p="http://schemas.openxmlformats.org/presentationml/2006/main">
  <p:tag name="KSO_WM_TEMPLATE_CATEGORY" val="custom"/>
  <p:tag name="KSO_WM_TEMPLATE_INDEX" val="20185046"/>
</p:tagLst>
</file>

<file path=ppt/tags/tag16.xml><?xml version="1.0" encoding="utf-8"?>
<p:tagLst xmlns:p="http://schemas.openxmlformats.org/presentationml/2006/main">
  <p:tag name="AS_NET" val="4.0.30319.42000"/>
</p:tagLst>
</file>

<file path=ppt/tags/tag2.xml><?xml version="1.0" encoding="utf-8"?>
<p:tagLst xmlns:p="http://schemas.openxmlformats.org/presentationml/2006/main">
  <p:tag name="KSO_WM_TEMPLATE_CATEGORY" val="custom"/>
  <p:tag name="KSO_WM_TEMPLATE_INDEX" val="20185046"/>
</p:tagLst>
</file>

<file path=ppt/tags/tag3.xml><?xml version="1.0" encoding="utf-8"?>
<p:tagLst xmlns:p="http://schemas.openxmlformats.org/presentationml/2006/main">
  <p:tag name="KSO_WM_TEMPLATE_CATEGORY" val="custom"/>
  <p:tag name="KSO_WM_TEMPLATE_INDEX" val="20185046"/>
</p:tagLst>
</file>

<file path=ppt/tags/tag4.xml><?xml version="1.0" encoding="utf-8"?>
<p:tagLst xmlns:p="http://schemas.openxmlformats.org/presentationml/2006/main">
  <p:tag name="KSO_WM_TEMPLATE_CATEGORY" val="custom"/>
  <p:tag name="KSO_WM_TEMPLATE_INDEX" val="20185046"/>
</p:tagLst>
</file>

<file path=ppt/tags/tag5.xml><?xml version="1.0" encoding="utf-8"?>
<p:tagLst xmlns:p="http://schemas.openxmlformats.org/presentationml/2006/main">
  <p:tag name="KSO_WM_TEMPLATE_CATEGORY" val="custom"/>
  <p:tag name="KSO_WM_TEMPLATE_INDEX" val="20185046"/>
</p:tagLst>
</file>

<file path=ppt/tags/tag6.xml><?xml version="1.0" encoding="utf-8"?>
<p:tagLst xmlns:p="http://schemas.openxmlformats.org/presentationml/2006/main">
  <p:tag name="KSO_WM_TEMPLATE_CATEGORY" val="custom"/>
  <p:tag name="KSO_WM_TEMPLATE_INDEX" val="20185046"/>
</p:tagLst>
</file>

<file path=ppt/tags/tag7.xml><?xml version="1.0" encoding="utf-8"?>
<p:tagLst xmlns:p="http://schemas.openxmlformats.org/presentationml/2006/main">
  <p:tag name="KSO_WM_TEMPLATE_CATEGORY" val="custom"/>
  <p:tag name="KSO_WM_TEMPLATE_INDEX" val="20185046"/>
</p:tagLst>
</file>

<file path=ppt/tags/tag8.xml><?xml version="1.0" encoding="utf-8"?>
<p:tagLst xmlns:p="http://schemas.openxmlformats.org/presentationml/2006/main">
  <p:tag name="KSO_WM_TEMPLATE_CATEGORY" val="custom"/>
  <p:tag name="KSO_WM_TEMPLATE_INDEX" val="20185046"/>
</p:tagLst>
</file>

<file path=ppt/tags/tag9.xml><?xml version="1.0" encoding="utf-8"?>
<p:tagLst xmlns:p="http://schemas.openxmlformats.org/presentationml/2006/main">
  <p:tag name="KSO_WM_TEMPLATE_CATEGORY" val="custom"/>
  <p:tag name="KSO_WM_TEMPLATE_INDEX" val="20185046"/>
</p:tagLst>
</file>

<file path=ppt/theme/theme1.xml><?xml version="1.0" encoding="utf-8"?>
<a:theme xmlns:r="http://schemas.openxmlformats.org/officeDocument/2006/relationships" xmlns:a="http://schemas.openxmlformats.org/drawingml/2006/main" name="主题1">
  <a:themeElements>
    <a:clrScheme name="Office">
      <a:dk1>
        <a:sysClr val="windowText" lastClr="000000"/>
      </a:dk1>
      <a:lt1>
        <a:sysClr val="window" lastClr="FFFE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自定义 4">
      <a:majorFont>
        <a:latin typeface="Times New Roman"/>
        <a:ea typeface="楷体"/>
        <a:cs typeface="Arial"/>
      </a:majorFont>
      <a:minorFont>
        <a:latin typeface="Times New Roman"/>
        <a:ea typeface="楷体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r="http://schemas.openxmlformats.org/officeDocument/2006/relationships" xmlns:a="http://schemas.openxmlformats.org/drawingml/2006/main" name="Office 主题">
  <a:themeElements>
    <a:clrScheme name="Office">
      <a:dk1>
        <a:sysClr val="windowText" lastClr="000000"/>
      </a:dk1>
      <a:lt1>
        <a:sysClr val="window" lastClr="FFFE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ap:Properties xmlns:vt="http://schemas.openxmlformats.org/officeDocument/2006/docPropsVTypes" xmlns:ap="http://schemas.openxmlformats.org/officeDocument/2006/extended-properties">
  <ap:Paragraphs>74</ap:Paragraphs>
  <ap:Slides>20</ap:Slides>
  <ap:Notes>2</ap:Notes>
  <ap:HiddenSlides>0</ap:HiddenSlides>
  <ap:MMClips>0</ap:MMClips>
  <ap:ScaleCrop>false</ap:ScaleCrop>
  <ap:HeadingPairs>
    <vt:vector baseType="variant" size="6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ap:HeadingPairs>
  <ap:TitlesOfParts>
    <vt:vector baseType="lpstr" size="31">
      <vt:lpstr>Arial</vt:lpstr>
      <vt:lpstr>Times New Roman</vt:lpstr>
      <vt:lpstr>楷体</vt:lpstr>
      <vt:lpstr>Calibri Light</vt:lpstr>
      <vt:lpstr>Calibri</vt:lpstr>
      <vt:lpstr>黑体</vt:lpstr>
      <vt:lpstr>微软雅黑</vt:lpstr>
      <vt:lpstr>仿宋</vt:lpstr>
      <vt:lpstr>NEU-BZ-S92</vt:lpstr>
      <vt:lpstr>方正书宋_GBK</vt:lpstr>
      <vt:lpstr>主题1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ap:TitlesOfParts>
  <ap:LinksUpToDate>false</ap:LinksUpToDate>
  <ap:SharedDoc>false</ap:SharedDoc>
  <ap:HyperlinksChanged>false</ap:HyperlinksChanged>
  <ap:AppVersion>100.001</ap:AppVersion>
  <ap:TotalTime>0</ap:TotalTime>
</ap:Properties>
</file>

<file path=docProps/core.xml><?xml version="1.0" encoding="utf-8"?>
<coreProperties xmlns:dc="http://purl.org/dc/elements/1.1/" xmlns:dcterms="http://purl.org/dc/terms/" xmlns:xsi="http://www.w3.org/2001/XMLSchema-instance" xmlns="http://schemas.openxmlformats.org/package/2006/metadata/core-properties">
  <lastPrinted>2020-11-02T15:23:24.0000000Z</lastPrinted>
  <dcterms:created xsi:type="dcterms:W3CDTF">2020-11-02T15:23:24.0000000Z</dcterms:created>
  <dcterms:modified xsi:type="dcterms:W3CDTF">2020-11-05T11:55:09.0000000Z</dcterms:modified>
  <dc:creator/>
  <revision/>
</coreProperties>
</file>

<file path=docProps/custom.xml><?xml version="1.0" encoding="utf-8"?>
<op:Properties xmlns:vt="http://schemas.openxmlformats.org/officeDocument/2006/docPropsVTypes" xmlns:op="http://schemas.openxmlformats.org/officeDocument/2006/custom-properties"/>
</file>