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media/image1.svg" ContentType="image/svg+xml"/>
  <Override PartName="/ppt/media/image2.svg" ContentType="image/svg+xml"/>
  <Override PartName="/ppt/media/image3.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7" r:id="rId3"/>
    <p:sldId id="258" r:id="rId4"/>
    <p:sldId id="260" r:id="rId5"/>
    <p:sldId id="261" r:id="rId6"/>
    <p:sldId id="262" r:id="rId7"/>
    <p:sldId id="265" r:id="rId8"/>
    <p:sldId id="266" r:id="rId9"/>
    <p:sldId id="273" r:id="rId10"/>
    <p:sldId id="267" r:id="rId11"/>
    <p:sldId id="268" r:id="rId12"/>
    <p:sldId id="269" r:id="rId13"/>
    <p:sldId id="270" r:id="rId14"/>
    <p:sldId id="271" r:id="rId15"/>
    <p:sldId id="272" r:id="rId1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2152"/>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commentAuthors" Target="commentAuthors.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notesMaster" Target="notesMasters/notesMaster1.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D1B3DAFE-73C5-4EB9-AAF5-1D3B47C0F99A}" type="doc">
      <dgm:prSet/>
      <dgm:spPr/>
      <dgm:t>
        <a:bodyPr/>
        <a:p>
          <a:endParaRPr altLang="en-US"/>
        </a:p>
      </dgm:t>
    </dgm:pt>
    <dgm:pt modelId="{5612F715-6B12-40BA-990B-7DE79AD454BC}">
      <dgm:prSet/>
      <dgm:spPr/>
      <dgm:t>
        <a:bodyPr/>
        <a:p>
          <a:r>
            <a:rPr lang="zh-CN" b="0" i="0" u="none" baseline="0">
              <a:rtl val="0"/>
            </a:rPr>
            <a:t>国家的宏观调控加强</a:t>
          </a:r>
          <a:endParaRPr altLang="en-US"/>
        </a:p>
      </dgm:t>
    </dgm:pt>
    <dgm:pt modelId="{BA33872A-D4A9-4695-AD39-9F85DCFD3E9E}" cxnId="{5B5BB6A1-27CB-48F9-96C0-E93B683C7A82}" type="parTrans">
      <dgm:prSet/>
      <dgm:spPr/>
    </dgm:pt>
    <dgm:pt modelId="{E4164781-C465-4646-B116-0626014AE2F2}" cxnId="{5B5BB6A1-27CB-48F9-96C0-E93B683C7A82}" type="sibTrans">
      <dgm:prSet/>
      <dgm:spPr/>
    </dgm:pt>
    <dgm:pt modelId="{D08D7FFB-4F2F-4050-92AD-FE013640DED3}">
      <dgm:prSet/>
      <dgm:spPr/>
      <dgm:t>
        <a:bodyPr/>
        <a:p>
          <a:r>
            <a:rPr lang="zh-CN" b="0" i="0" u="none" baseline="0">
              <a:rtl val="0"/>
            </a:rPr>
            <a:t>第三次科技革命兴起</a:t>
          </a:r>
          <a:endParaRPr altLang="en-US"/>
        </a:p>
      </dgm:t>
    </dgm:pt>
    <dgm:pt modelId="{ECCB7057-9F8A-4E89-9294-93BEB8E8CFA0}" cxnId="{659D74B2-6AD8-4E34-9B96-7455C77B6C4D}" type="parTrans">
      <dgm:prSet/>
      <dgm:spPr/>
    </dgm:pt>
    <dgm:pt modelId="{88C6D3DC-89DA-47EE-84DB-864F20E8D1A2}" cxnId="{659D74B2-6AD8-4E34-9B96-7455C77B6C4D}" type="sibTrans">
      <dgm:prSet/>
      <dgm:spPr/>
    </dgm:pt>
    <dgm:pt modelId="{38380E55-A6DE-491A-BD48-6490496E3682}">
      <dgm:prSet/>
      <dgm:spPr/>
      <dgm:t>
        <a:bodyPr/>
        <a:p>
          <a:r>
            <a:rPr lang="zh-CN" b="0" i="0" u="none" baseline="0">
              <a:rtl val="0"/>
            </a:rPr>
            <a:t>阶级关系多层次现象的出现</a:t>
          </a:r>
          <a:endParaRPr altLang="en-US"/>
        </a:p>
      </dgm:t>
    </dgm:pt>
    <dgm:pt modelId="{6611E363-8D54-492E-9278-9593185AE99A}" cxnId="{0A7301A0-EF17-4575-9D81-0063533FE7B2}" type="parTrans">
      <dgm:prSet/>
      <dgm:spPr/>
    </dgm:pt>
    <dgm:pt modelId="{AB96F803-15B9-44D3-8C86-50B6B28A8542}" cxnId="{0A7301A0-EF17-4575-9D81-0063533FE7B2}" type="sibTrans">
      <dgm:prSet/>
      <dgm:spPr/>
    </dgm:pt>
    <dgm:pt modelId="{5BD039EA-8859-4711-A567-7EBBA48DB1E6}">
      <dgm:prSet/>
      <dgm:spPr/>
      <dgm:t>
        <a:bodyPr/>
        <a:p>
          <a:r>
            <a:rPr lang="en-US" b="0" i="0" u="none" baseline="0">
              <a:rtl val="0"/>
            </a:rPr>
            <a:t>“</a:t>
          </a:r>
          <a:r>
            <a:rPr lang="zh-CN" b="0" i="0" u="none" baseline="0">
              <a:rtl val="0"/>
            </a:rPr>
            <a:t>福利国家</a:t>
          </a:r>
          <a:r>
            <a:rPr lang="en-US" b="0" i="0" u="none" baseline="0">
              <a:rtl val="0"/>
            </a:rPr>
            <a:t>”</a:t>
          </a:r>
          <a:r>
            <a:rPr lang="zh-CN" b="0" i="0" u="none" baseline="0">
              <a:rtl val="0"/>
            </a:rPr>
            <a:t>的建立</a:t>
          </a:r>
          <a:endParaRPr altLang="en-US"/>
        </a:p>
      </dgm:t>
    </dgm:pt>
    <dgm:pt modelId="{F7460C9E-C55C-4304-B8B6-50A9C7241C37}" cxnId="{978E0B3B-B09B-4EB4-921C-D343EE0F0D3B}" type="parTrans">
      <dgm:prSet/>
      <dgm:spPr/>
    </dgm:pt>
    <dgm:pt modelId="{2A969FEB-22DF-4EB1-AD6C-2FDBAAA78D8E}" cxnId="{978E0B3B-B09B-4EB4-921C-D343EE0F0D3B}" type="sibTrans">
      <dgm:prSet/>
      <dgm:spPr/>
    </dgm:pt>
    <dgm:pt modelId="{0064DAB0-E7D6-432D-BCF9-9896401820D9}">
      <dgm:prSet/>
      <dgm:spPr/>
      <dgm:t>
        <a:bodyPr/>
        <a:p>
          <a:r>
            <a:rPr lang="zh-CN" b="0" i="0" u="none" baseline="0">
              <a:rtl val="0"/>
            </a:rPr>
            <a:t>社会运动此起彼伏、类型多样</a:t>
          </a:r>
          <a:endParaRPr altLang="en-US"/>
        </a:p>
      </dgm:t>
    </dgm:pt>
    <dgm:pt modelId="{B5B09E88-D914-412F-855F-E633B279C0CA}" cxnId="{313908D4-44A0-4875-84D0-43997EE8ACC4}" type="parTrans">
      <dgm:prSet/>
      <dgm:spPr/>
    </dgm:pt>
    <dgm:pt modelId="{FFD31FB6-FF96-400E-9B1F-0C4400F84CD2}" cxnId="{313908D4-44A0-4875-84D0-43997EE8ACC4}" type="sibTrans">
      <dgm:prSet/>
      <dgm:spPr/>
    </dgm:pt>
    <dgm:pt modelId="{3A214B2C-E3FF-479D-91A6-52EC0730113D}" type="pres">
      <dgm:prSet presAssocID="{D1B3DAFE-73C5-4EB9-AAF5-1D3B47C0F99A}" presName="Name0" presStyleCnt="0">
        <dgm:presLayoutVars>
          <dgm:dir/>
          <dgm:resizeHandles val="exact"/>
        </dgm:presLayoutVars>
      </dgm:prSet>
      <dgm:spPr/>
    </dgm:pt>
    <dgm:pt modelId="{443F15AB-7DAD-4D8B-A31A-0363DA683584}" type="pres">
      <dgm:prSet presAssocID="{5612F715-6B12-40BA-990B-7DE79AD454BC}" presName="node" presStyleLbl="node1" presStyleIdx="0" presStyleCnt="5">
        <dgm:presLayoutVars>
          <dgm:bulletEnabled val="1"/>
        </dgm:presLayoutVars>
      </dgm:prSet>
      <dgm:spPr/>
    </dgm:pt>
    <dgm:pt modelId="{508B43B2-1CBD-4862-B753-1BAE5CDD88C0}" type="pres">
      <dgm:prSet presAssocID="{E4164781-C465-4646-B116-0626014AE2F2}" presName="sibTrans" presStyleCnt="0"/>
      <dgm:spPr/>
    </dgm:pt>
    <dgm:pt modelId="{414123CA-5969-4E58-99A7-5650FCC80E12}" type="pres">
      <dgm:prSet presAssocID="{D08D7FFB-4F2F-4050-92AD-FE013640DED3}" presName="node" presStyleLbl="node1" presStyleIdx="1" presStyleCnt="5">
        <dgm:presLayoutVars>
          <dgm:bulletEnabled val="1"/>
        </dgm:presLayoutVars>
      </dgm:prSet>
      <dgm:spPr/>
    </dgm:pt>
    <dgm:pt modelId="{B4BE5B70-A55B-49C4-AD5E-C49A56137E50}" type="pres">
      <dgm:prSet presAssocID="{88C6D3DC-89DA-47EE-84DB-864F20E8D1A2}" presName="sibTrans" presStyleCnt="0"/>
      <dgm:spPr/>
    </dgm:pt>
    <dgm:pt modelId="{5566C798-102C-48C9-9C11-003423E633B5}" type="pres">
      <dgm:prSet presAssocID="{38380E55-A6DE-491A-BD48-6490496E3682}" presName="node" presStyleLbl="node1" presStyleIdx="2" presStyleCnt="5">
        <dgm:presLayoutVars>
          <dgm:bulletEnabled val="1"/>
        </dgm:presLayoutVars>
      </dgm:prSet>
      <dgm:spPr/>
    </dgm:pt>
    <dgm:pt modelId="{0413935A-EE9A-4687-BE26-3894182D5F3C}" type="pres">
      <dgm:prSet presAssocID="{AB96F803-15B9-44D3-8C86-50B6B28A8542}" presName="sibTrans" presStyleCnt="0"/>
      <dgm:spPr/>
    </dgm:pt>
    <dgm:pt modelId="{16EF5341-2BDF-44D5-A23A-1BF907D65F6B}" type="pres">
      <dgm:prSet presAssocID="{5BD039EA-8859-4711-A567-7EBBA48DB1E6}" presName="node" presStyleLbl="node1" presStyleIdx="3" presStyleCnt="5">
        <dgm:presLayoutVars>
          <dgm:bulletEnabled val="1"/>
        </dgm:presLayoutVars>
      </dgm:prSet>
      <dgm:spPr/>
    </dgm:pt>
    <dgm:pt modelId="{481D7DDB-8466-4A04-B6AF-BE62C7958A46}" type="pres">
      <dgm:prSet presAssocID="{2A969FEB-22DF-4EB1-AD6C-2FDBAAA78D8E}" presName="sibTrans" presStyleCnt="0"/>
      <dgm:spPr/>
    </dgm:pt>
    <dgm:pt modelId="{819EF6BD-93DF-4D9F-A634-7D787C131F6F}" type="pres">
      <dgm:prSet presAssocID="{0064DAB0-E7D6-432D-BCF9-9896401820D9}" presName="node" presStyleLbl="node1" presStyleIdx="4" presStyleCnt="5">
        <dgm:presLayoutVars>
          <dgm:bulletEnabled val="1"/>
        </dgm:presLayoutVars>
      </dgm:prSet>
      <dgm:spPr/>
    </dgm:pt>
  </dgm:ptLst>
  <dgm:cxnLst>
    <dgm:cxn modelId="{5B5BB6A1-27CB-48F9-96C0-E93B683C7A82}" srcId="{D1B3DAFE-73C5-4EB9-AAF5-1D3B47C0F99A}" destId="{5612F715-6B12-40BA-990B-7DE79AD454BC}" srcOrd="0" destOrd="0" parTransId="{BA33872A-D4A9-4695-AD39-9F85DCFD3E9E}" sibTransId="{E4164781-C465-4646-B116-0626014AE2F2}"/>
    <dgm:cxn modelId="{659D74B2-6AD8-4E34-9B96-7455C77B6C4D}" srcId="{D1B3DAFE-73C5-4EB9-AAF5-1D3B47C0F99A}" destId="{D08D7FFB-4F2F-4050-92AD-FE013640DED3}" srcOrd="1" destOrd="0" parTransId="{ECCB7057-9F8A-4E89-9294-93BEB8E8CFA0}" sibTransId="{88C6D3DC-89DA-47EE-84DB-864F20E8D1A2}"/>
    <dgm:cxn modelId="{0A7301A0-EF17-4575-9D81-0063533FE7B2}" srcId="{D1B3DAFE-73C5-4EB9-AAF5-1D3B47C0F99A}" destId="{38380E55-A6DE-491A-BD48-6490496E3682}" srcOrd="2" destOrd="0" parTransId="{6611E363-8D54-492E-9278-9593185AE99A}" sibTransId="{AB96F803-15B9-44D3-8C86-50B6B28A8542}"/>
    <dgm:cxn modelId="{978E0B3B-B09B-4EB4-921C-D343EE0F0D3B}" srcId="{D1B3DAFE-73C5-4EB9-AAF5-1D3B47C0F99A}" destId="{5BD039EA-8859-4711-A567-7EBBA48DB1E6}" srcOrd="3" destOrd="0" parTransId="{F7460C9E-C55C-4304-B8B6-50A9C7241C37}" sibTransId="{2A969FEB-22DF-4EB1-AD6C-2FDBAAA78D8E}"/>
    <dgm:cxn modelId="{313908D4-44A0-4875-84D0-43997EE8ACC4}" srcId="{D1B3DAFE-73C5-4EB9-AAF5-1D3B47C0F99A}" destId="{0064DAB0-E7D6-432D-BCF9-9896401820D9}" srcOrd="4" destOrd="0" parTransId="{B5B09E88-D914-412F-855F-E633B279C0CA}" sibTransId="{FFD31FB6-FF96-400E-9B1F-0C4400F84CD2}"/>
    <dgm:cxn modelId="{2E161D04-5E7A-49B0-A5BB-14D7BBB96ACA}" type="presOf" srcId="{D1B3DAFE-73C5-4EB9-AAF5-1D3B47C0F99A}" destId="{3A214B2C-E3FF-479D-91A6-52EC0730113D}" srcOrd="0" destOrd="0" presId="urn:microsoft.com/office/officeart/2005/8/layout/hList6"/>
    <dgm:cxn modelId="{99135E1A-B43F-4C9E-9C17-A20B9D5069BB}" type="presParOf" srcId="{3A214B2C-E3FF-479D-91A6-52EC0730113D}" destId="{443F15AB-7DAD-4D8B-A31A-0363DA683584}" srcOrd="0" destOrd="0" presId="urn:microsoft.com/office/officeart/2005/8/layout/hList6"/>
    <dgm:cxn modelId="{CB8E9294-52C0-46D5-B2A1-BA20747B38FC}" type="presOf" srcId="{5612F715-6B12-40BA-990B-7DE79AD454BC}" destId="{443F15AB-7DAD-4D8B-A31A-0363DA683584}" srcOrd="0" destOrd="0" presId="urn:microsoft.com/office/officeart/2005/8/layout/hList6"/>
    <dgm:cxn modelId="{6DC74D65-D50E-46CF-B53C-CB22916745A9}" type="presParOf" srcId="{3A214B2C-E3FF-479D-91A6-52EC0730113D}" destId="{508B43B2-1CBD-4862-B753-1BAE5CDD88C0}" srcOrd="1" destOrd="0" presId="urn:microsoft.com/office/officeart/2005/8/layout/hList6"/>
    <dgm:cxn modelId="{95681365-E31A-4B40-BE2A-9B9C5C65A72D}" type="presParOf" srcId="{3A214B2C-E3FF-479D-91A6-52EC0730113D}" destId="{414123CA-5969-4E58-99A7-5650FCC80E12}" srcOrd="2" destOrd="0" presId="urn:microsoft.com/office/officeart/2005/8/layout/hList6"/>
    <dgm:cxn modelId="{13E500EC-8EC2-49C4-B4B3-A7579BC3949F}" type="presOf" srcId="{D08D7FFB-4F2F-4050-92AD-FE013640DED3}" destId="{414123CA-5969-4E58-99A7-5650FCC80E12}" srcOrd="0" destOrd="0" presId="urn:microsoft.com/office/officeart/2005/8/layout/hList6"/>
    <dgm:cxn modelId="{8E2CCDAA-F150-4779-A7BC-E7BE2F24F3DA}" type="presParOf" srcId="{3A214B2C-E3FF-479D-91A6-52EC0730113D}" destId="{B4BE5B70-A55B-49C4-AD5E-C49A56137E50}" srcOrd="3" destOrd="0" presId="urn:microsoft.com/office/officeart/2005/8/layout/hList6"/>
    <dgm:cxn modelId="{EE816F23-88C1-4520-B493-A258B7A873D9}" type="presParOf" srcId="{3A214B2C-E3FF-479D-91A6-52EC0730113D}" destId="{5566C798-102C-48C9-9C11-003423E633B5}" srcOrd="4" destOrd="0" presId="urn:microsoft.com/office/officeart/2005/8/layout/hList6"/>
    <dgm:cxn modelId="{3D7DCAFA-658D-4FF4-B098-B7F58A212060}" type="presOf" srcId="{38380E55-A6DE-491A-BD48-6490496E3682}" destId="{5566C798-102C-48C9-9C11-003423E633B5}" srcOrd="0" destOrd="0" presId="urn:microsoft.com/office/officeart/2005/8/layout/hList6"/>
    <dgm:cxn modelId="{3DF80606-BA65-47F3-95A6-A62FD52614F4}" type="presParOf" srcId="{3A214B2C-E3FF-479D-91A6-52EC0730113D}" destId="{0413935A-EE9A-4687-BE26-3894182D5F3C}" srcOrd="5" destOrd="0" presId="urn:microsoft.com/office/officeart/2005/8/layout/hList6"/>
    <dgm:cxn modelId="{623DEACE-CC0F-404F-9891-5F504962EADC}" type="presParOf" srcId="{3A214B2C-E3FF-479D-91A6-52EC0730113D}" destId="{16EF5341-2BDF-44D5-A23A-1BF907D65F6B}" srcOrd="6" destOrd="0" presId="urn:microsoft.com/office/officeart/2005/8/layout/hList6"/>
    <dgm:cxn modelId="{7CA08AA5-657B-440B-AFCC-C0C4691829F4}" type="presOf" srcId="{5BD039EA-8859-4711-A567-7EBBA48DB1E6}" destId="{16EF5341-2BDF-44D5-A23A-1BF907D65F6B}" srcOrd="0" destOrd="0" presId="urn:microsoft.com/office/officeart/2005/8/layout/hList6"/>
    <dgm:cxn modelId="{FF3143EC-1663-46BB-A77C-7BA599B69630}" type="presParOf" srcId="{3A214B2C-E3FF-479D-91A6-52EC0730113D}" destId="{481D7DDB-8466-4A04-B6AF-BE62C7958A46}" srcOrd="7" destOrd="0" presId="urn:microsoft.com/office/officeart/2005/8/layout/hList6"/>
    <dgm:cxn modelId="{9CD44D6E-F419-4CEF-9C36-AFF526E8B9A2}" type="presParOf" srcId="{3A214B2C-E3FF-479D-91A6-52EC0730113D}" destId="{819EF6BD-93DF-4D9F-A634-7D787C131F6F}" srcOrd="8" destOrd="0" presId="urn:microsoft.com/office/officeart/2005/8/layout/hList6"/>
    <dgm:cxn modelId="{8BB24D85-DDE6-45D9-83F1-5B85467B3D9C}" type="presOf" srcId="{0064DAB0-E7D6-432D-BCF9-9896401820D9}" destId="{819EF6BD-93DF-4D9F-A634-7D787C131F6F}" srcOrd="0" destOrd="0" presId="urn:microsoft.com/office/officeart/2005/8/layout/hList6"/>
  </dgm:cxnLst>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656695" cy="2794635"/>
        <a:chOff x="0" y="0"/>
        <a:chExt cx="11656695" cy="2794635"/>
      </a:xfrm>
    </dsp:grpSpPr>
    <dsp:sp modelId="{443F15AB-7DAD-4D8B-A31A-0363DA683584}">
      <dsp:nvSpPr>
        <dsp:cNvPr id="3" name="流程图: 手动操作 2"/>
        <dsp:cNvSpPr/>
      </dsp:nvSpPr>
      <dsp:spPr bwMode="white">
        <a:xfrm rot="-5400000">
          <a:off x="-297629" y="297629"/>
          <a:ext cx="2794635" cy="2199376"/>
        </a:xfrm>
        <a:prstGeom prst="flowChartManualOperation">
          <a:avLst/>
        </a:prstGeom>
      </dsp:spPr>
      <dsp:style>
        <a:lnRef idx="2">
          <a:schemeClr val="lt1"/>
        </a:lnRef>
        <a:fillRef idx="1">
          <a:schemeClr val="accent1"/>
        </a:fillRef>
        <a:effectRef idx="0">
          <a:scrgbClr r="0" g="0" b="0"/>
        </a:effectRef>
        <a:fontRef idx="minor">
          <a:schemeClr val="lt1"/>
        </a:fontRef>
      </dsp:style>
      <dsp:txBody>
        <a:bodyPr rot="5400000" lIns="215900" tIns="0" rIns="215900" bIns="0"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pPr>
          <a:r>
            <a:rPr lang="zh-CN" b="0" i="0" u="none" baseline="0">
              <a:rtl val="0"/>
            </a:rPr>
            <a:t>国家的宏观调控加强</a:t>
          </a:r>
          <a:endParaRPr altLang="en-US"/>
        </a:p>
      </dsp:txBody>
      <dsp:txXfrm rot="-5400000">
        <a:off x="-297629" y="297629"/>
        <a:ext cx="2794635" cy="2199376"/>
      </dsp:txXfrm>
    </dsp:sp>
    <dsp:sp modelId="{414123CA-5969-4E58-99A7-5650FCC80E12}">
      <dsp:nvSpPr>
        <dsp:cNvPr id="4" name="流程图: 手动操作 3"/>
        <dsp:cNvSpPr/>
      </dsp:nvSpPr>
      <dsp:spPr bwMode="white">
        <a:xfrm rot="-5400000">
          <a:off x="2066700" y="297629"/>
          <a:ext cx="2794635" cy="2199376"/>
        </a:xfrm>
        <a:prstGeom prst="flowChartManualOperation">
          <a:avLst/>
        </a:prstGeom>
      </dsp:spPr>
      <dsp:style>
        <a:lnRef idx="2">
          <a:schemeClr val="lt1"/>
        </a:lnRef>
        <a:fillRef idx="1">
          <a:schemeClr val="accent1"/>
        </a:fillRef>
        <a:effectRef idx="0">
          <a:scrgbClr r="0" g="0" b="0"/>
        </a:effectRef>
        <a:fontRef idx="minor">
          <a:schemeClr val="lt1"/>
        </a:fontRef>
      </dsp:style>
      <dsp:txBody>
        <a:bodyPr rot="5400000" lIns="215900" tIns="0" rIns="215900" bIns="0"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pPr>
          <a:r>
            <a:rPr lang="zh-CN" b="0" i="0" u="none" baseline="0">
              <a:rtl val="0"/>
            </a:rPr>
            <a:t>第三次科技革命兴起</a:t>
          </a:r>
          <a:endParaRPr altLang="en-US"/>
        </a:p>
      </dsp:txBody>
      <dsp:txXfrm rot="-5400000">
        <a:off x="2066700" y="297629"/>
        <a:ext cx="2794635" cy="2199376"/>
      </dsp:txXfrm>
    </dsp:sp>
    <dsp:sp modelId="{5566C798-102C-48C9-9C11-003423E633B5}">
      <dsp:nvSpPr>
        <dsp:cNvPr id="5" name="流程图: 手动操作 4"/>
        <dsp:cNvSpPr/>
      </dsp:nvSpPr>
      <dsp:spPr bwMode="white">
        <a:xfrm rot="-5400000">
          <a:off x="4431030" y="297629"/>
          <a:ext cx="2794635" cy="2199376"/>
        </a:xfrm>
        <a:prstGeom prst="flowChartManualOperation">
          <a:avLst/>
        </a:prstGeom>
      </dsp:spPr>
      <dsp:style>
        <a:lnRef idx="2">
          <a:schemeClr val="lt1"/>
        </a:lnRef>
        <a:fillRef idx="1">
          <a:schemeClr val="accent1"/>
        </a:fillRef>
        <a:effectRef idx="0">
          <a:scrgbClr r="0" g="0" b="0"/>
        </a:effectRef>
        <a:fontRef idx="minor">
          <a:schemeClr val="lt1"/>
        </a:fontRef>
      </dsp:style>
      <dsp:txBody>
        <a:bodyPr rot="5400000" lIns="215900" tIns="0" rIns="215900" bIns="0"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pPr>
          <a:r>
            <a:rPr lang="zh-CN" b="0" i="0" u="none" baseline="0">
              <a:rtl val="0"/>
            </a:rPr>
            <a:t>阶级关系多层次现象的出现</a:t>
          </a:r>
          <a:endParaRPr altLang="en-US"/>
        </a:p>
      </dsp:txBody>
      <dsp:txXfrm rot="-5400000">
        <a:off x="4431030" y="297629"/>
        <a:ext cx="2794635" cy="2199376"/>
      </dsp:txXfrm>
    </dsp:sp>
    <dsp:sp modelId="{16EF5341-2BDF-44D5-A23A-1BF907D65F6B}">
      <dsp:nvSpPr>
        <dsp:cNvPr id="6" name="流程图: 手动操作 5"/>
        <dsp:cNvSpPr/>
      </dsp:nvSpPr>
      <dsp:spPr bwMode="white">
        <a:xfrm rot="-5400000">
          <a:off x="6795360" y="297629"/>
          <a:ext cx="2794635" cy="2199376"/>
        </a:xfrm>
        <a:prstGeom prst="flowChartManualOperation">
          <a:avLst/>
        </a:prstGeom>
      </dsp:spPr>
      <dsp:style>
        <a:lnRef idx="2">
          <a:schemeClr val="lt1"/>
        </a:lnRef>
        <a:fillRef idx="1">
          <a:schemeClr val="accent1"/>
        </a:fillRef>
        <a:effectRef idx="0">
          <a:scrgbClr r="0" g="0" b="0"/>
        </a:effectRef>
        <a:fontRef idx="minor">
          <a:schemeClr val="lt1"/>
        </a:fontRef>
      </dsp:style>
      <dsp:txBody>
        <a:bodyPr rot="5400000" lIns="215900" tIns="0" rIns="215900" bIns="0"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pPr>
          <a:r>
            <a:rPr lang="en-US" b="0" i="0" u="none" baseline="0">
              <a:rtl val="0"/>
            </a:rPr>
            <a:t>“</a:t>
          </a:r>
          <a:r>
            <a:rPr lang="zh-CN" b="0" i="0" u="none" baseline="0">
              <a:rtl val="0"/>
            </a:rPr>
            <a:t>福利国家</a:t>
          </a:r>
          <a:r>
            <a:rPr lang="en-US" b="0" i="0" u="none" baseline="0">
              <a:rtl val="0"/>
            </a:rPr>
            <a:t>”</a:t>
          </a:r>
          <a:r>
            <a:rPr lang="zh-CN" b="0" i="0" u="none" baseline="0">
              <a:rtl val="0"/>
            </a:rPr>
            <a:t>的建立</a:t>
          </a:r>
          <a:endParaRPr altLang="en-US"/>
        </a:p>
      </dsp:txBody>
      <dsp:txXfrm rot="-5400000">
        <a:off x="6795360" y="297629"/>
        <a:ext cx="2794635" cy="2199376"/>
      </dsp:txXfrm>
    </dsp:sp>
    <dsp:sp modelId="{819EF6BD-93DF-4D9F-A634-7D787C131F6F}">
      <dsp:nvSpPr>
        <dsp:cNvPr id="7" name="流程图: 手动操作 6"/>
        <dsp:cNvSpPr/>
      </dsp:nvSpPr>
      <dsp:spPr bwMode="white">
        <a:xfrm rot="-5400000">
          <a:off x="9159689" y="297629"/>
          <a:ext cx="2794635" cy="2199376"/>
        </a:xfrm>
        <a:prstGeom prst="flowChartManualOperation">
          <a:avLst/>
        </a:prstGeom>
      </dsp:spPr>
      <dsp:style>
        <a:lnRef idx="2">
          <a:schemeClr val="lt1"/>
        </a:lnRef>
        <a:fillRef idx="1">
          <a:schemeClr val="accent1"/>
        </a:fillRef>
        <a:effectRef idx="0">
          <a:scrgbClr r="0" g="0" b="0"/>
        </a:effectRef>
        <a:fontRef idx="minor">
          <a:schemeClr val="lt1"/>
        </a:fontRef>
      </dsp:style>
      <dsp:txBody>
        <a:bodyPr rot="5400000" lIns="215900" tIns="0" rIns="215900" bIns="0" anchor="ctr"/>
        <a:lstStyle>
          <a:lvl1pPr algn="ctr">
            <a:defRPr sz="3400"/>
          </a:lvl1pPr>
          <a:lvl2pPr marL="228600" indent="-228600" algn="ctr">
            <a:defRPr sz="2600"/>
          </a:lvl2pPr>
          <a:lvl3pPr marL="457200" indent="-228600" algn="ctr">
            <a:defRPr sz="2600"/>
          </a:lvl3pPr>
          <a:lvl4pPr marL="685800" indent="-228600" algn="ctr">
            <a:defRPr sz="2600"/>
          </a:lvl4pPr>
          <a:lvl5pPr marL="914400" indent="-228600" algn="ctr">
            <a:defRPr sz="2600"/>
          </a:lvl5pPr>
          <a:lvl6pPr marL="1143000" indent="-228600" algn="ctr">
            <a:defRPr sz="2600"/>
          </a:lvl6pPr>
          <a:lvl7pPr marL="1371600" indent="-228600" algn="ctr">
            <a:defRPr sz="2600"/>
          </a:lvl7pPr>
          <a:lvl8pPr marL="1600200" indent="-228600" algn="ctr">
            <a:defRPr sz="2600"/>
          </a:lvl8pPr>
          <a:lvl9pPr marL="1828800" indent="-228600" algn="ctr">
            <a:defRPr sz="2600"/>
          </a:lvl9pPr>
        </a:lstStyle>
        <a:p>
          <a:pPr lvl="0">
            <a:lnSpc>
              <a:spcPct val="100000"/>
            </a:lnSpc>
            <a:spcBef>
              <a:spcPct val="0"/>
            </a:spcBef>
            <a:spcAft>
              <a:spcPct val="35000"/>
            </a:spcAft>
          </a:pPr>
          <a:r>
            <a:rPr lang="zh-CN" b="0" i="0" u="none" baseline="0">
              <a:rtl val="0"/>
            </a:rPr>
            <a:t>社会运动此起彼伏、类型多样</a:t>
          </a:r>
          <a:endParaRPr altLang="en-US"/>
        </a:p>
      </dsp:txBody>
      <dsp:txXfrm rot="-5400000">
        <a:off x="9159689" y="297629"/>
        <a:ext cx="2794635" cy="2199376"/>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type="flowChartManualOperation" r:blip="" rot="-90">
              <dgm:adjLst/>
            </dgm:shape>
          </dgm:if>
          <dgm:else name="Name6">
            <dgm:shape xmlns:r="http://schemas.openxmlformats.org/officeDocument/2006/relationships" type="flowChartManualOperation" r:blip="" rot="90">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8.xml"/><Relationship Id="rId4" Type="http://schemas.openxmlformats.org/officeDocument/2006/relationships/image" Target="../media/image8.jpeg"/><Relationship Id="rId3" Type="http://schemas.openxmlformats.org/officeDocument/2006/relationships/image" Target="../media/image7.jpeg"/><Relationship Id="rId2" Type="http://schemas.openxmlformats.org/officeDocument/2006/relationships/tags" Target="../tags/tag77.xml"/><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7" Type="http://schemas.openxmlformats.org/officeDocument/2006/relationships/slideLayout" Target="../slideLayouts/slideLayout2.xml"/><Relationship Id="rId26" Type="http://schemas.openxmlformats.org/officeDocument/2006/relationships/tags" Target="../tags/tag102.xml"/><Relationship Id="rId25" Type="http://schemas.openxmlformats.org/officeDocument/2006/relationships/tags" Target="../tags/tag101.xml"/><Relationship Id="rId24" Type="http://schemas.openxmlformats.org/officeDocument/2006/relationships/image" Target="../media/image9.jpeg"/><Relationship Id="rId23" Type="http://schemas.openxmlformats.org/officeDocument/2006/relationships/tags" Target="../tags/tag100.xml"/><Relationship Id="rId22" Type="http://schemas.openxmlformats.org/officeDocument/2006/relationships/tags" Target="../tags/tag99.xml"/><Relationship Id="rId21" Type="http://schemas.openxmlformats.org/officeDocument/2006/relationships/tags" Target="../tags/tag98.xml"/><Relationship Id="rId20" Type="http://schemas.openxmlformats.org/officeDocument/2006/relationships/tags" Target="../tags/tag97.xml"/><Relationship Id="rId2" Type="http://schemas.openxmlformats.org/officeDocument/2006/relationships/tags" Target="../tags/tag79.xml"/><Relationship Id="rId19" Type="http://schemas.openxmlformats.org/officeDocument/2006/relationships/tags" Target="../tags/tag96.xml"/><Relationship Id="rId18" Type="http://schemas.openxmlformats.org/officeDocument/2006/relationships/tags" Target="../tags/tag95.xml"/><Relationship Id="rId17" Type="http://schemas.openxmlformats.org/officeDocument/2006/relationships/tags" Target="../tags/tag94.xml"/><Relationship Id="rId16" Type="http://schemas.openxmlformats.org/officeDocument/2006/relationships/tags" Target="../tags/tag93.xml"/><Relationship Id="rId15" Type="http://schemas.openxmlformats.org/officeDocument/2006/relationships/tags" Target="../tags/tag92.xml"/><Relationship Id="rId14" Type="http://schemas.openxmlformats.org/officeDocument/2006/relationships/tags" Target="../tags/tag91.xml"/><Relationship Id="rId13" Type="http://schemas.openxmlformats.org/officeDocument/2006/relationships/tags" Target="../tags/tag90.xml"/><Relationship Id="rId12" Type="http://schemas.openxmlformats.org/officeDocument/2006/relationships/tags" Target="../tags/tag89.xml"/><Relationship Id="rId11" Type="http://schemas.openxmlformats.org/officeDocument/2006/relationships/tags" Target="../tags/tag88.xml"/><Relationship Id="rId10" Type="http://schemas.openxmlformats.org/officeDocument/2006/relationships/tags" Target="../tags/tag87.xml"/><Relationship Id="rId1" Type="http://schemas.openxmlformats.org/officeDocument/2006/relationships/image" Target="../media/image1.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16.xml"/><Relationship Id="rId7" Type="http://schemas.openxmlformats.org/officeDocument/2006/relationships/tags" Target="../tags/tag15.xml"/><Relationship Id="rId63" Type="http://schemas.openxmlformats.org/officeDocument/2006/relationships/slideLayout" Target="../slideLayouts/slideLayout2.xml"/><Relationship Id="rId62" Type="http://schemas.openxmlformats.org/officeDocument/2006/relationships/tags" Target="../tags/tag64.xml"/><Relationship Id="rId61" Type="http://schemas.openxmlformats.org/officeDocument/2006/relationships/tags" Target="../tags/tag63.xml"/><Relationship Id="rId60" Type="http://schemas.openxmlformats.org/officeDocument/2006/relationships/tags" Target="../tags/tag62.xml"/><Relationship Id="rId6" Type="http://schemas.openxmlformats.org/officeDocument/2006/relationships/tags" Target="../tags/tag14.xml"/><Relationship Id="rId59" Type="http://schemas.openxmlformats.org/officeDocument/2006/relationships/tags" Target="../tags/tag61.xml"/><Relationship Id="rId58" Type="http://schemas.openxmlformats.org/officeDocument/2006/relationships/tags" Target="../tags/tag60.xml"/><Relationship Id="rId57" Type="http://schemas.openxmlformats.org/officeDocument/2006/relationships/tags" Target="../tags/tag59.xml"/><Relationship Id="rId56" Type="http://schemas.openxmlformats.org/officeDocument/2006/relationships/tags" Target="../tags/tag58.xml"/><Relationship Id="rId55" Type="http://schemas.openxmlformats.org/officeDocument/2006/relationships/tags" Target="../tags/tag57.xml"/><Relationship Id="rId54" Type="http://schemas.openxmlformats.org/officeDocument/2006/relationships/tags" Target="../tags/tag56.xml"/><Relationship Id="rId53" Type="http://schemas.openxmlformats.org/officeDocument/2006/relationships/tags" Target="../tags/tag55.xml"/><Relationship Id="rId52" Type="http://schemas.openxmlformats.org/officeDocument/2006/relationships/tags" Target="../tags/tag54.xml"/><Relationship Id="rId51" Type="http://schemas.openxmlformats.org/officeDocument/2006/relationships/tags" Target="../tags/tag53.xml"/><Relationship Id="rId50" Type="http://schemas.openxmlformats.org/officeDocument/2006/relationships/tags" Target="../tags/tag52.xml"/><Relationship Id="rId5" Type="http://schemas.openxmlformats.org/officeDocument/2006/relationships/image" Target="../media/image2.png"/><Relationship Id="rId49" Type="http://schemas.openxmlformats.org/officeDocument/2006/relationships/tags" Target="../tags/tag51.xml"/><Relationship Id="rId48" Type="http://schemas.openxmlformats.org/officeDocument/2006/relationships/tags" Target="../tags/tag50.xml"/><Relationship Id="rId47" Type="http://schemas.openxmlformats.org/officeDocument/2006/relationships/tags" Target="../tags/tag49.xml"/><Relationship Id="rId46" Type="http://schemas.openxmlformats.org/officeDocument/2006/relationships/tags" Target="../tags/tag48.xml"/><Relationship Id="rId45" Type="http://schemas.openxmlformats.org/officeDocument/2006/relationships/tags" Target="../tags/tag47.xml"/><Relationship Id="rId44" Type="http://schemas.openxmlformats.org/officeDocument/2006/relationships/tags" Target="../tags/tag46.xml"/><Relationship Id="rId43" Type="http://schemas.openxmlformats.org/officeDocument/2006/relationships/tags" Target="../tags/tag45.xml"/><Relationship Id="rId42" Type="http://schemas.openxmlformats.org/officeDocument/2006/relationships/tags" Target="../tags/tag44.xml"/><Relationship Id="rId41" Type="http://schemas.openxmlformats.org/officeDocument/2006/relationships/tags" Target="../tags/tag43.xml"/><Relationship Id="rId40" Type="http://schemas.openxmlformats.org/officeDocument/2006/relationships/tags" Target="../tags/tag42.xml"/><Relationship Id="rId4" Type="http://schemas.openxmlformats.org/officeDocument/2006/relationships/tags" Target="../tags/tag13.xml"/><Relationship Id="rId39" Type="http://schemas.openxmlformats.org/officeDocument/2006/relationships/tags" Target="../tags/tag41.xml"/><Relationship Id="rId38" Type="http://schemas.openxmlformats.org/officeDocument/2006/relationships/tags" Target="../tags/tag40.xml"/><Relationship Id="rId37" Type="http://schemas.openxmlformats.org/officeDocument/2006/relationships/tags" Target="../tags/tag39.xml"/><Relationship Id="rId36" Type="http://schemas.openxmlformats.org/officeDocument/2006/relationships/tags" Target="../tags/tag38.xml"/><Relationship Id="rId35" Type="http://schemas.openxmlformats.org/officeDocument/2006/relationships/tags" Target="../tags/tag37.xml"/><Relationship Id="rId34" Type="http://schemas.openxmlformats.org/officeDocument/2006/relationships/tags" Target="../tags/tag36.xml"/><Relationship Id="rId33" Type="http://schemas.openxmlformats.org/officeDocument/2006/relationships/tags" Target="../tags/tag35.xml"/><Relationship Id="rId32" Type="http://schemas.openxmlformats.org/officeDocument/2006/relationships/tags" Target="../tags/tag34.xml"/><Relationship Id="rId31" Type="http://schemas.openxmlformats.org/officeDocument/2006/relationships/tags" Target="../tags/tag33.xml"/><Relationship Id="rId30" Type="http://schemas.openxmlformats.org/officeDocument/2006/relationships/tags" Target="../tags/tag32.xml"/><Relationship Id="rId3" Type="http://schemas.openxmlformats.org/officeDocument/2006/relationships/tags" Target="../tags/tag12.xml"/><Relationship Id="rId29" Type="http://schemas.openxmlformats.org/officeDocument/2006/relationships/tags" Target="../tags/tag31.xml"/><Relationship Id="rId28" Type="http://schemas.openxmlformats.org/officeDocument/2006/relationships/image" Target="../media/image3.svg"/><Relationship Id="rId27" Type="http://schemas.openxmlformats.org/officeDocument/2006/relationships/image" Target="../media/image5.png"/><Relationship Id="rId26" Type="http://schemas.openxmlformats.org/officeDocument/2006/relationships/tags" Target="../tags/tag30.xml"/><Relationship Id="rId25" Type="http://schemas.openxmlformats.org/officeDocument/2006/relationships/tags" Target="../tags/tag29.xml"/><Relationship Id="rId24" Type="http://schemas.openxmlformats.org/officeDocument/2006/relationships/image" Target="../media/image2.svg"/><Relationship Id="rId23" Type="http://schemas.openxmlformats.org/officeDocument/2006/relationships/image" Target="../media/image4.png"/><Relationship Id="rId22" Type="http://schemas.openxmlformats.org/officeDocument/2006/relationships/tags" Target="../tags/tag28.xml"/><Relationship Id="rId21" Type="http://schemas.openxmlformats.org/officeDocument/2006/relationships/tags" Target="../tags/tag27.xml"/><Relationship Id="rId20" Type="http://schemas.openxmlformats.org/officeDocument/2006/relationships/tags" Target="../tags/tag26.xml"/><Relationship Id="rId2" Type="http://schemas.openxmlformats.org/officeDocument/2006/relationships/tags" Target="../tags/tag11.xml"/><Relationship Id="rId19" Type="http://schemas.openxmlformats.org/officeDocument/2006/relationships/tags" Target="../tags/tag25.xml"/><Relationship Id="rId18" Type="http://schemas.openxmlformats.org/officeDocument/2006/relationships/tags" Target="../tags/tag24.xml"/><Relationship Id="rId17" Type="http://schemas.openxmlformats.org/officeDocument/2006/relationships/tags" Target="../tags/tag23.xml"/><Relationship Id="rId16" Type="http://schemas.openxmlformats.org/officeDocument/2006/relationships/tags" Target="../tags/tag22.xml"/><Relationship Id="rId15" Type="http://schemas.openxmlformats.org/officeDocument/2006/relationships/tags" Target="../tags/tag21.xml"/><Relationship Id="rId14" Type="http://schemas.openxmlformats.org/officeDocument/2006/relationships/tags" Target="../tags/tag20.xml"/><Relationship Id="rId13" Type="http://schemas.openxmlformats.org/officeDocument/2006/relationships/tags" Target="../tags/tag19.xml"/><Relationship Id="rId12" Type="http://schemas.openxmlformats.org/officeDocument/2006/relationships/tags" Target="../tags/tag18.xml"/><Relationship Id="rId11" Type="http://schemas.openxmlformats.org/officeDocument/2006/relationships/tags" Target="../tags/tag17.xml"/><Relationship Id="rId10" Type="http://schemas.openxmlformats.org/officeDocument/2006/relationships/image" Target="../media/image1.sv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0.xml"/><Relationship Id="rId3" Type="http://schemas.openxmlformats.org/officeDocument/2006/relationships/image" Target="../media/image6.png"/><Relationship Id="rId2" Type="http://schemas.openxmlformats.org/officeDocument/2006/relationships/tags" Target="../tags/tag69.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72.xml"/><Relationship Id="rId7" Type="http://schemas.microsoft.com/office/2007/relationships/diagramDrawing" Target="../diagrams/drawing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3" Type="http://schemas.openxmlformats.org/officeDocument/2006/relationships/diagramData" Target="../diagrams/data1.xml"/><Relationship Id="rId2" Type="http://schemas.openxmlformats.org/officeDocument/2006/relationships/tags" Target="../tags/tag71.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9" name="文本框 8"/>
          <p:cNvSpPr txBox="1"/>
          <p:nvPr/>
        </p:nvSpPr>
        <p:spPr>
          <a:xfrm>
            <a:off x="1398905" y="1855470"/>
            <a:ext cx="9394825" cy="922020"/>
          </a:xfrm>
          <a:prstGeom prst="rect">
            <a:avLst/>
          </a:prstGeom>
          <a:noFill/>
        </p:spPr>
        <p:txBody>
          <a:bodyPr wrap="square" rtlCol="0">
            <a:spAutoFit/>
          </a:bodyPr>
          <a:p>
            <a:r>
              <a:rPr lang="zh-CN" altLang="en-US" sz="5400" b="1">
                <a:latin typeface="方正隶变_GBK" panose="02000000000000000000" charset="-122"/>
                <a:ea typeface="方正隶变_GBK" panose="02000000000000000000" charset="-122"/>
                <a:cs typeface="方正隶变_GBK" panose="02000000000000000000" charset="-122"/>
              </a:rPr>
              <a:t>第</a:t>
            </a:r>
            <a:r>
              <a:rPr lang="en-US" altLang="zh-CN" sz="5400" b="1">
                <a:latin typeface="方正隶变_GBK" panose="02000000000000000000" charset="-122"/>
                <a:ea typeface="方正隶变_GBK" panose="02000000000000000000" charset="-122"/>
                <a:cs typeface="方正隶变_GBK" panose="02000000000000000000" charset="-122"/>
              </a:rPr>
              <a:t>19</a:t>
            </a:r>
            <a:r>
              <a:rPr lang="zh-CN" altLang="en-US" sz="5400" b="1">
                <a:latin typeface="方正隶变_GBK" panose="02000000000000000000" charset="-122"/>
                <a:ea typeface="方正隶变_GBK" panose="02000000000000000000" charset="-122"/>
                <a:cs typeface="方正隶变_GBK" panose="02000000000000000000" charset="-122"/>
              </a:rPr>
              <a:t>课</a:t>
            </a:r>
            <a:r>
              <a:rPr lang="en-US" altLang="zh-CN" sz="5400" b="1">
                <a:latin typeface="方正隶变_GBK" panose="02000000000000000000" charset="-122"/>
                <a:ea typeface="方正隶变_GBK" panose="02000000000000000000" charset="-122"/>
                <a:cs typeface="方正隶变_GBK" panose="02000000000000000000" charset="-122"/>
              </a:rPr>
              <a:t>  </a:t>
            </a:r>
            <a:r>
              <a:rPr lang="zh-CN" altLang="en-US" sz="5400" b="1">
                <a:latin typeface="方正隶变_GBK" panose="02000000000000000000" charset="-122"/>
                <a:ea typeface="方正隶变_GBK" panose="02000000000000000000" charset="-122"/>
                <a:cs typeface="方正隶变_GBK" panose="02000000000000000000" charset="-122"/>
              </a:rPr>
              <a:t>资本主义国家的新变化</a:t>
            </a:r>
            <a:endParaRPr lang="zh-CN" altLang="en-US" sz="5400" b="1">
              <a:latin typeface="方正隶变_GBK" panose="02000000000000000000" charset="-122"/>
              <a:ea typeface="方正隶变_GBK" panose="02000000000000000000" charset="-122"/>
              <a:cs typeface="方正隶变_GBK" panose="02000000000000000000" charset="-122"/>
            </a:endParaRPr>
          </a:p>
        </p:txBody>
      </p:sp>
      <p:sp>
        <p:nvSpPr>
          <p:cNvPr id="12" name="文本框 11"/>
          <p:cNvSpPr txBox="1"/>
          <p:nvPr/>
        </p:nvSpPr>
        <p:spPr>
          <a:xfrm>
            <a:off x="3277235" y="3538220"/>
            <a:ext cx="5638165" cy="521970"/>
          </a:xfrm>
          <a:prstGeom prst="rect">
            <a:avLst/>
          </a:prstGeom>
          <a:noFill/>
        </p:spPr>
        <p:txBody>
          <a:bodyPr wrap="square" rtlCol="0">
            <a:spAutoFit/>
          </a:bodyPr>
          <a:p>
            <a:r>
              <a:rPr lang="zh-CN" altLang="en-US" sz="2800">
                <a:latin typeface="方正隶变_GBK" panose="02000000000000000000" charset="-122"/>
                <a:ea typeface="方正隶变_GBK" panose="02000000000000000000" charset="-122"/>
              </a:rPr>
              <a:t>《中外历史纲要（下）》第八单元</a:t>
            </a:r>
            <a:endParaRPr lang="zh-CN" altLang="en-US" sz="2800">
              <a:latin typeface="方正隶变_GBK" panose="02000000000000000000" charset="-122"/>
              <a:ea typeface="方正隶变_GBK" panose="02000000000000000000" charset="-122"/>
            </a:endParaRPr>
          </a:p>
        </p:txBody>
      </p:sp>
      <p:sp>
        <p:nvSpPr>
          <p:cNvPr id="14" name="文本框 13"/>
          <p:cNvSpPr txBox="1"/>
          <p:nvPr/>
        </p:nvSpPr>
        <p:spPr>
          <a:xfrm>
            <a:off x="4699000" y="4436110"/>
            <a:ext cx="2795270" cy="521970"/>
          </a:xfrm>
          <a:prstGeom prst="rect">
            <a:avLst/>
          </a:prstGeom>
          <a:noFill/>
        </p:spPr>
        <p:txBody>
          <a:bodyPr wrap="square" rtlCol="0">
            <a:spAutoFit/>
          </a:bodyPr>
          <a:p>
            <a:r>
              <a:rPr lang="zh-CN" altLang="en-US" sz="2800">
                <a:latin typeface="方正隶变_GBK" panose="02000000000000000000" charset="-122"/>
                <a:ea typeface="方正隶变_GBK" panose="02000000000000000000" charset="-122"/>
              </a:rPr>
              <a:t>授课人：赵启佳</a:t>
            </a:r>
            <a:endParaRPr lang="zh-CN" altLang="en-US" sz="2800">
              <a:latin typeface="方正隶变_GBK" panose="02000000000000000000" charset="-122"/>
              <a:ea typeface="方正隶变_GBK" panose="02000000000000000000" charset="-122"/>
            </a:endParaRPr>
          </a:p>
        </p:txBody>
      </p:sp>
    </p:spTree>
    <p:custDataLst>
      <p:tags r:id="rId2"/>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7465695"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辩证分析二战后资本主义国家的“新变化”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2" name="文本框 1"/>
          <p:cNvSpPr txBox="1"/>
          <p:nvPr/>
        </p:nvSpPr>
        <p:spPr>
          <a:xfrm>
            <a:off x="261620" y="846455"/>
            <a:ext cx="5320030" cy="2245360"/>
          </a:xfrm>
          <a:prstGeom prst="rect">
            <a:avLst/>
          </a:prstGeom>
          <a:noFill/>
        </p:spPr>
        <p:txBody>
          <a:bodyPr wrap="square" rtlCol="0">
            <a:spAutoFit/>
          </a:bodyPr>
          <a:p>
            <a:r>
              <a:rPr lang="zh-CN" altLang="en-US" sz="2800" b="1">
                <a:latin typeface="方正隶变_GBK" panose="02000000000000000000" charset="-122"/>
                <a:ea typeface="方正隶变_GBK" panose="02000000000000000000" charset="-122"/>
              </a:rPr>
              <a:t>第二次世界大战后，资本主义国家不断在市场主导和政府调节之间寻求平衡，既强调市场机制，又主张国家适度调控与国际协调，保持经济社会发展。</a:t>
            </a:r>
            <a:endParaRPr lang="zh-CN" altLang="en-US" sz="2800" b="1">
              <a:latin typeface="方正隶变_GBK" panose="02000000000000000000" charset="-122"/>
              <a:ea typeface="方正隶变_GBK" panose="02000000000000000000" charset="-122"/>
            </a:endParaRPr>
          </a:p>
        </p:txBody>
      </p:sp>
      <p:sp>
        <p:nvSpPr>
          <p:cNvPr id="3" name="文本框 2"/>
          <p:cNvSpPr txBox="1"/>
          <p:nvPr/>
        </p:nvSpPr>
        <p:spPr>
          <a:xfrm>
            <a:off x="261620" y="3394075"/>
            <a:ext cx="5320665" cy="1383665"/>
          </a:xfrm>
          <a:prstGeom prst="rect">
            <a:avLst/>
          </a:prstGeom>
          <a:noFill/>
        </p:spPr>
        <p:txBody>
          <a:bodyPr wrap="square" rtlCol="0">
            <a:spAutoFit/>
          </a:bodyPr>
          <a:p>
            <a:r>
              <a:rPr lang="zh-CN" altLang="en-US" sz="2800" b="1">
                <a:latin typeface="方正隶变_GBK" panose="02000000000000000000" charset="-122"/>
                <a:ea typeface="方正隶变_GBK" panose="02000000000000000000" charset="-122"/>
              </a:rPr>
              <a:t>科学技术的新发展使人类社会进入信息时代，极大地提升了社会生产力。</a:t>
            </a:r>
            <a:endParaRPr lang="zh-CN" altLang="en-US" sz="2800" b="1">
              <a:latin typeface="方正隶变_GBK" panose="02000000000000000000" charset="-122"/>
              <a:ea typeface="方正隶变_GBK" panose="02000000000000000000" charset="-122"/>
            </a:endParaRPr>
          </a:p>
        </p:txBody>
      </p:sp>
      <p:sp>
        <p:nvSpPr>
          <p:cNvPr id="6" name="文本框 5"/>
          <p:cNvSpPr txBox="1"/>
          <p:nvPr/>
        </p:nvSpPr>
        <p:spPr>
          <a:xfrm>
            <a:off x="6301105" y="3315335"/>
            <a:ext cx="5273040" cy="1383665"/>
          </a:xfrm>
          <a:prstGeom prst="rect">
            <a:avLst/>
          </a:prstGeom>
          <a:noFill/>
        </p:spPr>
        <p:txBody>
          <a:bodyPr wrap="square" rtlCol="0">
            <a:spAutoFit/>
          </a:bodyPr>
          <a:p>
            <a:r>
              <a:rPr lang="zh-CN" altLang="en-US" sz="2800" b="1">
                <a:latin typeface="方正隶变_GBK" panose="02000000000000000000" charset="-122"/>
                <a:ea typeface="方正隶变_GBK" panose="02000000000000000000" charset="-122"/>
              </a:rPr>
              <a:t>二战后发达国家出现的社会结构多层次现象，是资本主义生产力发展在生产关系上的反映。</a:t>
            </a:r>
            <a:endParaRPr lang="zh-CN" altLang="en-US" sz="2800" b="1">
              <a:latin typeface="方正隶变_GBK" panose="02000000000000000000" charset="-122"/>
              <a:ea typeface="方正隶变_GBK" panose="02000000000000000000" charset="-122"/>
            </a:endParaRPr>
          </a:p>
        </p:txBody>
      </p:sp>
      <p:sp>
        <p:nvSpPr>
          <p:cNvPr id="7" name="文本框 6"/>
          <p:cNvSpPr txBox="1"/>
          <p:nvPr/>
        </p:nvSpPr>
        <p:spPr>
          <a:xfrm>
            <a:off x="6301105" y="787400"/>
            <a:ext cx="5273040" cy="2245360"/>
          </a:xfrm>
          <a:prstGeom prst="rect">
            <a:avLst/>
          </a:prstGeom>
          <a:noFill/>
        </p:spPr>
        <p:txBody>
          <a:bodyPr wrap="square" rtlCol="0">
            <a:spAutoFit/>
          </a:bodyPr>
          <a:p>
            <a:r>
              <a:rPr lang="en-US" altLang="zh-CN" sz="2800" b="1">
                <a:latin typeface="方正隶变_GBK" panose="02000000000000000000" charset="-122"/>
                <a:ea typeface="方正隶变_GBK" panose="02000000000000000000" charset="-122"/>
                <a:cs typeface="方正隶变_GBK" panose="02000000000000000000" charset="-122"/>
              </a:rPr>
              <a:t>“</a:t>
            </a:r>
            <a:r>
              <a:rPr lang="zh-CN" altLang="en-US" sz="2800" b="1">
                <a:latin typeface="方正隶变_GBK" panose="02000000000000000000" charset="-122"/>
                <a:ea typeface="方正隶变_GBK" panose="02000000000000000000" charset="-122"/>
                <a:cs typeface="方正隶变_GBK" panose="02000000000000000000" charset="-122"/>
              </a:rPr>
              <a:t>福利国家</a:t>
            </a:r>
            <a:r>
              <a:rPr lang="en-US" altLang="zh-CN" sz="2800" b="1">
                <a:latin typeface="方正隶变_GBK" panose="02000000000000000000" charset="-122"/>
                <a:ea typeface="方正隶变_GBK" panose="02000000000000000000" charset="-122"/>
                <a:cs typeface="方正隶变_GBK" panose="02000000000000000000" charset="-122"/>
              </a:rPr>
              <a:t>”</a:t>
            </a:r>
            <a:r>
              <a:rPr lang="zh-CN" altLang="en-US" sz="2800" b="1">
                <a:latin typeface="方正隶变_GBK" panose="02000000000000000000" charset="-122"/>
                <a:ea typeface="方正隶变_GBK" panose="02000000000000000000" charset="-122"/>
                <a:cs typeface="方正隶变_GBK" panose="02000000000000000000" charset="-122"/>
              </a:rPr>
              <a:t>的建立是人民长期斗争的结果。二战后的社会运动形成了人民民主斗争的高潮，迫使资本主义国家扩大公民的民主权利。</a:t>
            </a:r>
            <a:endParaRPr lang="zh-CN" altLang="en-US" sz="2800" b="1">
              <a:latin typeface="方正隶变_GBK" panose="02000000000000000000" charset="-122"/>
              <a:ea typeface="方正隶变_GBK" panose="02000000000000000000" charset="-122"/>
              <a:cs typeface="方正隶变_GBK" panose="02000000000000000000" charset="-122"/>
            </a:endParaRPr>
          </a:p>
        </p:txBody>
      </p:sp>
      <p:sp>
        <p:nvSpPr>
          <p:cNvPr id="4" name="矩形 3"/>
          <p:cNvSpPr/>
          <p:nvPr/>
        </p:nvSpPr>
        <p:spPr>
          <a:xfrm>
            <a:off x="243205" y="832485"/>
            <a:ext cx="11528425" cy="4072890"/>
          </a:xfrm>
          <a:prstGeom prst="rect">
            <a:avLst/>
          </a:prstGeom>
          <a:noFill/>
          <a:ln w="28575">
            <a:solidFill>
              <a:schemeClr val="accent4"/>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243840" y="4981575"/>
            <a:ext cx="11654155" cy="1383665"/>
          </a:xfrm>
          <a:prstGeom prst="rect">
            <a:avLst/>
          </a:prstGeom>
          <a:noFill/>
        </p:spPr>
        <p:txBody>
          <a:bodyPr wrap="square" rtlCol="0">
            <a:spAutoFit/>
          </a:bodyPr>
          <a:p>
            <a:r>
              <a:rPr lang="zh-CN" altLang="en-US" sz="2800">
                <a:solidFill>
                  <a:srgbClr val="FF0000"/>
                </a:solidFill>
                <a:latin typeface="汉仪中楷简" panose="02010600000101010101" charset="-122"/>
                <a:ea typeface="汉仪中楷简" panose="02010600000101010101" charset="-122"/>
                <a:cs typeface="汉仪中楷简" panose="02010600000101010101" charset="-122"/>
              </a:rPr>
              <a:t>二战后资本主义国家的宏观调控加强和第三次科技革命兴起推动了生产力的发展，而阶级关系多层次化现象的出现、</a:t>
            </a:r>
            <a:r>
              <a:rPr lang="en-US" altLang="zh-CN" sz="2800">
                <a:solidFill>
                  <a:srgbClr val="FF0000"/>
                </a:solidFill>
                <a:latin typeface="汉仪中楷简" panose="02010600000101010101" charset="-122"/>
                <a:ea typeface="汉仪中楷简" panose="02010600000101010101" charset="-122"/>
                <a:cs typeface="汉仪中楷简" panose="02010600000101010101" charset="-122"/>
              </a:rPr>
              <a:t>“</a:t>
            </a:r>
            <a:r>
              <a:rPr lang="zh-CN" altLang="en-US" sz="2800">
                <a:solidFill>
                  <a:srgbClr val="FF0000"/>
                </a:solidFill>
                <a:latin typeface="汉仪中楷简" panose="02010600000101010101" charset="-122"/>
                <a:ea typeface="汉仪中楷简" panose="02010600000101010101" charset="-122"/>
                <a:cs typeface="汉仪中楷简" panose="02010600000101010101" charset="-122"/>
              </a:rPr>
              <a:t>福利国家</a:t>
            </a:r>
            <a:r>
              <a:rPr lang="en-US" altLang="zh-CN" sz="2800">
                <a:solidFill>
                  <a:srgbClr val="FF0000"/>
                </a:solidFill>
                <a:latin typeface="汉仪中楷简" panose="02010600000101010101" charset="-122"/>
                <a:ea typeface="汉仪中楷简" panose="02010600000101010101" charset="-122"/>
                <a:cs typeface="汉仪中楷简" panose="02010600000101010101" charset="-122"/>
              </a:rPr>
              <a:t>”</a:t>
            </a:r>
            <a:r>
              <a:rPr lang="zh-CN" altLang="en-US" sz="2800">
                <a:solidFill>
                  <a:srgbClr val="FF0000"/>
                </a:solidFill>
                <a:latin typeface="汉仪中楷简" panose="02010600000101010101" charset="-122"/>
                <a:ea typeface="汉仪中楷简" panose="02010600000101010101" charset="-122"/>
                <a:cs typeface="汉仪中楷简" panose="02010600000101010101" charset="-122"/>
              </a:rPr>
              <a:t>的建立和此起彼伏、类型多样的社会运动是资本主义生产力发展在生产关系上的反映。</a:t>
            </a:r>
            <a:endParaRPr lang="zh-CN" altLang="en-US" sz="2800">
              <a:solidFill>
                <a:srgbClr val="FF0000"/>
              </a:solidFill>
              <a:latin typeface="汉仪中楷简" panose="02010600000101010101" charset="-122"/>
              <a:ea typeface="汉仪中楷简" panose="02010600000101010101" charset="-122"/>
              <a:cs typeface="汉仪中楷简" panose="02010600000101010101" charset="-122"/>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7465695"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不能夸大二战后资本主义国家的“新变化”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8" name="文本框 7"/>
          <p:cNvSpPr txBox="1"/>
          <p:nvPr/>
        </p:nvSpPr>
        <p:spPr>
          <a:xfrm>
            <a:off x="294005" y="696595"/>
            <a:ext cx="11586210" cy="4831080"/>
          </a:xfrm>
          <a:prstGeom prst="rect">
            <a:avLst/>
          </a:prstGeom>
          <a:noFill/>
        </p:spPr>
        <p:txBody>
          <a:bodyPr wrap="square" rtlCol="0">
            <a:spAutoFit/>
          </a:bodyPr>
          <a:p>
            <a:r>
              <a:rPr lang="en-US" altLang="zh-CN" sz="2800">
                <a:latin typeface="方正隶变_GBK" panose="02000000000000000000" charset="-122"/>
                <a:ea typeface="方正隶变_GBK" panose="02000000000000000000" charset="-122"/>
                <a:cs typeface="方正隶变_GBK" panose="02000000000000000000" charset="-122"/>
              </a:rPr>
              <a:t>        </a:t>
            </a:r>
            <a:r>
              <a:rPr lang="zh-CN" altLang="en-US" sz="2800">
                <a:latin typeface="方正隶变_GBK" panose="02000000000000000000" charset="-122"/>
                <a:ea typeface="方正隶变_GBK" panose="02000000000000000000" charset="-122"/>
                <a:cs typeface="方正隶变_GBK" panose="02000000000000000000" charset="-122"/>
              </a:rPr>
              <a:t>材料</a:t>
            </a:r>
            <a:r>
              <a:rPr lang="en-US" altLang="zh-CN" sz="2800">
                <a:latin typeface="方正隶变_GBK" panose="02000000000000000000" charset="-122"/>
                <a:ea typeface="方正隶变_GBK" panose="02000000000000000000" charset="-122"/>
                <a:cs typeface="方正隶变_GBK" panose="02000000000000000000" charset="-122"/>
              </a:rPr>
              <a:t>2</a:t>
            </a:r>
            <a:r>
              <a:rPr lang="zh-CN" altLang="en-US" sz="2800">
                <a:latin typeface="方正隶变_GBK" panose="02000000000000000000" charset="-122"/>
                <a:ea typeface="方正隶变_GBK" panose="02000000000000000000" charset="-122"/>
                <a:cs typeface="方正隶变_GBK" panose="02000000000000000000" charset="-122"/>
              </a:rPr>
              <a:t>：在</a:t>
            </a:r>
            <a:r>
              <a:rPr lang="en-US" altLang="zh-CN" sz="2800">
                <a:latin typeface="方正隶变_GBK" panose="02000000000000000000" charset="-122"/>
                <a:ea typeface="方正隶变_GBK" panose="02000000000000000000" charset="-122"/>
                <a:cs typeface="方正隶变_GBK" panose="02000000000000000000" charset="-122"/>
              </a:rPr>
              <a:t>1989</a:t>
            </a:r>
            <a:r>
              <a:rPr lang="zh-CN" altLang="en-US" sz="2800">
                <a:latin typeface="方正隶变_GBK" panose="02000000000000000000" charset="-122"/>
                <a:ea typeface="方正隶变_GBK" panose="02000000000000000000" charset="-122"/>
                <a:cs typeface="方正隶变_GBK" panose="02000000000000000000" charset="-122"/>
              </a:rPr>
              <a:t>年</a:t>
            </a:r>
            <a:r>
              <a:rPr lang="en-US" altLang="zh-CN" sz="2800">
                <a:latin typeface="方正隶变_GBK" panose="02000000000000000000" charset="-122"/>
                <a:ea typeface="方正隶变_GBK" panose="02000000000000000000" charset="-122"/>
                <a:cs typeface="方正隶变_GBK" panose="02000000000000000000" charset="-122"/>
              </a:rPr>
              <a:t>11</a:t>
            </a:r>
            <a:r>
              <a:rPr lang="zh-CN" altLang="en-US" sz="2800">
                <a:latin typeface="方正隶变_GBK" panose="02000000000000000000" charset="-122"/>
                <a:ea typeface="方正隶变_GBK" panose="02000000000000000000" charset="-122"/>
                <a:cs typeface="方正隶变_GBK" panose="02000000000000000000" charset="-122"/>
              </a:rPr>
              <a:t>月发表的《社会主义思想与革命性变革》一文中，戈尔巴乔夫说：</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马克思对资本主义自我发展</a:t>
            </a:r>
            <a:r>
              <a:rPr lang="en-US" altLang="zh-CN" sz="2800">
                <a:latin typeface="方正隶变_GBK" panose="02000000000000000000" charset="-122"/>
                <a:ea typeface="方正隶变_GBK" panose="02000000000000000000" charset="-122"/>
                <a:cs typeface="方正隶变_GBK" panose="02000000000000000000" charset="-122"/>
              </a:rPr>
              <a:t> </a:t>
            </a:r>
            <a:r>
              <a:rPr lang="zh-CN" altLang="en-US" sz="2800">
                <a:latin typeface="方正隶变_GBK" panose="02000000000000000000" charset="-122"/>
                <a:ea typeface="方正隶变_GBK" panose="02000000000000000000" charset="-122"/>
                <a:cs typeface="方正隶变_GBK" panose="02000000000000000000" charset="-122"/>
              </a:rPr>
              <a:t>的可能性预估不足</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没有推测出两种社会制度在庞大国家集团中长期共存</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促进资本主义的自我完善</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。现在，</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资本主义的性质发生了重大变化</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生产已经国际化，整个资本主义经营跨国化</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，所以</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首先必须排除两大社会体系的对抗性，抽象的形而上学的对立。</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在</a:t>
            </a:r>
            <a:r>
              <a:rPr lang="en-US" altLang="zh-CN" sz="2800">
                <a:latin typeface="方正隶变_GBK" panose="02000000000000000000" charset="-122"/>
                <a:ea typeface="方正隶变_GBK" panose="02000000000000000000" charset="-122"/>
                <a:cs typeface="方正隶变_GBK" panose="02000000000000000000" charset="-122"/>
              </a:rPr>
              <a:t>1990</a:t>
            </a:r>
            <a:r>
              <a:rPr lang="zh-CN" altLang="en-US" sz="2800">
                <a:latin typeface="方正隶变_GBK" panose="02000000000000000000" charset="-122"/>
                <a:ea typeface="方正隶变_GBK" panose="02000000000000000000" charset="-122"/>
                <a:cs typeface="方正隶变_GBK" panose="02000000000000000000" charset="-122"/>
              </a:rPr>
              <a:t>年</a:t>
            </a:r>
            <a:r>
              <a:rPr lang="en-US" altLang="zh-CN" sz="2800">
                <a:latin typeface="方正隶变_GBK" panose="02000000000000000000" charset="-122"/>
                <a:ea typeface="方正隶变_GBK" panose="02000000000000000000" charset="-122"/>
                <a:cs typeface="方正隶变_GBK" panose="02000000000000000000" charset="-122"/>
              </a:rPr>
              <a:t>4</a:t>
            </a:r>
            <a:r>
              <a:rPr lang="zh-CN" altLang="en-US" sz="2800">
                <a:latin typeface="方正隶变_GBK" panose="02000000000000000000" charset="-122"/>
                <a:ea typeface="方正隶变_GBK" panose="02000000000000000000" charset="-122"/>
                <a:cs typeface="方正隶变_GBK" panose="02000000000000000000" charset="-122"/>
              </a:rPr>
              <a:t>月发表的《未来世界与社会主义》</a:t>
            </a:r>
            <a:r>
              <a:rPr lang="en-US" altLang="zh-CN" sz="2800">
                <a:latin typeface="方正隶变_GBK" panose="02000000000000000000" charset="-122"/>
                <a:ea typeface="方正隶变_GBK" panose="02000000000000000000" charset="-122"/>
                <a:cs typeface="方正隶变_GBK" panose="02000000000000000000" charset="-122"/>
              </a:rPr>
              <a:t> </a:t>
            </a:r>
            <a:r>
              <a:rPr lang="zh-CN" altLang="en-US" sz="2800">
                <a:latin typeface="方正隶变_GBK" panose="02000000000000000000" charset="-122"/>
                <a:ea typeface="方正隶变_GBK" panose="02000000000000000000" charset="-122"/>
                <a:cs typeface="方正隶变_GBK" panose="02000000000000000000" charset="-122"/>
              </a:rPr>
              <a:t>一文中，戈尔巴乔夫说</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资本主义现在远不是</a:t>
            </a:r>
            <a:r>
              <a:rPr lang="en-US" altLang="zh-CN" sz="2800">
                <a:latin typeface="方正隶变_GBK" panose="02000000000000000000" charset="-122"/>
                <a:ea typeface="方正隶变_GBK" panose="02000000000000000000" charset="-122"/>
                <a:cs typeface="方正隶变_GBK" panose="02000000000000000000" charset="-122"/>
              </a:rPr>
              <a:t> </a:t>
            </a:r>
            <a:r>
              <a:rPr lang="zh-CN" altLang="en-US" sz="2800">
                <a:latin typeface="方正隶变_GBK" panose="02000000000000000000" charset="-122"/>
                <a:ea typeface="方正隶变_GBK" panose="02000000000000000000" charset="-122"/>
                <a:cs typeface="方正隶变_GBK" panose="02000000000000000000" charset="-122"/>
              </a:rPr>
              <a:t>从前那种资本主义了</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a:t>
            </a: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社会主义的一些特征诸如公有制、计划、社会保障，在某种程度和范围内已经成了先进的西方社会生活习以为常的部分。现代的民主和法律制度在很大程度上也是社会主义思想和行动的成果。</a:t>
            </a:r>
            <a:r>
              <a:rPr lang="en-US" altLang="zh-CN" sz="2800">
                <a:latin typeface="方正隶变_GBK" panose="02000000000000000000" charset="-122"/>
                <a:ea typeface="方正隶变_GBK" panose="02000000000000000000" charset="-122"/>
                <a:cs typeface="方正隶变_GBK" panose="02000000000000000000" charset="-122"/>
              </a:rPr>
              <a:t>”</a:t>
            </a:r>
            <a:endParaRPr lang="en-US" altLang="zh-CN" sz="2800">
              <a:latin typeface="方正隶变_GBK" panose="02000000000000000000" charset="-122"/>
              <a:ea typeface="方正隶变_GBK" panose="02000000000000000000" charset="-122"/>
              <a:cs typeface="方正隶变_GBK" panose="02000000000000000000" charset="-122"/>
            </a:endParaRPr>
          </a:p>
          <a:p>
            <a:pPr algn="r"/>
            <a:r>
              <a:rPr lang="en-US" altLang="zh-CN" sz="2800">
                <a:latin typeface="方正隶变_GBK" panose="02000000000000000000" charset="-122"/>
                <a:ea typeface="方正隶变_GBK" panose="02000000000000000000" charset="-122"/>
                <a:cs typeface="方正隶变_GBK" panose="02000000000000000000" charset="-122"/>
              </a:rPr>
              <a:t>——</a:t>
            </a:r>
            <a:r>
              <a:rPr lang="zh-CN" altLang="en-US" sz="2800">
                <a:latin typeface="方正隶变_GBK" panose="02000000000000000000" charset="-122"/>
                <a:ea typeface="方正隶变_GBK" panose="02000000000000000000" charset="-122"/>
                <a:cs typeface="方正隶变_GBK" panose="02000000000000000000" charset="-122"/>
              </a:rPr>
              <a:t>徐崇温《当代资本主义新变化》</a:t>
            </a:r>
            <a:endParaRPr lang="zh-CN" altLang="en-US" sz="2800">
              <a:latin typeface="方正隶变_GBK" panose="02000000000000000000" charset="-122"/>
              <a:ea typeface="方正隶变_GBK" panose="02000000000000000000" charset="-122"/>
              <a:cs typeface="方正隶变_GBK" panose="02000000000000000000" charset="-122"/>
            </a:endParaRPr>
          </a:p>
        </p:txBody>
      </p:sp>
      <p:sp>
        <p:nvSpPr>
          <p:cNvPr id="10" name="矩形 9"/>
          <p:cNvSpPr/>
          <p:nvPr/>
        </p:nvSpPr>
        <p:spPr>
          <a:xfrm>
            <a:off x="294640" y="732155"/>
            <a:ext cx="11523980" cy="4794885"/>
          </a:xfrm>
          <a:prstGeom prst="rect">
            <a:avLst/>
          </a:prstGeom>
          <a:noFill/>
          <a:ln w="28575"/>
          <a:extLst>
            <a:ext uri="{909E8E84-426E-40DD-AFC4-6F175D3DCCD1}">
              <a14:hiddenFill xmlns:a14="http://schemas.microsoft.com/office/drawing/2010/main">
                <a:solidFill>
                  <a:schemeClr val="accent4"/>
                </a:solidFill>
              </a14:hiddenFill>
            </a:ext>
          </a:extLst>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a:p>
        </p:txBody>
      </p:sp>
      <p:sp>
        <p:nvSpPr>
          <p:cNvPr id="12" name="文本框 11"/>
          <p:cNvSpPr txBox="1"/>
          <p:nvPr/>
        </p:nvSpPr>
        <p:spPr>
          <a:xfrm>
            <a:off x="523240" y="5885180"/>
            <a:ext cx="11162030" cy="521970"/>
          </a:xfrm>
          <a:prstGeom prst="rect">
            <a:avLst/>
          </a:prstGeom>
          <a:noFill/>
        </p:spPr>
        <p:txBody>
          <a:bodyPr wrap="square" rtlCol="0">
            <a:spAutoFit/>
          </a:bodyPr>
          <a:p>
            <a:r>
              <a:rPr lang="zh-CN" altLang="en-US" sz="2800">
                <a:solidFill>
                  <a:srgbClr val="C00000"/>
                </a:solidFill>
              </a:rPr>
              <a:t>材料反映了戈尔巴乔夫对当代资本主义的新变化有何认识？</a:t>
            </a:r>
            <a:endParaRPr lang="zh-CN" altLang="en-US" sz="2800">
              <a:solidFill>
                <a:srgbClr val="C00000"/>
              </a:solidFill>
            </a:endParaRPr>
          </a:p>
        </p:txBody>
      </p:sp>
    </p:spTree>
    <p:custDataLst>
      <p:tags r:id="rId3"/>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7465695"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不能夸大二战后资本主义国家的“新变化”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12" name="文本框 11"/>
          <p:cNvSpPr txBox="1"/>
          <p:nvPr/>
        </p:nvSpPr>
        <p:spPr>
          <a:xfrm>
            <a:off x="309880" y="4836160"/>
            <a:ext cx="11660505" cy="953135"/>
          </a:xfrm>
          <a:prstGeom prst="rect">
            <a:avLst/>
          </a:prstGeom>
          <a:noFill/>
        </p:spPr>
        <p:txBody>
          <a:bodyPr wrap="square" rtlCol="0">
            <a:spAutoFit/>
          </a:bodyPr>
          <a:p>
            <a:r>
              <a:rPr lang="zh-CN" altLang="en-US" sz="2800" b="1">
                <a:solidFill>
                  <a:srgbClr val="C00000"/>
                </a:solidFill>
                <a:latin typeface="方正隶变_GBK" panose="02000000000000000000" charset="-122"/>
                <a:ea typeface="方正隶变_GBK" panose="02000000000000000000" charset="-122"/>
              </a:rPr>
              <a:t>教材中美国黑人运动、妇女运动、学生运动和反越战争运动图文以及上面两则图片，共同说明了什么？</a:t>
            </a:r>
            <a:endParaRPr lang="zh-CN" altLang="en-US" sz="2800" b="1">
              <a:solidFill>
                <a:srgbClr val="C00000"/>
              </a:solidFill>
              <a:latin typeface="方正隶变_GBK" panose="02000000000000000000" charset="-122"/>
              <a:ea typeface="方正隶变_GBK" panose="02000000000000000000" charset="-122"/>
            </a:endParaRPr>
          </a:p>
        </p:txBody>
      </p:sp>
      <p:pic>
        <p:nvPicPr>
          <p:cNvPr id="2" name="图片 1" descr="ffe4072596a8781539489a4829ff4f5d"/>
          <p:cNvPicPr>
            <a:picLocks noChangeAspect="1"/>
          </p:cNvPicPr>
          <p:nvPr/>
        </p:nvPicPr>
        <p:blipFill>
          <a:blip r:embed="rId3"/>
          <a:stretch>
            <a:fillRect/>
          </a:stretch>
        </p:blipFill>
        <p:spPr>
          <a:xfrm>
            <a:off x="153670" y="792480"/>
            <a:ext cx="5584825" cy="3268980"/>
          </a:xfrm>
          <a:prstGeom prst="rect">
            <a:avLst/>
          </a:prstGeom>
        </p:spPr>
      </p:pic>
      <p:pic>
        <p:nvPicPr>
          <p:cNvPr id="3" name="图片 2" descr="a8ef57cd9b1fd8b961db3dea6fa47daf"/>
          <p:cNvPicPr>
            <a:picLocks noChangeAspect="1"/>
          </p:cNvPicPr>
          <p:nvPr/>
        </p:nvPicPr>
        <p:blipFill>
          <a:blip r:embed="rId4"/>
          <a:stretch>
            <a:fillRect/>
          </a:stretch>
        </p:blipFill>
        <p:spPr>
          <a:xfrm>
            <a:off x="6065520" y="792480"/>
            <a:ext cx="6004560" cy="3268980"/>
          </a:xfrm>
          <a:prstGeom prst="rect">
            <a:avLst/>
          </a:prstGeom>
        </p:spPr>
      </p:pic>
      <p:sp>
        <p:nvSpPr>
          <p:cNvPr id="4" name="文本框 3"/>
          <p:cNvSpPr txBox="1"/>
          <p:nvPr/>
        </p:nvSpPr>
        <p:spPr>
          <a:xfrm>
            <a:off x="1720215" y="4061460"/>
            <a:ext cx="2452370" cy="368300"/>
          </a:xfrm>
          <a:prstGeom prst="rect">
            <a:avLst/>
          </a:prstGeom>
          <a:noFill/>
        </p:spPr>
        <p:txBody>
          <a:bodyPr wrap="square" rtlCol="0">
            <a:spAutoFit/>
          </a:bodyPr>
          <a:p>
            <a:r>
              <a:rPr lang="en-US" altLang="zh-CN"/>
              <a:t>1968</a:t>
            </a:r>
            <a:r>
              <a:rPr lang="zh-CN" altLang="en-US"/>
              <a:t>年法国五月风暴</a:t>
            </a:r>
            <a:endParaRPr lang="zh-CN" altLang="en-US"/>
          </a:p>
        </p:txBody>
      </p:sp>
      <p:sp>
        <p:nvSpPr>
          <p:cNvPr id="5" name="文本框 4"/>
          <p:cNvSpPr txBox="1"/>
          <p:nvPr/>
        </p:nvSpPr>
        <p:spPr>
          <a:xfrm>
            <a:off x="7841615" y="4061460"/>
            <a:ext cx="2452370" cy="368300"/>
          </a:xfrm>
          <a:prstGeom prst="rect">
            <a:avLst/>
          </a:prstGeom>
          <a:noFill/>
        </p:spPr>
        <p:txBody>
          <a:bodyPr wrap="square" rtlCol="0">
            <a:spAutoFit/>
          </a:bodyPr>
          <a:p>
            <a:r>
              <a:rPr lang="en-US" altLang="zh-CN"/>
              <a:t>2008</a:t>
            </a:r>
            <a:r>
              <a:rPr lang="zh-CN" altLang="en-US"/>
              <a:t>年世界经济危机</a:t>
            </a:r>
            <a:endParaRPr lang="zh-CN" altLang="en-US"/>
          </a:p>
        </p:txBody>
      </p:sp>
    </p:spTree>
    <p:custDataLst>
      <p:tags r:id="rId5"/>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7465695"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不能夸大二战后资本主义国家的“新变化”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6" name="文本框 5"/>
          <p:cNvSpPr txBox="1"/>
          <p:nvPr>
            <p:custDataLst>
              <p:tags r:id="rId3"/>
            </p:custDataLst>
          </p:nvPr>
        </p:nvSpPr>
        <p:spPr>
          <a:xfrm>
            <a:off x="373380" y="1070610"/>
            <a:ext cx="11442065" cy="1014730"/>
          </a:xfrm>
          <a:prstGeom prst="rect">
            <a:avLst/>
          </a:prstGeom>
          <a:noFill/>
        </p:spPr>
        <p:txBody>
          <a:bodyPr wrap="square" rtlCol="0">
            <a:spAutoFit/>
          </a:bodyPr>
          <a:p>
            <a:pPr algn="just">
              <a:lnSpc>
                <a:spcPct val="125000"/>
              </a:lnSpc>
              <a:spcBef>
                <a:spcPts val="0"/>
              </a:spcBef>
              <a:spcAft>
                <a:spcPts val="0"/>
              </a:spcAft>
            </a:pPr>
            <a:r>
              <a:rPr lang="en-US" altLang="zh-CN" sz="2400">
                <a:latin typeface="黑体" panose="02010609060101010101" charset="-122"/>
                <a:ea typeface="黑体" panose="02010609060101010101" charset="-122"/>
                <a:cs typeface="黑体" panose="02010609060101010101" charset="-122"/>
              </a:rPr>
              <a:t>    </a:t>
            </a:r>
            <a:r>
              <a:rPr lang="zh-CN" sz="2400">
                <a:latin typeface="黑体" panose="02010609060101010101" charset="-122"/>
                <a:ea typeface="黑体" panose="02010609060101010101" charset="-122"/>
                <a:cs typeface="黑体" panose="02010609060101010101" charset="-122"/>
              </a:rPr>
              <a:t>资本主义国家的新变化并没有克服其基本矛盾，</a:t>
            </a:r>
            <a:r>
              <a:rPr lang="en-US" altLang="zh-CN" sz="2400">
                <a:latin typeface="黑体" panose="02010609060101010101" charset="-122"/>
                <a:ea typeface="黑体" panose="02010609060101010101" charset="-122"/>
                <a:cs typeface="黑体" panose="02010609060101010101" charset="-122"/>
              </a:rPr>
              <a:t>2008</a:t>
            </a:r>
            <a:r>
              <a:rPr lang="zh-CN" altLang="en-US" sz="2400">
                <a:latin typeface="黑体" panose="02010609060101010101" charset="-122"/>
                <a:ea typeface="黑体" panose="02010609060101010101" charset="-122"/>
                <a:cs typeface="黑体" panose="02010609060101010101" charset="-122"/>
              </a:rPr>
              <a:t>年爆发的金融危机，充分暴露了资本主义固有的弊端。</a:t>
            </a:r>
            <a:endParaRPr lang="zh-CN" altLang="en-US" sz="2400">
              <a:latin typeface="黑体" panose="02010609060101010101" charset="-122"/>
              <a:ea typeface="黑体" panose="02010609060101010101" charset="-122"/>
              <a:cs typeface="黑体" panose="02010609060101010101" charset="-122"/>
            </a:endParaRPr>
          </a:p>
        </p:txBody>
      </p:sp>
      <p:sp>
        <p:nvSpPr>
          <p:cNvPr id="7" name="任意多边形 6"/>
          <p:cNvSpPr/>
          <p:nvPr>
            <p:custDataLst>
              <p:tags r:id="rId4"/>
            </p:custDataLst>
          </p:nvPr>
        </p:nvSpPr>
        <p:spPr bwMode="auto">
          <a:xfrm>
            <a:off x="3256280" y="3322955"/>
            <a:ext cx="1050925" cy="1316355"/>
          </a:xfrm>
          <a:custGeom>
            <a:avLst/>
            <a:gdLst>
              <a:gd name="T0" fmla="*/ 1098 w 1108"/>
              <a:gd name="T1" fmla="*/ 590 h 1388"/>
              <a:gd name="T2" fmla="*/ 1098 w 1108"/>
              <a:gd name="T3" fmla="*/ 590 h 1388"/>
              <a:gd name="T4" fmla="*/ 1092 w 1108"/>
              <a:gd name="T5" fmla="*/ 582 h 1388"/>
              <a:gd name="T6" fmla="*/ 1086 w 1108"/>
              <a:gd name="T7" fmla="*/ 574 h 1388"/>
              <a:gd name="T8" fmla="*/ 1078 w 1108"/>
              <a:gd name="T9" fmla="*/ 566 h 1388"/>
              <a:gd name="T10" fmla="*/ 1070 w 1108"/>
              <a:gd name="T11" fmla="*/ 560 h 1388"/>
              <a:gd name="T12" fmla="*/ 1060 w 1108"/>
              <a:gd name="T13" fmla="*/ 554 h 1388"/>
              <a:gd name="T14" fmla="*/ 1050 w 1108"/>
              <a:gd name="T15" fmla="*/ 550 h 1388"/>
              <a:gd name="T16" fmla="*/ 1038 w 1108"/>
              <a:gd name="T17" fmla="*/ 548 h 1388"/>
              <a:gd name="T18" fmla="*/ 1028 w 1108"/>
              <a:gd name="T19" fmla="*/ 548 h 1388"/>
              <a:gd name="T20" fmla="*/ 854 w 1108"/>
              <a:gd name="T21" fmla="*/ 548 h 1388"/>
              <a:gd name="T22" fmla="*/ 854 w 1108"/>
              <a:gd name="T23" fmla="*/ 0 h 1388"/>
              <a:gd name="T24" fmla="*/ 254 w 1108"/>
              <a:gd name="T25" fmla="*/ 0 h 1388"/>
              <a:gd name="T26" fmla="*/ 254 w 1108"/>
              <a:gd name="T27" fmla="*/ 548 h 1388"/>
              <a:gd name="T28" fmla="*/ 80 w 1108"/>
              <a:gd name="T29" fmla="*/ 548 h 1388"/>
              <a:gd name="T30" fmla="*/ 80 w 1108"/>
              <a:gd name="T31" fmla="*/ 548 h 1388"/>
              <a:gd name="T32" fmla="*/ 70 w 1108"/>
              <a:gd name="T33" fmla="*/ 548 h 1388"/>
              <a:gd name="T34" fmla="*/ 58 w 1108"/>
              <a:gd name="T35" fmla="*/ 550 h 1388"/>
              <a:gd name="T36" fmla="*/ 48 w 1108"/>
              <a:gd name="T37" fmla="*/ 554 h 1388"/>
              <a:gd name="T38" fmla="*/ 38 w 1108"/>
              <a:gd name="T39" fmla="*/ 560 h 1388"/>
              <a:gd name="T40" fmla="*/ 30 w 1108"/>
              <a:gd name="T41" fmla="*/ 566 h 1388"/>
              <a:gd name="T42" fmla="*/ 22 w 1108"/>
              <a:gd name="T43" fmla="*/ 574 h 1388"/>
              <a:gd name="T44" fmla="*/ 16 w 1108"/>
              <a:gd name="T45" fmla="*/ 582 h 1388"/>
              <a:gd name="T46" fmla="*/ 10 w 1108"/>
              <a:gd name="T47" fmla="*/ 590 h 1388"/>
              <a:gd name="T48" fmla="*/ 10 w 1108"/>
              <a:gd name="T49" fmla="*/ 590 h 1388"/>
              <a:gd name="T50" fmla="*/ 4 w 1108"/>
              <a:gd name="T51" fmla="*/ 602 h 1388"/>
              <a:gd name="T52" fmla="*/ 2 w 1108"/>
              <a:gd name="T53" fmla="*/ 612 h 1388"/>
              <a:gd name="T54" fmla="*/ 0 w 1108"/>
              <a:gd name="T55" fmla="*/ 622 h 1388"/>
              <a:gd name="T56" fmla="*/ 0 w 1108"/>
              <a:gd name="T57" fmla="*/ 634 h 1388"/>
              <a:gd name="T58" fmla="*/ 2 w 1108"/>
              <a:gd name="T59" fmla="*/ 644 h 1388"/>
              <a:gd name="T60" fmla="*/ 4 w 1108"/>
              <a:gd name="T61" fmla="*/ 654 h 1388"/>
              <a:gd name="T62" fmla="*/ 10 w 1108"/>
              <a:gd name="T63" fmla="*/ 664 h 1388"/>
              <a:gd name="T64" fmla="*/ 14 w 1108"/>
              <a:gd name="T65" fmla="*/ 674 h 1388"/>
              <a:gd name="T66" fmla="*/ 488 w 1108"/>
              <a:gd name="T67" fmla="*/ 1354 h 1388"/>
              <a:gd name="T68" fmla="*/ 488 w 1108"/>
              <a:gd name="T69" fmla="*/ 1354 h 1388"/>
              <a:gd name="T70" fmla="*/ 502 w 1108"/>
              <a:gd name="T71" fmla="*/ 1368 h 1388"/>
              <a:gd name="T72" fmla="*/ 516 w 1108"/>
              <a:gd name="T73" fmla="*/ 1378 h 1388"/>
              <a:gd name="T74" fmla="*/ 534 w 1108"/>
              <a:gd name="T75" fmla="*/ 1386 h 1388"/>
              <a:gd name="T76" fmla="*/ 554 w 1108"/>
              <a:gd name="T77" fmla="*/ 1388 h 1388"/>
              <a:gd name="T78" fmla="*/ 554 w 1108"/>
              <a:gd name="T79" fmla="*/ 1388 h 1388"/>
              <a:gd name="T80" fmla="*/ 574 w 1108"/>
              <a:gd name="T81" fmla="*/ 1386 h 1388"/>
              <a:gd name="T82" fmla="*/ 592 w 1108"/>
              <a:gd name="T83" fmla="*/ 1378 h 1388"/>
              <a:gd name="T84" fmla="*/ 606 w 1108"/>
              <a:gd name="T85" fmla="*/ 1368 h 1388"/>
              <a:gd name="T86" fmla="*/ 620 w 1108"/>
              <a:gd name="T87" fmla="*/ 1354 h 1388"/>
              <a:gd name="T88" fmla="*/ 1094 w 1108"/>
              <a:gd name="T89" fmla="*/ 674 h 1388"/>
              <a:gd name="T90" fmla="*/ 1094 w 1108"/>
              <a:gd name="T91" fmla="*/ 674 h 1388"/>
              <a:gd name="T92" fmla="*/ 1098 w 1108"/>
              <a:gd name="T93" fmla="*/ 664 h 1388"/>
              <a:gd name="T94" fmla="*/ 1104 w 1108"/>
              <a:gd name="T95" fmla="*/ 654 h 1388"/>
              <a:gd name="T96" fmla="*/ 1106 w 1108"/>
              <a:gd name="T97" fmla="*/ 644 h 1388"/>
              <a:gd name="T98" fmla="*/ 1108 w 1108"/>
              <a:gd name="T99" fmla="*/ 634 h 1388"/>
              <a:gd name="T100" fmla="*/ 1108 w 1108"/>
              <a:gd name="T101" fmla="*/ 622 h 1388"/>
              <a:gd name="T102" fmla="*/ 1106 w 1108"/>
              <a:gd name="T103" fmla="*/ 612 h 1388"/>
              <a:gd name="T104" fmla="*/ 1104 w 1108"/>
              <a:gd name="T105" fmla="*/ 602 h 1388"/>
              <a:gd name="T106" fmla="*/ 1098 w 1108"/>
              <a:gd name="T107" fmla="*/ 590 h 1388"/>
              <a:gd name="T108" fmla="*/ 1098 w 1108"/>
              <a:gd name="T109" fmla="*/ 590 h 1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08" h="1388">
                <a:moveTo>
                  <a:pt x="1098" y="590"/>
                </a:moveTo>
                <a:lnTo>
                  <a:pt x="1098" y="590"/>
                </a:lnTo>
                <a:lnTo>
                  <a:pt x="1092" y="582"/>
                </a:lnTo>
                <a:lnTo>
                  <a:pt x="1086" y="574"/>
                </a:lnTo>
                <a:lnTo>
                  <a:pt x="1078" y="566"/>
                </a:lnTo>
                <a:lnTo>
                  <a:pt x="1070" y="560"/>
                </a:lnTo>
                <a:lnTo>
                  <a:pt x="1060" y="554"/>
                </a:lnTo>
                <a:lnTo>
                  <a:pt x="1050" y="550"/>
                </a:lnTo>
                <a:lnTo>
                  <a:pt x="1038" y="548"/>
                </a:lnTo>
                <a:lnTo>
                  <a:pt x="1028" y="548"/>
                </a:lnTo>
                <a:lnTo>
                  <a:pt x="854" y="548"/>
                </a:lnTo>
                <a:lnTo>
                  <a:pt x="854" y="0"/>
                </a:lnTo>
                <a:lnTo>
                  <a:pt x="254" y="0"/>
                </a:lnTo>
                <a:lnTo>
                  <a:pt x="254" y="548"/>
                </a:lnTo>
                <a:lnTo>
                  <a:pt x="80" y="548"/>
                </a:lnTo>
                <a:lnTo>
                  <a:pt x="80" y="548"/>
                </a:lnTo>
                <a:lnTo>
                  <a:pt x="70" y="548"/>
                </a:lnTo>
                <a:lnTo>
                  <a:pt x="58" y="550"/>
                </a:lnTo>
                <a:lnTo>
                  <a:pt x="48" y="554"/>
                </a:lnTo>
                <a:lnTo>
                  <a:pt x="38" y="560"/>
                </a:lnTo>
                <a:lnTo>
                  <a:pt x="30" y="566"/>
                </a:lnTo>
                <a:lnTo>
                  <a:pt x="22" y="574"/>
                </a:lnTo>
                <a:lnTo>
                  <a:pt x="16" y="582"/>
                </a:lnTo>
                <a:lnTo>
                  <a:pt x="10" y="590"/>
                </a:lnTo>
                <a:lnTo>
                  <a:pt x="10" y="590"/>
                </a:lnTo>
                <a:lnTo>
                  <a:pt x="4" y="602"/>
                </a:lnTo>
                <a:lnTo>
                  <a:pt x="2" y="612"/>
                </a:lnTo>
                <a:lnTo>
                  <a:pt x="0" y="622"/>
                </a:lnTo>
                <a:lnTo>
                  <a:pt x="0" y="634"/>
                </a:lnTo>
                <a:lnTo>
                  <a:pt x="2" y="644"/>
                </a:lnTo>
                <a:lnTo>
                  <a:pt x="4" y="654"/>
                </a:lnTo>
                <a:lnTo>
                  <a:pt x="10" y="664"/>
                </a:lnTo>
                <a:lnTo>
                  <a:pt x="14" y="674"/>
                </a:lnTo>
                <a:lnTo>
                  <a:pt x="488" y="1354"/>
                </a:lnTo>
                <a:lnTo>
                  <a:pt x="488" y="1354"/>
                </a:lnTo>
                <a:lnTo>
                  <a:pt x="502" y="1368"/>
                </a:lnTo>
                <a:lnTo>
                  <a:pt x="516" y="1378"/>
                </a:lnTo>
                <a:lnTo>
                  <a:pt x="534" y="1386"/>
                </a:lnTo>
                <a:lnTo>
                  <a:pt x="554" y="1388"/>
                </a:lnTo>
                <a:lnTo>
                  <a:pt x="554" y="1388"/>
                </a:lnTo>
                <a:lnTo>
                  <a:pt x="574" y="1386"/>
                </a:lnTo>
                <a:lnTo>
                  <a:pt x="592" y="1378"/>
                </a:lnTo>
                <a:lnTo>
                  <a:pt x="606" y="1368"/>
                </a:lnTo>
                <a:lnTo>
                  <a:pt x="620" y="1354"/>
                </a:lnTo>
                <a:lnTo>
                  <a:pt x="1094" y="674"/>
                </a:lnTo>
                <a:lnTo>
                  <a:pt x="1094" y="674"/>
                </a:lnTo>
                <a:lnTo>
                  <a:pt x="1098" y="664"/>
                </a:lnTo>
                <a:lnTo>
                  <a:pt x="1104" y="654"/>
                </a:lnTo>
                <a:lnTo>
                  <a:pt x="1106" y="644"/>
                </a:lnTo>
                <a:lnTo>
                  <a:pt x="1108" y="634"/>
                </a:lnTo>
                <a:lnTo>
                  <a:pt x="1108" y="622"/>
                </a:lnTo>
                <a:lnTo>
                  <a:pt x="1106" y="612"/>
                </a:lnTo>
                <a:lnTo>
                  <a:pt x="1104" y="602"/>
                </a:lnTo>
                <a:lnTo>
                  <a:pt x="1098" y="590"/>
                </a:lnTo>
                <a:lnTo>
                  <a:pt x="1098" y="590"/>
                </a:lnTo>
                <a:close/>
              </a:path>
            </a:pathLst>
          </a:custGeom>
          <a:solidFill>
            <a:schemeClr val="accent2"/>
          </a:solidFill>
          <a:ln w="3175">
            <a:solidFill>
              <a:schemeClr val="bg1"/>
            </a:solidFill>
            <a:round/>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8" name="任意多边形 7"/>
          <p:cNvSpPr/>
          <p:nvPr>
            <p:custDataLst>
              <p:tags r:id="rId5"/>
            </p:custDataLst>
          </p:nvPr>
        </p:nvSpPr>
        <p:spPr bwMode="auto">
          <a:xfrm>
            <a:off x="4927600" y="1896110"/>
            <a:ext cx="607060" cy="656590"/>
          </a:xfrm>
          <a:custGeom>
            <a:avLst/>
            <a:gdLst>
              <a:gd name="T0" fmla="*/ 340 w 640"/>
              <a:gd name="T1" fmla="*/ 692 h 692"/>
              <a:gd name="T2" fmla="*/ 640 w 640"/>
              <a:gd name="T3" fmla="*/ 172 h 692"/>
              <a:gd name="T4" fmla="*/ 640 w 640"/>
              <a:gd name="T5" fmla="*/ 172 h 692"/>
              <a:gd name="T6" fmla="*/ 566 w 640"/>
              <a:gd name="T7" fmla="*/ 136 h 692"/>
              <a:gd name="T8" fmla="*/ 492 w 640"/>
              <a:gd name="T9" fmla="*/ 104 h 692"/>
              <a:gd name="T10" fmla="*/ 414 w 640"/>
              <a:gd name="T11" fmla="*/ 74 h 692"/>
              <a:gd name="T12" fmla="*/ 334 w 640"/>
              <a:gd name="T13" fmla="*/ 50 h 692"/>
              <a:gd name="T14" fmla="*/ 294 w 640"/>
              <a:gd name="T15" fmla="*/ 40 h 692"/>
              <a:gd name="T16" fmla="*/ 254 w 640"/>
              <a:gd name="T17" fmla="*/ 32 h 692"/>
              <a:gd name="T18" fmla="*/ 212 w 640"/>
              <a:gd name="T19" fmla="*/ 24 h 692"/>
              <a:gd name="T20" fmla="*/ 170 w 640"/>
              <a:gd name="T21" fmla="*/ 16 h 692"/>
              <a:gd name="T22" fmla="*/ 128 w 640"/>
              <a:gd name="T23" fmla="*/ 10 h 692"/>
              <a:gd name="T24" fmla="*/ 86 w 640"/>
              <a:gd name="T25" fmla="*/ 6 h 692"/>
              <a:gd name="T26" fmla="*/ 44 w 640"/>
              <a:gd name="T27" fmla="*/ 2 h 692"/>
              <a:gd name="T28" fmla="*/ 0 w 640"/>
              <a:gd name="T29" fmla="*/ 0 h 692"/>
              <a:gd name="T30" fmla="*/ 0 w 640"/>
              <a:gd name="T31" fmla="*/ 602 h 692"/>
              <a:gd name="T32" fmla="*/ 0 w 640"/>
              <a:gd name="T33" fmla="*/ 602 h 692"/>
              <a:gd name="T34" fmla="*/ 46 w 640"/>
              <a:gd name="T35" fmla="*/ 606 h 692"/>
              <a:gd name="T36" fmla="*/ 90 w 640"/>
              <a:gd name="T37" fmla="*/ 612 h 692"/>
              <a:gd name="T38" fmla="*/ 134 w 640"/>
              <a:gd name="T39" fmla="*/ 620 h 692"/>
              <a:gd name="T40" fmla="*/ 176 w 640"/>
              <a:gd name="T41" fmla="*/ 630 h 692"/>
              <a:gd name="T42" fmla="*/ 218 w 640"/>
              <a:gd name="T43" fmla="*/ 642 h 692"/>
              <a:gd name="T44" fmla="*/ 260 w 640"/>
              <a:gd name="T45" fmla="*/ 658 h 692"/>
              <a:gd name="T46" fmla="*/ 300 w 640"/>
              <a:gd name="T47" fmla="*/ 674 h 692"/>
              <a:gd name="T48" fmla="*/ 340 w 640"/>
              <a:gd name="T49" fmla="*/ 692 h 692"/>
              <a:gd name="T50" fmla="*/ 340 w 640"/>
              <a:gd name="T51"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692">
                <a:moveTo>
                  <a:pt x="340" y="692"/>
                </a:moveTo>
                <a:lnTo>
                  <a:pt x="640" y="172"/>
                </a:lnTo>
                <a:lnTo>
                  <a:pt x="640" y="172"/>
                </a:lnTo>
                <a:lnTo>
                  <a:pt x="566" y="136"/>
                </a:lnTo>
                <a:lnTo>
                  <a:pt x="492" y="104"/>
                </a:lnTo>
                <a:lnTo>
                  <a:pt x="414" y="74"/>
                </a:lnTo>
                <a:lnTo>
                  <a:pt x="334" y="50"/>
                </a:lnTo>
                <a:lnTo>
                  <a:pt x="294" y="40"/>
                </a:lnTo>
                <a:lnTo>
                  <a:pt x="254" y="32"/>
                </a:lnTo>
                <a:lnTo>
                  <a:pt x="212" y="24"/>
                </a:lnTo>
                <a:lnTo>
                  <a:pt x="170" y="16"/>
                </a:lnTo>
                <a:lnTo>
                  <a:pt x="128" y="10"/>
                </a:lnTo>
                <a:lnTo>
                  <a:pt x="86" y="6"/>
                </a:lnTo>
                <a:lnTo>
                  <a:pt x="44" y="2"/>
                </a:lnTo>
                <a:lnTo>
                  <a:pt x="0" y="0"/>
                </a:lnTo>
                <a:lnTo>
                  <a:pt x="0" y="602"/>
                </a:lnTo>
                <a:lnTo>
                  <a:pt x="0" y="602"/>
                </a:lnTo>
                <a:lnTo>
                  <a:pt x="46" y="606"/>
                </a:lnTo>
                <a:lnTo>
                  <a:pt x="90" y="612"/>
                </a:lnTo>
                <a:lnTo>
                  <a:pt x="134" y="620"/>
                </a:lnTo>
                <a:lnTo>
                  <a:pt x="176" y="630"/>
                </a:lnTo>
                <a:lnTo>
                  <a:pt x="218" y="642"/>
                </a:lnTo>
                <a:lnTo>
                  <a:pt x="260" y="658"/>
                </a:lnTo>
                <a:lnTo>
                  <a:pt x="300" y="674"/>
                </a:lnTo>
                <a:lnTo>
                  <a:pt x="340" y="692"/>
                </a:lnTo>
                <a:lnTo>
                  <a:pt x="340" y="692"/>
                </a:lnTo>
                <a:close/>
              </a:path>
            </a:pathLst>
          </a:custGeom>
          <a:solidFill>
            <a:schemeClr val="bg1">
              <a:lumMod val="95000"/>
            </a:schemeClr>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10" name="任意多边形 9"/>
          <p:cNvSpPr/>
          <p:nvPr>
            <p:custDataLst>
              <p:tags r:id="rId6"/>
            </p:custDataLst>
          </p:nvPr>
        </p:nvSpPr>
        <p:spPr bwMode="auto">
          <a:xfrm>
            <a:off x="5610225" y="2628265"/>
            <a:ext cx="656590" cy="429260"/>
          </a:xfrm>
          <a:custGeom>
            <a:avLst/>
            <a:gdLst>
              <a:gd name="T0" fmla="*/ 90 w 692"/>
              <a:gd name="T1" fmla="*/ 640 h 640"/>
              <a:gd name="T2" fmla="*/ 692 w 692"/>
              <a:gd name="T3" fmla="*/ 640 h 640"/>
              <a:gd name="T4" fmla="*/ 692 w 692"/>
              <a:gd name="T5" fmla="*/ 640 h 640"/>
              <a:gd name="T6" fmla="*/ 690 w 692"/>
              <a:gd name="T7" fmla="*/ 596 h 640"/>
              <a:gd name="T8" fmla="*/ 686 w 692"/>
              <a:gd name="T9" fmla="*/ 554 h 640"/>
              <a:gd name="T10" fmla="*/ 682 w 692"/>
              <a:gd name="T11" fmla="*/ 512 h 640"/>
              <a:gd name="T12" fmla="*/ 676 w 692"/>
              <a:gd name="T13" fmla="*/ 470 h 640"/>
              <a:gd name="T14" fmla="*/ 668 w 692"/>
              <a:gd name="T15" fmla="*/ 428 h 640"/>
              <a:gd name="T16" fmla="*/ 660 w 692"/>
              <a:gd name="T17" fmla="*/ 386 h 640"/>
              <a:gd name="T18" fmla="*/ 652 w 692"/>
              <a:gd name="T19" fmla="*/ 346 h 640"/>
              <a:gd name="T20" fmla="*/ 640 w 692"/>
              <a:gd name="T21" fmla="*/ 304 h 640"/>
              <a:gd name="T22" fmla="*/ 616 w 692"/>
              <a:gd name="T23" fmla="*/ 226 h 640"/>
              <a:gd name="T24" fmla="*/ 588 w 692"/>
              <a:gd name="T25" fmla="*/ 148 h 640"/>
              <a:gd name="T26" fmla="*/ 556 w 692"/>
              <a:gd name="T27" fmla="*/ 72 h 640"/>
              <a:gd name="T28" fmla="*/ 520 w 692"/>
              <a:gd name="T29" fmla="*/ 0 h 640"/>
              <a:gd name="T30" fmla="*/ 0 w 692"/>
              <a:gd name="T31" fmla="*/ 300 h 640"/>
              <a:gd name="T32" fmla="*/ 0 w 692"/>
              <a:gd name="T33" fmla="*/ 300 h 640"/>
              <a:gd name="T34" fmla="*/ 18 w 692"/>
              <a:gd name="T35" fmla="*/ 340 h 640"/>
              <a:gd name="T36" fmla="*/ 34 w 692"/>
              <a:gd name="T37" fmla="*/ 380 h 640"/>
              <a:gd name="T38" fmla="*/ 50 w 692"/>
              <a:gd name="T39" fmla="*/ 420 h 640"/>
              <a:gd name="T40" fmla="*/ 62 w 692"/>
              <a:gd name="T41" fmla="*/ 462 h 640"/>
              <a:gd name="T42" fmla="*/ 72 w 692"/>
              <a:gd name="T43" fmla="*/ 506 h 640"/>
              <a:gd name="T44" fmla="*/ 80 w 692"/>
              <a:gd name="T45" fmla="*/ 550 h 640"/>
              <a:gd name="T46" fmla="*/ 86 w 692"/>
              <a:gd name="T47" fmla="*/ 594 h 640"/>
              <a:gd name="T48" fmla="*/ 90 w 692"/>
              <a:gd name="T49" fmla="*/ 640 h 640"/>
              <a:gd name="T50" fmla="*/ 90 w 692"/>
              <a:gd name="T51"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92" h="640">
                <a:moveTo>
                  <a:pt x="90" y="640"/>
                </a:moveTo>
                <a:lnTo>
                  <a:pt x="692" y="640"/>
                </a:lnTo>
                <a:lnTo>
                  <a:pt x="692" y="640"/>
                </a:lnTo>
                <a:lnTo>
                  <a:pt x="690" y="596"/>
                </a:lnTo>
                <a:lnTo>
                  <a:pt x="686" y="554"/>
                </a:lnTo>
                <a:lnTo>
                  <a:pt x="682" y="512"/>
                </a:lnTo>
                <a:lnTo>
                  <a:pt x="676" y="470"/>
                </a:lnTo>
                <a:lnTo>
                  <a:pt x="668" y="428"/>
                </a:lnTo>
                <a:lnTo>
                  <a:pt x="660" y="386"/>
                </a:lnTo>
                <a:lnTo>
                  <a:pt x="652" y="346"/>
                </a:lnTo>
                <a:lnTo>
                  <a:pt x="640" y="304"/>
                </a:lnTo>
                <a:lnTo>
                  <a:pt x="616" y="226"/>
                </a:lnTo>
                <a:lnTo>
                  <a:pt x="588" y="148"/>
                </a:lnTo>
                <a:lnTo>
                  <a:pt x="556" y="72"/>
                </a:lnTo>
                <a:lnTo>
                  <a:pt x="520" y="0"/>
                </a:lnTo>
                <a:lnTo>
                  <a:pt x="0" y="300"/>
                </a:lnTo>
                <a:lnTo>
                  <a:pt x="0" y="300"/>
                </a:lnTo>
                <a:lnTo>
                  <a:pt x="18" y="340"/>
                </a:lnTo>
                <a:lnTo>
                  <a:pt x="34" y="380"/>
                </a:lnTo>
                <a:lnTo>
                  <a:pt x="50" y="420"/>
                </a:lnTo>
                <a:lnTo>
                  <a:pt x="62" y="462"/>
                </a:lnTo>
                <a:lnTo>
                  <a:pt x="72" y="506"/>
                </a:lnTo>
                <a:lnTo>
                  <a:pt x="80" y="550"/>
                </a:lnTo>
                <a:lnTo>
                  <a:pt x="86" y="594"/>
                </a:lnTo>
                <a:lnTo>
                  <a:pt x="90" y="640"/>
                </a:lnTo>
                <a:lnTo>
                  <a:pt x="90" y="640"/>
                </a:lnTo>
                <a:close/>
              </a:path>
            </a:pathLst>
          </a:custGeom>
          <a:solidFill>
            <a:schemeClr val="bg1">
              <a:lumMod val="95000"/>
            </a:schemeClr>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13" name="任意多边形 12"/>
          <p:cNvSpPr/>
          <p:nvPr>
            <p:custDataLst>
              <p:tags r:id="rId7"/>
            </p:custDataLst>
          </p:nvPr>
        </p:nvSpPr>
        <p:spPr bwMode="auto">
          <a:xfrm>
            <a:off x="5327650" y="2105025"/>
            <a:ext cx="730250" cy="728345"/>
          </a:xfrm>
          <a:custGeom>
            <a:avLst/>
            <a:gdLst>
              <a:gd name="T0" fmla="*/ 250 w 770"/>
              <a:gd name="T1" fmla="*/ 768 h 768"/>
              <a:gd name="T2" fmla="*/ 770 w 770"/>
              <a:gd name="T3" fmla="*/ 468 h 768"/>
              <a:gd name="T4" fmla="*/ 770 w 770"/>
              <a:gd name="T5" fmla="*/ 468 h 768"/>
              <a:gd name="T6" fmla="*/ 722 w 770"/>
              <a:gd name="T7" fmla="*/ 398 h 768"/>
              <a:gd name="T8" fmla="*/ 672 w 770"/>
              <a:gd name="T9" fmla="*/ 332 h 768"/>
              <a:gd name="T10" fmla="*/ 618 w 770"/>
              <a:gd name="T11" fmla="*/ 268 h 768"/>
              <a:gd name="T12" fmla="*/ 562 w 770"/>
              <a:gd name="T13" fmla="*/ 208 h 768"/>
              <a:gd name="T14" fmla="*/ 500 w 770"/>
              <a:gd name="T15" fmla="*/ 150 h 768"/>
              <a:gd name="T16" fmla="*/ 438 w 770"/>
              <a:gd name="T17" fmla="*/ 96 h 768"/>
              <a:gd name="T18" fmla="*/ 370 w 770"/>
              <a:gd name="T19" fmla="*/ 46 h 768"/>
              <a:gd name="T20" fmla="*/ 300 w 770"/>
              <a:gd name="T21" fmla="*/ 0 h 768"/>
              <a:gd name="T22" fmla="*/ 0 w 770"/>
              <a:gd name="T23" fmla="*/ 520 h 768"/>
              <a:gd name="T24" fmla="*/ 0 w 770"/>
              <a:gd name="T25" fmla="*/ 520 h 768"/>
              <a:gd name="T26" fmla="*/ 36 w 770"/>
              <a:gd name="T27" fmla="*/ 546 h 768"/>
              <a:gd name="T28" fmla="*/ 72 w 770"/>
              <a:gd name="T29" fmla="*/ 572 h 768"/>
              <a:gd name="T30" fmla="*/ 106 w 770"/>
              <a:gd name="T31" fmla="*/ 602 h 768"/>
              <a:gd name="T32" fmla="*/ 138 w 770"/>
              <a:gd name="T33" fmla="*/ 632 h 768"/>
              <a:gd name="T34" fmla="*/ 168 w 770"/>
              <a:gd name="T35" fmla="*/ 664 h 768"/>
              <a:gd name="T36" fmla="*/ 196 w 770"/>
              <a:gd name="T37" fmla="*/ 698 h 768"/>
              <a:gd name="T38" fmla="*/ 224 w 770"/>
              <a:gd name="T39" fmla="*/ 732 h 768"/>
              <a:gd name="T40" fmla="*/ 250 w 770"/>
              <a:gd name="T41" fmla="*/ 768 h 768"/>
              <a:gd name="T42" fmla="*/ 250 w 770"/>
              <a:gd name="T43" fmla="*/ 76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0" h="768">
                <a:moveTo>
                  <a:pt x="250" y="768"/>
                </a:moveTo>
                <a:lnTo>
                  <a:pt x="770" y="468"/>
                </a:lnTo>
                <a:lnTo>
                  <a:pt x="770" y="468"/>
                </a:lnTo>
                <a:lnTo>
                  <a:pt x="722" y="398"/>
                </a:lnTo>
                <a:lnTo>
                  <a:pt x="672" y="332"/>
                </a:lnTo>
                <a:lnTo>
                  <a:pt x="618" y="268"/>
                </a:lnTo>
                <a:lnTo>
                  <a:pt x="562" y="208"/>
                </a:lnTo>
                <a:lnTo>
                  <a:pt x="500" y="150"/>
                </a:lnTo>
                <a:lnTo>
                  <a:pt x="438" y="96"/>
                </a:lnTo>
                <a:lnTo>
                  <a:pt x="370" y="46"/>
                </a:lnTo>
                <a:lnTo>
                  <a:pt x="300" y="0"/>
                </a:lnTo>
                <a:lnTo>
                  <a:pt x="0" y="520"/>
                </a:lnTo>
                <a:lnTo>
                  <a:pt x="0" y="520"/>
                </a:lnTo>
                <a:lnTo>
                  <a:pt x="36" y="546"/>
                </a:lnTo>
                <a:lnTo>
                  <a:pt x="72" y="572"/>
                </a:lnTo>
                <a:lnTo>
                  <a:pt x="106" y="602"/>
                </a:lnTo>
                <a:lnTo>
                  <a:pt x="138" y="632"/>
                </a:lnTo>
                <a:lnTo>
                  <a:pt x="168" y="664"/>
                </a:lnTo>
                <a:lnTo>
                  <a:pt x="196" y="698"/>
                </a:lnTo>
                <a:lnTo>
                  <a:pt x="224" y="732"/>
                </a:lnTo>
                <a:lnTo>
                  <a:pt x="250" y="768"/>
                </a:lnTo>
                <a:lnTo>
                  <a:pt x="250" y="768"/>
                </a:lnTo>
                <a:close/>
              </a:path>
            </a:pathLst>
          </a:custGeom>
          <a:solidFill>
            <a:schemeClr val="bg1">
              <a:lumMod val="95000"/>
            </a:schemeClr>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14" name="任意多边形 13"/>
          <p:cNvSpPr/>
          <p:nvPr>
            <p:custDataLst>
              <p:tags r:id="rId8"/>
            </p:custDataLst>
          </p:nvPr>
        </p:nvSpPr>
        <p:spPr bwMode="auto">
          <a:xfrm>
            <a:off x="3496945" y="2628265"/>
            <a:ext cx="656590" cy="607060"/>
          </a:xfrm>
          <a:custGeom>
            <a:avLst/>
            <a:gdLst>
              <a:gd name="T0" fmla="*/ 692 w 692"/>
              <a:gd name="T1" fmla="*/ 300 h 640"/>
              <a:gd name="T2" fmla="*/ 172 w 692"/>
              <a:gd name="T3" fmla="*/ 0 h 640"/>
              <a:gd name="T4" fmla="*/ 172 w 692"/>
              <a:gd name="T5" fmla="*/ 0 h 640"/>
              <a:gd name="T6" fmla="*/ 136 w 692"/>
              <a:gd name="T7" fmla="*/ 72 h 640"/>
              <a:gd name="T8" fmla="*/ 104 w 692"/>
              <a:gd name="T9" fmla="*/ 148 h 640"/>
              <a:gd name="T10" fmla="*/ 76 w 692"/>
              <a:gd name="T11" fmla="*/ 226 h 640"/>
              <a:gd name="T12" fmla="*/ 52 w 692"/>
              <a:gd name="T13" fmla="*/ 304 h 640"/>
              <a:gd name="T14" fmla="*/ 40 w 692"/>
              <a:gd name="T15" fmla="*/ 346 h 640"/>
              <a:gd name="T16" fmla="*/ 32 w 692"/>
              <a:gd name="T17" fmla="*/ 386 h 640"/>
              <a:gd name="T18" fmla="*/ 24 w 692"/>
              <a:gd name="T19" fmla="*/ 428 h 640"/>
              <a:gd name="T20" fmla="*/ 16 w 692"/>
              <a:gd name="T21" fmla="*/ 470 h 640"/>
              <a:gd name="T22" fmla="*/ 10 w 692"/>
              <a:gd name="T23" fmla="*/ 512 h 640"/>
              <a:gd name="T24" fmla="*/ 6 w 692"/>
              <a:gd name="T25" fmla="*/ 554 h 640"/>
              <a:gd name="T26" fmla="*/ 2 w 692"/>
              <a:gd name="T27" fmla="*/ 596 h 640"/>
              <a:gd name="T28" fmla="*/ 0 w 692"/>
              <a:gd name="T29" fmla="*/ 640 h 640"/>
              <a:gd name="T30" fmla="*/ 602 w 692"/>
              <a:gd name="T31" fmla="*/ 640 h 640"/>
              <a:gd name="T32" fmla="*/ 602 w 692"/>
              <a:gd name="T33" fmla="*/ 640 h 640"/>
              <a:gd name="T34" fmla="*/ 606 w 692"/>
              <a:gd name="T35" fmla="*/ 594 h 640"/>
              <a:gd name="T36" fmla="*/ 612 w 692"/>
              <a:gd name="T37" fmla="*/ 550 h 640"/>
              <a:gd name="T38" fmla="*/ 620 w 692"/>
              <a:gd name="T39" fmla="*/ 506 h 640"/>
              <a:gd name="T40" fmla="*/ 630 w 692"/>
              <a:gd name="T41" fmla="*/ 462 h 640"/>
              <a:gd name="T42" fmla="*/ 642 w 692"/>
              <a:gd name="T43" fmla="*/ 420 h 640"/>
              <a:gd name="T44" fmla="*/ 658 w 692"/>
              <a:gd name="T45" fmla="*/ 380 h 640"/>
              <a:gd name="T46" fmla="*/ 674 w 692"/>
              <a:gd name="T47" fmla="*/ 340 h 640"/>
              <a:gd name="T48" fmla="*/ 692 w 692"/>
              <a:gd name="T49" fmla="*/ 300 h 640"/>
              <a:gd name="T50" fmla="*/ 692 w 692"/>
              <a:gd name="T51" fmla="*/ 30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92" h="640">
                <a:moveTo>
                  <a:pt x="692" y="300"/>
                </a:moveTo>
                <a:lnTo>
                  <a:pt x="172" y="0"/>
                </a:lnTo>
                <a:lnTo>
                  <a:pt x="172" y="0"/>
                </a:lnTo>
                <a:lnTo>
                  <a:pt x="136" y="72"/>
                </a:lnTo>
                <a:lnTo>
                  <a:pt x="104" y="148"/>
                </a:lnTo>
                <a:lnTo>
                  <a:pt x="76" y="226"/>
                </a:lnTo>
                <a:lnTo>
                  <a:pt x="52" y="304"/>
                </a:lnTo>
                <a:lnTo>
                  <a:pt x="40" y="346"/>
                </a:lnTo>
                <a:lnTo>
                  <a:pt x="32" y="386"/>
                </a:lnTo>
                <a:lnTo>
                  <a:pt x="24" y="428"/>
                </a:lnTo>
                <a:lnTo>
                  <a:pt x="16" y="470"/>
                </a:lnTo>
                <a:lnTo>
                  <a:pt x="10" y="512"/>
                </a:lnTo>
                <a:lnTo>
                  <a:pt x="6" y="554"/>
                </a:lnTo>
                <a:lnTo>
                  <a:pt x="2" y="596"/>
                </a:lnTo>
                <a:lnTo>
                  <a:pt x="0" y="640"/>
                </a:lnTo>
                <a:lnTo>
                  <a:pt x="602" y="640"/>
                </a:lnTo>
                <a:lnTo>
                  <a:pt x="602" y="640"/>
                </a:lnTo>
                <a:lnTo>
                  <a:pt x="606" y="594"/>
                </a:lnTo>
                <a:lnTo>
                  <a:pt x="612" y="550"/>
                </a:lnTo>
                <a:lnTo>
                  <a:pt x="620" y="506"/>
                </a:lnTo>
                <a:lnTo>
                  <a:pt x="630" y="462"/>
                </a:lnTo>
                <a:lnTo>
                  <a:pt x="642" y="420"/>
                </a:lnTo>
                <a:lnTo>
                  <a:pt x="658" y="380"/>
                </a:lnTo>
                <a:lnTo>
                  <a:pt x="674" y="340"/>
                </a:lnTo>
                <a:lnTo>
                  <a:pt x="692" y="300"/>
                </a:lnTo>
                <a:lnTo>
                  <a:pt x="692" y="300"/>
                </a:lnTo>
                <a:close/>
              </a:path>
            </a:pathLst>
          </a:custGeom>
          <a:solidFill>
            <a:schemeClr val="accent2"/>
          </a:solidFill>
          <a:ln w="3175">
            <a:solidFill>
              <a:schemeClr val="bg1"/>
            </a:solidFill>
            <a:round/>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15" name="任意多边形 14"/>
          <p:cNvSpPr/>
          <p:nvPr>
            <p:custDataLst>
              <p:tags r:id="rId9"/>
            </p:custDataLst>
          </p:nvPr>
        </p:nvSpPr>
        <p:spPr bwMode="auto">
          <a:xfrm>
            <a:off x="3705860" y="2105025"/>
            <a:ext cx="730250" cy="728345"/>
          </a:xfrm>
          <a:custGeom>
            <a:avLst/>
            <a:gdLst>
              <a:gd name="T0" fmla="*/ 770 w 770"/>
              <a:gd name="T1" fmla="*/ 520 h 768"/>
              <a:gd name="T2" fmla="*/ 470 w 770"/>
              <a:gd name="T3" fmla="*/ 0 h 768"/>
              <a:gd name="T4" fmla="*/ 470 w 770"/>
              <a:gd name="T5" fmla="*/ 0 h 768"/>
              <a:gd name="T6" fmla="*/ 400 w 770"/>
              <a:gd name="T7" fmla="*/ 46 h 768"/>
              <a:gd name="T8" fmla="*/ 332 w 770"/>
              <a:gd name="T9" fmla="*/ 96 h 768"/>
              <a:gd name="T10" fmla="*/ 270 w 770"/>
              <a:gd name="T11" fmla="*/ 150 h 768"/>
              <a:gd name="T12" fmla="*/ 208 w 770"/>
              <a:gd name="T13" fmla="*/ 208 h 768"/>
              <a:gd name="T14" fmla="*/ 152 w 770"/>
              <a:gd name="T15" fmla="*/ 268 h 768"/>
              <a:gd name="T16" fmla="*/ 98 w 770"/>
              <a:gd name="T17" fmla="*/ 332 h 768"/>
              <a:gd name="T18" fmla="*/ 48 w 770"/>
              <a:gd name="T19" fmla="*/ 398 h 768"/>
              <a:gd name="T20" fmla="*/ 0 w 770"/>
              <a:gd name="T21" fmla="*/ 468 h 768"/>
              <a:gd name="T22" fmla="*/ 520 w 770"/>
              <a:gd name="T23" fmla="*/ 768 h 768"/>
              <a:gd name="T24" fmla="*/ 520 w 770"/>
              <a:gd name="T25" fmla="*/ 768 h 768"/>
              <a:gd name="T26" fmla="*/ 546 w 770"/>
              <a:gd name="T27" fmla="*/ 732 h 768"/>
              <a:gd name="T28" fmla="*/ 574 w 770"/>
              <a:gd name="T29" fmla="*/ 698 h 768"/>
              <a:gd name="T30" fmla="*/ 602 w 770"/>
              <a:gd name="T31" fmla="*/ 664 h 768"/>
              <a:gd name="T32" fmla="*/ 632 w 770"/>
              <a:gd name="T33" fmla="*/ 632 h 768"/>
              <a:gd name="T34" fmla="*/ 664 w 770"/>
              <a:gd name="T35" fmla="*/ 602 h 768"/>
              <a:gd name="T36" fmla="*/ 698 w 770"/>
              <a:gd name="T37" fmla="*/ 572 h 768"/>
              <a:gd name="T38" fmla="*/ 734 w 770"/>
              <a:gd name="T39" fmla="*/ 546 h 768"/>
              <a:gd name="T40" fmla="*/ 770 w 770"/>
              <a:gd name="T41" fmla="*/ 520 h 768"/>
              <a:gd name="T42" fmla="*/ 770 w 770"/>
              <a:gd name="T43" fmla="*/ 52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0" h="768">
                <a:moveTo>
                  <a:pt x="770" y="520"/>
                </a:moveTo>
                <a:lnTo>
                  <a:pt x="470" y="0"/>
                </a:lnTo>
                <a:lnTo>
                  <a:pt x="470" y="0"/>
                </a:lnTo>
                <a:lnTo>
                  <a:pt x="400" y="46"/>
                </a:lnTo>
                <a:lnTo>
                  <a:pt x="332" y="96"/>
                </a:lnTo>
                <a:lnTo>
                  <a:pt x="270" y="150"/>
                </a:lnTo>
                <a:lnTo>
                  <a:pt x="208" y="208"/>
                </a:lnTo>
                <a:lnTo>
                  <a:pt x="152" y="268"/>
                </a:lnTo>
                <a:lnTo>
                  <a:pt x="98" y="332"/>
                </a:lnTo>
                <a:lnTo>
                  <a:pt x="48" y="398"/>
                </a:lnTo>
                <a:lnTo>
                  <a:pt x="0" y="468"/>
                </a:lnTo>
                <a:lnTo>
                  <a:pt x="520" y="768"/>
                </a:lnTo>
                <a:lnTo>
                  <a:pt x="520" y="768"/>
                </a:lnTo>
                <a:lnTo>
                  <a:pt x="546" y="732"/>
                </a:lnTo>
                <a:lnTo>
                  <a:pt x="574" y="698"/>
                </a:lnTo>
                <a:lnTo>
                  <a:pt x="602" y="664"/>
                </a:lnTo>
                <a:lnTo>
                  <a:pt x="632" y="632"/>
                </a:lnTo>
                <a:lnTo>
                  <a:pt x="664" y="602"/>
                </a:lnTo>
                <a:lnTo>
                  <a:pt x="698" y="572"/>
                </a:lnTo>
                <a:lnTo>
                  <a:pt x="734" y="546"/>
                </a:lnTo>
                <a:lnTo>
                  <a:pt x="770" y="520"/>
                </a:lnTo>
                <a:lnTo>
                  <a:pt x="770" y="520"/>
                </a:lnTo>
                <a:close/>
              </a:path>
            </a:pathLst>
          </a:custGeom>
          <a:solidFill>
            <a:schemeClr val="accent2"/>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16" name="任意多边形 15"/>
          <p:cNvSpPr/>
          <p:nvPr>
            <p:custDataLst>
              <p:tags r:id="rId10"/>
            </p:custDataLst>
          </p:nvPr>
        </p:nvSpPr>
        <p:spPr bwMode="auto">
          <a:xfrm>
            <a:off x="4229100" y="1896110"/>
            <a:ext cx="607060" cy="656590"/>
          </a:xfrm>
          <a:custGeom>
            <a:avLst/>
            <a:gdLst>
              <a:gd name="T0" fmla="*/ 640 w 640"/>
              <a:gd name="T1" fmla="*/ 602 h 692"/>
              <a:gd name="T2" fmla="*/ 640 w 640"/>
              <a:gd name="T3" fmla="*/ 0 h 692"/>
              <a:gd name="T4" fmla="*/ 640 w 640"/>
              <a:gd name="T5" fmla="*/ 0 h 692"/>
              <a:gd name="T6" fmla="*/ 596 w 640"/>
              <a:gd name="T7" fmla="*/ 2 h 692"/>
              <a:gd name="T8" fmla="*/ 554 w 640"/>
              <a:gd name="T9" fmla="*/ 6 h 692"/>
              <a:gd name="T10" fmla="*/ 512 w 640"/>
              <a:gd name="T11" fmla="*/ 10 h 692"/>
              <a:gd name="T12" fmla="*/ 470 w 640"/>
              <a:gd name="T13" fmla="*/ 16 h 692"/>
              <a:gd name="T14" fmla="*/ 428 w 640"/>
              <a:gd name="T15" fmla="*/ 24 h 692"/>
              <a:gd name="T16" fmla="*/ 386 w 640"/>
              <a:gd name="T17" fmla="*/ 32 h 692"/>
              <a:gd name="T18" fmla="*/ 346 w 640"/>
              <a:gd name="T19" fmla="*/ 40 h 692"/>
              <a:gd name="T20" fmla="*/ 306 w 640"/>
              <a:gd name="T21" fmla="*/ 50 h 692"/>
              <a:gd name="T22" fmla="*/ 226 w 640"/>
              <a:gd name="T23" fmla="*/ 74 h 692"/>
              <a:gd name="T24" fmla="*/ 148 w 640"/>
              <a:gd name="T25" fmla="*/ 104 h 692"/>
              <a:gd name="T26" fmla="*/ 74 w 640"/>
              <a:gd name="T27" fmla="*/ 136 h 692"/>
              <a:gd name="T28" fmla="*/ 0 w 640"/>
              <a:gd name="T29" fmla="*/ 172 h 692"/>
              <a:gd name="T30" fmla="*/ 300 w 640"/>
              <a:gd name="T31" fmla="*/ 692 h 692"/>
              <a:gd name="T32" fmla="*/ 300 w 640"/>
              <a:gd name="T33" fmla="*/ 692 h 692"/>
              <a:gd name="T34" fmla="*/ 340 w 640"/>
              <a:gd name="T35" fmla="*/ 674 h 692"/>
              <a:gd name="T36" fmla="*/ 380 w 640"/>
              <a:gd name="T37" fmla="*/ 658 h 692"/>
              <a:gd name="T38" fmla="*/ 422 w 640"/>
              <a:gd name="T39" fmla="*/ 642 h 692"/>
              <a:gd name="T40" fmla="*/ 464 w 640"/>
              <a:gd name="T41" fmla="*/ 630 h 692"/>
              <a:gd name="T42" fmla="*/ 506 w 640"/>
              <a:gd name="T43" fmla="*/ 620 h 692"/>
              <a:gd name="T44" fmla="*/ 550 w 640"/>
              <a:gd name="T45" fmla="*/ 612 h 692"/>
              <a:gd name="T46" fmla="*/ 594 w 640"/>
              <a:gd name="T47" fmla="*/ 606 h 692"/>
              <a:gd name="T48" fmla="*/ 640 w 640"/>
              <a:gd name="T49" fmla="*/ 602 h 692"/>
              <a:gd name="T50" fmla="*/ 640 w 640"/>
              <a:gd name="T51" fmla="*/ 60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692">
                <a:moveTo>
                  <a:pt x="640" y="602"/>
                </a:moveTo>
                <a:lnTo>
                  <a:pt x="640" y="0"/>
                </a:lnTo>
                <a:lnTo>
                  <a:pt x="640" y="0"/>
                </a:lnTo>
                <a:lnTo>
                  <a:pt x="596" y="2"/>
                </a:lnTo>
                <a:lnTo>
                  <a:pt x="554" y="6"/>
                </a:lnTo>
                <a:lnTo>
                  <a:pt x="512" y="10"/>
                </a:lnTo>
                <a:lnTo>
                  <a:pt x="470" y="16"/>
                </a:lnTo>
                <a:lnTo>
                  <a:pt x="428" y="24"/>
                </a:lnTo>
                <a:lnTo>
                  <a:pt x="386" y="32"/>
                </a:lnTo>
                <a:lnTo>
                  <a:pt x="346" y="40"/>
                </a:lnTo>
                <a:lnTo>
                  <a:pt x="306" y="50"/>
                </a:lnTo>
                <a:lnTo>
                  <a:pt x="226" y="74"/>
                </a:lnTo>
                <a:lnTo>
                  <a:pt x="148" y="104"/>
                </a:lnTo>
                <a:lnTo>
                  <a:pt x="74" y="136"/>
                </a:lnTo>
                <a:lnTo>
                  <a:pt x="0" y="172"/>
                </a:lnTo>
                <a:lnTo>
                  <a:pt x="300" y="692"/>
                </a:lnTo>
                <a:lnTo>
                  <a:pt x="300" y="692"/>
                </a:lnTo>
                <a:lnTo>
                  <a:pt x="340" y="674"/>
                </a:lnTo>
                <a:lnTo>
                  <a:pt x="380" y="658"/>
                </a:lnTo>
                <a:lnTo>
                  <a:pt x="422" y="642"/>
                </a:lnTo>
                <a:lnTo>
                  <a:pt x="464" y="630"/>
                </a:lnTo>
                <a:lnTo>
                  <a:pt x="506" y="620"/>
                </a:lnTo>
                <a:lnTo>
                  <a:pt x="550" y="612"/>
                </a:lnTo>
                <a:lnTo>
                  <a:pt x="594" y="606"/>
                </a:lnTo>
                <a:lnTo>
                  <a:pt x="640" y="602"/>
                </a:lnTo>
                <a:lnTo>
                  <a:pt x="640" y="602"/>
                </a:lnTo>
                <a:close/>
              </a:path>
            </a:pathLst>
          </a:custGeom>
          <a:solidFill>
            <a:schemeClr val="bg1">
              <a:lumMod val="95000"/>
            </a:schemeClr>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17" name="任意多边形 16"/>
          <p:cNvSpPr/>
          <p:nvPr>
            <p:custDataLst>
              <p:tags r:id="rId11"/>
            </p:custDataLst>
          </p:nvPr>
        </p:nvSpPr>
        <p:spPr bwMode="auto">
          <a:xfrm flipH="1" flipV="1">
            <a:off x="7677150" y="2317750"/>
            <a:ext cx="1050925" cy="1316355"/>
          </a:xfrm>
          <a:custGeom>
            <a:avLst/>
            <a:gdLst>
              <a:gd name="T0" fmla="*/ 1098 w 1108"/>
              <a:gd name="T1" fmla="*/ 590 h 1388"/>
              <a:gd name="T2" fmla="*/ 1098 w 1108"/>
              <a:gd name="T3" fmla="*/ 590 h 1388"/>
              <a:gd name="T4" fmla="*/ 1092 w 1108"/>
              <a:gd name="T5" fmla="*/ 582 h 1388"/>
              <a:gd name="T6" fmla="*/ 1086 w 1108"/>
              <a:gd name="T7" fmla="*/ 574 h 1388"/>
              <a:gd name="T8" fmla="*/ 1078 w 1108"/>
              <a:gd name="T9" fmla="*/ 566 h 1388"/>
              <a:gd name="T10" fmla="*/ 1070 w 1108"/>
              <a:gd name="T11" fmla="*/ 560 h 1388"/>
              <a:gd name="T12" fmla="*/ 1060 w 1108"/>
              <a:gd name="T13" fmla="*/ 554 h 1388"/>
              <a:gd name="T14" fmla="*/ 1050 w 1108"/>
              <a:gd name="T15" fmla="*/ 550 h 1388"/>
              <a:gd name="T16" fmla="*/ 1038 w 1108"/>
              <a:gd name="T17" fmla="*/ 548 h 1388"/>
              <a:gd name="T18" fmla="*/ 1028 w 1108"/>
              <a:gd name="T19" fmla="*/ 548 h 1388"/>
              <a:gd name="T20" fmla="*/ 854 w 1108"/>
              <a:gd name="T21" fmla="*/ 548 h 1388"/>
              <a:gd name="T22" fmla="*/ 854 w 1108"/>
              <a:gd name="T23" fmla="*/ 0 h 1388"/>
              <a:gd name="T24" fmla="*/ 254 w 1108"/>
              <a:gd name="T25" fmla="*/ 0 h 1388"/>
              <a:gd name="T26" fmla="*/ 254 w 1108"/>
              <a:gd name="T27" fmla="*/ 548 h 1388"/>
              <a:gd name="T28" fmla="*/ 80 w 1108"/>
              <a:gd name="T29" fmla="*/ 548 h 1388"/>
              <a:gd name="T30" fmla="*/ 80 w 1108"/>
              <a:gd name="T31" fmla="*/ 548 h 1388"/>
              <a:gd name="T32" fmla="*/ 70 w 1108"/>
              <a:gd name="T33" fmla="*/ 548 h 1388"/>
              <a:gd name="T34" fmla="*/ 58 w 1108"/>
              <a:gd name="T35" fmla="*/ 550 h 1388"/>
              <a:gd name="T36" fmla="*/ 48 w 1108"/>
              <a:gd name="T37" fmla="*/ 554 h 1388"/>
              <a:gd name="T38" fmla="*/ 38 w 1108"/>
              <a:gd name="T39" fmla="*/ 560 h 1388"/>
              <a:gd name="T40" fmla="*/ 30 w 1108"/>
              <a:gd name="T41" fmla="*/ 566 h 1388"/>
              <a:gd name="T42" fmla="*/ 22 w 1108"/>
              <a:gd name="T43" fmla="*/ 574 h 1388"/>
              <a:gd name="T44" fmla="*/ 16 w 1108"/>
              <a:gd name="T45" fmla="*/ 582 h 1388"/>
              <a:gd name="T46" fmla="*/ 10 w 1108"/>
              <a:gd name="T47" fmla="*/ 590 h 1388"/>
              <a:gd name="T48" fmla="*/ 10 w 1108"/>
              <a:gd name="T49" fmla="*/ 590 h 1388"/>
              <a:gd name="T50" fmla="*/ 4 w 1108"/>
              <a:gd name="T51" fmla="*/ 602 h 1388"/>
              <a:gd name="T52" fmla="*/ 2 w 1108"/>
              <a:gd name="T53" fmla="*/ 612 h 1388"/>
              <a:gd name="T54" fmla="*/ 0 w 1108"/>
              <a:gd name="T55" fmla="*/ 622 h 1388"/>
              <a:gd name="T56" fmla="*/ 0 w 1108"/>
              <a:gd name="T57" fmla="*/ 634 h 1388"/>
              <a:gd name="T58" fmla="*/ 2 w 1108"/>
              <a:gd name="T59" fmla="*/ 644 h 1388"/>
              <a:gd name="T60" fmla="*/ 4 w 1108"/>
              <a:gd name="T61" fmla="*/ 654 h 1388"/>
              <a:gd name="T62" fmla="*/ 10 w 1108"/>
              <a:gd name="T63" fmla="*/ 664 h 1388"/>
              <a:gd name="T64" fmla="*/ 14 w 1108"/>
              <a:gd name="T65" fmla="*/ 674 h 1388"/>
              <a:gd name="T66" fmla="*/ 488 w 1108"/>
              <a:gd name="T67" fmla="*/ 1354 h 1388"/>
              <a:gd name="T68" fmla="*/ 488 w 1108"/>
              <a:gd name="T69" fmla="*/ 1354 h 1388"/>
              <a:gd name="T70" fmla="*/ 502 w 1108"/>
              <a:gd name="T71" fmla="*/ 1368 h 1388"/>
              <a:gd name="T72" fmla="*/ 516 w 1108"/>
              <a:gd name="T73" fmla="*/ 1378 h 1388"/>
              <a:gd name="T74" fmla="*/ 534 w 1108"/>
              <a:gd name="T75" fmla="*/ 1386 h 1388"/>
              <a:gd name="T76" fmla="*/ 554 w 1108"/>
              <a:gd name="T77" fmla="*/ 1388 h 1388"/>
              <a:gd name="T78" fmla="*/ 554 w 1108"/>
              <a:gd name="T79" fmla="*/ 1388 h 1388"/>
              <a:gd name="T80" fmla="*/ 574 w 1108"/>
              <a:gd name="T81" fmla="*/ 1386 h 1388"/>
              <a:gd name="T82" fmla="*/ 592 w 1108"/>
              <a:gd name="T83" fmla="*/ 1378 h 1388"/>
              <a:gd name="T84" fmla="*/ 606 w 1108"/>
              <a:gd name="T85" fmla="*/ 1368 h 1388"/>
              <a:gd name="T86" fmla="*/ 620 w 1108"/>
              <a:gd name="T87" fmla="*/ 1354 h 1388"/>
              <a:gd name="T88" fmla="*/ 1094 w 1108"/>
              <a:gd name="T89" fmla="*/ 674 h 1388"/>
              <a:gd name="T90" fmla="*/ 1094 w 1108"/>
              <a:gd name="T91" fmla="*/ 674 h 1388"/>
              <a:gd name="T92" fmla="*/ 1098 w 1108"/>
              <a:gd name="T93" fmla="*/ 664 h 1388"/>
              <a:gd name="T94" fmla="*/ 1104 w 1108"/>
              <a:gd name="T95" fmla="*/ 654 h 1388"/>
              <a:gd name="T96" fmla="*/ 1106 w 1108"/>
              <a:gd name="T97" fmla="*/ 644 h 1388"/>
              <a:gd name="T98" fmla="*/ 1108 w 1108"/>
              <a:gd name="T99" fmla="*/ 634 h 1388"/>
              <a:gd name="T100" fmla="*/ 1108 w 1108"/>
              <a:gd name="T101" fmla="*/ 622 h 1388"/>
              <a:gd name="T102" fmla="*/ 1106 w 1108"/>
              <a:gd name="T103" fmla="*/ 612 h 1388"/>
              <a:gd name="T104" fmla="*/ 1104 w 1108"/>
              <a:gd name="T105" fmla="*/ 602 h 1388"/>
              <a:gd name="T106" fmla="*/ 1098 w 1108"/>
              <a:gd name="T107" fmla="*/ 590 h 1388"/>
              <a:gd name="T108" fmla="*/ 1098 w 1108"/>
              <a:gd name="T109" fmla="*/ 590 h 1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08" h="1388">
                <a:moveTo>
                  <a:pt x="1098" y="590"/>
                </a:moveTo>
                <a:lnTo>
                  <a:pt x="1098" y="590"/>
                </a:lnTo>
                <a:lnTo>
                  <a:pt x="1092" y="582"/>
                </a:lnTo>
                <a:lnTo>
                  <a:pt x="1086" y="574"/>
                </a:lnTo>
                <a:lnTo>
                  <a:pt x="1078" y="566"/>
                </a:lnTo>
                <a:lnTo>
                  <a:pt x="1070" y="560"/>
                </a:lnTo>
                <a:lnTo>
                  <a:pt x="1060" y="554"/>
                </a:lnTo>
                <a:lnTo>
                  <a:pt x="1050" y="550"/>
                </a:lnTo>
                <a:lnTo>
                  <a:pt x="1038" y="548"/>
                </a:lnTo>
                <a:lnTo>
                  <a:pt x="1028" y="548"/>
                </a:lnTo>
                <a:lnTo>
                  <a:pt x="854" y="548"/>
                </a:lnTo>
                <a:lnTo>
                  <a:pt x="854" y="0"/>
                </a:lnTo>
                <a:lnTo>
                  <a:pt x="254" y="0"/>
                </a:lnTo>
                <a:lnTo>
                  <a:pt x="254" y="548"/>
                </a:lnTo>
                <a:lnTo>
                  <a:pt x="80" y="548"/>
                </a:lnTo>
                <a:lnTo>
                  <a:pt x="80" y="548"/>
                </a:lnTo>
                <a:lnTo>
                  <a:pt x="70" y="548"/>
                </a:lnTo>
                <a:lnTo>
                  <a:pt x="58" y="550"/>
                </a:lnTo>
                <a:lnTo>
                  <a:pt x="48" y="554"/>
                </a:lnTo>
                <a:lnTo>
                  <a:pt x="38" y="560"/>
                </a:lnTo>
                <a:lnTo>
                  <a:pt x="30" y="566"/>
                </a:lnTo>
                <a:lnTo>
                  <a:pt x="22" y="574"/>
                </a:lnTo>
                <a:lnTo>
                  <a:pt x="16" y="582"/>
                </a:lnTo>
                <a:lnTo>
                  <a:pt x="10" y="590"/>
                </a:lnTo>
                <a:lnTo>
                  <a:pt x="10" y="590"/>
                </a:lnTo>
                <a:lnTo>
                  <a:pt x="4" y="602"/>
                </a:lnTo>
                <a:lnTo>
                  <a:pt x="2" y="612"/>
                </a:lnTo>
                <a:lnTo>
                  <a:pt x="0" y="622"/>
                </a:lnTo>
                <a:lnTo>
                  <a:pt x="0" y="634"/>
                </a:lnTo>
                <a:lnTo>
                  <a:pt x="2" y="644"/>
                </a:lnTo>
                <a:lnTo>
                  <a:pt x="4" y="654"/>
                </a:lnTo>
                <a:lnTo>
                  <a:pt x="10" y="664"/>
                </a:lnTo>
                <a:lnTo>
                  <a:pt x="14" y="674"/>
                </a:lnTo>
                <a:lnTo>
                  <a:pt x="488" y="1354"/>
                </a:lnTo>
                <a:lnTo>
                  <a:pt x="488" y="1354"/>
                </a:lnTo>
                <a:lnTo>
                  <a:pt x="502" y="1368"/>
                </a:lnTo>
                <a:lnTo>
                  <a:pt x="516" y="1378"/>
                </a:lnTo>
                <a:lnTo>
                  <a:pt x="534" y="1386"/>
                </a:lnTo>
                <a:lnTo>
                  <a:pt x="554" y="1388"/>
                </a:lnTo>
                <a:lnTo>
                  <a:pt x="554" y="1388"/>
                </a:lnTo>
                <a:lnTo>
                  <a:pt x="574" y="1386"/>
                </a:lnTo>
                <a:lnTo>
                  <a:pt x="592" y="1378"/>
                </a:lnTo>
                <a:lnTo>
                  <a:pt x="606" y="1368"/>
                </a:lnTo>
                <a:lnTo>
                  <a:pt x="620" y="1354"/>
                </a:lnTo>
                <a:lnTo>
                  <a:pt x="1094" y="674"/>
                </a:lnTo>
                <a:lnTo>
                  <a:pt x="1094" y="674"/>
                </a:lnTo>
                <a:lnTo>
                  <a:pt x="1098" y="664"/>
                </a:lnTo>
                <a:lnTo>
                  <a:pt x="1104" y="654"/>
                </a:lnTo>
                <a:lnTo>
                  <a:pt x="1106" y="644"/>
                </a:lnTo>
                <a:lnTo>
                  <a:pt x="1108" y="634"/>
                </a:lnTo>
                <a:lnTo>
                  <a:pt x="1108" y="622"/>
                </a:lnTo>
                <a:lnTo>
                  <a:pt x="1106" y="612"/>
                </a:lnTo>
                <a:lnTo>
                  <a:pt x="1104" y="602"/>
                </a:lnTo>
                <a:lnTo>
                  <a:pt x="1098" y="590"/>
                </a:lnTo>
                <a:lnTo>
                  <a:pt x="1098" y="590"/>
                </a:lnTo>
                <a:close/>
              </a:path>
            </a:pathLst>
          </a:custGeom>
          <a:solidFill>
            <a:schemeClr val="accent5"/>
          </a:solidFill>
          <a:ln w="3175">
            <a:solidFill>
              <a:schemeClr val="bg1"/>
            </a:solidFill>
            <a:round/>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18" name="任意多边形 17"/>
          <p:cNvSpPr/>
          <p:nvPr>
            <p:custDataLst>
              <p:tags r:id="rId12"/>
            </p:custDataLst>
          </p:nvPr>
        </p:nvSpPr>
        <p:spPr bwMode="auto">
          <a:xfrm flipH="1" flipV="1">
            <a:off x="6450330" y="4404360"/>
            <a:ext cx="607060" cy="656590"/>
          </a:xfrm>
          <a:custGeom>
            <a:avLst/>
            <a:gdLst>
              <a:gd name="T0" fmla="*/ 340 w 640"/>
              <a:gd name="T1" fmla="*/ 692 h 692"/>
              <a:gd name="T2" fmla="*/ 640 w 640"/>
              <a:gd name="T3" fmla="*/ 172 h 692"/>
              <a:gd name="T4" fmla="*/ 640 w 640"/>
              <a:gd name="T5" fmla="*/ 172 h 692"/>
              <a:gd name="T6" fmla="*/ 566 w 640"/>
              <a:gd name="T7" fmla="*/ 136 h 692"/>
              <a:gd name="T8" fmla="*/ 492 w 640"/>
              <a:gd name="T9" fmla="*/ 104 h 692"/>
              <a:gd name="T10" fmla="*/ 414 w 640"/>
              <a:gd name="T11" fmla="*/ 74 h 692"/>
              <a:gd name="T12" fmla="*/ 334 w 640"/>
              <a:gd name="T13" fmla="*/ 50 h 692"/>
              <a:gd name="T14" fmla="*/ 294 w 640"/>
              <a:gd name="T15" fmla="*/ 40 h 692"/>
              <a:gd name="T16" fmla="*/ 254 w 640"/>
              <a:gd name="T17" fmla="*/ 32 h 692"/>
              <a:gd name="T18" fmla="*/ 212 w 640"/>
              <a:gd name="T19" fmla="*/ 24 h 692"/>
              <a:gd name="T20" fmla="*/ 170 w 640"/>
              <a:gd name="T21" fmla="*/ 16 h 692"/>
              <a:gd name="T22" fmla="*/ 128 w 640"/>
              <a:gd name="T23" fmla="*/ 10 h 692"/>
              <a:gd name="T24" fmla="*/ 86 w 640"/>
              <a:gd name="T25" fmla="*/ 6 h 692"/>
              <a:gd name="T26" fmla="*/ 44 w 640"/>
              <a:gd name="T27" fmla="*/ 2 h 692"/>
              <a:gd name="T28" fmla="*/ 0 w 640"/>
              <a:gd name="T29" fmla="*/ 0 h 692"/>
              <a:gd name="T30" fmla="*/ 0 w 640"/>
              <a:gd name="T31" fmla="*/ 602 h 692"/>
              <a:gd name="T32" fmla="*/ 0 w 640"/>
              <a:gd name="T33" fmla="*/ 602 h 692"/>
              <a:gd name="T34" fmla="*/ 46 w 640"/>
              <a:gd name="T35" fmla="*/ 606 h 692"/>
              <a:gd name="T36" fmla="*/ 90 w 640"/>
              <a:gd name="T37" fmla="*/ 612 h 692"/>
              <a:gd name="T38" fmla="*/ 134 w 640"/>
              <a:gd name="T39" fmla="*/ 620 h 692"/>
              <a:gd name="T40" fmla="*/ 176 w 640"/>
              <a:gd name="T41" fmla="*/ 630 h 692"/>
              <a:gd name="T42" fmla="*/ 218 w 640"/>
              <a:gd name="T43" fmla="*/ 642 h 692"/>
              <a:gd name="T44" fmla="*/ 260 w 640"/>
              <a:gd name="T45" fmla="*/ 658 h 692"/>
              <a:gd name="T46" fmla="*/ 300 w 640"/>
              <a:gd name="T47" fmla="*/ 674 h 692"/>
              <a:gd name="T48" fmla="*/ 340 w 640"/>
              <a:gd name="T49" fmla="*/ 692 h 692"/>
              <a:gd name="T50" fmla="*/ 340 w 640"/>
              <a:gd name="T51"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692">
                <a:moveTo>
                  <a:pt x="340" y="692"/>
                </a:moveTo>
                <a:lnTo>
                  <a:pt x="640" y="172"/>
                </a:lnTo>
                <a:lnTo>
                  <a:pt x="640" y="172"/>
                </a:lnTo>
                <a:lnTo>
                  <a:pt x="566" y="136"/>
                </a:lnTo>
                <a:lnTo>
                  <a:pt x="492" y="104"/>
                </a:lnTo>
                <a:lnTo>
                  <a:pt x="414" y="74"/>
                </a:lnTo>
                <a:lnTo>
                  <a:pt x="334" y="50"/>
                </a:lnTo>
                <a:lnTo>
                  <a:pt x="294" y="40"/>
                </a:lnTo>
                <a:lnTo>
                  <a:pt x="254" y="32"/>
                </a:lnTo>
                <a:lnTo>
                  <a:pt x="212" y="24"/>
                </a:lnTo>
                <a:lnTo>
                  <a:pt x="170" y="16"/>
                </a:lnTo>
                <a:lnTo>
                  <a:pt x="128" y="10"/>
                </a:lnTo>
                <a:lnTo>
                  <a:pt x="86" y="6"/>
                </a:lnTo>
                <a:lnTo>
                  <a:pt x="44" y="2"/>
                </a:lnTo>
                <a:lnTo>
                  <a:pt x="0" y="0"/>
                </a:lnTo>
                <a:lnTo>
                  <a:pt x="0" y="602"/>
                </a:lnTo>
                <a:lnTo>
                  <a:pt x="0" y="602"/>
                </a:lnTo>
                <a:lnTo>
                  <a:pt x="46" y="606"/>
                </a:lnTo>
                <a:lnTo>
                  <a:pt x="90" y="612"/>
                </a:lnTo>
                <a:lnTo>
                  <a:pt x="134" y="620"/>
                </a:lnTo>
                <a:lnTo>
                  <a:pt x="176" y="630"/>
                </a:lnTo>
                <a:lnTo>
                  <a:pt x="218" y="642"/>
                </a:lnTo>
                <a:lnTo>
                  <a:pt x="260" y="658"/>
                </a:lnTo>
                <a:lnTo>
                  <a:pt x="300" y="674"/>
                </a:lnTo>
                <a:lnTo>
                  <a:pt x="340" y="692"/>
                </a:lnTo>
                <a:lnTo>
                  <a:pt x="340" y="692"/>
                </a:lnTo>
                <a:close/>
              </a:path>
            </a:pathLst>
          </a:custGeom>
          <a:solidFill>
            <a:schemeClr val="accent5"/>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19" name="任意多边形 18"/>
          <p:cNvSpPr/>
          <p:nvPr>
            <p:custDataLst>
              <p:tags r:id="rId13"/>
            </p:custDataLst>
          </p:nvPr>
        </p:nvSpPr>
        <p:spPr bwMode="auto">
          <a:xfrm flipH="1" flipV="1">
            <a:off x="5717540" y="3879850"/>
            <a:ext cx="656590" cy="448945"/>
          </a:xfrm>
          <a:custGeom>
            <a:avLst/>
            <a:gdLst>
              <a:gd name="T0" fmla="*/ 90 w 692"/>
              <a:gd name="T1" fmla="*/ 640 h 640"/>
              <a:gd name="T2" fmla="*/ 692 w 692"/>
              <a:gd name="T3" fmla="*/ 640 h 640"/>
              <a:gd name="T4" fmla="*/ 692 w 692"/>
              <a:gd name="T5" fmla="*/ 640 h 640"/>
              <a:gd name="T6" fmla="*/ 690 w 692"/>
              <a:gd name="T7" fmla="*/ 596 h 640"/>
              <a:gd name="T8" fmla="*/ 686 w 692"/>
              <a:gd name="T9" fmla="*/ 554 h 640"/>
              <a:gd name="T10" fmla="*/ 682 w 692"/>
              <a:gd name="T11" fmla="*/ 512 h 640"/>
              <a:gd name="T12" fmla="*/ 676 w 692"/>
              <a:gd name="T13" fmla="*/ 470 h 640"/>
              <a:gd name="T14" fmla="*/ 668 w 692"/>
              <a:gd name="T15" fmla="*/ 428 h 640"/>
              <a:gd name="T16" fmla="*/ 660 w 692"/>
              <a:gd name="T17" fmla="*/ 386 h 640"/>
              <a:gd name="T18" fmla="*/ 652 w 692"/>
              <a:gd name="T19" fmla="*/ 346 h 640"/>
              <a:gd name="T20" fmla="*/ 640 w 692"/>
              <a:gd name="T21" fmla="*/ 304 h 640"/>
              <a:gd name="T22" fmla="*/ 616 w 692"/>
              <a:gd name="T23" fmla="*/ 226 h 640"/>
              <a:gd name="T24" fmla="*/ 588 w 692"/>
              <a:gd name="T25" fmla="*/ 148 h 640"/>
              <a:gd name="T26" fmla="*/ 556 w 692"/>
              <a:gd name="T27" fmla="*/ 72 h 640"/>
              <a:gd name="T28" fmla="*/ 520 w 692"/>
              <a:gd name="T29" fmla="*/ 0 h 640"/>
              <a:gd name="T30" fmla="*/ 0 w 692"/>
              <a:gd name="T31" fmla="*/ 300 h 640"/>
              <a:gd name="T32" fmla="*/ 0 w 692"/>
              <a:gd name="T33" fmla="*/ 300 h 640"/>
              <a:gd name="T34" fmla="*/ 18 w 692"/>
              <a:gd name="T35" fmla="*/ 340 h 640"/>
              <a:gd name="T36" fmla="*/ 34 w 692"/>
              <a:gd name="T37" fmla="*/ 380 h 640"/>
              <a:gd name="T38" fmla="*/ 50 w 692"/>
              <a:gd name="T39" fmla="*/ 420 h 640"/>
              <a:gd name="T40" fmla="*/ 62 w 692"/>
              <a:gd name="T41" fmla="*/ 462 h 640"/>
              <a:gd name="T42" fmla="*/ 72 w 692"/>
              <a:gd name="T43" fmla="*/ 506 h 640"/>
              <a:gd name="T44" fmla="*/ 80 w 692"/>
              <a:gd name="T45" fmla="*/ 550 h 640"/>
              <a:gd name="T46" fmla="*/ 86 w 692"/>
              <a:gd name="T47" fmla="*/ 594 h 640"/>
              <a:gd name="T48" fmla="*/ 90 w 692"/>
              <a:gd name="T49" fmla="*/ 640 h 640"/>
              <a:gd name="T50" fmla="*/ 90 w 692"/>
              <a:gd name="T51"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92" h="640">
                <a:moveTo>
                  <a:pt x="90" y="640"/>
                </a:moveTo>
                <a:lnTo>
                  <a:pt x="692" y="640"/>
                </a:lnTo>
                <a:lnTo>
                  <a:pt x="692" y="640"/>
                </a:lnTo>
                <a:lnTo>
                  <a:pt x="690" y="596"/>
                </a:lnTo>
                <a:lnTo>
                  <a:pt x="686" y="554"/>
                </a:lnTo>
                <a:lnTo>
                  <a:pt x="682" y="512"/>
                </a:lnTo>
                <a:lnTo>
                  <a:pt x="676" y="470"/>
                </a:lnTo>
                <a:lnTo>
                  <a:pt x="668" y="428"/>
                </a:lnTo>
                <a:lnTo>
                  <a:pt x="660" y="386"/>
                </a:lnTo>
                <a:lnTo>
                  <a:pt x="652" y="346"/>
                </a:lnTo>
                <a:lnTo>
                  <a:pt x="640" y="304"/>
                </a:lnTo>
                <a:lnTo>
                  <a:pt x="616" y="226"/>
                </a:lnTo>
                <a:lnTo>
                  <a:pt x="588" y="148"/>
                </a:lnTo>
                <a:lnTo>
                  <a:pt x="556" y="72"/>
                </a:lnTo>
                <a:lnTo>
                  <a:pt x="520" y="0"/>
                </a:lnTo>
                <a:lnTo>
                  <a:pt x="0" y="300"/>
                </a:lnTo>
                <a:lnTo>
                  <a:pt x="0" y="300"/>
                </a:lnTo>
                <a:lnTo>
                  <a:pt x="18" y="340"/>
                </a:lnTo>
                <a:lnTo>
                  <a:pt x="34" y="380"/>
                </a:lnTo>
                <a:lnTo>
                  <a:pt x="50" y="420"/>
                </a:lnTo>
                <a:lnTo>
                  <a:pt x="62" y="462"/>
                </a:lnTo>
                <a:lnTo>
                  <a:pt x="72" y="506"/>
                </a:lnTo>
                <a:lnTo>
                  <a:pt x="80" y="550"/>
                </a:lnTo>
                <a:lnTo>
                  <a:pt x="86" y="594"/>
                </a:lnTo>
                <a:lnTo>
                  <a:pt x="90" y="640"/>
                </a:lnTo>
                <a:lnTo>
                  <a:pt x="90" y="640"/>
                </a:lnTo>
                <a:close/>
              </a:path>
            </a:pathLst>
          </a:custGeom>
          <a:solidFill>
            <a:schemeClr val="bg1">
              <a:lumMod val="95000"/>
            </a:schemeClr>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20" name="任意多边形 19"/>
          <p:cNvSpPr/>
          <p:nvPr>
            <p:custDataLst>
              <p:tags r:id="rId14"/>
            </p:custDataLst>
          </p:nvPr>
        </p:nvSpPr>
        <p:spPr bwMode="auto">
          <a:xfrm flipH="1" flipV="1">
            <a:off x="5926455" y="4123690"/>
            <a:ext cx="730250" cy="728345"/>
          </a:xfrm>
          <a:custGeom>
            <a:avLst/>
            <a:gdLst>
              <a:gd name="T0" fmla="*/ 250 w 770"/>
              <a:gd name="T1" fmla="*/ 768 h 768"/>
              <a:gd name="T2" fmla="*/ 770 w 770"/>
              <a:gd name="T3" fmla="*/ 468 h 768"/>
              <a:gd name="T4" fmla="*/ 770 w 770"/>
              <a:gd name="T5" fmla="*/ 468 h 768"/>
              <a:gd name="T6" fmla="*/ 722 w 770"/>
              <a:gd name="T7" fmla="*/ 398 h 768"/>
              <a:gd name="T8" fmla="*/ 672 w 770"/>
              <a:gd name="T9" fmla="*/ 332 h 768"/>
              <a:gd name="T10" fmla="*/ 618 w 770"/>
              <a:gd name="T11" fmla="*/ 268 h 768"/>
              <a:gd name="T12" fmla="*/ 562 w 770"/>
              <a:gd name="T13" fmla="*/ 208 h 768"/>
              <a:gd name="T14" fmla="*/ 500 w 770"/>
              <a:gd name="T15" fmla="*/ 150 h 768"/>
              <a:gd name="T16" fmla="*/ 438 w 770"/>
              <a:gd name="T17" fmla="*/ 96 h 768"/>
              <a:gd name="T18" fmla="*/ 370 w 770"/>
              <a:gd name="T19" fmla="*/ 46 h 768"/>
              <a:gd name="T20" fmla="*/ 300 w 770"/>
              <a:gd name="T21" fmla="*/ 0 h 768"/>
              <a:gd name="T22" fmla="*/ 0 w 770"/>
              <a:gd name="T23" fmla="*/ 520 h 768"/>
              <a:gd name="T24" fmla="*/ 0 w 770"/>
              <a:gd name="T25" fmla="*/ 520 h 768"/>
              <a:gd name="T26" fmla="*/ 36 w 770"/>
              <a:gd name="T27" fmla="*/ 546 h 768"/>
              <a:gd name="T28" fmla="*/ 72 w 770"/>
              <a:gd name="T29" fmla="*/ 572 h 768"/>
              <a:gd name="T30" fmla="*/ 106 w 770"/>
              <a:gd name="T31" fmla="*/ 602 h 768"/>
              <a:gd name="T32" fmla="*/ 138 w 770"/>
              <a:gd name="T33" fmla="*/ 632 h 768"/>
              <a:gd name="T34" fmla="*/ 168 w 770"/>
              <a:gd name="T35" fmla="*/ 664 h 768"/>
              <a:gd name="T36" fmla="*/ 196 w 770"/>
              <a:gd name="T37" fmla="*/ 698 h 768"/>
              <a:gd name="T38" fmla="*/ 224 w 770"/>
              <a:gd name="T39" fmla="*/ 732 h 768"/>
              <a:gd name="T40" fmla="*/ 250 w 770"/>
              <a:gd name="T41" fmla="*/ 768 h 768"/>
              <a:gd name="T42" fmla="*/ 250 w 770"/>
              <a:gd name="T43" fmla="*/ 76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0" h="768">
                <a:moveTo>
                  <a:pt x="250" y="768"/>
                </a:moveTo>
                <a:lnTo>
                  <a:pt x="770" y="468"/>
                </a:lnTo>
                <a:lnTo>
                  <a:pt x="770" y="468"/>
                </a:lnTo>
                <a:lnTo>
                  <a:pt x="722" y="398"/>
                </a:lnTo>
                <a:lnTo>
                  <a:pt x="672" y="332"/>
                </a:lnTo>
                <a:lnTo>
                  <a:pt x="618" y="268"/>
                </a:lnTo>
                <a:lnTo>
                  <a:pt x="562" y="208"/>
                </a:lnTo>
                <a:lnTo>
                  <a:pt x="500" y="150"/>
                </a:lnTo>
                <a:lnTo>
                  <a:pt x="438" y="96"/>
                </a:lnTo>
                <a:lnTo>
                  <a:pt x="370" y="46"/>
                </a:lnTo>
                <a:lnTo>
                  <a:pt x="300" y="0"/>
                </a:lnTo>
                <a:lnTo>
                  <a:pt x="0" y="520"/>
                </a:lnTo>
                <a:lnTo>
                  <a:pt x="0" y="520"/>
                </a:lnTo>
                <a:lnTo>
                  <a:pt x="36" y="546"/>
                </a:lnTo>
                <a:lnTo>
                  <a:pt x="72" y="572"/>
                </a:lnTo>
                <a:lnTo>
                  <a:pt x="106" y="602"/>
                </a:lnTo>
                <a:lnTo>
                  <a:pt x="138" y="632"/>
                </a:lnTo>
                <a:lnTo>
                  <a:pt x="168" y="664"/>
                </a:lnTo>
                <a:lnTo>
                  <a:pt x="196" y="698"/>
                </a:lnTo>
                <a:lnTo>
                  <a:pt x="224" y="732"/>
                </a:lnTo>
                <a:lnTo>
                  <a:pt x="250" y="768"/>
                </a:lnTo>
                <a:lnTo>
                  <a:pt x="250" y="768"/>
                </a:lnTo>
                <a:close/>
              </a:path>
            </a:pathLst>
          </a:custGeom>
          <a:solidFill>
            <a:schemeClr val="bg1">
              <a:lumMod val="95000"/>
            </a:schemeClr>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21" name="任意多边形 20"/>
          <p:cNvSpPr/>
          <p:nvPr>
            <p:custDataLst>
              <p:tags r:id="rId15"/>
            </p:custDataLst>
          </p:nvPr>
        </p:nvSpPr>
        <p:spPr bwMode="auto">
          <a:xfrm flipH="1" flipV="1">
            <a:off x="7830820" y="3721735"/>
            <a:ext cx="656590" cy="607060"/>
          </a:xfrm>
          <a:custGeom>
            <a:avLst/>
            <a:gdLst>
              <a:gd name="T0" fmla="*/ 692 w 692"/>
              <a:gd name="T1" fmla="*/ 300 h 640"/>
              <a:gd name="T2" fmla="*/ 172 w 692"/>
              <a:gd name="T3" fmla="*/ 0 h 640"/>
              <a:gd name="T4" fmla="*/ 172 w 692"/>
              <a:gd name="T5" fmla="*/ 0 h 640"/>
              <a:gd name="T6" fmla="*/ 136 w 692"/>
              <a:gd name="T7" fmla="*/ 72 h 640"/>
              <a:gd name="T8" fmla="*/ 104 w 692"/>
              <a:gd name="T9" fmla="*/ 148 h 640"/>
              <a:gd name="T10" fmla="*/ 76 w 692"/>
              <a:gd name="T11" fmla="*/ 226 h 640"/>
              <a:gd name="T12" fmla="*/ 52 w 692"/>
              <a:gd name="T13" fmla="*/ 304 h 640"/>
              <a:gd name="T14" fmla="*/ 40 w 692"/>
              <a:gd name="T15" fmla="*/ 346 h 640"/>
              <a:gd name="T16" fmla="*/ 32 w 692"/>
              <a:gd name="T17" fmla="*/ 386 h 640"/>
              <a:gd name="T18" fmla="*/ 24 w 692"/>
              <a:gd name="T19" fmla="*/ 428 h 640"/>
              <a:gd name="T20" fmla="*/ 16 w 692"/>
              <a:gd name="T21" fmla="*/ 470 h 640"/>
              <a:gd name="T22" fmla="*/ 10 w 692"/>
              <a:gd name="T23" fmla="*/ 512 h 640"/>
              <a:gd name="T24" fmla="*/ 6 w 692"/>
              <a:gd name="T25" fmla="*/ 554 h 640"/>
              <a:gd name="T26" fmla="*/ 2 w 692"/>
              <a:gd name="T27" fmla="*/ 596 h 640"/>
              <a:gd name="T28" fmla="*/ 0 w 692"/>
              <a:gd name="T29" fmla="*/ 640 h 640"/>
              <a:gd name="T30" fmla="*/ 602 w 692"/>
              <a:gd name="T31" fmla="*/ 640 h 640"/>
              <a:gd name="T32" fmla="*/ 602 w 692"/>
              <a:gd name="T33" fmla="*/ 640 h 640"/>
              <a:gd name="T34" fmla="*/ 606 w 692"/>
              <a:gd name="T35" fmla="*/ 594 h 640"/>
              <a:gd name="T36" fmla="*/ 612 w 692"/>
              <a:gd name="T37" fmla="*/ 550 h 640"/>
              <a:gd name="T38" fmla="*/ 620 w 692"/>
              <a:gd name="T39" fmla="*/ 506 h 640"/>
              <a:gd name="T40" fmla="*/ 630 w 692"/>
              <a:gd name="T41" fmla="*/ 462 h 640"/>
              <a:gd name="T42" fmla="*/ 642 w 692"/>
              <a:gd name="T43" fmla="*/ 420 h 640"/>
              <a:gd name="T44" fmla="*/ 658 w 692"/>
              <a:gd name="T45" fmla="*/ 380 h 640"/>
              <a:gd name="T46" fmla="*/ 674 w 692"/>
              <a:gd name="T47" fmla="*/ 340 h 640"/>
              <a:gd name="T48" fmla="*/ 692 w 692"/>
              <a:gd name="T49" fmla="*/ 300 h 640"/>
              <a:gd name="T50" fmla="*/ 692 w 692"/>
              <a:gd name="T51" fmla="*/ 30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92" h="640">
                <a:moveTo>
                  <a:pt x="692" y="300"/>
                </a:moveTo>
                <a:lnTo>
                  <a:pt x="172" y="0"/>
                </a:lnTo>
                <a:lnTo>
                  <a:pt x="172" y="0"/>
                </a:lnTo>
                <a:lnTo>
                  <a:pt x="136" y="72"/>
                </a:lnTo>
                <a:lnTo>
                  <a:pt x="104" y="148"/>
                </a:lnTo>
                <a:lnTo>
                  <a:pt x="76" y="226"/>
                </a:lnTo>
                <a:lnTo>
                  <a:pt x="52" y="304"/>
                </a:lnTo>
                <a:lnTo>
                  <a:pt x="40" y="346"/>
                </a:lnTo>
                <a:lnTo>
                  <a:pt x="32" y="386"/>
                </a:lnTo>
                <a:lnTo>
                  <a:pt x="24" y="428"/>
                </a:lnTo>
                <a:lnTo>
                  <a:pt x="16" y="470"/>
                </a:lnTo>
                <a:lnTo>
                  <a:pt x="10" y="512"/>
                </a:lnTo>
                <a:lnTo>
                  <a:pt x="6" y="554"/>
                </a:lnTo>
                <a:lnTo>
                  <a:pt x="2" y="596"/>
                </a:lnTo>
                <a:lnTo>
                  <a:pt x="0" y="640"/>
                </a:lnTo>
                <a:lnTo>
                  <a:pt x="602" y="640"/>
                </a:lnTo>
                <a:lnTo>
                  <a:pt x="602" y="640"/>
                </a:lnTo>
                <a:lnTo>
                  <a:pt x="606" y="594"/>
                </a:lnTo>
                <a:lnTo>
                  <a:pt x="612" y="550"/>
                </a:lnTo>
                <a:lnTo>
                  <a:pt x="620" y="506"/>
                </a:lnTo>
                <a:lnTo>
                  <a:pt x="630" y="462"/>
                </a:lnTo>
                <a:lnTo>
                  <a:pt x="642" y="420"/>
                </a:lnTo>
                <a:lnTo>
                  <a:pt x="658" y="380"/>
                </a:lnTo>
                <a:lnTo>
                  <a:pt x="674" y="340"/>
                </a:lnTo>
                <a:lnTo>
                  <a:pt x="692" y="300"/>
                </a:lnTo>
                <a:lnTo>
                  <a:pt x="692" y="300"/>
                </a:lnTo>
                <a:close/>
              </a:path>
            </a:pathLst>
          </a:custGeom>
          <a:solidFill>
            <a:schemeClr val="accent5"/>
          </a:solidFill>
          <a:ln w="3175">
            <a:solidFill>
              <a:schemeClr val="bg1"/>
            </a:solidFill>
            <a:round/>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22" name="任意多边形 21"/>
          <p:cNvSpPr/>
          <p:nvPr>
            <p:custDataLst>
              <p:tags r:id="rId16"/>
            </p:custDataLst>
          </p:nvPr>
        </p:nvSpPr>
        <p:spPr bwMode="auto">
          <a:xfrm flipH="1" flipV="1">
            <a:off x="7548245" y="4123690"/>
            <a:ext cx="730250" cy="728345"/>
          </a:xfrm>
          <a:custGeom>
            <a:avLst/>
            <a:gdLst>
              <a:gd name="T0" fmla="*/ 770 w 770"/>
              <a:gd name="T1" fmla="*/ 520 h 768"/>
              <a:gd name="T2" fmla="*/ 470 w 770"/>
              <a:gd name="T3" fmla="*/ 0 h 768"/>
              <a:gd name="T4" fmla="*/ 470 w 770"/>
              <a:gd name="T5" fmla="*/ 0 h 768"/>
              <a:gd name="T6" fmla="*/ 400 w 770"/>
              <a:gd name="T7" fmla="*/ 46 h 768"/>
              <a:gd name="T8" fmla="*/ 332 w 770"/>
              <a:gd name="T9" fmla="*/ 96 h 768"/>
              <a:gd name="T10" fmla="*/ 270 w 770"/>
              <a:gd name="T11" fmla="*/ 150 h 768"/>
              <a:gd name="T12" fmla="*/ 208 w 770"/>
              <a:gd name="T13" fmla="*/ 208 h 768"/>
              <a:gd name="T14" fmla="*/ 152 w 770"/>
              <a:gd name="T15" fmla="*/ 268 h 768"/>
              <a:gd name="T16" fmla="*/ 98 w 770"/>
              <a:gd name="T17" fmla="*/ 332 h 768"/>
              <a:gd name="T18" fmla="*/ 48 w 770"/>
              <a:gd name="T19" fmla="*/ 398 h 768"/>
              <a:gd name="T20" fmla="*/ 0 w 770"/>
              <a:gd name="T21" fmla="*/ 468 h 768"/>
              <a:gd name="T22" fmla="*/ 520 w 770"/>
              <a:gd name="T23" fmla="*/ 768 h 768"/>
              <a:gd name="T24" fmla="*/ 520 w 770"/>
              <a:gd name="T25" fmla="*/ 768 h 768"/>
              <a:gd name="T26" fmla="*/ 546 w 770"/>
              <a:gd name="T27" fmla="*/ 732 h 768"/>
              <a:gd name="T28" fmla="*/ 574 w 770"/>
              <a:gd name="T29" fmla="*/ 698 h 768"/>
              <a:gd name="T30" fmla="*/ 602 w 770"/>
              <a:gd name="T31" fmla="*/ 664 h 768"/>
              <a:gd name="T32" fmla="*/ 632 w 770"/>
              <a:gd name="T33" fmla="*/ 632 h 768"/>
              <a:gd name="T34" fmla="*/ 664 w 770"/>
              <a:gd name="T35" fmla="*/ 602 h 768"/>
              <a:gd name="T36" fmla="*/ 698 w 770"/>
              <a:gd name="T37" fmla="*/ 572 h 768"/>
              <a:gd name="T38" fmla="*/ 734 w 770"/>
              <a:gd name="T39" fmla="*/ 546 h 768"/>
              <a:gd name="T40" fmla="*/ 770 w 770"/>
              <a:gd name="T41" fmla="*/ 520 h 768"/>
              <a:gd name="T42" fmla="*/ 770 w 770"/>
              <a:gd name="T43" fmla="*/ 52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0" h="768">
                <a:moveTo>
                  <a:pt x="770" y="520"/>
                </a:moveTo>
                <a:lnTo>
                  <a:pt x="470" y="0"/>
                </a:lnTo>
                <a:lnTo>
                  <a:pt x="470" y="0"/>
                </a:lnTo>
                <a:lnTo>
                  <a:pt x="400" y="46"/>
                </a:lnTo>
                <a:lnTo>
                  <a:pt x="332" y="96"/>
                </a:lnTo>
                <a:lnTo>
                  <a:pt x="270" y="150"/>
                </a:lnTo>
                <a:lnTo>
                  <a:pt x="208" y="208"/>
                </a:lnTo>
                <a:lnTo>
                  <a:pt x="152" y="268"/>
                </a:lnTo>
                <a:lnTo>
                  <a:pt x="98" y="332"/>
                </a:lnTo>
                <a:lnTo>
                  <a:pt x="48" y="398"/>
                </a:lnTo>
                <a:lnTo>
                  <a:pt x="0" y="468"/>
                </a:lnTo>
                <a:lnTo>
                  <a:pt x="520" y="768"/>
                </a:lnTo>
                <a:lnTo>
                  <a:pt x="520" y="768"/>
                </a:lnTo>
                <a:lnTo>
                  <a:pt x="546" y="732"/>
                </a:lnTo>
                <a:lnTo>
                  <a:pt x="574" y="698"/>
                </a:lnTo>
                <a:lnTo>
                  <a:pt x="602" y="664"/>
                </a:lnTo>
                <a:lnTo>
                  <a:pt x="632" y="632"/>
                </a:lnTo>
                <a:lnTo>
                  <a:pt x="664" y="602"/>
                </a:lnTo>
                <a:lnTo>
                  <a:pt x="698" y="572"/>
                </a:lnTo>
                <a:lnTo>
                  <a:pt x="734" y="546"/>
                </a:lnTo>
                <a:lnTo>
                  <a:pt x="770" y="520"/>
                </a:lnTo>
                <a:lnTo>
                  <a:pt x="770" y="520"/>
                </a:lnTo>
                <a:close/>
              </a:path>
            </a:pathLst>
          </a:custGeom>
          <a:solidFill>
            <a:schemeClr val="accent5"/>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23" name="任意多边形 22"/>
          <p:cNvSpPr/>
          <p:nvPr>
            <p:custDataLst>
              <p:tags r:id="rId17"/>
            </p:custDataLst>
          </p:nvPr>
        </p:nvSpPr>
        <p:spPr bwMode="auto">
          <a:xfrm flipH="1" flipV="1">
            <a:off x="7148195" y="4404360"/>
            <a:ext cx="607060" cy="656590"/>
          </a:xfrm>
          <a:custGeom>
            <a:avLst/>
            <a:gdLst>
              <a:gd name="T0" fmla="*/ 640 w 640"/>
              <a:gd name="T1" fmla="*/ 602 h 692"/>
              <a:gd name="T2" fmla="*/ 640 w 640"/>
              <a:gd name="T3" fmla="*/ 0 h 692"/>
              <a:gd name="T4" fmla="*/ 640 w 640"/>
              <a:gd name="T5" fmla="*/ 0 h 692"/>
              <a:gd name="T6" fmla="*/ 596 w 640"/>
              <a:gd name="T7" fmla="*/ 2 h 692"/>
              <a:gd name="T8" fmla="*/ 554 w 640"/>
              <a:gd name="T9" fmla="*/ 6 h 692"/>
              <a:gd name="T10" fmla="*/ 512 w 640"/>
              <a:gd name="T11" fmla="*/ 10 h 692"/>
              <a:gd name="T12" fmla="*/ 470 w 640"/>
              <a:gd name="T13" fmla="*/ 16 h 692"/>
              <a:gd name="T14" fmla="*/ 428 w 640"/>
              <a:gd name="T15" fmla="*/ 24 h 692"/>
              <a:gd name="T16" fmla="*/ 386 w 640"/>
              <a:gd name="T17" fmla="*/ 32 h 692"/>
              <a:gd name="T18" fmla="*/ 346 w 640"/>
              <a:gd name="T19" fmla="*/ 40 h 692"/>
              <a:gd name="T20" fmla="*/ 306 w 640"/>
              <a:gd name="T21" fmla="*/ 50 h 692"/>
              <a:gd name="T22" fmla="*/ 226 w 640"/>
              <a:gd name="T23" fmla="*/ 74 h 692"/>
              <a:gd name="T24" fmla="*/ 148 w 640"/>
              <a:gd name="T25" fmla="*/ 104 h 692"/>
              <a:gd name="T26" fmla="*/ 74 w 640"/>
              <a:gd name="T27" fmla="*/ 136 h 692"/>
              <a:gd name="T28" fmla="*/ 0 w 640"/>
              <a:gd name="T29" fmla="*/ 172 h 692"/>
              <a:gd name="T30" fmla="*/ 300 w 640"/>
              <a:gd name="T31" fmla="*/ 692 h 692"/>
              <a:gd name="T32" fmla="*/ 300 w 640"/>
              <a:gd name="T33" fmla="*/ 692 h 692"/>
              <a:gd name="T34" fmla="*/ 340 w 640"/>
              <a:gd name="T35" fmla="*/ 674 h 692"/>
              <a:gd name="T36" fmla="*/ 380 w 640"/>
              <a:gd name="T37" fmla="*/ 658 h 692"/>
              <a:gd name="T38" fmla="*/ 422 w 640"/>
              <a:gd name="T39" fmla="*/ 642 h 692"/>
              <a:gd name="T40" fmla="*/ 464 w 640"/>
              <a:gd name="T41" fmla="*/ 630 h 692"/>
              <a:gd name="T42" fmla="*/ 506 w 640"/>
              <a:gd name="T43" fmla="*/ 620 h 692"/>
              <a:gd name="T44" fmla="*/ 550 w 640"/>
              <a:gd name="T45" fmla="*/ 612 h 692"/>
              <a:gd name="T46" fmla="*/ 594 w 640"/>
              <a:gd name="T47" fmla="*/ 606 h 692"/>
              <a:gd name="T48" fmla="*/ 640 w 640"/>
              <a:gd name="T49" fmla="*/ 602 h 692"/>
              <a:gd name="T50" fmla="*/ 640 w 640"/>
              <a:gd name="T51" fmla="*/ 60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692">
                <a:moveTo>
                  <a:pt x="640" y="602"/>
                </a:moveTo>
                <a:lnTo>
                  <a:pt x="640" y="0"/>
                </a:lnTo>
                <a:lnTo>
                  <a:pt x="640" y="0"/>
                </a:lnTo>
                <a:lnTo>
                  <a:pt x="596" y="2"/>
                </a:lnTo>
                <a:lnTo>
                  <a:pt x="554" y="6"/>
                </a:lnTo>
                <a:lnTo>
                  <a:pt x="512" y="10"/>
                </a:lnTo>
                <a:lnTo>
                  <a:pt x="470" y="16"/>
                </a:lnTo>
                <a:lnTo>
                  <a:pt x="428" y="24"/>
                </a:lnTo>
                <a:lnTo>
                  <a:pt x="386" y="32"/>
                </a:lnTo>
                <a:lnTo>
                  <a:pt x="346" y="40"/>
                </a:lnTo>
                <a:lnTo>
                  <a:pt x="306" y="50"/>
                </a:lnTo>
                <a:lnTo>
                  <a:pt x="226" y="74"/>
                </a:lnTo>
                <a:lnTo>
                  <a:pt x="148" y="104"/>
                </a:lnTo>
                <a:lnTo>
                  <a:pt x="74" y="136"/>
                </a:lnTo>
                <a:lnTo>
                  <a:pt x="0" y="172"/>
                </a:lnTo>
                <a:lnTo>
                  <a:pt x="300" y="692"/>
                </a:lnTo>
                <a:lnTo>
                  <a:pt x="300" y="692"/>
                </a:lnTo>
                <a:lnTo>
                  <a:pt x="340" y="674"/>
                </a:lnTo>
                <a:lnTo>
                  <a:pt x="380" y="658"/>
                </a:lnTo>
                <a:lnTo>
                  <a:pt x="422" y="642"/>
                </a:lnTo>
                <a:lnTo>
                  <a:pt x="464" y="630"/>
                </a:lnTo>
                <a:lnTo>
                  <a:pt x="506" y="620"/>
                </a:lnTo>
                <a:lnTo>
                  <a:pt x="550" y="612"/>
                </a:lnTo>
                <a:lnTo>
                  <a:pt x="594" y="606"/>
                </a:lnTo>
                <a:lnTo>
                  <a:pt x="640" y="602"/>
                </a:lnTo>
                <a:lnTo>
                  <a:pt x="640" y="602"/>
                </a:lnTo>
                <a:close/>
              </a:path>
            </a:pathLst>
          </a:custGeom>
          <a:solidFill>
            <a:schemeClr val="accent5"/>
          </a:solidFill>
          <a:ln w="3175">
            <a:solidFill>
              <a:schemeClr val="bg1"/>
            </a:solidFill>
          </a:ln>
        </p:spPr>
        <p:txBody>
          <a:bodyPr wrap="square" lIns="91440" tIns="45720" rIns="91440" bIns="45720" anchor="ctr">
            <a:normAutofit/>
          </a:bodyPr>
          <a:lstStyle/>
          <a:p>
            <a:pPr algn="ctr"/>
            <a:endParaRPr>
              <a:latin typeface="Arial" panose="020B0604020202020204" pitchFamily="34" charset="0"/>
              <a:sym typeface="Arial" panose="020B0604020202020204" pitchFamily="34" charset="0"/>
            </a:endParaRPr>
          </a:p>
        </p:txBody>
      </p:sp>
      <p:sp>
        <p:nvSpPr>
          <p:cNvPr id="24" name="文本框 23"/>
          <p:cNvSpPr txBox="1"/>
          <p:nvPr>
            <p:custDataLst>
              <p:tags r:id="rId18"/>
            </p:custDataLst>
          </p:nvPr>
        </p:nvSpPr>
        <p:spPr>
          <a:xfrm>
            <a:off x="3846195" y="3093085"/>
            <a:ext cx="4273550" cy="752475"/>
          </a:xfrm>
          <a:prstGeom prst="rect">
            <a:avLst/>
          </a:prstGeom>
          <a:noFill/>
        </p:spPr>
        <p:txBody>
          <a:bodyPr wrap="square" lIns="91440" tIns="45720" rIns="91440" bIns="45720" anchor="ctr" anchorCtr="0"/>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gn="ctr">
              <a:lnSpc>
                <a:spcPct val="100000"/>
              </a:lnSpc>
            </a:pPr>
            <a:r>
              <a:rPr lang="zh-CN" altLang="en-US" sz="2000" b="1">
                <a:solidFill>
                  <a:schemeClr val="tx1">
                    <a:lumMod val="75000"/>
                    <a:lumOff val="25000"/>
                  </a:schemeClr>
                </a:solidFill>
                <a:uFillTx/>
                <a:latin typeface="Arial" panose="020B0604020202020204" pitchFamily="34" charset="0"/>
                <a:ea typeface="微软雅黑" panose="020B0503020204020204" charset="-122"/>
                <a:cs typeface="+mj-cs"/>
                <a:sym typeface="Arial" panose="020B0604020202020204" pitchFamily="34" charset="0"/>
              </a:rPr>
              <a:t>资本主义经济危机爆发的根本原因</a:t>
            </a:r>
            <a:endParaRPr lang="zh-CN" altLang="en-US" sz="2000" b="1">
              <a:solidFill>
                <a:schemeClr val="tx1">
                  <a:lumMod val="75000"/>
                  <a:lumOff val="25000"/>
                </a:schemeClr>
              </a:solidFill>
              <a:uFillTx/>
              <a:latin typeface="Arial" panose="020B0604020202020204" pitchFamily="34" charset="0"/>
              <a:ea typeface="微软雅黑" panose="020B0503020204020204" charset="-122"/>
              <a:cs typeface="+mj-cs"/>
              <a:sym typeface="Arial" panose="020B0604020202020204" pitchFamily="34" charset="0"/>
            </a:endParaRPr>
          </a:p>
          <a:p>
            <a:pPr algn="ctr">
              <a:lnSpc>
                <a:spcPct val="100000"/>
              </a:lnSpc>
            </a:pPr>
            <a:r>
              <a:rPr lang="zh-CN" altLang="en-US" sz="2000" b="1">
                <a:solidFill>
                  <a:schemeClr val="tx1">
                    <a:lumMod val="75000"/>
                    <a:lumOff val="25000"/>
                  </a:schemeClr>
                </a:solidFill>
                <a:uFillTx/>
                <a:latin typeface="Arial" panose="020B0604020202020204" pitchFamily="34" charset="0"/>
                <a:ea typeface="微软雅黑" panose="020B0503020204020204" charset="-122"/>
                <a:cs typeface="+mj-cs"/>
                <a:sym typeface="Arial" panose="020B0604020202020204" pitchFamily="34" charset="0"/>
              </a:rPr>
              <a:t>（资本主义的基本矛盾）</a:t>
            </a:r>
            <a:endParaRPr lang="zh-CN" altLang="en-US" sz="2000" b="1">
              <a:solidFill>
                <a:schemeClr val="tx1">
                  <a:lumMod val="75000"/>
                  <a:lumOff val="25000"/>
                </a:schemeClr>
              </a:solidFill>
              <a:uFillTx/>
              <a:latin typeface="Arial" panose="020B0604020202020204" pitchFamily="34" charset="0"/>
              <a:ea typeface="微软雅黑" panose="020B0503020204020204" charset="-122"/>
              <a:cs typeface="+mj-cs"/>
              <a:sym typeface="Arial" panose="020B0604020202020204" pitchFamily="34" charset="0"/>
            </a:endParaRPr>
          </a:p>
        </p:txBody>
      </p:sp>
      <p:sp>
        <p:nvSpPr>
          <p:cNvPr id="41" name="文本框 40"/>
          <p:cNvSpPr txBox="1"/>
          <p:nvPr>
            <p:custDataLst>
              <p:tags r:id="rId19"/>
            </p:custDataLst>
          </p:nvPr>
        </p:nvSpPr>
        <p:spPr>
          <a:xfrm>
            <a:off x="262255" y="2750820"/>
            <a:ext cx="2973705" cy="1888490"/>
          </a:xfrm>
          <a:prstGeom prst="rect">
            <a:avLst/>
          </a:prstGeom>
          <a:noFill/>
        </p:spPr>
        <p:txBody>
          <a:bodyPr wrap="square" lIns="91440" tIns="45720" rIns="91440" bIns="45720" anchor="b" anchorCtr="0"/>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gn="r">
              <a:lnSpc>
                <a:spcPct val="100000"/>
              </a:lnSpc>
            </a:pPr>
            <a:r>
              <a:rPr lang="zh-CN" altLang="en-US" sz="2400" b="1" spc="100">
                <a:solidFill>
                  <a:schemeClr val="accent2"/>
                </a:solidFill>
                <a:uFillTx/>
                <a:latin typeface="Arial" panose="020B0604020202020204" pitchFamily="34" charset="0"/>
                <a:ea typeface="微软雅黑" panose="020B0503020204020204" charset="-122"/>
                <a:cs typeface="+mj-cs"/>
                <a:sym typeface="Arial" panose="020B0604020202020204" pitchFamily="34" charset="0"/>
              </a:rPr>
              <a:t>生产无限扩大的趋势与劳动人民有支付能力的需求相对缩小的矛盾</a:t>
            </a:r>
            <a:endParaRPr lang="zh-CN" altLang="en-US" sz="2400" b="1" spc="100">
              <a:solidFill>
                <a:schemeClr val="accent2"/>
              </a:solidFill>
              <a:uFillTx/>
              <a:latin typeface="Arial" panose="020B0604020202020204" pitchFamily="34" charset="0"/>
              <a:ea typeface="微软雅黑" panose="020B0503020204020204" charset="-122"/>
              <a:cs typeface="+mj-cs"/>
              <a:sym typeface="Arial" panose="020B0604020202020204" pitchFamily="34" charset="0"/>
            </a:endParaRPr>
          </a:p>
        </p:txBody>
      </p:sp>
      <p:sp>
        <p:nvSpPr>
          <p:cNvPr id="48" name="文本框 47"/>
          <p:cNvSpPr txBox="1"/>
          <p:nvPr>
            <p:custDataLst>
              <p:tags r:id="rId20"/>
            </p:custDataLst>
          </p:nvPr>
        </p:nvSpPr>
        <p:spPr>
          <a:xfrm>
            <a:off x="9010015" y="2317750"/>
            <a:ext cx="2973705" cy="1579245"/>
          </a:xfrm>
          <a:prstGeom prst="rect">
            <a:avLst/>
          </a:prstGeom>
          <a:noFill/>
        </p:spPr>
        <p:txBody>
          <a:bodyPr wrap="square" lIns="91440" tIns="45720" rIns="91440" bIns="45720" anchor="b" anchorCtr="0"/>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00000"/>
              </a:lnSpc>
            </a:pPr>
            <a:r>
              <a:rPr lang="zh-CN" altLang="en-US" sz="2400" b="1" spc="100">
                <a:solidFill>
                  <a:schemeClr val="accent5"/>
                </a:solidFill>
                <a:uFillTx/>
                <a:latin typeface="Arial" panose="020B0604020202020204" pitchFamily="34" charset="0"/>
                <a:ea typeface="微软雅黑" panose="020B0503020204020204" charset="-122"/>
                <a:cs typeface="+mj-cs"/>
                <a:sym typeface="Arial" panose="020B0604020202020204" pitchFamily="34" charset="0"/>
              </a:rPr>
              <a:t>单个企业内部的有组织性和整个社会生产的无政府状态之间的矛盾</a:t>
            </a:r>
            <a:endParaRPr lang="zh-CN" altLang="en-US" sz="2400" b="1" spc="100">
              <a:solidFill>
                <a:schemeClr val="accent5"/>
              </a:solidFill>
              <a:uFillTx/>
              <a:latin typeface="Arial" panose="020B0604020202020204" pitchFamily="34" charset="0"/>
              <a:ea typeface="微软雅黑" panose="020B0503020204020204" charset="-122"/>
              <a:cs typeface="+mj-cs"/>
              <a:sym typeface="Arial" panose="020B0604020202020204" pitchFamily="34" charset="0"/>
            </a:endParaRPr>
          </a:p>
        </p:txBody>
      </p:sp>
      <p:sp>
        <p:nvSpPr>
          <p:cNvPr id="25" name="文本框 24"/>
          <p:cNvSpPr txBox="1"/>
          <p:nvPr>
            <p:custDataLst>
              <p:tags r:id="rId21"/>
            </p:custDataLst>
          </p:nvPr>
        </p:nvSpPr>
        <p:spPr>
          <a:xfrm>
            <a:off x="3448685" y="3964940"/>
            <a:ext cx="611505" cy="645160"/>
          </a:xfrm>
          <a:prstGeom prst="rect">
            <a:avLst/>
          </a:prstGeom>
          <a:noFill/>
        </p:spPr>
        <p:txBody>
          <a:bodyPr wrap="square" rtlCol="0">
            <a:spAutoFit/>
          </a:bodyPr>
          <a:p>
            <a:pPr algn="ctr"/>
            <a:r>
              <a:rPr lang="zh-CN" sz="3600" b="1">
                <a:solidFill>
                  <a:schemeClr val="bg1"/>
                </a:solidFill>
                <a:latin typeface="黑体" panose="02010609060101010101" charset="-122"/>
                <a:ea typeface="黑体" panose="02010609060101010101" charset="-122"/>
                <a:cs typeface="黑体" panose="02010609060101010101" charset="-122"/>
              </a:rPr>
              <a:t>①</a:t>
            </a:r>
            <a:endParaRPr lang="zh-CN" sz="3600" b="1">
              <a:solidFill>
                <a:schemeClr val="bg1"/>
              </a:solidFill>
              <a:latin typeface="黑体" panose="02010609060101010101" charset="-122"/>
              <a:ea typeface="黑体" panose="02010609060101010101" charset="-122"/>
              <a:cs typeface="黑体" panose="02010609060101010101" charset="-122"/>
            </a:endParaRPr>
          </a:p>
        </p:txBody>
      </p:sp>
      <p:sp>
        <p:nvSpPr>
          <p:cNvPr id="26" name="文本框 25"/>
          <p:cNvSpPr txBox="1"/>
          <p:nvPr>
            <p:custDataLst>
              <p:tags r:id="rId22"/>
            </p:custDataLst>
          </p:nvPr>
        </p:nvSpPr>
        <p:spPr>
          <a:xfrm>
            <a:off x="7869555" y="2675255"/>
            <a:ext cx="611505" cy="645160"/>
          </a:xfrm>
          <a:prstGeom prst="rect">
            <a:avLst/>
          </a:prstGeom>
          <a:noFill/>
        </p:spPr>
        <p:txBody>
          <a:bodyPr wrap="square" rtlCol="0">
            <a:spAutoFit/>
          </a:bodyPr>
          <a:p>
            <a:pPr algn="ctr"/>
            <a:r>
              <a:rPr lang="zh-CN" sz="3600" b="1">
                <a:solidFill>
                  <a:schemeClr val="bg1"/>
                </a:solidFill>
                <a:latin typeface="黑体" panose="02010609060101010101" charset="-122"/>
                <a:ea typeface="黑体" panose="02010609060101010101" charset="-122"/>
                <a:cs typeface="黑体" panose="02010609060101010101" charset="-122"/>
              </a:rPr>
              <a:t>②</a:t>
            </a:r>
            <a:endParaRPr lang="zh-CN" sz="3600" b="1">
              <a:solidFill>
                <a:schemeClr val="bg1"/>
              </a:solidFill>
              <a:latin typeface="黑体" panose="02010609060101010101" charset="-122"/>
              <a:ea typeface="黑体" panose="02010609060101010101" charset="-122"/>
              <a:cs typeface="黑体" panose="02010609060101010101" charset="-122"/>
            </a:endParaRPr>
          </a:p>
        </p:txBody>
      </p:sp>
      <p:sp>
        <p:nvSpPr>
          <p:cNvPr id="27" name="文本框 26"/>
          <p:cNvSpPr txBox="1"/>
          <p:nvPr>
            <p:custDataLst>
              <p:tags r:id="rId23"/>
            </p:custDataLst>
          </p:nvPr>
        </p:nvSpPr>
        <p:spPr>
          <a:xfrm>
            <a:off x="375285" y="5015865"/>
            <a:ext cx="9681845" cy="1252855"/>
          </a:xfrm>
          <a:prstGeom prst="rect">
            <a:avLst/>
          </a:prstGeom>
          <a:noFill/>
        </p:spPr>
        <p:txBody>
          <a:bodyPr wrap="square" rtlCol="0">
            <a:spAutoFit/>
          </a:bodyPr>
          <a:p>
            <a:pPr algn="just">
              <a:lnSpc>
                <a:spcPct val="105000"/>
              </a:lnSpc>
              <a:spcBef>
                <a:spcPts val="0"/>
              </a:spcBef>
              <a:spcAft>
                <a:spcPts val="0"/>
              </a:spcAft>
            </a:pPr>
            <a:r>
              <a:rPr lang="en-US" altLang="zh-CN" sz="2400">
                <a:latin typeface="楷体" panose="02010609060101010101" charset="-122"/>
                <a:ea typeface="楷体" panose="02010609060101010101" charset="-122"/>
                <a:cs typeface="楷体" panose="02010609060101010101" charset="-122"/>
              </a:rPr>
              <a:t>    </a:t>
            </a:r>
            <a:r>
              <a:rPr lang="zh-CN" sz="2400">
                <a:latin typeface="楷体" panose="02010609060101010101" charset="-122"/>
                <a:ea typeface="楷体" panose="02010609060101010101" charset="-122"/>
                <a:cs typeface="楷体" panose="02010609060101010101" charset="-122"/>
              </a:rPr>
              <a:t>一切现实的危机的最终原因始终是：群众贫穷和群众的消费受到限制，而与此相对立，资本主义生产却竭力发展生产力，好像只有社会的绝对的消费能力才是生产力发展的界限。                </a:t>
            </a:r>
            <a:r>
              <a:rPr lang="en-US" altLang="zh-CN" sz="2400">
                <a:latin typeface="宋体" panose="02010600030101010101" pitchFamily="2" charset="-122"/>
                <a:ea typeface="宋体" panose="02010600030101010101" pitchFamily="2" charset="-122"/>
                <a:cs typeface="宋体" panose="02010600030101010101" pitchFamily="2" charset="-122"/>
              </a:rPr>
              <a:t>——</a:t>
            </a:r>
            <a:r>
              <a:rPr lang="zh-CN" altLang="en-US" sz="2400">
                <a:latin typeface="宋体" panose="02010600030101010101" pitchFamily="2" charset="-122"/>
                <a:ea typeface="宋体" panose="02010600030101010101" pitchFamily="2" charset="-122"/>
                <a:cs typeface="宋体" panose="02010600030101010101" pitchFamily="2" charset="-122"/>
              </a:rPr>
              <a:t>马克思</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pic>
        <p:nvPicPr>
          <p:cNvPr id="28" name="图片 27"/>
          <p:cNvPicPr>
            <a:picLocks noChangeAspect="1"/>
          </p:cNvPicPr>
          <p:nvPr/>
        </p:nvPicPr>
        <p:blipFill>
          <a:blip r:embed="rId24">
            <a:clrChange>
              <a:clrFrom>
                <a:srgbClr val="FFFFFF">
                  <a:alpha val="100000"/>
                </a:srgbClr>
              </a:clrFrom>
              <a:clrTo>
                <a:srgbClr val="FFFFFF">
                  <a:alpha val="100000"/>
                  <a:alpha val="0"/>
                </a:srgbClr>
              </a:clrTo>
            </a:clrChange>
          </a:blip>
          <a:srcRect b="6380"/>
          <a:stretch>
            <a:fillRect/>
          </a:stretch>
        </p:blipFill>
        <p:spPr>
          <a:xfrm>
            <a:off x="9920605" y="3665220"/>
            <a:ext cx="2063115" cy="2556510"/>
          </a:xfrm>
          <a:prstGeom prst="rect">
            <a:avLst/>
          </a:prstGeom>
        </p:spPr>
      </p:pic>
      <p:sp>
        <p:nvSpPr>
          <p:cNvPr id="29" name="矩形 28"/>
          <p:cNvSpPr/>
          <p:nvPr>
            <p:custDataLst>
              <p:tags r:id="rId25"/>
            </p:custDataLst>
          </p:nvPr>
        </p:nvSpPr>
        <p:spPr>
          <a:xfrm>
            <a:off x="233045" y="836295"/>
            <a:ext cx="11721465" cy="5567680"/>
          </a:xfrm>
          <a:prstGeom prst="rect">
            <a:avLst/>
          </a:prstGeom>
          <a:noFill/>
          <a:ln w="76200" cap="flat" cmpd="sng" algn="ctr">
            <a:gradFill flip="none" rotWithShape="1">
              <a:gsLst>
                <a:gs pos="49000">
                  <a:srgbClr val="EDC966"/>
                </a:gs>
                <a:gs pos="0">
                  <a:srgbClr val="E4B351"/>
                </a:gs>
                <a:gs pos="100000">
                  <a:srgbClr val="7B4F12"/>
                </a:gs>
              </a:gsLst>
              <a:lin ang="0" scaled="1"/>
              <a:tileRect/>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26"/>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11957685"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合作探究：阅读材料，谈谈你对战后资本主义社会发展的看法。</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6" name="文本框 5"/>
          <p:cNvSpPr txBox="1"/>
          <p:nvPr/>
        </p:nvSpPr>
        <p:spPr>
          <a:xfrm>
            <a:off x="294640" y="621665"/>
            <a:ext cx="11504295" cy="2676525"/>
          </a:xfrm>
          <a:prstGeom prst="rect">
            <a:avLst/>
          </a:prstGeom>
          <a:noFill/>
        </p:spPr>
        <p:txBody>
          <a:bodyPr wrap="square" rtlCol="0">
            <a:spAutoFit/>
          </a:bodyPr>
          <a:p>
            <a:r>
              <a:rPr lang="zh-CN" altLang="en-US" sz="2800" b="1">
                <a:latin typeface="方正隶变_GBK" panose="02000000000000000000" charset="-122"/>
                <a:ea typeface="方正隶变_GBK" panose="02000000000000000000" charset="-122"/>
                <a:cs typeface="方正隶变_GBK" panose="02000000000000000000" charset="-122"/>
              </a:rPr>
              <a:t>材料</a:t>
            </a:r>
            <a:r>
              <a:rPr lang="en-US" altLang="zh-CN" sz="2800" b="1">
                <a:latin typeface="方正隶变_GBK" panose="02000000000000000000" charset="-122"/>
                <a:ea typeface="方正隶变_GBK" panose="02000000000000000000" charset="-122"/>
                <a:cs typeface="方正隶变_GBK" panose="02000000000000000000" charset="-122"/>
              </a:rPr>
              <a:t>3</a:t>
            </a:r>
            <a:r>
              <a:rPr lang="zh-CN" altLang="en-US" sz="2800" b="1">
                <a:latin typeface="方正隶变_GBK" panose="02000000000000000000" charset="-122"/>
                <a:ea typeface="方正隶变_GBK" panose="02000000000000000000" charset="-122"/>
                <a:cs typeface="方正隶变_GBK" panose="02000000000000000000" charset="-122"/>
              </a:rPr>
              <a:t>：联合国开发计划署在《2002 年人类发展报告》中指出，日益增加的收入不平等，“在英国和美国表现得最为前后一致和最剧烈。在1979 年到1997 年间，实际人均国民生产总值增加了38%，但是一个中等收入之家的收入只增加了9%。因此大多数所得都被最富裕人口获取。最富裕的1% 家庭的收入增长了14%，是平均水平的3 倍。最上层的1% 家庭的收入在1979 年里是中等收入家庭的10 倍，1997 年达到23 倍。”</a:t>
            </a:r>
            <a:endParaRPr lang="zh-CN" altLang="en-US" sz="2800" b="1">
              <a:latin typeface="方正隶变_GBK" panose="02000000000000000000" charset="-122"/>
              <a:ea typeface="方正隶变_GBK" panose="02000000000000000000" charset="-122"/>
              <a:cs typeface="方正隶变_GBK" panose="02000000000000000000" charset="-122"/>
            </a:endParaRPr>
          </a:p>
        </p:txBody>
      </p:sp>
      <p:sp>
        <p:nvSpPr>
          <p:cNvPr id="10" name="矩形 9"/>
          <p:cNvSpPr/>
          <p:nvPr/>
        </p:nvSpPr>
        <p:spPr>
          <a:xfrm>
            <a:off x="230505" y="692785"/>
            <a:ext cx="11523980" cy="2604770"/>
          </a:xfrm>
          <a:prstGeom prst="rect">
            <a:avLst/>
          </a:prstGeom>
          <a:noFill/>
          <a:ln w="28575"/>
          <a:extLst>
            <a:ext uri="{909E8E84-426E-40DD-AFC4-6F175D3DCCD1}">
              <a14:hiddenFill xmlns:a14="http://schemas.microsoft.com/office/drawing/2010/main">
                <a:solidFill>
                  <a:schemeClr val="accent4"/>
                </a:solidFill>
              </a14:hiddenFill>
            </a:ext>
          </a:extLst>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a:p>
        </p:txBody>
      </p:sp>
      <p:sp>
        <p:nvSpPr>
          <p:cNvPr id="7" name="文本框 6"/>
          <p:cNvSpPr txBox="1"/>
          <p:nvPr/>
        </p:nvSpPr>
        <p:spPr>
          <a:xfrm>
            <a:off x="278130" y="3540760"/>
            <a:ext cx="11521440" cy="3046095"/>
          </a:xfrm>
          <a:prstGeom prst="rect">
            <a:avLst/>
          </a:prstGeom>
          <a:noFill/>
        </p:spPr>
        <p:txBody>
          <a:bodyPr wrap="square" rtlCol="0">
            <a:spAutoFit/>
          </a:bodyPr>
          <a:p>
            <a:r>
              <a:rPr lang="en-US" altLang="zh-CN" sz="3200" b="1">
                <a:solidFill>
                  <a:srgbClr val="C00000"/>
                </a:solidFill>
                <a:latin typeface="方正隶变_GBK" panose="02000000000000000000" charset="-122"/>
                <a:ea typeface="方正隶变_GBK" panose="02000000000000000000" charset="-122"/>
                <a:cs typeface="方正隶变_GBK" panose="02000000000000000000" charset="-122"/>
              </a:rPr>
              <a:t>1.</a:t>
            </a:r>
            <a:r>
              <a:rPr lang="zh-CN" altLang="en-US" sz="3200" b="1">
                <a:solidFill>
                  <a:srgbClr val="C00000"/>
                </a:solidFill>
                <a:latin typeface="方正隶变_GBK" panose="02000000000000000000" charset="-122"/>
                <a:ea typeface="方正隶变_GBK" panose="02000000000000000000" charset="-122"/>
                <a:cs typeface="方正隶变_GBK" panose="02000000000000000000" charset="-122"/>
              </a:rPr>
              <a:t>战后资本主义在和平环境中，在高科技的引领下，生产力大发展，生产关系也有一些变化，社会有所进步；</a:t>
            </a:r>
            <a:endParaRPr lang="zh-CN" altLang="en-US" sz="3200" b="1">
              <a:solidFill>
                <a:srgbClr val="C00000"/>
              </a:solidFill>
              <a:latin typeface="方正隶变_GBK" panose="02000000000000000000" charset="-122"/>
              <a:ea typeface="方正隶变_GBK" panose="02000000000000000000" charset="-122"/>
              <a:cs typeface="方正隶变_GBK" panose="02000000000000000000" charset="-122"/>
            </a:endParaRPr>
          </a:p>
          <a:p>
            <a:r>
              <a:rPr lang="en-US" altLang="zh-CN" sz="3200" b="1">
                <a:solidFill>
                  <a:srgbClr val="C00000"/>
                </a:solidFill>
                <a:latin typeface="方正隶变_GBK" panose="02000000000000000000" charset="-122"/>
                <a:ea typeface="方正隶变_GBK" panose="02000000000000000000" charset="-122"/>
                <a:cs typeface="方正隶变_GBK" panose="02000000000000000000" charset="-122"/>
              </a:rPr>
              <a:t>2.</a:t>
            </a:r>
            <a:r>
              <a:rPr lang="zh-CN" altLang="en-US" sz="3200" b="1">
                <a:solidFill>
                  <a:srgbClr val="C00000"/>
                </a:solidFill>
                <a:latin typeface="方正隶变_GBK" panose="02000000000000000000" charset="-122"/>
                <a:ea typeface="方正隶变_GBK" panose="02000000000000000000" charset="-122"/>
                <a:cs typeface="方正隶变_GBK" panose="02000000000000000000" charset="-122"/>
              </a:rPr>
              <a:t>资本主义的根本矛盾并未发生实质性变化，贫富差距依然存在</a:t>
            </a:r>
            <a:r>
              <a:rPr lang="en-US" altLang="zh-CN" sz="3200" b="1">
                <a:solidFill>
                  <a:srgbClr val="C00000"/>
                </a:solidFill>
                <a:latin typeface="方正隶变_GBK" panose="02000000000000000000" charset="-122"/>
                <a:ea typeface="方正隶变_GBK" panose="02000000000000000000" charset="-122"/>
                <a:cs typeface="方正隶变_GBK" panose="02000000000000000000" charset="-122"/>
              </a:rPr>
              <a:t> </a:t>
            </a:r>
            <a:r>
              <a:rPr lang="zh-CN" altLang="en-US" sz="3200" b="1">
                <a:solidFill>
                  <a:srgbClr val="C00000"/>
                </a:solidFill>
                <a:latin typeface="方正隶变_GBK" panose="02000000000000000000" charset="-122"/>
                <a:ea typeface="方正隶变_GBK" panose="02000000000000000000" charset="-122"/>
                <a:cs typeface="方正隶变_GBK" panose="02000000000000000000" charset="-122"/>
              </a:rPr>
              <a:t>，经济发展的成果并未普惠全体民众；</a:t>
            </a:r>
            <a:endParaRPr lang="zh-CN" altLang="en-US" sz="3200" b="1">
              <a:solidFill>
                <a:srgbClr val="C00000"/>
              </a:solidFill>
              <a:latin typeface="方正隶变_GBK" panose="02000000000000000000" charset="-122"/>
              <a:ea typeface="方正隶变_GBK" panose="02000000000000000000" charset="-122"/>
              <a:cs typeface="方正隶变_GBK" panose="02000000000000000000" charset="-122"/>
            </a:endParaRPr>
          </a:p>
          <a:p>
            <a:r>
              <a:rPr lang="en-US" altLang="zh-CN" sz="3200" b="1">
                <a:solidFill>
                  <a:srgbClr val="C00000"/>
                </a:solidFill>
                <a:latin typeface="方正隶变_GBK" panose="02000000000000000000" charset="-122"/>
                <a:ea typeface="方正隶变_GBK" panose="02000000000000000000" charset="-122"/>
                <a:cs typeface="方正隶变_GBK" panose="02000000000000000000" charset="-122"/>
              </a:rPr>
              <a:t>3.</a:t>
            </a:r>
            <a:r>
              <a:rPr lang="zh-CN" altLang="en-US" sz="3200" b="1">
                <a:solidFill>
                  <a:srgbClr val="C00000"/>
                </a:solidFill>
                <a:latin typeface="方正隶变_GBK" panose="02000000000000000000" charset="-122"/>
                <a:ea typeface="方正隶变_GBK" panose="02000000000000000000" charset="-122"/>
                <a:cs typeface="方正隶变_GBK" panose="02000000000000000000" charset="-122"/>
              </a:rPr>
              <a:t>鉴于资本主义还有生命力，中国要处理好与资本主义国家的关系，以利于中国特色社会主义的发展与世界的进步。</a:t>
            </a:r>
            <a:endParaRPr lang="zh-CN" altLang="en-US" sz="3200" b="1">
              <a:solidFill>
                <a:srgbClr val="C00000"/>
              </a:solidFill>
              <a:latin typeface="方正隶变_GBK" panose="02000000000000000000" charset="-122"/>
              <a:ea typeface="方正隶变_GBK" panose="02000000000000000000" charset="-122"/>
              <a:cs typeface="方正隶变_GBK" panose="02000000000000000000" charset="-122"/>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0" name="矩形 9"/>
          <p:cNvSpPr/>
          <p:nvPr/>
        </p:nvSpPr>
        <p:spPr>
          <a:xfrm>
            <a:off x="8884285" y="1083310"/>
            <a:ext cx="2397125" cy="3436620"/>
          </a:xfrm>
          <a:prstGeom prst="rect">
            <a:avLst/>
          </a:prstGeom>
          <a:gradFill>
            <a:gsLst>
              <a:gs pos="50000">
                <a:srgbClr val="E9DED3">
                  <a:alpha val="25000"/>
                </a:srgbClr>
              </a:gs>
              <a:gs pos="0">
                <a:srgbClr val="F0E9E2"/>
              </a:gs>
              <a:gs pos="100000">
                <a:srgbClr val="E1D3C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矩形 7"/>
          <p:cNvSpPr/>
          <p:nvPr/>
        </p:nvSpPr>
        <p:spPr>
          <a:xfrm>
            <a:off x="4870450" y="1024890"/>
            <a:ext cx="2397125" cy="3436620"/>
          </a:xfrm>
          <a:prstGeom prst="rect">
            <a:avLst/>
          </a:prstGeom>
          <a:gradFill>
            <a:gsLst>
              <a:gs pos="50000">
                <a:srgbClr val="E9DED3">
                  <a:alpha val="25000"/>
                </a:srgbClr>
              </a:gs>
              <a:gs pos="0">
                <a:srgbClr val="F0E9E2"/>
              </a:gs>
              <a:gs pos="100000">
                <a:srgbClr val="E1D3C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矩形 6"/>
          <p:cNvSpPr/>
          <p:nvPr/>
        </p:nvSpPr>
        <p:spPr>
          <a:xfrm>
            <a:off x="791210" y="1083310"/>
            <a:ext cx="2397125" cy="3436620"/>
          </a:xfrm>
          <a:prstGeom prst="rect">
            <a:avLst/>
          </a:prstGeom>
          <a:gradFill>
            <a:gsLst>
              <a:gs pos="50000">
                <a:srgbClr val="E9DED3">
                  <a:alpha val="25000"/>
                </a:srgbClr>
              </a:gs>
              <a:gs pos="0">
                <a:srgbClr val="F0E9E2"/>
              </a:gs>
              <a:gs pos="100000">
                <a:srgbClr val="E1D3C4"/>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淘宝店chenying0907 18"/>
          <p:cNvSpPr txBox="1"/>
          <p:nvPr>
            <p:custDataLst>
              <p:tags r:id="rId2"/>
            </p:custDataLst>
          </p:nvPr>
        </p:nvSpPr>
        <p:spPr>
          <a:xfrm>
            <a:off x="1355725" y="1220424"/>
            <a:ext cx="1538605" cy="460375"/>
          </a:xfrm>
          <a:prstGeom prst="rect">
            <a:avLst/>
          </a:prstGeom>
          <a:noFill/>
        </p:spPr>
        <p:txBody>
          <a:bodyPr wrap="square" rtlCol="0" anchor="ctr" anchorCtr="0">
            <a:noAutofit/>
          </a:bodyPr>
          <a:p>
            <a:pPr algn="ctr"/>
            <a:r>
              <a:rPr lang="en-US" altLang="zh-CN" sz="4400" b="1" kern="100" dirty="0">
                <a:solidFill>
                  <a:schemeClr val="accent4">
                    <a:lumMod val="75000"/>
                  </a:schemeClr>
                </a:solidFill>
                <a:uFillTx/>
                <a:latin typeface="Arial" panose="020B0604020202020204" pitchFamily="34" charset="0"/>
                <a:ea typeface="微软雅黑" panose="020B0503020204020204" charset="-122"/>
              </a:rPr>
              <a:t>01</a:t>
            </a:r>
            <a:endParaRPr lang="en-US" altLang="zh-CN" sz="4400" b="1" kern="100" dirty="0">
              <a:solidFill>
                <a:schemeClr val="accent4">
                  <a:lumMod val="75000"/>
                </a:schemeClr>
              </a:solidFill>
              <a:uFillTx/>
              <a:latin typeface="Arial" panose="020B0604020202020204" pitchFamily="34" charset="0"/>
              <a:ea typeface="微软雅黑" panose="020B0503020204020204" charset="-122"/>
            </a:endParaRPr>
          </a:p>
        </p:txBody>
      </p:sp>
      <p:sp>
        <p:nvSpPr>
          <p:cNvPr id="2" name="文本框 1"/>
          <p:cNvSpPr txBox="1"/>
          <p:nvPr/>
        </p:nvSpPr>
        <p:spPr>
          <a:xfrm>
            <a:off x="1048385" y="1994535"/>
            <a:ext cx="2033905" cy="2306955"/>
          </a:xfrm>
          <a:prstGeom prst="rect">
            <a:avLst/>
          </a:prstGeom>
          <a:noFill/>
        </p:spPr>
        <p:txBody>
          <a:bodyPr wrap="square" rtlCol="0">
            <a:spAutoFit/>
          </a:bodyPr>
          <a:p>
            <a:pPr algn="ctr"/>
            <a:r>
              <a:rPr lang="zh-CN" altLang="en-US" sz="3600">
                <a:latin typeface="方正隶变_GBK" panose="02000000000000000000" charset="-122"/>
                <a:ea typeface="方正隶变_GBK" panose="02000000000000000000" charset="-122"/>
                <a:cs typeface="方正隶变_GBK" panose="02000000000000000000" charset="-122"/>
              </a:rPr>
              <a:t>二战后资本主义国家有</a:t>
            </a:r>
            <a:endParaRPr lang="zh-CN" altLang="en-US" sz="3600">
              <a:latin typeface="方正隶变_GBK" panose="02000000000000000000" charset="-122"/>
              <a:ea typeface="方正隶变_GBK" panose="02000000000000000000" charset="-122"/>
              <a:cs typeface="方正隶变_GBK" panose="02000000000000000000" charset="-122"/>
            </a:endParaRPr>
          </a:p>
          <a:p>
            <a:pPr algn="ctr"/>
            <a:r>
              <a:rPr lang="en-US" altLang="zh-CN" sz="3600">
                <a:latin typeface="方正隶变_GBK" panose="02000000000000000000" charset="-122"/>
                <a:ea typeface="方正隶变_GBK" panose="02000000000000000000" charset="-122"/>
                <a:cs typeface="方正隶变_GBK" panose="02000000000000000000" charset="-122"/>
              </a:rPr>
              <a:t>“</a:t>
            </a:r>
            <a:r>
              <a:rPr lang="zh-CN" altLang="en-US" sz="3600">
                <a:latin typeface="方正隶变_GBK" panose="02000000000000000000" charset="-122"/>
                <a:ea typeface="方正隶变_GBK" panose="02000000000000000000" charset="-122"/>
                <a:cs typeface="方正隶变_GBK" panose="02000000000000000000" charset="-122"/>
              </a:rPr>
              <a:t>新变化</a:t>
            </a:r>
            <a:r>
              <a:rPr lang="en-US" altLang="zh-CN" sz="3600">
                <a:latin typeface="方正隶变_GBK" panose="02000000000000000000" charset="-122"/>
                <a:ea typeface="方正隶变_GBK" panose="02000000000000000000" charset="-122"/>
                <a:cs typeface="方正隶变_GBK" panose="02000000000000000000" charset="-122"/>
              </a:rPr>
              <a:t>”</a:t>
            </a:r>
            <a:endParaRPr lang="en-US" altLang="zh-CN" sz="3600">
              <a:latin typeface="方正隶变_GBK" panose="02000000000000000000" charset="-122"/>
              <a:ea typeface="方正隶变_GBK" panose="02000000000000000000" charset="-122"/>
              <a:cs typeface="方正隶变_GBK" panose="02000000000000000000" charset="-122"/>
            </a:endParaRPr>
          </a:p>
        </p:txBody>
      </p:sp>
      <p:sp>
        <p:nvSpPr>
          <p:cNvPr id="3" name="淘宝店chenying0907 18"/>
          <p:cNvSpPr txBox="1"/>
          <p:nvPr>
            <p:custDataLst>
              <p:tags r:id="rId3"/>
            </p:custDataLst>
          </p:nvPr>
        </p:nvSpPr>
        <p:spPr>
          <a:xfrm>
            <a:off x="5205730" y="1220424"/>
            <a:ext cx="1538605" cy="460375"/>
          </a:xfrm>
          <a:prstGeom prst="rect">
            <a:avLst/>
          </a:prstGeom>
          <a:noFill/>
        </p:spPr>
        <p:txBody>
          <a:bodyPr wrap="square" rtlCol="0" anchor="ctr" anchorCtr="0">
            <a:noAutofit/>
          </a:bodyPr>
          <a:p>
            <a:pPr algn="ctr"/>
            <a:r>
              <a:rPr lang="en-US" altLang="zh-CN" sz="4400" b="1" kern="100" dirty="0">
                <a:solidFill>
                  <a:schemeClr val="accent1"/>
                </a:solidFill>
                <a:uFillTx/>
                <a:latin typeface="Arial" panose="020B0604020202020204" pitchFamily="34" charset="0"/>
                <a:ea typeface="微软雅黑" panose="020B0503020204020204" charset="-122"/>
              </a:rPr>
              <a:t>02</a:t>
            </a:r>
            <a:endParaRPr lang="en-US" altLang="zh-CN" sz="4400" b="1" kern="100" dirty="0">
              <a:solidFill>
                <a:schemeClr val="accent1"/>
              </a:solidFill>
              <a:uFillTx/>
              <a:latin typeface="Arial" panose="020B0604020202020204" pitchFamily="34" charset="0"/>
              <a:ea typeface="微软雅黑" panose="020B0503020204020204" charset="-122"/>
            </a:endParaRPr>
          </a:p>
        </p:txBody>
      </p:sp>
      <p:sp>
        <p:nvSpPr>
          <p:cNvPr id="4" name="文本框 3"/>
          <p:cNvSpPr txBox="1"/>
          <p:nvPr/>
        </p:nvSpPr>
        <p:spPr>
          <a:xfrm>
            <a:off x="4821555" y="1994535"/>
            <a:ext cx="2548255" cy="2306955"/>
          </a:xfrm>
          <a:prstGeom prst="rect">
            <a:avLst/>
          </a:prstGeom>
          <a:noFill/>
        </p:spPr>
        <p:txBody>
          <a:bodyPr wrap="square" rtlCol="0">
            <a:spAutoFit/>
          </a:bodyPr>
          <a:p>
            <a:pPr algn="ctr"/>
            <a:r>
              <a:rPr lang="zh-CN" sz="3600">
                <a:latin typeface="方正隶变_GBK" panose="02000000000000000000" charset="-122"/>
                <a:ea typeface="方正隶变_GBK" panose="02000000000000000000" charset="-122"/>
                <a:cs typeface="方正隶变_GBK" panose="02000000000000000000" charset="-122"/>
              </a:rPr>
              <a:t>辩证分析二战后资本主义国家的</a:t>
            </a:r>
            <a:r>
              <a:rPr lang="en-US" altLang="zh-CN" sz="3600">
                <a:latin typeface="方正隶变_GBK" panose="02000000000000000000" charset="-122"/>
                <a:ea typeface="方正隶变_GBK" panose="02000000000000000000" charset="-122"/>
                <a:cs typeface="方正隶变_GBK" panose="02000000000000000000" charset="-122"/>
              </a:rPr>
              <a:t>“</a:t>
            </a:r>
            <a:r>
              <a:rPr lang="zh-CN" altLang="en-US" sz="3600">
                <a:latin typeface="方正隶变_GBK" panose="02000000000000000000" charset="-122"/>
                <a:ea typeface="方正隶变_GBK" panose="02000000000000000000" charset="-122"/>
                <a:cs typeface="方正隶变_GBK" panose="02000000000000000000" charset="-122"/>
              </a:rPr>
              <a:t>新变化</a:t>
            </a:r>
            <a:r>
              <a:rPr lang="en-US" altLang="zh-CN" sz="3600">
                <a:latin typeface="方正隶变_GBK" panose="02000000000000000000" charset="-122"/>
                <a:ea typeface="方正隶变_GBK" panose="02000000000000000000" charset="-122"/>
                <a:cs typeface="方正隶变_GBK" panose="02000000000000000000" charset="-122"/>
              </a:rPr>
              <a:t>”</a:t>
            </a:r>
            <a:endParaRPr lang="en-US" altLang="zh-CN" sz="3600">
              <a:latin typeface="方正隶变_GBK" panose="02000000000000000000" charset="-122"/>
              <a:ea typeface="方正隶变_GBK" panose="02000000000000000000" charset="-122"/>
              <a:cs typeface="方正隶变_GBK" panose="02000000000000000000" charset="-122"/>
            </a:endParaRPr>
          </a:p>
        </p:txBody>
      </p:sp>
      <p:sp>
        <p:nvSpPr>
          <p:cNvPr id="5" name="淘宝店chenying0907 18"/>
          <p:cNvSpPr txBox="1"/>
          <p:nvPr>
            <p:custDataLst>
              <p:tags r:id="rId4"/>
            </p:custDataLst>
          </p:nvPr>
        </p:nvSpPr>
        <p:spPr>
          <a:xfrm>
            <a:off x="9055735" y="1220424"/>
            <a:ext cx="1538605" cy="460375"/>
          </a:xfrm>
          <a:prstGeom prst="rect">
            <a:avLst/>
          </a:prstGeom>
          <a:noFill/>
        </p:spPr>
        <p:txBody>
          <a:bodyPr wrap="square" rtlCol="0" anchor="ctr" anchorCtr="0">
            <a:noAutofit/>
          </a:bodyPr>
          <a:p>
            <a:pPr algn="ctr"/>
            <a:r>
              <a:rPr lang="en-US" altLang="zh-CN" sz="4400" b="1" kern="100" dirty="0">
                <a:solidFill>
                  <a:schemeClr val="accent1">
                    <a:lumMod val="50000"/>
                  </a:schemeClr>
                </a:solidFill>
                <a:uFillTx/>
                <a:latin typeface="Arial" panose="020B0604020202020204" pitchFamily="34" charset="0"/>
                <a:ea typeface="微软雅黑" panose="020B0503020204020204" charset="-122"/>
              </a:rPr>
              <a:t>03</a:t>
            </a:r>
            <a:endParaRPr lang="en-US" altLang="zh-CN" sz="4400" b="1" kern="100" dirty="0">
              <a:solidFill>
                <a:schemeClr val="accent1">
                  <a:lumMod val="50000"/>
                </a:schemeClr>
              </a:solidFill>
              <a:uFillTx/>
              <a:latin typeface="Arial" panose="020B0604020202020204" pitchFamily="34" charset="0"/>
              <a:ea typeface="微软雅黑" panose="020B0503020204020204" charset="-122"/>
            </a:endParaRPr>
          </a:p>
        </p:txBody>
      </p:sp>
      <p:sp>
        <p:nvSpPr>
          <p:cNvPr id="6" name="文本框 5"/>
          <p:cNvSpPr txBox="1"/>
          <p:nvPr/>
        </p:nvSpPr>
        <p:spPr>
          <a:xfrm>
            <a:off x="8808720" y="1994535"/>
            <a:ext cx="2548255" cy="2306955"/>
          </a:xfrm>
          <a:prstGeom prst="rect">
            <a:avLst/>
          </a:prstGeom>
          <a:noFill/>
        </p:spPr>
        <p:txBody>
          <a:bodyPr wrap="square" rtlCol="0">
            <a:spAutoFit/>
          </a:bodyPr>
          <a:p>
            <a:pPr algn="ctr"/>
            <a:r>
              <a:rPr lang="zh-CN" sz="3600">
                <a:latin typeface="方正隶变_GBK" panose="02000000000000000000" charset="-122"/>
                <a:ea typeface="方正隶变_GBK" panose="02000000000000000000" charset="-122"/>
                <a:cs typeface="方正隶变_GBK" panose="02000000000000000000" charset="-122"/>
              </a:rPr>
              <a:t>不能夸大二战后资本主义国家的</a:t>
            </a:r>
            <a:r>
              <a:rPr lang="en-US" altLang="zh-CN" sz="3600">
                <a:latin typeface="方正隶变_GBK" panose="02000000000000000000" charset="-122"/>
                <a:ea typeface="方正隶变_GBK" panose="02000000000000000000" charset="-122"/>
                <a:cs typeface="方正隶变_GBK" panose="02000000000000000000" charset="-122"/>
              </a:rPr>
              <a:t>“</a:t>
            </a:r>
            <a:r>
              <a:rPr lang="zh-CN" altLang="en-US" sz="3600">
                <a:latin typeface="方正隶变_GBK" panose="02000000000000000000" charset="-122"/>
                <a:ea typeface="方正隶变_GBK" panose="02000000000000000000" charset="-122"/>
                <a:cs typeface="方正隶变_GBK" panose="02000000000000000000" charset="-122"/>
              </a:rPr>
              <a:t>新变化</a:t>
            </a:r>
            <a:r>
              <a:rPr lang="en-US" altLang="zh-CN" sz="3600">
                <a:latin typeface="方正隶变_GBK" panose="02000000000000000000" charset="-122"/>
                <a:ea typeface="方正隶变_GBK" panose="02000000000000000000" charset="-122"/>
                <a:cs typeface="方正隶变_GBK" panose="02000000000000000000" charset="-122"/>
              </a:rPr>
              <a:t>”</a:t>
            </a:r>
            <a:endParaRPr lang="en-US" altLang="zh-CN" sz="3600">
              <a:latin typeface="方正隶变_GBK" panose="02000000000000000000" charset="-122"/>
              <a:ea typeface="方正隶变_GBK" panose="02000000000000000000" charset="-122"/>
              <a:cs typeface="方正隶变_GBK" panose="02000000000000000000" charset="-122"/>
            </a:endParaRPr>
          </a:p>
        </p:txBody>
      </p:sp>
      <p:sp>
        <p:nvSpPr>
          <p:cNvPr id="9" name="矩形 8"/>
          <p:cNvSpPr/>
          <p:nvPr/>
        </p:nvSpPr>
        <p:spPr>
          <a:xfrm>
            <a:off x="234950" y="5067935"/>
            <a:ext cx="11722100" cy="953135"/>
          </a:xfrm>
          <a:prstGeom prst="rect">
            <a:avLst/>
          </a:prstGeom>
        </p:spPr>
        <p:txBody>
          <a:bodyPr wrap="square">
            <a:spAutoFit/>
          </a:bodyPr>
          <a:p>
            <a:pPr algn="just" defTabSz="822960">
              <a:defRPr/>
            </a:pPr>
            <a:r>
              <a:rPr lang="zh-CN" sz="2800" dirty="0">
                <a:ln>
                  <a:noFill/>
                </a:ln>
                <a:gradFill>
                  <a:gsLst>
                    <a:gs pos="0">
                      <a:srgbClr val="E30000"/>
                    </a:gs>
                    <a:gs pos="100000">
                      <a:srgbClr val="760303"/>
                    </a:gs>
                  </a:gsLst>
                  <a:lin scaled="0"/>
                </a:gradFill>
                <a:effectLst/>
                <a:latin typeface="方正隶变_GBK" panose="02000000000000000000" charset="-122"/>
                <a:ea typeface="方正隶变_GBK" panose="02000000000000000000" charset="-122"/>
              </a:rPr>
              <a:t>【课程标准】通过了解第二次世界大战后资本主义国家的变化，认识其发展中的成就与问题。</a:t>
            </a:r>
            <a:endParaRPr lang="zh-CN" sz="2800" dirty="0">
              <a:ln>
                <a:noFill/>
              </a:ln>
              <a:gradFill>
                <a:gsLst>
                  <a:gs pos="0">
                    <a:srgbClr val="E30000"/>
                  </a:gs>
                  <a:gs pos="100000">
                    <a:srgbClr val="760303"/>
                  </a:gs>
                </a:gsLst>
                <a:lin scaled="0"/>
              </a:gradFill>
              <a:effectLst/>
              <a:latin typeface="方正隶变_GBK" panose="02000000000000000000" charset="-122"/>
              <a:ea typeface="方正隶变_GBK" panose="02000000000000000000" charset="-122"/>
            </a:endParaRPr>
          </a:p>
        </p:txBody>
      </p:sp>
      <p:sp>
        <p:nvSpPr>
          <p:cNvPr id="11" name="文本框 10"/>
          <p:cNvSpPr txBox="1"/>
          <p:nvPr>
            <p:custDataLst>
              <p:tags r:id="rId5"/>
            </p:custDataLst>
          </p:nvPr>
        </p:nvSpPr>
        <p:spPr>
          <a:xfrm>
            <a:off x="78" y="250"/>
            <a:ext cx="2599055" cy="645160"/>
          </a:xfrm>
          <a:prstGeom prst="rect">
            <a:avLst/>
          </a:prstGeom>
          <a:noFill/>
        </p:spPr>
        <p:txBody>
          <a:bodyPr wrap="none" rtlCol="0">
            <a:spAutoFit/>
          </a:bodyPr>
          <a:p>
            <a:pPr algn="l"/>
            <a:r>
              <a:rPr lang="zh-CN" altLang="en-US" sz="3600" b="1" spc="200">
                <a:solidFill>
                  <a:srgbClr val="5A2E0A"/>
                </a:solidFill>
                <a:effectLst/>
                <a:uFillTx/>
                <a:latin typeface="方正字迹-龙吟体 简" panose="02000500000000000000" charset="-122"/>
                <a:ea typeface="方正字迹-龙吟体 简" panose="02000500000000000000" charset="-122"/>
              </a:rPr>
              <a:t>课标与主题</a:t>
            </a:r>
            <a:endParaRPr lang="zh-CN" altLang="en-US" sz="3600" b="1" spc="200">
              <a:solidFill>
                <a:srgbClr val="5A2E0A"/>
              </a:solidFill>
              <a:effectLst/>
              <a:uFillTx/>
              <a:latin typeface="方正字迹-龙吟体 简" panose="02000500000000000000" charset="-122"/>
              <a:ea typeface="方正字迹-龙吟体 简" panose="02000500000000000000" charset="-122"/>
            </a:endParaRPr>
          </a:p>
        </p:txBody>
      </p:sp>
    </p:spTree>
    <p:custDataLst>
      <p:tags r:id="rId6"/>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78" y="250"/>
            <a:ext cx="1714500" cy="521970"/>
          </a:xfrm>
          <a:prstGeom prst="rect">
            <a:avLst/>
          </a:prstGeom>
          <a:noFill/>
        </p:spPr>
        <p:txBody>
          <a:bodyPr wrap="non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课程导入</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12" name="文本框 11"/>
          <p:cNvSpPr txBox="1"/>
          <p:nvPr/>
        </p:nvSpPr>
        <p:spPr>
          <a:xfrm>
            <a:off x="934085" y="1295400"/>
            <a:ext cx="10324465" cy="1322070"/>
          </a:xfrm>
          <a:prstGeom prst="rect">
            <a:avLst/>
          </a:prstGeom>
          <a:noFill/>
        </p:spPr>
        <p:txBody>
          <a:bodyPr wrap="square" rtlCol="0">
            <a:spAutoFit/>
          </a:bodyPr>
          <a:p>
            <a:pPr algn="ctr"/>
            <a:r>
              <a:rPr lang="zh-CN" altLang="en-US" sz="4000">
                <a:latin typeface="方正隶变_GBK" panose="02000000000000000000" charset="-122"/>
                <a:ea typeface="方正隶变_GBK" panose="02000000000000000000" charset="-122"/>
                <a:cs typeface="方正隶变_GBK" panose="02000000000000000000" charset="-122"/>
              </a:rPr>
              <a:t>第八单元</a:t>
            </a:r>
            <a:r>
              <a:rPr lang="en-US" altLang="zh-CN" sz="4000">
                <a:latin typeface="方正隶变_GBK" panose="02000000000000000000" charset="-122"/>
                <a:ea typeface="方正隶变_GBK" panose="02000000000000000000" charset="-122"/>
                <a:cs typeface="方正隶变_GBK" panose="02000000000000000000" charset="-122"/>
              </a:rPr>
              <a:t>“</a:t>
            </a:r>
            <a:r>
              <a:rPr lang="zh-CN" altLang="en-US" sz="4000">
                <a:latin typeface="方正隶变_GBK" panose="02000000000000000000" charset="-122"/>
                <a:ea typeface="方正隶变_GBK" panose="02000000000000000000" charset="-122"/>
                <a:cs typeface="方正隶变_GBK" panose="02000000000000000000" charset="-122"/>
              </a:rPr>
              <a:t>单元导言</a:t>
            </a:r>
            <a:r>
              <a:rPr lang="en-US" altLang="zh-CN" sz="4000">
                <a:latin typeface="方正隶变_GBK" panose="02000000000000000000" charset="-122"/>
                <a:ea typeface="方正隶变_GBK" panose="02000000000000000000" charset="-122"/>
                <a:cs typeface="方正隶变_GBK" panose="02000000000000000000" charset="-122"/>
              </a:rPr>
              <a:t>”</a:t>
            </a:r>
            <a:r>
              <a:rPr lang="zh-CN" altLang="en-US" sz="4000">
                <a:latin typeface="方正隶变_GBK" panose="02000000000000000000" charset="-122"/>
                <a:ea typeface="方正隶变_GBK" panose="02000000000000000000" charset="-122"/>
                <a:cs typeface="方正隶变_GBK" panose="02000000000000000000" charset="-122"/>
              </a:rPr>
              <a:t>从哪几个方面表述</a:t>
            </a:r>
            <a:endParaRPr lang="zh-CN" altLang="en-US" sz="4000">
              <a:latin typeface="方正隶变_GBK" panose="02000000000000000000" charset="-122"/>
              <a:ea typeface="方正隶变_GBK" panose="02000000000000000000" charset="-122"/>
              <a:cs typeface="方正隶变_GBK" panose="02000000000000000000" charset="-122"/>
            </a:endParaRPr>
          </a:p>
          <a:p>
            <a:pPr algn="ctr"/>
            <a:r>
              <a:rPr lang="zh-CN" altLang="en-US" sz="4000">
                <a:latin typeface="方正隶变_GBK" panose="02000000000000000000" charset="-122"/>
                <a:ea typeface="方正隶变_GBK" panose="02000000000000000000" charset="-122"/>
                <a:cs typeface="方正隶变_GBK" panose="02000000000000000000" charset="-122"/>
              </a:rPr>
              <a:t>二战后世界发生的深刻变化？</a:t>
            </a:r>
            <a:endParaRPr lang="zh-CN" altLang="en-US" sz="4000">
              <a:latin typeface="方正隶变_GBK" panose="02000000000000000000" charset="-122"/>
              <a:ea typeface="方正隶变_GBK" panose="02000000000000000000" charset="-122"/>
              <a:cs typeface="方正隶变_GBK" panose="02000000000000000000" charset="-122"/>
            </a:endParaRPr>
          </a:p>
        </p:txBody>
      </p:sp>
      <p:sp>
        <p:nvSpPr>
          <p:cNvPr id="13" name="文本框 12"/>
          <p:cNvSpPr txBox="1"/>
          <p:nvPr/>
        </p:nvSpPr>
        <p:spPr>
          <a:xfrm>
            <a:off x="1657985" y="3601085"/>
            <a:ext cx="8877300" cy="1076325"/>
          </a:xfrm>
          <a:prstGeom prst="rect">
            <a:avLst/>
          </a:prstGeom>
          <a:noFill/>
        </p:spPr>
        <p:txBody>
          <a:bodyPr wrap="square" rtlCol="0">
            <a:spAutoFit/>
          </a:bodyPr>
          <a:p>
            <a:pPr algn="ctr"/>
            <a:r>
              <a:rPr lang="zh-CN" altLang="en-US" sz="3200" b="1">
                <a:solidFill>
                  <a:srgbClr val="C00000"/>
                </a:solidFill>
                <a:latin typeface="方正隶变_GBK" panose="02000000000000000000" charset="-122"/>
                <a:ea typeface="方正隶变_GBK" panose="02000000000000000000" charset="-122"/>
              </a:rPr>
              <a:t>资本主义国家</a:t>
            </a:r>
            <a:r>
              <a:rPr lang="zh-CN" altLang="en-US" sz="3200" b="1">
                <a:latin typeface="方正隶变_GBK" panose="02000000000000000000" charset="-122"/>
                <a:ea typeface="方正隶变_GBK" panose="02000000000000000000" charset="-122"/>
              </a:rPr>
              <a:t>、社会主义国家、独立后的发展中国家和战后国家关系四个角度。</a:t>
            </a:r>
            <a:endParaRPr lang="zh-CN" altLang="en-US" sz="3200" b="1">
              <a:latin typeface="方正隶变_GBK" panose="02000000000000000000" charset="-122"/>
              <a:ea typeface="方正隶变_GBK" panose="02000000000000000000" charset="-122"/>
            </a:endParaRPr>
          </a:p>
        </p:txBody>
      </p:sp>
      <p:sp>
        <p:nvSpPr>
          <p:cNvPr id="14" name="右箭头 13"/>
          <p:cNvSpPr/>
          <p:nvPr/>
        </p:nvSpPr>
        <p:spPr>
          <a:xfrm>
            <a:off x="832485" y="5132070"/>
            <a:ext cx="10728960" cy="134620"/>
          </a:xfrm>
          <a:prstGeom prst="rightArrow">
            <a:avLst/>
          </a:prstGeom>
          <a:solidFill>
            <a:schemeClr val="accent2">
              <a:lumMod val="50000"/>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文本框 14"/>
          <p:cNvSpPr txBox="1"/>
          <p:nvPr/>
        </p:nvSpPr>
        <p:spPr>
          <a:xfrm>
            <a:off x="1549400" y="5335270"/>
            <a:ext cx="1165225" cy="521970"/>
          </a:xfrm>
          <a:prstGeom prst="rect">
            <a:avLst/>
          </a:prstGeom>
          <a:noFill/>
        </p:spPr>
        <p:txBody>
          <a:bodyPr wrap="none" rtlCol="0">
            <a:spAutoFit/>
          </a:bodyPr>
          <a:p>
            <a:r>
              <a:rPr lang="en-US" altLang="zh-CN" sz="2800" b="1">
                <a:latin typeface="方正隶变_GBK" panose="02000000000000000000" charset="-122"/>
                <a:ea typeface="方正隶变_GBK" panose="02000000000000000000" charset="-122"/>
                <a:cs typeface="方正隶变_GBK" panose="02000000000000000000" charset="-122"/>
              </a:rPr>
              <a:t>1945</a:t>
            </a:r>
            <a:r>
              <a:rPr lang="zh-CN" altLang="en-US" sz="2800" b="1">
                <a:latin typeface="方正隶变_GBK" panose="02000000000000000000" charset="-122"/>
                <a:ea typeface="方正隶变_GBK" panose="02000000000000000000" charset="-122"/>
                <a:cs typeface="方正隶变_GBK" panose="02000000000000000000" charset="-122"/>
              </a:rPr>
              <a:t>年</a:t>
            </a:r>
            <a:endParaRPr lang="zh-CN" altLang="en-US" sz="2800" b="1">
              <a:latin typeface="方正隶变_GBK" panose="02000000000000000000" charset="-122"/>
              <a:ea typeface="方正隶变_GBK" panose="02000000000000000000" charset="-122"/>
              <a:cs typeface="方正隶变_GBK" panose="02000000000000000000" charset="-122"/>
            </a:endParaRPr>
          </a:p>
        </p:txBody>
      </p:sp>
      <p:sp>
        <p:nvSpPr>
          <p:cNvPr id="16" name="文本框 15"/>
          <p:cNvSpPr txBox="1"/>
          <p:nvPr/>
        </p:nvSpPr>
        <p:spPr>
          <a:xfrm>
            <a:off x="3312160" y="5335270"/>
            <a:ext cx="1000125" cy="521970"/>
          </a:xfrm>
          <a:prstGeom prst="rect">
            <a:avLst/>
          </a:prstGeom>
          <a:noFill/>
        </p:spPr>
        <p:txBody>
          <a:bodyPr wrap="none" rtlCol="0">
            <a:spAutoFit/>
          </a:bodyPr>
          <a:p>
            <a:r>
              <a:rPr lang="en-US" altLang="zh-CN" sz="2800" b="1">
                <a:latin typeface="方正隶变_GBK" panose="02000000000000000000" charset="-122"/>
                <a:ea typeface="方正隶变_GBK" panose="02000000000000000000" charset="-122"/>
                <a:cs typeface="方正隶变_GBK" panose="02000000000000000000" charset="-122"/>
              </a:rPr>
              <a:t>1950S</a:t>
            </a:r>
            <a:endParaRPr lang="en-US" altLang="zh-CN" sz="2800" b="1">
              <a:latin typeface="方正隶变_GBK" panose="02000000000000000000" charset="-122"/>
              <a:ea typeface="方正隶变_GBK" panose="02000000000000000000" charset="-122"/>
              <a:cs typeface="方正隶变_GBK" panose="02000000000000000000" charset="-122"/>
            </a:endParaRPr>
          </a:p>
        </p:txBody>
      </p:sp>
      <p:sp>
        <p:nvSpPr>
          <p:cNvPr id="17" name="文本框 16"/>
          <p:cNvSpPr txBox="1"/>
          <p:nvPr/>
        </p:nvSpPr>
        <p:spPr>
          <a:xfrm>
            <a:off x="5065395" y="5335270"/>
            <a:ext cx="1006475" cy="521970"/>
          </a:xfrm>
          <a:prstGeom prst="rect">
            <a:avLst/>
          </a:prstGeom>
          <a:noFill/>
        </p:spPr>
        <p:txBody>
          <a:bodyPr wrap="none" rtlCol="0">
            <a:spAutoFit/>
          </a:bodyPr>
          <a:p>
            <a:r>
              <a:rPr lang="en-US" altLang="zh-CN" sz="2800" b="1">
                <a:latin typeface="方正隶变_GBK" panose="02000000000000000000" charset="-122"/>
                <a:ea typeface="方正隶变_GBK" panose="02000000000000000000" charset="-122"/>
                <a:cs typeface="方正隶变_GBK" panose="02000000000000000000" charset="-122"/>
              </a:rPr>
              <a:t>1960S</a:t>
            </a:r>
            <a:endParaRPr lang="en-US" altLang="zh-CN" sz="2800" b="1">
              <a:latin typeface="方正隶变_GBK" panose="02000000000000000000" charset="-122"/>
              <a:ea typeface="方正隶变_GBK" panose="02000000000000000000" charset="-122"/>
              <a:cs typeface="方正隶变_GBK" panose="02000000000000000000" charset="-122"/>
            </a:endParaRPr>
          </a:p>
        </p:txBody>
      </p:sp>
      <p:sp>
        <p:nvSpPr>
          <p:cNvPr id="18" name="文本框 17"/>
          <p:cNvSpPr txBox="1"/>
          <p:nvPr/>
        </p:nvSpPr>
        <p:spPr>
          <a:xfrm>
            <a:off x="7157720" y="5335270"/>
            <a:ext cx="996950" cy="521970"/>
          </a:xfrm>
          <a:prstGeom prst="rect">
            <a:avLst/>
          </a:prstGeom>
          <a:noFill/>
        </p:spPr>
        <p:txBody>
          <a:bodyPr wrap="none" rtlCol="0">
            <a:spAutoFit/>
          </a:bodyPr>
          <a:p>
            <a:r>
              <a:rPr lang="en-US" altLang="zh-CN" sz="2800" b="1">
                <a:latin typeface="方正隶变_GBK" panose="02000000000000000000" charset="-122"/>
                <a:ea typeface="方正隶变_GBK" panose="02000000000000000000" charset="-122"/>
                <a:cs typeface="方正隶变_GBK" panose="02000000000000000000" charset="-122"/>
              </a:rPr>
              <a:t>1970S</a:t>
            </a:r>
            <a:endParaRPr lang="en-US" altLang="zh-CN" sz="2800" b="1">
              <a:latin typeface="方正隶变_GBK" panose="02000000000000000000" charset="-122"/>
              <a:ea typeface="方正隶变_GBK" panose="02000000000000000000" charset="-122"/>
              <a:cs typeface="方正隶变_GBK" panose="02000000000000000000" charset="-122"/>
            </a:endParaRPr>
          </a:p>
        </p:txBody>
      </p:sp>
      <p:sp>
        <p:nvSpPr>
          <p:cNvPr id="19" name="文本框 18"/>
          <p:cNvSpPr txBox="1"/>
          <p:nvPr/>
        </p:nvSpPr>
        <p:spPr>
          <a:xfrm>
            <a:off x="8869045" y="5335270"/>
            <a:ext cx="1005205" cy="521970"/>
          </a:xfrm>
          <a:prstGeom prst="rect">
            <a:avLst/>
          </a:prstGeom>
          <a:noFill/>
        </p:spPr>
        <p:txBody>
          <a:bodyPr wrap="none" rtlCol="0">
            <a:spAutoFit/>
          </a:bodyPr>
          <a:p>
            <a:r>
              <a:rPr lang="en-US" altLang="zh-CN" sz="2800" b="1">
                <a:latin typeface="方正隶变_GBK" panose="02000000000000000000" charset="-122"/>
                <a:ea typeface="方正隶变_GBK" panose="02000000000000000000" charset="-122"/>
                <a:cs typeface="方正隶变_GBK" panose="02000000000000000000" charset="-122"/>
              </a:rPr>
              <a:t>1980S</a:t>
            </a:r>
            <a:endParaRPr lang="en-US" altLang="zh-CN" sz="2800" b="1">
              <a:latin typeface="方正隶变_GBK" panose="02000000000000000000" charset="-122"/>
              <a:ea typeface="方正隶变_GBK" panose="02000000000000000000" charset="-122"/>
              <a:cs typeface="方正隶变_GBK" panose="02000000000000000000" charset="-122"/>
            </a:endParaRPr>
          </a:p>
        </p:txBody>
      </p:sp>
      <p:sp>
        <p:nvSpPr>
          <p:cNvPr id="20" name="文本框 19"/>
          <p:cNvSpPr txBox="1"/>
          <p:nvPr/>
        </p:nvSpPr>
        <p:spPr>
          <a:xfrm>
            <a:off x="10588625" y="5335270"/>
            <a:ext cx="1003935" cy="521970"/>
          </a:xfrm>
          <a:prstGeom prst="rect">
            <a:avLst/>
          </a:prstGeom>
          <a:noFill/>
        </p:spPr>
        <p:txBody>
          <a:bodyPr wrap="none" rtlCol="0">
            <a:spAutoFit/>
          </a:bodyPr>
          <a:p>
            <a:r>
              <a:rPr lang="en-US" altLang="zh-CN" sz="2800" b="1">
                <a:latin typeface="方正隶变_GBK" panose="02000000000000000000" charset="-122"/>
                <a:ea typeface="方正隶变_GBK" panose="02000000000000000000" charset="-122"/>
                <a:cs typeface="方正隶变_GBK" panose="02000000000000000000" charset="-122"/>
              </a:rPr>
              <a:t>1990S</a:t>
            </a:r>
            <a:endParaRPr lang="en-US" altLang="zh-CN" sz="2800" b="1">
              <a:latin typeface="方正隶变_GBK" panose="02000000000000000000" charset="-122"/>
              <a:ea typeface="方正隶变_GBK" panose="02000000000000000000" charset="-122"/>
              <a:cs typeface="方正隶变_GBK" panose="02000000000000000000" charset="-122"/>
            </a:endParaRPr>
          </a:p>
        </p:txBody>
      </p:sp>
    </p:spTree>
    <p:custDataLst>
      <p:tags r:id="rId3"/>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5828030"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二战后资本主义国家有“新变化”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2" name="文本框 1"/>
          <p:cNvSpPr txBox="1"/>
          <p:nvPr/>
        </p:nvSpPr>
        <p:spPr>
          <a:xfrm>
            <a:off x="648970" y="741680"/>
            <a:ext cx="10889615" cy="3538220"/>
          </a:xfrm>
          <a:prstGeom prst="rect">
            <a:avLst/>
          </a:prstGeom>
          <a:noFill/>
        </p:spPr>
        <p:txBody>
          <a:bodyPr wrap="square" rtlCol="0">
            <a:spAutoFit/>
          </a:bodyPr>
          <a:p>
            <a:r>
              <a:rPr lang="en-US" altLang="zh-CN" sz="2800" b="1">
                <a:latin typeface="方正隶变_GBK" panose="02000000000000000000" charset="-122"/>
                <a:ea typeface="方正隶变_GBK" panose="02000000000000000000" charset="-122"/>
                <a:cs typeface="方正隶变_GBK" panose="02000000000000000000" charset="-122"/>
              </a:rPr>
              <a:t>       </a:t>
            </a:r>
            <a:r>
              <a:rPr lang="zh-CN" altLang="en-US" sz="2800" b="1">
                <a:latin typeface="方正隶变_GBK" panose="02000000000000000000" charset="-122"/>
                <a:ea typeface="方正隶变_GBK" panose="02000000000000000000" charset="-122"/>
                <a:cs typeface="方正隶变_GBK" panose="02000000000000000000" charset="-122"/>
              </a:rPr>
              <a:t>材料</a:t>
            </a:r>
            <a:r>
              <a:rPr lang="en-US" altLang="zh-CN" sz="2800" b="1">
                <a:latin typeface="方正隶变_GBK" panose="02000000000000000000" charset="-122"/>
                <a:ea typeface="方正隶变_GBK" panose="02000000000000000000" charset="-122"/>
                <a:cs typeface="方正隶变_GBK" panose="02000000000000000000" charset="-122"/>
              </a:rPr>
              <a:t>1</a:t>
            </a:r>
            <a:r>
              <a:rPr lang="zh-CN" altLang="en-US" sz="2800" b="1">
                <a:latin typeface="方正隶变_GBK" panose="02000000000000000000" charset="-122"/>
                <a:ea typeface="方正隶变_GBK" panose="02000000000000000000" charset="-122"/>
                <a:cs typeface="方正隶变_GBK" panose="02000000000000000000" charset="-122"/>
              </a:rPr>
              <a:t>：</a:t>
            </a:r>
            <a:r>
              <a:rPr lang="en-US" altLang="zh-CN" sz="2800" b="1">
                <a:latin typeface="方正隶变_GBK" panose="02000000000000000000" charset="-122"/>
                <a:ea typeface="方正隶变_GBK" panose="02000000000000000000" charset="-122"/>
                <a:cs typeface="方正隶变_GBK" panose="02000000000000000000" charset="-122"/>
              </a:rPr>
              <a:t>“</a:t>
            </a:r>
            <a:r>
              <a:rPr lang="zh-CN" altLang="en-US" sz="2800" b="1">
                <a:latin typeface="方正隶变_GBK" panose="02000000000000000000" charset="-122"/>
                <a:ea typeface="方正隶变_GBK" panose="02000000000000000000" charset="-122"/>
                <a:cs typeface="方正隶变_GBK" panose="02000000000000000000" charset="-122"/>
              </a:rPr>
              <a:t>第二次世界大战及其经济影响在经济方面的最重要的结果，应当认为是统一的无所不包的世界市场的瓦解。这个情况决定了世界资本主义体系总危机的进一步加深</a:t>
            </a:r>
            <a:r>
              <a:rPr lang="en-US" altLang="zh-CN" sz="2800" b="1">
                <a:latin typeface="方正隶变_GBK" panose="02000000000000000000" charset="-122"/>
                <a:ea typeface="方正隶变_GBK" panose="02000000000000000000" charset="-122"/>
                <a:cs typeface="方正隶变_GBK" panose="02000000000000000000" charset="-122"/>
              </a:rPr>
              <a:t>”</a:t>
            </a:r>
            <a:r>
              <a:rPr lang="zh-CN" altLang="en-US" sz="2800" b="1">
                <a:latin typeface="方正隶变_GBK" panose="02000000000000000000" charset="-122"/>
                <a:ea typeface="方正隶变_GBK" panose="02000000000000000000" charset="-122"/>
                <a:cs typeface="方正隶变_GBK" panose="02000000000000000000" charset="-122"/>
              </a:rPr>
              <a:t>，（其表现是）</a:t>
            </a:r>
            <a:r>
              <a:rPr lang="en-US" altLang="zh-CN" sz="2800" b="1">
                <a:latin typeface="方正隶变_GBK" panose="02000000000000000000" charset="-122"/>
                <a:ea typeface="方正隶变_GBK" panose="02000000000000000000" charset="-122"/>
                <a:cs typeface="方正隶变_GBK" panose="02000000000000000000" charset="-122"/>
              </a:rPr>
              <a:t>“</a:t>
            </a:r>
            <a:r>
              <a:rPr lang="zh-CN" altLang="en-US" sz="2800" b="1">
                <a:latin typeface="方正隶变_GBK" panose="02000000000000000000" charset="-122"/>
                <a:ea typeface="方正隶变_GBK" panose="02000000000000000000" charset="-122"/>
                <a:cs typeface="方正隶变_GBK" panose="02000000000000000000" charset="-122"/>
              </a:rPr>
              <a:t>各主要资本主义国家（美、英、法）夺取世界资源的范围将不会扩大而会缩小；世界销售市场的条件对于这些国家将会恶化，而这些国家的企业开工不足的现象将会增大；两个平行的也是相互对立的世界市场将会形成</a:t>
            </a:r>
            <a:r>
              <a:rPr lang="en-US" altLang="zh-CN" sz="2800" b="1">
                <a:latin typeface="方正隶变_GBK" panose="02000000000000000000" charset="-122"/>
                <a:ea typeface="方正隶变_GBK" panose="02000000000000000000" charset="-122"/>
                <a:cs typeface="方正隶变_GBK" panose="02000000000000000000" charset="-122"/>
              </a:rPr>
              <a:t>”</a:t>
            </a:r>
            <a:r>
              <a:rPr lang="zh-CN" altLang="en-US" sz="2800" b="1">
                <a:latin typeface="方正隶变_GBK" panose="02000000000000000000" charset="-122"/>
                <a:ea typeface="方正隶变_GBK" panose="02000000000000000000" charset="-122"/>
                <a:cs typeface="方正隶变_GBK" panose="02000000000000000000" charset="-122"/>
              </a:rPr>
              <a:t>。</a:t>
            </a:r>
            <a:endParaRPr lang="zh-CN" altLang="en-US" sz="2800" b="1">
              <a:latin typeface="方正隶变_GBK" panose="02000000000000000000" charset="-122"/>
              <a:ea typeface="方正隶变_GBK" panose="02000000000000000000" charset="-122"/>
              <a:cs typeface="方正隶变_GBK" panose="02000000000000000000" charset="-122"/>
            </a:endParaRPr>
          </a:p>
          <a:p>
            <a:pPr algn="r"/>
            <a:r>
              <a:rPr lang="en-US" altLang="zh-CN" sz="2800" b="1">
                <a:latin typeface="方正隶变_GBK" panose="02000000000000000000" charset="-122"/>
                <a:ea typeface="方正隶变_GBK" panose="02000000000000000000" charset="-122"/>
                <a:cs typeface="方正隶变_GBK" panose="02000000000000000000" charset="-122"/>
              </a:rPr>
              <a:t>——</a:t>
            </a:r>
            <a:r>
              <a:rPr lang="zh-CN" altLang="en-US" sz="2800" b="1">
                <a:latin typeface="方正隶变_GBK" panose="02000000000000000000" charset="-122"/>
                <a:ea typeface="方正隶变_GBK" panose="02000000000000000000" charset="-122"/>
                <a:cs typeface="方正隶变_GBK" panose="02000000000000000000" charset="-122"/>
              </a:rPr>
              <a:t>斯大林《苏联社会主义经济问题》（</a:t>
            </a:r>
            <a:r>
              <a:rPr lang="en-US" altLang="zh-CN" sz="2800" b="1">
                <a:latin typeface="方正隶变_GBK" panose="02000000000000000000" charset="-122"/>
                <a:ea typeface="方正隶变_GBK" panose="02000000000000000000" charset="-122"/>
                <a:cs typeface="方正隶变_GBK" panose="02000000000000000000" charset="-122"/>
              </a:rPr>
              <a:t>1952</a:t>
            </a:r>
            <a:r>
              <a:rPr lang="zh-CN" altLang="en-US" sz="2800" b="1">
                <a:latin typeface="方正隶变_GBK" panose="02000000000000000000" charset="-122"/>
                <a:ea typeface="方正隶变_GBK" panose="02000000000000000000" charset="-122"/>
                <a:cs typeface="方正隶变_GBK" panose="02000000000000000000" charset="-122"/>
              </a:rPr>
              <a:t>年）</a:t>
            </a:r>
            <a:endParaRPr lang="zh-CN" altLang="en-US" sz="2800" b="1">
              <a:latin typeface="方正隶变_GBK" panose="02000000000000000000" charset="-122"/>
              <a:ea typeface="方正隶变_GBK" panose="02000000000000000000" charset="-122"/>
              <a:cs typeface="方正隶变_GBK" panose="02000000000000000000" charset="-122"/>
            </a:endParaRPr>
          </a:p>
        </p:txBody>
      </p:sp>
      <p:sp>
        <p:nvSpPr>
          <p:cNvPr id="3" name="矩形 2"/>
          <p:cNvSpPr/>
          <p:nvPr/>
        </p:nvSpPr>
        <p:spPr>
          <a:xfrm>
            <a:off x="645795" y="732155"/>
            <a:ext cx="10899140" cy="3556635"/>
          </a:xfrm>
          <a:prstGeom prst="rect">
            <a:avLst/>
          </a:prstGeom>
          <a:noFill/>
          <a:ln w="28575"/>
          <a:extLst>
            <a:ext uri="{909E8E84-426E-40DD-AFC4-6F175D3DCCD1}">
              <a14:hiddenFill xmlns:a14="http://schemas.microsoft.com/office/drawing/2010/main">
                <a:solidFill>
                  <a:schemeClr val="accent4"/>
                </a:solidFill>
              </a14:hiddenFill>
            </a:ext>
          </a:extLst>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a:p>
        </p:txBody>
      </p:sp>
      <p:sp>
        <p:nvSpPr>
          <p:cNvPr id="4" name="文本框 3"/>
          <p:cNvSpPr txBox="1"/>
          <p:nvPr/>
        </p:nvSpPr>
        <p:spPr>
          <a:xfrm>
            <a:off x="648970" y="4780915"/>
            <a:ext cx="10896600" cy="583565"/>
          </a:xfrm>
          <a:prstGeom prst="rect">
            <a:avLst/>
          </a:prstGeom>
          <a:noFill/>
        </p:spPr>
        <p:txBody>
          <a:bodyPr wrap="square" rtlCol="0">
            <a:spAutoFit/>
          </a:bodyPr>
          <a:p>
            <a:pPr algn="l"/>
            <a:r>
              <a:rPr lang="zh-CN" altLang="en-US" sz="3200" b="1">
                <a:solidFill>
                  <a:schemeClr val="tx1"/>
                </a:solidFill>
                <a:latin typeface="方正隶变_GBK" panose="02000000000000000000" charset="-122"/>
                <a:ea typeface="方正隶变_GBK" panose="02000000000000000000" charset="-122"/>
              </a:rPr>
              <a:t>问题设计：斯大林是否认为资本主义国家发生了什么新变化？</a:t>
            </a:r>
            <a:endParaRPr lang="zh-CN" altLang="en-US" sz="3200" b="1">
              <a:solidFill>
                <a:schemeClr val="tx1"/>
              </a:solidFill>
              <a:latin typeface="方正隶变_GBK" panose="02000000000000000000" charset="-122"/>
              <a:ea typeface="方正隶变_GBK" panose="02000000000000000000" charset="-122"/>
            </a:endParaRPr>
          </a:p>
        </p:txBody>
      </p:sp>
      <p:sp>
        <p:nvSpPr>
          <p:cNvPr id="5" name="文本框 4"/>
          <p:cNvSpPr txBox="1"/>
          <p:nvPr/>
        </p:nvSpPr>
        <p:spPr>
          <a:xfrm>
            <a:off x="648970" y="5497830"/>
            <a:ext cx="10896600" cy="1076325"/>
          </a:xfrm>
          <a:prstGeom prst="rect">
            <a:avLst/>
          </a:prstGeom>
          <a:noFill/>
        </p:spPr>
        <p:txBody>
          <a:bodyPr wrap="square" rtlCol="0">
            <a:spAutoFit/>
          </a:bodyPr>
          <a:p>
            <a:pPr algn="l"/>
            <a:r>
              <a:rPr lang="zh-CN" altLang="en-US" sz="3200" b="1">
                <a:solidFill>
                  <a:srgbClr val="C00000"/>
                </a:solidFill>
                <a:latin typeface="方正隶变_GBK" panose="02000000000000000000" charset="-122"/>
                <a:ea typeface="方正隶变_GBK" panose="02000000000000000000" charset="-122"/>
              </a:rPr>
              <a:t>斯大林认为资本主义国家没有发生什么新变化，并认为资本主义危机将进一步加深，资本主义国家将走向灭亡。</a:t>
            </a:r>
            <a:endParaRPr lang="zh-CN" altLang="en-US" sz="3200" b="1">
              <a:latin typeface="方正隶变_GBK" panose="02000000000000000000" charset="-122"/>
              <a:ea typeface="方正隶变_GBK" panose="02000000000000000000" charset="-122"/>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5828030"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二战后资本主义国家有“新变化”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34" name="Shape" descr="e7d195523061f1c08d347f6bf0421bdacd46f3c1815d51b81E1CE79090F8942429A56C6AE2B3163BABA1A3FCE285BEC4FF43A5085572A94AD2C0A17AE448F24FA68DD62479D8C0666FEB6710638384D2E4E3927FD39ACDAD18A5B521BA87A2887524E70A6D71A168C93101B8D80AC8CE7CEF1C37D86C3680E40A443164CA53B4A0CA839A9D2A3D1C5C4C26C001160BAC"/>
          <p:cNvSpPr/>
          <p:nvPr>
            <p:custDataLst>
              <p:tags r:id="rId3"/>
            </p:custDataLst>
          </p:nvPr>
        </p:nvSpPr>
        <p:spPr>
          <a:xfrm rot="10800000" flipH="1">
            <a:off x="7482840" y="-5080"/>
            <a:ext cx="4697730" cy="6868795"/>
          </a:xfrm>
          <a:custGeom>
            <a:avLst/>
            <a:gdLst>
              <a:gd name="connsiteX0" fmla="*/ 3696 w 14007"/>
              <a:gd name="connsiteY0" fmla="*/ 0 h 10817"/>
              <a:gd name="connsiteX1" fmla="*/ 0 w 14007"/>
              <a:gd name="connsiteY1" fmla="*/ 10817 h 10817"/>
              <a:gd name="connsiteX2" fmla="*/ 14007 w 14007"/>
              <a:gd name="connsiteY2" fmla="*/ 10817 h 10817"/>
              <a:gd name="connsiteX3" fmla="*/ 14007 w 14007"/>
              <a:gd name="connsiteY3" fmla="*/ 5417 h 10817"/>
              <a:gd name="connsiteX4" fmla="*/ 14007 w 14007"/>
              <a:gd name="connsiteY4" fmla="*/ 17 h 10817"/>
              <a:gd name="connsiteX5" fmla="*/ 3696 w 14007"/>
              <a:gd name="connsiteY5" fmla="*/ 0 h 10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0" t="0" r="r" b="b"/>
            <a:pathLst>
              <a:path w="14007" h="10817" extrusionOk="0">
                <a:moveTo>
                  <a:pt x="3696" y="0"/>
                </a:moveTo>
                <a:lnTo>
                  <a:pt x="0" y="10817"/>
                </a:lnTo>
                <a:lnTo>
                  <a:pt x="14007" y="10817"/>
                </a:lnTo>
                <a:cubicBezTo>
                  <a:pt x="14007" y="9017"/>
                  <a:pt x="14007" y="7217"/>
                  <a:pt x="14007" y="5417"/>
                </a:cubicBezTo>
                <a:cubicBezTo>
                  <a:pt x="14007" y="3617"/>
                  <a:pt x="14007" y="1817"/>
                  <a:pt x="14007" y="17"/>
                </a:cubicBezTo>
                <a:lnTo>
                  <a:pt x="3696" y="0"/>
                </a:lnTo>
                <a:close/>
              </a:path>
            </a:pathLst>
          </a:custGeom>
          <a:solidFill>
            <a:srgbClr val="5454D4">
              <a:alpha val="5000"/>
            </a:srgbClr>
          </a:solidFill>
          <a:ln w="12700">
            <a:miter lim="400000"/>
          </a:ln>
        </p:spPr>
        <p:txBody>
          <a:bodyPr lIns="25400" tIns="25400" rIns="25400" bIns="25400" anchor="ctr"/>
          <a:lstStyle/>
          <a:p>
            <a:endParaRPr sz="600">
              <a:latin typeface="Arial" panose="020B0604020202020204" pitchFamily="34" charset="0"/>
              <a:ea typeface="微软雅黑" panose="020B0503020204020204" charset="-122"/>
              <a:sym typeface="Arial" panose="020B0604020202020204" pitchFamily="34" charset="0"/>
            </a:endParaRPr>
          </a:p>
        </p:txBody>
      </p:sp>
      <p:pic>
        <p:nvPicPr>
          <p:cNvPr id="35" name="图形 3"/>
          <p:cNvPicPr>
            <a:picLocks noChangeAspect="1"/>
          </p:cNvPicPr>
          <p:nvPr>
            <p:custDataLst>
              <p:tags r:id="rId4"/>
            </p:custDataLst>
          </p:nvPr>
        </p:nvPicPr>
        <p:blipFill>
          <a:blip r:embed="rId5"/>
          <a:stretch>
            <a:fillRect/>
          </a:stretch>
        </p:blipFill>
        <p:spPr>
          <a:xfrm rot="10800000">
            <a:off x="10634980" y="5234539"/>
            <a:ext cx="1129665" cy="970280"/>
          </a:xfrm>
          <a:prstGeom prst="rect">
            <a:avLst/>
          </a:prstGeom>
        </p:spPr>
      </p:pic>
      <p:sp>
        <p:nvSpPr>
          <p:cNvPr id="36" name="文本框 35"/>
          <p:cNvSpPr txBox="1"/>
          <p:nvPr>
            <p:custDataLst>
              <p:tags r:id="rId6"/>
            </p:custDataLst>
          </p:nvPr>
        </p:nvSpPr>
        <p:spPr>
          <a:xfrm>
            <a:off x="8836025" y="1902321"/>
            <a:ext cx="2716530" cy="1462516"/>
          </a:xfrm>
          <a:prstGeom prst="rect">
            <a:avLst/>
          </a:prstGeom>
          <a:noFill/>
        </p:spPr>
        <p:txBody>
          <a:bodyPr wrap="square" rtlCol="0" anchor="ctr" anchorCtr="0"/>
          <a:lstStyle/>
          <a:p>
            <a:pPr algn="l">
              <a:lnSpc>
                <a:spcPct val="120000"/>
              </a:lnSpc>
            </a:pPr>
            <a:r>
              <a:rPr lang="en-US" altLang="zh-CN" sz="2800" b="1" spc="300">
                <a:solidFill>
                  <a:srgbClr val="5454D4"/>
                </a:solidFill>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1950</a:t>
            </a:r>
            <a:r>
              <a:rPr lang="zh-CN" altLang="en-US" sz="2800" b="1" spc="300">
                <a:solidFill>
                  <a:srgbClr val="5454D4"/>
                </a:solidFill>
                <a:uFillTx/>
                <a:latin typeface="Arial" panose="020B0604020202020204" pitchFamily="34" charset="0"/>
                <a:ea typeface="微软雅黑" panose="020B0503020204020204" charset="-122"/>
                <a:cs typeface="微软雅黑" panose="020B0503020204020204" charset="-122"/>
                <a:sym typeface="Arial" panose="020B0604020202020204" pitchFamily="34" charset="0"/>
              </a:rPr>
              <a:t>年美国与其他发达国家经济指标占同时期世界总量的比率</a:t>
            </a:r>
            <a:endParaRPr lang="zh-CN" altLang="en-US" sz="2800" b="1" spc="300">
              <a:solidFill>
                <a:srgbClr val="5454D4"/>
              </a:solidFill>
              <a:uFillTx/>
              <a:latin typeface="Arial" panose="020B0604020202020204" pitchFamily="34" charset="0"/>
              <a:ea typeface="微软雅黑" panose="020B0503020204020204" charset="-122"/>
              <a:cs typeface="微软雅黑" panose="020B0503020204020204" charset="-122"/>
              <a:sym typeface="Arial" panose="020B0604020202020204" pitchFamily="34" charset="0"/>
            </a:endParaRPr>
          </a:p>
        </p:txBody>
      </p:sp>
      <p:sp>
        <p:nvSpPr>
          <p:cNvPr id="37" name="矩形 36"/>
          <p:cNvSpPr/>
          <p:nvPr>
            <p:custDataLst>
              <p:tags r:id="rId7"/>
            </p:custDataLst>
          </p:nvPr>
        </p:nvSpPr>
        <p:spPr>
          <a:xfrm>
            <a:off x="9559280" y="4292834"/>
            <a:ext cx="1270010" cy="50800"/>
          </a:xfrm>
          <a:prstGeom prst="rect">
            <a:avLst/>
          </a:prstGeom>
          <a:solidFill>
            <a:srgbClr val="5454D4"/>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pic>
        <p:nvPicPr>
          <p:cNvPr id="38" name="图形 15"/>
          <p:cNvPicPr>
            <a:picLocks noChangeAspect="1"/>
          </p:cNvPicPr>
          <p:nvPr>
            <p:custDataLst>
              <p:tags r:id="rId8"/>
            </p:custDataLst>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495915" y="-113113"/>
            <a:ext cx="2353945" cy="2353945"/>
          </a:xfrm>
          <a:prstGeom prst="rect">
            <a:avLst/>
          </a:prstGeom>
        </p:spPr>
      </p:pic>
      <p:cxnSp>
        <p:nvCxnSpPr>
          <p:cNvPr id="44" name="直接连接符 43"/>
          <p:cNvCxnSpPr/>
          <p:nvPr>
            <p:custDataLst>
              <p:tags r:id="rId11"/>
            </p:custDataLst>
          </p:nvPr>
        </p:nvCxnSpPr>
        <p:spPr>
          <a:xfrm>
            <a:off x="993775" y="1240155"/>
            <a:ext cx="0" cy="4392295"/>
          </a:xfrm>
          <a:prstGeom prst="line">
            <a:avLst/>
          </a:prstGeom>
          <a:ln w="28575" cmpd="sng">
            <a:solidFill>
              <a:schemeClr val="accent1">
                <a:shade val="50000"/>
              </a:schemeClr>
            </a:solidFill>
            <a:prstDash val="solid"/>
          </a:ln>
        </p:spPr>
        <p:style>
          <a:lnRef idx="1">
            <a:srgbClr val="FC4653"/>
          </a:lnRef>
          <a:fillRef idx="0">
            <a:srgbClr val="FC4653"/>
          </a:fillRef>
          <a:effectRef idx="0">
            <a:srgbClr val="FC4653"/>
          </a:effectRef>
          <a:fontRef idx="minor">
            <a:sysClr val="windowText" lastClr="000000"/>
          </a:fontRef>
        </p:style>
      </p:cxnSp>
      <p:cxnSp>
        <p:nvCxnSpPr>
          <p:cNvPr id="45" name="直接连接符 44"/>
          <p:cNvCxnSpPr/>
          <p:nvPr>
            <p:custDataLst>
              <p:tags r:id="rId12"/>
            </p:custDataLst>
          </p:nvPr>
        </p:nvCxnSpPr>
        <p:spPr>
          <a:xfrm>
            <a:off x="993775" y="5631180"/>
            <a:ext cx="6210300" cy="0"/>
          </a:xfrm>
          <a:prstGeom prst="line">
            <a:avLst/>
          </a:prstGeom>
          <a:ln w="28575" cmpd="sng">
            <a:solidFill>
              <a:schemeClr val="accent1">
                <a:shade val="50000"/>
              </a:schemeClr>
            </a:solidFill>
            <a:prstDash val="solid"/>
          </a:ln>
        </p:spPr>
        <p:style>
          <a:lnRef idx="1">
            <a:srgbClr val="FC4653"/>
          </a:lnRef>
          <a:fillRef idx="0">
            <a:srgbClr val="FC4653"/>
          </a:fillRef>
          <a:effectRef idx="0">
            <a:srgbClr val="FC4653"/>
          </a:effectRef>
          <a:fontRef idx="minor">
            <a:sysClr val="windowText" lastClr="000000"/>
          </a:fontRef>
        </p:style>
      </p:cxnSp>
      <p:cxnSp>
        <p:nvCxnSpPr>
          <p:cNvPr id="46" name="直接连接符 45"/>
          <p:cNvCxnSpPr/>
          <p:nvPr>
            <p:custDataLst>
              <p:tags r:id="rId13"/>
            </p:custDataLst>
          </p:nvPr>
        </p:nvCxnSpPr>
        <p:spPr>
          <a:xfrm>
            <a:off x="993775" y="4752975"/>
            <a:ext cx="6210300" cy="0"/>
          </a:xfrm>
          <a:prstGeom prst="line">
            <a:avLst/>
          </a:prstGeom>
          <a:ln>
            <a:solidFill>
              <a:srgbClr val="5454D4">
                <a:lumMod val="20000"/>
                <a:lumOff val="80000"/>
              </a:srgbClr>
            </a:solidFill>
            <a:prstDash val="dash"/>
          </a:ln>
        </p:spPr>
        <p:style>
          <a:lnRef idx="1">
            <a:srgbClr val="FC4653"/>
          </a:lnRef>
          <a:fillRef idx="0">
            <a:srgbClr val="FC4653"/>
          </a:fillRef>
          <a:effectRef idx="0">
            <a:srgbClr val="FC4653"/>
          </a:effectRef>
          <a:fontRef idx="minor">
            <a:sysClr val="windowText" lastClr="000000"/>
          </a:fontRef>
        </p:style>
      </p:cxnSp>
      <p:cxnSp>
        <p:nvCxnSpPr>
          <p:cNvPr id="48" name="直接连接符 47"/>
          <p:cNvCxnSpPr/>
          <p:nvPr>
            <p:custDataLst>
              <p:tags r:id="rId14"/>
            </p:custDataLst>
          </p:nvPr>
        </p:nvCxnSpPr>
        <p:spPr>
          <a:xfrm>
            <a:off x="993775" y="3874770"/>
            <a:ext cx="6210300" cy="0"/>
          </a:xfrm>
          <a:prstGeom prst="line">
            <a:avLst/>
          </a:prstGeom>
          <a:ln>
            <a:solidFill>
              <a:srgbClr val="5454D4">
                <a:lumMod val="20000"/>
                <a:lumOff val="80000"/>
              </a:srgbClr>
            </a:solidFill>
            <a:prstDash val="dash"/>
          </a:ln>
        </p:spPr>
        <p:style>
          <a:lnRef idx="1">
            <a:srgbClr val="FC4653"/>
          </a:lnRef>
          <a:fillRef idx="0">
            <a:srgbClr val="FC4653"/>
          </a:fillRef>
          <a:effectRef idx="0">
            <a:srgbClr val="FC4653"/>
          </a:effectRef>
          <a:fontRef idx="minor">
            <a:sysClr val="windowText" lastClr="000000"/>
          </a:fontRef>
        </p:style>
      </p:cxnSp>
      <p:cxnSp>
        <p:nvCxnSpPr>
          <p:cNvPr id="49" name="直接连接符 48"/>
          <p:cNvCxnSpPr/>
          <p:nvPr>
            <p:custDataLst>
              <p:tags r:id="rId15"/>
            </p:custDataLst>
          </p:nvPr>
        </p:nvCxnSpPr>
        <p:spPr>
          <a:xfrm>
            <a:off x="993775" y="2996565"/>
            <a:ext cx="6210300" cy="0"/>
          </a:xfrm>
          <a:prstGeom prst="line">
            <a:avLst/>
          </a:prstGeom>
          <a:ln>
            <a:solidFill>
              <a:srgbClr val="5454D4">
                <a:lumMod val="20000"/>
                <a:lumOff val="80000"/>
              </a:srgbClr>
            </a:solidFill>
            <a:prstDash val="dash"/>
          </a:ln>
        </p:spPr>
        <p:style>
          <a:lnRef idx="1">
            <a:srgbClr val="FC4653"/>
          </a:lnRef>
          <a:fillRef idx="0">
            <a:srgbClr val="FC4653"/>
          </a:fillRef>
          <a:effectRef idx="0">
            <a:srgbClr val="FC4653"/>
          </a:effectRef>
          <a:fontRef idx="minor">
            <a:sysClr val="windowText" lastClr="000000"/>
          </a:fontRef>
        </p:style>
      </p:cxnSp>
      <p:cxnSp>
        <p:nvCxnSpPr>
          <p:cNvPr id="50" name="直接连接符 49"/>
          <p:cNvCxnSpPr/>
          <p:nvPr>
            <p:custDataLst>
              <p:tags r:id="rId16"/>
            </p:custDataLst>
          </p:nvPr>
        </p:nvCxnSpPr>
        <p:spPr>
          <a:xfrm>
            <a:off x="993775" y="2118360"/>
            <a:ext cx="6210300" cy="0"/>
          </a:xfrm>
          <a:prstGeom prst="line">
            <a:avLst/>
          </a:prstGeom>
          <a:ln>
            <a:solidFill>
              <a:srgbClr val="5454D4">
                <a:lumMod val="20000"/>
                <a:lumOff val="80000"/>
              </a:srgbClr>
            </a:solidFill>
            <a:prstDash val="dash"/>
          </a:ln>
        </p:spPr>
        <p:style>
          <a:lnRef idx="1">
            <a:srgbClr val="FC4653"/>
          </a:lnRef>
          <a:fillRef idx="0">
            <a:srgbClr val="FC4653"/>
          </a:fillRef>
          <a:effectRef idx="0">
            <a:srgbClr val="FC4653"/>
          </a:effectRef>
          <a:fontRef idx="minor">
            <a:sysClr val="windowText" lastClr="000000"/>
          </a:fontRef>
        </p:style>
      </p:cxnSp>
      <p:cxnSp>
        <p:nvCxnSpPr>
          <p:cNvPr id="51" name="直接连接符 50"/>
          <p:cNvCxnSpPr/>
          <p:nvPr>
            <p:custDataLst>
              <p:tags r:id="rId17"/>
            </p:custDataLst>
          </p:nvPr>
        </p:nvCxnSpPr>
        <p:spPr>
          <a:xfrm>
            <a:off x="993775" y="1240155"/>
            <a:ext cx="6210300" cy="0"/>
          </a:xfrm>
          <a:prstGeom prst="line">
            <a:avLst/>
          </a:prstGeom>
          <a:ln>
            <a:solidFill>
              <a:srgbClr val="5454D4">
                <a:lumMod val="20000"/>
                <a:lumOff val="80000"/>
              </a:srgbClr>
            </a:solidFill>
            <a:prstDash val="dash"/>
          </a:ln>
        </p:spPr>
        <p:style>
          <a:lnRef idx="1">
            <a:srgbClr val="FC4653"/>
          </a:lnRef>
          <a:fillRef idx="0">
            <a:srgbClr val="FC4653"/>
          </a:fillRef>
          <a:effectRef idx="0">
            <a:srgbClr val="FC4653"/>
          </a:effectRef>
          <a:fontRef idx="minor">
            <a:sysClr val="windowText" lastClr="000000"/>
          </a:fontRef>
        </p:style>
      </p:cxnSp>
      <p:sp>
        <p:nvSpPr>
          <p:cNvPr id="52" name="文本框 51"/>
          <p:cNvSpPr txBox="1"/>
          <p:nvPr>
            <p:custDataLst>
              <p:tags r:id="rId18"/>
            </p:custDataLst>
          </p:nvPr>
        </p:nvSpPr>
        <p:spPr>
          <a:xfrm>
            <a:off x="1527810" y="5732780"/>
            <a:ext cx="579120" cy="306705"/>
          </a:xfrm>
          <a:prstGeom prst="rect">
            <a:avLst/>
          </a:prstGeom>
          <a:noFill/>
        </p:spPr>
        <p:txBody>
          <a:bodyPr wrap="square" rtlCol="0">
            <a:normAutofit/>
          </a:bodyPr>
          <a:lstStyle/>
          <a:p>
            <a:pPr algn="ctr"/>
            <a:r>
              <a:rPr lang="en-US" altLang="zh-CN" sz="1400" b="1">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GDP</a:t>
            </a:r>
            <a:endParaRPr lang="en-US" altLang="zh-CN" sz="1400" b="1">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53" name="文本框 52"/>
          <p:cNvSpPr txBox="1"/>
          <p:nvPr>
            <p:custDataLst>
              <p:tags r:id="rId19"/>
            </p:custDataLst>
          </p:nvPr>
        </p:nvSpPr>
        <p:spPr>
          <a:xfrm>
            <a:off x="3106420" y="5675630"/>
            <a:ext cx="579120" cy="306705"/>
          </a:xfrm>
          <a:prstGeom prst="rect">
            <a:avLst/>
          </a:prstGeom>
          <a:noFill/>
        </p:spPr>
        <p:txBody>
          <a:bodyPr wrap="square" rtlCol="0"/>
          <a:lstStyle/>
          <a:p>
            <a:pPr algn="ctr"/>
            <a:r>
              <a:rPr lang="zh-CN" altLang="en-US" sz="1400" b="1">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工业生产</a:t>
            </a:r>
            <a:endParaRPr lang="zh-CN" altLang="en-US" sz="1400" b="1">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54" name="文本框 53"/>
          <p:cNvSpPr txBox="1"/>
          <p:nvPr>
            <p:custDataLst>
              <p:tags r:id="rId20"/>
            </p:custDataLst>
          </p:nvPr>
        </p:nvSpPr>
        <p:spPr>
          <a:xfrm>
            <a:off x="4685030" y="5732780"/>
            <a:ext cx="579120" cy="306705"/>
          </a:xfrm>
          <a:prstGeom prst="rect">
            <a:avLst/>
          </a:prstGeom>
          <a:noFill/>
        </p:spPr>
        <p:txBody>
          <a:bodyPr wrap="square" rtlCol="0"/>
          <a:lstStyle/>
          <a:p>
            <a:pPr algn="ctr"/>
            <a:r>
              <a:rPr lang="zh-CN" altLang="en-US" sz="1400" b="1">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出口</a:t>
            </a:r>
            <a:endParaRPr lang="zh-CN" altLang="en-US" sz="1400" b="1">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55" name="文本框 54"/>
          <p:cNvSpPr txBox="1"/>
          <p:nvPr>
            <p:custDataLst>
              <p:tags r:id="rId21"/>
            </p:custDataLst>
          </p:nvPr>
        </p:nvSpPr>
        <p:spPr>
          <a:xfrm>
            <a:off x="6263640" y="5732780"/>
            <a:ext cx="579120" cy="306705"/>
          </a:xfrm>
          <a:prstGeom prst="rect">
            <a:avLst/>
          </a:prstGeom>
          <a:noFill/>
        </p:spPr>
        <p:txBody>
          <a:bodyPr wrap="square" rtlCol="0"/>
          <a:lstStyle/>
          <a:p>
            <a:pPr algn="ctr"/>
            <a:r>
              <a:rPr lang="zh-CN" altLang="en-US" sz="1400" b="1">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黄金储备</a:t>
            </a:r>
            <a:endParaRPr lang="zh-CN" altLang="en-US" sz="1400" b="1">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pic>
        <p:nvPicPr>
          <p:cNvPr id="56" name="图片 55" descr="3659520"/>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1382395" y="3739597"/>
            <a:ext cx="422910" cy="422910"/>
          </a:xfrm>
          <a:prstGeom prst="rect">
            <a:avLst/>
          </a:prstGeom>
        </p:spPr>
      </p:pic>
      <p:sp>
        <p:nvSpPr>
          <p:cNvPr id="57" name="矩形 56"/>
          <p:cNvSpPr/>
          <p:nvPr>
            <p:custDataLst>
              <p:tags r:id="rId25"/>
            </p:custDataLst>
          </p:nvPr>
        </p:nvSpPr>
        <p:spPr>
          <a:xfrm>
            <a:off x="1382395" y="4034872"/>
            <a:ext cx="431800" cy="1594403"/>
          </a:xfrm>
          <a:prstGeom prst="rect">
            <a:avLst/>
          </a:prstGeom>
          <a:solidFill>
            <a:srgbClr val="FC4653">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a:latin typeface="Arial" panose="020B0604020202020204" pitchFamily="34" charset="0"/>
              <a:ea typeface="微软雅黑" panose="020B0503020204020204" charset="-122"/>
              <a:sym typeface="Arial" panose="020B0604020202020204" pitchFamily="34" charset="0"/>
            </a:endParaRPr>
          </a:p>
        </p:txBody>
      </p:sp>
      <p:pic>
        <p:nvPicPr>
          <p:cNvPr id="58" name="图片 57" descr="3659520"/>
          <p:cNvPicPr>
            <a:picLocks noChangeAspect="1"/>
          </p:cNvPicPr>
          <p:nvPr>
            <p:custDataLst>
              <p:tags r:id="rId26"/>
            </p:custDataLst>
          </p:nvPr>
        </p:nvPicPr>
        <p:blipFill>
          <a:blip r:embed="rId27">
            <a:extLst>
              <a:ext uri="{96DAC541-7B7A-43D3-8B79-37D633B846F1}">
                <asvg:svgBlip xmlns:asvg="http://schemas.microsoft.com/office/drawing/2016/SVG/main" r:embed="rId28"/>
              </a:ext>
            </a:extLst>
          </a:blip>
          <a:stretch>
            <a:fillRect/>
          </a:stretch>
        </p:blipFill>
        <p:spPr>
          <a:xfrm>
            <a:off x="1811655" y="4654464"/>
            <a:ext cx="422910" cy="422910"/>
          </a:xfrm>
          <a:prstGeom prst="rect">
            <a:avLst/>
          </a:prstGeom>
        </p:spPr>
      </p:pic>
      <p:sp>
        <p:nvSpPr>
          <p:cNvPr id="59" name="矩形 58"/>
          <p:cNvSpPr/>
          <p:nvPr>
            <p:custDataLst>
              <p:tags r:id="rId29"/>
            </p:custDataLst>
          </p:nvPr>
        </p:nvSpPr>
        <p:spPr>
          <a:xfrm>
            <a:off x="1811655" y="4948469"/>
            <a:ext cx="431800" cy="680806"/>
          </a:xfrm>
          <a:prstGeom prst="rect">
            <a:avLst/>
          </a:prstGeom>
          <a:solidFill>
            <a:srgbClr val="5454D4">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a:latin typeface="Arial" panose="020B0604020202020204" pitchFamily="34" charset="0"/>
              <a:ea typeface="微软雅黑" panose="020B0503020204020204" charset="-122"/>
              <a:sym typeface="Arial" panose="020B0604020202020204" pitchFamily="34" charset="0"/>
            </a:endParaRPr>
          </a:p>
        </p:txBody>
      </p:sp>
      <p:pic>
        <p:nvPicPr>
          <p:cNvPr id="60" name="图片 59" descr="3659520"/>
          <p:cNvPicPr>
            <a:picLocks noChangeAspect="1"/>
          </p:cNvPicPr>
          <p:nvPr>
            <p:custDataLst>
              <p:tags r:id="rId30"/>
            </p:custDataLst>
          </p:nvPr>
        </p:nvPicPr>
        <p:blipFill>
          <a:blip r:embed="rId23">
            <a:extLst>
              <a:ext uri="{96DAC541-7B7A-43D3-8B79-37D633B846F1}">
                <asvg:svgBlip xmlns:asvg="http://schemas.microsoft.com/office/drawing/2016/SVG/main" r:embed="rId24"/>
              </a:ext>
            </a:extLst>
          </a:blip>
          <a:stretch>
            <a:fillRect/>
          </a:stretch>
        </p:blipFill>
        <p:spPr>
          <a:xfrm>
            <a:off x="2973705" y="3168282"/>
            <a:ext cx="422910" cy="422910"/>
          </a:xfrm>
          <a:prstGeom prst="rect">
            <a:avLst/>
          </a:prstGeom>
        </p:spPr>
      </p:pic>
      <p:sp>
        <p:nvSpPr>
          <p:cNvPr id="61" name="矩形 60"/>
          <p:cNvSpPr/>
          <p:nvPr>
            <p:custDataLst>
              <p:tags r:id="rId31"/>
            </p:custDataLst>
          </p:nvPr>
        </p:nvSpPr>
        <p:spPr>
          <a:xfrm>
            <a:off x="2964180" y="3490862"/>
            <a:ext cx="431800" cy="2139048"/>
          </a:xfrm>
          <a:prstGeom prst="rect">
            <a:avLst/>
          </a:prstGeom>
          <a:solidFill>
            <a:srgbClr val="FC4653">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a:latin typeface="Arial" panose="020B0604020202020204" pitchFamily="34" charset="0"/>
              <a:ea typeface="微软雅黑" panose="020B0503020204020204" charset="-122"/>
              <a:sym typeface="Arial" panose="020B0604020202020204" pitchFamily="34" charset="0"/>
            </a:endParaRPr>
          </a:p>
        </p:txBody>
      </p:sp>
      <p:pic>
        <p:nvPicPr>
          <p:cNvPr id="62" name="图片 61" descr="3659520"/>
          <p:cNvPicPr>
            <a:picLocks noChangeAspect="1"/>
          </p:cNvPicPr>
          <p:nvPr>
            <p:custDataLst>
              <p:tags r:id="rId32"/>
            </p:custDataLst>
          </p:nvPr>
        </p:nvPicPr>
        <p:blipFill>
          <a:blip r:embed="rId27">
            <a:extLst>
              <a:ext uri="{96DAC541-7B7A-43D3-8B79-37D633B846F1}">
                <asvg:svgBlip xmlns:asvg="http://schemas.microsoft.com/office/drawing/2016/SVG/main" r:embed="rId28"/>
              </a:ext>
            </a:extLst>
          </a:blip>
          <a:stretch>
            <a:fillRect/>
          </a:stretch>
        </p:blipFill>
        <p:spPr>
          <a:xfrm>
            <a:off x="3395980" y="4224973"/>
            <a:ext cx="422910" cy="422910"/>
          </a:xfrm>
          <a:prstGeom prst="rect">
            <a:avLst/>
          </a:prstGeom>
        </p:spPr>
      </p:pic>
      <p:sp>
        <p:nvSpPr>
          <p:cNvPr id="63" name="矩形 62"/>
          <p:cNvSpPr/>
          <p:nvPr>
            <p:custDataLst>
              <p:tags r:id="rId33"/>
            </p:custDataLst>
          </p:nvPr>
        </p:nvSpPr>
        <p:spPr>
          <a:xfrm>
            <a:off x="3397250" y="4545013"/>
            <a:ext cx="431800" cy="1084897"/>
          </a:xfrm>
          <a:prstGeom prst="rect">
            <a:avLst/>
          </a:prstGeom>
          <a:solidFill>
            <a:srgbClr val="5454D4">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a:latin typeface="Arial" panose="020B0604020202020204" pitchFamily="34" charset="0"/>
              <a:ea typeface="微软雅黑" panose="020B0503020204020204" charset="-122"/>
              <a:sym typeface="Arial" panose="020B0604020202020204" pitchFamily="34" charset="0"/>
            </a:endParaRPr>
          </a:p>
        </p:txBody>
      </p:sp>
      <p:pic>
        <p:nvPicPr>
          <p:cNvPr id="64" name="图片 63" descr="3659520"/>
          <p:cNvPicPr>
            <a:picLocks noChangeAspect="1"/>
          </p:cNvPicPr>
          <p:nvPr>
            <p:custDataLst>
              <p:tags r:id="rId34"/>
            </p:custDataLst>
          </p:nvPr>
        </p:nvPicPr>
        <p:blipFill>
          <a:blip r:embed="rId23">
            <a:extLst>
              <a:ext uri="{96DAC541-7B7A-43D3-8B79-37D633B846F1}">
                <asvg:svgBlip xmlns:asvg="http://schemas.microsoft.com/office/drawing/2016/SVG/main" r:embed="rId24"/>
              </a:ext>
            </a:extLst>
          </a:blip>
          <a:stretch>
            <a:fillRect/>
          </a:stretch>
        </p:blipFill>
        <p:spPr>
          <a:xfrm>
            <a:off x="4547235" y="4343565"/>
            <a:ext cx="422910" cy="422910"/>
          </a:xfrm>
          <a:prstGeom prst="rect">
            <a:avLst/>
          </a:prstGeom>
        </p:spPr>
      </p:pic>
      <p:sp>
        <p:nvSpPr>
          <p:cNvPr id="65" name="矩形 64"/>
          <p:cNvSpPr/>
          <p:nvPr>
            <p:custDataLst>
              <p:tags r:id="rId35"/>
            </p:custDataLst>
          </p:nvPr>
        </p:nvSpPr>
        <p:spPr>
          <a:xfrm>
            <a:off x="4542790" y="4653445"/>
            <a:ext cx="431800" cy="966305"/>
          </a:xfrm>
          <a:prstGeom prst="rect">
            <a:avLst/>
          </a:prstGeom>
          <a:solidFill>
            <a:srgbClr val="FC4653">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a:latin typeface="Arial" panose="020B0604020202020204" pitchFamily="34" charset="0"/>
              <a:ea typeface="微软雅黑" panose="020B0503020204020204" charset="-122"/>
              <a:sym typeface="Arial" panose="020B0604020202020204" pitchFamily="34" charset="0"/>
            </a:endParaRPr>
          </a:p>
        </p:txBody>
      </p:sp>
      <p:pic>
        <p:nvPicPr>
          <p:cNvPr id="66" name="图片 65" descr="3659520"/>
          <p:cNvPicPr>
            <a:picLocks noChangeAspect="1"/>
          </p:cNvPicPr>
          <p:nvPr>
            <p:custDataLst>
              <p:tags r:id="rId36"/>
            </p:custDataLst>
          </p:nvPr>
        </p:nvPicPr>
        <p:blipFill>
          <a:blip r:embed="rId23">
            <a:extLst>
              <a:ext uri="{96DAC541-7B7A-43D3-8B79-37D633B846F1}">
                <asvg:svgBlip xmlns:asvg="http://schemas.microsoft.com/office/drawing/2016/SVG/main" r:embed="rId24"/>
              </a:ext>
            </a:extLst>
          </a:blip>
          <a:stretch>
            <a:fillRect/>
          </a:stretch>
        </p:blipFill>
        <p:spPr>
          <a:xfrm>
            <a:off x="6133465" y="3135737"/>
            <a:ext cx="422910" cy="422910"/>
          </a:xfrm>
          <a:prstGeom prst="rect">
            <a:avLst/>
          </a:prstGeom>
        </p:spPr>
      </p:pic>
      <p:sp>
        <p:nvSpPr>
          <p:cNvPr id="67" name="矩形 66"/>
          <p:cNvSpPr/>
          <p:nvPr>
            <p:custDataLst>
              <p:tags r:id="rId37"/>
            </p:custDataLst>
          </p:nvPr>
        </p:nvSpPr>
        <p:spPr>
          <a:xfrm>
            <a:off x="6121400" y="3451332"/>
            <a:ext cx="431800" cy="2178578"/>
          </a:xfrm>
          <a:prstGeom prst="rect">
            <a:avLst/>
          </a:prstGeom>
          <a:solidFill>
            <a:srgbClr val="FC4653">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a:latin typeface="Arial" panose="020B0604020202020204" pitchFamily="34" charset="0"/>
              <a:ea typeface="微软雅黑" panose="020B0503020204020204" charset="-122"/>
              <a:sym typeface="Arial" panose="020B0604020202020204" pitchFamily="34" charset="0"/>
            </a:endParaRPr>
          </a:p>
        </p:txBody>
      </p:sp>
      <p:pic>
        <p:nvPicPr>
          <p:cNvPr id="69" name="图片 68" descr="3659520"/>
          <p:cNvPicPr>
            <a:picLocks noChangeAspect="1"/>
          </p:cNvPicPr>
          <p:nvPr>
            <p:custDataLst>
              <p:tags r:id="rId38"/>
            </p:custDataLst>
          </p:nvPr>
        </p:nvPicPr>
        <p:blipFill>
          <a:blip r:embed="rId27">
            <a:extLst>
              <a:ext uri="{96DAC541-7B7A-43D3-8B79-37D633B846F1}">
                <asvg:svgBlip xmlns:asvg="http://schemas.microsoft.com/office/drawing/2016/SVG/main" r:embed="rId28"/>
              </a:ext>
            </a:extLst>
          </a:blip>
          <a:stretch>
            <a:fillRect/>
          </a:stretch>
        </p:blipFill>
        <p:spPr>
          <a:xfrm>
            <a:off x="6546215" y="4811106"/>
            <a:ext cx="422910" cy="422910"/>
          </a:xfrm>
          <a:prstGeom prst="rect">
            <a:avLst/>
          </a:prstGeom>
        </p:spPr>
      </p:pic>
      <p:sp>
        <p:nvSpPr>
          <p:cNvPr id="70" name="矩形 69"/>
          <p:cNvSpPr/>
          <p:nvPr>
            <p:custDataLst>
              <p:tags r:id="rId39"/>
            </p:custDataLst>
          </p:nvPr>
        </p:nvSpPr>
        <p:spPr>
          <a:xfrm>
            <a:off x="6543040" y="5127336"/>
            <a:ext cx="431800" cy="505114"/>
          </a:xfrm>
          <a:prstGeom prst="rect">
            <a:avLst/>
          </a:prstGeom>
          <a:solidFill>
            <a:srgbClr val="5454D4">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71" name="文本框 70"/>
          <p:cNvSpPr txBox="1"/>
          <p:nvPr>
            <p:custDataLst>
              <p:tags r:id="rId40"/>
            </p:custDataLst>
          </p:nvPr>
        </p:nvSpPr>
        <p:spPr>
          <a:xfrm>
            <a:off x="1260475" y="3432810"/>
            <a:ext cx="721995" cy="306705"/>
          </a:xfrm>
          <a:prstGeom prst="rect">
            <a:avLst/>
          </a:prstGeom>
          <a:noFill/>
        </p:spPr>
        <p:txBody>
          <a:bodyPr wrap="square" lIns="0" tIns="0" rIns="0" bIns="0" rtlCol="0" anchor="ctr"/>
          <a:lstStyle/>
          <a:p>
            <a:pPr algn="ctr"/>
            <a:r>
              <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36.3%</a:t>
            </a:r>
            <a:endPar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72" name="文本框 71"/>
          <p:cNvSpPr txBox="1"/>
          <p:nvPr>
            <p:custDataLst>
              <p:tags r:id="rId41"/>
            </p:custDataLst>
          </p:nvPr>
        </p:nvSpPr>
        <p:spPr>
          <a:xfrm>
            <a:off x="1819910" y="4349750"/>
            <a:ext cx="820420" cy="306705"/>
          </a:xfrm>
          <a:prstGeom prst="rect">
            <a:avLst/>
          </a:prstGeom>
          <a:noFill/>
        </p:spPr>
        <p:txBody>
          <a:bodyPr wrap="square" lIns="0" tIns="0" rIns="0" bIns="0" rtlCol="0" anchor="ctr"/>
          <a:lstStyle/>
          <a:p>
            <a:pPr algn="ctr"/>
            <a:r>
              <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15.5%</a:t>
            </a:r>
            <a:endPar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74" name="文本框 73"/>
          <p:cNvSpPr txBox="1"/>
          <p:nvPr>
            <p:custDataLst>
              <p:tags r:id="rId42"/>
            </p:custDataLst>
          </p:nvPr>
        </p:nvSpPr>
        <p:spPr>
          <a:xfrm>
            <a:off x="2731770" y="2870835"/>
            <a:ext cx="954405" cy="306705"/>
          </a:xfrm>
          <a:prstGeom prst="rect">
            <a:avLst/>
          </a:prstGeom>
          <a:noFill/>
        </p:spPr>
        <p:txBody>
          <a:bodyPr wrap="square" lIns="0" tIns="0" rIns="0" bIns="0" rtlCol="0" anchor="ctr"/>
          <a:lstStyle/>
          <a:p>
            <a:pPr algn="ctr"/>
            <a:r>
              <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48.7%</a:t>
            </a:r>
            <a:endPar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76" name="文本框 75"/>
          <p:cNvSpPr txBox="1"/>
          <p:nvPr>
            <p:custDataLst>
              <p:tags r:id="rId43"/>
            </p:custDataLst>
          </p:nvPr>
        </p:nvSpPr>
        <p:spPr>
          <a:xfrm>
            <a:off x="3399790" y="3918585"/>
            <a:ext cx="810260" cy="306705"/>
          </a:xfrm>
          <a:prstGeom prst="rect">
            <a:avLst/>
          </a:prstGeom>
          <a:noFill/>
        </p:spPr>
        <p:txBody>
          <a:bodyPr wrap="square" lIns="0" tIns="0" rIns="0" bIns="0" rtlCol="0" anchor="ctr"/>
          <a:lstStyle/>
          <a:p>
            <a:pPr algn="ctr"/>
            <a:r>
              <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24.7%</a:t>
            </a:r>
            <a:endPar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77" name="文本框 76"/>
          <p:cNvSpPr txBox="1"/>
          <p:nvPr>
            <p:custDataLst>
              <p:tags r:id="rId44"/>
            </p:custDataLst>
          </p:nvPr>
        </p:nvSpPr>
        <p:spPr>
          <a:xfrm>
            <a:off x="4401185" y="4026535"/>
            <a:ext cx="581660" cy="306705"/>
          </a:xfrm>
          <a:prstGeom prst="rect">
            <a:avLst/>
          </a:prstGeom>
          <a:noFill/>
        </p:spPr>
        <p:txBody>
          <a:bodyPr wrap="square" lIns="0" tIns="0" rIns="0" bIns="0" rtlCol="0" anchor="ctr">
            <a:noAutofit/>
          </a:bodyPr>
          <a:lstStyle/>
          <a:p>
            <a:pPr algn="ctr"/>
            <a:r>
              <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22%</a:t>
            </a:r>
            <a:endPar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79" name="文本框 78"/>
          <p:cNvSpPr txBox="1"/>
          <p:nvPr>
            <p:custDataLst>
              <p:tags r:id="rId45"/>
            </p:custDataLst>
          </p:nvPr>
        </p:nvSpPr>
        <p:spPr>
          <a:xfrm>
            <a:off x="5986145" y="2781300"/>
            <a:ext cx="857250" cy="306705"/>
          </a:xfrm>
          <a:prstGeom prst="rect">
            <a:avLst/>
          </a:prstGeom>
          <a:noFill/>
        </p:spPr>
        <p:txBody>
          <a:bodyPr wrap="square" lIns="0" tIns="0" rIns="0" bIns="0" rtlCol="0" anchor="ctr"/>
          <a:lstStyle/>
          <a:p>
            <a:pPr algn="ctr"/>
            <a:r>
              <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49.6%</a:t>
            </a:r>
            <a:endPar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81" name="文本框 80"/>
          <p:cNvSpPr txBox="1"/>
          <p:nvPr>
            <p:custDataLst>
              <p:tags r:id="rId46"/>
            </p:custDataLst>
          </p:nvPr>
        </p:nvSpPr>
        <p:spPr>
          <a:xfrm>
            <a:off x="6553200" y="4483100"/>
            <a:ext cx="741045" cy="306705"/>
          </a:xfrm>
          <a:prstGeom prst="rect">
            <a:avLst/>
          </a:prstGeom>
          <a:noFill/>
        </p:spPr>
        <p:txBody>
          <a:bodyPr wrap="square" lIns="0" tIns="0" rIns="0" bIns="0" rtlCol="0" anchor="ctr"/>
          <a:lstStyle/>
          <a:p>
            <a:pPr algn="ctr"/>
            <a:r>
              <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11.5%</a:t>
            </a:r>
            <a:endPar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grpSp>
        <p:nvGrpSpPr>
          <p:cNvPr id="82" name="组合 81"/>
          <p:cNvGrpSpPr/>
          <p:nvPr>
            <p:custDataLst>
              <p:tags r:id="rId47"/>
            </p:custDataLst>
          </p:nvPr>
        </p:nvGrpSpPr>
        <p:grpSpPr>
          <a:xfrm>
            <a:off x="478155" y="1056005"/>
            <a:ext cx="480060" cy="4720590"/>
            <a:chOff x="753" y="1663"/>
            <a:chExt cx="756" cy="7434"/>
          </a:xfrm>
        </p:grpSpPr>
        <p:sp>
          <p:nvSpPr>
            <p:cNvPr id="84" name="文本框 83"/>
            <p:cNvSpPr txBox="1"/>
            <p:nvPr>
              <p:custDataLst>
                <p:tags r:id="rId48"/>
              </p:custDataLst>
            </p:nvPr>
          </p:nvSpPr>
          <p:spPr>
            <a:xfrm>
              <a:off x="753" y="7195"/>
              <a:ext cx="756" cy="483"/>
            </a:xfrm>
            <a:prstGeom prst="rect">
              <a:avLst/>
            </a:prstGeom>
            <a:noFill/>
          </p:spPr>
          <p:txBody>
            <a:bodyPr wrap="square" rtlCol="0">
              <a:normAutofit/>
            </a:bodyPr>
            <a:lstStyle/>
            <a:p>
              <a:pPr algn="r"/>
              <a:r>
                <a:rPr lang="en-US" altLang="zh-CN" sz="140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rPr>
                <a:t>10</a:t>
              </a:r>
              <a:endParaRPr lang="en-US" altLang="zh-CN" sz="140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endParaRPr>
            </a:p>
          </p:txBody>
        </p:sp>
        <p:sp>
          <p:nvSpPr>
            <p:cNvPr id="86" name="文本框 85"/>
            <p:cNvSpPr txBox="1"/>
            <p:nvPr>
              <p:custDataLst>
                <p:tags r:id="rId49"/>
              </p:custDataLst>
            </p:nvPr>
          </p:nvSpPr>
          <p:spPr>
            <a:xfrm>
              <a:off x="753" y="5812"/>
              <a:ext cx="756" cy="483"/>
            </a:xfrm>
            <a:prstGeom prst="rect">
              <a:avLst/>
            </a:prstGeom>
            <a:noFill/>
          </p:spPr>
          <p:txBody>
            <a:bodyPr wrap="square" rtlCol="0">
              <a:normAutofit/>
            </a:bodyPr>
            <a:lstStyle/>
            <a:p>
              <a:pPr algn="r"/>
              <a:r>
                <a:rPr lang="en-US" altLang="zh-CN" sz="140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rPr>
                <a:t>20</a:t>
              </a:r>
              <a:endParaRPr lang="en-US" altLang="zh-CN" sz="140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endParaRPr>
            </a:p>
          </p:txBody>
        </p:sp>
        <p:sp>
          <p:nvSpPr>
            <p:cNvPr id="87" name="文本框 86"/>
            <p:cNvSpPr txBox="1"/>
            <p:nvPr>
              <p:custDataLst>
                <p:tags r:id="rId50"/>
              </p:custDataLst>
            </p:nvPr>
          </p:nvSpPr>
          <p:spPr>
            <a:xfrm>
              <a:off x="753" y="4429"/>
              <a:ext cx="756" cy="483"/>
            </a:xfrm>
            <a:prstGeom prst="rect">
              <a:avLst/>
            </a:prstGeom>
            <a:noFill/>
          </p:spPr>
          <p:txBody>
            <a:bodyPr wrap="square" rtlCol="0">
              <a:normAutofit/>
            </a:bodyPr>
            <a:lstStyle/>
            <a:p>
              <a:pPr algn="r"/>
              <a:r>
                <a:rPr lang="en-US" altLang="zh-CN" sz="140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rPr>
                <a:t>30</a:t>
              </a:r>
              <a:endParaRPr lang="en-US" altLang="zh-CN" sz="140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endParaRPr>
            </a:p>
          </p:txBody>
        </p:sp>
        <p:sp>
          <p:nvSpPr>
            <p:cNvPr id="88" name="文本框 87"/>
            <p:cNvSpPr txBox="1"/>
            <p:nvPr>
              <p:custDataLst>
                <p:tags r:id="rId51"/>
              </p:custDataLst>
            </p:nvPr>
          </p:nvSpPr>
          <p:spPr>
            <a:xfrm>
              <a:off x="753" y="3046"/>
              <a:ext cx="756" cy="483"/>
            </a:xfrm>
            <a:prstGeom prst="rect">
              <a:avLst/>
            </a:prstGeom>
            <a:noFill/>
          </p:spPr>
          <p:txBody>
            <a:bodyPr wrap="square" rtlCol="0">
              <a:normAutofit/>
            </a:bodyPr>
            <a:lstStyle/>
            <a:p>
              <a:pPr algn="r"/>
              <a:r>
                <a:rPr lang="en-US" altLang="zh-CN" sz="1400" dirty="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rPr>
                <a:t>40</a:t>
              </a:r>
              <a:endParaRPr lang="en-US" altLang="zh-CN" sz="1400" dirty="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endParaRPr>
            </a:p>
          </p:txBody>
        </p:sp>
        <p:sp>
          <p:nvSpPr>
            <p:cNvPr id="90" name="文本框 89"/>
            <p:cNvSpPr txBox="1"/>
            <p:nvPr>
              <p:custDataLst>
                <p:tags r:id="rId52"/>
              </p:custDataLst>
            </p:nvPr>
          </p:nvSpPr>
          <p:spPr>
            <a:xfrm>
              <a:off x="753" y="1663"/>
              <a:ext cx="756" cy="483"/>
            </a:xfrm>
            <a:prstGeom prst="rect">
              <a:avLst/>
            </a:prstGeom>
            <a:noFill/>
          </p:spPr>
          <p:txBody>
            <a:bodyPr wrap="square" rtlCol="0">
              <a:normAutofit/>
            </a:bodyPr>
            <a:lstStyle/>
            <a:p>
              <a:pPr algn="r"/>
              <a:r>
                <a:rPr lang="en-US" altLang="zh-CN" sz="1400" dirty="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rPr>
                <a:t>50</a:t>
              </a:r>
              <a:endParaRPr lang="en-US" altLang="zh-CN" sz="1400" dirty="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endParaRPr>
            </a:p>
          </p:txBody>
        </p:sp>
        <p:sp>
          <p:nvSpPr>
            <p:cNvPr id="91" name="文本框 90"/>
            <p:cNvSpPr txBox="1"/>
            <p:nvPr>
              <p:custDataLst>
                <p:tags r:id="rId53"/>
              </p:custDataLst>
            </p:nvPr>
          </p:nvSpPr>
          <p:spPr>
            <a:xfrm>
              <a:off x="753" y="8614"/>
              <a:ext cx="756" cy="483"/>
            </a:xfrm>
            <a:prstGeom prst="rect">
              <a:avLst/>
            </a:prstGeom>
            <a:noFill/>
          </p:spPr>
          <p:txBody>
            <a:bodyPr wrap="square" rtlCol="0">
              <a:normAutofit/>
            </a:bodyPr>
            <a:lstStyle/>
            <a:p>
              <a:pPr algn="r"/>
              <a:r>
                <a:rPr lang="en-US" altLang="zh-CN" sz="140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rPr>
                <a:t>0</a:t>
              </a:r>
              <a:endParaRPr lang="en-US" altLang="zh-CN" sz="1400">
                <a:solidFill>
                  <a:srgbClr val="5454D4">
                    <a:lumMod val="40000"/>
                    <a:lumOff val="60000"/>
                  </a:srgbClr>
                </a:solidFill>
                <a:latin typeface="Arial" panose="020B0604020202020204" pitchFamily="34" charset="0"/>
                <a:ea typeface="微软雅黑" panose="020B0503020204020204" charset="-122"/>
                <a:sym typeface="Arial" panose="020B0604020202020204" pitchFamily="34" charset="0"/>
              </a:endParaRPr>
            </a:p>
          </p:txBody>
        </p:sp>
      </p:grpSp>
      <p:pic>
        <p:nvPicPr>
          <p:cNvPr id="92" name="图片 91" descr="3659520"/>
          <p:cNvPicPr>
            <a:picLocks noChangeAspect="1"/>
          </p:cNvPicPr>
          <p:nvPr>
            <p:custDataLst>
              <p:tags r:id="rId54"/>
            </p:custDataLst>
          </p:nvPr>
        </p:nvPicPr>
        <p:blipFill>
          <a:blip r:embed="rId27">
            <a:extLst>
              <a:ext uri="{96DAC541-7B7A-43D3-8B79-37D633B846F1}">
                <asvg:svgBlip xmlns:asvg="http://schemas.microsoft.com/office/drawing/2016/SVG/main" r:embed="rId28"/>
              </a:ext>
            </a:extLst>
          </a:blip>
          <a:stretch>
            <a:fillRect/>
          </a:stretch>
        </p:blipFill>
        <p:spPr>
          <a:xfrm>
            <a:off x="4973955" y="4513223"/>
            <a:ext cx="422910" cy="422910"/>
          </a:xfrm>
          <a:prstGeom prst="rect">
            <a:avLst/>
          </a:prstGeom>
        </p:spPr>
      </p:pic>
      <p:sp>
        <p:nvSpPr>
          <p:cNvPr id="94" name="矩形 93"/>
          <p:cNvSpPr/>
          <p:nvPr>
            <p:custDataLst>
              <p:tags r:id="rId55"/>
            </p:custDataLst>
          </p:nvPr>
        </p:nvSpPr>
        <p:spPr>
          <a:xfrm>
            <a:off x="4973955" y="4812943"/>
            <a:ext cx="431800" cy="816967"/>
          </a:xfrm>
          <a:prstGeom prst="rect">
            <a:avLst/>
          </a:prstGeom>
          <a:solidFill>
            <a:srgbClr val="5454D4">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a:latin typeface="Arial" panose="020B0604020202020204" pitchFamily="34" charset="0"/>
              <a:ea typeface="微软雅黑" panose="020B0503020204020204" charset="-122"/>
              <a:sym typeface="Arial" panose="020B0604020202020204" pitchFamily="34" charset="0"/>
            </a:endParaRPr>
          </a:p>
        </p:txBody>
      </p:sp>
      <p:sp>
        <p:nvSpPr>
          <p:cNvPr id="95" name="文本框 94"/>
          <p:cNvSpPr txBox="1"/>
          <p:nvPr>
            <p:custDataLst>
              <p:tags r:id="rId56"/>
            </p:custDataLst>
          </p:nvPr>
        </p:nvSpPr>
        <p:spPr>
          <a:xfrm>
            <a:off x="4982210" y="4212590"/>
            <a:ext cx="845820" cy="306705"/>
          </a:xfrm>
          <a:prstGeom prst="rect">
            <a:avLst/>
          </a:prstGeom>
          <a:noFill/>
        </p:spPr>
        <p:txBody>
          <a:bodyPr wrap="square" lIns="0" tIns="0" rIns="0" bIns="0" rtlCol="0" anchor="ctr"/>
          <a:lstStyle/>
          <a:p>
            <a:pPr algn="ctr"/>
            <a:r>
              <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18.6%</a:t>
            </a:r>
            <a:endParaRPr lang="en-US" alt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grpSp>
        <p:nvGrpSpPr>
          <p:cNvPr id="96" name="组合 95"/>
          <p:cNvGrpSpPr/>
          <p:nvPr>
            <p:custDataLst>
              <p:tags r:id="rId57"/>
            </p:custDataLst>
          </p:nvPr>
        </p:nvGrpSpPr>
        <p:grpSpPr>
          <a:xfrm>
            <a:off x="9115108" y="5067935"/>
            <a:ext cx="1938655" cy="306705"/>
            <a:chOff x="4859" y="9875"/>
            <a:chExt cx="3053" cy="483"/>
          </a:xfrm>
        </p:grpSpPr>
        <p:sp>
          <p:nvSpPr>
            <p:cNvPr id="97" name="文本框 96"/>
            <p:cNvSpPr txBox="1"/>
            <p:nvPr>
              <p:custDataLst>
                <p:tags r:id="rId58"/>
              </p:custDataLst>
            </p:nvPr>
          </p:nvSpPr>
          <p:spPr>
            <a:xfrm>
              <a:off x="5180" y="9875"/>
              <a:ext cx="1004" cy="483"/>
            </a:xfrm>
            <a:prstGeom prst="rect">
              <a:avLst/>
            </a:prstGeom>
            <a:noFill/>
          </p:spPr>
          <p:txBody>
            <a:bodyPr wrap="square" rtlCol="0"/>
            <a:lstStyle/>
            <a:p>
              <a:pPr algn="ctr"/>
              <a:r>
                <a:rPr lang="zh-CN" sz="24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代表美国</a:t>
              </a:r>
              <a:endParaRPr lang="zh-CN" sz="24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98" name="矩形 97"/>
            <p:cNvSpPr/>
            <p:nvPr>
              <p:custDataLst>
                <p:tags r:id="rId59"/>
              </p:custDataLst>
            </p:nvPr>
          </p:nvSpPr>
          <p:spPr>
            <a:xfrm>
              <a:off x="4859" y="9989"/>
              <a:ext cx="256" cy="256"/>
            </a:xfrm>
            <a:prstGeom prst="rect">
              <a:avLst/>
            </a:prstGeom>
            <a:solidFill>
              <a:srgbClr val="FC4653">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sz="4800">
                <a:latin typeface="Arial" panose="020B0604020202020204" pitchFamily="34" charset="0"/>
                <a:ea typeface="微软雅黑" panose="020B0503020204020204" charset="-122"/>
                <a:sym typeface="Arial" panose="020B0604020202020204" pitchFamily="34" charset="0"/>
              </a:endParaRPr>
            </a:p>
          </p:txBody>
        </p:sp>
        <p:sp>
          <p:nvSpPr>
            <p:cNvPr id="99" name="文本框 98"/>
            <p:cNvSpPr txBox="1"/>
            <p:nvPr>
              <p:custDataLst>
                <p:tags r:id="rId60"/>
              </p:custDataLst>
            </p:nvPr>
          </p:nvSpPr>
          <p:spPr>
            <a:xfrm>
              <a:off x="6919" y="9875"/>
              <a:ext cx="993" cy="483"/>
            </a:xfrm>
            <a:prstGeom prst="rect">
              <a:avLst/>
            </a:prstGeom>
            <a:noFill/>
          </p:spPr>
          <p:txBody>
            <a:bodyPr wrap="square" rtlCol="0"/>
            <a:lstStyle/>
            <a:p>
              <a:pPr algn="ctr"/>
              <a:r>
                <a:rPr 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rPr>
                <a:t>包括等国家</a:t>
              </a:r>
              <a:endParaRPr lang="zh-CN" sz="2000" dirty="0">
                <a:solidFill>
                  <a:sysClr val="windowText" lastClr="000000">
                    <a:lumMod val="75000"/>
                    <a:lumOff val="25000"/>
                  </a:sysClr>
                </a:solidFill>
                <a:latin typeface="Arial" panose="020B0604020202020204" pitchFamily="34" charset="0"/>
                <a:ea typeface="微软雅黑" panose="020B0503020204020204" charset="-122"/>
                <a:sym typeface="Arial" panose="020B0604020202020204" pitchFamily="34" charset="0"/>
              </a:endParaRPr>
            </a:p>
          </p:txBody>
        </p:sp>
        <p:sp>
          <p:nvSpPr>
            <p:cNvPr id="101" name="矩形 100"/>
            <p:cNvSpPr/>
            <p:nvPr>
              <p:custDataLst>
                <p:tags r:id="rId61"/>
              </p:custDataLst>
            </p:nvPr>
          </p:nvSpPr>
          <p:spPr>
            <a:xfrm>
              <a:off x="6931" y="9989"/>
              <a:ext cx="256" cy="256"/>
            </a:xfrm>
            <a:prstGeom prst="rect">
              <a:avLst/>
            </a:prstGeom>
            <a:solidFill>
              <a:srgbClr val="5454D4">
                <a:lumMod val="60000"/>
                <a:lumOff val="40000"/>
              </a:srgbClr>
            </a:solidFill>
            <a:ln>
              <a:noFill/>
            </a:ln>
          </p:spPr>
          <p:style>
            <a:lnRef idx="2">
              <a:srgbClr val="FC4653">
                <a:shade val="50000"/>
              </a:srgbClr>
            </a:lnRef>
            <a:fillRef idx="1">
              <a:srgbClr val="FC4653"/>
            </a:fillRef>
            <a:effectRef idx="0">
              <a:srgbClr val="FC4653"/>
            </a:effectRef>
            <a:fontRef idx="minor">
              <a:sysClr val="window" lastClr="FFFFFF"/>
            </a:fontRef>
          </p:style>
          <p:txBody>
            <a:bodyPr rtlCol="0" anchor="ctr"/>
            <a:lstStyle/>
            <a:p>
              <a:pPr algn="ctr"/>
              <a:endParaRPr lang="zh-CN" altLang="en-US" sz="4800">
                <a:latin typeface="Arial" panose="020B0604020202020204" pitchFamily="34" charset="0"/>
                <a:ea typeface="微软雅黑" panose="020B0503020204020204" charset="-122"/>
                <a:sym typeface="Arial" panose="020B0604020202020204" pitchFamily="34" charset="0"/>
              </a:endParaRPr>
            </a:p>
          </p:txBody>
        </p:sp>
      </p:grpSp>
      <p:sp>
        <p:nvSpPr>
          <p:cNvPr id="102" name="文本框 101"/>
          <p:cNvSpPr txBox="1"/>
          <p:nvPr/>
        </p:nvSpPr>
        <p:spPr>
          <a:xfrm>
            <a:off x="3639820" y="656590"/>
            <a:ext cx="5394325" cy="583565"/>
          </a:xfrm>
          <a:prstGeom prst="rect">
            <a:avLst/>
          </a:prstGeom>
          <a:noFill/>
        </p:spPr>
        <p:txBody>
          <a:bodyPr wrap="square" rtlCol="0">
            <a:spAutoFit/>
          </a:bodyPr>
          <a:p>
            <a:pPr algn="l"/>
            <a:r>
              <a:rPr lang="zh-CN" altLang="en-US" sz="3200" b="1">
                <a:solidFill>
                  <a:schemeClr val="tx1"/>
                </a:solidFill>
                <a:latin typeface="方正隶变_GBK" panose="02000000000000000000" charset="-122"/>
                <a:ea typeface="方正隶变_GBK" panose="02000000000000000000" charset="-122"/>
              </a:rPr>
              <a:t>问题设计：下图反映了什么？</a:t>
            </a:r>
            <a:endParaRPr lang="zh-CN" altLang="en-US" sz="3200" b="1">
              <a:solidFill>
                <a:schemeClr val="tx1"/>
              </a:solidFill>
              <a:latin typeface="方正隶变_GBK" panose="02000000000000000000" charset="-122"/>
              <a:ea typeface="方正隶变_GBK" panose="02000000000000000000" charset="-122"/>
            </a:endParaRPr>
          </a:p>
        </p:txBody>
      </p:sp>
    </p:spTree>
    <p:custDataLst>
      <p:tags r:id="rId62"/>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7465695"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辩证分析二战后资本主义国家的“新变化”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4" name="文本框 3"/>
          <p:cNvSpPr txBox="1"/>
          <p:nvPr/>
        </p:nvSpPr>
        <p:spPr>
          <a:xfrm>
            <a:off x="645795" y="1133475"/>
            <a:ext cx="10896600" cy="1322070"/>
          </a:xfrm>
          <a:prstGeom prst="rect">
            <a:avLst/>
          </a:prstGeom>
          <a:noFill/>
        </p:spPr>
        <p:txBody>
          <a:bodyPr wrap="square" rtlCol="0">
            <a:spAutoFit/>
          </a:bodyPr>
          <a:p>
            <a:pPr algn="l"/>
            <a:r>
              <a:rPr lang="zh-CN" altLang="en-US" sz="4000" b="1">
                <a:solidFill>
                  <a:schemeClr val="tx1"/>
                </a:solidFill>
                <a:latin typeface="方正隶变_GBK" panose="02000000000000000000" charset="-122"/>
                <a:ea typeface="方正隶变_GBK" panose="02000000000000000000" charset="-122"/>
              </a:rPr>
              <a:t>问题设计：二战后资本主义国家主要发生了哪些新变化？请补充历史学习笔记单中的内容。</a:t>
            </a:r>
            <a:endParaRPr lang="zh-CN" altLang="en-US" sz="4000" b="1">
              <a:solidFill>
                <a:schemeClr val="tx1"/>
              </a:solidFill>
              <a:latin typeface="方正隶变_GBK" panose="02000000000000000000" charset="-122"/>
              <a:ea typeface="方正隶变_GBK" panose="02000000000000000000" charset="-122"/>
            </a:endParaRPr>
          </a:p>
        </p:txBody>
      </p:sp>
      <p:sp>
        <p:nvSpPr>
          <p:cNvPr id="2" name="文本框 1"/>
          <p:cNvSpPr txBox="1"/>
          <p:nvPr/>
        </p:nvSpPr>
        <p:spPr>
          <a:xfrm>
            <a:off x="2466975" y="3145155"/>
            <a:ext cx="7253605" cy="583565"/>
          </a:xfrm>
          <a:prstGeom prst="rect">
            <a:avLst/>
          </a:prstGeom>
          <a:noFill/>
        </p:spPr>
        <p:txBody>
          <a:bodyPr wrap="square" rtlCol="0">
            <a:spAutoFit/>
          </a:bodyPr>
          <a:p>
            <a:r>
              <a:rPr lang="zh-CN" altLang="en-US" sz="3200" b="1">
                <a:latin typeface="方正隶变_GBK" panose="02000000000000000000" charset="-122"/>
                <a:ea typeface="方正隶变_GBK" panose="02000000000000000000" charset="-122"/>
              </a:rPr>
              <a:t>分组交流讨论，梳理各变化的知识要点。</a:t>
            </a:r>
            <a:endParaRPr lang="zh-CN" altLang="en-US" sz="3200" b="1">
              <a:latin typeface="方正隶变_GBK" panose="02000000000000000000" charset="-122"/>
              <a:ea typeface="方正隶变_GBK" panose="02000000000000000000" charset="-122"/>
            </a:endParaRPr>
          </a:p>
        </p:txBody>
      </p:sp>
    </p:spTree>
    <p:custDataLst>
      <p:tags r:id="rId3"/>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7465695"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辩证分析二战后资本主义国家的“新变化”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sp>
        <p:nvSpPr>
          <p:cNvPr id="3" name="文本框 2"/>
          <p:cNvSpPr txBox="1"/>
          <p:nvPr/>
        </p:nvSpPr>
        <p:spPr>
          <a:xfrm>
            <a:off x="412115" y="816610"/>
            <a:ext cx="11367770" cy="5507990"/>
          </a:xfrm>
          <a:prstGeom prst="rect">
            <a:avLst/>
          </a:prstGeom>
          <a:noFill/>
        </p:spPr>
        <p:txBody>
          <a:bodyPr wrap="square" rtlCol="0">
            <a:spAutoFit/>
          </a:bodyPr>
          <a:p>
            <a:pPr algn="ctr"/>
            <a:r>
              <a:rPr lang="zh-CN" altLang="en-US" sz="3200" b="1">
                <a:latin typeface="方正隶变_GBK" panose="02000000000000000000" charset="-122"/>
                <a:ea typeface="方正隶变_GBK" panose="02000000000000000000" charset="-122"/>
                <a:cs typeface="方正隶变_GBK" panose="02000000000000000000" charset="-122"/>
              </a:rPr>
              <a:t>第</a:t>
            </a:r>
            <a:r>
              <a:rPr lang="en-US" altLang="zh-CN" sz="3200" b="1">
                <a:latin typeface="方正隶变_GBK" panose="02000000000000000000" charset="-122"/>
                <a:ea typeface="方正隶变_GBK" panose="02000000000000000000" charset="-122"/>
                <a:cs typeface="方正隶变_GBK" panose="02000000000000000000" charset="-122"/>
              </a:rPr>
              <a:t>19</a:t>
            </a:r>
            <a:r>
              <a:rPr lang="zh-CN" altLang="en-US" sz="3200" b="1">
                <a:latin typeface="方正隶变_GBK" panose="02000000000000000000" charset="-122"/>
                <a:ea typeface="方正隶变_GBK" panose="02000000000000000000" charset="-122"/>
                <a:cs typeface="方正隶变_GBK" panose="02000000000000000000" charset="-122"/>
              </a:rPr>
              <a:t>课</a:t>
            </a:r>
            <a:r>
              <a:rPr lang="en-US" altLang="zh-CN" sz="3200" b="1">
                <a:latin typeface="方正隶变_GBK" panose="02000000000000000000" charset="-122"/>
                <a:ea typeface="方正隶变_GBK" panose="02000000000000000000" charset="-122"/>
                <a:cs typeface="方正隶变_GBK" panose="02000000000000000000" charset="-122"/>
              </a:rPr>
              <a:t>  </a:t>
            </a:r>
            <a:r>
              <a:rPr lang="zh-CN" altLang="en-US" sz="3200" b="1">
                <a:latin typeface="方正隶变_GBK" panose="02000000000000000000" charset="-122"/>
                <a:ea typeface="方正隶变_GBK" panose="02000000000000000000" charset="-122"/>
                <a:cs typeface="方正隶变_GBK" panose="02000000000000000000" charset="-122"/>
              </a:rPr>
              <a:t>资本主义国家的新变化</a:t>
            </a:r>
            <a:endParaRPr lang="zh-CN" altLang="en-US" sz="3200" b="1">
              <a:latin typeface="方正隶变_GBK" panose="02000000000000000000" charset="-122"/>
              <a:ea typeface="方正隶变_GBK" panose="02000000000000000000" charset="-122"/>
              <a:cs typeface="方正隶变_GBK" panose="02000000000000000000" charset="-122"/>
            </a:endParaRPr>
          </a:p>
          <a:p>
            <a:r>
              <a:rPr lang="en-US" altLang="zh-CN" sz="3200">
                <a:solidFill>
                  <a:srgbClr val="FF0000"/>
                </a:solidFill>
                <a:latin typeface="方正隶变_GBK" panose="02000000000000000000" charset="-122"/>
                <a:ea typeface="方正隶变_GBK" panose="02000000000000000000" charset="-122"/>
                <a:cs typeface="方正隶变_GBK" panose="02000000000000000000" charset="-122"/>
              </a:rPr>
              <a:t>1.</a:t>
            </a:r>
            <a:r>
              <a:rPr lang="zh-CN" altLang="en-US" sz="3200">
                <a:solidFill>
                  <a:srgbClr val="FF0000"/>
                </a:solidFill>
                <a:latin typeface="方正隶变_GBK" panose="02000000000000000000" charset="-122"/>
                <a:ea typeface="方正隶变_GBK" panose="02000000000000000000" charset="-122"/>
                <a:cs typeface="方正隶变_GBK" panose="02000000000000000000" charset="-122"/>
              </a:rPr>
              <a:t>国家的宏观调控（加强）</a:t>
            </a:r>
            <a:endParaRPr lang="zh-CN" altLang="en-US" sz="3200">
              <a:solidFill>
                <a:srgbClr val="FF0000"/>
              </a:solidFill>
              <a:latin typeface="方正隶变_GBK" panose="02000000000000000000" charset="-122"/>
              <a:ea typeface="方正隶变_GBK" panose="02000000000000000000" charset="-122"/>
              <a:cs typeface="方正隶变_GBK" panose="02000000000000000000" charset="-122"/>
            </a:endParaRPr>
          </a:p>
          <a:p>
            <a:r>
              <a:rPr lang="en-US" altLang="zh-CN" sz="3200">
                <a:solidFill>
                  <a:srgbClr val="FF0000"/>
                </a:solidFill>
                <a:latin typeface="方正隶变_GBK" panose="02000000000000000000" charset="-122"/>
                <a:ea typeface="方正隶变_GBK" panose="02000000000000000000" charset="-122"/>
                <a:cs typeface="方正隶变_GBK" panose="02000000000000000000" charset="-122"/>
              </a:rPr>
              <a:t>          </a:t>
            </a:r>
            <a:r>
              <a:rPr lang="zh-CN" altLang="en-US" sz="3200">
                <a:solidFill>
                  <a:srgbClr val="FF0000"/>
                </a:solidFill>
                <a:latin typeface="方正隶变_GBK" panose="02000000000000000000" charset="-122"/>
                <a:ea typeface="方正隶变_GBK" panose="02000000000000000000" charset="-122"/>
                <a:cs typeface="方正隶变_GBK" panose="02000000000000000000" charset="-122"/>
              </a:rPr>
              <a:t>主要措施、背景、基础、核心、目的</a:t>
            </a:r>
            <a:endParaRPr lang="zh-CN" altLang="en-US" sz="3200">
              <a:solidFill>
                <a:srgbClr val="FF0000"/>
              </a:solidFill>
              <a:latin typeface="方正隶变_GBK" panose="02000000000000000000" charset="-122"/>
              <a:ea typeface="方正隶变_GBK" panose="02000000000000000000" charset="-122"/>
              <a:cs typeface="方正隶变_GBK" panose="02000000000000000000" charset="-122"/>
            </a:endParaRPr>
          </a:p>
          <a:p>
            <a:r>
              <a:rPr lang="en-US" altLang="zh-CN" sz="3200">
                <a:solidFill>
                  <a:schemeClr val="accent1"/>
                </a:solidFill>
                <a:latin typeface="方正隶变_GBK" panose="02000000000000000000" charset="-122"/>
                <a:ea typeface="方正隶变_GBK" panose="02000000000000000000" charset="-122"/>
                <a:cs typeface="方正隶变_GBK" panose="02000000000000000000" charset="-122"/>
              </a:rPr>
              <a:t>2.</a:t>
            </a:r>
            <a:r>
              <a:rPr lang="zh-CN" altLang="en-US" sz="3200">
                <a:solidFill>
                  <a:schemeClr val="accent1"/>
                </a:solidFill>
                <a:latin typeface="方正隶变_GBK" panose="02000000000000000000" charset="-122"/>
                <a:ea typeface="方正隶变_GBK" panose="02000000000000000000" charset="-122"/>
                <a:cs typeface="方正隶变_GBK" panose="02000000000000000000" charset="-122"/>
              </a:rPr>
              <a:t>第三次科技革命（兴起）</a:t>
            </a:r>
            <a:endParaRPr lang="zh-CN" altLang="en-US" sz="3200">
              <a:solidFill>
                <a:schemeClr val="accent1"/>
              </a:solidFill>
              <a:latin typeface="方正隶变_GBK" panose="02000000000000000000" charset="-122"/>
              <a:ea typeface="方正隶变_GBK" panose="02000000000000000000" charset="-122"/>
              <a:cs typeface="方正隶变_GBK" panose="02000000000000000000" charset="-122"/>
            </a:endParaRPr>
          </a:p>
          <a:p>
            <a:r>
              <a:rPr lang="en-US" altLang="zh-CN" sz="3200">
                <a:solidFill>
                  <a:schemeClr val="accent1"/>
                </a:solidFill>
                <a:latin typeface="方正隶变_GBK" panose="02000000000000000000" charset="-122"/>
                <a:ea typeface="方正隶变_GBK" panose="02000000000000000000" charset="-122"/>
                <a:cs typeface="方正隶变_GBK" panose="02000000000000000000" charset="-122"/>
              </a:rPr>
              <a:t>          </a:t>
            </a:r>
            <a:r>
              <a:rPr lang="zh-CN" altLang="en-US" sz="3200">
                <a:solidFill>
                  <a:schemeClr val="accent1"/>
                </a:solidFill>
                <a:latin typeface="方正隶变_GBK" panose="02000000000000000000" charset="-122"/>
                <a:ea typeface="方正隶变_GBK" panose="02000000000000000000" charset="-122"/>
                <a:cs typeface="方正隶变_GBK" panose="02000000000000000000" charset="-122"/>
              </a:rPr>
              <a:t>时间、主要内容、作用、原因</a:t>
            </a:r>
            <a:endParaRPr lang="zh-CN" altLang="en-US" sz="3200">
              <a:solidFill>
                <a:schemeClr val="accent1"/>
              </a:solidFill>
              <a:latin typeface="方正隶变_GBK" panose="02000000000000000000" charset="-122"/>
              <a:ea typeface="方正隶变_GBK" panose="02000000000000000000" charset="-122"/>
              <a:cs typeface="方正隶变_GBK" panose="02000000000000000000" charset="-122"/>
            </a:endParaRPr>
          </a:p>
          <a:p>
            <a:r>
              <a:rPr lang="en-US" altLang="zh-CN" sz="3200">
                <a:solidFill>
                  <a:schemeClr val="accent5"/>
                </a:solidFill>
                <a:latin typeface="方正隶变_GBK" panose="02000000000000000000" charset="-122"/>
                <a:ea typeface="方正隶变_GBK" panose="02000000000000000000" charset="-122"/>
                <a:cs typeface="方正隶变_GBK" panose="02000000000000000000" charset="-122"/>
              </a:rPr>
              <a:t>3.</a:t>
            </a:r>
            <a:r>
              <a:rPr lang="zh-CN" altLang="en-US" sz="3200">
                <a:solidFill>
                  <a:schemeClr val="accent5"/>
                </a:solidFill>
                <a:latin typeface="方正隶变_GBK" panose="02000000000000000000" charset="-122"/>
                <a:ea typeface="方正隶变_GBK" panose="02000000000000000000" charset="-122"/>
                <a:cs typeface="方正隶变_GBK" panose="02000000000000000000" charset="-122"/>
              </a:rPr>
              <a:t>阶级关系的新变化（阶级关系层次化现象的出现）</a:t>
            </a:r>
            <a:endParaRPr lang="zh-CN" altLang="en-US" sz="3200">
              <a:solidFill>
                <a:schemeClr val="accent5"/>
              </a:solidFill>
              <a:latin typeface="方正隶变_GBK" panose="02000000000000000000" charset="-122"/>
              <a:ea typeface="方正隶变_GBK" panose="02000000000000000000" charset="-122"/>
              <a:cs typeface="方正隶变_GBK" panose="02000000000000000000" charset="-122"/>
            </a:endParaRPr>
          </a:p>
          <a:p>
            <a:r>
              <a:rPr lang="en-US" altLang="zh-CN" sz="3200">
                <a:solidFill>
                  <a:schemeClr val="accent5"/>
                </a:solidFill>
                <a:latin typeface="方正隶变_GBK" panose="02000000000000000000" charset="-122"/>
                <a:ea typeface="方正隶变_GBK" panose="02000000000000000000" charset="-122"/>
                <a:cs typeface="方正隶变_GBK" panose="02000000000000000000" charset="-122"/>
              </a:rPr>
              <a:t>         </a:t>
            </a:r>
            <a:r>
              <a:rPr lang="zh-CN" altLang="en-US" sz="3200">
                <a:solidFill>
                  <a:schemeClr val="accent5"/>
                </a:solidFill>
                <a:latin typeface="方正隶变_GBK" panose="02000000000000000000" charset="-122"/>
                <a:ea typeface="方正隶变_GBK" panose="02000000000000000000" charset="-122"/>
                <a:cs typeface="方正隶变_GBK" panose="02000000000000000000" charset="-122"/>
              </a:rPr>
              <a:t>表现</a:t>
            </a:r>
            <a:endParaRPr lang="zh-CN" altLang="en-US" sz="3200">
              <a:solidFill>
                <a:schemeClr val="accent5"/>
              </a:solidFill>
              <a:latin typeface="方正隶变_GBK" panose="02000000000000000000" charset="-122"/>
              <a:ea typeface="方正隶变_GBK" panose="02000000000000000000" charset="-122"/>
              <a:cs typeface="方正隶变_GBK" panose="02000000000000000000" charset="-122"/>
            </a:endParaRPr>
          </a:p>
          <a:p>
            <a:r>
              <a:rPr lang="en-US" altLang="zh-CN" sz="3200">
                <a:solidFill>
                  <a:schemeClr val="accent6"/>
                </a:solidFill>
                <a:latin typeface="方正隶变_GBK" panose="02000000000000000000" charset="-122"/>
                <a:ea typeface="方正隶变_GBK" panose="02000000000000000000" charset="-122"/>
                <a:cs typeface="方正隶变_GBK" panose="02000000000000000000" charset="-122"/>
              </a:rPr>
              <a:t>4.“</a:t>
            </a:r>
            <a:r>
              <a:rPr lang="zh-CN" altLang="en-US" sz="3200">
                <a:solidFill>
                  <a:schemeClr val="accent6"/>
                </a:solidFill>
                <a:latin typeface="方正隶变_GBK" panose="02000000000000000000" charset="-122"/>
                <a:ea typeface="方正隶变_GBK" panose="02000000000000000000" charset="-122"/>
                <a:cs typeface="方正隶变_GBK" panose="02000000000000000000" charset="-122"/>
              </a:rPr>
              <a:t>福利国家</a:t>
            </a:r>
            <a:r>
              <a:rPr lang="en-US" altLang="zh-CN" sz="3200">
                <a:solidFill>
                  <a:schemeClr val="accent6"/>
                </a:solidFill>
                <a:latin typeface="方正隶变_GBK" panose="02000000000000000000" charset="-122"/>
                <a:ea typeface="方正隶变_GBK" panose="02000000000000000000" charset="-122"/>
                <a:cs typeface="方正隶变_GBK" panose="02000000000000000000" charset="-122"/>
              </a:rPr>
              <a:t>”</a:t>
            </a:r>
            <a:r>
              <a:rPr lang="zh-CN" altLang="en-US" sz="3200">
                <a:solidFill>
                  <a:schemeClr val="accent6"/>
                </a:solidFill>
                <a:latin typeface="方正隶变_GBK" panose="02000000000000000000" charset="-122"/>
                <a:ea typeface="方正隶变_GBK" panose="02000000000000000000" charset="-122"/>
                <a:cs typeface="方正隶变_GBK" panose="02000000000000000000" charset="-122"/>
              </a:rPr>
              <a:t>（建立）</a:t>
            </a:r>
            <a:endParaRPr lang="zh-CN" altLang="en-US" sz="3200">
              <a:solidFill>
                <a:schemeClr val="accent6"/>
              </a:solidFill>
              <a:latin typeface="方正隶变_GBK" panose="02000000000000000000" charset="-122"/>
              <a:ea typeface="方正隶变_GBK" panose="02000000000000000000" charset="-122"/>
              <a:cs typeface="方正隶变_GBK" panose="02000000000000000000" charset="-122"/>
            </a:endParaRPr>
          </a:p>
          <a:p>
            <a:r>
              <a:rPr lang="en-US" altLang="zh-CN" sz="3200">
                <a:solidFill>
                  <a:schemeClr val="accent6"/>
                </a:solidFill>
                <a:latin typeface="方正隶变_GBK" panose="02000000000000000000" charset="-122"/>
                <a:ea typeface="方正隶变_GBK" panose="02000000000000000000" charset="-122"/>
                <a:cs typeface="方正隶变_GBK" panose="02000000000000000000" charset="-122"/>
              </a:rPr>
              <a:t>         </a:t>
            </a:r>
            <a:r>
              <a:rPr lang="zh-CN" altLang="en-US" sz="3200">
                <a:solidFill>
                  <a:schemeClr val="accent6"/>
                </a:solidFill>
                <a:latin typeface="方正隶变_GBK" panose="02000000000000000000" charset="-122"/>
                <a:ea typeface="方正隶变_GBK" panose="02000000000000000000" charset="-122"/>
                <a:cs typeface="方正隶变_GBK" panose="02000000000000000000" charset="-122"/>
              </a:rPr>
              <a:t>含义、作用</a:t>
            </a:r>
            <a:endParaRPr lang="zh-CN" altLang="en-US" sz="3200">
              <a:solidFill>
                <a:schemeClr val="accent6"/>
              </a:solidFill>
              <a:latin typeface="方正隶变_GBK" panose="02000000000000000000" charset="-122"/>
              <a:ea typeface="方正隶变_GBK" panose="02000000000000000000" charset="-122"/>
              <a:cs typeface="方正隶变_GBK" panose="02000000000000000000" charset="-122"/>
            </a:endParaRPr>
          </a:p>
          <a:p>
            <a:r>
              <a:rPr lang="en-US" altLang="zh-CN" sz="3200">
                <a:solidFill>
                  <a:schemeClr val="accent6">
                    <a:lumMod val="50000"/>
                  </a:schemeClr>
                </a:solidFill>
                <a:latin typeface="方正隶变_GBK" panose="02000000000000000000" charset="-122"/>
                <a:ea typeface="方正隶变_GBK" panose="02000000000000000000" charset="-122"/>
                <a:cs typeface="方正隶变_GBK" panose="02000000000000000000" charset="-122"/>
              </a:rPr>
              <a:t>5.</a:t>
            </a:r>
            <a:r>
              <a:rPr lang="zh-CN" altLang="en-US" sz="3200">
                <a:solidFill>
                  <a:schemeClr val="accent6">
                    <a:lumMod val="50000"/>
                  </a:schemeClr>
                </a:solidFill>
                <a:latin typeface="方正隶变_GBK" panose="02000000000000000000" charset="-122"/>
                <a:ea typeface="方正隶变_GBK" panose="02000000000000000000" charset="-122"/>
                <a:cs typeface="方正隶变_GBK" panose="02000000000000000000" charset="-122"/>
              </a:rPr>
              <a:t>社会运动（此起彼伏、类型多样）</a:t>
            </a:r>
            <a:endParaRPr lang="zh-CN" altLang="en-US" sz="3200">
              <a:solidFill>
                <a:schemeClr val="accent6">
                  <a:lumMod val="50000"/>
                </a:schemeClr>
              </a:solidFill>
              <a:latin typeface="方正隶变_GBK" panose="02000000000000000000" charset="-122"/>
              <a:ea typeface="方正隶变_GBK" panose="02000000000000000000" charset="-122"/>
              <a:cs typeface="方正隶变_GBK" panose="02000000000000000000" charset="-122"/>
            </a:endParaRPr>
          </a:p>
          <a:p>
            <a:r>
              <a:rPr lang="en-US" altLang="zh-CN" sz="3200">
                <a:solidFill>
                  <a:schemeClr val="accent6">
                    <a:lumMod val="50000"/>
                  </a:schemeClr>
                </a:solidFill>
                <a:latin typeface="方正隶变_GBK" panose="02000000000000000000" charset="-122"/>
                <a:ea typeface="方正隶变_GBK" panose="02000000000000000000" charset="-122"/>
                <a:cs typeface="方正隶变_GBK" panose="02000000000000000000" charset="-122"/>
              </a:rPr>
              <a:t>         </a:t>
            </a:r>
            <a:r>
              <a:rPr lang="zh-CN" altLang="en-US" sz="3200">
                <a:solidFill>
                  <a:schemeClr val="accent6">
                    <a:lumMod val="50000"/>
                  </a:schemeClr>
                </a:solidFill>
                <a:latin typeface="方正隶变_GBK" panose="02000000000000000000" charset="-122"/>
                <a:ea typeface="方正隶变_GBK" panose="02000000000000000000" charset="-122"/>
                <a:cs typeface="方正隶变_GBK" panose="02000000000000000000" charset="-122"/>
              </a:rPr>
              <a:t>表现</a:t>
            </a:r>
            <a:endParaRPr lang="zh-CN" altLang="en-US" sz="3200">
              <a:solidFill>
                <a:srgbClr val="7030A0"/>
              </a:solidFill>
              <a:latin typeface="方正隶变_GBK" panose="02000000000000000000" charset="-122"/>
              <a:ea typeface="方正隶变_GBK" panose="02000000000000000000" charset="-122"/>
              <a:cs typeface="方正隶变_GBK" panose="02000000000000000000" charset="-122"/>
            </a:endParaRPr>
          </a:p>
        </p:txBody>
      </p:sp>
    </p:spTree>
    <p:custDataLst>
      <p:tags r:id="rId3"/>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7465695"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辩证分析二战后资本主义国家的“新变化”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pic>
        <p:nvPicPr>
          <p:cNvPr id="7" name="图片 6" descr="C:/Users/ADMINI~1/AppData/Local/Temp/kaimatting/20200404214658/output_aiMatting_20200404214827.pngoutput_aiMatting_20200404214827"/>
          <p:cNvPicPr>
            <a:picLocks noChangeAspect="1"/>
          </p:cNvPicPr>
          <p:nvPr/>
        </p:nvPicPr>
        <p:blipFill>
          <a:blip r:embed="rId3"/>
          <a:srcRect r="11631"/>
          <a:stretch>
            <a:fillRect/>
          </a:stretch>
        </p:blipFill>
        <p:spPr>
          <a:xfrm>
            <a:off x="9071610" y="3742690"/>
            <a:ext cx="3119755" cy="3115310"/>
          </a:xfrm>
          <a:prstGeom prst="rect">
            <a:avLst/>
          </a:prstGeom>
        </p:spPr>
      </p:pic>
      <p:sp>
        <p:nvSpPr>
          <p:cNvPr id="2" name="文本框 1"/>
          <p:cNvSpPr txBox="1"/>
          <p:nvPr/>
        </p:nvSpPr>
        <p:spPr>
          <a:xfrm>
            <a:off x="382905" y="846455"/>
            <a:ext cx="11426190" cy="3322955"/>
          </a:xfrm>
          <a:prstGeom prst="rect">
            <a:avLst/>
          </a:prstGeom>
          <a:noFill/>
        </p:spPr>
        <p:txBody>
          <a:bodyPr wrap="square" rtlCol="0" anchor="t">
            <a:spAutoFit/>
          </a:bodyPr>
          <a:p>
            <a:pPr algn="just">
              <a:lnSpc>
                <a:spcPct val="125000"/>
              </a:lnSpc>
              <a:spcBef>
                <a:spcPts val="0"/>
              </a:spcBef>
              <a:spcAft>
                <a:spcPts val="0"/>
              </a:spcAft>
            </a:pPr>
            <a:r>
              <a:rPr lang="en-US" altLang="zh-CN" sz="2800">
                <a:latin typeface="楷体" panose="02010609060101010101" charset="-122"/>
                <a:ea typeface="楷体" panose="02010609060101010101" charset="-122"/>
                <a:cs typeface="楷体" panose="02010609060101010101" charset="-122"/>
              </a:rPr>
              <a:t>    </a:t>
            </a:r>
            <a:r>
              <a:rPr lang="zh-CN" altLang="en-US" sz="2800">
                <a:latin typeface="楷体" panose="02010609060101010101" charset="-122"/>
                <a:ea typeface="楷体" panose="02010609060101010101" charset="-122"/>
                <a:cs typeface="楷体" panose="02010609060101010101" charset="-122"/>
              </a:rPr>
              <a:t>我梦想有一天，这个国家会站立起来，真正实现其信条的真谛：“我们认为这些真理是不言而喻的——人人生而平等。”</a:t>
            </a:r>
            <a:endParaRPr lang="zh-CN" altLang="en-US" sz="2800">
              <a:latin typeface="楷体" panose="02010609060101010101" charset="-122"/>
              <a:ea typeface="楷体" panose="02010609060101010101" charset="-122"/>
              <a:cs typeface="楷体" panose="02010609060101010101" charset="-122"/>
            </a:endParaRPr>
          </a:p>
          <a:p>
            <a:pPr>
              <a:lnSpc>
                <a:spcPct val="125000"/>
              </a:lnSpc>
              <a:spcBef>
                <a:spcPts val="0"/>
              </a:spcBef>
              <a:spcAft>
                <a:spcPts val="0"/>
              </a:spcAft>
            </a:pPr>
            <a:r>
              <a:rPr lang="en-US" altLang="zh-CN" sz="2800">
                <a:latin typeface="楷体" panose="02010609060101010101" charset="-122"/>
                <a:ea typeface="楷体" panose="02010609060101010101" charset="-122"/>
                <a:cs typeface="楷体" panose="02010609060101010101" charset="-122"/>
              </a:rPr>
              <a:t>    ……</a:t>
            </a:r>
            <a:endParaRPr lang="zh-CN" altLang="en-US" sz="2800">
              <a:latin typeface="楷体" panose="02010609060101010101" charset="-122"/>
              <a:ea typeface="楷体" panose="02010609060101010101" charset="-122"/>
              <a:cs typeface="楷体" panose="02010609060101010101" charset="-122"/>
            </a:endParaRPr>
          </a:p>
          <a:p>
            <a:pPr algn="just">
              <a:lnSpc>
                <a:spcPct val="125000"/>
              </a:lnSpc>
              <a:spcBef>
                <a:spcPts val="0"/>
              </a:spcBef>
              <a:spcAft>
                <a:spcPts val="0"/>
              </a:spcAft>
            </a:pPr>
            <a:r>
              <a:rPr lang="zh-CN" altLang="en-US" sz="2800">
                <a:latin typeface="楷体" panose="02010609060101010101" charset="-122"/>
                <a:ea typeface="楷体" panose="02010609060101010101" charset="-122"/>
                <a:cs typeface="楷体" panose="02010609060101010101" charset="-122"/>
              </a:rPr>
              <a:t>    我梦想有一天，我的四个孩子将在一个不是以他们的肤色，而是以他们的品格优劣来评价他们的国度里生活。</a:t>
            </a:r>
            <a:endParaRPr lang="zh-CN" altLang="en-US" sz="2800">
              <a:latin typeface="楷体" panose="02010609060101010101" charset="-122"/>
              <a:ea typeface="楷体" panose="02010609060101010101" charset="-122"/>
              <a:cs typeface="楷体" panose="02010609060101010101" charset="-122"/>
            </a:endParaRPr>
          </a:p>
          <a:p>
            <a:pPr algn="r">
              <a:lnSpc>
                <a:spcPct val="125000"/>
              </a:lnSpc>
              <a:spcBef>
                <a:spcPts val="0"/>
              </a:spcBef>
              <a:spcAft>
                <a:spcPts val="0"/>
              </a:spcAft>
            </a:pPr>
            <a:r>
              <a:rPr lang="en-US" altLang="zh-CN" sz="2800">
                <a:latin typeface="楷体" panose="02010609060101010101" charset="-122"/>
                <a:ea typeface="楷体" panose="02010609060101010101" charset="-122"/>
                <a:cs typeface="楷体" panose="02010609060101010101" charset="-122"/>
              </a:rPr>
              <a:t>               </a:t>
            </a:r>
            <a:r>
              <a:rPr lang="en-US" altLang="zh-CN" sz="2800">
                <a:latin typeface="宋体" panose="02010600030101010101" pitchFamily="2" charset="-122"/>
                <a:ea typeface="宋体" panose="02010600030101010101" pitchFamily="2" charset="-122"/>
                <a:cs typeface="宋体" panose="02010600030101010101" pitchFamily="2" charset="-122"/>
              </a:rPr>
              <a:t>   ——</a:t>
            </a:r>
            <a:r>
              <a:rPr lang="zh-CN" altLang="en-US" sz="2800">
                <a:latin typeface="宋体" panose="02010600030101010101" pitchFamily="2" charset="-122"/>
                <a:ea typeface="宋体" panose="02010600030101010101" pitchFamily="2" charset="-122"/>
                <a:cs typeface="宋体" panose="02010600030101010101" pitchFamily="2" charset="-122"/>
              </a:rPr>
              <a:t>马丁</a:t>
            </a:r>
            <a:r>
              <a:rPr lang="en-US" altLang="zh-CN" sz="2800">
                <a:latin typeface="宋体" panose="02010600030101010101" pitchFamily="2" charset="-122"/>
                <a:ea typeface="宋体" panose="02010600030101010101" pitchFamily="2" charset="-122"/>
                <a:cs typeface="宋体" panose="02010600030101010101" pitchFamily="2" charset="-122"/>
              </a:rPr>
              <a:t>·</a:t>
            </a:r>
            <a:r>
              <a:rPr lang="zh-CN" altLang="en-US" sz="2800">
                <a:latin typeface="宋体" panose="02010600030101010101" pitchFamily="2" charset="-122"/>
                <a:ea typeface="宋体" panose="02010600030101010101" pitchFamily="2" charset="-122"/>
                <a:cs typeface="宋体" panose="02010600030101010101" pitchFamily="2" charset="-122"/>
              </a:rPr>
              <a:t>路德</a:t>
            </a:r>
            <a:r>
              <a:rPr lang="en-US" altLang="zh-CN" sz="2800">
                <a:latin typeface="宋体" panose="02010600030101010101" pitchFamily="2" charset="-122"/>
                <a:ea typeface="宋体" panose="02010600030101010101" pitchFamily="2" charset="-122"/>
                <a:cs typeface="宋体" panose="02010600030101010101" pitchFamily="2" charset="-122"/>
              </a:rPr>
              <a:t>·</a:t>
            </a:r>
            <a:r>
              <a:rPr lang="zh-CN" altLang="en-US" sz="2800">
                <a:latin typeface="宋体" panose="02010600030101010101" pitchFamily="2" charset="-122"/>
                <a:ea typeface="宋体" panose="02010600030101010101" pitchFamily="2" charset="-122"/>
                <a:cs typeface="宋体" panose="02010600030101010101" pitchFamily="2" charset="-122"/>
              </a:rPr>
              <a:t>金《我有一个梦想》</a:t>
            </a:r>
            <a:endParaRPr lang="zh-CN" altLang="en-US" sz="2800">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1019810" y="4600575"/>
            <a:ext cx="7160260" cy="521970"/>
          </a:xfrm>
          <a:prstGeom prst="rect">
            <a:avLst/>
          </a:prstGeom>
          <a:noFill/>
        </p:spPr>
        <p:txBody>
          <a:bodyPr wrap="square" rtlCol="0">
            <a:spAutoFit/>
          </a:bodyPr>
          <a:p>
            <a:r>
              <a:rPr lang="zh-CN" altLang="en-US" sz="2800">
                <a:solidFill>
                  <a:srgbClr val="C00000"/>
                </a:solidFill>
              </a:rPr>
              <a:t>你怎么看待马丁·路德·金领导的民权运动？</a:t>
            </a:r>
            <a:endParaRPr lang="zh-CN" altLang="en-US" sz="2800">
              <a:solidFill>
                <a:srgbClr val="C00000"/>
              </a:solidFill>
            </a:endParaRPr>
          </a:p>
        </p:txBody>
      </p:sp>
    </p:spTree>
    <p:custDataLst>
      <p:tags r:id="rId4"/>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alphaModFix amt="50000"/>
          </a:blip>
          <a:stretch>
            <a:fillRect/>
          </a:stretch>
        </a:blipFill>
        <a:effectLst/>
      </p:bgPr>
    </p:bg>
    <p:spTree>
      <p:nvGrpSpPr>
        <p:cNvPr id="1" name=""/>
        <p:cNvGrpSpPr/>
        <p:nvPr/>
      </p:nvGrpSpPr>
      <p:grpSpPr/>
      <p:sp>
        <p:nvSpPr>
          <p:cNvPr id="11" name="文本框 10"/>
          <p:cNvSpPr txBox="1"/>
          <p:nvPr>
            <p:custDataLst>
              <p:tags r:id="rId2"/>
            </p:custDataLst>
          </p:nvPr>
        </p:nvSpPr>
        <p:spPr>
          <a:xfrm>
            <a:off x="0" y="0"/>
            <a:ext cx="7465695" cy="521970"/>
          </a:xfrm>
          <a:prstGeom prst="rect">
            <a:avLst/>
          </a:prstGeom>
          <a:noFill/>
        </p:spPr>
        <p:txBody>
          <a:bodyPr wrap="square" rtlCol="0">
            <a:spAutoFit/>
          </a:bodyPr>
          <a:p>
            <a:pPr algn="l"/>
            <a:r>
              <a:rPr lang="zh-CN" altLang="en-US" sz="2800" b="1" spc="200">
                <a:solidFill>
                  <a:srgbClr val="5A2E0A"/>
                </a:solidFill>
                <a:effectLst/>
                <a:uFillTx/>
                <a:latin typeface="时尚中黑简体" panose="01010104010101010101" charset="-122"/>
                <a:ea typeface="时尚中黑简体" panose="01010104010101010101" charset="-122"/>
              </a:rPr>
              <a:t>辩证分析二战后资本主义国家的“新变化”</a:t>
            </a:r>
            <a:endParaRPr lang="zh-CN" altLang="en-US" sz="2800" b="1" spc="200">
              <a:solidFill>
                <a:srgbClr val="5A2E0A"/>
              </a:solidFill>
              <a:effectLst/>
              <a:uFillTx/>
              <a:latin typeface="时尚中黑简体" panose="01010104010101010101" charset="-122"/>
              <a:ea typeface="时尚中黑简体" panose="01010104010101010101" charset="-122"/>
            </a:endParaRPr>
          </a:p>
        </p:txBody>
      </p:sp>
      <p:cxnSp>
        <p:nvCxnSpPr>
          <p:cNvPr id="9" name="直接连接符 8"/>
          <p:cNvCxnSpPr/>
          <p:nvPr/>
        </p:nvCxnSpPr>
        <p:spPr>
          <a:xfrm flipV="1">
            <a:off x="-3175" y="466090"/>
            <a:ext cx="12194540" cy="28575"/>
          </a:xfrm>
          <a:prstGeom prst="line">
            <a:avLst/>
          </a:prstGeom>
          <a:ln w="25400" cap="sq">
            <a:bevel/>
          </a:ln>
        </p:spPr>
        <p:style>
          <a:lnRef idx="3">
            <a:schemeClr val="dk1"/>
          </a:lnRef>
          <a:fillRef idx="0">
            <a:schemeClr val="dk1"/>
          </a:fillRef>
          <a:effectRef idx="2">
            <a:schemeClr val="dk1"/>
          </a:effectRef>
          <a:fontRef idx="minor">
            <a:schemeClr val="tx1"/>
          </a:fontRef>
        </p:style>
      </p:cxnSp>
      <p:graphicFrame>
        <p:nvGraphicFramePr>
          <p:cNvPr id="4" name="图示 3"/>
          <p:cNvGraphicFramePr/>
          <p:nvPr/>
        </p:nvGraphicFramePr>
        <p:xfrm>
          <a:off x="433705" y="873760"/>
          <a:ext cx="11656695" cy="27946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文本框 4"/>
          <p:cNvSpPr txBox="1"/>
          <p:nvPr/>
        </p:nvSpPr>
        <p:spPr>
          <a:xfrm>
            <a:off x="1229360" y="4563745"/>
            <a:ext cx="9733915" cy="583565"/>
          </a:xfrm>
          <a:prstGeom prst="rect">
            <a:avLst/>
          </a:prstGeom>
          <a:noFill/>
        </p:spPr>
        <p:txBody>
          <a:bodyPr wrap="square" rtlCol="0">
            <a:spAutoFit/>
          </a:bodyPr>
          <a:p>
            <a:r>
              <a:rPr lang="zh-CN" altLang="en-US" sz="3200" b="1">
                <a:latin typeface="方正隶变_GBK" panose="02000000000000000000" charset="-122"/>
                <a:ea typeface="方正隶变_GBK" panose="02000000000000000000" charset="-122"/>
              </a:rPr>
              <a:t>结合教材</a:t>
            </a:r>
            <a:r>
              <a:rPr lang="en-US" altLang="zh-CN" sz="3200" b="1">
                <a:latin typeface="方正隶变_GBK" panose="02000000000000000000" charset="-122"/>
                <a:ea typeface="方正隶变_GBK" panose="02000000000000000000" charset="-122"/>
              </a:rPr>
              <a:t>“</a:t>
            </a:r>
            <a:r>
              <a:rPr lang="zh-CN" altLang="en-US" sz="3200" b="1">
                <a:latin typeface="方正隶变_GBK" panose="02000000000000000000" charset="-122"/>
                <a:ea typeface="方正隶变_GBK" panose="02000000000000000000" charset="-122"/>
              </a:rPr>
              <a:t>学习聚焦</a:t>
            </a:r>
            <a:r>
              <a:rPr lang="en-US" altLang="zh-CN" sz="3200" b="1">
                <a:latin typeface="方正隶变_GBK" panose="02000000000000000000" charset="-122"/>
                <a:ea typeface="方正隶变_GBK" panose="02000000000000000000" charset="-122"/>
              </a:rPr>
              <a:t>”</a:t>
            </a:r>
            <a:r>
              <a:rPr lang="zh-CN" altLang="en-US" sz="3200" b="1">
                <a:latin typeface="方正隶变_GBK" panose="02000000000000000000" charset="-122"/>
                <a:ea typeface="方正隶变_GBK" panose="02000000000000000000" charset="-122"/>
              </a:rPr>
              <a:t>观点，说说各变化之间的联系。</a:t>
            </a:r>
            <a:endParaRPr lang="zh-CN" altLang="en-US" sz="3200" b="1">
              <a:latin typeface="方正隶变_GBK" panose="02000000000000000000" charset="-122"/>
              <a:ea typeface="方正隶变_GBK" panose="02000000000000000000" charset="-122"/>
            </a:endParaRPr>
          </a:p>
        </p:txBody>
      </p:sp>
    </p:spTree>
    <p:custDataLst>
      <p:tags r:id="rId8"/>
    </p:custDataLst>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SLIDE_ITEM_CNT" val="3"/>
</p:tagLst>
</file>

<file path=ppt/tags/tag10.xml><?xml version="1.0" encoding="utf-8"?>
<p:tagLst xmlns:p="http://schemas.openxmlformats.org/presentationml/2006/main">
  <p:tag name="KSO_WM_SLIDE_ITEM_CNT" val="3"/>
</p:tagLst>
</file>

<file path=ppt/tags/tag100.xml><?xml version="1.0" encoding="utf-8"?>
<p:tagLst xmlns:p="http://schemas.openxmlformats.org/presentationml/2006/main">
  <p:tag name="REFSHAPE" val="152819412"/>
</p:tagLst>
</file>

<file path=ppt/tags/tag101.xml><?xml version="1.0" encoding="utf-8"?>
<p:tagLst xmlns:p="http://schemas.openxmlformats.org/presentationml/2006/main">
  <p:tag name="REFSHAPE" val="152816420"/>
</p:tagLst>
</file>

<file path=ppt/tags/tag102.xml><?xml version="1.0" encoding="utf-8"?>
<p:tagLst xmlns:p="http://schemas.openxmlformats.org/presentationml/2006/main">
  <p:tag name="KSO_WM_SLIDE_ITEM_CNT" val="3"/>
</p:tagLst>
</file>

<file path=ppt/tags/tag103.xml><?xml version="1.0" encoding="utf-8"?>
<p:tagLst xmlns:p="http://schemas.openxmlformats.org/presentationml/2006/main">
  <p:tag name="REFSHAPE" val="955415100"/>
</p:tagLst>
</file>

<file path=ppt/tags/tag104.xml><?xml version="1.0" encoding="utf-8"?>
<p:tagLst xmlns:p="http://schemas.openxmlformats.org/presentationml/2006/main">
  <p:tag name="KSO_WM_SLIDE_ITEM_CNT" val="3"/>
</p:tagLst>
</file>

<file path=ppt/tags/tag11.xml><?xml version="1.0" encoding="utf-8"?>
<p:tagLst xmlns:p="http://schemas.openxmlformats.org/presentationml/2006/main">
  <p:tag name="REFSHAPE" val="955415100"/>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ε1-2"/>
  <p:tag name="KSO_WM_UNIT_TYPE" val="h_i"/>
  <p:tag name="KSO_WM_UNIT_INDEX" val="1_1"/>
  <p:tag name="KSO_WM_UNIT_ID" val="diagram20204786_2*h_i*1_1"/>
  <p:tag name="KSO_WM_TEMPLATE_CATEGORY" val="diagram"/>
  <p:tag name="KSO_WM_TEMPLATE_INDEX" val="20204786"/>
  <p:tag name="KSO_WM_UNIT_LAYERLEVEL" val="1_1"/>
  <p:tag name="KSO_WM_TAG_VERSION" val="1.0"/>
  <p:tag name="KSO_WM_BEAUTIFY_FLAG" val="#wm#"/>
  <p:tag name="KSO_WM_UNIT_FILL_FORE_SCHEMECOLOR_INDEX" val="9"/>
  <p:tag name="KSO_WM_UNIT_FILL_TYPE" val="1"/>
  <p:tag name="KSO_WM_UNIT_TEXT_FILL_FORE_SCHEMECOLOR_INDEX" val="13"/>
  <p:tag name="KSO_WM_UNIT_TEXT_FILL_TYPE" val="1"/>
  <p:tag name="KSO_WM_UNIT_USESOURCEFORMAT_APPLY"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ε1-2"/>
  <p:tag name="KSO_WM_UNIT_TYPE" val="h_i"/>
  <p:tag name="KSO_WM_UNIT_INDEX" val="1_3"/>
  <p:tag name="KSO_WM_UNIT_ID" val="diagram20204786_2*h_i*1_3"/>
  <p:tag name="KSO_WM_TEMPLATE_CATEGORY" val="diagram"/>
  <p:tag name="KSO_WM_TEMPLATE_INDEX" val="20204786"/>
  <p:tag name="KSO_WM_UNIT_LAYERLEVEL" val="1_1"/>
  <p:tag name="KSO_WM_TAG_VERSION" val="1.0"/>
  <p:tag name="KSO_WM_BEAUTIFY_FLAG" val="#wm#"/>
  <p:tag name="KSO_WM_UNIT_USESOURCEFORMAT_APPLY" val="1"/>
</p:tagLst>
</file>

<file path=ppt/tags/tag14.xml><?xml version="1.0" encoding="utf-8"?>
<p:tagLst xmlns:p="http://schemas.openxmlformats.org/presentationml/2006/main">
  <p:tag name="KSO_WM_UNIT_ISCONTENTSTITLE" val="0"/>
  <p:tag name="KSO_WM_UNIT_ISNUMDGMTITLE" val="0"/>
  <p:tag name="KSO_WM_UNIT_PRESET_TEXT" val="码头出货&#13;量对比情况"/>
  <p:tag name="KSO_WM_UNIT_NOCLEAR" val="0"/>
  <p:tag name="KSO_WM_UNIT_VALUE" val="12"/>
  <p:tag name="KSO_WM_UNIT_HIGHLIGHT" val="0"/>
  <p:tag name="KSO_WM_UNIT_COMPATIBLE" val="0"/>
  <p:tag name="KSO_WM_UNIT_DIAGRAM_ISNUMVISUAL" val="0"/>
  <p:tag name="KSO_WM_UNIT_DIAGRAM_ISREFERUNIT" val="0"/>
  <p:tag name="KSO_WM_DIAGRAM_GROUP_CODE" val="ε1-2"/>
  <p:tag name="KSO_WM_UNIT_TYPE" val="h_a"/>
  <p:tag name="KSO_WM_UNIT_INDEX" val="1_1"/>
  <p:tag name="KSO_WM_UNIT_ID" val="diagram20204786_2*h_a*1_1"/>
  <p:tag name="KSO_WM_TEMPLATE_CATEGORY" val="diagram"/>
  <p:tag name="KSO_WM_TEMPLATE_INDEX" val="20204786"/>
  <p:tag name="KSO_WM_UNIT_LAYERLEVEL" val="1_1"/>
  <p:tag name="KSO_WM_TAG_VERSION" val="1.0"/>
  <p:tag name="KSO_WM_BEAUTIFY_FLAG" val="#wm#"/>
  <p:tag name="KSO_WM_UNIT_TEXT_FILL_FORE_SCHEMECOLOR_INDEX" val="9"/>
  <p:tag name="KSO_WM_UNIT_TEXT_FILL_TYPE" val="1"/>
  <p:tag name="KSO_WM_UNIT_USESOURCEFORMAT_APPLY"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ε1-2"/>
  <p:tag name="KSO_WM_UNIT_TYPE" val="h_i"/>
  <p:tag name="KSO_WM_UNIT_INDEX" val="1_4"/>
  <p:tag name="KSO_WM_UNIT_ID" val="diagram20204786_2*h_i*1_4"/>
  <p:tag name="KSO_WM_TEMPLATE_CATEGORY" val="diagram"/>
  <p:tag name="KSO_WM_TEMPLATE_INDEX" val="20204786"/>
  <p:tag name="KSO_WM_UNIT_LAYERLEVEL" val="1_1"/>
  <p:tag name="KSO_WM_TAG_VERSION" val="1.0"/>
  <p:tag name="KSO_WM_BEAUTIFY_FLAG" val="#wm#"/>
  <p:tag name="KSO_WM_UNIT_FILL_FORE_SCHEMECOLOR_INDEX" val="9"/>
  <p:tag name="KSO_WM_UNIT_FILL_TYPE" val="1"/>
  <p:tag name="KSO_WM_UNIT_TEXT_FILL_FORE_SCHEMECOLOR_INDEX" val="13"/>
  <p:tag name="KSO_WM_UNIT_TEXT_FILL_TYPE" val="1"/>
  <p:tag name="KSO_WM_UNIT_USESOURCEFORMAT_APPLY"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ε1-2"/>
  <p:tag name="KSO_WM_UNIT_TYPE" val="h_i"/>
  <p:tag name="KSO_WM_UNIT_INDEX" val="1_2"/>
  <p:tag name="KSO_WM_UNIT_ID" val="diagram20204786_2*h_i*1_2"/>
  <p:tag name="KSO_WM_TEMPLATE_CATEGORY" val="diagram"/>
  <p:tag name="KSO_WM_TEMPLATE_INDEX" val="20204786"/>
  <p:tag name="KSO_WM_UNIT_LAYERLEVEL" val="1_1"/>
  <p:tag name="KSO_WM_TAG_VERSION" val="1.0"/>
  <p:tag name="KSO_WM_BEAUTIFY_FLAG" val="#wm#"/>
  <p:tag name="KSO_WM_UNIT_USESOURCEFORMAT_APPLY" val="1"/>
</p:tagLst>
</file>

<file path=ppt/tags/tag17.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13"/>
  <p:tag name="KSO_WM_UNIT_ID" val="diagram20204786_2*ε_i*1_13"/>
  <p:tag name="KSO_WM_TEMPLATE_CATEGORY" val="diagram"/>
  <p:tag name="KSO_WM_TEMPLATE_INDEX" val="20204786"/>
  <p:tag name="KSO_WM_UNIT_LAYERLEVEL" val="1_1"/>
  <p:tag name="KSO_WM_TAG_VERSION" val="1.0"/>
  <p:tag name="KSO_WM_BEAUTIFY_FLAG" val="#wm#"/>
  <p:tag name="KSO_WM_UNIT_LINE_FORE_SCHEMECOLOR_INDEX" val="9"/>
  <p:tag name="KSO_WM_UNIT_LINE_FILL_TYPE" val="2"/>
  <p:tag name="KSO_WM_UNIT_USESOURCEFORMAT_APPLY" val="1"/>
</p:tagLst>
</file>

<file path=ppt/tags/tag18.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14"/>
  <p:tag name="KSO_WM_UNIT_ID" val="diagram20204786_2*ε_i*1_14"/>
  <p:tag name="KSO_WM_TEMPLATE_CATEGORY" val="diagram"/>
  <p:tag name="KSO_WM_TEMPLATE_INDEX" val="20204786"/>
  <p:tag name="KSO_WM_UNIT_LAYERLEVEL" val="1_1"/>
  <p:tag name="KSO_WM_TAG_VERSION" val="1.0"/>
  <p:tag name="KSO_WM_BEAUTIFY_FLAG" val="#wm#"/>
  <p:tag name="KSO_WM_UNIT_LINE_FORE_SCHEMECOLOR_INDEX" val="9"/>
  <p:tag name="KSO_WM_UNIT_LINE_FILL_TYPE" val="2"/>
  <p:tag name="KSO_WM_UNIT_USESOURCEFORMAT_APPLY" val="1"/>
</p:tagLst>
</file>

<file path=ppt/tags/tag19.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3"/>
  <p:tag name="KSO_WM_UNIT_ID" val="diagram20204786_2*ε_i*1_3"/>
  <p:tag name="KSO_WM_TEMPLATE_CATEGORY" val="diagram"/>
  <p:tag name="KSO_WM_TEMPLATE_INDEX" val="20204786"/>
  <p:tag name="KSO_WM_UNIT_LAYERLEVEL" val="1_1"/>
  <p:tag name="KSO_WM_TAG_VERSION" val="1.0"/>
  <p:tag name="KSO_WM_BEAUTIFY_FLAG" val="#wm#"/>
  <p:tag name="KSO_WM_UNIT_LINE_FORE_SCHEMECOLOR_INDEX" val="9"/>
  <p:tag name="KSO_WM_UNIT_LINE_FILL_TYPE" val="2"/>
  <p:tag name="KSO_WM_UNIT_USESOURCEFORMAT_APPLY"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2620_4*l_h_i*1_1_1"/>
  <p:tag name="KSO_WM_TEMPLATE_CATEGORY" val="custom"/>
  <p:tag name="KSO_WM_TEMPLATE_INDEX" val="20202620"/>
  <p:tag name="KSO_WM_UNIT_LAYERLEVEL" val="1_1_1"/>
  <p:tag name="KSO_WM_TAG_VERSION" val="1.0"/>
  <p:tag name="KSO_WM_BEAUTIFY_FLAG" val="#wm#"/>
  <p:tag name="KSO_WM_UNIT_TEXT_FILL_FORE_SCHEMECOLOR_INDEX" val="5"/>
  <p:tag name="KSO_WM_UNIT_TEXT_FILL_TYPE" val="1"/>
  <p:tag name="KSO_WM_UNIT_USESOURCEFORMAT_APPLY" val="1"/>
</p:tagLst>
</file>

<file path=ppt/tags/tag20.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4"/>
  <p:tag name="KSO_WM_UNIT_ID" val="diagram20204786_2*ε_i*1_4"/>
  <p:tag name="KSO_WM_TEMPLATE_CATEGORY" val="diagram"/>
  <p:tag name="KSO_WM_TEMPLATE_INDEX" val="20204786"/>
  <p:tag name="KSO_WM_UNIT_LAYERLEVEL" val="1_1"/>
  <p:tag name="KSO_WM_TAG_VERSION" val="1.0"/>
  <p:tag name="KSO_WM_BEAUTIFY_FLAG" val="#wm#"/>
  <p:tag name="KSO_WM_UNIT_LINE_FORE_SCHEMECOLOR_INDEX" val="9"/>
  <p:tag name="KSO_WM_UNIT_LINE_FILL_TYPE" val="2"/>
  <p:tag name="KSO_WM_UNIT_USESOURCEFORMAT_APPLY" val="1"/>
</p:tagLst>
</file>

<file path=ppt/tags/tag21.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5"/>
  <p:tag name="KSO_WM_UNIT_ID" val="diagram20204786_2*ε_i*1_5"/>
  <p:tag name="KSO_WM_TEMPLATE_CATEGORY" val="diagram"/>
  <p:tag name="KSO_WM_TEMPLATE_INDEX" val="20204786"/>
  <p:tag name="KSO_WM_UNIT_LAYERLEVEL" val="1_1"/>
  <p:tag name="KSO_WM_TAG_VERSION" val="1.0"/>
  <p:tag name="KSO_WM_BEAUTIFY_FLAG" val="#wm#"/>
  <p:tag name="KSO_WM_UNIT_LINE_FORE_SCHEMECOLOR_INDEX" val="9"/>
  <p:tag name="KSO_WM_UNIT_LINE_FILL_TYPE" val="2"/>
  <p:tag name="KSO_WM_UNIT_USESOURCEFORMAT_APPLY" val="1"/>
</p:tagLst>
</file>

<file path=ppt/tags/tag22.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6"/>
  <p:tag name="KSO_WM_UNIT_ID" val="diagram20204786_2*ε_i*1_6"/>
  <p:tag name="KSO_WM_TEMPLATE_CATEGORY" val="diagram"/>
  <p:tag name="KSO_WM_TEMPLATE_INDEX" val="20204786"/>
  <p:tag name="KSO_WM_UNIT_LAYERLEVEL" val="1_1"/>
  <p:tag name="KSO_WM_TAG_VERSION" val="1.0"/>
  <p:tag name="KSO_WM_BEAUTIFY_FLAG" val="#wm#"/>
  <p:tag name="KSO_WM_UNIT_LINE_FORE_SCHEMECOLOR_INDEX" val="9"/>
  <p:tag name="KSO_WM_UNIT_LINE_FILL_TYPE" val="2"/>
  <p:tag name="KSO_WM_UNIT_USESOURCEFORMAT_APPLY" val="1"/>
</p:tagLst>
</file>

<file path=ppt/tags/tag23.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7"/>
  <p:tag name="KSO_WM_UNIT_ID" val="diagram20204786_2*ε_i*1_7"/>
  <p:tag name="KSO_WM_TEMPLATE_CATEGORY" val="diagram"/>
  <p:tag name="KSO_WM_TEMPLATE_INDEX" val="20204786"/>
  <p:tag name="KSO_WM_UNIT_LAYERLEVEL" val="1_1"/>
  <p:tag name="KSO_WM_TAG_VERSION" val="1.0"/>
  <p:tag name="KSO_WM_BEAUTIFY_FLAG" val="#wm#"/>
  <p:tag name="KSO_WM_UNIT_LINE_FORE_SCHEMECOLOR_INDEX" val="9"/>
  <p:tag name="KSO_WM_UNIT_LINE_FILL_TYPE" val="2"/>
  <p:tag name="KSO_WM_UNIT_USESOURCEFORMAT_APPLY" val="1"/>
</p:tagLst>
</file>

<file path=ppt/tags/tag24.xml><?xml version="1.0" encoding="utf-8"?>
<p:tagLst xmlns:p="http://schemas.openxmlformats.org/presentationml/2006/main">
  <p:tag name="KSO_WM_UNIT_ISCONTENTSTITLE" val="0"/>
  <p:tag name="KSO_WM_UNIT_DIAGRAM_MAX_ITEM_COUNT" val="0"/>
  <p:tag name="KSO_WM_UNIT_DIAGRAM_SUBTYPE" val="j"/>
  <p:tag name="KSO_WM_UNIT_PRESET_TEXT" val="2016"/>
  <p:tag name="KSO_WM_UNIT_NOCLEAR" val="0"/>
  <p:tag name="KSO_WM_UNIT_HIGHLIGHT" val="0"/>
  <p:tag name="KSO_WM_UNIT_COMPATIBLE" val="0"/>
  <p:tag name="KSO_WM_UNIT_DIAGRAM_ISNUMVISUAL" val="0"/>
  <p:tag name="KSO_WM_UNIT_DIAGRAM_ISREFERUNIT" val="0"/>
  <p:tag name="KSO_WM_DIAGRAM_GROUP_CODE" val="ε1-1"/>
  <p:tag name="KSO_WM_UNIT_TYPE" val="ε_h_f"/>
  <p:tag name="KSO_WM_UNIT_INDEX" val="1_1_1"/>
  <p:tag name="KSO_WM_UNIT_ID" val="diagram20204786_2*ε_h_f*1_1_1"/>
  <p:tag name="KSO_WM_TEMPLATE_CATEGORY" val="diagram"/>
  <p:tag name="KSO_WM_TEMPLATE_INDEX" val="2020478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25.xml><?xml version="1.0" encoding="utf-8"?>
<p:tagLst xmlns:p="http://schemas.openxmlformats.org/presentationml/2006/main">
  <p:tag name="KSO_WM_UNIT_ISCONTENTSTITLE" val="0"/>
  <p:tag name="KSO_WM_UNIT_DIAGRAM_MAX_ITEM_COUNT" val="0"/>
  <p:tag name="KSO_WM_UNIT_DIAGRAM_SUBTYPE" val="j"/>
  <p:tag name="KSO_WM_UNIT_PRESET_TEXT" val="2017"/>
  <p:tag name="KSO_WM_UNIT_NOCLEAR" val="0"/>
  <p:tag name="KSO_WM_UNIT_VALUE" val="2"/>
  <p:tag name="KSO_WM_UNIT_HIGHLIGHT" val="0"/>
  <p:tag name="KSO_WM_UNIT_COMPATIBLE" val="0"/>
  <p:tag name="KSO_WM_UNIT_DIAGRAM_ISNUMVISUAL" val="0"/>
  <p:tag name="KSO_WM_UNIT_DIAGRAM_ISREFERUNIT" val="0"/>
  <p:tag name="KSO_WM_DIAGRAM_GROUP_CODE" val="ε1-1"/>
  <p:tag name="KSO_WM_UNIT_TYPE" val="ε_h_f"/>
  <p:tag name="KSO_WM_UNIT_INDEX" val="1_2_1"/>
  <p:tag name="KSO_WM_UNIT_ID" val="diagram20204786_2*ε_h_f*1_2_1"/>
  <p:tag name="KSO_WM_TEMPLATE_CATEGORY" val="diagram"/>
  <p:tag name="KSO_WM_TEMPLATE_INDEX" val="2020478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26.xml><?xml version="1.0" encoding="utf-8"?>
<p:tagLst xmlns:p="http://schemas.openxmlformats.org/presentationml/2006/main">
  <p:tag name="KSO_WM_UNIT_ISCONTENTSTITLE" val="0"/>
  <p:tag name="KSO_WM_UNIT_DIAGRAM_MAX_ITEM_COUNT" val="0"/>
  <p:tag name="KSO_WM_UNIT_DIAGRAM_SUBTYPE" val="j"/>
  <p:tag name="KSO_WM_UNIT_PRESET_TEXT" val="2018"/>
  <p:tag name="KSO_WM_UNIT_NOCLEAR" val="0"/>
  <p:tag name="KSO_WM_UNIT_HIGHLIGHT" val="0"/>
  <p:tag name="KSO_WM_UNIT_COMPATIBLE" val="0"/>
  <p:tag name="KSO_WM_UNIT_DIAGRAM_ISNUMVISUAL" val="0"/>
  <p:tag name="KSO_WM_UNIT_DIAGRAM_ISREFERUNIT" val="0"/>
  <p:tag name="KSO_WM_DIAGRAM_GROUP_CODE" val="ε1-1"/>
  <p:tag name="KSO_WM_UNIT_TYPE" val="ε_h_f"/>
  <p:tag name="KSO_WM_UNIT_INDEX" val="1_3_1"/>
  <p:tag name="KSO_WM_UNIT_ID" val="diagram20204786_2*ε_h_f*1_3_1"/>
  <p:tag name="KSO_WM_TEMPLATE_CATEGORY" val="diagram"/>
  <p:tag name="KSO_WM_TEMPLATE_INDEX" val="2020478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27.xml><?xml version="1.0" encoding="utf-8"?>
<p:tagLst xmlns:p="http://schemas.openxmlformats.org/presentationml/2006/main">
  <p:tag name="KSO_WM_UNIT_ISCONTENTSTITLE" val="0"/>
  <p:tag name="KSO_WM_UNIT_DIAGRAM_MAX_ITEM_COUNT" val="0"/>
  <p:tag name="KSO_WM_UNIT_DIAGRAM_SUBTYPE" val="j"/>
  <p:tag name="KSO_WM_UNIT_PRESET_TEXT" val="2019"/>
  <p:tag name="KSO_WM_UNIT_NOCLEAR" val="0"/>
  <p:tag name="KSO_WM_UNIT_HIGHLIGHT" val="0"/>
  <p:tag name="KSO_WM_UNIT_COMPATIBLE" val="0"/>
  <p:tag name="KSO_WM_UNIT_DIAGRAM_ISNUMVISUAL" val="0"/>
  <p:tag name="KSO_WM_UNIT_DIAGRAM_ISREFERUNIT" val="0"/>
  <p:tag name="KSO_WM_DIAGRAM_GROUP_CODE" val="ε1-1"/>
  <p:tag name="KSO_WM_UNIT_TYPE" val="ε_h_f"/>
  <p:tag name="KSO_WM_UNIT_INDEX" val="1_4_1"/>
  <p:tag name="KSO_WM_UNIT_ID" val="diagram20204786_2*ε_h_f*1_4_1"/>
  <p:tag name="KSO_WM_TEMPLATE_CATEGORY" val="diagram"/>
  <p:tag name="KSO_WM_TEMPLATE_INDEX" val="2020478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28.xml><?xml version="1.0" encoding="utf-8"?>
<p:tagLst xmlns:p="http://schemas.openxmlformats.org/presentationml/2006/main">
  <p:tag name="KSO_WM_UNIT_DIAGRAM_MAX_ITEM_COUNT" val="0"/>
  <p:tag name="KSO_WM_UNIT_DIAGRAM_SUBTYPE" val="j"/>
  <p:tag name="KSO_WM_UNIT_VALUE" val="117*117"/>
  <p:tag name="KSO_WM_UNIT_HIGHLIGHT" val="0"/>
  <p:tag name="KSO_WM_UNIT_COMPATIBLE" val="0"/>
  <p:tag name="KSO_WM_UNIT_DIAGRAM_ISNUMVISUAL" val="0"/>
  <p:tag name="KSO_WM_UNIT_DIAGRAM_IS_NEED_ADD_PATH_ANIM" val="1"/>
  <p:tag name="KSO_WM_UNIT_DIAGRAM_ISREFERUNIT" val="0"/>
  <p:tag name="KSO_WM_DIAGRAM_GROUP_CODE" val="ε1-1"/>
  <p:tag name="KSO_WM_UNIT_TYPE" val="ε_h_h_x"/>
  <p:tag name="KSO_WM_UNIT_INDEX" val="1_1_1_1"/>
  <p:tag name="KSO_WM_UNIT_ID" val="diagram20204786_2*ε_h_h_x*1_1_1_1"/>
  <p:tag name="KSO_WM_TEMPLATE_CATEGORY" val="diagram"/>
  <p:tag name="KSO_WM_TEMPLATE_INDEX" val="20204786"/>
  <p:tag name="KSO_WM_UNIT_LAYERLEVEL" val="1_1_1_1"/>
  <p:tag name="KSO_WM_TAG_VERSION" val="1.0"/>
  <p:tag name="KSO_WM_BEAUTIFY_FLAG" val="#wm#"/>
  <p:tag name="KSO_WM_UNIT_USESOURCEFORMAT_APPLY" val="1"/>
</p:tagLst>
</file>

<file path=ppt/tags/tag29.xml><?xml version="1.0" encoding="utf-8"?>
<p:tagLst xmlns:p="http://schemas.openxmlformats.org/presentationml/2006/main">
  <p:tag name="KSO_WM_UNIT_DIAGRAM_NUMVISUAL_REFER_ID" val="55"/>
  <p:tag name="KSO_WM_UNIT_DIAGRAM_NUMVISUAL_CHANGE_DIRECTIONS" val="1"/>
  <p:tag name="KSO_WM_UNIT_DIAGRAM_NUMVISUAL_CHANGE_MODES" val="8"/>
  <p:tag name="KSO_WM_UNIT_DIAGRAM_FOLLOW_CHANGE_POS_IDS" val="diagram20200297_2*ε_h_h_h_f*1_1_1_2_1;diagram20200297_2*ε_h_h_x*1_1_1_1"/>
  <p:tag name="KSO_WM_UNIT_DIAGRAM_FOLLOW_RELATIVE_DIRECTIONS" val="t;t"/>
  <p:tag name="KSO_WM_UNIT_DIAGRAM_FOLLOW_RELATIVE_POSTIONS" val="23.24999;-10.05"/>
  <p:tag name="KSO_WM_UNIT_DIAGRAM_NUMVISUAL_MAX_WIDTH" val="43.05"/>
  <p:tag name="KSO_WM_UNIT_DIAGRAM_NUMVISUAL_MAX_HEIGHT" val="345.85"/>
  <p:tag name="KSO_WM_UNIT_DIAGRAM_MAX_ITEM_COUNT" val="0"/>
  <p:tag name="KSO_WM_UNIT_DIAGRAM_SUBTYPE" val="j"/>
  <p:tag name="KSO_WM_UNIT_HIGHLIGHT" val="0"/>
  <p:tag name="KSO_WM_UNIT_COMPATIBLE" val="0"/>
  <p:tag name="KSO_WM_UNIT_DIAGRAM_ISNUMVISUAL" val="1"/>
  <p:tag name="KSO_WM_UNIT_DIAGRAM_ISREFERUNIT" val="0"/>
  <p:tag name="KSO_WM_UNIT_DIAGRAM_NUM_VALUE" val="36.3"/>
  <p:tag name="KSO_WM_UNIT_DIAGRAM_NUMVISUAL_BIND_NUMID" val="564c93f3-582b-4deb-bd3a-c33c223d5f3b"/>
  <p:tag name="KSO_WM_DIAGRAM_GROUP_CODE" val="ε1-1"/>
  <p:tag name="KSO_WM_UNIT_TYPE" val="ε_h_h_h_i"/>
  <p:tag name="KSO_WM_UNIT_INDEX" val="1_1_1_1_1"/>
  <p:tag name="KSO_WM_UNIT_ID" val="diagram20204786_2*ε_h_h_h_i*1_1_1_1_1"/>
  <p:tag name="KSO_WM_TEMPLATE_CATEGORY" val="diagram"/>
  <p:tag name="KSO_WM_TEMPLATE_INDEX" val="20204786"/>
  <p:tag name="KSO_WM_UNIT_LAYERLEVEL" val="1_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2620_4*l_h_i*1_1_1"/>
  <p:tag name="KSO_WM_TEMPLATE_CATEGORY" val="custom"/>
  <p:tag name="KSO_WM_TEMPLATE_INDEX" val="20202620"/>
  <p:tag name="KSO_WM_UNIT_LAYERLEVEL" val="1_1_1"/>
  <p:tag name="KSO_WM_TAG_VERSION" val="1.0"/>
  <p:tag name="KSO_WM_BEAUTIFY_FLAG" val="#wm#"/>
  <p:tag name="KSO_WM_UNIT_TEXT_FILL_FORE_SCHEMECOLOR_INDEX" val="5"/>
  <p:tag name="KSO_WM_UNIT_TEXT_FILL_TYPE" val="1"/>
  <p:tag name="KSO_WM_UNIT_USESOURCEFORMAT_APPLY" val="1"/>
</p:tagLst>
</file>

<file path=ppt/tags/tag30.xml><?xml version="1.0" encoding="utf-8"?>
<p:tagLst xmlns:p="http://schemas.openxmlformats.org/presentationml/2006/main">
  <p:tag name="KSO_WM_UNIT_DIAGRAM_MAX_ITEM_COUNT" val="0"/>
  <p:tag name="KSO_WM_UNIT_DIAGRAM_SUBTYPE" val="j"/>
  <p:tag name="KSO_WM_UNIT_VALUE" val="117*117"/>
  <p:tag name="KSO_WM_UNIT_HIGHLIGHT" val="0"/>
  <p:tag name="KSO_WM_UNIT_COMPATIBLE" val="0"/>
  <p:tag name="KSO_WM_UNIT_DIAGRAM_ISNUMVISUAL" val="0"/>
  <p:tag name="KSO_WM_UNIT_DIAGRAM_IS_NEED_ADD_PATH_ANIM" val="1"/>
  <p:tag name="KSO_WM_UNIT_DIAGRAM_ISREFERUNIT" val="0"/>
  <p:tag name="KSO_WM_DIAGRAM_GROUP_CODE" val="ε1-1"/>
  <p:tag name="KSO_WM_UNIT_TYPE" val="ε_h_h_x"/>
  <p:tag name="KSO_WM_UNIT_INDEX" val="1_1_2_1"/>
  <p:tag name="KSO_WM_UNIT_ID" val="diagram20204786_2*ε_h_h_x*1_1_2_1"/>
  <p:tag name="KSO_WM_TEMPLATE_CATEGORY" val="diagram"/>
  <p:tag name="KSO_WM_TEMPLATE_INDEX" val="20204786"/>
  <p:tag name="KSO_WM_UNIT_LAYERLEVEL" val="1_1_1_1"/>
  <p:tag name="KSO_WM_TAG_VERSION" val="1.0"/>
  <p:tag name="KSO_WM_BEAUTIFY_FLAG" val="#wm#"/>
  <p:tag name="KSO_WM_UNIT_USESOURCEFORMAT_APPLY" val="1"/>
</p:tagLst>
</file>

<file path=ppt/tags/tag31.xml><?xml version="1.0" encoding="utf-8"?>
<p:tagLst xmlns:p="http://schemas.openxmlformats.org/presentationml/2006/main">
  <p:tag name="KSO_WM_UNIT_DIAGRAM_NUMVISUAL_REFER_ID" val="55"/>
  <p:tag name="KSO_WM_UNIT_DIAGRAM_NUMVISUAL_CHANGE_DIRECTIONS" val="1"/>
  <p:tag name="KSO_WM_UNIT_DIAGRAM_NUMVISUAL_CHANGE_MODES" val="8"/>
  <p:tag name="KSO_WM_UNIT_DIAGRAM_FOLLOW_CHANGE_POS_IDS" val="diagram20200297_2*ε_h_h_h_f*1_1_2_2_1;diagram20200297_2*ε_h_h_x*1_1_2_1"/>
  <p:tag name="KSO_WM_UNIT_DIAGRAM_FOLLOW_RELATIVE_DIRECTIONS" val="t;t"/>
  <p:tag name="KSO_WM_UNIT_DIAGRAM_FOLLOW_RELATIVE_POSTIONS" val="22.99999;-10.15001"/>
  <p:tag name="KSO_WM_UNIT_DIAGRAM_NUMVISUAL_MAX_WIDTH" val="43.05"/>
  <p:tag name="KSO_WM_UNIT_DIAGRAM_NUMVISUAL_MAX_HEIGHT" val="345.85"/>
  <p:tag name="KSO_WM_UNIT_DIAGRAM_MAX_ITEM_COUNT" val="0"/>
  <p:tag name="KSO_WM_UNIT_DIAGRAM_SUBTYPE" val="j"/>
  <p:tag name="KSO_WM_UNIT_HIGHLIGHT" val="0"/>
  <p:tag name="KSO_WM_UNIT_COMPATIBLE" val="0"/>
  <p:tag name="KSO_WM_UNIT_DIAGRAM_ISNUMVISUAL" val="1"/>
  <p:tag name="KSO_WM_UNIT_DIAGRAM_ISREFERUNIT" val="0"/>
  <p:tag name="KSO_WM_UNIT_DIAGRAM_NUM_VALUE" val="15.5"/>
  <p:tag name="KSO_WM_UNIT_DIAGRAM_NUMVISUAL_BIND_NUMID" val="160feb8f-c1ea-42fe-baec-4704fded1af7"/>
  <p:tag name="KSO_WM_DIAGRAM_GROUP_CODE" val="ε1-1"/>
  <p:tag name="KSO_WM_UNIT_TYPE" val="ε_h_h_h_i"/>
  <p:tag name="KSO_WM_UNIT_INDEX" val="1_1_2_1_1"/>
  <p:tag name="KSO_WM_UNIT_ID" val="diagram20204786_2*ε_h_h_h_i*1_1_2_1_1"/>
  <p:tag name="KSO_WM_TEMPLATE_CATEGORY" val="diagram"/>
  <p:tag name="KSO_WM_TEMPLATE_INDEX" val="20204786"/>
  <p:tag name="KSO_WM_UNIT_LAYERLEVEL" val="1_1_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USESOURCEFORMAT_APPLY" val="1"/>
</p:tagLst>
</file>

<file path=ppt/tags/tag32.xml><?xml version="1.0" encoding="utf-8"?>
<p:tagLst xmlns:p="http://schemas.openxmlformats.org/presentationml/2006/main">
  <p:tag name="KSO_WM_UNIT_DIAGRAM_MAX_ITEM_COUNT" val="0"/>
  <p:tag name="KSO_WM_UNIT_DIAGRAM_SUBTYPE" val="j"/>
  <p:tag name="KSO_WM_UNIT_VALUE" val="117*117"/>
  <p:tag name="KSO_WM_UNIT_HIGHLIGHT" val="0"/>
  <p:tag name="KSO_WM_UNIT_COMPATIBLE" val="0"/>
  <p:tag name="KSO_WM_UNIT_DIAGRAM_ISNUMVISUAL" val="0"/>
  <p:tag name="KSO_WM_UNIT_DIAGRAM_IS_NEED_ADD_PATH_ANIM" val="1"/>
  <p:tag name="KSO_WM_UNIT_DIAGRAM_ISREFERUNIT" val="0"/>
  <p:tag name="KSO_WM_DIAGRAM_GROUP_CODE" val="ε1-1"/>
  <p:tag name="KSO_WM_UNIT_TYPE" val="ε_h_h_x"/>
  <p:tag name="KSO_WM_UNIT_INDEX" val="1_2_1_1"/>
  <p:tag name="KSO_WM_UNIT_ID" val="diagram20204786_2*ε_h_h_x*1_2_1_1"/>
  <p:tag name="KSO_WM_TEMPLATE_CATEGORY" val="diagram"/>
  <p:tag name="KSO_WM_TEMPLATE_INDEX" val="20204786"/>
  <p:tag name="KSO_WM_UNIT_LAYERLEVEL" val="1_1_1_1"/>
  <p:tag name="KSO_WM_TAG_VERSION" val="1.0"/>
  <p:tag name="KSO_WM_BEAUTIFY_FLAG" val="#wm#"/>
  <p:tag name="KSO_WM_UNIT_USESOURCEFORMAT_APPLY" val="1"/>
</p:tagLst>
</file>

<file path=ppt/tags/tag33.xml><?xml version="1.0" encoding="utf-8"?>
<p:tagLst xmlns:p="http://schemas.openxmlformats.org/presentationml/2006/main">
  <p:tag name="KSO_WM_UNIT_DIAGRAM_NUMVISUAL_REFER_ID" val="55"/>
  <p:tag name="KSO_WM_UNIT_DIAGRAM_NUMVISUAL_CHANGE_DIRECTIONS" val="1"/>
  <p:tag name="KSO_WM_UNIT_DIAGRAM_NUMVISUAL_CHANGE_MODES" val="8"/>
  <p:tag name="KSO_WM_UNIT_DIAGRAM_FOLLOW_CHANGE_POS_IDS" val="diagram20200297_2*ε_h_h_h_f*1_2_1_2_1;diagram20200297_2*ε_h_h_x*1_2_1_1"/>
  <p:tag name="KSO_WM_UNIT_DIAGRAM_FOLLOW_RELATIVE_DIRECTIONS" val="t;t"/>
  <p:tag name="KSO_WM_UNIT_DIAGRAM_FOLLOW_RELATIVE_POSTIONS" val="24.65;-7.900005"/>
  <p:tag name="KSO_WM_UNIT_DIAGRAM_NUMVISUAL_MAX_WIDTH" val="43.05"/>
  <p:tag name="KSO_WM_UNIT_DIAGRAM_NUMVISUAL_MAX_HEIGHT" val="345.85"/>
  <p:tag name="KSO_WM_UNIT_DIAGRAM_MAX_ITEM_COUNT" val="0"/>
  <p:tag name="KSO_WM_UNIT_DIAGRAM_SUBTYPE" val="j"/>
  <p:tag name="KSO_WM_UNIT_HIGHLIGHT" val="0"/>
  <p:tag name="KSO_WM_UNIT_COMPATIBLE" val="0"/>
  <p:tag name="KSO_WM_UNIT_DIAGRAM_ISNUMVISUAL" val="1"/>
  <p:tag name="KSO_WM_UNIT_DIAGRAM_ISREFERUNIT" val="0"/>
  <p:tag name="KSO_WM_UNIT_DIAGRAM_NUM_VALUE" val="48.7"/>
  <p:tag name="KSO_WM_UNIT_DIAGRAM_NUMVISUAL_BIND_NUMID" val="8fafbbc3-5f4f-477f-9116-2eca2ac2df9c"/>
  <p:tag name="KSO_WM_DIAGRAM_GROUP_CODE" val="ε1-1"/>
  <p:tag name="KSO_WM_UNIT_TYPE" val="ε_h_h_h_i"/>
  <p:tag name="KSO_WM_UNIT_INDEX" val="1_2_1_1_1"/>
  <p:tag name="KSO_WM_UNIT_ID" val="diagram20204786_2*ε_h_h_h_i*1_2_1_1_1"/>
  <p:tag name="KSO_WM_TEMPLATE_CATEGORY" val="diagram"/>
  <p:tag name="KSO_WM_TEMPLATE_INDEX" val="20204786"/>
  <p:tag name="KSO_WM_UNIT_LAYERLEVEL" val="1_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4.xml><?xml version="1.0" encoding="utf-8"?>
<p:tagLst xmlns:p="http://schemas.openxmlformats.org/presentationml/2006/main">
  <p:tag name="KSO_WM_UNIT_DIAGRAM_MAX_ITEM_COUNT" val="0"/>
  <p:tag name="KSO_WM_UNIT_DIAGRAM_SUBTYPE" val="j"/>
  <p:tag name="KSO_WM_UNIT_VALUE" val="117*117"/>
  <p:tag name="KSO_WM_UNIT_HIGHLIGHT" val="0"/>
  <p:tag name="KSO_WM_UNIT_COMPATIBLE" val="0"/>
  <p:tag name="KSO_WM_UNIT_DIAGRAM_ISNUMVISUAL" val="0"/>
  <p:tag name="KSO_WM_UNIT_DIAGRAM_IS_NEED_ADD_PATH_ANIM" val="1"/>
  <p:tag name="KSO_WM_UNIT_DIAGRAM_ISREFERUNIT" val="0"/>
  <p:tag name="KSO_WM_DIAGRAM_GROUP_CODE" val="ε1-1"/>
  <p:tag name="KSO_WM_UNIT_TYPE" val="ε_h_h_x"/>
  <p:tag name="KSO_WM_UNIT_INDEX" val="1_2_2_1"/>
  <p:tag name="KSO_WM_UNIT_ID" val="diagram20204786_2*ε_h_h_x*1_2_2_1"/>
  <p:tag name="KSO_WM_TEMPLATE_CATEGORY" val="diagram"/>
  <p:tag name="KSO_WM_TEMPLATE_INDEX" val="20204786"/>
  <p:tag name="KSO_WM_UNIT_LAYERLEVEL" val="1_1_1_1"/>
  <p:tag name="KSO_WM_TAG_VERSION" val="1.0"/>
  <p:tag name="KSO_WM_BEAUTIFY_FLAG" val="#wm#"/>
  <p:tag name="KSO_WM_UNIT_USESOURCEFORMAT_APPLY" val="1"/>
</p:tagLst>
</file>

<file path=ppt/tags/tag35.xml><?xml version="1.0" encoding="utf-8"?>
<p:tagLst xmlns:p="http://schemas.openxmlformats.org/presentationml/2006/main">
  <p:tag name="KSO_WM_UNIT_DIAGRAM_NUMVISUAL_REFER_ID" val="55"/>
  <p:tag name="KSO_WM_UNIT_DIAGRAM_NUMVISUAL_CHANGE_DIRECTIONS" val="1"/>
  <p:tag name="KSO_WM_UNIT_DIAGRAM_NUMVISUAL_CHANGE_MODES" val="8"/>
  <p:tag name="KSO_WM_UNIT_DIAGRAM_FOLLOW_CHANGE_POS_IDS" val="diagram20200297_2*ε_h_h_x*1_2_2_1;diagram20200297_2*ε_h_h_h_f*1_2_2_2_1"/>
  <p:tag name="KSO_WM_UNIT_DIAGRAM_FOLLOW_RELATIVE_DIRECTIONS" val="t;t"/>
  <p:tag name="KSO_WM_UNIT_DIAGRAM_FOLLOW_RELATIVE_POSTIONS" val="-8.100018;25.19999"/>
  <p:tag name="KSO_WM_UNIT_DIAGRAM_NUMVISUAL_MAX_WIDTH" val="43.05"/>
  <p:tag name="KSO_WM_UNIT_DIAGRAM_NUMVISUAL_MAX_HEIGHT" val="345.85"/>
  <p:tag name="KSO_WM_UNIT_DIAGRAM_MAX_ITEM_COUNT" val="0"/>
  <p:tag name="KSO_WM_UNIT_DIAGRAM_SUBTYPE" val="j"/>
  <p:tag name="KSO_WM_UNIT_HIGHLIGHT" val="0"/>
  <p:tag name="KSO_WM_UNIT_COMPATIBLE" val="0"/>
  <p:tag name="KSO_WM_UNIT_DIAGRAM_ISNUMVISUAL" val="1"/>
  <p:tag name="KSO_WM_UNIT_DIAGRAM_ISREFERUNIT" val="0"/>
  <p:tag name="KSO_WM_UNIT_DIAGRAM_NUM_VALUE" val="24.7"/>
  <p:tag name="KSO_WM_UNIT_DIAGRAM_NUMVISUAL_BIND_NUMID" val="cea2a2b2-6fa5-4fab-942a-e675d264117f"/>
  <p:tag name="KSO_WM_DIAGRAM_GROUP_CODE" val="ε1-1"/>
  <p:tag name="KSO_WM_UNIT_TYPE" val="ε_h_h_h_i"/>
  <p:tag name="KSO_WM_UNIT_INDEX" val="1_2_2_1_1"/>
  <p:tag name="KSO_WM_UNIT_ID" val="diagram20204786_2*ε_h_h_h_i*1_2_2_1_1"/>
  <p:tag name="KSO_WM_TEMPLATE_CATEGORY" val="diagram"/>
  <p:tag name="KSO_WM_TEMPLATE_INDEX" val="20204786"/>
  <p:tag name="KSO_WM_UNIT_LAYERLEVEL" val="1_1_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USESOURCEFORMAT_APPLY" val="1"/>
</p:tagLst>
</file>

<file path=ppt/tags/tag36.xml><?xml version="1.0" encoding="utf-8"?>
<p:tagLst xmlns:p="http://schemas.openxmlformats.org/presentationml/2006/main">
  <p:tag name="KSO_WM_UNIT_DIAGRAM_MAX_ITEM_COUNT" val="0"/>
  <p:tag name="KSO_WM_UNIT_DIAGRAM_SUBTYPE" val="j"/>
  <p:tag name="KSO_WM_UNIT_VALUE" val="117*117"/>
  <p:tag name="KSO_WM_UNIT_HIGHLIGHT" val="0"/>
  <p:tag name="KSO_WM_UNIT_COMPATIBLE" val="0"/>
  <p:tag name="KSO_WM_UNIT_DIAGRAM_ISNUMVISUAL" val="0"/>
  <p:tag name="KSO_WM_UNIT_DIAGRAM_IS_NEED_ADD_PATH_ANIM" val="1"/>
  <p:tag name="KSO_WM_UNIT_DIAGRAM_ISREFERUNIT" val="0"/>
  <p:tag name="KSO_WM_DIAGRAM_GROUP_CODE" val="ε1-1"/>
  <p:tag name="KSO_WM_UNIT_TYPE" val="ε_h_h_x"/>
  <p:tag name="KSO_WM_UNIT_INDEX" val="1_3_1_1"/>
  <p:tag name="KSO_WM_UNIT_ID" val="diagram20204786_2*ε_h_h_x*1_3_1_1"/>
  <p:tag name="KSO_WM_TEMPLATE_CATEGORY" val="diagram"/>
  <p:tag name="KSO_WM_TEMPLATE_INDEX" val="20204786"/>
  <p:tag name="KSO_WM_UNIT_LAYERLEVEL" val="1_1_1_1"/>
  <p:tag name="KSO_WM_TAG_VERSION" val="1.0"/>
  <p:tag name="KSO_WM_BEAUTIFY_FLAG" val="#wm#"/>
  <p:tag name="KSO_WM_UNIT_USESOURCEFORMAT_APPLY" val="1"/>
</p:tagLst>
</file>

<file path=ppt/tags/tag37.xml><?xml version="1.0" encoding="utf-8"?>
<p:tagLst xmlns:p="http://schemas.openxmlformats.org/presentationml/2006/main">
  <p:tag name="KSO_WM_UNIT_DIAGRAM_NUMVISUAL_REFER_ID" val="55"/>
  <p:tag name="KSO_WM_UNIT_DIAGRAM_NUMVISUAL_CHANGE_DIRECTIONS" val="1"/>
  <p:tag name="KSO_WM_UNIT_DIAGRAM_NUMVISUAL_CHANGE_MODES" val="8"/>
  <p:tag name="KSO_WM_UNIT_DIAGRAM_FOLLOW_CHANGE_POS_IDS" val="diagram20200297_2*ε_h_h_h_f*1_3_1_2_1;diagram20200297_2*ε_h_h_x*1_3_1_1"/>
  <p:tag name="KSO_WM_UNIT_DIAGRAM_FOLLOW_RELATIVE_DIRECTIONS" val="t;t"/>
  <p:tag name="KSO_WM_UNIT_DIAGRAM_FOLLOW_RELATIVE_POSTIONS" val="25.19999;-8.900005"/>
  <p:tag name="KSO_WM_UNIT_DIAGRAM_NUMVISUAL_MAX_WIDTH" val="43.05"/>
  <p:tag name="KSO_WM_UNIT_DIAGRAM_NUMVISUAL_MAX_HEIGHT" val="345.85"/>
  <p:tag name="KSO_WM_UNIT_DIAGRAM_MAX_ITEM_COUNT" val="0"/>
  <p:tag name="KSO_WM_UNIT_DIAGRAM_SUBTYPE" val="j"/>
  <p:tag name="KSO_WM_UNIT_HIGHLIGHT" val="0"/>
  <p:tag name="KSO_WM_UNIT_COMPATIBLE" val="0"/>
  <p:tag name="KSO_WM_UNIT_DIAGRAM_ISNUMVISUAL" val="1"/>
  <p:tag name="KSO_WM_UNIT_DIAGRAM_ISREFERUNIT" val="0"/>
  <p:tag name="KSO_WM_UNIT_DIAGRAM_NUM_VALUE" val="22"/>
  <p:tag name="KSO_WM_UNIT_DIAGRAM_NUMVISUAL_BIND_NUMID" val="58ce2c43-e1e6-418d-a67a-43f2c2741b2d"/>
  <p:tag name="KSO_WM_DIAGRAM_GROUP_CODE" val="ε1-1"/>
  <p:tag name="KSO_WM_UNIT_TYPE" val="ε_h_h_h_i"/>
  <p:tag name="KSO_WM_UNIT_INDEX" val="1_3_1_1_1"/>
  <p:tag name="KSO_WM_UNIT_ID" val="diagram20204786_2*ε_h_h_h_i*1_3_1_1_1"/>
  <p:tag name="KSO_WM_TEMPLATE_CATEGORY" val="diagram"/>
  <p:tag name="KSO_WM_TEMPLATE_INDEX" val="20204786"/>
  <p:tag name="KSO_WM_UNIT_LAYERLEVEL" val="1_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8.xml><?xml version="1.0" encoding="utf-8"?>
<p:tagLst xmlns:p="http://schemas.openxmlformats.org/presentationml/2006/main">
  <p:tag name="KSO_WM_UNIT_DIAGRAM_MAX_ITEM_COUNT" val="0"/>
  <p:tag name="KSO_WM_UNIT_DIAGRAM_SUBTYPE" val="j"/>
  <p:tag name="KSO_WM_UNIT_VALUE" val="117*117"/>
  <p:tag name="KSO_WM_UNIT_HIGHLIGHT" val="0"/>
  <p:tag name="KSO_WM_UNIT_COMPATIBLE" val="0"/>
  <p:tag name="KSO_WM_UNIT_DIAGRAM_ISNUMVISUAL" val="0"/>
  <p:tag name="KSO_WM_UNIT_DIAGRAM_IS_NEED_ADD_PATH_ANIM" val="1"/>
  <p:tag name="KSO_WM_UNIT_DIAGRAM_ISREFERUNIT" val="0"/>
  <p:tag name="KSO_WM_DIAGRAM_GROUP_CODE" val="ε1-1"/>
  <p:tag name="KSO_WM_UNIT_TYPE" val="ε_h_h_x"/>
  <p:tag name="KSO_WM_UNIT_INDEX" val="1_4_1_1"/>
  <p:tag name="KSO_WM_UNIT_ID" val="diagram20204786_2*ε_h_h_x*1_4_1_1"/>
  <p:tag name="KSO_WM_TEMPLATE_CATEGORY" val="diagram"/>
  <p:tag name="KSO_WM_TEMPLATE_INDEX" val="20204786"/>
  <p:tag name="KSO_WM_UNIT_LAYERLEVEL" val="1_1_1_1"/>
  <p:tag name="KSO_WM_TAG_VERSION" val="1.0"/>
  <p:tag name="KSO_WM_BEAUTIFY_FLAG" val="#wm#"/>
  <p:tag name="KSO_WM_UNIT_USESOURCEFORMAT_APPLY" val="1"/>
</p:tagLst>
</file>

<file path=ppt/tags/tag39.xml><?xml version="1.0" encoding="utf-8"?>
<p:tagLst xmlns:p="http://schemas.openxmlformats.org/presentationml/2006/main">
  <p:tag name="KSO_WM_UNIT_DIAGRAM_NUMVISUAL_CHANGE_DIRECTIONS" val="1"/>
  <p:tag name="KSO_WM_UNIT_DIAGRAM_NUMVISUAL_CHANGE_MODES" val="8"/>
  <p:tag name="KSO_WM_UNIT_DIAGRAM_FOLLOW_CHANGE_POS_IDS" val="diagram20200297_2*ε_h_h_h_f*1_4_1_2_1;diagram20200297_2*ε_h_h_x*1_4_1_1"/>
  <p:tag name="KSO_WM_UNIT_DIAGRAM_FOLLOW_RELATIVE_DIRECTIONS" val="t;t"/>
  <p:tag name="KSO_WM_UNIT_DIAGRAM_FOLLOW_RELATIVE_POSTIONS" val="28.6;-8.449993"/>
  <p:tag name="KSO_WM_UNIT_DIAGRAM_NUMVISUAL_MAX_WIDTH" val="43.05"/>
  <p:tag name="KSO_WM_UNIT_DIAGRAM_NUMVISUAL_MAX_HEIGHT" val="345.8499"/>
  <p:tag name="KSO_WM_UNIT_DIAGRAM_MAX_ITEM_COUNT" val="0"/>
  <p:tag name="KSO_WM_UNIT_DIAGRAM_SUBTYPE" val="j"/>
  <p:tag name="KSO_WM_UNIT_HIGHLIGHT" val="0"/>
  <p:tag name="KSO_WM_UNIT_COMPATIBLE" val="0"/>
  <p:tag name="KSO_WM_UNIT_DIAGRAM_ISNUMVISUAL" val="1"/>
  <p:tag name="KSO_WM_UNIT_DIAGRAM_ISREFERUNIT" val="0"/>
  <p:tag name="KSO_WM_UNIT_DIAGRAM_NUM_VALUE" val="49.6"/>
  <p:tag name="KSO_WM_UNIT_DIAGRAM_NUMVISUAL_BIND_NUMID" val="22d36516-b7b6-4c69-b292-37bf7db5867d"/>
  <p:tag name="KSO_WM_DIAGRAM_GROUP_CODE" val="ε1-1"/>
  <p:tag name="KSO_WM_UNIT_TYPE" val="ε_h_h_h_i"/>
  <p:tag name="KSO_WM_UNIT_INDEX" val="1_4_1_1_1"/>
  <p:tag name="KSO_WM_UNIT_ID" val="diagram20204786_2*ε_h_h_h_i*1_4_1_1_1"/>
  <p:tag name="KSO_WM_TEMPLATE_CATEGORY" val="diagram"/>
  <p:tag name="KSO_WM_TEMPLATE_INDEX" val="20204786"/>
  <p:tag name="KSO_WM_UNIT_LAYERLEVEL" val="1_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2620_4*l_h_i*1_1_1"/>
  <p:tag name="KSO_WM_TEMPLATE_CATEGORY" val="custom"/>
  <p:tag name="KSO_WM_TEMPLATE_INDEX" val="20202620"/>
  <p:tag name="KSO_WM_UNIT_LAYERLEVEL" val="1_1_1"/>
  <p:tag name="KSO_WM_TAG_VERSION" val="1.0"/>
  <p:tag name="KSO_WM_BEAUTIFY_FLAG" val="#wm#"/>
  <p:tag name="KSO_WM_UNIT_TEXT_FILL_FORE_SCHEMECOLOR_INDEX" val="5"/>
  <p:tag name="KSO_WM_UNIT_TEXT_FILL_TYPE" val="1"/>
  <p:tag name="KSO_WM_UNIT_USESOURCEFORMAT_APPLY" val="1"/>
</p:tagLst>
</file>

<file path=ppt/tags/tag40.xml><?xml version="1.0" encoding="utf-8"?>
<p:tagLst xmlns:p="http://schemas.openxmlformats.org/presentationml/2006/main">
  <p:tag name="KSO_WM_UNIT_DIAGRAM_MAX_ITEM_COUNT" val="0"/>
  <p:tag name="KSO_WM_UNIT_DIAGRAM_SUBTYPE" val="j"/>
  <p:tag name="KSO_WM_UNIT_VALUE" val="117*117"/>
  <p:tag name="KSO_WM_UNIT_HIGHLIGHT" val="0"/>
  <p:tag name="KSO_WM_UNIT_COMPATIBLE" val="0"/>
  <p:tag name="KSO_WM_UNIT_DIAGRAM_ISNUMVISUAL" val="0"/>
  <p:tag name="KSO_WM_UNIT_DIAGRAM_IS_NEED_ADD_PATH_ANIM" val="1"/>
  <p:tag name="KSO_WM_UNIT_DIAGRAM_ISREFERUNIT" val="0"/>
  <p:tag name="KSO_WM_DIAGRAM_GROUP_CODE" val="ε1-1"/>
  <p:tag name="KSO_WM_UNIT_TYPE" val="ε_h_h_x"/>
  <p:tag name="KSO_WM_UNIT_INDEX" val="1_4_2_1"/>
  <p:tag name="KSO_WM_UNIT_ID" val="diagram20204786_2*ε_h_h_x*1_4_2_1"/>
  <p:tag name="KSO_WM_TEMPLATE_CATEGORY" val="diagram"/>
  <p:tag name="KSO_WM_TEMPLATE_INDEX" val="20204786"/>
  <p:tag name="KSO_WM_UNIT_LAYERLEVEL" val="1_1_1_1"/>
  <p:tag name="KSO_WM_TAG_VERSION" val="1.0"/>
  <p:tag name="KSO_WM_BEAUTIFY_FLAG" val="#wm#"/>
  <p:tag name="KSO_WM_UNIT_USESOURCEFORMAT_APPLY" val="1"/>
</p:tagLst>
</file>

<file path=ppt/tags/tag41.xml><?xml version="1.0" encoding="utf-8"?>
<p:tagLst xmlns:p="http://schemas.openxmlformats.org/presentationml/2006/main">
  <p:tag name="KSO_WM_UNIT_DIAGRAM_NUMVISUAL_CHANGE_DIRECTIONS" val="1"/>
  <p:tag name="KSO_WM_UNIT_DIAGRAM_NUMVISUAL_CHANGE_MODES" val="8"/>
  <p:tag name="KSO_WM_UNIT_DIAGRAM_FOLLOW_CHANGE_POS_IDS" val="diagram20200297_2*ε_h_h_h_f*1_4_2_2_1;diagram20200297_2*ε_h_h_x*1_4_2_1"/>
  <p:tag name="KSO_WM_UNIT_DIAGRAM_FOLLOW_RELATIVE_DIRECTIONS" val="t;t"/>
  <p:tag name="KSO_WM_UNIT_DIAGRAM_FOLLOW_RELATIVE_POSTIONS" val="26.6;-8.400005"/>
  <p:tag name="KSO_WM_UNIT_DIAGRAM_NUMVISUAL_MAX_WIDTH" val="43.05"/>
  <p:tag name="KSO_WM_UNIT_DIAGRAM_NUMVISUAL_MAX_HEIGHT" val="345.8499"/>
  <p:tag name="KSO_WM_UNIT_DIAGRAM_MAX_ITEM_COUNT" val="0"/>
  <p:tag name="KSO_WM_UNIT_DIAGRAM_SUBTYPE" val="j"/>
  <p:tag name="KSO_WM_UNIT_HIGHLIGHT" val="0"/>
  <p:tag name="KSO_WM_UNIT_COMPATIBLE" val="0"/>
  <p:tag name="KSO_WM_UNIT_DIAGRAM_ISNUMVISUAL" val="1"/>
  <p:tag name="KSO_WM_UNIT_DIAGRAM_ISREFERUNIT" val="0"/>
  <p:tag name="KSO_WM_UNIT_DIAGRAM_NUM_VALUE" val="11.5"/>
  <p:tag name="KSO_WM_UNIT_DIAGRAM_NUMVISUAL_BIND_NUMID" val="c9efb764-de33-48cd-975e-2b9800504d08"/>
  <p:tag name="KSO_WM_DIAGRAM_GROUP_CODE" val="ε1-1"/>
  <p:tag name="KSO_WM_UNIT_TYPE" val="ε_h_h_h_i"/>
  <p:tag name="KSO_WM_UNIT_INDEX" val="1_4_2_1_1"/>
  <p:tag name="KSO_WM_UNIT_ID" val="diagram20204786_2*ε_h_h_h_i*1_4_2_1_1"/>
  <p:tag name="KSO_WM_TEMPLATE_CATEGORY" val="diagram"/>
  <p:tag name="KSO_WM_TEMPLATE_INDEX" val="20204786"/>
  <p:tag name="KSO_WM_UNIT_LAYERLEVEL" val="1_1_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USESOURCEFORMAT_APPLY" val="1"/>
</p:tagLst>
</file>

<file path=ppt/tags/tag42.xml><?xml version="1.0" encoding="utf-8"?>
<p:tagLst xmlns:p="http://schemas.openxmlformats.org/presentationml/2006/main">
  <p:tag name="KSO_WM_UNIT_DIAGRAM_NUMVISUAL_CHANGE_MODES" val="32"/>
  <p:tag name="KSO_WM_UNIT_DIAGRAM_MAX_ITEM_COUNT" val="0"/>
  <p:tag name="KSO_WM_UNIT_DIAGRAM_SUBTYPE" val="j"/>
  <p:tag name="KSO_WM_UNIT_PRESET_TEXT" val="40%"/>
  <p:tag name="KSO_WM_UNIT_NOCLEAR" val="0"/>
  <p:tag name="KSO_WM_UNIT_VALUE" val="1"/>
  <p:tag name="KSO_WM_UNIT_HIGHLIGHT" val="0"/>
  <p:tag name="KSO_WM_UNIT_COMPATIBLE" val="0"/>
  <p:tag name="KSO_WM_UNIT_DIAGRAM_ISNUMVISUAL" val="1"/>
  <p:tag name="KSO_WM_UNIT_DIAGRAM_IS_NEED_ADD_PATH_ANIM" val="1"/>
  <p:tag name="KSO_WM_UNIT_DIAGRAM_ISREFERUNIT" val="0"/>
  <p:tag name="KSO_WM_UNIT_DIAGRAM_NUM_VALUE" val="36.3"/>
  <p:tag name="KSO_WM_UNIT_DIAGRAM_NUMVISUAL_BIND_NUMID" val="564c93f3-582b-4deb-bd3a-c33c223d5f3b"/>
  <p:tag name="KSO_WM_DIAGRAM_GROUP_CODE" val="ε1-1"/>
  <p:tag name="KSO_WM_UNIT_TYPE" val="ε_h_h_h_f"/>
  <p:tag name="KSO_WM_UNIT_INDEX" val="1_1_1_2_1"/>
  <p:tag name="KSO_WM_UNIT_ID" val="diagram20204786_2*ε_h_h_h_f*1_1_1_2_1"/>
  <p:tag name="KSO_WM_TEMPLATE_CATEGORY" val="diagram"/>
  <p:tag name="KSO_WM_TEMPLATE_INDEX" val="20204786"/>
  <p:tag name="KSO_WM_UNIT_LAYERLEVEL" val="1_1_1_1_1"/>
  <p:tag name="KSO_WM_TAG_VERSION" val="1.0"/>
  <p:tag name="KSO_WM_BEAUTIFY_FLAG" val="#wm#"/>
  <p:tag name="KSO_WM_UNIT_TEXT_FILL_FORE_SCHEMECOLOR_INDEX" val="13"/>
  <p:tag name="KSO_WM_UNIT_TEXT_FILL_TYPE" val="1"/>
  <p:tag name="KSO_WM_UNIT_USESOURCEFORMAT_APPLY" val="1"/>
</p:tagLst>
</file>

<file path=ppt/tags/tag43.xml><?xml version="1.0" encoding="utf-8"?>
<p:tagLst xmlns:p="http://schemas.openxmlformats.org/presentationml/2006/main">
  <p:tag name="KSO_WM_UNIT_DIAGRAM_NUMVISUAL_CHANGE_MODES" val="32"/>
  <p:tag name="KSO_WM_UNIT_DIAGRAM_MAX_ITEM_COUNT" val="0"/>
  <p:tag name="KSO_WM_UNIT_DIAGRAM_SUBTYPE" val="j"/>
  <p:tag name="KSO_WM_UNIT_PRESET_TEXT" val="20%"/>
  <p:tag name="KSO_WM_UNIT_NOCLEAR" val="0"/>
  <p:tag name="KSO_WM_UNIT_VALUE" val="1"/>
  <p:tag name="KSO_WM_UNIT_HIGHLIGHT" val="0"/>
  <p:tag name="KSO_WM_UNIT_COMPATIBLE" val="0"/>
  <p:tag name="KSO_WM_UNIT_DIAGRAM_ISNUMVISUAL" val="1"/>
  <p:tag name="KSO_WM_UNIT_DIAGRAM_IS_NEED_ADD_PATH_ANIM" val="1"/>
  <p:tag name="KSO_WM_UNIT_DIAGRAM_ISREFERUNIT" val="0"/>
  <p:tag name="KSO_WM_UNIT_DIAGRAM_NUM_VALUE" val="15.5"/>
  <p:tag name="KSO_WM_UNIT_DIAGRAM_NUMVISUAL_BIND_NUMID" val="160feb8f-c1ea-42fe-baec-4704fded1af7"/>
  <p:tag name="KSO_WM_DIAGRAM_GROUP_CODE" val="ε1-1"/>
  <p:tag name="KSO_WM_UNIT_TYPE" val="ε_h_h_h_f"/>
  <p:tag name="KSO_WM_UNIT_INDEX" val="1_1_2_2_1"/>
  <p:tag name="KSO_WM_UNIT_ID" val="diagram20204786_2*ε_h_h_h_f*1_1_2_2_1"/>
  <p:tag name="KSO_WM_TEMPLATE_CATEGORY" val="diagram"/>
  <p:tag name="KSO_WM_TEMPLATE_INDEX" val="20204786"/>
  <p:tag name="KSO_WM_UNIT_LAYERLEVEL" val="1_1_1_1_1"/>
  <p:tag name="KSO_WM_TAG_VERSION" val="1.0"/>
  <p:tag name="KSO_WM_BEAUTIFY_FLAG" val="#wm#"/>
  <p:tag name="KSO_WM_UNIT_TEXT_FILL_FORE_SCHEMECOLOR_INDEX" val="13"/>
  <p:tag name="KSO_WM_UNIT_TEXT_FILL_TYPE" val="1"/>
  <p:tag name="KSO_WM_UNIT_USESOURCEFORMAT_APPLY" val="1"/>
</p:tagLst>
</file>

<file path=ppt/tags/tag44.xml><?xml version="1.0" encoding="utf-8"?>
<p:tagLst xmlns:p="http://schemas.openxmlformats.org/presentationml/2006/main">
  <p:tag name="KSO_WM_UNIT_DIAGRAM_NUMVISUAL_CHANGE_MODES" val="32"/>
  <p:tag name="KSO_WM_UNIT_DIAGRAM_MAX_ITEM_COUNT" val="0"/>
  <p:tag name="KSO_WM_UNIT_DIAGRAM_SUBTYPE" val="j"/>
  <p:tag name="KSO_WM_UNIT_PRESET_TEXT" val="60%"/>
  <p:tag name="KSO_WM_UNIT_NOCLEAR" val="0"/>
  <p:tag name="KSO_WM_UNIT_VALUE" val="1"/>
  <p:tag name="KSO_WM_UNIT_HIGHLIGHT" val="0"/>
  <p:tag name="KSO_WM_UNIT_COMPATIBLE" val="0"/>
  <p:tag name="KSO_WM_UNIT_DIAGRAM_ISNUMVISUAL" val="1"/>
  <p:tag name="KSO_WM_UNIT_DIAGRAM_IS_NEED_ADD_PATH_ANIM" val="1"/>
  <p:tag name="KSO_WM_UNIT_DIAGRAM_ISREFERUNIT" val="0"/>
  <p:tag name="KSO_WM_UNIT_DIAGRAM_NUM_VALUE" val="48.7"/>
  <p:tag name="KSO_WM_UNIT_DIAGRAM_NUMVISUAL_BIND_NUMID" val="8fafbbc3-5f4f-477f-9116-2eca2ac2df9c"/>
  <p:tag name="KSO_WM_DIAGRAM_GROUP_CODE" val="ε1-1"/>
  <p:tag name="KSO_WM_UNIT_TYPE" val="ε_h_h_h_f"/>
  <p:tag name="KSO_WM_UNIT_INDEX" val="1_2_1_2_1"/>
  <p:tag name="KSO_WM_UNIT_ID" val="diagram20204786_2*ε_h_h_h_f*1_2_1_2_1"/>
  <p:tag name="KSO_WM_TEMPLATE_CATEGORY" val="diagram"/>
  <p:tag name="KSO_WM_TEMPLATE_INDEX" val="20204786"/>
  <p:tag name="KSO_WM_UNIT_LAYERLEVEL" val="1_1_1_1_1"/>
  <p:tag name="KSO_WM_TAG_VERSION" val="1.0"/>
  <p:tag name="KSO_WM_BEAUTIFY_FLAG" val="#wm#"/>
  <p:tag name="KSO_WM_UNIT_TEXT_FILL_FORE_SCHEMECOLOR_INDEX" val="13"/>
  <p:tag name="KSO_WM_UNIT_TEXT_FILL_TYPE" val="1"/>
  <p:tag name="KSO_WM_UNIT_USESOURCEFORMAT_APPLY" val="1"/>
</p:tagLst>
</file>

<file path=ppt/tags/tag45.xml><?xml version="1.0" encoding="utf-8"?>
<p:tagLst xmlns:p="http://schemas.openxmlformats.org/presentationml/2006/main">
  <p:tag name="KSO_WM_UNIT_DIAGRAM_NUMVISUAL_CHANGE_MODES" val="32"/>
  <p:tag name="KSO_WM_UNIT_DIAGRAM_MAX_ITEM_COUNT" val="0"/>
  <p:tag name="KSO_WM_UNIT_DIAGRAM_SUBTYPE" val="j"/>
  <p:tag name="KSO_WM_UNIT_PRESET_TEXT" val="40%"/>
  <p:tag name="KSO_WM_UNIT_NOCLEAR" val="0"/>
  <p:tag name="KSO_WM_UNIT_VALUE" val="1"/>
  <p:tag name="KSO_WM_UNIT_HIGHLIGHT" val="0"/>
  <p:tag name="KSO_WM_UNIT_COMPATIBLE" val="0"/>
  <p:tag name="KSO_WM_UNIT_DIAGRAM_ISNUMVISUAL" val="1"/>
  <p:tag name="KSO_WM_UNIT_DIAGRAM_IS_NEED_ADD_PATH_ANIM" val="1"/>
  <p:tag name="KSO_WM_UNIT_DIAGRAM_ISREFERUNIT" val="0"/>
  <p:tag name="KSO_WM_UNIT_DIAGRAM_NUM_VALUE" val="24.7"/>
  <p:tag name="KSO_WM_UNIT_DIAGRAM_NUMVISUAL_BIND_NUMID" val="cea2a2b2-6fa5-4fab-942a-e675d264117f"/>
  <p:tag name="KSO_WM_DIAGRAM_GROUP_CODE" val="ε1-1"/>
  <p:tag name="KSO_WM_UNIT_TYPE" val="ε_h_h_h_f"/>
  <p:tag name="KSO_WM_UNIT_INDEX" val="1_2_2_2_1"/>
  <p:tag name="KSO_WM_UNIT_ID" val="diagram20204786_2*ε_h_h_h_f*1_2_2_2_1"/>
  <p:tag name="KSO_WM_TEMPLATE_CATEGORY" val="diagram"/>
  <p:tag name="KSO_WM_TEMPLATE_INDEX" val="20204786"/>
  <p:tag name="KSO_WM_UNIT_LAYERLEVEL" val="1_1_1_1_1"/>
  <p:tag name="KSO_WM_TAG_VERSION" val="1.0"/>
  <p:tag name="KSO_WM_BEAUTIFY_FLAG" val="#wm#"/>
  <p:tag name="KSO_WM_UNIT_TEXT_FILL_FORE_SCHEMECOLOR_INDEX" val="13"/>
  <p:tag name="KSO_WM_UNIT_TEXT_FILL_TYPE" val="1"/>
  <p:tag name="KSO_WM_UNIT_USESOURCEFORMAT_APPLY" val="1"/>
</p:tagLst>
</file>

<file path=ppt/tags/tag46.xml><?xml version="1.0" encoding="utf-8"?>
<p:tagLst xmlns:p="http://schemas.openxmlformats.org/presentationml/2006/main">
  <p:tag name="KSO_WM_UNIT_DIAGRAM_NUMVISUAL_CHANGE_MODES" val="32"/>
  <p:tag name="KSO_WM_UNIT_DIAGRAM_MAX_ITEM_COUNT" val="0"/>
  <p:tag name="KSO_WM_UNIT_DIAGRAM_SUBTYPE" val="j"/>
  <p:tag name="KSO_WM_UNIT_PRESET_TEXT" val="40%"/>
  <p:tag name="KSO_WM_UNIT_NOCLEAR" val="0"/>
  <p:tag name="KSO_WM_UNIT_VALUE" val="1"/>
  <p:tag name="KSO_WM_UNIT_HIGHLIGHT" val="0"/>
  <p:tag name="KSO_WM_UNIT_COMPATIBLE" val="0"/>
  <p:tag name="KSO_WM_UNIT_DIAGRAM_ISNUMVISUAL" val="1"/>
  <p:tag name="KSO_WM_UNIT_DIAGRAM_IS_NEED_ADD_PATH_ANIM" val="1"/>
  <p:tag name="KSO_WM_UNIT_DIAGRAM_ISREFERUNIT" val="0"/>
  <p:tag name="KSO_WM_UNIT_DIAGRAM_NUM_VALUE" val="22"/>
  <p:tag name="KSO_WM_UNIT_DIAGRAM_NUMVISUAL_BIND_NUMID" val="58ce2c43-e1e6-418d-a67a-43f2c2741b2d"/>
  <p:tag name="KSO_WM_DIAGRAM_GROUP_CODE" val="ε1-1"/>
  <p:tag name="KSO_WM_UNIT_TYPE" val="ε_h_h_h_f"/>
  <p:tag name="KSO_WM_UNIT_INDEX" val="1_3_1_2_1"/>
  <p:tag name="KSO_WM_UNIT_ID" val="diagram20204786_2*ε_h_h_h_f*1_3_1_2_1"/>
  <p:tag name="KSO_WM_TEMPLATE_CATEGORY" val="diagram"/>
  <p:tag name="KSO_WM_TEMPLATE_INDEX" val="20204786"/>
  <p:tag name="KSO_WM_UNIT_LAYERLEVEL" val="1_1_1_1_1"/>
  <p:tag name="KSO_WM_TAG_VERSION" val="1.0"/>
  <p:tag name="KSO_WM_BEAUTIFY_FLAG" val="#wm#"/>
  <p:tag name="KSO_WM_UNIT_TEXT_FILL_FORE_SCHEMECOLOR_INDEX" val="13"/>
  <p:tag name="KSO_WM_UNIT_TEXT_FILL_TYPE" val="1"/>
  <p:tag name="KSO_WM_UNIT_USESOURCEFORMAT_APPLY" val="1"/>
</p:tagLst>
</file>

<file path=ppt/tags/tag47.xml><?xml version="1.0" encoding="utf-8"?>
<p:tagLst xmlns:p="http://schemas.openxmlformats.org/presentationml/2006/main">
  <p:tag name="KSO_WM_UNIT_DIAGRAM_NUMVISUAL_CHANGE_MODES" val="32"/>
  <p:tag name="KSO_WM_UNIT_DIAGRAM_MAX_ITEM_COUNT" val="0"/>
  <p:tag name="KSO_WM_UNIT_DIAGRAM_SUBTYPE" val="j"/>
  <p:tag name="KSO_WM_UNIT_PRESET_TEXT" val="80%"/>
  <p:tag name="KSO_WM_UNIT_NOCLEAR" val="0"/>
  <p:tag name="KSO_WM_UNIT_VALUE" val="1"/>
  <p:tag name="KSO_WM_UNIT_HIGHLIGHT" val="0"/>
  <p:tag name="KSO_WM_UNIT_COMPATIBLE" val="0"/>
  <p:tag name="KSO_WM_UNIT_DIAGRAM_ISNUMVISUAL" val="1"/>
  <p:tag name="KSO_WM_UNIT_DIAGRAM_IS_NEED_ADD_PATH_ANIM" val="1"/>
  <p:tag name="KSO_WM_UNIT_DIAGRAM_ISREFERUNIT" val="0"/>
  <p:tag name="KSO_WM_UNIT_DIAGRAM_NUM_VALUE" val="49.6"/>
  <p:tag name="KSO_WM_UNIT_DIAGRAM_NUMVISUAL_BIND_NUMID" val="22d36516-b7b6-4c69-b292-37bf7db5867d"/>
  <p:tag name="KSO_WM_DIAGRAM_GROUP_CODE" val="ε1-1"/>
  <p:tag name="KSO_WM_UNIT_TYPE" val="ε_h_h_h_f"/>
  <p:tag name="KSO_WM_UNIT_INDEX" val="1_4_1_2_1"/>
  <p:tag name="KSO_WM_UNIT_ID" val="diagram20204786_2*ε_h_h_h_f*1_4_1_2_1"/>
  <p:tag name="KSO_WM_TEMPLATE_CATEGORY" val="diagram"/>
  <p:tag name="KSO_WM_TEMPLATE_INDEX" val="20204786"/>
  <p:tag name="KSO_WM_UNIT_LAYERLEVEL" val="1_1_1_1_1"/>
  <p:tag name="KSO_WM_TAG_VERSION" val="1.0"/>
  <p:tag name="KSO_WM_BEAUTIFY_FLAG" val="#wm#"/>
  <p:tag name="KSO_WM_UNIT_TEXT_FILL_FORE_SCHEMECOLOR_INDEX" val="13"/>
  <p:tag name="KSO_WM_UNIT_TEXT_FILL_TYPE" val="1"/>
  <p:tag name="KSO_WM_UNIT_USESOURCEFORMAT_APPLY" val="1"/>
</p:tagLst>
</file>

<file path=ppt/tags/tag48.xml><?xml version="1.0" encoding="utf-8"?>
<p:tagLst xmlns:p="http://schemas.openxmlformats.org/presentationml/2006/main">
  <p:tag name="KSO_WM_UNIT_DIAGRAM_NUMVISUAL_CHANGE_MODES" val="32"/>
  <p:tag name="KSO_WM_UNIT_DIAGRAM_MAX_ITEM_COUNT" val="0"/>
  <p:tag name="KSO_WM_UNIT_DIAGRAM_SUBTYPE" val="j"/>
  <p:tag name="KSO_WM_UNIT_PRESET_TEXT" val="60%"/>
  <p:tag name="KSO_WM_UNIT_NOCLEAR" val="0"/>
  <p:tag name="KSO_WM_UNIT_VALUE" val="1"/>
  <p:tag name="KSO_WM_UNIT_HIGHLIGHT" val="0"/>
  <p:tag name="KSO_WM_UNIT_COMPATIBLE" val="0"/>
  <p:tag name="KSO_WM_UNIT_DIAGRAM_ISNUMVISUAL" val="1"/>
  <p:tag name="KSO_WM_UNIT_DIAGRAM_IS_NEED_ADD_PATH_ANIM" val="1"/>
  <p:tag name="KSO_WM_UNIT_DIAGRAM_ISREFERUNIT" val="0"/>
  <p:tag name="KSO_WM_UNIT_DIAGRAM_NUM_VALUE" val="11.5"/>
  <p:tag name="KSO_WM_UNIT_DIAGRAM_NUMVISUAL_BIND_NUMID" val="c9efb764-de33-48cd-975e-2b9800504d08"/>
  <p:tag name="KSO_WM_DIAGRAM_GROUP_CODE" val="ε1-1"/>
  <p:tag name="KSO_WM_UNIT_TYPE" val="ε_h_h_h_f"/>
  <p:tag name="KSO_WM_UNIT_INDEX" val="1_4_2_2_1"/>
  <p:tag name="KSO_WM_UNIT_ID" val="diagram20204786_2*ε_h_h_h_f*1_4_2_2_1"/>
  <p:tag name="KSO_WM_TEMPLATE_CATEGORY" val="diagram"/>
  <p:tag name="KSO_WM_TEMPLATE_INDEX" val="20204786"/>
  <p:tag name="KSO_WM_UNIT_LAYERLEVEL" val="1_1_1_1_1"/>
  <p:tag name="KSO_WM_TAG_VERSION" val="1.0"/>
  <p:tag name="KSO_WM_BEAUTIFY_FLAG" val="#wm#"/>
  <p:tag name="KSO_WM_UNIT_TEXT_FILL_FORE_SCHEMECOLOR_INDEX" val="13"/>
  <p:tag name="KSO_WM_UNIT_TEXT_FILL_TYPE" val="1"/>
  <p:tag name="KSO_WM_UNIT_USESOURCEFORMAT_APPLY"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ε1-2"/>
  <p:tag name="KSO_WM_UNIT_TYPE" val="i"/>
  <p:tag name="KSO_WM_UNIT_INDEX" val="2"/>
  <p:tag name="KSO_WM_UNIT_ID" val="diagram20204786_2*i*2"/>
  <p:tag name="KSO_WM_TEMPLATE_CATEGORY" val="diagram"/>
  <p:tag name="KSO_WM_TEMPLATE_INDEX" val="20204786"/>
  <p:tag name="KSO_WM_UNIT_LAYERLEVEL" val="1"/>
  <p:tag name="KSO_WM_TAG_VERSION" val="1.0"/>
  <p:tag name="KSO_WM_BEAUTIFY_FLAG" val="#wm#"/>
  <p:tag name="KSO_WM_UNIT_TEXT_FILL_FORE_SCHEMECOLOR_INDEX" val="9"/>
  <p:tag name="KSO_WM_UNIT_TEXT_FILL_TYPE" val="1"/>
  <p:tag name="KSO_WM_UNIT_USESOURCEFORMAT_APPLY" val="1"/>
</p:tagLst>
</file>

<file path=ppt/tags/tag5.xml><?xml version="1.0" encoding="utf-8"?>
<p:tagLst xmlns:p="http://schemas.openxmlformats.org/presentationml/2006/main">
  <p:tag name="REFSHAPE" val="955415100"/>
</p:tagLst>
</file>

<file path=ppt/tags/tag50.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8"/>
  <p:tag name="KSO_WM_UNIT_ID" val="diagram20204786_2*ε_i*1_8"/>
  <p:tag name="KSO_WM_TEMPLATE_CATEGORY" val="diagram"/>
  <p:tag name="KSO_WM_TEMPLATE_INDEX" val="20204786"/>
  <p:tag name="KSO_WM_UNIT_LAYERLEVEL" val="1_1"/>
  <p:tag name="KSO_WM_TAG_VERSION" val="1.0"/>
  <p:tag name="KSO_WM_BEAUTIFY_FLAG" val="#wm#"/>
  <p:tag name="KSO_WM_UNIT_TEXT_FILL_FORE_SCHEMECOLOR_INDEX" val="9"/>
  <p:tag name="KSO_WM_UNIT_TEXT_FILL_TYPE" val="1"/>
  <p:tag name="KSO_WM_UNIT_USESOURCEFORMAT_APPLY" val="1"/>
</p:tagLst>
</file>

<file path=ppt/tags/tag51.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9"/>
  <p:tag name="KSO_WM_UNIT_ID" val="diagram20204786_2*ε_i*1_9"/>
  <p:tag name="KSO_WM_TEMPLATE_CATEGORY" val="diagram"/>
  <p:tag name="KSO_WM_TEMPLATE_INDEX" val="20204786"/>
  <p:tag name="KSO_WM_UNIT_LAYERLEVEL" val="1_1"/>
  <p:tag name="KSO_WM_TAG_VERSION" val="1.0"/>
  <p:tag name="KSO_WM_BEAUTIFY_FLAG" val="#wm#"/>
  <p:tag name="KSO_WM_UNIT_TEXT_FILL_FORE_SCHEMECOLOR_INDEX" val="9"/>
  <p:tag name="KSO_WM_UNIT_TEXT_FILL_TYPE" val="1"/>
  <p:tag name="KSO_WM_UNIT_USESOURCEFORMAT_APPLY" val="1"/>
</p:tagLst>
</file>

<file path=ppt/tags/tag52.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10"/>
  <p:tag name="KSO_WM_UNIT_ID" val="diagram20204786_2*ε_i*1_10"/>
  <p:tag name="KSO_WM_TEMPLATE_CATEGORY" val="diagram"/>
  <p:tag name="KSO_WM_TEMPLATE_INDEX" val="20204786"/>
  <p:tag name="KSO_WM_UNIT_LAYERLEVEL" val="1_1"/>
  <p:tag name="KSO_WM_TAG_VERSION" val="1.0"/>
  <p:tag name="KSO_WM_BEAUTIFY_FLAG" val="#wm#"/>
  <p:tag name="KSO_WM_UNIT_TEXT_FILL_FORE_SCHEMECOLOR_INDEX" val="9"/>
  <p:tag name="KSO_WM_UNIT_TEXT_FILL_TYPE" val="1"/>
  <p:tag name="KSO_WM_UNIT_USESOURCEFORMAT_APPLY" val="1"/>
</p:tagLst>
</file>

<file path=ppt/tags/tag53.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1"/>
  <p:tag name="KSO_WM_UNIT_ID" val="diagram20204786_2*ε_i*1_1"/>
  <p:tag name="KSO_WM_TEMPLATE_CATEGORY" val="diagram"/>
  <p:tag name="KSO_WM_TEMPLATE_INDEX" val="20204786"/>
  <p:tag name="KSO_WM_UNIT_LAYERLEVEL" val="1_1"/>
  <p:tag name="KSO_WM_TAG_VERSION" val="1.0"/>
  <p:tag name="KSO_WM_BEAUTIFY_FLAG" val="#wm#"/>
  <p:tag name="KSO_WM_UNIT_TEXT_FILL_FORE_SCHEMECOLOR_INDEX" val="9"/>
  <p:tag name="KSO_WM_UNIT_TEXT_FILL_TYPE" val="1"/>
  <p:tag name="KSO_WM_UNIT_USESOURCEFORMAT_APPLY" val="1"/>
</p:tagLst>
</file>

<file path=ppt/tags/tag54.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11"/>
  <p:tag name="KSO_WM_UNIT_ID" val="diagram20204786_2*ε_i*1_11"/>
  <p:tag name="KSO_WM_TEMPLATE_CATEGORY" val="diagram"/>
  <p:tag name="KSO_WM_TEMPLATE_INDEX" val="20204786"/>
  <p:tag name="KSO_WM_UNIT_LAYERLEVEL" val="1_1"/>
  <p:tag name="KSO_WM_TAG_VERSION" val="1.0"/>
  <p:tag name="KSO_WM_BEAUTIFY_FLAG" val="#wm#"/>
  <p:tag name="KSO_WM_UNIT_TEXT_FILL_FORE_SCHEMECOLOR_INDEX" val="9"/>
  <p:tag name="KSO_WM_UNIT_TEXT_FILL_TYPE" val="1"/>
  <p:tag name="KSO_WM_UNIT_USESOURCEFORMAT_APPLY" val="1"/>
</p:tagLst>
</file>

<file path=ppt/tags/tag55.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12"/>
  <p:tag name="KSO_WM_UNIT_ID" val="diagram20204786_2*ε_i*1_12"/>
  <p:tag name="KSO_WM_TEMPLATE_CATEGORY" val="diagram"/>
  <p:tag name="KSO_WM_TEMPLATE_INDEX" val="20204786"/>
  <p:tag name="KSO_WM_UNIT_LAYERLEVEL" val="1_1"/>
  <p:tag name="KSO_WM_TAG_VERSION" val="1.0"/>
  <p:tag name="KSO_WM_BEAUTIFY_FLAG" val="#wm#"/>
  <p:tag name="KSO_WM_UNIT_TEXT_FILL_FORE_SCHEMECOLOR_INDEX" val="9"/>
  <p:tag name="KSO_WM_UNIT_TEXT_FILL_TYPE" val="1"/>
  <p:tag name="KSO_WM_UNIT_USESOURCEFORMAT_APPLY" val="1"/>
</p:tagLst>
</file>

<file path=ppt/tags/tag56.xml><?xml version="1.0" encoding="utf-8"?>
<p:tagLst xmlns:p="http://schemas.openxmlformats.org/presentationml/2006/main">
  <p:tag name="KSO_WM_UNIT_DIAGRAM_MAX_ITEM_COUNT" val="0"/>
  <p:tag name="KSO_WM_UNIT_DIAGRAM_SUBTYPE" val="j"/>
  <p:tag name="KSO_WM_UNIT_VALUE" val="117*117"/>
  <p:tag name="KSO_WM_UNIT_HIGHLIGHT" val="0"/>
  <p:tag name="KSO_WM_UNIT_COMPATIBLE" val="0"/>
  <p:tag name="KSO_WM_UNIT_DIAGRAM_ISNUMVISUAL" val="0"/>
  <p:tag name="KSO_WM_UNIT_DIAGRAM_IS_NEED_ADD_PATH_ANIM" val="1"/>
  <p:tag name="KSO_WM_UNIT_DIAGRAM_ISREFERUNIT" val="0"/>
  <p:tag name="KSO_WM_DIAGRAM_GROUP_CODE" val="ε1-1"/>
  <p:tag name="KSO_WM_UNIT_TYPE" val="ε_h_h_x"/>
  <p:tag name="KSO_WM_UNIT_INDEX" val="1_3_2_1"/>
  <p:tag name="KSO_WM_UNIT_ID" val="diagram20204786_2*ε_h_h_x*1_3_2_1"/>
  <p:tag name="KSO_WM_TEMPLATE_CATEGORY" val="diagram"/>
  <p:tag name="KSO_WM_TEMPLATE_INDEX" val="20204786"/>
  <p:tag name="KSO_WM_UNIT_LAYERLEVEL" val="1_1_1_1"/>
  <p:tag name="KSO_WM_TAG_VERSION" val="1.0"/>
  <p:tag name="KSO_WM_BEAUTIFY_FLAG" val="#wm#"/>
  <p:tag name="KSO_WM_UNIT_USESOURCEFORMAT_APPLY" val="1"/>
</p:tagLst>
</file>

<file path=ppt/tags/tag57.xml><?xml version="1.0" encoding="utf-8"?>
<p:tagLst xmlns:p="http://schemas.openxmlformats.org/presentationml/2006/main">
  <p:tag name="KSO_WM_UNIT_DIAGRAM_NUMVISUAL_REFER_ID" val="55"/>
  <p:tag name="KSO_WM_UNIT_DIAGRAM_NUMVISUAL_CHANGE_DIRECTIONS" val="1"/>
  <p:tag name="KSO_WM_UNIT_DIAGRAM_NUMVISUAL_CHANGE_MODES" val="8"/>
  <p:tag name="KSO_WM_UNIT_DIAGRAM_FOLLOW_CHANGE_POS_IDS" val="diagram20200297_2*ε_h_h_h_f*1_3_2_2_1;diagram20200297_2*ε_h_h_x*1_3_2_1"/>
  <p:tag name="KSO_WM_UNIT_DIAGRAM_FOLLOW_RELATIVE_DIRECTIONS" val="t;t"/>
  <p:tag name="KSO_WM_UNIT_DIAGRAM_FOLLOW_RELATIVE_POSTIONS" val="23.1;-9.699993"/>
  <p:tag name="KSO_WM_UNIT_DIAGRAM_NUMVISUAL_MAX_WIDTH" val="43.05"/>
  <p:tag name="KSO_WM_UNIT_DIAGRAM_NUMVISUAL_MAX_HEIGHT" val="345.85"/>
  <p:tag name="KSO_WM_UNIT_DIAGRAM_MAX_ITEM_COUNT" val="0"/>
  <p:tag name="KSO_WM_UNIT_DIAGRAM_SUBTYPE" val="j"/>
  <p:tag name="KSO_WM_UNIT_HIGHLIGHT" val="0"/>
  <p:tag name="KSO_WM_UNIT_COMPATIBLE" val="0"/>
  <p:tag name="KSO_WM_UNIT_DIAGRAM_ISNUMVISUAL" val="1"/>
  <p:tag name="KSO_WM_UNIT_DIAGRAM_ISREFERUNIT" val="0"/>
  <p:tag name="KSO_WM_UNIT_DIAGRAM_NUM_VALUE" val="18.6"/>
  <p:tag name="KSO_WM_UNIT_DIAGRAM_NUMVISUAL_BIND_NUMID" val="c05d4eab-2048-402a-9ad9-e8cb95a326f3"/>
  <p:tag name="KSO_WM_DIAGRAM_GROUP_CODE" val="ε1-1"/>
  <p:tag name="KSO_WM_UNIT_TYPE" val="ε_h_h_h_i"/>
  <p:tag name="KSO_WM_UNIT_INDEX" val="1_3_2_1_1"/>
  <p:tag name="KSO_WM_UNIT_ID" val="diagram20204786_2*ε_h_h_h_i*1_3_2_1_1"/>
  <p:tag name="KSO_WM_TEMPLATE_CATEGORY" val="diagram"/>
  <p:tag name="KSO_WM_TEMPLATE_INDEX" val="20204786"/>
  <p:tag name="KSO_WM_UNIT_LAYERLEVEL" val="1_1_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USESOURCEFORMAT_APPLY" val="1"/>
</p:tagLst>
</file>

<file path=ppt/tags/tag58.xml><?xml version="1.0" encoding="utf-8"?>
<p:tagLst xmlns:p="http://schemas.openxmlformats.org/presentationml/2006/main">
  <p:tag name="KSO_WM_UNIT_DIAGRAM_NUMVISUAL_CHANGE_MODES" val="32"/>
  <p:tag name="KSO_WM_UNIT_DIAGRAM_MAX_ITEM_COUNT" val="0"/>
  <p:tag name="KSO_WM_UNIT_DIAGRAM_SUBTYPE" val="j"/>
  <p:tag name="KSO_WM_UNIT_PRESET_TEXT" val="20%"/>
  <p:tag name="KSO_WM_UNIT_NOCLEAR" val="0"/>
  <p:tag name="KSO_WM_UNIT_VALUE" val="1"/>
  <p:tag name="KSO_WM_UNIT_HIGHLIGHT" val="0"/>
  <p:tag name="KSO_WM_UNIT_COMPATIBLE" val="0"/>
  <p:tag name="KSO_WM_UNIT_DIAGRAM_ISNUMVISUAL" val="1"/>
  <p:tag name="KSO_WM_UNIT_DIAGRAM_IS_NEED_ADD_PATH_ANIM" val="1"/>
  <p:tag name="KSO_WM_UNIT_DIAGRAM_ISREFERUNIT" val="0"/>
  <p:tag name="KSO_WM_UNIT_DIAGRAM_NUM_VALUE" val="18.6"/>
  <p:tag name="KSO_WM_UNIT_DIAGRAM_NUMVISUAL_BIND_NUMID" val="c05d4eab-2048-402a-9ad9-e8cb95a326f3"/>
  <p:tag name="KSO_WM_DIAGRAM_GROUP_CODE" val="ε1-1"/>
  <p:tag name="KSO_WM_UNIT_TYPE" val="ε_h_h_h_f"/>
  <p:tag name="KSO_WM_UNIT_INDEX" val="1_3_2_2_1"/>
  <p:tag name="KSO_WM_UNIT_ID" val="diagram20204786_2*ε_h_h_h_f*1_3_2_2_1"/>
  <p:tag name="KSO_WM_TEMPLATE_CATEGORY" val="diagram"/>
  <p:tag name="KSO_WM_TEMPLATE_INDEX" val="20204786"/>
  <p:tag name="KSO_WM_UNIT_LAYERLEVEL" val="1_1_1_1_1"/>
  <p:tag name="KSO_WM_TAG_VERSION" val="1.0"/>
  <p:tag name="KSO_WM_BEAUTIFY_FLAG" val="#wm#"/>
  <p:tag name="KSO_WM_UNIT_TEXT_FILL_FORE_SCHEMECOLOR_INDEX" val="13"/>
  <p:tag name="KSO_WM_UNIT_TEXT_FILL_TYPE" val="1"/>
  <p:tag name="KSO_WM_UNIT_USESOURCEFORMAT_APPLY"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ε1-2"/>
  <p:tag name="KSO_WM_UNIT_TYPE" val="i"/>
  <p:tag name="KSO_WM_UNIT_INDEX" val="1"/>
  <p:tag name="KSO_WM_UNIT_ID" val="diagram20204786_2*i*1"/>
  <p:tag name="KSO_WM_TEMPLATE_CATEGORY" val="diagram"/>
  <p:tag name="KSO_WM_TEMPLATE_INDEX" val="20204786"/>
  <p:tag name="KSO_WM_UNIT_LAYERLEVEL" val="1"/>
  <p:tag name="KSO_WM_TAG_VERSION" val="1.0"/>
  <p:tag name="KSO_WM_BEAUTIFY_FLAG" val="#wm#"/>
  <p:tag name="KSO_WM_UNIT_USESOURCEFORMAT_APPLY" val="1"/>
</p:tagLst>
</file>

<file path=ppt/tags/tag6.xml><?xml version="1.0" encoding="utf-8"?>
<p:tagLst xmlns:p="http://schemas.openxmlformats.org/presentationml/2006/main">
  <p:tag name="KSO_WM_SLIDE_ITEM_CNT" val="3"/>
</p:tagLst>
</file>

<file path=ppt/tags/tag60.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15"/>
  <p:tag name="KSO_WM_UNIT_ID" val="diagram20204786_2*ε_i*1_15"/>
  <p:tag name="KSO_WM_TEMPLATE_CATEGORY" val="diagram"/>
  <p:tag name="KSO_WM_TEMPLATE_INDEX" val="20204786"/>
  <p:tag name="KSO_WM_UNIT_LAYERLEVEL" val="1_1"/>
  <p:tag name="KSO_WM_TAG_VERSION" val="1.0"/>
  <p:tag name="KSO_WM_BEAUTIFY_FLAG" val="#wm#"/>
  <p:tag name="KSO_WM_UNIT_TEXT_FILL_FORE_SCHEMECOLOR_INDEX" val="13"/>
  <p:tag name="KSO_WM_UNIT_TEXT_FILL_TYPE" val="1"/>
  <p:tag name="KSO_WM_UNIT_USESOURCEFORMAT_APPLY" val="1"/>
</p:tagLst>
</file>

<file path=ppt/tags/tag61.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16"/>
  <p:tag name="KSO_WM_UNIT_ID" val="diagram20204786_2*ε_i*1_16"/>
  <p:tag name="KSO_WM_TEMPLATE_CATEGORY" val="diagram"/>
  <p:tag name="KSO_WM_TEMPLATE_INDEX" val="20204786"/>
  <p:tag name="KSO_WM_UNIT_LAYERLEVEL" val="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62.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17"/>
  <p:tag name="KSO_WM_UNIT_ID" val="diagram20204786_2*ε_i*1_17"/>
  <p:tag name="KSO_WM_TEMPLATE_CATEGORY" val="diagram"/>
  <p:tag name="KSO_WM_TEMPLATE_INDEX" val="20204786"/>
  <p:tag name="KSO_WM_UNIT_LAYERLEVEL" val="1_1"/>
  <p:tag name="KSO_WM_TAG_VERSION" val="1.0"/>
  <p:tag name="KSO_WM_BEAUTIFY_FLAG" val="#wm#"/>
  <p:tag name="KSO_WM_UNIT_TEXT_FILL_FORE_SCHEMECOLOR_INDEX" val="13"/>
  <p:tag name="KSO_WM_UNIT_TEXT_FILL_TYPE" val="1"/>
  <p:tag name="KSO_WM_UNIT_USESOURCEFORMAT_APPLY" val="1"/>
</p:tagLst>
</file>

<file path=ppt/tags/tag63.xml><?xml version="1.0" encoding="utf-8"?>
<p:tagLst xmlns:p="http://schemas.openxmlformats.org/presentationml/2006/main">
  <p:tag name="KSO_WM_UNIT_DIAGRAM_MAX_ITEM_COUNT" val="0"/>
  <p:tag name="KSO_WM_UNIT_DIAGRAM_SUBTYPE" val="j"/>
  <p:tag name="KSO_WM_UNIT_HIGHLIGHT" val="0"/>
  <p:tag name="KSO_WM_UNIT_COMPATIBLE" val="0"/>
  <p:tag name="KSO_WM_UNIT_DIAGRAM_ISNUMVISUAL" val="0"/>
  <p:tag name="KSO_WM_UNIT_DIAGRAM_ISREFERUNIT" val="0"/>
  <p:tag name="KSO_WM_DIAGRAM_GROUP_CODE" val="ε1-1"/>
  <p:tag name="KSO_WM_UNIT_TYPE" val="ε_i"/>
  <p:tag name="KSO_WM_UNIT_INDEX" val="1_2"/>
  <p:tag name="KSO_WM_UNIT_ID" val="diagram20204786_2*ε_i*1_2"/>
  <p:tag name="KSO_WM_TEMPLATE_CATEGORY" val="diagram"/>
  <p:tag name="KSO_WM_TEMPLATE_INDEX" val="20204786"/>
  <p:tag name="KSO_WM_UNIT_LAYERLEVEL" val="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USESOURCEFORMAT_APPLY" val="1"/>
</p:tagLst>
</file>

<file path=ppt/tags/tag64.xml><?xml version="1.0" encoding="utf-8"?>
<p:tagLst xmlns:p="http://schemas.openxmlformats.org/presentationml/2006/main">
  <p:tag name="KSO_WM_SLIDE_ITEM_CNT" val="3"/>
  <p:tag name="KSO_WM_SLIDE_MODEL_TYPE" val="numdgm"/>
</p:tagLst>
</file>

<file path=ppt/tags/tag65.xml><?xml version="1.0" encoding="utf-8"?>
<p:tagLst xmlns:p="http://schemas.openxmlformats.org/presentationml/2006/main">
  <p:tag name="REFSHAPE" val="955415100"/>
</p:tagLst>
</file>

<file path=ppt/tags/tag66.xml><?xml version="1.0" encoding="utf-8"?>
<p:tagLst xmlns:p="http://schemas.openxmlformats.org/presentationml/2006/main">
  <p:tag name="KSO_WM_SLIDE_ITEM_CNT" val="3"/>
</p:tagLst>
</file>

<file path=ppt/tags/tag67.xml><?xml version="1.0" encoding="utf-8"?>
<p:tagLst xmlns:p="http://schemas.openxmlformats.org/presentationml/2006/main">
  <p:tag name="REFSHAPE" val="955415100"/>
</p:tagLst>
</file>

<file path=ppt/tags/tag68.xml><?xml version="1.0" encoding="utf-8"?>
<p:tagLst xmlns:p="http://schemas.openxmlformats.org/presentationml/2006/main">
  <p:tag name="KSO_WM_SLIDE_ITEM_CNT" val="3"/>
</p:tagLst>
</file>

<file path=ppt/tags/tag69.xml><?xml version="1.0" encoding="utf-8"?>
<p:tagLst xmlns:p="http://schemas.openxmlformats.org/presentationml/2006/main">
  <p:tag name="REFSHAPE" val="955415100"/>
</p:tagLst>
</file>

<file path=ppt/tags/tag7.xml><?xml version="1.0" encoding="utf-8"?>
<p:tagLst xmlns:p="http://schemas.openxmlformats.org/presentationml/2006/main">
  <p:tag name="REFSHAPE" val="955415100"/>
</p:tagLst>
</file>

<file path=ppt/tags/tag70.xml><?xml version="1.0" encoding="utf-8"?>
<p:tagLst xmlns:p="http://schemas.openxmlformats.org/presentationml/2006/main">
  <p:tag name="KSO_WM_SLIDE_ITEM_CNT" val="3"/>
</p:tagLst>
</file>

<file path=ppt/tags/tag71.xml><?xml version="1.0" encoding="utf-8"?>
<p:tagLst xmlns:p="http://schemas.openxmlformats.org/presentationml/2006/main">
  <p:tag name="REFSHAPE" val="955415100"/>
</p:tagLst>
</file>

<file path=ppt/tags/tag72.xml><?xml version="1.0" encoding="utf-8"?>
<p:tagLst xmlns:p="http://schemas.openxmlformats.org/presentationml/2006/main">
  <p:tag name="KSO_WM_SLIDE_ITEM_CNT" val="3"/>
</p:tagLst>
</file>

<file path=ppt/tags/tag73.xml><?xml version="1.0" encoding="utf-8"?>
<p:tagLst xmlns:p="http://schemas.openxmlformats.org/presentationml/2006/main">
  <p:tag name="REFSHAPE" val="955415100"/>
</p:tagLst>
</file>

<file path=ppt/tags/tag74.xml><?xml version="1.0" encoding="utf-8"?>
<p:tagLst xmlns:p="http://schemas.openxmlformats.org/presentationml/2006/main">
  <p:tag name="KSO_WM_SLIDE_ITEM_CNT" val="3"/>
</p:tagLst>
</file>

<file path=ppt/tags/tag75.xml><?xml version="1.0" encoding="utf-8"?>
<p:tagLst xmlns:p="http://schemas.openxmlformats.org/presentationml/2006/main">
  <p:tag name="REFSHAPE" val="955415100"/>
</p:tagLst>
</file>

<file path=ppt/tags/tag76.xml><?xml version="1.0" encoding="utf-8"?>
<p:tagLst xmlns:p="http://schemas.openxmlformats.org/presentationml/2006/main">
  <p:tag name="KSO_WM_SLIDE_ITEM_CNT" val="3"/>
</p:tagLst>
</file>

<file path=ppt/tags/tag77.xml><?xml version="1.0" encoding="utf-8"?>
<p:tagLst xmlns:p="http://schemas.openxmlformats.org/presentationml/2006/main">
  <p:tag name="REFSHAPE" val="955415100"/>
</p:tagLst>
</file>

<file path=ppt/tags/tag78.xml><?xml version="1.0" encoding="utf-8"?>
<p:tagLst xmlns:p="http://schemas.openxmlformats.org/presentationml/2006/main">
  <p:tag name="KSO_WM_SLIDE_ITEM_CNT" val="3"/>
</p:tagLst>
</file>

<file path=ppt/tags/tag79.xml><?xml version="1.0" encoding="utf-8"?>
<p:tagLst xmlns:p="http://schemas.openxmlformats.org/presentationml/2006/main">
  <p:tag name="REFSHAPE" val="955415100"/>
</p:tagLst>
</file>

<file path=ppt/tags/tag8.xml><?xml version="1.0" encoding="utf-8"?>
<p:tagLst xmlns:p="http://schemas.openxmlformats.org/presentationml/2006/main">
  <p:tag name="KSO_WM_SLIDE_ITEM_CNT" val="3"/>
</p:tagLst>
</file>

<file path=ppt/tags/tag80.xml><?xml version="1.0" encoding="utf-8"?>
<p:tagLst xmlns:p="http://schemas.openxmlformats.org/presentationml/2006/main">
  <p:tag name="REFSHAPE" val="15281941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8"/>
  <p:tag name="KSO_WM_UNIT_ID" val="diagram20191997_1*r_i*1_8"/>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6"/>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15"/>
  <p:tag name="KSO_WM_UNIT_ID" val="diagram20191997_1*r_i*1_15"/>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14"/>
  <p:tag name="KSO_WM_UNIT_ID" val="diagram20191997_1*r_i*1_14"/>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13"/>
  <p:tag name="KSO_WM_UNIT_ID" val="diagram20191997_1*r_i*1_13"/>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12"/>
  <p:tag name="KSO_WM_UNIT_ID" val="diagram20191997_1*r_i*1_12"/>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6"/>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11"/>
  <p:tag name="KSO_WM_UNIT_ID" val="diagram20191997_1*r_i*1_11"/>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6"/>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10"/>
  <p:tag name="KSO_WM_UNIT_ID" val="diagram20191997_1*r_i*1_10"/>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9"/>
  <p:tag name="KSO_WM_UNIT_ID" val="diagram20191997_1*r_i*1_9"/>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9"/>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1"/>
  <p:tag name="KSO_WM_UNIT_ID" val="diagram20191997_1*r_i*1_1"/>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9"/>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9.xml><?xml version="1.0" encoding="utf-8"?>
<p:tagLst xmlns:p="http://schemas.openxmlformats.org/presentationml/2006/main">
  <p:tag name="REFSHAPE" val="955415100"/>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7"/>
  <p:tag name="KSO_WM_UNIT_ID" val="diagram20191997_1*r_i*1_7"/>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6"/>
  <p:tag name="KSO_WM_UNIT_ID" val="diagram20191997_1*r_i*1_6"/>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14"/>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5"/>
  <p:tag name="KSO_WM_UNIT_ID" val="diagram20191997_1*r_i*1_5"/>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9"/>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4"/>
  <p:tag name="KSO_WM_UNIT_ID" val="diagram20191997_1*r_i*1_4"/>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9"/>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i"/>
  <p:tag name="KSO_WM_UNIT_INDEX" val="1_3"/>
  <p:tag name="KSO_WM_UNIT_ID" val="diagram20191997_1*r_i*1_3"/>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1"/>
  <p:tag name="KSO_WM_UNIT_FILL_FORE_SCHEMECOLOR_INDEX" val="9"/>
  <p:tag name="KSO_WM_UNIT_FILL_TYPE" val="1"/>
  <p:tag name="KSO_WM_UNIT_LINE_FORE_SCHEMECOLOR_INDEX" val="14"/>
  <p:tag name="KSO_WM_UNIT_LINE_FILL_TYPE" val="2"/>
  <p:tag name="KSO_WM_UNIT_TEXT_FILL_FORE_SCHEMECOLOR_INDEX" val="13"/>
  <p:tag name="KSO_WM_UNIT_TEXT_FILL_TYPE" val="1"/>
  <p:tag name="KSO_WM_UNIT_USESOURCEFORMAT_APPLY" val="1"/>
</p:tagLst>
</file>

<file path=ppt/tags/tag95.xml><?xml version="1.0" encoding="utf-8"?>
<p:tagLst xmlns:p="http://schemas.openxmlformats.org/presentationml/2006/main">
  <p:tag name="KSO_WM_UNIT_ISCONTENTSTITLE" val="0"/>
  <p:tag name="KSO_WM_UNIT_RELATE_UNITID" val="layout_r1"/>
  <p:tag name="KSO_WM_UNIT_NOCLEAR" val="0"/>
  <p:tag name="KSO_WM_UNIT_SHOW_EDIT_AREA_INDICATION" val="0"/>
  <p:tag name="KSO_WM_UNIT_VALUE" val="7"/>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g"/>
  <p:tag name="KSO_WM_UNIT_INDEX" val="1_1"/>
  <p:tag name="KSO_WM_UNIT_ID" val="diagram20191997_3*r_g*1_1"/>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3"/>
  <p:tag name="KSO_WM_UNIT_PRESET_TEXT" val="单击此处添加标题"/>
  <p:tag name="KSO_WM_UNIT_TEXT_FILL_FORE_SCHEMECOLOR_INDEX" val="13"/>
  <p:tag name="KSO_WM_UNIT_TEXT_FILL_TYPE" val="1"/>
  <p:tag name="KSO_WM_UNIT_USESOURCEFORMAT_APPLY" val="1"/>
</p:tagLst>
</file>

<file path=ppt/tags/tag96.xml><?xml version="1.0" encoding="utf-8"?>
<p:tagLst xmlns:p="http://schemas.openxmlformats.org/presentationml/2006/main">
  <p:tag name="KSO_WM_UNIT_ISCONTENTSTITLE" val="0"/>
  <p:tag name="KSO_WM_UNIT_NOCLEAR" val="0"/>
  <p:tag name="KSO_WM_UNIT_SHOW_EDIT_AREA_INDICATION" val="0"/>
  <p:tag name="KSO_WM_UNIT_VALUE" val="11"/>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t"/>
  <p:tag name="KSO_WM_UNIT_INDEX" val="1_1"/>
  <p:tag name="KSO_WM_UNIT_ID" val="diagram20191997_3*r_t*1_1"/>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3"/>
  <p:tag name="KSO_WM_UNIT_PRESET_TEXT" val="单击此处添加标题"/>
  <p:tag name="KSO_WM_UNIT_TEXT_FILL_FORE_SCHEMECOLOR_INDEX" val="6"/>
  <p:tag name="KSO_WM_UNIT_TEXT_FILL_TYPE" val="1"/>
  <p:tag name="KSO_WM_UNIT_USESOURCEFORMAT_APPLY" val="1"/>
</p:tagLst>
</file>

<file path=ppt/tags/tag97.xml><?xml version="1.0" encoding="utf-8"?>
<p:tagLst xmlns:p="http://schemas.openxmlformats.org/presentationml/2006/main">
  <p:tag name="KSO_WM_UNIT_ISCONTENTSTITLE" val="0"/>
  <p:tag name="KSO_WM_UNIT_NOCLEAR" val="0"/>
  <p:tag name="KSO_WM_UNIT_SHOW_EDIT_AREA_INDICATION" val="0"/>
  <p:tag name="KSO_WM_UNIT_VALUE" val="11"/>
  <p:tag name="KSO_WM_UNIT_HIGHLIGHT" val="0"/>
  <p:tag name="KSO_WM_UNIT_COMPATIBLE" val="0"/>
  <p:tag name="KSO_WM_UNIT_DIAGRAM_ISNUMVISUAL" val="0"/>
  <p:tag name="KSO_WM_UNIT_DIAGRAM_IS_NEED_ADD_PATH_ANIM" val="0"/>
  <p:tag name="KSO_WM_UNIT_DIAGRAM_ISREFERUNIT" val="0"/>
  <p:tag name="KSO_WM_DIAGRAM_GROUP_CODE" val="r1-1"/>
  <p:tag name="KSO_WM_UNIT_TYPE" val="r_t"/>
  <p:tag name="KSO_WM_UNIT_INDEX" val="1_2"/>
  <p:tag name="KSO_WM_UNIT_ID" val="diagram20191997_3*r_t*1_2"/>
  <p:tag name="KSO_WM_TEMPLATE_CATEGORY" val="diagram"/>
  <p:tag name="KSO_WM_TEMPLATE_INDEX" val="20191997"/>
  <p:tag name="KSO_WM_UNIT_LAYERLEVEL" val="1_1"/>
  <p:tag name="KSO_WM_TAG_VERSION" val="1.0"/>
  <p:tag name="KSO_WM_BEAUTIFY_FLAG" val="#wm#"/>
  <p:tag name="KSO_WM_UNIT_DIAGRAM_CONTRAST_TITLE_CNT" val="2"/>
  <p:tag name="KSO_WM_UNIT_DIAGRAM_DIMENSION_TITLE_CNT" val="3"/>
  <p:tag name="KSO_WM_UNIT_PRESET_TEXT" val="单击此处添加标题"/>
  <p:tag name="KSO_WM_UNIT_TEXT_FILL_FORE_SCHEMECOLOR_INDEX" val="9"/>
  <p:tag name="KSO_WM_UNIT_TEXT_FILL_TYPE" val="1"/>
  <p:tag name="KSO_WM_UNIT_USESOURCEFORMAT_APPLY" val="1"/>
</p:tagLst>
</file>

<file path=ppt/tags/tag98.xml><?xml version="1.0" encoding="utf-8"?>
<p:tagLst xmlns:p="http://schemas.openxmlformats.org/presentationml/2006/main">
  <p:tag name="REFSHAPE" val="152815332"/>
</p:tagLst>
</file>

<file path=ppt/tags/tag99.xml><?xml version="1.0" encoding="utf-8"?>
<p:tagLst xmlns:p="http://schemas.openxmlformats.org/presentationml/2006/main">
  <p:tag name="REFSHAPE" val="15281533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2615</Words>
  <PresentationFormat>宽屏</PresentationFormat>
  <Paragraphs>182</Paragraphs>
  <Slides>14</Slides>
  <Notes>4</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14</vt:i4>
      </vt:variant>
    </vt:vector>
  </HeadingPairs>
  <TitlesOfParts>
    <vt:vector size="28" baseType="lpstr">
      <vt:lpstr>Arial</vt:lpstr>
      <vt:lpstr>宋体</vt:lpstr>
      <vt:lpstr>Wingdings</vt:lpstr>
      <vt:lpstr>方正隶变_GBK</vt:lpstr>
      <vt:lpstr>微软雅黑</vt:lpstr>
      <vt:lpstr>时尚中黑简体</vt:lpstr>
      <vt:lpstr>黑体</vt:lpstr>
      <vt:lpstr>Arial Unicode MS</vt:lpstr>
      <vt:lpstr>Calibri</vt:lpstr>
      <vt:lpstr>方正字迹-龙吟体 简</vt:lpstr>
      <vt:lpstr>汉仪中楷简</vt:lpstr>
      <vt:lpstr>楷体</vt:lpstr>
      <vt:lpstr>方正行楷_GBK</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2022-04-30T01:17:29Z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2052-11.1.0.11365</vt:lpwstr>
  </property>
  <property fmtid="{D5CDD505-2E9C-101B-9397-08002B2CF9AE}" pid="3" name="ICV">
    <vt:lpwstr>CCA4170539F840B4BBE64D738C45B785</vt:lpwstr>
  </property>
</Properties>
</file>