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heme/theme6.xml" ContentType="application/vnd.openxmlformats-officedocument.theme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notesMasterIdLst>
    <p:notesMasterId r:id="rId12"/>
  </p:notesMasterIdLst>
  <p:sldIdLst>
    <p:sldId id="4128" r:id="rId6"/>
    <p:sldId id="4126" r:id="rId7"/>
    <p:sldId id="4362" r:id="rId8"/>
    <p:sldId id="4356" r:id="rId9"/>
    <p:sldId id="4355" r:id="rId10"/>
    <p:sldId id="4359" r:id="rId11"/>
  </p:sldIdLst>
  <p:sldSz cx="12192000" cy="6858000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2">
          <p15:clr>
            <a:srgbClr val="A4A3A4"/>
          </p15:clr>
        </p15:guide>
        <p15:guide id="2" pos="3794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a Vida Villanueva" initials="MVV" lastIdx="1" clrIdx="0"/>
  <p:cmAuthor id="7" name="1206988966@qq.com" initials="1" lastIdx="1" clrIdx="2"/>
  <p:cmAuthor id="1" name="admin" initials="a" lastIdx="1" clrIdx="0"/>
  <p:cmAuthor id="8" name="姜伟光" initials="姜" lastIdx="1" clrIdx="0"/>
  <p:cmAuthor id="2" name="作者" initials="作" lastIdx="0" clrIdx="1"/>
  <p:cmAuthor id="3" name="lenovo" initials="l" lastIdx="6" clrIdx="2"/>
  <p:cmAuthor id="4" name="Administrator" initials="A" lastIdx="4" clrIdx="3"/>
  <p:cmAuthor id="5" name="宋洁然" initials="宋" lastIdx="2" clrIdx="1"/>
  <p:cmAuthor id="6" name="ming qiu" initials="m" lastIdx="17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0000CC"/>
    <a:srgbClr val="800000"/>
    <a:srgbClr val="00CC00"/>
    <a:srgbClr val="0099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5" d="100"/>
          <a:sy n="105" d="100"/>
        </p:scale>
        <p:origin x="240" y="114"/>
      </p:cViewPr>
      <p:guideLst>
        <p:guide orient="horz" pos="2292"/>
        <p:guide pos="379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5" cy="72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2022/4/26</a:t>
            </a:fld>
            <a:endParaRPr lang="zh-CN" altLang="en-US" strike="noStrike" noProof="1"/>
          </a:p>
        </p:txBody>
      </p:sp>
      <p:sp>
        <p:nvSpPr>
          <p:cNvPr id="102404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405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0"/>
            <a:r>
              <a:rPr lang="zh-CN" altLang="en-US"/>
              <a:t>第二级</a:t>
            </a:r>
          </a:p>
          <a:p>
            <a:pPr lvl="2" indent="0"/>
            <a:r>
              <a:rPr lang="zh-CN" altLang="en-US"/>
              <a:t>第三级</a:t>
            </a:r>
          </a:p>
          <a:p>
            <a:pPr lvl="3" indent="0"/>
            <a:r>
              <a:rPr lang="zh-CN" altLang="en-US"/>
              <a:t>第四级</a:t>
            </a:r>
          </a:p>
          <a:p>
            <a:pPr lvl="4" indent="0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8" Type="http://schemas.openxmlformats.org/officeDocument/2006/relationships/tags" Target="../tags/tag14.xml"/><Relationship Id="rId3" Type="http://schemas.openxmlformats.org/officeDocument/2006/relationships/tags" Target="../tags/tag9.xml"/><Relationship Id="rId7" Type="http://schemas.openxmlformats.org/officeDocument/2006/relationships/tags" Target="../tags/tag13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10" Type="http://schemas.openxmlformats.org/officeDocument/2006/relationships/slideMaster" Target="../slideMasters/slideMaster5.xml"/><Relationship Id="rId4" Type="http://schemas.openxmlformats.org/officeDocument/2006/relationships/tags" Target="../tags/tag10.xml"/><Relationship Id="rId9" Type="http://schemas.openxmlformats.org/officeDocument/2006/relationships/tags" Target="../tags/tag15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7" Type="http://schemas.openxmlformats.org/officeDocument/2006/relationships/slideMaster" Target="../slideMasters/slideMaster5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5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7" Type="http://schemas.openxmlformats.org/officeDocument/2006/relationships/slideMaster" Target="../slideMasters/slideMaster5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7" Type="http://schemas.openxmlformats.org/officeDocument/2006/relationships/slideMaster" Target="../slideMasters/slideMaster5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openxmlformats.org/officeDocument/2006/relationships/tags" Target="../tags/tag3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7" Type="http://schemas.openxmlformats.org/officeDocument/2006/relationships/slideMaster" Target="../slideMasters/slideMaster5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5" Type="http://schemas.openxmlformats.org/officeDocument/2006/relationships/tags" Target="../tags/tag44.xml"/><Relationship Id="rId4" Type="http://schemas.openxmlformats.org/officeDocument/2006/relationships/tags" Target="../tags/tag43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4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7" Type="http://schemas.openxmlformats.org/officeDocument/2006/relationships/slideMaster" Target="../slideMasters/slideMaster5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tags" Target="../tags/tag54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7" Type="http://schemas.openxmlformats.org/officeDocument/2006/relationships/slideMaster" Target="../slideMasters/slideMaster5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tags" Target="../tags/tag60.xml"/><Relationship Id="rId5" Type="http://schemas.openxmlformats.org/officeDocument/2006/relationships/tags" Target="../tags/tag59.xml"/><Relationship Id="rId4" Type="http://schemas.openxmlformats.org/officeDocument/2006/relationships/tags" Target="../tags/tag58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7" Type="http://schemas.openxmlformats.org/officeDocument/2006/relationships/slideMaster" Target="../slideMasters/slideMaster5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4" Type="http://schemas.openxmlformats.org/officeDocument/2006/relationships/tags" Target="../tags/tag64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slideMaster" Target="../slideMasters/slideMaster5.xml"/><Relationship Id="rId5" Type="http://schemas.openxmlformats.org/officeDocument/2006/relationships/tags" Target="../tags/tag71.xml"/><Relationship Id="rId4" Type="http://schemas.openxmlformats.org/officeDocument/2006/relationships/tags" Target="../tags/tag70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tags" Target="../tags/tag74.xml"/><Relationship Id="rId7" Type="http://schemas.openxmlformats.org/officeDocument/2006/relationships/slideMaster" Target="../slideMasters/slideMaster5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tags" Target="../tags/tag85.xml"/><Relationship Id="rId3" Type="http://schemas.openxmlformats.org/officeDocument/2006/relationships/tags" Target="../tags/tag80.xml"/><Relationship Id="rId7" Type="http://schemas.openxmlformats.org/officeDocument/2006/relationships/tags" Target="../tags/tag84.xml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tags" Target="../tags/tag83.xml"/><Relationship Id="rId11" Type="http://schemas.openxmlformats.org/officeDocument/2006/relationships/slideMaster" Target="../slideMasters/slideMaster5.xml"/><Relationship Id="rId5" Type="http://schemas.openxmlformats.org/officeDocument/2006/relationships/tags" Target="../tags/tag82.xml"/><Relationship Id="rId10" Type="http://schemas.openxmlformats.org/officeDocument/2006/relationships/tags" Target="../tags/tag87.xml"/><Relationship Id="rId4" Type="http://schemas.openxmlformats.org/officeDocument/2006/relationships/tags" Target="../tags/tag81.xml"/><Relationship Id="rId9" Type="http://schemas.openxmlformats.org/officeDocument/2006/relationships/tags" Target="../tags/tag86.xml"/></Relationships>
</file>

<file path=ppt/slideLayouts/_rels/slideLayout58.xml.rels><?xml version="1.0" encoding="UTF-8" standalone="yes"?>
<Relationships xmlns="http://schemas.openxmlformats.org/package/2006/relationships"><Relationship Id="rId8" Type="http://schemas.openxmlformats.org/officeDocument/2006/relationships/tags" Target="../tags/tag95.xml"/><Relationship Id="rId3" Type="http://schemas.openxmlformats.org/officeDocument/2006/relationships/tags" Target="../tags/tag90.xml"/><Relationship Id="rId7" Type="http://schemas.openxmlformats.org/officeDocument/2006/relationships/tags" Target="../tags/tag94.xml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tags" Target="../tags/tag93.xml"/><Relationship Id="rId11" Type="http://schemas.openxmlformats.org/officeDocument/2006/relationships/slideMaster" Target="../slideMasters/slideMaster5.xml"/><Relationship Id="rId5" Type="http://schemas.openxmlformats.org/officeDocument/2006/relationships/tags" Target="../tags/tag92.xml"/><Relationship Id="rId10" Type="http://schemas.openxmlformats.org/officeDocument/2006/relationships/tags" Target="../tags/tag97.xml"/><Relationship Id="rId4" Type="http://schemas.openxmlformats.org/officeDocument/2006/relationships/tags" Target="../tags/tag91.xml"/><Relationship Id="rId9" Type="http://schemas.openxmlformats.org/officeDocument/2006/relationships/tags" Target="../tags/tag96.xml"/></Relationships>
</file>

<file path=ppt/slideLayouts/_rels/slideLayout5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5.xml"/><Relationship Id="rId3" Type="http://schemas.openxmlformats.org/officeDocument/2006/relationships/tags" Target="../tags/tag100.xml"/><Relationship Id="rId7" Type="http://schemas.openxmlformats.org/officeDocument/2006/relationships/tags" Target="../tags/tag104.xml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5.xml"/><Relationship Id="rId3" Type="http://schemas.openxmlformats.org/officeDocument/2006/relationships/tags" Target="../tags/tag107.xml"/><Relationship Id="rId7" Type="http://schemas.openxmlformats.org/officeDocument/2006/relationships/tags" Target="../tags/tag111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6" Type="http://schemas.openxmlformats.org/officeDocument/2006/relationships/tags" Target="../tags/tag110.xml"/><Relationship Id="rId5" Type="http://schemas.openxmlformats.org/officeDocument/2006/relationships/tags" Target="../tags/tag109.xml"/><Relationship Id="rId4" Type="http://schemas.openxmlformats.org/officeDocument/2006/relationships/tags" Target="../tags/tag108.xml"/></Relationships>
</file>

<file path=ppt/slideLayouts/_rels/slideLayout6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5.xml"/><Relationship Id="rId3" Type="http://schemas.openxmlformats.org/officeDocument/2006/relationships/tags" Target="../tags/tag114.xml"/><Relationship Id="rId7" Type="http://schemas.openxmlformats.org/officeDocument/2006/relationships/tags" Target="../tags/tag118.xml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tags" Target="../tags/tag117.xml"/><Relationship Id="rId5" Type="http://schemas.openxmlformats.org/officeDocument/2006/relationships/tags" Target="../tags/tag116.xml"/><Relationship Id="rId4" Type="http://schemas.openxmlformats.org/officeDocument/2006/relationships/tags" Target="../tags/tag115.xml"/></Relationships>
</file>

<file path=ppt/slideLayouts/_rels/slideLayout62.xml.rels><?xml version="1.0" encoding="UTF-8" standalone="yes"?>
<Relationships xmlns="http://schemas.openxmlformats.org/package/2006/relationships"><Relationship Id="rId8" Type="http://schemas.openxmlformats.org/officeDocument/2006/relationships/tags" Target="../tags/tag126.xml"/><Relationship Id="rId3" Type="http://schemas.openxmlformats.org/officeDocument/2006/relationships/tags" Target="../tags/tag121.xml"/><Relationship Id="rId7" Type="http://schemas.openxmlformats.org/officeDocument/2006/relationships/tags" Target="../tags/tag125.xml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6" Type="http://schemas.openxmlformats.org/officeDocument/2006/relationships/tags" Target="../tags/tag124.xml"/><Relationship Id="rId11" Type="http://schemas.openxmlformats.org/officeDocument/2006/relationships/slideMaster" Target="../slideMasters/slideMaster5.xml"/><Relationship Id="rId5" Type="http://schemas.openxmlformats.org/officeDocument/2006/relationships/tags" Target="../tags/tag123.xml"/><Relationship Id="rId10" Type="http://schemas.openxmlformats.org/officeDocument/2006/relationships/tags" Target="../tags/tag128.xml"/><Relationship Id="rId4" Type="http://schemas.openxmlformats.org/officeDocument/2006/relationships/tags" Target="../tags/tag122.xml"/><Relationship Id="rId9" Type="http://schemas.openxmlformats.org/officeDocument/2006/relationships/tags" Target="../tags/tag12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955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6280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955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6280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955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955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955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6280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955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6280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955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6280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955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955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955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6280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955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6280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955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955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955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955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6280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平行四边形 3"/>
          <p:cNvSpPr/>
          <p:nvPr>
            <p:custDataLst>
              <p:tags r:id="rId1"/>
            </p:custDataLst>
          </p:nvPr>
        </p:nvSpPr>
        <p:spPr>
          <a:xfrm rot="10800000" flipH="1">
            <a:off x="0" y="6659563"/>
            <a:ext cx="2817284" cy="211138"/>
          </a:xfrm>
          <a:custGeom>
            <a:avLst/>
            <a:gdLst>
              <a:gd name="connsiteX0" fmla="*/ 0 w 9174998"/>
              <a:gd name="connsiteY0" fmla="*/ 1879169 h 1879169"/>
              <a:gd name="connsiteX1" fmla="*/ 1137480 w 9174998"/>
              <a:gd name="connsiteY1" fmla="*/ 0 h 1879169"/>
              <a:gd name="connsiteX2" fmla="*/ 9174998 w 9174998"/>
              <a:gd name="connsiteY2" fmla="*/ 0 h 1879169"/>
              <a:gd name="connsiteX3" fmla="*/ 8037518 w 9174998"/>
              <a:gd name="connsiteY3" fmla="*/ 1879169 h 1879169"/>
              <a:gd name="connsiteX4" fmla="*/ 0 w 9174998"/>
              <a:gd name="connsiteY4" fmla="*/ 1879169 h 1879169"/>
              <a:gd name="connsiteX0-1" fmla="*/ 0 w 9174998"/>
              <a:gd name="connsiteY0-2" fmla="*/ 1879169 h 1879169"/>
              <a:gd name="connsiteX1-3" fmla="*/ 2229 w 9174998"/>
              <a:gd name="connsiteY1-4" fmla="*/ 3874 h 1879169"/>
              <a:gd name="connsiteX2-5" fmla="*/ 9174998 w 9174998"/>
              <a:gd name="connsiteY2-6" fmla="*/ 0 h 1879169"/>
              <a:gd name="connsiteX3-7" fmla="*/ 8037518 w 9174998"/>
              <a:gd name="connsiteY3-8" fmla="*/ 1879169 h 1879169"/>
              <a:gd name="connsiteX4-9" fmla="*/ 0 w 9174998"/>
              <a:gd name="connsiteY4-10" fmla="*/ 1879169 h 187916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9174998" h="1879169">
                <a:moveTo>
                  <a:pt x="0" y="1879169"/>
                </a:moveTo>
                <a:lnTo>
                  <a:pt x="2229" y="3874"/>
                </a:lnTo>
                <a:lnTo>
                  <a:pt x="9174998" y="0"/>
                </a:lnTo>
                <a:lnTo>
                  <a:pt x="8037518" y="1879169"/>
                </a:lnTo>
                <a:lnTo>
                  <a:pt x="0" y="187916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rgbClr val="277EB1">
              <a:shade val="50000"/>
            </a:srgbClr>
          </a:lnRef>
          <a:fillRef idx="1">
            <a:srgbClr val="277EB1"/>
          </a:fillRef>
          <a:effectRef idx="0">
            <a:srgbClr val="277EB1"/>
          </a:effectRef>
          <a:fontRef idx="minor">
            <a:sysClr val="window" lastClr="FFFFFF"/>
          </a:fontRef>
        </p:style>
        <p:txBody>
          <a:bodyPr rtlCol="0" anchor="ctr">
            <a:normAutofit/>
          </a:bodyPr>
          <a:lstStyle/>
          <a:p>
            <a:pPr algn="ctr" fontAlgn="base"/>
            <a:endParaRPr lang="zh-CN" altLang="en-US" sz="100" strike="noStrike" baseline="0" noProof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9" name="平行四边形 18"/>
          <p:cNvSpPr/>
          <p:nvPr>
            <p:custDataLst>
              <p:tags r:id="rId2"/>
            </p:custDataLst>
          </p:nvPr>
        </p:nvSpPr>
        <p:spPr>
          <a:xfrm flipH="1">
            <a:off x="1509184" y="6302375"/>
            <a:ext cx="9173633" cy="555625"/>
          </a:xfrm>
          <a:prstGeom prst="parallelogram">
            <a:avLst>
              <a:gd name="adj" fmla="val 17101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rgbClr val="277EB1">
              <a:shade val="50000"/>
            </a:srgbClr>
          </a:lnRef>
          <a:fillRef idx="1">
            <a:srgbClr val="277EB1"/>
          </a:fillRef>
          <a:effectRef idx="0">
            <a:srgbClr val="277EB1"/>
          </a:effectRef>
          <a:fontRef idx="minor">
            <a:sysClr val="window" lastClr="FFFFFF"/>
          </a:fontRef>
        </p:style>
        <p:txBody>
          <a:bodyPr rtlCol="0" anchor="ctr">
            <a:normAutofit/>
          </a:bodyPr>
          <a:lstStyle/>
          <a:p>
            <a:pPr algn="ctr" fontAlgn="base"/>
            <a:endParaRPr lang="zh-CN" altLang="en-US" sz="100" strike="noStrike" baseline="0" noProof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20" name="平行四边形 3"/>
          <p:cNvSpPr/>
          <p:nvPr>
            <p:custDataLst>
              <p:tags r:id="rId3"/>
            </p:custDataLst>
          </p:nvPr>
        </p:nvSpPr>
        <p:spPr>
          <a:xfrm flipH="1">
            <a:off x="3016251" y="6013450"/>
            <a:ext cx="9175751" cy="844550"/>
          </a:xfrm>
          <a:custGeom>
            <a:avLst/>
            <a:gdLst>
              <a:gd name="connsiteX0" fmla="*/ 0 w 9174998"/>
              <a:gd name="connsiteY0" fmla="*/ 1879169 h 1879169"/>
              <a:gd name="connsiteX1" fmla="*/ 1137480 w 9174998"/>
              <a:gd name="connsiteY1" fmla="*/ 0 h 1879169"/>
              <a:gd name="connsiteX2" fmla="*/ 9174998 w 9174998"/>
              <a:gd name="connsiteY2" fmla="*/ 0 h 1879169"/>
              <a:gd name="connsiteX3" fmla="*/ 8037518 w 9174998"/>
              <a:gd name="connsiteY3" fmla="*/ 1879169 h 1879169"/>
              <a:gd name="connsiteX4" fmla="*/ 0 w 9174998"/>
              <a:gd name="connsiteY4" fmla="*/ 1879169 h 1879169"/>
              <a:gd name="connsiteX0-1" fmla="*/ 0 w 9174998"/>
              <a:gd name="connsiteY0-2" fmla="*/ 1879169 h 1879169"/>
              <a:gd name="connsiteX1-3" fmla="*/ 2229 w 9174998"/>
              <a:gd name="connsiteY1-4" fmla="*/ 3874 h 1879169"/>
              <a:gd name="connsiteX2-5" fmla="*/ 9174998 w 9174998"/>
              <a:gd name="connsiteY2-6" fmla="*/ 0 h 1879169"/>
              <a:gd name="connsiteX3-7" fmla="*/ 8037518 w 9174998"/>
              <a:gd name="connsiteY3-8" fmla="*/ 1879169 h 1879169"/>
              <a:gd name="connsiteX4-9" fmla="*/ 0 w 9174998"/>
              <a:gd name="connsiteY4-10" fmla="*/ 1879169 h 187916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9174998" h="1879169">
                <a:moveTo>
                  <a:pt x="0" y="1879169"/>
                </a:moveTo>
                <a:lnTo>
                  <a:pt x="2229" y="3874"/>
                </a:lnTo>
                <a:lnTo>
                  <a:pt x="9174998" y="0"/>
                </a:lnTo>
                <a:lnTo>
                  <a:pt x="8037518" y="1879169"/>
                </a:lnTo>
                <a:lnTo>
                  <a:pt x="0" y="187916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rgbClr val="277EB1">
              <a:shade val="50000"/>
            </a:srgbClr>
          </a:lnRef>
          <a:fillRef idx="1">
            <a:srgbClr val="277EB1"/>
          </a:fillRef>
          <a:effectRef idx="0">
            <a:srgbClr val="277EB1"/>
          </a:effectRef>
          <a:fontRef idx="minor">
            <a:sysClr val="window" lastClr="FFFFFF"/>
          </a:fontRef>
        </p:style>
        <p:txBody>
          <a:bodyPr rtlCol="0" anchor="ctr">
            <a:normAutofit/>
          </a:bodyPr>
          <a:lstStyle/>
          <a:p>
            <a:pPr algn="ctr" fontAlgn="base"/>
            <a:endParaRPr lang="zh-CN" altLang="en-US" sz="100" strike="noStrike" baseline="0" noProof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21" name="平行四边形 3"/>
          <p:cNvSpPr/>
          <p:nvPr>
            <p:custDataLst>
              <p:tags r:id="rId4"/>
            </p:custDataLst>
          </p:nvPr>
        </p:nvSpPr>
        <p:spPr>
          <a:xfrm rot="10800000" flipH="1">
            <a:off x="0" y="0"/>
            <a:ext cx="2817284" cy="541338"/>
          </a:xfrm>
          <a:custGeom>
            <a:avLst/>
            <a:gdLst>
              <a:gd name="connsiteX0" fmla="*/ 0 w 9174998"/>
              <a:gd name="connsiteY0" fmla="*/ 1879169 h 1879169"/>
              <a:gd name="connsiteX1" fmla="*/ 1137480 w 9174998"/>
              <a:gd name="connsiteY1" fmla="*/ 0 h 1879169"/>
              <a:gd name="connsiteX2" fmla="*/ 9174998 w 9174998"/>
              <a:gd name="connsiteY2" fmla="*/ 0 h 1879169"/>
              <a:gd name="connsiteX3" fmla="*/ 8037518 w 9174998"/>
              <a:gd name="connsiteY3" fmla="*/ 1879169 h 1879169"/>
              <a:gd name="connsiteX4" fmla="*/ 0 w 9174998"/>
              <a:gd name="connsiteY4" fmla="*/ 1879169 h 1879169"/>
              <a:gd name="connsiteX0-1" fmla="*/ 0 w 9174998"/>
              <a:gd name="connsiteY0-2" fmla="*/ 1879169 h 1879169"/>
              <a:gd name="connsiteX1-3" fmla="*/ 2229 w 9174998"/>
              <a:gd name="connsiteY1-4" fmla="*/ 3874 h 1879169"/>
              <a:gd name="connsiteX2-5" fmla="*/ 9174998 w 9174998"/>
              <a:gd name="connsiteY2-6" fmla="*/ 0 h 1879169"/>
              <a:gd name="connsiteX3-7" fmla="*/ 8037518 w 9174998"/>
              <a:gd name="connsiteY3-8" fmla="*/ 1879169 h 1879169"/>
              <a:gd name="connsiteX4-9" fmla="*/ 0 w 9174998"/>
              <a:gd name="connsiteY4-10" fmla="*/ 1879169 h 187916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9174998" h="1879169">
                <a:moveTo>
                  <a:pt x="0" y="1879169"/>
                </a:moveTo>
                <a:lnTo>
                  <a:pt x="2229" y="3874"/>
                </a:lnTo>
                <a:lnTo>
                  <a:pt x="9174998" y="0"/>
                </a:lnTo>
                <a:lnTo>
                  <a:pt x="8037518" y="1879169"/>
                </a:lnTo>
                <a:lnTo>
                  <a:pt x="0" y="187916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rgbClr val="277EB1">
              <a:shade val="50000"/>
            </a:srgbClr>
          </a:lnRef>
          <a:fillRef idx="1">
            <a:srgbClr val="277EB1"/>
          </a:fillRef>
          <a:effectRef idx="0">
            <a:srgbClr val="277EB1"/>
          </a:effectRef>
          <a:fontRef idx="minor">
            <a:sysClr val="window" lastClr="FFFFFF"/>
          </a:fontRef>
        </p:style>
        <p:txBody>
          <a:bodyPr rtlCol="0" anchor="ctr">
            <a:normAutofit/>
          </a:bodyPr>
          <a:lstStyle/>
          <a:p>
            <a:pPr algn="ctr" fontAlgn="base"/>
            <a:endParaRPr lang="zh-CN" altLang="en-US" sz="100" strike="noStrike" baseline="0" noProof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22" name="平行四边形 3"/>
          <p:cNvSpPr/>
          <p:nvPr>
            <p:custDataLst>
              <p:tags r:id="rId5"/>
            </p:custDataLst>
          </p:nvPr>
        </p:nvSpPr>
        <p:spPr>
          <a:xfrm flipH="1">
            <a:off x="2400300" y="0"/>
            <a:ext cx="9791700" cy="666750"/>
          </a:xfrm>
          <a:custGeom>
            <a:avLst/>
            <a:gdLst>
              <a:gd name="connsiteX0" fmla="*/ 0 w 9174998"/>
              <a:gd name="connsiteY0" fmla="*/ 1879169 h 1879169"/>
              <a:gd name="connsiteX1" fmla="*/ 1137480 w 9174998"/>
              <a:gd name="connsiteY1" fmla="*/ 0 h 1879169"/>
              <a:gd name="connsiteX2" fmla="*/ 9174998 w 9174998"/>
              <a:gd name="connsiteY2" fmla="*/ 0 h 1879169"/>
              <a:gd name="connsiteX3" fmla="*/ 8037518 w 9174998"/>
              <a:gd name="connsiteY3" fmla="*/ 1879169 h 1879169"/>
              <a:gd name="connsiteX4" fmla="*/ 0 w 9174998"/>
              <a:gd name="connsiteY4" fmla="*/ 1879169 h 1879169"/>
              <a:gd name="connsiteX0-1" fmla="*/ 0 w 9174998"/>
              <a:gd name="connsiteY0-2" fmla="*/ 1879169 h 1879169"/>
              <a:gd name="connsiteX1-3" fmla="*/ 2229 w 9174998"/>
              <a:gd name="connsiteY1-4" fmla="*/ 3874 h 1879169"/>
              <a:gd name="connsiteX2-5" fmla="*/ 9174998 w 9174998"/>
              <a:gd name="connsiteY2-6" fmla="*/ 0 h 1879169"/>
              <a:gd name="connsiteX3-7" fmla="*/ 8037518 w 9174998"/>
              <a:gd name="connsiteY3-8" fmla="*/ 1879169 h 1879169"/>
              <a:gd name="connsiteX4-9" fmla="*/ 0 w 9174998"/>
              <a:gd name="connsiteY4-10" fmla="*/ 1879169 h 1879169"/>
              <a:gd name="connsiteX0-11" fmla="*/ 0 w 9174998"/>
              <a:gd name="connsiteY0-12" fmla="*/ 1879169 h 1879169"/>
              <a:gd name="connsiteX1-13" fmla="*/ 2229 w 9174998"/>
              <a:gd name="connsiteY1-14" fmla="*/ 3874 h 1879169"/>
              <a:gd name="connsiteX2-15" fmla="*/ 9174998 w 9174998"/>
              <a:gd name="connsiteY2-16" fmla="*/ 0 h 1879169"/>
              <a:gd name="connsiteX3-17" fmla="*/ 8826080 w 9174998"/>
              <a:gd name="connsiteY3-18" fmla="*/ 1879169 h 1879169"/>
              <a:gd name="connsiteX4-19" fmla="*/ 0 w 9174998"/>
              <a:gd name="connsiteY4-20" fmla="*/ 1879169 h 1879169"/>
              <a:gd name="connsiteX0-21" fmla="*/ 0 w 9174998"/>
              <a:gd name="connsiteY0-22" fmla="*/ 1879169 h 1879169"/>
              <a:gd name="connsiteX1-23" fmla="*/ 2229 w 9174998"/>
              <a:gd name="connsiteY1-24" fmla="*/ 3874 h 1879169"/>
              <a:gd name="connsiteX2-25" fmla="*/ 9174998 w 9174998"/>
              <a:gd name="connsiteY2-26" fmla="*/ 0 h 1879169"/>
              <a:gd name="connsiteX3-27" fmla="*/ 8863433 w 9174998"/>
              <a:gd name="connsiteY3-28" fmla="*/ 1818281 h 1879169"/>
              <a:gd name="connsiteX4-29" fmla="*/ 0 w 9174998"/>
              <a:gd name="connsiteY4-30" fmla="*/ 1879169 h 1879169"/>
              <a:gd name="connsiteX0-31" fmla="*/ 0 w 9174998"/>
              <a:gd name="connsiteY0-32" fmla="*/ 1879169 h 1909613"/>
              <a:gd name="connsiteX1-33" fmla="*/ 2229 w 9174998"/>
              <a:gd name="connsiteY1-34" fmla="*/ 3874 h 1909613"/>
              <a:gd name="connsiteX2-35" fmla="*/ 9174998 w 9174998"/>
              <a:gd name="connsiteY2-36" fmla="*/ 0 h 1909613"/>
              <a:gd name="connsiteX3-37" fmla="*/ 8834381 w 9174998"/>
              <a:gd name="connsiteY3-38" fmla="*/ 1909613 h 1909613"/>
              <a:gd name="connsiteX4-39" fmla="*/ 0 w 9174998"/>
              <a:gd name="connsiteY4-40" fmla="*/ 1879169 h 190961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9174998" h="1909613">
                <a:moveTo>
                  <a:pt x="0" y="1879169"/>
                </a:moveTo>
                <a:lnTo>
                  <a:pt x="2229" y="3874"/>
                </a:lnTo>
                <a:lnTo>
                  <a:pt x="9174998" y="0"/>
                </a:lnTo>
                <a:lnTo>
                  <a:pt x="8834381" y="1909613"/>
                </a:lnTo>
                <a:lnTo>
                  <a:pt x="0" y="187916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rgbClr val="277EB1">
              <a:shade val="50000"/>
            </a:srgbClr>
          </a:lnRef>
          <a:fillRef idx="1">
            <a:srgbClr val="277EB1"/>
          </a:fillRef>
          <a:effectRef idx="0">
            <a:srgbClr val="277EB1"/>
          </a:effectRef>
          <a:fontRef idx="minor">
            <a:sysClr val="window" lastClr="FFFFFF"/>
          </a:fontRef>
        </p:style>
        <p:txBody>
          <a:bodyPr rtlCol="0" anchor="ctr">
            <a:normAutofit/>
          </a:bodyPr>
          <a:lstStyle/>
          <a:p>
            <a:pPr algn="ctr" fontAlgn="base"/>
            <a:endParaRPr lang="zh-CN" altLang="en-US" sz="100" strike="noStrike" baseline="0" noProof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26" name="直接连接符 25"/>
          <p:cNvCxnSpPr/>
          <p:nvPr>
            <p:custDataLst>
              <p:tags r:id="rId6"/>
            </p:custDataLst>
          </p:nvPr>
        </p:nvCxnSpPr>
        <p:spPr>
          <a:xfrm>
            <a:off x="2192867" y="3622675"/>
            <a:ext cx="789728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2192655" y="2361452"/>
            <a:ext cx="7896859" cy="1223414"/>
          </a:xfrm>
        </p:spPr>
        <p:txBody>
          <a:bodyPr lIns="90000" tIns="46800" rIns="90000" bIns="0" anchor="b" anchorCtr="0">
            <a:normAutofit/>
          </a:bodyPr>
          <a:lstStyle>
            <a:lvl1pPr algn="ctr">
              <a:defRPr sz="4950" b="0" spc="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z="4950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2192655" y="3675518"/>
            <a:ext cx="7896859" cy="739883"/>
          </a:xfrm>
        </p:spPr>
        <p:txBody>
          <a:bodyPr lIns="90000" tIns="0" rIns="90000" bIns="4680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880533" y="6350000"/>
            <a:ext cx="2698751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2022/4/26</a:t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917" y="6350000"/>
            <a:ext cx="3958167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0000"/>
            <a:ext cx="2700867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7" name="组合 6"/>
          <p:cNvGrpSpPr/>
          <p:nvPr/>
        </p:nvGrpSpPr>
        <p:grpSpPr>
          <a:xfrm>
            <a:off x="0" y="6575425"/>
            <a:ext cx="12192000" cy="282575"/>
            <a:chOff x="0" y="5838825"/>
            <a:chExt cx="12192000" cy="1019175"/>
          </a:xfrm>
        </p:grpSpPr>
        <p:sp>
          <p:nvSpPr>
            <p:cNvPr id="8" name="矩形 7"/>
            <p:cNvSpPr/>
            <p:nvPr>
              <p:custDataLst>
                <p:tags r:id="rId4"/>
              </p:custDataLst>
            </p:nvPr>
          </p:nvSpPr>
          <p:spPr>
            <a:xfrm flipV="1">
              <a:off x="0" y="5958840"/>
              <a:ext cx="12192000" cy="175260"/>
            </a:xfrm>
            <a:prstGeom prst="rect">
              <a:avLst/>
            </a:prstGeom>
            <a:solidFill>
              <a:srgbClr val="333C4A">
                <a:alpha val="9000"/>
              </a:srgbClr>
            </a:solidFill>
            <a:ln>
              <a:noFill/>
            </a:ln>
          </p:spPr>
          <p:style>
            <a:lnRef idx="2">
              <a:srgbClr val="333C4A">
                <a:shade val="50000"/>
              </a:srgbClr>
            </a:lnRef>
            <a:fillRef idx="1">
              <a:srgbClr val="333C4A"/>
            </a:fillRef>
            <a:effectRef idx="0">
              <a:srgbClr val="333C4A"/>
            </a:effectRef>
            <a:fontRef idx="minor">
              <a:sysClr val="window" lastClr="FFFFFF"/>
            </a:fontRef>
          </p:style>
          <p:txBody>
            <a:bodyPr rtlCol="0" anchor="ctr">
              <a:normAutofit fontScale="25000" lnSpcReduction="20000"/>
            </a:bodyPr>
            <a:lstStyle/>
            <a:p>
              <a:pPr algn="ctr" fontAlgn="base"/>
              <a:endParaRPr lang="zh-CN" altLang="en-US" sz="100" strike="noStrike" baseline="0" noProof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9" name="矩形 8"/>
            <p:cNvSpPr/>
            <p:nvPr>
              <p:custDataLst>
                <p:tags r:id="rId5"/>
              </p:custDataLst>
            </p:nvPr>
          </p:nvSpPr>
          <p:spPr>
            <a:xfrm>
              <a:off x="0" y="6134100"/>
              <a:ext cx="12192000" cy="7239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rgbClr val="333C4A">
                <a:shade val="50000"/>
              </a:srgbClr>
            </a:lnRef>
            <a:fillRef idx="1">
              <a:srgbClr val="333C4A"/>
            </a:fillRef>
            <a:effectRef idx="0">
              <a:srgbClr val="333C4A"/>
            </a:effectRef>
            <a:fontRef idx="minor">
              <a:sysClr val="window" lastClr="FFFFFF"/>
            </a:fontRef>
          </p:style>
          <p:txBody>
            <a:bodyPr rtlCol="0" anchor="ctr">
              <a:normAutofit/>
            </a:bodyPr>
            <a:lstStyle/>
            <a:p>
              <a:pPr algn="ctr" fontAlgn="base"/>
              <a:endParaRPr lang="zh-CN" altLang="en-US" sz="100" strike="noStrike" baseline="0" noProof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" name="矩形 3"/>
            <p:cNvSpPr/>
            <p:nvPr>
              <p:custDataLst>
                <p:tags r:id="rId6"/>
              </p:custDataLst>
            </p:nvPr>
          </p:nvSpPr>
          <p:spPr>
            <a:xfrm>
              <a:off x="3505200" y="5838825"/>
              <a:ext cx="5181600" cy="590550"/>
            </a:xfrm>
            <a:custGeom>
              <a:avLst/>
              <a:gdLst>
                <a:gd name="connsiteX0" fmla="*/ 0 w 5181600"/>
                <a:gd name="connsiteY0" fmla="*/ 0 h 723900"/>
                <a:gd name="connsiteX1" fmla="*/ 5181600 w 5181600"/>
                <a:gd name="connsiteY1" fmla="*/ 0 h 723900"/>
                <a:gd name="connsiteX2" fmla="*/ 5181600 w 5181600"/>
                <a:gd name="connsiteY2" fmla="*/ 723900 h 723900"/>
                <a:gd name="connsiteX3" fmla="*/ 0 w 5181600"/>
                <a:gd name="connsiteY3" fmla="*/ 723900 h 723900"/>
                <a:gd name="connsiteX4" fmla="*/ 0 w 5181600"/>
                <a:gd name="connsiteY4" fmla="*/ 0 h 723900"/>
                <a:gd name="connsiteX0-1" fmla="*/ 472440 w 5181600"/>
                <a:gd name="connsiteY0-2" fmla="*/ 0 h 731520"/>
                <a:gd name="connsiteX1-3" fmla="*/ 5181600 w 5181600"/>
                <a:gd name="connsiteY1-4" fmla="*/ 7620 h 731520"/>
                <a:gd name="connsiteX2-5" fmla="*/ 5181600 w 5181600"/>
                <a:gd name="connsiteY2-6" fmla="*/ 731520 h 731520"/>
                <a:gd name="connsiteX3-7" fmla="*/ 0 w 5181600"/>
                <a:gd name="connsiteY3-8" fmla="*/ 731520 h 731520"/>
                <a:gd name="connsiteX4-9" fmla="*/ 472440 w 5181600"/>
                <a:gd name="connsiteY4-10" fmla="*/ 0 h 731520"/>
                <a:gd name="connsiteX0-11" fmla="*/ 472440 w 5181600"/>
                <a:gd name="connsiteY0-12" fmla="*/ 15240 h 746760"/>
                <a:gd name="connsiteX1-13" fmla="*/ 4701540 w 5181600"/>
                <a:gd name="connsiteY1-14" fmla="*/ 0 h 746760"/>
                <a:gd name="connsiteX2-15" fmla="*/ 5181600 w 5181600"/>
                <a:gd name="connsiteY2-16" fmla="*/ 746760 h 746760"/>
                <a:gd name="connsiteX3-17" fmla="*/ 0 w 5181600"/>
                <a:gd name="connsiteY3-18" fmla="*/ 746760 h 746760"/>
                <a:gd name="connsiteX4-19" fmla="*/ 472440 w 5181600"/>
                <a:gd name="connsiteY4-20" fmla="*/ 15240 h 7467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5181600" h="746760">
                  <a:moveTo>
                    <a:pt x="472440" y="15240"/>
                  </a:moveTo>
                  <a:lnTo>
                    <a:pt x="4701540" y="0"/>
                  </a:lnTo>
                  <a:lnTo>
                    <a:pt x="5181600" y="746760"/>
                  </a:lnTo>
                  <a:lnTo>
                    <a:pt x="0" y="746760"/>
                  </a:lnTo>
                  <a:lnTo>
                    <a:pt x="472440" y="1524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rgbClr val="333C4A">
                <a:shade val="50000"/>
              </a:srgbClr>
            </a:lnRef>
            <a:fillRef idx="1">
              <a:srgbClr val="333C4A"/>
            </a:fillRef>
            <a:effectRef idx="0">
              <a:srgbClr val="333C4A"/>
            </a:effectRef>
            <a:fontRef idx="minor">
              <a:sysClr val="window" lastClr="FFFFFF"/>
            </a:fontRef>
          </p:style>
          <p:txBody>
            <a:bodyPr rtlCol="0" anchor="ctr">
              <a:normAutofit/>
            </a:bodyPr>
            <a:lstStyle/>
            <a:p>
              <a:pPr algn="ctr" fontAlgn="base"/>
              <a:endParaRPr lang="zh-CN" altLang="en-US" sz="100" strike="noStrike" baseline="0" noProof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3" y="443234"/>
            <a:ext cx="10852237" cy="441964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69883" y="952508"/>
            <a:ext cx="10852237" cy="5388907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80533" y="6350000"/>
            <a:ext cx="2698751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2022/4/26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917" y="6350000"/>
            <a:ext cx="3958167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0600" y="6350000"/>
            <a:ext cx="2700867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任意多边形: 形状 9"/>
          <p:cNvSpPr/>
          <p:nvPr>
            <p:custDataLst>
              <p:tags r:id="rId1"/>
            </p:custDataLst>
          </p:nvPr>
        </p:nvSpPr>
        <p:spPr>
          <a:xfrm>
            <a:off x="0" y="0"/>
            <a:ext cx="3397251" cy="6858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548156" y="0"/>
              </a:cxn>
              <a:cxn ang="0">
                <a:pos x="2548156" y="6858000"/>
              </a:cxn>
              <a:cxn ang="0">
                <a:pos x="0" y="6858000"/>
              </a:cxn>
            </a:cxnLst>
            <a:rect l="0" t="0" r="0" b="0"/>
            <a:pathLst>
              <a:path w="12192000" h="2851150">
                <a:moveTo>
                  <a:pt x="0" y="0"/>
                </a:moveTo>
                <a:lnTo>
                  <a:pt x="12192000" y="0"/>
                </a:lnTo>
                <a:lnTo>
                  <a:pt x="12192000" y="2851150"/>
                </a:lnTo>
                <a:lnTo>
                  <a:pt x="0" y="2851150"/>
                </a:lnTo>
                <a:close/>
              </a:path>
            </a:pathLst>
          </a:custGeom>
          <a:solidFill>
            <a:srgbClr val="143F59"/>
          </a:solidFill>
          <a:ln w="6350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" name="任意多边形: 形状 10"/>
          <p:cNvSpPr/>
          <p:nvPr>
            <p:custDataLst>
              <p:tags r:id="rId2"/>
            </p:custDataLst>
          </p:nvPr>
        </p:nvSpPr>
        <p:spPr>
          <a:xfrm>
            <a:off x="1437217" y="1827213"/>
            <a:ext cx="9711267" cy="3667125"/>
          </a:xfrm>
          <a:custGeom>
            <a:avLst/>
            <a:gdLst>
              <a:gd name="connsiteX0" fmla="*/ 0 w 2609850"/>
              <a:gd name="connsiteY0" fmla="*/ 0 h 2508250"/>
              <a:gd name="connsiteX1" fmla="*/ 2609850 w 2609850"/>
              <a:gd name="connsiteY1" fmla="*/ 0 h 2508250"/>
              <a:gd name="connsiteX2" fmla="*/ 2609850 w 2609850"/>
              <a:gd name="connsiteY2" fmla="*/ 2508250 h 2508250"/>
              <a:gd name="connsiteX3" fmla="*/ 0 w 2609850"/>
              <a:gd name="connsiteY3" fmla="*/ 2508250 h 2508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9850" h="2508250">
                <a:moveTo>
                  <a:pt x="0" y="0"/>
                </a:moveTo>
                <a:lnTo>
                  <a:pt x="2609850" y="0"/>
                </a:lnTo>
                <a:lnTo>
                  <a:pt x="2609850" y="2508250"/>
                </a:lnTo>
                <a:lnTo>
                  <a:pt x="0" y="2508250"/>
                </a:lnTo>
                <a:close/>
              </a:path>
            </a:pathLst>
          </a:custGeom>
          <a:solidFill>
            <a:schemeClr val="bg1"/>
          </a:solidFill>
          <a:ln w="6350" cap="flat">
            <a:noFill/>
            <a:prstDash val="solid"/>
            <a:miter/>
          </a:ln>
          <a:effectLst>
            <a:outerShdw blurRad="3175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>
            <a:normAutofit/>
          </a:bodyPr>
          <a:lstStyle/>
          <a:p>
            <a:pPr fontAlgn="base"/>
            <a:endParaRPr lang="zh-CN" altLang="en-US" sz="100" strike="noStrike" baseline="0" noProof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3" name="任意多边形: 形状 12"/>
          <p:cNvSpPr/>
          <p:nvPr>
            <p:custDataLst>
              <p:tags r:id="rId3"/>
            </p:custDataLst>
          </p:nvPr>
        </p:nvSpPr>
        <p:spPr>
          <a:xfrm>
            <a:off x="9859433" y="1363663"/>
            <a:ext cx="1289051" cy="46038"/>
          </a:xfrm>
          <a:custGeom>
            <a:avLst/>
            <a:gdLst>
              <a:gd name="connsiteX0" fmla="*/ 0 w 1289050"/>
              <a:gd name="connsiteY0" fmla="*/ 0 h 171450"/>
              <a:gd name="connsiteX1" fmla="*/ 1289050 w 1289050"/>
              <a:gd name="connsiteY1" fmla="*/ 0 h 171450"/>
              <a:gd name="connsiteX2" fmla="*/ 1289050 w 1289050"/>
              <a:gd name="connsiteY2" fmla="*/ 171450 h 171450"/>
              <a:gd name="connsiteX3" fmla="*/ 0 w 1289050"/>
              <a:gd name="connsiteY3" fmla="*/ 171450 h 17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9050" h="171450">
                <a:moveTo>
                  <a:pt x="0" y="0"/>
                </a:moveTo>
                <a:lnTo>
                  <a:pt x="1289050" y="0"/>
                </a:lnTo>
                <a:lnTo>
                  <a:pt x="1289050" y="171450"/>
                </a:lnTo>
                <a:lnTo>
                  <a:pt x="0" y="171450"/>
                </a:lnTo>
                <a:close/>
              </a:path>
            </a:pathLst>
          </a:custGeom>
          <a:solidFill>
            <a:schemeClr val="accent3"/>
          </a:solidFill>
          <a:ln w="6350" cap="flat">
            <a:noFill/>
            <a:prstDash val="solid"/>
            <a:miter/>
          </a:ln>
        </p:spPr>
        <p:txBody>
          <a:bodyPr rtlCol="0" anchor="ctr">
            <a:normAutofit fontScale="25000" lnSpcReduction="20000"/>
          </a:bodyPr>
          <a:lstStyle/>
          <a:p>
            <a:pPr fontAlgn="base"/>
            <a:endParaRPr lang="zh-CN" altLang="en-US" sz="100" strike="noStrike" baseline="0" noProof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309755" y="2557924"/>
            <a:ext cx="6015208" cy="2357611"/>
          </a:xfrm>
        </p:spPr>
        <p:txBody>
          <a:bodyPr lIns="90000" tIns="46800" rIns="90000" bIns="46800" anchor="ctr" anchorCtr="0">
            <a:normAutofit/>
          </a:bodyPr>
          <a:lstStyle>
            <a:lvl1pPr>
              <a:defRPr sz="540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80533" y="6350000"/>
            <a:ext cx="2698751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2022/4/26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917" y="6350000"/>
            <a:ext cx="3958167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0600" y="6350000"/>
            <a:ext cx="2700867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5" name="组合 7"/>
          <p:cNvGrpSpPr/>
          <p:nvPr/>
        </p:nvGrpSpPr>
        <p:grpSpPr>
          <a:xfrm>
            <a:off x="0" y="6575425"/>
            <a:ext cx="12192000" cy="282575"/>
            <a:chOff x="0" y="5838825"/>
            <a:chExt cx="12192000" cy="1019175"/>
          </a:xfrm>
        </p:grpSpPr>
        <p:sp>
          <p:nvSpPr>
            <p:cNvPr id="9" name="矩形 8"/>
            <p:cNvSpPr/>
            <p:nvPr>
              <p:custDataLst>
                <p:tags r:id="rId4"/>
              </p:custDataLst>
            </p:nvPr>
          </p:nvSpPr>
          <p:spPr>
            <a:xfrm flipV="1">
              <a:off x="0" y="5958840"/>
              <a:ext cx="12192000" cy="175260"/>
            </a:xfrm>
            <a:prstGeom prst="rect">
              <a:avLst/>
            </a:prstGeom>
            <a:solidFill>
              <a:srgbClr val="333C4A">
                <a:alpha val="9000"/>
              </a:srgbClr>
            </a:solidFill>
            <a:ln>
              <a:noFill/>
            </a:ln>
          </p:spPr>
          <p:style>
            <a:lnRef idx="2">
              <a:srgbClr val="333C4A">
                <a:shade val="50000"/>
              </a:srgbClr>
            </a:lnRef>
            <a:fillRef idx="1">
              <a:srgbClr val="333C4A"/>
            </a:fillRef>
            <a:effectRef idx="0">
              <a:srgbClr val="333C4A"/>
            </a:effectRef>
            <a:fontRef idx="minor">
              <a:sysClr val="window" lastClr="FFFFFF"/>
            </a:fontRef>
          </p:style>
          <p:txBody>
            <a:bodyPr rtlCol="0" anchor="ctr">
              <a:normAutofit fontScale="25000" lnSpcReduction="20000"/>
            </a:bodyPr>
            <a:lstStyle/>
            <a:p>
              <a:pPr algn="ctr" fontAlgn="base"/>
              <a:endParaRPr lang="zh-CN" altLang="en-US" sz="100" strike="noStrike" baseline="0" noProof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0" y="6134100"/>
              <a:ext cx="12192000" cy="7239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rgbClr val="333C4A">
                <a:shade val="50000"/>
              </a:srgbClr>
            </a:lnRef>
            <a:fillRef idx="1">
              <a:srgbClr val="333C4A"/>
            </a:fillRef>
            <a:effectRef idx="0">
              <a:srgbClr val="333C4A"/>
            </a:effectRef>
            <a:fontRef idx="minor">
              <a:sysClr val="window" lastClr="FFFFFF"/>
            </a:fontRef>
          </p:style>
          <p:txBody>
            <a:bodyPr rtlCol="0" anchor="ctr">
              <a:normAutofit/>
            </a:bodyPr>
            <a:lstStyle/>
            <a:p>
              <a:pPr algn="ctr" fontAlgn="base"/>
              <a:endParaRPr lang="zh-CN" altLang="en-US" sz="100" strike="noStrike" baseline="0" noProof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" name="矩形 3"/>
            <p:cNvSpPr/>
            <p:nvPr>
              <p:custDataLst>
                <p:tags r:id="rId6"/>
              </p:custDataLst>
            </p:nvPr>
          </p:nvSpPr>
          <p:spPr>
            <a:xfrm>
              <a:off x="3505200" y="5838825"/>
              <a:ext cx="5181600" cy="590550"/>
            </a:xfrm>
            <a:custGeom>
              <a:avLst/>
              <a:gdLst>
                <a:gd name="connsiteX0" fmla="*/ 0 w 5181600"/>
                <a:gd name="connsiteY0" fmla="*/ 0 h 723900"/>
                <a:gd name="connsiteX1" fmla="*/ 5181600 w 5181600"/>
                <a:gd name="connsiteY1" fmla="*/ 0 h 723900"/>
                <a:gd name="connsiteX2" fmla="*/ 5181600 w 5181600"/>
                <a:gd name="connsiteY2" fmla="*/ 723900 h 723900"/>
                <a:gd name="connsiteX3" fmla="*/ 0 w 5181600"/>
                <a:gd name="connsiteY3" fmla="*/ 723900 h 723900"/>
                <a:gd name="connsiteX4" fmla="*/ 0 w 5181600"/>
                <a:gd name="connsiteY4" fmla="*/ 0 h 723900"/>
                <a:gd name="connsiteX0-1" fmla="*/ 472440 w 5181600"/>
                <a:gd name="connsiteY0-2" fmla="*/ 0 h 731520"/>
                <a:gd name="connsiteX1-3" fmla="*/ 5181600 w 5181600"/>
                <a:gd name="connsiteY1-4" fmla="*/ 7620 h 731520"/>
                <a:gd name="connsiteX2-5" fmla="*/ 5181600 w 5181600"/>
                <a:gd name="connsiteY2-6" fmla="*/ 731520 h 731520"/>
                <a:gd name="connsiteX3-7" fmla="*/ 0 w 5181600"/>
                <a:gd name="connsiteY3-8" fmla="*/ 731520 h 731520"/>
                <a:gd name="connsiteX4-9" fmla="*/ 472440 w 5181600"/>
                <a:gd name="connsiteY4-10" fmla="*/ 0 h 731520"/>
                <a:gd name="connsiteX0-11" fmla="*/ 472440 w 5181600"/>
                <a:gd name="connsiteY0-12" fmla="*/ 15240 h 746760"/>
                <a:gd name="connsiteX1-13" fmla="*/ 4701540 w 5181600"/>
                <a:gd name="connsiteY1-14" fmla="*/ 0 h 746760"/>
                <a:gd name="connsiteX2-15" fmla="*/ 5181600 w 5181600"/>
                <a:gd name="connsiteY2-16" fmla="*/ 746760 h 746760"/>
                <a:gd name="connsiteX3-17" fmla="*/ 0 w 5181600"/>
                <a:gd name="connsiteY3-18" fmla="*/ 746760 h 746760"/>
                <a:gd name="connsiteX4-19" fmla="*/ 472440 w 5181600"/>
                <a:gd name="connsiteY4-20" fmla="*/ 15240 h 7467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5181600" h="746760">
                  <a:moveTo>
                    <a:pt x="472440" y="15240"/>
                  </a:moveTo>
                  <a:lnTo>
                    <a:pt x="4701540" y="0"/>
                  </a:lnTo>
                  <a:lnTo>
                    <a:pt x="5181600" y="746760"/>
                  </a:lnTo>
                  <a:lnTo>
                    <a:pt x="0" y="746760"/>
                  </a:lnTo>
                  <a:lnTo>
                    <a:pt x="472440" y="1524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rgbClr val="333C4A">
                <a:shade val="50000"/>
              </a:srgbClr>
            </a:lnRef>
            <a:fillRef idx="1">
              <a:srgbClr val="333C4A"/>
            </a:fillRef>
            <a:effectRef idx="0">
              <a:srgbClr val="333C4A"/>
            </a:effectRef>
            <a:fontRef idx="minor">
              <a:sysClr val="window" lastClr="FFFFFF"/>
            </a:fontRef>
          </p:style>
          <p:txBody>
            <a:bodyPr rtlCol="0" anchor="ctr">
              <a:normAutofit/>
            </a:bodyPr>
            <a:lstStyle/>
            <a:p>
              <a:pPr algn="ctr" fontAlgn="base"/>
              <a:endParaRPr lang="zh-CN" altLang="en-US" sz="100" strike="noStrike" baseline="0" noProof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3" y="443234"/>
            <a:ext cx="10852237" cy="441964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69931" y="952508"/>
            <a:ext cx="5283243" cy="5388907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38877" y="952508"/>
            <a:ext cx="5283243" cy="5388907"/>
          </a:xfrm>
        </p:spPr>
        <p:txBody>
          <a:bodyPr>
            <a:normAutofit/>
          </a:bodyPr>
          <a:lstStyle>
            <a:lvl1pPr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80533" y="6350000"/>
            <a:ext cx="2698751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2022/4/26</a:t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917" y="6350000"/>
            <a:ext cx="3958167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0600" y="6350000"/>
            <a:ext cx="2700867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9" name="组合 9"/>
          <p:cNvGrpSpPr/>
          <p:nvPr/>
        </p:nvGrpSpPr>
        <p:grpSpPr>
          <a:xfrm>
            <a:off x="0" y="6575425"/>
            <a:ext cx="12192000" cy="282575"/>
            <a:chOff x="0" y="5838825"/>
            <a:chExt cx="12192000" cy="1019175"/>
          </a:xfrm>
        </p:grpSpPr>
        <p:sp>
          <p:nvSpPr>
            <p:cNvPr id="11" name="矩形 10"/>
            <p:cNvSpPr/>
            <p:nvPr>
              <p:custDataLst>
                <p:tags r:id="rId4"/>
              </p:custDataLst>
            </p:nvPr>
          </p:nvSpPr>
          <p:spPr>
            <a:xfrm flipV="1">
              <a:off x="0" y="5958840"/>
              <a:ext cx="12192000" cy="175260"/>
            </a:xfrm>
            <a:prstGeom prst="rect">
              <a:avLst/>
            </a:prstGeom>
            <a:solidFill>
              <a:srgbClr val="333C4A">
                <a:alpha val="9000"/>
              </a:srgbClr>
            </a:solidFill>
            <a:ln>
              <a:noFill/>
            </a:ln>
          </p:spPr>
          <p:style>
            <a:lnRef idx="2">
              <a:srgbClr val="333C4A">
                <a:shade val="50000"/>
              </a:srgbClr>
            </a:lnRef>
            <a:fillRef idx="1">
              <a:srgbClr val="333C4A"/>
            </a:fillRef>
            <a:effectRef idx="0">
              <a:srgbClr val="333C4A"/>
            </a:effectRef>
            <a:fontRef idx="minor">
              <a:sysClr val="window" lastClr="FFFFFF"/>
            </a:fontRef>
          </p:style>
          <p:txBody>
            <a:bodyPr rtlCol="0" anchor="ctr">
              <a:normAutofit fontScale="25000" lnSpcReduction="20000"/>
            </a:bodyPr>
            <a:lstStyle/>
            <a:p>
              <a:pPr algn="ctr" fontAlgn="base"/>
              <a:endParaRPr lang="zh-CN" altLang="en-US" sz="100" strike="noStrike" baseline="0" noProof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" name="矩形 11"/>
            <p:cNvSpPr/>
            <p:nvPr>
              <p:custDataLst>
                <p:tags r:id="rId5"/>
              </p:custDataLst>
            </p:nvPr>
          </p:nvSpPr>
          <p:spPr>
            <a:xfrm>
              <a:off x="0" y="6134100"/>
              <a:ext cx="12192000" cy="7239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rgbClr val="333C4A">
                <a:shade val="50000"/>
              </a:srgbClr>
            </a:lnRef>
            <a:fillRef idx="1">
              <a:srgbClr val="333C4A"/>
            </a:fillRef>
            <a:effectRef idx="0">
              <a:srgbClr val="333C4A"/>
            </a:effectRef>
            <a:fontRef idx="minor">
              <a:sysClr val="window" lastClr="FFFFFF"/>
            </a:fontRef>
          </p:style>
          <p:txBody>
            <a:bodyPr rtlCol="0" anchor="ctr">
              <a:normAutofit/>
            </a:bodyPr>
            <a:lstStyle/>
            <a:p>
              <a:pPr algn="ctr" fontAlgn="base"/>
              <a:endParaRPr lang="zh-CN" altLang="en-US" sz="100" strike="noStrike" baseline="0" noProof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" name="矩形 3"/>
            <p:cNvSpPr/>
            <p:nvPr>
              <p:custDataLst>
                <p:tags r:id="rId6"/>
              </p:custDataLst>
            </p:nvPr>
          </p:nvSpPr>
          <p:spPr>
            <a:xfrm>
              <a:off x="3505200" y="5838825"/>
              <a:ext cx="5181600" cy="590550"/>
            </a:xfrm>
            <a:custGeom>
              <a:avLst/>
              <a:gdLst>
                <a:gd name="connsiteX0" fmla="*/ 0 w 5181600"/>
                <a:gd name="connsiteY0" fmla="*/ 0 h 723900"/>
                <a:gd name="connsiteX1" fmla="*/ 5181600 w 5181600"/>
                <a:gd name="connsiteY1" fmla="*/ 0 h 723900"/>
                <a:gd name="connsiteX2" fmla="*/ 5181600 w 5181600"/>
                <a:gd name="connsiteY2" fmla="*/ 723900 h 723900"/>
                <a:gd name="connsiteX3" fmla="*/ 0 w 5181600"/>
                <a:gd name="connsiteY3" fmla="*/ 723900 h 723900"/>
                <a:gd name="connsiteX4" fmla="*/ 0 w 5181600"/>
                <a:gd name="connsiteY4" fmla="*/ 0 h 723900"/>
                <a:gd name="connsiteX0-1" fmla="*/ 472440 w 5181600"/>
                <a:gd name="connsiteY0-2" fmla="*/ 0 h 731520"/>
                <a:gd name="connsiteX1-3" fmla="*/ 5181600 w 5181600"/>
                <a:gd name="connsiteY1-4" fmla="*/ 7620 h 731520"/>
                <a:gd name="connsiteX2-5" fmla="*/ 5181600 w 5181600"/>
                <a:gd name="connsiteY2-6" fmla="*/ 731520 h 731520"/>
                <a:gd name="connsiteX3-7" fmla="*/ 0 w 5181600"/>
                <a:gd name="connsiteY3-8" fmla="*/ 731520 h 731520"/>
                <a:gd name="connsiteX4-9" fmla="*/ 472440 w 5181600"/>
                <a:gd name="connsiteY4-10" fmla="*/ 0 h 731520"/>
                <a:gd name="connsiteX0-11" fmla="*/ 472440 w 5181600"/>
                <a:gd name="connsiteY0-12" fmla="*/ 15240 h 746760"/>
                <a:gd name="connsiteX1-13" fmla="*/ 4701540 w 5181600"/>
                <a:gd name="connsiteY1-14" fmla="*/ 0 h 746760"/>
                <a:gd name="connsiteX2-15" fmla="*/ 5181600 w 5181600"/>
                <a:gd name="connsiteY2-16" fmla="*/ 746760 h 746760"/>
                <a:gd name="connsiteX3-17" fmla="*/ 0 w 5181600"/>
                <a:gd name="connsiteY3-18" fmla="*/ 746760 h 746760"/>
                <a:gd name="connsiteX4-19" fmla="*/ 472440 w 5181600"/>
                <a:gd name="connsiteY4-20" fmla="*/ 15240 h 7467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5181600" h="746760">
                  <a:moveTo>
                    <a:pt x="472440" y="15240"/>
                  </a:moveTo>
                  <a:lnTo>
                    <a:pt x="4701540" y="0"/>
                  </a:lnTo>
                  <a:lnTo>
                    <a:pt x="5181600" y="746760"/>
                  </a:lnTo>
                  <a:lnTo>
                    <a:pt x="0" y="746760"/>
                  </a:lnTo>
                  <a:lnTo>
                    <a:pt x="472440" y="1524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rgbClr val="333C4A">
                <a:shade val="50000"/>
              </a:srgbClr>
            </a:lnRef>
            <a:fillRef idx="1">
              <a:srgbClr val="333C4A"/>
            </a:fillRef>
            <a:effectRef idx="0">
              <a:srgbClr val="333C4A"/>
            </a:effectRef>
            <a:fontRef idx="minor">
              <a:sysClr val="window" lastClr="FFFFFF"/>
            </a:fontRef>
          </p:style>
          <p:txBody>
            <a:bodyPr rtlCol="0" anchor="ctr">
              <a:normAutofit/>
            </a:bodyPr>
            <a:lstStyle/>
            <a:p>
              <a:pPr algn="ctr" fontAlgn="base"/>
              <a:endParaRPr lang="zh-CN" altLang="en-US" sz="100" strike="noStrike" baseline="0" noProof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3" y="443234"/>
            <a:ext cx="10852237" cy="441964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69931" y="952508"/>
            <a:ext cx="5283243" cy="381003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15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69925" y="1406525"/>
            <a:ext cx="5283200" cy="4934752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235751" y="952508"/>
            <a:ext cx="5283243" cy="381003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15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35751" y="1406525"/>
            <a:ext cx="5283243" cy="4934752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80533" y="6350000"/>
            <a:ext cx="2698751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2022/4/26</a:t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917" y="6350000"/>
            <a:ext cx="3958167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0600" y="6350000"/>
            <a:ext cx="2700867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  <a:prstGeom prst="rect">
            <a:avLst/>
          </a:prstGeo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3" name="组合 18"/>
          <p:cNvGrpSpPr/>
          <p:nvPr/>
        </p:nvGrpSpPr>
        <p:grpSpPr>
          <a:xfrm>
            <a:off x="0" y="2632075"/>
            <a:ext cx="12192000" cy="427038"/>
            <a:chOff x="0" y="1036320"/>
            <a:chExt cx="12192000" cy="426719"/>
          </a:xfrm>
        </p:grpSpPr>
        <p:sp>
          <p:nvSpPr>
            <p:cNvPr id="20" name="矩形 19"/>
            <p:cNvSpPr/>
            <p:nvPr>
              <p:custDataLst>
                <p:tags r:id="rId4"/>
              </p:custDataLst>
            </p:nvPr>
          </p:nvSpPr>
          <p:spPr>
            <a:xfrm>
              <a:off x="0" y="1036320"/>
              <a:ext cx="1752600" cy="3048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rgbClr val="3C497E">
                <a:shade val="50000"/>
              </a:srgbClr>
            </a:lnRef>
            <a:fillRef idx="1">
              <a:srgbClr val="3C497E"/>
            </a:fillRef>
            <a:effectRef idx="0">
              <a:srgbClr val="3C497E"/>
            </a:effectRef>
            <a:fontRef idx="minor">
              <a:sysClr val="window" lastClr="FFFFFF"/>
            </a:fontRef>
          </p:style>
          <p:txBody>
            <a:bodyPr rtlCol="0" anchor="ctr">
              <a:normAutofit/>
            </a:bodyPr>
            <a:lstStyle/>
            <a:p>
              <a:pPr algn="ctr" fontAlgn="base"/>
              <a:endParaRPr lang="zh-CN" altLang="en-US" sz="100" strike="noStrike" baseline="0" noProof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1" name="矩形 20"/>
            <p:cNvSpPr/>
            <p:nvPr>
              <p:custDataLst>
                <p:tags r:id="rId5"/>
              </p:custDataLst>
            </p:nvPr>
          </p:nvSpPr>
          <p:spPr>
            <a:xfrm>
              <a:off x="1752600" y="1036320"/>
              <a:ext cx="10439400" cy="304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rgbClr val="3C497E">
                <a:shade val="50000"/>
              </a:srgbClr>
            </a:lnRef>
            <a:fillRef idx="1">
              <a:srgbClr val="3C497E"/>
            </a:fillRef>
            <a:effectRef idx="0">
              <a:srgbClr val="3C497E"/>
            </a:effectRef>
            <a:fontRef idx="minor">
              <a:sysClr val="window" lastClr="FFFFFF"/>
            </a:fontRef>
          </p:style>
          <p:txBody>
            <a:bodyPr rtlCol="0" anchor="ctr">
              <a:normAutofit/>
            </a:bodyPr>
            <a:lstStyle/>
            <a:p>
              <a:pPr algn="ctr" fontAlgn="base"/>
              <a:endParaRPr lang="zh-CN" altLang="en-US" sz="100" strike="noStrike" baseline="0" noProof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2" name="矩形 21"/>
            <p:cNvSpPr/>
            <p:nvPr>
              <p:custDataLst>
                <p:tags r:id="rId6"/>
              </p:custDataLst>
            </p:nvPr>
          </p:nvSpPr>
          <p:spPr>
            <a:xfrm>
              <a:off x="0" y="1417320"/>
              <a:ext cx="12192000" cy="45719"/>
            </a:xfrm>
            <a:prstGeom prst="rect">
              <a:avLst/>
            </a:prstGeom>
            <a:solidFill>
              <a:srgbClr val="3C497E">
                <a:alpha val="13000"/>
              </a:srgbClr>
            </a:solidFill>
            <a:ln>
              <a:noFill/>
            </a:ln>
          </p:spPr>
          <p:style>
            <a:lnRef idx="2">
              <a:srgbClr val="3C497E">
                <a:shade val="50000"/>
              </a:srgbClr>
            </a:lnRef>
            <a:fillRef idx="1">
              <a:srgbClr val="3C497E"/>
            </a:fillRef>
            <a:effectRef idx="0">
              <a:srgbClr val="3C497E"/>
            </a:effectRef>
            <a:fontRef idx="minor">
              <a:sysClr val="window" lastClr="FFFFFF"/>
            </a:fontRef>
          </p:style>
          <p:txBody>
            <a:bodyPr rtlCol="0" anchor="ctr">
              <a:normAutofit fontScale="25000" lnSpcReduction="20000"/>
            </a:bodyPr>
            <a:lstStyle/>
            <a:p>
              <a:pPr algn="ctr" fontAlgn="base"/>
              <a:endParaRPr lang="zh-CN" altLang="en-US" sz="100" strike="noStrike" baseline="0" noProof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101600" tIns="38100" rIns="76200" bIns="3810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80533" y="6350000"/>
            <a:ext cx="2698751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2022/4/26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917" y="6350000"/>
            <a:ext cx="3958167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0600" y="6350000"/>
            <a:ext cx="2700867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80533" y="6350000"/>
            <a:ext cx="2698751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t>2022/4/26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917" y="6350000"/>
            <a:ext cx="3958167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0600" y="6350000"/>
            <a:ext cx="2700867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1" name="组合 7"/>
          <p:cNvGrpSpPr/>
          <p:nvPr/>
        </p:nvGrpSpPr>
        <p:grpSpPr>
          <a:xfrm>
            <a:off x="0" y="6575425"/>
            <a:ext cx="12192000" cy="282575"/>
            <a:chOff x="0" y="5838825"/>
            <a:chExt cx="12192000" cy="1019175"/>
          </a:xfrm>
        </p:grpSpPr>
        <p:sp>
          <p:nvSpPr>
            <p:cNvPr id="9" name="矩形 8"/>
            <p:cNvSpPr/>
            <p:nvPr>
              <p:custDataLst>
                <p:tags r:id="rId4"/>
              </p:custDataLst>
            </p:nvPr>
          </p:nvSpPr>
          <p:spPr>
            <a:xfrm flipV="1">
              <a:off x="0" y="5958840"/>
              <a:ext cx="12192000" cy="175260"/>
            </a:xfrm>
            <a:prstGeom prst="rect">
              <a:avLst/>
            </a:prstGeom>
            <a:solidFill>
              <a:srgbClr val="333C4A">
                <a:alpha val="9000"/>
              </a:srgbClr>
            </a:solidFill>
            <a:ln>
              <a:noFill/>
            </a:ln>
          </p:spPr>
          <p:style>
            <a:lnRef idx="2">
              <a:srgbClr val="333C4A">
                <a:shade val="50000"/>
              </a:srgbClr>
            </a:lnRef>
            <a:fillRef idx="1">
              <a:srgbClr val="333C4A"/>
            </a:fillRef>
            <a:effectRef idx="0">
              <a:srgbClr val="333C4A"/>
            </a:effectRef>
            <a:fontRef idx="minor">
              <a:sysClr val="window" lastClr="FFFFFF"/>
            </a:fontRef>
          </p:style>
          <p:txBody>
            <a:bodyPr rtlCol="0" anchor="ctr">
              <a:normAutofit fontScale="25000" lnSpcReduction="20000"/>
            </a:bodyPr>
            <a:lstStyle/>
            <a:p>
              <a:pPr algn="ctr" fontAlgn="base"/>
              <a:endParaRPr lang="zh-CN" altLang="en-US" sz="100" strike="noStrike" baseline="0" noProof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" name="矩形 9"/>
            <p:cNvSpPr/>
            <p:nvPr>
              <p:custDataLst>
                <p:tags r:id="rId5"/>
              </p:custDataLst>
            </p:nvPr>
          </p:nvSpPr>
          <p:spPr>
            <a:xfrm>
              <a:off x="0" y="6134100"/>
              <a:ext cx="12192000" cy="7239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rgbClr val="333C4A">
                <a:shade val="50000"/>
              </a:srgbClr>
            </a:lnRef>
            <a:fillRef idx="1">
              <a:srgbClr val="333C4A"/>
            </a:fillRef>
            <a:effectRef idx="0">
              <a:srgbClr val="333C4A"/>
            </a:effectRef>
            <a:fontRef idx="minor">
              <a:sysClr val="window" lastClr="FFFFFF"/>
            </a:fontRef>
          </p:style>
          <p:txBody>
            <a:bodyPr rtlCol="0" anchor="ctr">
              <a:normAutofit/>
            </a:bodyPr>
            <a:lstStyle/>
            <a:p>
              <a:pPr algn="ctr" fontAlgn="base"/>
              <a:endParaRPr lang="zh-CN" altLang="en-US" sz="100" strike="noStrike" baseline="0" noProof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" name="矩形 3"/>
            <p:cNvSpPr/>
            <p:nvPr>
              <p:custDataLst>
                <p:tags r:id="rId6"/>
              </p:custDataLst>
            </p:nvPr>
          </p:nvSpPr>
          <p:spPr>
            <a:xfrm>
              <a:off x="3505200" y="5838825"/>
              <a:ext cx="5181600" cy="590550"/>
            </a:xfrm>
            <a:custGeom>
              <a:avLst/>
              <a:gdLst>
                <a:gd name="connsiteX0" fmla="*/ 0 w 5181600"/>
                <a:gd name="connsiteY0" fmla="*/ 0 h 723900"/>
                <a:gd name="connsiteX1" fmla="*/ 5181600 w 5181600"/>
                <a:gd name="connsiteY1" fmla="*/ 0 h 723900"/>
                <a:gd name="connsiteX2" fmla="*/ 5181600 w 5181600"/>
                <a:gd name="connsiteY2" fmla="*/ 723900 h 723900"/>
                <a:gd name="connsiteX3" fmla="*/ 0 w 5181600"/>
                <a:gd name="connsiteY3" fmla="*/ 723900 h 723900"/>
                <a:gd name="connsiteX4" fmla="*/ 0 w 5181600"/>
                <a:gd name="connsiteY4" fmla="*/ 0 h 723900"/>
                <a:gd name="connsiteX0-1" fmla="*/ 472440 w 5181600"/>
                <a:gd name="connsiteY0-2" fmla="*/ 0 h 731520"/>
                <a:gd name="connsiteX1-3" fmla="*/ 5181600 w 5181600"/>
                <a:gd name="connsiteY1-4" fmla="*/ 7620 h 731520"/>
                <a:gd name="connsiteX2-5" fmla="*/ 5181600 w 5181600"/>
                <a:gd name="connsiteY2-6" fmla="*/ 731520 h 731520"/>
                <a:gd name="connsiteX3-7" fmla="*/ 0 w 5181600"/>
                <a:gd name="connsiteY3-8" fmla="*/ 731520 h 731520"/>
                <a:gd name="connsiteX4-9" fmla="*/ 472440 w 5181600"/>
                <a:gd name="connsiteY4-10" fmla="*/ 0 h 731520"/>
                <a:gd name="connsiteX0-11" fmla="*/ 472440 w 5181600"/>
                <a:gd name="connsiteY0-12" fmla="*/ 15240 h 746760"/>
                <a:gd name="connsiteX1-13" fmla="*/ 4701540 w 5181600"/>
                <a:gd name="connsiteY1-14" fmla="*/ 0 h 746760"/>
                <a:gd name="connsiteX2-15" fmla="*/ 5181600 w 5181600"/>
                <a:gd name="connsiteY2-16" fmla="*/ 746760 h 746760"/>
                <a:gd name="connsiteX3-17" fmla="*/ 0 w 5181600"/>
                <a:gd name="connsiteY3-18" fmla="*/ 746760 h 746760"/>
                <a:gd name="connsiteX4-19" fmla="*/ 472440 w 5181600"/>
                <a:gd name="connsiteY4-20" fmla="*/ 15240 h 7467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5181600" h="746760">
                  <a:moveTo>
                    <a:pt x="472440" y="15240"/>
                  </a:moveTo>
                  <a:lnTo>
                    <a:pt x="4701540" y="0"/>
                  </a:lnTo>
                  <a:lnTo>
                    <a:pt x="5181600" y="746760"/>
                  </a:lnTo>
                  <a:lnTo>
                    <a:pt x="0" y="746760"/>
                  </a:lnTo>
                  <a:lnTo>
                    <a:pt x="472440" y="1524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rgbClr val="333C4A">
                <a:shade val="50000"/>
              </a:srgbClr>
            </a:lnRef>
            <a:fillRef idx="1">
              <a:srgbClr val="333C4A"/>
            </a:fillRef>
            <a:effectRef idx="0">
              <a:srgbClr val="333C4A"/>
            </a:effectRef>
            <a:fontRef idx="minor">
              <a:sysClr val="window" lastClr="FFFFFF"/>
            </a:fontRef>
          </p:style>
          <p:txBody>
            <a:bodyPr rtlCol="0" anchor="ctr">
              <a:normAutofit/>
            </a:bodyPr>
            <a:lstStyle/>
            <a:p>
              <a:pPr algn="ctr" fontAlgn="base"/>
              <a:endParaRPr lang="zh-CN" altLang="en-US" sz="100" strike="noStrike" baseline="0" noProof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931" y="443234"/>
            <a:ext cx="10852237" cy="441964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669931" y="952508"/>
            <a:ext cx="5283243" cy="5388907"/>
          </a:xfrm>
        </p:spPr>
        <p:txBody>
          <a:bodyPr vert="horz" lIns="101600" tIns="0" rIns="82550" bIns="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38925" y="952508"/>
            <a:ext cx="5283243" cy="5388907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80533" y="6350000"/>
            <a:ext cx="2698751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fld id="{9EFD9D74-47D9-4702-A33C-335B63B48DBF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2022/4/26</a:t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917" y="6350000"/>
            <a:ext cx="3958167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0600" y="6350000"/>
            <a:ext cx="2700867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fld id="{FABC47A4-756D-490B-A52F-7D9E2C9FC05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5" name="组合 6"/>
          <p:cNvGrpSpPr/>
          <p:nvPr/>
        </p:nvGrpSpPr>
        <p:grpSpPr>
          <a:xfrm>
            <a:off x="0" y="6575425"/>
            <a:ext cx="12192000" cy="282575"/>
            <a:chOff x="0" y="5838825"/>
            <a:chExt cx="12192000" cy="1019175"/>
          </a:xfrm>
        </p:grpSpPr>
        <p:sp>
          <p:nvSpPr>
            <p:cNvPr id="8" name="矩形 7"/>
            <p:cNvSpPr/>
            <p:nvPr>
              <p:custDataLst>
                <p:tags r:id="rId4"/>
              </p:custDataLst>
            </p:nvPr>
          </p:nvSpPr>
          <p:spPr>
            <a:xfrm flipV="1">
              <a:off x="0" y="5958840"/>
              <a:ext cx="12192000" cy="175260"/>
            </a:xfrm>
            <a:prstGeom prst="rect">
              <a:avLst/>
            </a:prstGeom>
            <a:solidFill>
              <a:srgbClr val="333C4A">
                <a:alpha val="9000"/>
              </a:srgbClr>
            </a:solidFill>
            <a:ln>
              <a:noFill/>
            </a:ln>
          </p:spPr>
          <p:style>
            <a:lnRef idx="2">
              <a:srgbClr val="333C4A">
                <a:shade val="50000"/>
              </a:srgbClr>
            </a:lnRef>
            <a:fillRef idx="1">
              <a:srgbClr val="333C4A"/>
            </a:fillRef>
            <a:effectRef idx="0">
              <a:srgbClr val="333C4A"/>
            </a:effectRef>
            <a:fontRef idx="minor">
              <a:sysClr val="window" lastClr="FFFFFF"/>
            </a:fontRef>
          </p:style>
          <p:txBody>
            <a:bodyPr rtlCol="0" anchor="ctr">
              <a:normAutofit fontScale="25000" lnSpcReduction="20000"/>
            </a:bodyPr>
            <a:lstStyle/>
            <a:p>
              <a:pPr algn="ctr" fontAlgn="base"/>
              <a:endParaRPr lang="zh-CN" altLang="en-US" sz="100" strike="noStrike" baseline="0" noProof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9" name="矩形 8"/>
            <p:cNvSpPr/>
            <p:nvPr>
              <p:custDataLst>
                <p:tags r:id="rId5"/>
              </p:custDataLst>
            </p:nvPr>
          </p:nvSpPr>
          <p:spPr>
            <a:xfrm>
              <a:off x="0" y="6134100"/>
              <a:ext cx="12192000" cy="7239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rgbClr val="333C4A">
                <a:shade val="50000"/>
              </a:srgbClr>
            </a:lnRef>
            <a:fillRef idx="1">
              <a:srgbClr val="333C4A"/>
            </a:fillRef>
            <a:effectRef idx="0">
              <a:srgbClr val="333C4A"/>
            </a:effectRef>
            <a:fontRef idx="minor">
              <a:sysClr val="window" lastClr="FFFFFF"/>
            </a:fontRef>
          </p:style>
          <p:txBody>
            <a:bodyPr rtlCol="0" anchor="ctr">
              <a:normAutofit/>
            </a:bodyPr>
            <a:lstStyle/>
            <a:p>
              <a:pPr algn="ctr" fontAlgn="base"/>
              <a:endParaRPr lang="zh-CN" altLang="en-US" sz="100" strike="noStrike" baseline="0" noProof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" name="矩形 3"/>
            <p:cNvSpPr/>
            <p:nvPr>
              <p:custDataLst>
                <p:tags r:id="rId6"/>
              </p:custDataLst>
            </p:nvPr>
          </p:nvSpPr>
          <p:spPr>
            <a:xfrm>
              <a:off x="3505200" y="5838825"/>
              <a:ext cx="5181600" cy="590550"/>
            </a:xfrm>
            <a:custGeom>
              <a:avLst/>
              <a:gdLst>
                <a:gd name="connsiteX0" fmla="*/ 0 w 5181600"/>
                <a:gd name="connsiteY0" fmla="*/ 0 h 723900"/>
                <a:gd name="connsiteX1" fmla="*/ 5181600 w 5181600"/>
                <a:gd name="connsiteY1" fmla="*/ 0 h 723900"/>
                <a:gd name="connsiteX2" fmla="*/ 5181600 w 5181600"/>
                <a:gd name="connsiteY2" fmla="*/ 723900 h 723900"/>
                <a:gd name="connsiteX3" fmla="*/ 0 w 5181600"/>
                <a:gd name="connsiteY3" fmla="*/ 723900 h 723900"/>
                <a:gd name="connsiteX4" fmla="*/ 0 w 5181600"/>
                <a:gd name="connsiteY4" fmla="*/ 0 h 723900"/>
                <a:gd name="connsiteX0-1" fmla="*/ 472440 w 5181600"/>
                <a:gd name="connsiteY0-2" fmla="*/ 0 h 731520"/>
                <a:gd name="connsiteX1-3" fmla="*/ 5181600 w 5181600"/>
                <a:gd name="connsiteY1-4" fmla="*/ 7620 h 731520"/>
                <a:gd name="connsiteX2-5" fmla="*/ 5181600 w 5181600"/>
                <a:gd name="connsiteY2-6" fmla="*/ 731520 h 731520"/>
                <a:gd name="connsiteX3-7" fmla="*/ 0 w 5181600"/>
                <a:gd name="connsiteY3-8" fmla="*/ 731520 h 731520"/>
                <a:gd name="connsiteX4-9" fmla="*/ 472440 w 5181600"/>
                <a:gd name="connsiteY4-10" fmla="*/ 0 h 731520"/>
                <a:gd name="connsiteX0-11" fmla="*/ 472440 w 5181600"/>
                <a:gd name="connsiteY0-12" fmla="*/ 15240 h 746760"/>
                <a:gd name="connsiteX1-13" fmla="*/ 4701540 w 5181600"/>
                <a:gd name="connsiteY1-14" fmla="*/ 0 h 746760"/>
                <a:gd name="connsiteX2-15" fmla="*/ 5181600 w 5181600"/>
                <a:gd name="connsiteY2-16" fmla="*/ 746760 h 746760"/>
                <a:gd name="connsiteX3-17" fmla="*/ 0 w 5181600"/>
                <a:gd name="connsiteY3-18" fmla="*/ 746760 h 746760"/>
                <a:gd name="connsiteX4-19" fmla="*/ 472440 w 5181600"/>
                <a:gd name="connsiteY4-20" fmla="*/ 15240 h 7467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5181600" h="746760">
                  <a:moveTo>
                    <a:pt x="472440" y="15240"/>
                  </a:moveTo>
                  <a:lnTo>
                    <a:pt x="4701540" y="0"/>
                  </a:lnTo>
                  <a:lnTo>
                    <a:pt x="5181600" y="746760"/>
                  </a:lnTo>
                  <a:lnTo>
                    <a:pt x="0" y="746760"/>
                  </a:lnTo>
                  <a:lnTo>
                    <a:pt x="472440" y="1524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rgbClr val="333C4A">
                <a:shade val="50000"/>
              </a:srgbClr>
            </a:lnRef>
            <a:fillRef idx="1">
              <a:srgbClr val="333C4A"/>
            </a:fillRef>
            <a:effectRef idx="0">
              <a:srgbClr val="333C4A"/>
            </a:effectRef>
            <a:fontRef idx="minor">
              <a:sysClr val="window" lastClr="FFFFFF"/>
            </a:fontRef>
          </p:style>
          <p:txBody>
            <a:bodyPr rtlCol="0" anchor="ctr">
              <a:normAutofit/>
            </a:bodyPr>
            <a:lstStyle/>
            <a:p>
              <a:pPr algn="ctr" fontAlgn="base"/>
              <a:endParaRPr lang="zh-CN" altLang="en-US" sz="100" strike="noStrike" baseline="0" noProof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69925" y="952500"/>
            <a:ext cx="9828101" cy="5388907"/>
          </a:xfrm>
        </p:spPr>
        <p:txBody>
          <a:bodyPr vert="eaVert">
            <a:normAutofit/>
          </a:bodyPr>
          <a:lstStyle>
            <a:lvl1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80533" y="6350000"/>
            <a:ext cx="2698751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2022/4/26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917" y="6350000"/>
            <a:ext cx="3958167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0600" y="6350000"/>
            <a:ext cx="2700867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9" name="组合 5"/>
          <p:cNvGrpSpPr/>
          <p:nvPr/>
        </p:nvGrpSpPr>
        <p:grpSpPr>
          <a:xfrm>
            <a:off x="0" y="6575425"/>
            <a:ext cx="12192000" cy="282575"/>
            <a:chOff x="0" y="5838825"/>
            <a:chExt cx="12192000" cy="1019175"/>
          </a:xfrm>
        </p:grpSpPr>
        <p:sp>
          <p:nvSpPr>
            <p:cNvPr id="8" name="矩形 7"/>
            <p:cNvSpPr/>
            <p:nvPr>
              <p:custDataLst>
                <p:tags r:id="rId4"/>
              </p:custDataLst>
            </p:nvPr>
          </p:nvSpPr>
          <p:spPr>
            <a:xfrm flipV="1">
              <a:off x="0" y="5958840"/>
              <a:ext cx="12192000" cy="175260"/>
            </a:xfrm>
            <a:prstGeom prst="rect">
              <a:avLst/>
            </a:prstGeom>
            <a:solidFill>
              <a:srgbClr val="333C4A">
                <a:alpha val="9000"/>
              </a:srgbClr>
            </a:solidFill>
            <a:ln>
              <a:noFill/>
            </a:ln>
          </p:spPr>
          <p:style>
            <a:lnRef idx="2">
              <a:srgbClr val="333C4A">
                <a:shade val="50000"/>
              </a:srgbClr>
            </a:lnRef>
            <a:fillRef idx="1">
              <a:srgbClr val="333C4A"/>
            </a:fillRef>
            <a:effectRef idx="0">
              <a:srgbClr val="333C4A"/>
            </a:effectRef>
            <a:fontRef idx="minor">
              <a:sysClr val="window" lastClr="FFFFFF"/>
            </a:fontRef>
          </p:style>
          <p:txBody>
            <a:bodyPr rtlCol="0" anchor="ctr">
              <a:normAutofit fontScale="25000" lnSpcReduction="20000"/>
            </a:bodyPr>
            <a:lstStyle/>
            <a:p>
              <a:pPr algn="ctr" fontAlgn="base"/>
              <a:endParaRPr lang="zh-CN" altLang="en-US" sz="100" strike="noStrike" baseline="0" noProof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9" name="矩形 8"/>
            <p:cNvSpPr/>
            <p:nvPr>
              <p:custDataLst>
                <p:tags r:id="rId5"/>
              </p:custDataLst>
            </p:nvPr>
          </p:nvSpPr>
          <p:spPr>
            <a:xfrm>
              <a:off x="0" y="6134100"/>
              <a:ext cx="12192000" cy="7239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rgbClr val="333C4A">
                <a:shade val="50000"/>
              </a:srgbClr>
            </a:lnRef>
            <a:fillRef idx="1">
              <a:srgbClr val="333C4A"/>
            </a:fillRef>
            <a:effectRef idx="0">
              <a:srgbClr val="333C4A"/>
            </a:effectRef>
            <a:fontRef idx="minor">
              <a:sysClr val="window" lastClr="FFFFFF"/>
            </a:fontRef>
          </p:style>
          <p:txBody>
            <a:bodyPr rtlCol="0" anchor="ctr">
              <a:normAutofit/>
            </a:bodyPr>
            <a:lstStyle/>
            <a:p>
              <a:pPr algn="ctr" fontAlgn="base"/>
              <a:endParaRPr lang="zh-CN" altLang="en-US" sz="100" strike="noStrike" baseline="0" noProof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" name="矩形 3"/>
            <p:cNvSpPr/>
            <p:nvPr>
              <p:custDataLst>
                <p:tags r:id="rId6"/>
              </p:custDataLst>
            </p:nvPr>
          </p:nvSpPr>
          <p:spPr>
            <a:xfrm>
              <a:off x="3505200" y="5838825"/>
              <a:ext cx="5181600" cy="590550"/>
            </a:xfrm>
            <a:custGeom>
              <a:avLst/>
              <a:gdLst>
                <a:gd name="connsiteX0" fmla="*/ 0 w 5181600"/>
                <a:gd name="connsiteY0" fmla="*/ 0 h 723900"/>
                <a:gd name="connsiteX1" fmla="*/ 5181600 w 5181600"/>
                <a:gd name="connsiteY1" fmla="*/ 0 h 723900"/>
                <a:gd name="connsiteX2" fmla="*/ 5181600 w 5181600"/>
                <a:gd name="connsiteY2" fmla="*/ 723900 h 723900"/>
                <a:gd name="connsiteX3" fmla="*/ 0 w 5181600"/>
                <a:gd name="connsiteY3" fmla="*/ 723900 h 723900"/>
                <a:gd name="connsiteX4" fmla="*/ 0 w 5181600"/>
                <a:gd name="connsiteY4" fmla="*/ 0 h 723900"/>
                <a:gd name="connsiteX0-1" fmla="*/ 472440 w 5181600"/>
                <a:gd name="connsiteY0-2" fmla="*/ 0 h 731520"/>
                <a:gd name="connsiteX1-3" fmla="*/ 5181600 w 5181600"/>
                <a:gd name="connsiteY1-4" fmla="*/ 7620 h 731520"/>
                <a:gd name="connsiteX2-5" fmla="*/ 5181600 w 5181600"/>
                <a:gd name="connsiteY2-6" fmla="*/ 731520 h 731520"/>
                <a:gd name="connsiteX3-7" fmla="*/ 0 w 5181600"/>
                <a:gd name="connsiteY3-8" fmla="*/ 731520 h 731520"/>
                <a:gd name="connsiteX4-9" fmla="*/ 472440 w 5181600"/>
                <a:gd name="connsiteY4-10" fmla="*/ 0 h 731520"/>
                <a:gd name="connsiteX0-11" fmla="*/ 472440 w 5181600"/>
                <a:gd name="connsiteY0-12" fmla="*/ 15240 h 746760"/>
                <a:gd name="connsiteX1-13" fmla="*/ 4701540 w 5181600"/>
                <a:gd name="connsiteY1-14" fmla="*/ 0 h 746760"/>
                <a:gd name="connsiteX2-15" fmla="*/ 5181600 w 5181600"/>
                <a:gd name="connsiteY2-16" fmla="*/ 746760 h 746760"/>
                <a:gd name="connsiteX3-17" fmla="*/ 0 w 5181600"/>
                <a:gd name="connsiteY3-18" fmla="*/ 746760 h 746760"/>
                <a:gd name="connsiteX4-19" fmla="*/ 472440 w 5181600"/>
                <a:gd name="connsiteY4-20" fmla="*/ 15240 h 7467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5181600" h="746760">
                  <a:moveTo>
                    <a:pt x="472440" y="15240"/>
                  </a:moveTo>
                  <a:lnTo>
                    <a:pt x="4701540" y="0"/>
                  </a:lnTo>
                  <a:lnTo>
                    <a:pt x="5181600" y="746760"/>
                  </a:lnTo>
                  <a:lnTo>
                    <a:pt x="0" y="746760"/>
                  </a:lnTo>
                  <a:lnTo>
                    <a:pt x="472440" y="1524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rgbClr val="333C4A">
                <a:shade val="50000"/>
              </a:srgbClr>
            </a:lnRef>
            <a:fillRef idx="1">
              <a:srgbClr val="333C4A"/>
            </a:fillRef>
            <a:effectRef idx="0">
              <a:srgbClr val="333C4A"/>
            </a:effectRef>
            <a:fontRef idx="minor">
              <a:sysClr val="window" lastClr="FFFFFF"/>
            </a:fontRef>
          </p:style>
          <p:txBody>
            <a:bodyPr rtlCol="0" anchor="ctr">
              <a:normAutofit/>
            </a:bodyPr>
            <a:lstStyle/>
            <a:p>
              <a:pPr algn="ctr" fontAlgn="base"/>
              <a:endParaRPr lang="zh-CN" altLang="en-US" sz="100" strike="noStrike" baseline="0" noProof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69931" y="952508"/>
            <a:ext cx="10852237" cy="5388907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</a:defRPr>
            </a:lvl3pPr>
            <a:lvl4pPr>
              <a:defRPr baseline="0">
                <a:latin typeface="Arial" panose="020B0604020202020204" pitchFamily="34" charset="0"/>
              </a:defRPr>
            </a:lvl4pPr>
            <a:lvl5pPr>
              <a:defRPr baseline="0">
                <a:latin typeface="Arial" panose="020B0604020202020204" pitchFamily="34" charset="0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80533" y="6350000"/>
            <a:ext cx="2698751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2022/4/26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917" y="6350000"/>
            <a:ext cx="3958167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0600" y="6350000"/>
            <a:ext cx="2700867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3" name="图形 33"/>
          <p:cNvGrpSpPr/>
          <p:nvPr/>
        </p:nvGrpSpPr>
        <p:grpSpPr>
          <a:xfrm rot="10800000">
            <a:off x="0" y="5857875"/>
            <a:ext cx="12194117" cy="1000125"/>
            <a:chOff x="-1906" y="1"/>
            <a:chExt cx="12193906" cy="600263"/>
          </a:xfrm>
        </p:grpSpPr>
        <p:sp>
          <p:nvSpPr>
            <p:cNvPr id="20484" name="任意多边形: 形状 28"/>
            <p:cNvSpPr/>
            <p:nvPr>
              <p:custDataLst>
                <p:tags r:id="rId5"/>
              </p:custDataLst>
            </p:nvPr>
          </p:nvSpPr>
          <p:spPr>
            <a:xfrm>
              <a:off x="-1906" y="1"/>
              <a:ext cx="12193906" cy="59984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193906" y="0"/>
                </a:cxn>
                <a:cxn ang="0">
                  <a:pos x="12193906" y="599846"/>
                </a:cxn>
                <a:cxn ang="0">
                  <a:pos x="0" y="599846"/>
                </a:cxn>
              </a:cxnLst>
              <a:rect l="0" t="0" r="0" b="0"/>
              <a:pathLst>
                <a:path w="7338060" h="4076700">
                  <a:moveTo>
                    <a:pt x="0" y="0"/>
                  </a:moveTo>
                  <a:lnTo>
                    <a:pt x="7338060" y="0"/>
                  </a:lnTo>
                  <a:lnTo>
                    <a:pt x="7338060" y="4076700"/>
                  </a:lnTo>
                  <a:lnTo>
                    <a:pt x="0" y="4076700"/>
                  </a:lnTo>
                  <a:close/>
                </a:path>
              </a:pathLst>
            </a:custGeom>
            <a:solidFill>
              <a:srgbClr val="143F59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41" name="图形 33"/>
            <p:cNvGrpSpPr/>
            <p:nvPr/>
          </p:nvGrpSpPr>
          <p:grpSpPr>
            <a:xfrm>
              <a:off x="-1906" y="181563"/>
              <a:ext cx="12193906" cy="418701"/>
              <a:chOff x="-1906" y="181563"/>
              <a:chExt cx="12193906" cy="418701"/>
            </a:xfrm>
            <a:solidFill>
              <a:srgbClr val="2A323C"/>
            </a:solidFill>
          </p:grpSpPr>
          <p:sp>
            <p:nvSpPr>
              <p:cNvPr id="42" name="任意多边形: 形状 30"/>
              <p:cNvSpPr/>
              <p:nvPr/>
            </p:nvSpPr>
            <p:spPr>
              <a:xfrm>
                <a:off x="2755899" y="283643"/>
                <a:ext cx="7164071" cy="316621"/>
              </a:xfrm>
              <a:custGeom>
                <a:avLst/>
                <a:gdLst>
                  <a:gd name="connsiteX0" fmla="*/ 0 w 1820227"/>
                  <a:gd name="connsiteY0" fmla="*/ 0 h 138112"/>
                  <a:gd name="connsiteX1" fmla="*/ 1820228 w 1820227"/>
                  <a:gd name="connsiteY1" fmla="*/ 0 h 138112"/>
                  <a:gd name="connsiteX2" fmla="*/ 1820228 w 1820227"/>
                  <a:gd name="connsiteY2" fmla="*/ 138113 h 138112"/>
                  <a:gd name="connsiteX3" fmla="*/ 0 w 1820227"/>
                  <a:gd name="connsiteY3" fmla="*/ 138113 h 13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20227" h="138112">
                    <a:moveTo>
                      <a:pt x="0" y="0"/>
                    </a:moveTo>
                    <a:lnTo>
                      <a:pt x="1820228" y="0"/>
                    </a:lnTo>
                    <a:lnTo>
                      <a:pt x="1820228" y="138113"/>
                    </a:lnTo>
                    <a:lnTo>
                      <a:pt x="0" y="138113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>
                <a:normAutofit/>
              </a:bodyPr>
              <a:lstStyle/>
              <a:p>
                <a:pPr fontAlgn="base"/>
                <a:endParaRPr lang="zh-CN" altLang="en-US" sz="100" strike="noStrike" baseline="0" noProof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43" name="任意多边形: 形状 31"/>
              <p:cNvSpPr/>
              <p:nvPr/>
            </p:nvSpPr>
            <p:spPr>
              <a:xfrm>
                <a:off x="9145905" y="181563"/>
                <a:ext cx="3046095" cy="418178"/>
              </a:xfrm>
              <a:custGeom>
                <a:avLst/>
                <a:gdLst>
                  <a:gd name="connsiteX0" fmla="*/ 334328 w 3046094"/>
                  <a:gd name="connsiteY0" fmla="*/ 0 h 276225"/>
                  <a:gd name="connsiteX1" fmla="*/ 3046095 w 3046094"/>
                  <a:gd name="connsiteY1" fmla="*/ 0 h 276225"/>
                  <a:gd name="connsiteX2" fmla="*/ 3046095 w 3046094"/>
                  <a:gd name="connsiteY2" fmla="*/ 276225 h 276225"/>
                  <a:gd name="connsiteX3" fmla="*/ 0 w 3046094"/>
                  <a:gd name="connsiteY3" fmla="*/ 276225 h 276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46094" h="276225">
                    <a:moveTo>
                      <a:pt x="334328" y="0"/>
                    </a:moveTo>
                    <a:lnTo>
                      <a:pt x="3046095" y="0"/>
                    </a:lnTo>
                    <a:lnTo>
                      <a:pt x="3046095" y="276225"/>
                    </a:lnTo>
                    <a:lnTo>
                      <a:pt x="0" y="276225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>
                <a:normAutofit/>
              </a:bodyPr>
              <a:lstStyle/>
              <a:p>
                <a:pPr fontAlgn="base"/>
                <a:endParaRPr lang="zh-CN" altLang="en-US" sz="100" strike="noStrike" baseline="0" noProof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44" name="任意多边形: 形状 32"/>
              <p:cNvSpPr/>
              <p:nvPr/>
            </p:nvSpPr>
            <p:spPr>
              <a:xfrm>
                <a:off x="-1906" y="181563"/>
                <a:ext cx="3046095" cy="418178"/>
              </a:xfrm>
              <a:custGeom>
                <a:avLst/>
                <a:gdLst>
                  <a:gd name="connsiteX0" fmla="*/ 2711768 w 3046094"/>
                  <a:gd name="connsiteY0" fmla="*/ 0 h 276225"/>
                  <a:gd name="connsiteX1" fmla="*/ 0 w 3046094"/>
                  <a:gd name="connsiteY1" fmla="*/ 0 h 276225"/>
                  <a:gd name="connsiteX2" fmla="*/ 0 w 3046094"/>
                  <a:gd name="connsiteY2" fmla="*/ 276225 h 276225"/>
                  <a:gd name="connsiteX3" fmla="*/ 3046095 w 3046094"/>
                  <a:gd name="connsiteY3" fmla="*/ 276225 h 276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46094" h="276225">
                    <a:moveTo>
                      <a:pt x="2711768" y="0"/>
                    </a:moveTo>
                    <a:lnTo>
                      <a:pt x="0" y="0"/>
                    </a:lnTo>
                    <a:lnTo>
                      <a:pt x="0" y="276225"/>
                    </a:lnTo>
                    <a:lnTo>
                      <a:pt x="3046095" y="276225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>
                <a:normAutofit/>
              </a:bodyPr>
              <a:lstStyle/>
              <a:p>
                <a:pPr fontAlgn="base"/>
                <a:endParaRPr lang="zh-CN" altLang="en-US" sz="100" strike="noStrike" baseline="0" noProof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</p:grpSp>
      </p:grpSp>
      <p:grpSp>
        <p:nvGrpSpPr>
          <p:cNvPr id="20486" name="图形 33"/>
          <p:cNvGrpSpPr/>
          <p:nvPr/>
        </p:nvGrpSpPr>
        <p:grpSpPr>
          <a:xfrm rot="-10800000" flipV="1">
            <a:off x="0" y="0"/>
            <a:ext cx="12192000" cy="1000125"/>
            <a:chOff x="-1906" y="1"/>
            <a:chExt cx="12193906" cy="600263"/>
          </a:xfrm>
        </p:grpSpPr>
        <p:sp>
          <p:nvSpPr>
            <p:cNvPr id="20487" name="任意多边形: 形状 28"/>
            <p:cNvSpPr/>
            <p:nvPr>
              <p:custDataLst>
                <p:tags r:id="rId4"/>
              </p:custDataLst>
            </p:nvPr>
          </p:nvSpPr>
          <p:spPr>
            <a:xfrm>
              <a:off x="-1906" y="1"/>
              <a:ext cx="12193906" cy="59984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193906" y="0"/>
                </a:cxn>
                <a:cxn ang="0">
                  <a:pos x="12193906" y="599846"/>
                </a:cxn>
                <a:cxn ang="0">
                  <a:pos x="0" y="599846"/>
                </a:cxn>
              </a:cxnLst>
              <a:rect l="0" t="0" r="0" b="0"/>
              <a:pathLst>
                <a:path w="7338060" h="4076700">
                  <a:moveTo>
                    <a:pt x="0" y="0"/>
                  </a:moveTo>
                  <a:lnTo>
                    <a:pt x="7338060" y="0"/>
                  </a:lnTo>
                  <a:lnTo>
                    <a:pt x="7338060" y="4076700"/>
                  </a:lnTo>
                  <a:lnTo>
                    <a:pt x="0" y="4076700"/>
                  </a:lnTo>
                  <a:close/>
                </a:path>
              </a:pathLst>
            </a:custGeom>
            <a:solidFill>
              <a:srgbClr val="143F59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47" name="图形 33"/>
            <p:cNvGrpSpPr/>
            <p:nvPr/>
          </p:nvGrpSpPr>
          <p:grpSpPr>
            <a:xfrm>
              <a:off x="-1906" y="181563"/>
              <a:ext cx="12193906" cy="418701"/>
              <a:chOff x="-1906" y="181563"/>
              <a:chExt cx="12193906" cy="418701"/>
            </a:xfrm>
            <a:solidFill>
              <a:srgbClr val="2A323C"/>
            </a:solidFill>
          </p:grpSpPr>
          <p:sp>
            <p:nvSpPr>
              <p:cNvPr id="48" name="任意多边形: 形状 30"/>
              <p:cNvSpPr/>
              <p:nvPr/>
            </p:nvSpPr>
            <p:spPr>
              <a:xfrm>
                <a:off x="2755899" y="283643"/>
                <a:ext cx="7164071" cy="316621"/>
              </a:xfrm>
              <a:custGeom>
                <a:avLst/>
                <a:gdLst>
                  <a:gd name="connsiteX0" fmla="*/ 0 w 1820227"/>
                  <a:gd name="connsiteY0" fmla="*/ 0 h 138112"/>
                  <a:gd name="connsiteX1" fmla="*/ 1820228 w 1820227"/>
                  <a:gd name="connsiteY1" fmla="*/ 0 h 138112"/>
                  <a:gd name="connsiteX2" fmla="*/ 1820228 w 1820227"/>
                  <a:gd name="connsiteY2" fmla="*/ 138113 h 138112"/>
                  <a:gd name="connsiteX3" fmla="*/ 0 w 1820227"/>
                  <a:gd name="connsiteY3" fmla="*/ 138113 h 13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20227" h="138112">
                    <a:moveTo>
                      <a:pt x="0" y="0"/>
                    </a:moveTo>
                    <a:lnTo>
                      <a:pt x="1820228" y="0"/>
                    </a:lnTo>
                    <a:lnTo>
                      <a:pt x="1820228" y="138113"/>
                    </a:lnTo>
                    <a:lnTo>
                      <a:pt x="0" y="138113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>
                <a:normAutofit/>
              </a:bodyPr>
              <a:lstStyle/>
              <a:p>
                <a:pPr fontAlgn="base"/>
                <a:endParaRPr lang="zh-CN" altLang="en-US" sz="100" strike="noStrike" baseline="0" noProof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49" name="任意多边形: 形状 31"/>
              <p:cNvSpPr/>
              <p:nvPr/>
            </p:nvSpPr>
            <p:spPr>
              <a:xfrm>
                <a:off x="9145905" y="181563"/>
                <a:ext cx="3046095" cy="418178"/>
              </a:xfrm>
              <a:custGeom>
                <a:avLst/>
                <a:gdLst>
                  <a:gd name="connsiteX0" fmla="*/ 334328 w 3046094"/>
                  <a:gd name="connsiteY0" fmla="*/ 0 h 276225"/>
                  <a:gd name="connsiteX1" fmla="*/ 3046095 w 3046094"/>
                  <a:gd name="connsiteY1" fmla="*/ 0 h 276225"/>
                  <a:gd name="connsiteX2" fmla="*/ 3046095 w 3046094"/>
                  <a:gd name="connsiteY2" fmla="*/ 276225 h 276225"/>
                  <a:gd name="connsiteX3" fmla="*/ 0 w 3046094"/>
                  <a:gd name="connsiteY3" fmla="*/ 276225 h 276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46094" h="276225">
                    <a:moveTo>
                      <a:pt x="334328" y="0"/>
                    </a:moveTo>
                    <a:lnTo>
                      <a:pt x="3046095" y="0"/>
                    </a:lnTo>
                    <a:lnTo>
                      <a:pt x="3046095" y="276225"/>
                    </a:lnTo>
                    <a:lnTo>
                      <a:pt x="0" y="276225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>
                <a:normAutofit/>
              </a:bodyPr>
              <a:lstStyle/>
              <a:p>
                <a:pPr fontAlgn="base"/>
                <a:endParaRPr lang="zh-CN" altLang="en-US" sz="100" strike="noStrike" baseline="0" noProof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50" name="任意多边形: 形状 32"/>
              <p:cNvSpPr/>
              <p:nvPr/>
            </p:nvSpPr>
            <p:spPr>
              <a:xfrm>
                <a:off x="-1906" y="181563"/>
                <a:ext cx="3046095" cy="418178"/>
              </a:xfrm>
              <a:custGeom>
                <a:avLst/>
                <a:gdLst>
                  <a:gd name="connsiteX0" fmla="*/ 2711768 w 3046094"/>
                  <a:gd name="connsiteY0" fmla="*/ 0 h 276225"/>
                  <a:gd name="connsiteX1" fmla="*/ 0 w 3046094"/>
                  <a:gd name="connsiteY1" fmla="*/ 0 h 276225"/>
                  <a:gd name="connsiteX2" fmla="*/ 0 w 3046094"/>
                  <a:gd name="connsiteY2" fmla="*/ 276225 h 276225"/>
                  <a:gd name="connsiteX3" fmla="*/ 3046095 w 3046094"/>
                  <a:gd name="connsiteY3" fmla="*/ 276225 h 276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46094" h="276225">
                    <a:moveTo>
                      <a:pt x="2711768" y="0"/>
                    </a:moveTo>
                    <a:lnTo>
                      <a:pt x="0" y="0"/>
                    </a:lnTo>
                    <a:lnTo>
                      <a:pt x="0" y="276225"/>
                    </a:lnTo>
                    <a:lnTo>
                      <a:pt x="3046095" y="276225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>
                <a:normAutofit/>
              </a:bodyPr>
              <a:lstStyle/>
              <a:p>
                <a:pPr fontAlgn="base"/>
                <a:endParaRPr lang="zh-CN" altLang="en-US" sz="100" strike="noStrike" baseline="0" noProof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</p:grpSp>
      </p:grp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793236" y="2637446"/>
            <a:ext cx="6605528" cy="1583109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7200" b="0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itchFamily="18" charset="-122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80533" y="6350000"/>
            <a:ext cx="2698751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2022/4/26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917" y="6350000"/>
            <a:ext cx="3958167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0600" y="6350000"/>
            <a:ext cx="2700867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7" name="组合 11"/>
          <p:cNvGrpSpPr/>
          <p:nvPr/>
        </p:nvGrpSpPr>
        <p:grpSpPr>
          <a:xfrm>
            <a:off x="0" y="6575425"/>
            <a:ext cx="12192000" cy="282575"/>
            <a:chOff x="0" y="5838825"/>
            <a:chExt cx="12192000" cy="1019175"/>
          </a:xfrm>
        </p:grpSpPr>
        <p:sp>
          <p:nvSpPr>
            <p:cNvPr id="13" name="矩形 12"/>
            <p:cNvSpPr/>
            <p:nvPr>
              <p:custDataLst>
                <p:tags r:id="rId4"/>
              </p:custDataLst>
            </p:nvPr>
          </p:nvSpPr>
          <p:spPr>
            <a:xfrm flipV="1">
              <a:off x="0" y="5958840"/>
              <a:ext cx="12192000" cy="175260"/>
            </a:xfrm>
            <a:prstGeom prst="rect">
              <a:avLst/>
            </a:prstGeom>
            <a:solidFill>
              <a:srgbClr val="333C4A">
                <a:alpha val="9000"/>
              </a:srgbClr>
            </a:solidFill>
            <a:ln>
              <a:noFill/>
            </a:ln>
          </p:spPr>
          <p:style>
            <a:lnRef idx="2">
              <a:srgbClr val="333C4A">
                <a:shade val="50000"/>
              </a:srgbClr>
            </a:lnRef>
            <a:fillRef idx="1">
              <a:srgbClr val="333C4A"/>
            </a:fillRef>
            <a:effectRef idx="0">
              <a:srgbClr val="333C4A"/>
            </a:effectRef>
            <a:fontRef idx="minor">
              <a:sysClr val="window" lastClr="FFFFFF"/>
            </a:fontRef>
          </p:style>
          <p:txBody>
            <a:bodyPr rtlCol="0" anchor="ctr">
              <a:normAutofit fontScale="25000" lnSpcReduction="20000"/>
            </a:bodyPr>
            <a:lstStyle/>
            <a:p>
              <a:pPr algn="ctr" fontAlgn="base"/>
              <a:endParaRPr lang="zh-CN" altLang="en-US" sz="100" strike="noStrike" baseline="0" noProof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矩形 13"/>
            <p:cNvSpPr/>
            <p:nvPr>
              <p:custDataLst>
                <p:tags r:id="rId5"/>
              </p:custDataLst>
            </p:nvPr>
          </p:nvSpPr>
          <p:spPr>
            <a:xfrm>
              <a:off x="0" y="6134100"/>
              <a:ext cx="12192000" cy="7239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rgbClr val="333C4A">
                <a:shade val="50000"/>
              </a:srgbClr>
            </a:lnRef>
            <a:fillRef idx="1">
              <a:srgbClr val="333C4A"/>
            </a:fillRef>
            <a:effectRef idx="0">
              <a:srgbClr val="333C4A"/>
            </a:effectRef>
            <a:fontRef idx="minor">
              <a:sysClr val="window" lastClr="FFFFFF"/>
            </a:fontRef>
          </p:style>
          <p:txBody>
            <a:bodyPr rtlCol="0" anchor="ctr">
              <a:normAutofit/>
            </a:bodyPr>
            <a:lstStyle/>
            <a:p>
              <a:pPr algn="ctr" fontAlgn="base"/>
              <a:endParaRPr lang="zh-CN" altLang="en-US" sz="100" strike="noStrike" baseline="0" noProof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5" name="矩形 3"/>
            <p:cNvSpPr/>
            <p:nvPr>
              <p:custDataLst>
                <p:tags r:id="rId6"/>
              </p:custDataLst>
            </p:nvPr>
          </p:nvSpPr>
          <p:spPr>
            <a:xfrm>
              <a:off x="3505200" y="5838825"/>
              <a:ext cx="5181600" cy="590550"/>
            </a:xfrm>
            <a:custGeom>
              <a:avLst/>
              <a:gdLst>
                <a:gd name="connsiteX0" fmla="*/ 0 w 5181600"/>
                <a:gd name="connsiteY0" fmla="*/ 0 h 723900"/>
                <a:gd name="connsiteX1" fmla="*/ 5181600 w 5181600"/>
                <a:gd name="connsiteY1" fmla="*/ 0 h 723900"/>
                <a:gd name="connsiteX2" fmla="*/ 5181600 w 5181600"/>
                <a:gd name="connsiteY2" fmla="*/ 723900 h 723900"/>
                <a:gd name="connsiteX3" fmla="*/ 0 w 5181600"/>
                <a:gd name="connsiteY3" fmla="*/ 723900 h 723900"/>
                <a:gd name="connsiteX4" fmla="*/ 0 w 5181600"/>
                <a:gd name="connsiteY4" fmla="*/ 0 h 723900"/>
                <a:gd name="connsiteX0-1" fmla="*/ 472440 w 5181600"/>
                <a:gd name="connsiteY0-2" fmla="*/ 0 h 731520"/>
                <a:gd name="connsiteX1-3" fmla="*/ 5181600 w 5181600"/>
                <a:gd name="connsiteY1-4" fmla="*/ 7620 h 731520"/>
                <a:gd name="connsiteX2-5" fmla="*/ 5181600 w 5181600"/>
                <a:gd name="connsiteY2-6" fmla="*/ 731520 h 731520"/>
                <a:gd name="connsiteX3-7" fmla="*/ 0 w 5181600"/>
                <a:gd name="connsiteY3-8" fmla="*/ 731520 h 731520"/>
                <a:gd name="connsiteX4-9" fmla="*/ 472440 w 5181600"/>
                <a:gd name="connsiteY4-10" fmla="*/ 0 h 731520"/>
                <a:gd name="connsiteX0-11" fmla="*/ 472440 w 5181600"/>
                <a:gd name="connsiteY0-12" fmla="*/ 15240 h 746760"/>
                <a:gd name="connsiteX1-13" fmla="*/ 4701540 w 5181600"/>
                <a:gd name="connsiteY1-14" fmla="*/ 0 h 746760"/>
                <a:gd name="connsiteX2-15" fmla="*/ 5181600 w 5181600"/>
                <a:gd name="connsiteY2-16" fmla="*/ 746760 h 746760"/>
                <a:gd name="connsiteX3-17" fmla="*/ 0 w 5181600"/>
                <a:gd name="connsiteY3-18" fmla="*/ 746760 h 746760"/>
                <a:gd name="connsiteX4-19" fmla="*/ 472440 w 5181600"/>
                <a:gd name="connsiteY4-20" fmla="*/ 15240 h 7467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5181600" h="746760">
                  <a:moveTo>
                    <a:pt x="472440" y="15240"/>
                  </a:moveTo>
                  <a:lnTo>
                    <a:pt x="4701540" y="0"/>
                  </a:lnTo>
                  <a:lnTo>
                    <a:pt x="5181600" y="746760"/>
                  </a:lnTo>
                  <a:lnTo>
                    <a:pt x="0" y="746760"/>
                  </a:lnTo>
                  <a:lnTo>
                    <a:pt x="472440" y="1524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rgbClr val="333C4A">
                <a:shade val="50000"/>
              </a:srgbClr>
            </a:lnRef>
            <a:fillRef idx="1">
              <a:srgbClr val="333C4A"/>
            </a:fillRef>
            <a:effectRef idx="0">
              <a:srgbClr val="333C4A"/>
            </a:effectRef>
            <a:fontRef idx="minor">
              <a:sysClr val="window" lastClr="FFFFFF"/>
            </a:fontRef>
          </p:style>
          <p:txBody>
            <a:bodyPr rtlCol="0" anchor="ctr">
              <a:normAutofit/>
            </a:bodyPr>
            <a:lstStyle/>
            <a:p>
              <a:pPr algn="ctr" fontAlgn="base"/>
              <a:endParaRPr lang="zh-CN" altLang="en-US" sz="100" strike="noStrike" baseline="0" noProof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80533" y="6350000"/>
            <a:ext cx="2698751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2022/4/26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917" y="6350000"/>
            <a:ext cx="3958167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0600" y="6350000"/>
            <a:ext cx="2700867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292100" y="304800"/>
            <a:ext cx="11607800" cy="62484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 fontAlgn="base"/>
            <a:endParaRPr lang="zh-CN" altLang="en-US" sz="100" strike="noStrike" baseline="0" noProof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</a:endParaRPr>
          </a:p>
        </p:txBody>
      </p:sp>
      <p:grpSp>
        <p:nvGrpSpPr>
          <p:cNvPr id="22532" name="组合 8"/>
          <p:cNvGrpSpPr/>
          <p:nvPr/>
        </p:nvGrpSpPr>
        <p:grpSpPr>
          <a:xfrm>
            <a:off x="-2116" y="3175"/>
            <a:ext cx="12194116" cy="6854825"/>
            <a:chOff x="-1905" y="3175"/>
            <a:chExt cx="12193270" cy="6854190"/>
          </a:xfrm>
        </p:grpSpPr>
        <p:grpSp>
          <p:nvGrpSpPr>
            <p:cNvPr id="22533" name="组合 13"/>
            <p:cNvGrpSpPr/>
            <p:nvPr userDrawn="1"/>
          </p:nvGrpSpPr>
          <p:grpSpPr>
            <a:xfrm>
              <a:off x="10316845" y="4822825"/>
              <a:ext cx="1874520" cy="2034540"/>
              <a:chOff x="16247" y="7595"/>
              <a:chExt cx="2952" cy="3204"/>
            </a:xfrm>
          </p:grpSpPr>
          <p:sp>
            <p:nvSpPr>
              <p:cNvPr id="15" name="直角三角形 14"/>
              <p:cNvSpPr/>
              <p:nvPr>
                <p:custDataLst>
                  <p:tags r:id="rId8"/>
                </p:custDataLst>
              </p:nvPr>
            </p:nvSpPr>
            <p:spPr>
              <a:xfrm rot="16200000">
                <a:off x="16192" y="7792"/>
                <a:ext cx="3205" cy="2767"/>
              </a:xfrm>
              <a:prstGeom prst="rtTriangl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rgbClr val="445468">
                  <a:shade val="50000"/>
                </a:srgbClr>
              </a:lnRef>
              <a:fillRef idx="1">
                <a:srgbClr val="445468"/>
              </a:fillRef>
              <a:effectRef idx="0">
                <a:srgbClr val="445468"/>
              </a:effectRef>
              <a:fontRef idx="minor">
                <a:sysClr val="window" lastClr="FFFFFF"/>
              </a:fontRef>
            </p:style>
            <p:txBody>
              <a:bodyPr rtlCol="0" anchor="ctr">
                <a:normAutofit/>
              </a:bodyPr>
              <a:lstStyle/>
              <a:p>
                <a:pPr algn="ctr" fontAlgn="base"/>
                <a:endParaRPr lang="zh-CN" altLang="en-US" sz="100" strike="noStrike" baseline="0" noProof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" name="直角三角形 15"/>
              <p:cNvSpPr/>
              <p:nvPr>
                <p:custDataLst>
                  <p:tags r:id="rId9"/>
                </p:custDataLst>
              </p:nvPr>
            </p:nvSpPr>
            <p:spPr>
              <a:xfrm rot="16200000">
                <a:off x="16488" y="8085"/>
                <a:ext cx="2427" cy="2953"/>
              </a:xfrm>
              <a:prstGeom prst="rtTriangl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rgbClr val="445468">
                  <a:shade val="50000"/>
                </a:srgbClr>
              </a:lnRef>
              <a:fillRef idx="1">
                <a:srgbClr val="445468"/>
              </a:fillRef>
              <a:effectRef idx="0">
                <a:srgbClr val="445468"/>
              </a:effectRef>
              <a:fontRef idx="minor">
                <a:sysClr val="window" lastClr="FFFFFF"/>
              </a:fontRef>
            </p:style>
            <p:txBody>
              <a:bodyPr rtlCol="0" anchor="ctr">
                <a:normAutofit/>
              </a:bodyPr>
              <a:lstStyle/>
              <a:p>
                <a:pPr algn="ctr" fontAlgn="base"/>
                <a:endParaRPr lang="zh-CN" altLang="en-US" sz="100" strike="noStrike" baseline="0" noProof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" name="直角三角形 16"/>
              <p:cNvSpPr/>
              <p:nvPr>
                <p:custDataLst>
                  <p:tags r:id="rId10"/>
                </p:custDataLst>
              </p:nvPr>
            </p:nvSpPr>
            <p:spPr>
              <a:xfrm rot="16200000">
                <a:off x="17009" y="8606"/>
                <a:ext cx="1392" cy="2953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rgbClr val="445468">
                  <a:shade val="50000"/>
                </a:srgbClr>
              </a:lnRef>
              <a:fillRef idx="1">
                <a:srgbClr val="445468"/>
              </a:fillRef>
              <a:effectRef idx="0">
                <a:srgbClr val="445468"/>
              </a:effectRef>
              <a:fontRef idx="minor">
                <a:sysClr val="window" lastClr="FFFFFF"/>
              </a:fontRef>
            </p:style>
            <p:txBody>
              <a:bodyPr rtlCol="0" anchor="ctr">
                <a:normAutofit/>
              </a:bodyPr>
              <a:lstStyle/>
              <a:p>
                <a:pPr algn="ctr" fontAlgn="base"/>
                <a:endParaRPr lang="zh-CN" altLang="en-US" sz="100" strike="noStrike" baseline="0" noProof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22537" name="组合 17"/>
            <p:cNvGrpSpPr/>
            <p:nvPr userDrawn="1"/>
          </p:nvGrpSpPr>
          <p:grpSpPr>
            <a:xfrm rot="10800000">
              <a:off x="-1905" y="3175"/>
              <a:ext cx="1874520" cy="2034540"/>
              <a:chOff x="16247" y="7595"/>
              <a:chExt cx="2952" cy="3204"/>
            </a:xfrm>
          </p:grpSpPr>
          <p:sp>
            <p:nvSpPr>
              <p:cNvPr id="19" name="直角三角形 18"/>
              <p:cNvSpPr/>
              <p:nvPr>
                <p:custDataLst>
                  <p:tags r:id="rId5"/>
                </p:custDataLst>
              </p:nvPr>
            </p:nvSpPr>
            <p:spPr>
              <a:xfrm rot="16200000">
                <a:off x="16192" y="7792"/>
                <a:ext cx="3205" cy="2767"/>
              </a:xfrm>
              <a:prstGeom prst="rtTriangl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rgbClr val="445468">
                  <a:shade val="50000"/>
                </a:srgbClr>
              </a:lnRef>
              <a:fillRef idx="1">
                <a:srgbClr val="445468"/>
              </a:fillRef>
              <a:effectRef idx="0">
                <a:srgbClr val="445468"/>
              </a:effectRef>
              <a:fontRef idx="minor">
                <a:sysClr val="window" lastClr="FFFFFF"/>
              </a:fontRef>
            </p:style>
            <p:txBody>
              <a:bodyPr rtlCol="0" anchor="ctr">
                <a:normAutofit/>
              </a:bodyPr>
              <a:lstStyle/>
              <a:p>
                <a:pPr algn="ctr" fontAlgn="base"/>
                <a:endParaRPr lang="zh-CN" altLang="en-US" sz="100" strike="noStrike" baseline="0" noProof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0" name="直角三角形 19"/>
              <p:cNvSpPr/>
              <p:nvPr>
                <p:custDataLst>
                  <p:tags r:id="rId6"/>
                </p:custDataLst>
              </p:nvPr>
            </p:nvSpPr>
            <p:spPr>
              <a:xfrm rot="16200000">
                <a:off x="16488" y="8085"/>
                <a:ext cx="2427" cy="2953"/>
              </a:xfrm>
              <a:prstGeom prst="rtTriangl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rgbClr val="445468">
                  <a:shade val="50000"/>
                </a:srgbClr>
              </a:lnRef>
              <a:fillRef idx="1">
                <a:srgbClr val="445468"/>
              </a:fillRef>
              <a:effectRef idx="0">
                <a:srgbClr val="445468"/>
              </a:effectRef>
              <a:fontRef idx="minor">
                <a:sysClr val="window" lastClr="FFFFFF"/>
              </a:fontRef>
            </p:style>
            <p:txBody>
              <a:bodyPr rtlCol="0" anchor="ctr">
                <a:normAutofit/>
              </a:bodyPr>
              <a:lstStyle/>
              <a:p>
                <a:pPr algn="ctr" fontAlgn="base"/>
                <a:endParaRPr lang="zh-CN" altLang="en-US" sz="100" strike="noStrike" baseline="0" noProof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1" name="直角三角形 20"/>
              <p:cNvSpPr/>
              <p:nvPr>
                <p:custDataLst>
                  <p:tags r:id="rId7"/>
                </p:custDataLst>
              </p:nvPr>
            </p:nvSpPr>
            <p:spPr>
              <a:xfrm rot="16200000">
                <a:off x="17009" y="8606"/>
                <a:ext cx="1392" cy="2953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rgbClr val="445468">
                  <a:shade val="50000"/>
                </a:srgbClr>
              </a:lnRef>
              <a:fillRef idx="1">
                <a:srgbClr val="445468"/>
              </a:fillRef>
              <a:effectRef idx="0">
                <a:srgbClr val="445468"/>
              </a:effectRef>
              <a:fontRef idx="minor">
                <a:sysClr val="window" lastClr="FFFFFF"/>
              </a:fontRef>
            </p:style>
            <p:txBody>
              <a:bodyPr rtlCol="0" anchor="ctr">
                <a:normAutofit/>
              </a:bodyPr>
              <a:lstStyle/>
              <a:p>
                <a:pPr algn="ctr" fontAlgn="base"/>
                <a:endParaRPr lang="zh-CN" altLang="en-US" sz="100" strike="noStrike" baseline="0" noProof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</p:grpSp>
      </p:grp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281600" y="1249200"/>
            <a:ext cx="9626400" cy="723600"/>
          </a:xfrm>
        </p:spPr>
        <p:txBody>
          <a:bodyPr anchor="ctr">
            <a:normAutofit/>
          </a:bodyPr>
          <a:lstStyle>
            <a:lvl1pPr>
              <a:defRPr sz="24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1281113" y="2163600"/>
            <a:ext cx="9626600" cy="34452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80533" y="6350000"/>
            <a:ext cx="2698751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2022/4/26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917" y="6350000"/>
            <a:ext cx="3958167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600" y="6350000"/>
            <a:ext cx="2700867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5" name="组合 9"/>
          <p:cNvGrpSpPr/>
          <p:nvPr/>
        </p:nvGrpSpPr>
        <p:grpSpPr>
          <a:xfrm>
            <a:off x="11209867" y="-6350"/>
            <a:ext cx="982133" cy="6864350"/>
            <a:chOff x="11209020" y="-6348"/>
            <a:chExt cx="982980" cy="6864348"/>
          </a:xfrm>
        </p:grpSpPr>
        <p:grpSp>
          <p:nvGrpSpPr>
            <p:cNvPr id="23556" name="组合 14"/>
            <p:cNvGrpSpPr/>
            <p:nvPr userDrawn="1"/>
          </p:nvGrpSpPr>
          <p:grpSpPr>
            <a:xfrm>
              <a:off x="11209020" y="5718810"/>
              <a:ext cx="982980" cy="1139190"/>
              <a:chOff x="11209020" y="5718810"/>
              <a:chExt cx="982980" cy="1139190"/>
            </a:xfrm>
          </p:grpSpPr>
          <p:sp>
            <p:nvSpPr>
              <p:cNvPr id="16" name="直角三角形 15"/>
              <p:cNvSpPr/>
              <p:nvPr>
                <p:custDataLst>
                  <p:tags r:id="rId8"/>
                </p:custDataLst>
              </p:nvPr>
            </p:nvSpPr>
            <p:spPr>
              <a:xfrm rot="16200000">
                <a:off x="11130915" y="5796915"/>
                <a:ext cx="1139190" cy="982980"/>
              </a:xfrm>
              <a:prstGeom prst="rtTriangle">
                <a:avLst/>
              </a:prstGeom>
              <a:solidFill>
                <a:srgbClr val="EFEFF0"/>
              </a:solidFill>
              <a:ln>
                <a:noFill/>
              </a:ln>
            </p:spPr>
            <p:style>
              <a:lnRef idx="2">
                <a:srgbClr val="445468">
                  <a:shade val="50000"/>
                </a:srgbClr>
              </a:lnRef>
              <a:fillRef idx="1">
                <a:srgbClr val="445468"/>
              </a:fillRef>
              <a:effectRef idx="0">
                <a:srgbClr val="445468"/>
              </a:effectRef>
              <a:fontRef idx="minor">
                <a:sysClr val="window" lastClr="FFFFFF"/>
              </a:fontRef>
            </p:style>
            <p:txBody>
              <a:bodyPr rtlCol="0" anchor="ctr">
                <a:normAutofit/>
              </a:bodyPr>
              <a:lstStyle/>
              <a:p>
                <a:pPr algn="ctr" fontAlgn="base"/>
                <a:endParaRPr lang="zh-CN" altLang="en-US" sz="100" strike="noStrike" baseline="0" noProof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" name="直角三角形 16"/>
              <p:cNvSpPr/>
              <p:nvPr>
                <p:custDataLst>
                  <p:tags r:id="rId9"/>
                </p:custDataLst>
              </p:nvPr>
            </p:nvSpPr>
            <p:spPr>
              <a:xfrm rot="16200000">
                <a:off x="11449556" y="6114650"/>
                <a:ext cx="669915" cy="814936"/>
              </a:xfrm>
              <a:prstGeom prst="rtTriangle">
                <a:avLst/>
              </a:prstGeom>
              <a:solidFill>
                <a:srgbClr val="18497E"/>
              </a:solidFill>
              <a:ln>
                <a:noFill/>
              </a:ln>
            </p:spPr>
            <p:style>
              <a:lnRef idx="2">
                <a:srgbClr val="445468">
                  <a:shade val="50000"/>
                </a:srgbClr>
              </a:lnRef>
              <a:fillRef idx="1">
                <a:srgbClr val="445468"/>
              </a:fillRef>
              <a:effectRef idx="0">
                <a:srgbClr val="445468"/>
              </a:effectRef>
              <a:fontRef idx="minor">
                <a:sysClr val="window" lastClr="FFFFFF"/>
              </a:fontRef>
            </p:style>
            <p:txBody>
              <a:bodyPr rtlCol="0" anchor="ctr">
                <a:normAutofit/>
              </a:bodyPr>
              <a:lstStyle/>
              <a:p>
                <a:pPr algn="ctr" fontAlgn="base"/>
                <a:endParaRPr lang="zh-CN" altLang="en-US" sz="100" strike="noStrike" baseline="0" noProof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8" name="直角三角形 17"/>
              <p:cNvSpPr/>
              <p:nvPr>
                <p:custDataLst>
                  <p:tags r:id="rId10"/>
                </p:custDataLst>
              </p:nvPr>
            </p:nvSpPr>
            <p:spPr>
              <a:xfrm rot="16200000">
                <a:off x="11592370" y="6257464"/>
                <a:ext cx="384324" cy="814936"/>
              </a:xfrm>
              <a:prstGeom prst="rtTriangle">
                <a:avLst/>
              </a:prstGeom>
              <a:solidFill>
                <a:srgbClr val="277EB1"/>
              </a:solidFill>
              <a:ln>
                <a:noFill/>
              </a:ln>
            </p:spPr>
            <p:style>
              <a:lnRef idx="2">
                <a:srgbClr val="445468">
                  <a:shade val="50000"/>
                </a:srgbClr>
              </a:lnRef>
              <a:fillRef idx="1">
                <a:srgbClr val="445468"/>
              </a:fillRef>
              <a:effectRef idx="0">
                <a:srgbClr val="445468"/>
              </a:effectRef>
              <a:fontRef idx="minor">
                <a:sysClr val="window" lastClr="FFFFFF"/>
              </a:fontRef>
            </p:style>
            <p:txBody>
              <a:bodyPr rtlCol="0" anchor="ctr">
                <a:normAutofit/>
              </a:bodyPr>
              <a:lstStyle/>
              <a:p>
                <a:pPr algn="ctr" fontAlgn="base"/>
                <a:endParaRPr lang="zh-CN" altLang="en-US" sz="100" strike="noStrike" baseline="0" noProof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23560" name="组合 18"/>
            <p:cNvGrpSpPr/>
            <p:nvPr userDrawn="1"/>
          </p:nvGrpSpPr>
          <p:grpSpPr>
            <a:xfrm>
              <a:off x="11377062" y="-6348"/>
              <a:ext cx="814938" cy="944394"/>
              <a:chOff x="11377062" y="-6348"/>
              <a:chExt cx="814938" cy="944394"/>
            </a:xfrm>
          </p:grpSpPr>
          <p:sp>
            <p:nvSpPr>
              <p:cNvPr id="20" name="直角三角形 19"/>
              <p:cNvSpPr/>
              <p:nvPr>
                <p:custDataLst>
                  <p:tags r:id="rId5"/>
                </p:custDataLst>
              </p:nvPr>
            </p:nvSpPr>
            <p:spPr>
              <a:xfrm rot="16200000" flipH="1">
                <a:off x="11312316" y="58362"/>
                <a:ext cx="944394" cy="814937"/>
              </a:xfrm>
              <a:prstGeom prst="rtTriangle">
                <a:avLst/>
              </a:prstGeom>
              <a:solidFill>
                <a:srgbClr val="EFEFF0"/>
              </a:solidFill>
              <a:ln>
                <a:noFill/>
              </a:ln>
            </p:spPr>
            <p:style>
              <a:lnRef idx="2">
                <a:srgbClr val="445468">
                  <a:shade val="50000"/>
                </a:srgbClr>
              </a:lnRef>
              <a:fillRef idx="1">
                <a:srgbClr val="445468"/>
              </a:fillRef>
              <a:effectRef idx="0">
                <a:srgbClr val="445468"/>
              </a:effectRef>
              <a:fontRef idx="minor">
                <a:sysClr val="window" lastClr="FFFFFF"/>
              </a:fontRef>
            </p:style>
            <p:txBody>
              <a:bodyPr rtlCol="0" anchor="ctr">
                <a:normAutofit/>
              </a:bodyPr>
              <a:lstStyle/>
              <a:p>
                <a:pPr algn="ctr" fontAlgn="base"/>
                <a:endParaRPr lang="zh-CN" altLang="en-US" sz="100" strike="noStrike" baseline="0" noProof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1" name="直角三角形 20"/>
              <p:cNvSpPr/>
              <p:nvPr>
                <p:custDataLst>
                  <p:tags r:id="rId6"/>
                </p:custDataLst>
              </p:nvPr>
            </p:nvSpPr>
            <p:spPr>
              <a:xfrm rot="16200000" flipH="1">
                <a:off x="11576489" y="-65705"/>
                <a:ext cx="555363" cy="675620"/>
              </a:xfrm>
              <a:prstGeom prst="rtTriangle">
                <a:avLst/>
              </a:prstGeom>
              <a:solidFill>
                <a:srgbClr val="18497E"/>
              </a:solidFill>
              <a:ln>
                <a:noFill/>
              </a:ln>
            </p:spPr>
            <p:style>
              <a:lnRef idx="2">
                <a:srgbClr val="445468">
                  <a:shade val="50000"/>
                </a:srgbClr>
              </a:lnRef>
              <a:fillRef idx="1">
                <a:srgbClr val="445468"/>
              </a:fillRef>
              <a:effectRef idx="0">
                <a:srgbClr val="445468"/>
              </a:effectRef>
              <a:fontRef idx="minor">
                <a:sysClr val="window" lastClr="FFFFFF"/>
              </a:fontRef>
            </p:style>
            <p:txBody>
              <a:bodyPr rtlCol="0" anchor="ctr">
                <a:normAutofit/>
              </a:bodyPr>
              <a:lstStyle/>
              <a:p>
                <a:pPr algn="ctr" fontAlgn="base"/>
                <a:endParaRPr lang="zh-CN" altLang="en-US" sz="100" strike="noStrike" baseline="0" noProof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2" name="直角三角形 21"/>
              <p:cNvSpPr/>
              <p:nvPr>
                <p:custDataLst>
                  <p:tags r:id="rId7"/>
                </p:custDataLst>
              </p:nvPr>
            </p:nvSpPr>
            <p:spPr>
              <a:xfrm rot="16200000" flipH="1">
                <a:off x="11694868" y="-184083"/>
                <a:ext cx="318607" cy="675620"/>
              </a:xfrm>
              <a:prstGeom prst="rtTriangle">
                <a:avLst/>
              </a:prstGeom>
              <a:solidFill>
                <a:srgbClr val="277EB1"/>
              </a:solidFill>
              <a:ln>
                <a:noFill/>
              </a:ln>
            </p:spPr>
            <p:style>
              <a:lnRef idx="2">
                <a:srgbClr val="445468">
                  <a:shade val="50000"/>
                </a:srgbClr>
              </a:lnRef>
              <a:fillRef idx="1">
                <a:srgbClr val="445468"/>
              </a:fillRef>
              <a:effectRef idx="0">
                <a:srgbClr val="445468"/>
              </a:effectRef>
              <a:fontRef idx="minor">
                <a:sysClr val="window" lastClr="FFFFFF"/>
              </a:fontRef>
            </p:style>
            <p:txBody>
              <a:bodyPr rtlCol="0" anchor="ctr">
                <a:normAutofit/>
              </a:bodyPr>
              <a:lstStyle/>
              <a:p>
                <a:pPr algn="ctr" fontAlgn="base"/>
                <a:endParaRPr lang="zh-CN" altLang="en-US" sz="100" strike="noStrike" baseline="0" noProof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</p:grpSp>
      </p:grpSp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0" y="0"/>
            <a:ext cx="4823884" cy="6865938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lvl="0" algn="ctr" fontAlgn="base"/>
            <a:endParaRPr lang="en-US" altLang="zh-CN" sz="100" strike="noStrike" baseline="0" noProof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583200" y="770400"/>
            <a:ext cx="3960000" cy="882000"/>
          </a:xfrm>
        </p:spPr>
        <p:txBody>
          <a:bodyPr anchor="ctr">
            <a:normAutofit/>
          </a:bodyPr>
          <a:lstStyle>
            <a:lvl1pPr>
              <a:defRPr sz="27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586800" y="1764000"/>
            <a:ext cx="3956400" cy="40932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</p:nvPr>
        </p:nvSpPr>
        <p:spPr>
          <a:xfrm>
            <a:off x="5101200" y="769938"/>
            <a:ext cx="6480000" cy="5087937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80533" y="6350000"/>
            <a:ext cx="2698751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2022/4/26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917" y="6350000"/>
            <a:ext cx="3958167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600" y="6350000"/>
            <a:ext cx="2700867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9" name="组合 15"/>
          <p:cNvGrpSpPr/>
          <p:nvPr/>
        </p:nvGrpSpPr>
        <p:grpSpPr>
          <a:xfrm>
            <a:off x="0" y="6575425"/>
            <a:ext cx="12192000" cy="282575"/>
            <a:chOff x="0" y="5838825"/>
            <a:chExt cx="12192000" cy="1019175"/>
          </a:xfrm>
        </p:grpSpPr>
        <p:sp>
          <p:nvSpPr>
            <p:cNvPr id="17" name="矩形 16"/>
            <p:cNvSpPr/>
            <p:nvPr>
              <p:custDataLst>
                <p:tags r:id="rId5"/>
              </p:custDataLst>
            </p:nvPr>
          </p:nvSpPr>
          <p:spPr>
            <a:xfrm flipV="1">
              <a:off x="0" y="5958840"/>
              <a:ext cx="12192000" cy="175260"/>
            </a:xfrm>
            <a:prstGeom prst="rect">
              <a:avLst/>
            </a:prstGeom>
            <a:solidFill>
              <a:srgbClr val="333C4A">
                <a:alpha val="9000"/>
              </a:srgbClr>
            </a:solidFill>
            <a:ln>
              <a:noFill/>
            </a:ln>
          </p:spPr>
          <p:style>
            <a:lnRef idx="2">
              <a:srgbClr val="333C4A">
                <a:shade val="50000"/>
              </a:srgbClr>
            </a:lnRef>
            <a:fillRef idx="1">
              <a:srgbClr val="333C4A"/>
            </a:fillRef>
            <a:effectRef idx="0">
              <a:srgbClr val="333C4A"/>
            </a:effectRef>
            <a:fontRef idx="minor">
              <a:sysClr val="window" lastClr="FFFFFF"/>
            </a:fontRef>
          </p:style>
          <p:txBody>
            <a:bodyPr wrap="square" rtlCol="0" anchor="ctr">
              <a:normAutofit fontScale="25000" lnSpcReduction="20000"/>
            </a:bodyPr>
            <a:lstStyle/>
            <a:p>
              <a:pPr algn="ctr" fontAlgn="base"/>
              <a:endParaRPr lang="zh-CN" altLang="en-US" sz="100" strike="noStrike" baseline="0" noProof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0" y="6134100"/>
              <a:ext cx="12192000" cy="7239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rgbClr val="333C4A">
                <a:shade val="50000"/>
              </a:srgbClr>
            </a:lnRef>
            <a:fillRef idx="1">
              <a:srgbClr val="333C4A"/>
            </a:fillRef>
            <a:effectRef idx="0">
              <a:srgbClr val="333C4A"/>
            </a:effectRef>
            <a:fontRef idx="minor">
              <a:sysClr val="window" lastClr="FFFFFF"/>
            </a:fontRef>
          </p:style>
          <p:txBody>
            <a:bodyPr wrap="square" rtlCol="0" anchor="ctr">
              <a:normAutofit/>
            </a:bodyPr>
            <a:lstStyle/>
            <a:p>
              <a:pPr algn="ctr" fontAlgn="base"/>
              <a:endParaRPr lang="zh-CN" altLang="en-US" sz="100" strike="noStrike" baseline="0" noProof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9" name="矩形 3"/>
            <p:cNvSpPr/>
            <p:nvPr>
              <p:custDataLst>
                <p:tags r:id="rId7"/>
              </p:custDataLst>
            </p:nvPr>
          </p:nvSpPr>
          <p:spPr>
            <a:xfrm>
              <a:off x="3505200" y="5838825"/>
              <a:ext cx="5181600" cy="590550"/>
            </a:xfrm>
            <a:custGeom>
              <a:avLst/>
              <a:gdLst>
                <a:gd name="connsiteX0" fmla="*/ 0 w 5181600"/>
                <a:gd name="connsiteY0" fmla="*/ 0 h 723900"/>
                <a:gd name="connsiteX1" fmla="*/ 5181600 w 5181600"/>
                <a:gd name="connsiteY1" fmla="*/ 0 h 723900"/>
                <a:gd name="connsiteX2" fmla="*/ 5181600 w 5181600"/>
                <a:gd name="connsiteY2" fmla="*/ 723900 h 723900"/>
                <a:gd name="connsiteX3" fmla="*/ 0 w 5181600"/>
                <a:gd name="connsiteY3" fmla="*/ 723900 h 723900"/>
                <a:gd name="connsiteX4" fmla="*/ 0 w 5181600"/>
                <a:gd name="connsiteY4" fmla="*/ 0 h 723900"/>
                <a:gd name="connsiteX0-1" fmla="*/ 472440 w 5181600"/>
                <a:gd name="connsiteY0-2" fmla="*/ 0 h 731520"/>
                <a:gd name="connsiteX1-3" fmla="*/ 5181600 w 5181600"/>
                <a:gd name="connsiteY1-4" fmla="*/ 7620 h 731520"/>
                <a:gd name="connsiteX2-5" fmla="*/ 5181600 w 5181600"/>
                <a:gd name="connsiteY2-6" fmla="*/ 731520 h 731520"/>
                <a:gd name="connsiteX3-7" fmla="*/ 0 w 5181600"/>
                <a:gd name="connsiteY3-8" fmla="*/ 731520 h 731520"/>
                <a:gd name="connsiteX4-9" fmla="*/ 472440 w 5181600"/>
                <a:gd name="connsiteY4-10" fmla="*/ 0 h 731520"/>
                <a:gd name="connsiteX0-11" fmla="*/ 472440 w 5181600"/>
                <a:gd name="connsiteY0-12" fmla="*/ 15240 h 746760"/>
                <a:gd name="connsiteX1-13" fmla="*/ 4701540 w 5181600"/>
                <a:gd name="connsiteY1-14" fmla="*/ 0 h 746760"/>
                <a:gd name="connsiteX2-15" fmla="*/ 5181600 w 5181600"/>
                <a:gd name="connsiteY2-16" fmla="*/ 746760 h 746760"/>
                <a:gd name="connsiteX3-17" fmla="*/ 0 w 5181600"/>
                <a:gd name="connsiteY3-18" fmla="*/ 746760 h 746760"/>
                <a:gd name="connsiteX4-19" fmla="*/ 472440 w 5181600"/>
                <a:gd name="connsiteY4-20" fmla="*/ 15240 h 7467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5181600" h="746760">
                  <a:moveTo>
                    <a:pt x="472440" y="15240"/>
                  </a:moveTo>
                  <a:lnTo>
                    <a:pt x="4701540" y="0"/>
                  </a:lnTo>
                  <a:lnTo>
                    <a:pt x="5181600" y="746760"/>
                  </a:lnTo>
                  <a:lnTo>
                    <a:pt x="0" y="746760"/>
                  </a:lnTo>
                  <a:lnTo>
                    <a:pt x="472440" y="1524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rgbClr val="333C4A">
                <a:shade val="50000"/>
              </a:srgbClr>
            </a:lnRef>
            <a:fillRef idx="1">
              <a:srgbClr val="333C4A"/>
            </a:fillRef>
            <a:effectRef idx="0">
              <a:srgbClr val="333C4A"/>
            </a:effectRef>
            <a:fontRef idx="minor">
              <a:sysClr val="window" lastClr="FFFFFF"/>
            </a:fontRef>
          </p:style>
          <p:txBody>
            <a:bodyPr wrap="square" rtlCol="0" anchor="ctr">
              <a:normAutofit/>
            </a:bodyPr>
            <a:lstStyle/>
            <a:p>
              <a:pPr algn="ctr" fontAlgn="base"/>
              <a:endParaRPr lang="zh-CN" altLang="en-US" sz="100" strike="noStrike" baseline="0" noProof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0" name="矩形 9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266382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lvl="0" algn="ctr" fontAlgn="base"/>
            <a:endParaRPr lang="en-US" altLang="zh-CN" sz="100" strike="noStrike" baseline="0" noProof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000" y="781200"/>
            <a:ext cx="10976400" cy="626400"/>
          </a:xfrm>
        </p:spPr>
        <p:txBody>
          <a:bodyPr wrap="square" anchor="ctr">
            <a:normAutofit/>
          </a:bodyPr>
          <a:lstStyle>
            <a:lvl1pPr algn="ctr">
              <a:defRPr sz="27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612000" y="1659600"/>
            <a:ext cx="10975975" cy="828000"/>
          </a:xfrm>
        </p:spPr>
        <p:txBody>
          <a:bodyPr wrap="square">
            <a:normAutofit/>
          </a:bodyPr>
          <a:lstStyle>
            <a:lvl1pPr algn="ctr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</p:nvPr>
        </p:nvSpPr>
        <p:spPr>
          <a:xfrm>
            <a:off x="612775" y="2808000"/>
            <a:ext cx="10965600" cy="34308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80533" y="6350000"/>
            <a:ext cx="2698751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2022/4/26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917" y="6350000"/>
            <a:ext cx="3958167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600" y="6350000"/>
            <a:ext cx="2700867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955"/>
            <a:ext cx="10972800" cy="1143000"/>
          </a:xfrm>
          <a:prstGeom prst="rect">
            <a:avLst/>
          </a:prstGeo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3" name="组合 15"/>
          <p:cNvGrpSpPr/>
          <p:nvPr/>
        </p:nvGrpSpPr>
        <p:grpSpPr>
          <a:xfrm rot="10800000">
            <a:off x="0" y="0"/>
            <a:ext cx="12192000" cy="282575"/>
            <a:chOff x="0" y="5838825"/>
            <a:chExt cx="12192000" cy="1019175"/>
          </a:xfrm>
        </p:grpSpPr>
        <p:sp>
          <p:nvSpPr>
            <p:cNvPr id="17" name="矩形 16"/>
            <p:cNvSpPr/>
            <p:nvPr>
              <p:custDataLst>
                <p:tags r:id="rId5"/>
              </p:custDataLst>
            </p:nvPr>
          </p:nvSpPr>
          <p:spPr>
            <a:xfrm flipV="1">
              <a:off x="0" y="5958840"/>
              <a:ext cx="12192000" cy="175260"/>
            </a:xfrm>
            <a:prstGeom prst="rect">
              <a:avLst/>
            </a:prstGeom>
            <a:solidFill>
              <a:srgbClr val="333C4A">
                <a:alpha val="9000"/>
              </a:srgbClr>
            </a:solidFill>
            <a:ln>
              <a:noFill/>
            </a:ln>
          </p:spPr>
          <p:style>
            <a:lnRef idx="2">
              <a:srgbClr val="333C4A">
                <a:shade val="50000"/>
              </a:srgbClr>
            </a:lnRef>
            <a:fillRef idx="1">
              <a:srgbClr val="333C4A"/>
            </a:fillRef>
            <a:effectRef idx="0">
              <a:srgbClr val="333C4A"/>
            </a:effectRef>
            <a:fontRef idx="minor">
              <a:sysClr val="window" lastClr="FFFFFF"/>
            </a:fontRef>
          </p:style>
          <p:txBody>
            <a:bodyPr rtlCol="0" anchor="ctr">
              <a:normAutofit fontScale="25000" lnSpcReduction="20000"/>
            </a:bodyPr>
            <a:lstStyle/>
            <a:p>
              <a:pPr algn="ctr" fontAlgn="base"/>
              <a:endParaRPr lang="zh-CN" altLang="en-US" sz="100" strike="noStrike" baseline="0" noProof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0" y="6134100"/>
              <a:ext cx="12192000" cy="7239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rgbClr val="333C4A">
                <a:shade val="50000"/>
              </a:srgbClr>
            </a:lnRef>
            <a:fillRef idx="1">
              <a:srgbClr val="333C4A"/>
            </a:fillRef>
            <a:effectRef idx="0">
              <a:srgbClr val="333C4A"/>
            </a:effectRef>
            <a:fontRef idx="minor">
              <a:sysClr val="window" lastClr="FFFFFF"/>
            </a:fontRef>
          </p:style>
          <p:txBody>
            <a:bodyPr rtlCol="0" anchor="ctr">
              <a:normAutofit/>
            </a:bodyPr>
            <a:lstStyle/>
            <a:p>
              <a:pPr algn="ctr" fontAlgn="base"/>
              <a:endParaRPr lang="zh-CN" altLang="en-US" sz="100" strike="noStrike" baseline="0" noProof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9" name="矩形 3"/>
            <p:cNvSpPr/>
            <p:nvPr>
              <p:custDataLst>
                <p:tags r:id="rId7"/>
              </p:custDataLst>
            </p:nvPr>
          </p:nvSpPr>
          <p:spPr>
            <a:xfrm>
              <a:off x="3505200" y="5838825"/>
              <a:ext cx="5181600" cy="590550"/>
            </a:xfrm>
            <a:custGeom>
              <a:avLst/>
              <a:gdLst>
                <a:gd name="connsiteX0" fmla="*/ 0 w 5181600"/>
                <a:gd name="connsiteY0" fmla="*/ 0 h 723900"/>
                <a:gd name="connsiteX1" fmla="*/ 5181600 w 5181600"/>
                <a:gd name="connsiteY1" fmla="*/ 0 h 723900"/>
                <a:gd name="connsiteX2" fmla="*/ 5181600 w 5181600"/>
                <a:gd name="connsiteY2" fmla="*/ 723900 h 723900"/>
                <a:gd name="connsiteX3" fmla="*/ 0 w 5181600"/>
                <a:gd name="connsiteY3" fmla="*/ 723900 h 723900"/>
                <a:gd name="connsiteX4" fmla="*/ 0 w 5181600"/>
                <a:gd name="connsiteY4" fmla="*/ 0 h 723900"/>
                <a:gd name="connsiteX0-1" fmla="*/ 472440 w 5181600"/>
                <a:gd name="connsiteY0-2" fmla="*/ 0 h 731520"/>
                <a:gd name="connsiteX1-3" fmla="*/ 5181600 w 5181600"/>
                <a:gd name="connsiteY1-4" fmla="*/ 7620 h 731520"/>
                <a:gd name="connsiteX2-5" fmla="*/ 5181600 w 5181600"/>
                <a:gd name="connsiteY2-6" fmla="*/ 731520 h 731520"/>
                <a:gd name="connsiteX3-7" fmla="*/ 0 w 5181600"/>
                <a:gd name="connsiteY3-8" fmla="*/ 731520 h 731520"/>
                <a:gd name="connsiteX4-9" fmla="*/ 472440 w 5181600"/>
                <a:gd name="connsiteY4-10" fmla="*/ 0 h 731520"/>
                <a:gd name="connsiteX0-11" fmla="*/ 472440 w 5181600"/>
                <a:gd name="connsiteY0-12" fmla="*/ 15240 h 746760"/>
                <a:gd name="connsiteX1-13" fmla="*/ 4701540 w 5181600"/>
                <a:gd name="connsiteY1-14" fmla="*/ 0 h 746760"/>
                <a:gd name="connsiteX2-15" fmla="*/ 5181600 w 5181600"/>
                <a:gd name="connsiteY2-16" fmla="*/ 746760 h 746760"/>
                <a:gd name="connsiteX3-17" fmla="*/ 0 w 5181600"/>
                <a:gd name="connsiteY3-18" fmla="*/ 746760 h 746760"/>
                <a:gd name="connsiteX4-19" fmla="*/ 472440 w 5181600"/>
                <a:gd name="connsiteY4-20" fmla="*/ 15240 h 7467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5181600" h="746760">
                  <a:moveTo>
                    <a:pt x="472440" y="15240"/>
                  </a:moveTo>
                  <a:lnTo>
                    <a:pt x="4701540" y="0"/>
                  </a:lnTo>
                  <a:lnTo>
                    <a:pt x="5181600" y="746760"/>
                  </a:lnTo>
                  <a:lnTo>
                    <a:pt x="0" y="746760"/>
                  </a:lnTo>
                  <a:lnTo>
                    <a:pt x="472440" y="1524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rgbClr val="333C4A">
                <a:shade val="50000"/>
              </a:srgbClr>
            </a:lnRef>
            <a:fillRef idx="1">
              <a:srgbClr val="333C4A"/>
            </a:fillRef>
            <a:effectRef idx="0">
              <a:srgbClr val="333C4A"/>
            </a:effectRef>
            <a:fontRef idx="minor">
              <a:sysClr val="window" lastClr="FFFFFF"/>
            </a:fontRef>
          </p:style>
          <p:txBody>
            <a:bodyPr rtlCol="0" anchor="ctr">
              <a:normAutofit/>
            </a:bodyPr>
            <a:lstStyle/>
            <a:p>
              <a:pPr algn="ctr" fontAlgn="base"/>
              <a:endParaRPr lang="zh-CN" altLang="en-US" sz="100" strike="noStrike" baseline="0" noProof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0" y="5029200"/>
            <a:ext cx="12192000" cy="18288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lvl="0" algn="ctr" fontAlgn="base"/>
            <a:endParaRPr lang="en-US" altLang="zh-CN" sz="100" strike="noStrike" baseline="0" noProof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4800" y="669600"/>
            <a:ext cx="10976400" cy="565200"/>
          </a:xfrm>
        </p:spPr>
        <p:txBody>
          <a:bodyPr anchor="ctr">
            <a:normAutofit/>
          </a:bodyPr>
          <a:lstStyle>
            <a:lvl1pPr algn="ctr">
              <a:defRPr sz="24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04837" y="1681200"/>
            <a:ext cx="10990800" cy="32112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</p:nvPr>
        </p:nvSpPr>
        <p:spPr>
          <a:xfrm>
            <a:off x="594000" y="5180400"/>
            <a:ext cx="11001600" cy="10116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80533" y="6350000"/>
            <a:ext cx="2698751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2022/4/26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917" y="6350000"/>
            <a:ext cx="3958167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600" y="6350000"/>
            <a:ext cx="2700867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7" name="组合 17"/>
          <p:cNvGrpSpPr/>
          <p:nvPr/>
        </p:nvGrpSpPr>
        <p:grpSpPr>
          <a:xfrm>
            <a:off x="0" y="6575425"/>
            <a:ext cx="12192000" cy="282575"/>
            <a:chOff x="0" y="5838825"/>
            <a:chExt cx="12192000" cy="1019175"/>
          </a:xfrm>
        </p:grpSpPr>
        <p:sp>
          <p:nvSpPr>
            <p:cNvPr id="19" name="矩形 18"/>
            <p:cNvSpPr/>
            <p:nvPr>
              <p:custDataLst>
                <p:tags r:id="rId5"/>
              </p:custDataLst>
            </p:nvPr>
          </p:nvSpPr>
          <p:spPr>
            <a:xfrm flipV="1">
              <a:off x="0" y="5958840"/>
              <a:ext cx="12192000" cy="175260"/>
            </a:xfrm>
            <a:prstGeom prst="rect">
              <a:avLst/>
            </a:prstGeom>
            <a:solidFill>
              <a:srgbClr val="333C4A">
                <a:alpha val="9000"/>
              </a:srgbClr>
            </a:solidFill>
            <a:ln>
              <a:noFill/>
            </a:ln>
          </p:spPr>
          <p:style>
            <a:lnRef idx="2">
              <a:srgbClr val="333C4A">
                <a:shade val="50000"/>
              </a:srgbClr>
            </a:lnRef>
            <a:fillRef idx="1">
              <a:srgbClr val="333C4A"/>
            </a:fillRef>
            <a:effectRef idx="0">
              <a:srgbClr val="333C4A"/>
            </a:effectRef>
            <a:fontRef idx="minor">
              <a:sysClr val="window" lastClr="FFFFFF"/>
            </a:fontRef>
          </p:style>
          <p:txBody>
            <a:bodyPr rtlCol="0" anchor="ctr">
              <a:normAutofit fontScale="25000" lnSpcReduction="20000"/>
            </a:bodyPr>
            <a:lstStyle/>
            <a:p>
              <a:pPr algn="ctr" fontAlgn="base"/>
              <a:endParaRPr lang="zh-CN" altLang="en-US" sz="100" strike="noStrike" baseline="0" noProof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0" name="矩形 19"/>
            <p:cNvSpPr/>
            <p:nvPr>
              <p:custDataLst>
                <p:tags r:id="rId6"/>
              </p:custDataLst>
            </p:nvPr>
          </p:nvSpPr>
          <p:spPr>
            <a:xfrm>
              <a:off x="0" y="6134100"/>
              <a:ext cx="12192000" cy="7239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rgbClr val="333C4A">
                <a:shade val="50000"/>
              </a:srgbClr>
            </a:lnRef>
            <a:fillRef idx="1">
              <a:srgbClr val="333C4A"/>
            </a:fillRef>
            <a:effectRef idx="0">
              <a:srgbClr val="333C4A"/>
            </a:effectRef>
            <a:fontRef idx="minor">
              <a:sysClr val="window" lastClr="FFFFFF"/>
            </a:fontRef>
          </p:style>
          <p:txBody>
            <a:bodyPr rtlCol="0" anchor="ctr">
              <a:normAutofit/>
            </a:bodyPr>
            <a:lstStyle/>
            <a:p>
              <a:pPr algn="ctr" fontAlgn="base"/>
              <a:endParaRPr lang="zh-CN" altLang="en-US" sz="100" strike="noStrike" baseline="0" noProof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1" name="矩形 3"/>
            <p:cNvSpPr/>
            <p:nvPr>
              <p:custDataLst>
                <p:tags r:id="rId7"/>
              </p:custDataLst>
            </p:nvPr>
          </p:nvSpPr>
          <p:spPr>
            <a:xfrm>
              <a:off x="3505200" y="5838825"/>
              <a:ext cx="5181600" cy="590550"/>
            </a:xfrm>
            <a:custGeom>
              <a:avLst/>
              <a:gdLst>
                <a:gd name="connsiteX0" fmla="*/ 0 w 5181600"/>
                <a:gd name="connsiteY0" fmla="*/ 0 h 723900"/>
                <a:gd name="connsiteX1" fmla="*/ 5181600 w 5181600"/>
                <a:gd name="connsiteY1" fmla="*/ 0 h 723900"/>
                <a:gd name="connsiteX2" fmla="*/ 5181600 w 5181600"/>
                <a:gd name="connsiteY2" fmla="*/ 723900 h 723900"/>
                <a:gd name="connsiteX3" fmla="*/ 0 w 5181600"/>
                <a:gd name="connsiteY3" fmla="*/ 723900 h 723900"/>
                <a:gd name="connsiteX4" fmla="*/ 0 w 5181600"/>
                <a:gd name="connsiteY4" fmla="*/ 0 h 723900"/>
                <a:gd name="connsiteX0-1" fmla="*/ 472440 w 5181600"/>
                <a:gd name="connsiteY0-2" fmla="*/ 0 h 731520"/>
                <a:gd name="connsiteX1-3" fmla="*/ 5181600 w 5181600"/>
                <a:gd name="connsiteY1-4" fmla="*/ 7620 h 731520"/>
                <a:gd name="connsiteX2-5" fmla="*/ 5181600 w 5181600"/>
                <a:gd name="connsiteY2-6" fmla="*/ 731520 h 731520"/>
                <a:gd name="connsiteX3-7" fmla="*/ 0 w 5181600"/>
                <a:gd name="connsiteY3-8" fmla="*/ 731520 h 731520"/>
                <a:gd name="connsiteX4-9" fmla="*/ 472440 w 5181600"/>
                <a:gd name="connsiteY4-10" fmla="*/ 0 h 731520"/>
                <a:gd name="connsiteX0-11" fmla="*/ 472440 w 5181600"/>
                <a:gd name="connsiteY0-12" fmla="*/ 15240 h 746760"/>
                <a:gd name="connsiteX1-13" fmla="*/ 4701540 w 5181600"/>
                <a:gd name="connsiteY1-14" fmla="*/ 0 h 746760"/>
                <a:gd name="connsiteX2-15" fmla="*/ 5181600 w 5181600"/>
                <a:gd name="connsiteY2-16" fmla="*/ 746760 h 746760"/>
                <a:gd name="connsiteX3-17" fmla="*/ 0 w 5181600"/>
                <a:gd name="connsiteY3-18" fmla="*/ 746760 h 746760"/>
                <a:gd name="connsiteX4-19" fmla="*/ 472440 w 5181600"/>
                <a:gd name="connsiteY4-20" fmla="*/ 15240 h 7467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5181600" h="746760">
                  <a:moveTo>
                    <a:pt x="472440" y="15240"/>
                  </a:moveTo>
                  <a:lnTo>
                    <a:pt x="4701540" y="0"/>
                  </a:lnTo>
                  <a:lnTo>
                    <a:pt x="5181600" y="746760"/>
                  </a:lnTo>
                  <a:lnTo>
                    <a:pt x="0" y="746760"/>
                  </a:lnTo>
                  <a:lnTo>
                    <a:pt x="472440" y="1524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rgbClr val="333C4A">
                <a:shade val="50000"/>
              </a:srgbClr>
            </a:lnRef>
            <a:fillRef idx="1">
              <a:srgbClr val="333C4A"/>
            </a:fillRef>
            <a:effectRef idx="0">
              <a:srgbClr val="333C4A"/>
            </a:effectRef>
            <a:fontRef idx="minor">
              <a:sysClr val="window" lastClr="FFFFFF"/>
            </a:fontRef>
          </p:style>
          <p:txBody>
            <a:bodyPr rtlCol="0" anchor="ctr">
              <a:normAutofit/>
            </a:bodyPr>
            <a:lstStyle/>
            <a:p>
              <a:pPr algn="ctr" fontAlgn="base"/>
              <a:endParaRPr lang="zh-CN" altLang="en-US" sz="100" strike="noStrike" baseline="0" noProof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0" name="矩形 9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lvl="0" algn="ctr" fontAlgn="base"/>
            <a:endParaRPr lang="en-US" altLang="zh-CN" sz="100" strike="noStrike" baseline="0" noProof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79600" y="237600"/>
            <a:ext cx="11037600" cy="441964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79600" y="1663200"/>
            <a:ext cx="5342400" cy="28944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</p:nvPr>
        </p:nvSpPr>
        <p:spPr>
          <a:xfrm>
            <a:off x="6242400" y="1663200"/>
            <a:ext cx="5367600" cy="28944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第二级</a:t>
            </a:r>
          </a:p>
          <a:p>
            <a:pPr lvl="2" fontAlgn="auto"/>
            <a:r>
              <a:rPr lang="zh-CN" altLang="en-US" strike="noStrike" noProof="1"/>
              <a:t>第三级</a:t>
            </a:r>
          </a:p>
          <a:p>
            <a:pPr lvl="3" fontAlgn="auto"/>
            <a:r>
              <a:rPr lang="zh-CN" altLang="en-US" strike="noStrike" noProof="1"/>
              <a:t>第四级</a:t>
            </a:r>
          </a:p>
          <a:p>
            <a:pPr lvl="4" fontAlgn="auto"/>
            <a:r>
              <a:rPr lang="zh-CN" altLang="en-US" strike="noStrike" noProof="1"/>
              <a:t>第五级</a:t>
            </a:r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</p:nvPr>
        </p:nvSpPr>
        <p:spPr>
          <a:xfrm>
            <a:off x="572400" y="4816800"/>
            <a:ext cx="5342400" cy="7812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</p:nvPr>
        </p:nvSpPr>
        <p:spPr>
          <a:xfrm>
            <a:off x="6253200" y="4813200"/>
            <a:ext cx="5367600" cy="781200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80533" y="6350000"/>
            <a:ext cx="2698751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2022/4/26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917" y="6350000"/>
            <a:ext cx="3958167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600" y="6350000"/>
            <a:ext cx="2700867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1"/>
            </p:custDataLst>
          </p:nvPr>
        </p:nvSpPr>
        <p:spPr>
          <a:xfrm>
            <a:off x="0" y="958850"/>
            <a:ext cx="12192000" cy="49403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lvl="0" algn="ctr" fontAlgn="base"/>
            <a:endParaRPr lang="en-US" altLang="zh-CN" sz="100" strike="noStrike" baseline="0" noProof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sym typeface="+mn-ea"/>
            </a:endParaRPr>
          </a:p>
        </p:txBody>
      </p:sp>
      <p:grpSp>
        <p:nvGrpSpPr>
          <p:cNvPr id="27652" name="组合 7"/>
          <p:cNvGrpSpPr/>
          <p:nvPr/>
        </p:nvGrpSpPr>
        <p:grpSpPr>
          <a:xfrm>
            <a:off x="0" y="0"/>
            <a:ext cx="12192000" cy="6858000"/>
            <a:chOff x="0" y="0"/>
            <a:chExt cx="12192001" cy="6857999"/>
          </a:xfrm>
        </p:grpSpPr>
        <p:grpSp>
          <p:nvGrpSpPr>
            <p:cNvPr id="27653" name="组合 18"/>
            <p:cNvGrpSpPr/>
            <p:nvPr userDrawn="1"/>
          </p:nvGrpSpPr>
          <p:grpSpPr>
            <a:xfrm>
              <a:off x="0" y="0"/>
              <a:ext cx="2261870" cy="2620645"/>
              <a:chOff x="0" y="0"/>
              <a:chExt cx="2261870" cy="2620645"/>
            </a:xfrm>
          </p:grpSpPr>
          <p:sp>
            <p:nvSpPr>
              <p:cNvPr id="20" name="直角三角形 19"/>
              <p:cNvSpPr/>
              <p:nvPr>
                <p:custDataLst>
                  <p:tags r:id="rId8"/>
                </p:custDataLst>
              </p:nvPr>
            </p:nvSpPr>
            <p:spPr>
              <a:xfrm rot="5400000">
                <a:off x="-179388" y="179388"/>
                <a:ext cx="2620645" cy="2261870"/>
              </a:xfrm>
              <a:prstGeom prst="rtTriangl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rgbClr val="445468">
                  <a:shade val="50000"/>
                </a:srgbClr>
              </a:lnRef>
              <a:fillRef idx="1">
                <a:srgbClr val="445468"/>
              </a:fillRef>
              <a:effectRef idx="0">
                <a:srgbClr val="445468"/>
              </a:effectRef>
              <a:fontRef idx="minor">
                <a:sysClr val="window" lastClr="FFFFFF"/>
              </a:fontRef>
            </p:style>
            <p:txBody>
              <a:bodyPr wrap="square" rtlCol="0" anchor="ctr">
                <a:normAutofit/>
              </a:bodyPr>
              <a:lstStyle/>
              <a:p>
                <a:pPr algn="ctr" fontAlgn="base"/>
                <a:endParaRPr lang="zh-CN" altLang="en-US" sz="100" strike="noStrike" baseline="0" noProof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1" name="直角三角形 20"/>
              <p:cNvSpPr/>
              <p:nvPr>
                <p:custDataLst>
                  <p:tags r:id="rId9"/>
                </p:custDataLst>
              </p:nvPr>
            </p:nvSpPr>
            <p:spPr>
              <a:xfrm rot="5400000">
                <a:off x="167046" y="-164961"/>
                <a:ext cx="1541104" cy="1875195"/>
              </a:xfrm>
              <a:prstGeom prst="rtTriangl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rgbClr val="445468">
                  <a:shade val="50000"/>
                </a:srgbClr>
              </a:lnRef>
              <a:fillRef idx="1">
                <a:srgbClr val="445468"/>
              </a:fillRef>
              <a:effectRef idx="0">
                <a:srgbClr val="445468"/>
              </a:effectRef>
              <a:fontRef idx="minor">
                <a:sysClr val="window" lastClr="FFFFFF"/>
              </a:fontRef>
            </p:style>
            <p:txBody>
              <a:bodyPr wrap="square" rtlCol="0" anchor="ctr">
                <a:normAutofit/>
              </a:bodyPr>
              <a:lstStyle/>
              <a:p>
                <a:pPr algn="ctr" fontAlgn="base"/>
                <a:endParaRPr lang="zh-CN" altLang="en-US" sz="100" strike="noStrike" baseline="0" noProof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2" name="直角三角形 21"/>
              <p:cNvSpPr/>
              <p:nvPr>
                <p:custDataLst>
                  <p:tags r:id="rId10"/>
                </p:custDataLst>
              </p:nvPr>
            </p:nvSpPr>
            <p:spPr>
              <a:xfrm rot="5400000">
                <a:off x="495539" y="-493477"/>
                <a:ext cx="884117" cy="1875195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rgbClr val="445468">
                  <a:shade val="50000"/>
                </a:srgbClr>
              </a:lnRef>
              <a:fillRef idx="1">
                <a:srgbClr val="445468"/>
              </a:fillRef>
              <a:effectRef idx="0">
                <a:srgbClr val="445468"/>
              </a:effectRef>
              <a:fontRef idx="minor">
                <a:sysClr val="window" lastClr="FFFFFF"/>
              </a:fontRef>
            </p:style>
            <p:txBody>
              <a:bodyPr wrap="square" rtlCol="0" anchor="ctr">
                <a:normAutofit/>
              </a:bodyPr>
              <a:lstStyle/>
              <a:p>
                <a:pPr algn="ctr" fontAlgn="base"/>
                <a:endParaRPr lang="zh-CN" altLang="en-US" sz="100" strike="noStrike" baseline="0" noProof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27657" name="组合 22"/>
            <p:cNvGrpSpPr/>
            <p:nvPr userDrawn="1"/>
          </p:nvGrpSpPr>
          <p:grpSpPr>
            <a:xfrm>
              <a:off x="9930131" y="4237354"/>
              <a:ext cx="2261870" cy="2620645"/>
              <a:chOff x="9930131" y="4237354"/>
              <a:chExt cx="2261870" cy="2620645"/>
            </a:xfrm>
          </p:grpSpPr>
          <p:sp>
            <p:nvSpPr>
              <p:cNvPr id="24" name="直角三角形 23"/>
              <p:cNvSpPr/>
              <p:nvPr>
                <p:custDataLst>
                  <p:tags r:id="rId5"/>
                </p:custDataLst>
              </p:nvPr>
            </p:nvSpPr>
            <p:spPr>
              <a:xfrm rot="16200000">
                <a:off x="9750725" y="4416724"/>
                <a:ext cx="2620645" cy="2261870"/>
              </a:xfrm>
              <a:prstGeom prst="rtTriangl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rgbClr val="445468">
                  <a:shade val="50000"/>
                </a:srgbClr>
              </a:lnRef>
              <a:fillRef idx="1">
                <a:srgbClr val="445468"/>
              </a:fillRef>
              <a:effectRef idx="0">
                <a:srgbClr val="445468"/>
              </a:effectRef>
              <a:fontRef idx="minor">
                <a:sysClr val="window" lastClr="FFFFFF"/>
              </a:fontRef>
            </p:style>
            <p:txBody>
              <a:bodyPr wrap="square" rtlCol="0" anchor="ctr">
                <a:normAutofit/>
              </a:bodyPr>
              <a:lstStyle/>
              <a:p>
                <a:pPr algn="ctr" fontAlgn="base"/>
                <a:endParaRPr lang="zh-CN" altLang="en-US" sz="100" strike="noStrike" baseline="0" noProof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5" name="直角三角形 24"/>
              <p:cNvSpPr/>
              <p:nvPr>
                <p:custDataLst>
                  <p:tags r:id="rId6"/>
                </p:custDataLst>
              </p:nvPr>
            </p:nvSpPr>
            <p:spPr>
              <a:xfrm rot="16200000">
                <a:off x="10483832" y="5147749"/>
                <a:ext cx="1541104" cy="1875195"/>
              </a:xfrm>
              <a:prstGeom prst="rtTriangl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rgbClr val="445468">
                  <a:shade val="50000"/>
                </a:srgbClr>
              </a:lnRef>
              <a:fillRef idx="1">
                <a:srgbClr val="445468"/>
              </a:fillRef>
              <a:effectRef idx="0">
                <a:srgbClr val="445468"/>
              </a:effectRef>
              <a:fontRef idx="minor">
                <a:sysClr val="window" lastClr="FFFFFF"/>
              </a:fontRef>
            </p:style>
            <p:txBody>
              <a:bodyPr wrap="square" rtlCol="0" anchor="ctr">
                <a:normAutofit/>
              </a:bodyPr>
              <a:lstStyle/>
              <a:p>
                <a:pPr algn="ctr" fontAlgn="base"/>
                <a:endParaRPr lang="zh-CN" altLang="en-US" sz="100" strike="noStrike" baseline="0" noProof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26" name="直角三角形 25"/>
              <p:cNvSpPr/>
              <p:nvPr>
                <p:custDataLst>
                  <p:tags r:id="rId7"/>
                </p:custDataLst>
              </p:nvPr>
            </p:nvSpPr>
            <p:spPr>
              <a:xfrm rot="16200000">
                <a:off x="10812322" y="5476238"/>
                <a:ext cx="884117" cy="1875195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rgbClr val="445468">
                  <a:shade val="50000"/>
                </a:srgbClr>
              </a:lnRef>
              <a:fillRef idx="1">
                <a:srgbClr val="445468"/>
              </a:fillRef>
              <a:effectRef idx="0">
                <a:srgbClr val="445468"/>
              </a:effectRef>
              <a:fontRef idx="minor">
                <a:sysClr val="window" lastClr="FFFFFF"/>
              </a:fontRef>
            </p:style>
            <p:txBody>
              <a:bodyPr wrap="square" rtlCol="0" anchor="ctr">
                <a:normAutofit/>
              </a:bodyPr>
              <a:lstStyle/>
              <a:p>
                <a:pPr algn="ctr" fontAlgn="base"/>
                <a:endParaRPr lang="zh-CN" altLang="en-US" sz="100" strike="noStrike" baseline="0" noProof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</a:endParaRPr>
              </a:p>
            </p:txBody>
          </p:sp>
        </p:grpSp>
      </p:grp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522800" y="1339200"/>
            <a:ext cx="9144000" cy="2386800"/>
          </a:xfrm>
        </p:spPr>
        <p:txBody>
          <a:bodyPr wrap="square" anchor="b">
            <a:normAutofit/>
          </a:bodyPr>
          <a:lstStyle>
            <a:lvl1pPr algn="ctr">
              <a:defRPr sz="45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1522413" y="3862800"/>
            <a:ext cx="9144000" cy="1656000"/>
          </a:xfrm>
        </p:spPr>
        <p:txBody>
          <a:bodyPr wrap="square">
            <a:normAutofit/>
          </a:bodyPr>
          <a:lstStyle>
            <a:lvl1pPr algn="ctr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80533" y="6350000"/>
            <a:ext cx="2698751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2022/4/26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917" y="6350000"/>
            <a:ext cx="3958167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600" y="6350000"/>
            <a:ext cx="2700867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2022/4/26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032000" y="1122363"/>
            <a:ext cx="12192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032000" y="3602038"/>
            <a:ext cx="12192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2022/4/26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tags" Target="../tags/tag5.xml"/><Relationship Id="rId3" Type="http://schemas.openxmlformats.org/officeDocument/2006/relationships/slideLayout" Target="../slideLayouts/slideLayout47.xml"/><Relationship Id="rId21" Type="http://schemas.openxmlformats.org/officeDocument/2006/relationships/theme" Target="../theme/theme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tags" Target="../tags/tag4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tags" Target="../tags/tag3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tags" Target="../tags/tag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tags" Target="../tags/tag1.xml"/><Relationship Id="rId27" Type="http://schemas.openxmlformats.org/officeDocument/2006/relationships/tags" Target="../tags/tag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矩形 1030"/>
          <p:cNvSpPr/>
          <p:nvPr/>
        </p:nvSpPr>
        <p:spPr>
          <a:xfrm>
            <a:off x="0" y="0"/>
            <a:ext cx="12192000" cy="1412875"/>
          </a:xfrm>
          <a:prstGeom prst="rect">
            <a:avLst/>
          </a:prstGeom>
          <a:gradFill rotWithShape="1">
            <a:gsLst>
              <a:gs pos="0">
                <a:srgbClr val="0066FF"/>
              </a:gs>
              <a:gs pos="100000">
                <a:schemeClr val="bg1"/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/>
          <a:p>
            <a:pPr lvl="0" algn="r"/>
            <a:endParaRPr lang="zh-CN" altLang="zh-CN" sz="2400" dirty="0">
              <a:solidFill>
                <a:srgbClr val="FF6600"/>
              </a:solidFill>
              <a:latin typeface="Arial" panose="020B0604020202020204" pitchFamily="34" charset="0"/>
              <a:ea typeface="汉真广标" pitchFamily="49" charset="-122"/>
            </a:endParaRPr>
          </a:p>
        </p:txBody>
      </p:sp>
      <p:sp>
        <p:nvSpPr>
          <p:cNvPr id="1027" name="矩形 1031"/>
          <p:cNvSpPr/>
          <p:nvPr/>
        </p:nvSpPr>
        <p:spPr>
          <a:xfrm>
            <a:off x="0" y="5661025"/>
            <a:ext cx="12192000" cy="11969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3366FF"/>
              </a:gs>
            </a:gsLst>
            <a:lin ang="5400000" scaled="1"/>
            <a:tileRect/>
          </a:gradFill>
          <a:ln w="9525">
            <a:noFill/>
          </a:ln>
        </p:spPr>
        <p:txBody>
          <a:bodyPr anchor="t"/>
          <a:lstStyle/>
          <a:p>
            <a:pPr lvl="0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1028" name="图片 1034" descr="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27951" y="0"/>
            <a:ext cx="1056216" cy="7762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9" name="图片 1039" descr="b0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771467" y="139700"/>
            <a:ext cx="3420533" cy="409575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矩形 1030"/>
          <p:cNvSpPr/>
          <p:nvPr/>
        </p:nvSpPr>
        <p:spPr>
          <a:xfrm>
            <a:off x="0" y="0"/>
            <a:ext cx="12192000" cy="1412875"/>
          </a:xfrm>
          <a:prstGeom prst="rect">
            <a:avLst/>
          </a:prstGeom>
          <a:gradFill rotWithShape="1">
            <a:gsLst>
              <a:gs pos="0">
                <a:srgbClr val="0066FF"/>
              </a:gs>
              <a:gs pos="100000">
                <a:schemeClr val="bg1"/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/>
          <a:p>
            <a:pPr lvl="0" algn="r"/>
            <a:endParaRPr lang="zh-CN" altLang="zh-CN" sz="2400" dirty="0">
              <a:solidFill>
                <a:srgbClr val="FF6600"/>
              </a:solidFill>
              <a:latin typeface="Arial" panose="020B0604020202020204" pitchFamily="34" charset="0"/>
              <a:ea typeface="汉真广标" pitchFamily="49" charset="-122"/>
            </a:endParaRPr>
          </a:p>
        </p:txBody>
      </p:sp>
      <p:sp>
        <p:nvSpPr>
          <p:cNvPr id="2051" name="矩形 1031"/>
          <p:cNvSpPr/>
          <p:nvPr/>
        </p:nvSpPr>
        <p:spPr>
          <a:xfrm>
            <a:off x="0" y="5661025"/>
            <a:ext cx="12192000" cy="11969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3366FF"/>
              </a:gs>
            </a:gsLst>
            <a:lin ang="5400000" scaled="1"/>
            <a:tileRect/>
          </a:gradFill>
          <a:ln w="9525">
            <a:noFill/>
          </a:ln>
        </p:spPr>
        <p:txBody>
          <a:bodyPr anchor="t"/>
          <a:lstStyle/>
          <a:p>
            <a:pPr lvl="0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052" name="图片 1034" descr="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27951" y="0"/>
            <a:ext cx="1056216" cy="7762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53" name="图片 1039" descr="b0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771467" y="139700"/>
            <a:ext cx="3420533" cy="409575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矩形 1030"/>
          <p:cNvSpPr/>
          <p:nvPr/>
        </p:nvSpPr>
        <p:spPr>
          <a:xfrm>
            <a:off x="0" y="0"/>
            <a:ext cx="12192000" cy="1412875"/>
          </a:xfrm>
          <a:prstGeom prst="rect">
            <a:avLst/>
          </a:prstGeom>
          <a:gradFill rotWithShape="1">
            <a:gsLst>
              <a:gs pos="0">
                <a:srgbClr val="0066FF"/>
              </a:gs>
              <a:gs pos="100000">
                <a:schemeClr val="bg1"/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/>
          <a:p>
            <a:pPr lvl="0" algn="r"/>
            <a:endParaRPr lang="zh-CN" altLang="zh-CN" sz="2400" dirty="0">
              <a:solidFill>
                <a:srgbClr val="FF6600"/>
              </a:solidFill>
              <a:latin typeface="Arial" panose="020B0604020202020204" pitchFamily="34" charset="0"/>
              <a:ea typeface="汉真广标" pitchFamily="49" charset="-122"/>
            </a:endParaRPr>
          </a:p>
        </p:txBody>
      </p:sp>
      <p:sp>
        <p:nvSpPr>
          <p:cNvPr id="3075" name="矩形 1031"/>
          <p:cNvSpPr/>
          <p:nvPr/>
        </p:nvSpPr>
        <p:spPr>
          <a:xfrm>
            <a:off x="0" y="5661025"/>
            <a:ext cx="12192000" cy="11969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3366FF"/>
              </a:gs>
            </a:gsLst>
            <a:lin ang="5400000" scaled="1"/>
            <a:tileRect/>
          </a:gradFill>
          <a:ln w="9525">
            <a:noFill/>
          </a:ln>
        </p:spPr>
        <p:txBody>
          <a:bodyPr anchor="t"/>
          <a:lstStyle/>
          <a:p>
            <a:pPr lvl="0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3076" name="图片 1034" descr="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27951" y="0"/>
            <a:ext cx="1056216" cy="7762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7" name="图片 1039" descr="b0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771467" y="139700"/>
            <a:ext cx="3420533" cy="409575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矩形 1030"/>
          <p:cNvSpPr/>
          <p:nvPr/>
        </p:nvSpPr>
        <p:spPr>
          <a:xfrm>
            <a:off x="0" y="0"/>
            <a:ext cx="12192000" cy="1412875"/>
          </a:xfrm>
          <a:prstGeom prst="rect">
            <a:avLst/>
          </a:prstGeom>
          <a:gradFill rotWithShape="1">
            <a:gsLst>
              <a:gs pos="0">
                <a:srgbClr val="0066FF"/>
              </a:gs>
              <a:gs pos="100000">
                <a:schemeClr val="bg1"/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/>
          <a:p>
            <a:pPr lvl="0" algn="r"/>
            <a:endParaRPr lang="zh-CN" altLang="zh-CN" sz="2400" dirty="0">
              <a:solidFill>
                <a:srgbClr val="FF6600"/>
              </a:solidFill>
              <a:latin typeface="Arial" panose="020B0604020202020204" pitchFamily="34" charset="0"/>
              <a:ea typeface="汉真广标" pitchFamily="49" charset="-122"/>
            </a:endParaRPr>
          </a:p>
        </p:txBody>
      </p:sp>
      <p:sp>
        <p:nvSpPr>
          <p:cNvPr id="4099" name="矩形 1031"/>
          <p:cNvSpPr/>
          <p:nvPr/>
        </p:nvSpPr>
        <p:spPr>
          <a:xfrm>
            <a:off x="0" y="5661025"/>
            <a:ext cx="12192000" cy="11969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3366FF"/>
              </a:gs>
            </a:gsLst>
            <a:lin ang="5400000" scaled="1"/>
            <a:tileRect/>
          </a:gradFill>
          <a:ln w="9525">
            <a:noFill/>
          </a:ln>
        </p:spPr>
        <p:txBody>
          <a:bodyPr anchor="t"/>
          <a:lstStyle/>
          <a:p>
            <a:pPr lvl="0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4100" name="图片 1034" descr="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27951" y="0"/>
            <a:ext cx="1056216" cy="7762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1" name="图片 1039" descr="b0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771467" y="139700"/>
            <a:ext cx="3420533" cy="409575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标题占位符 1"/>
          <p:cNvSpPr>
            <a:spLocks noGrp="1"/>
          </p:cNvSpPr>
          <p:nvPr>
            <p:ph type="title"/>
            <p:custDataLst>
              <p:tags r:id="rId22"/>
            </p:custDataLst>
          </p:nvPr>
        </p:nvSpPr>
        <p:spPr>
          <a:xfrm>
            <a:off x="668867" y="442913"/>
            <a:ext cx="10854267" cy="442912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38100" rIns="76200" bIns="38100" anchor="t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5123" name="文本占位符 2"/>
          <p:cNvSpPr>
            <a:spLocks noGrp="1"/>
          </p:cNvSpPr>
          <p:nvPr>
            <p:ph type="body"/>
            <p:custDataLst>
              <p:tags r:id="rId23"/>
            </p:custDataLst>
          </p:nvPr>
        </p:nvSpPr>
        <p:spPr>
          <a:xfrm>
            <a:off x="668867" y="952500"/>
            <a:ext cx="10854267" cy="5389563"/>
          </a:xfrm>
          <a:prstGeom prst="rect">
            <a:avLst/>
          </a:prstGeom>
          <a:noFill/>
          <a:ln w="9525">
            <a:noFill/>
          </a:ln>
        </p:spPr>
        <p:txBody>
          <a:bodyPr vert="horz" lIns="101600" tIns="0" rIns="82550" bIns="0" anchor="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 indent="-171450"/>
            <a:r>
              <a:rPr lang="zh-CN" altLang="en-US" dirty="0"/>
              <a:t>第二级</a:t>
            </a:r>
          </a:p>
          <a:p>
            <a:pPr lvl="2" indent="-171450"/>
            <a:r>
              <a:rPr lang="zh-CN" altLang="en-US" dirty="0"/>
              <a:t>第三级</a:t>
            </a:r>
          </a:p>
          <a:p>
            <a:pPr lvl="3" indent="-171450"/>
            <a:r>
              <a:rPr lang="zh-CN" altLang="en-US" dirty="0"/>
              <a:t>第四级</a:t>
            </a:r>
          </a:p>
          <a:p>
            <a:pPr lvl="4" indent="-171450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4"/>
            </p:custDataLst>
          </p:nvPr>
        </p:nvSpPr>
        <p:spPr>
          <a:xfrm>
            <a:off x="880533" y="6350000"/>
            <a:ext cx="2698751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9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2022/4/26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5"/>
            </p:custDataLst>
          </p:nvPr>
        </p:nvSpPr>
        <p:spPr>
          <a:xfrm>
            <a:off x="4116917" y="6350000"/>
            <a:ext cx="3958167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9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6"/>
            </p:custDataLst>
          </p:nvPr>
        </p:nvSpPr>
        <p:spPr>
          <a:xfrm>
            <a:off x="8610600" y="6350000"/>
            <a:ext cx="2700867" cy="315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9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  <p:sp>
        <p:nvSpPr>
          <p:cNvPr id="7" name="KSO_TEMPLATE" hidden="1"/>
          <p:cNvSpPr/>
          <p:nvPr>
            <p:custDataLst>
              <p:tags r:id="rId2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10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  <p:sldLayoutId id="2147483715" r:id="rId19"/>
    <p:sldLayoutId id="2147483716" r:id="rId20"/>
  </p:sldLayoutIdLst>
  <p:hf sldNum="0" hdr="0" ftr="0" dt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1800" b="1" u="none" strike="noStrike" kern="1200" cap="none" spc="2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5143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207135" algn="l"/>
        </a:tabLst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8572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2001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15430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46.xml"/><Relationship Id="rId1" Type="http://schemas.openxmlformats.org/officeDocument/2006/relationships/tags" Target="../tags/tag129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0.xml"/><Relationship Id="rId2" Type="http://schemas.openxmlformats.org/officeDocument/2006/relationships/tags" Target="../tags/tag131.xml"/><Relationship Id="rId1" Type="http://schemas.openxmlformats.org/officeDocument/2006/relationships/tags" Target="../tags/tag1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46.xml"/><Relationship Id="rId1" Type="http://schemas.openxmlformats.org/officeDocument/2006/relationships/tags" Target="../tags/tag13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46.xml"/><Relationship Id="rId1" Type="http://schemas.openxmlformats.org/officeDocument/2006/relationships/tags" Target="../tags/tag13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46.xml"/><Relationship Id="rId1" Type="http://schemas.openxmlformats.org/officeDocument/2006/relationships/tags" Target="../tags/tag1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46.xml"/><Relationship Id="rId1" Type="http://schemas.openxmlformats.org/officeDocument/2006/relationships/tags" Target="../tags/tag135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52115" y="5858420"/>
            <a:ext cx="4593590" cy="4603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t">
            <a:spAutoFit/>
          </a:bodyPr>
          <a:lstStyle/>
          <a:p>
            <a:r>
              <a:rPr lang="zh-CN" altLang="en-US" sz="2400" dirty="0"/>
              <a:t>匈牙利瓦克拉托特的一战纪念碑</a:t>
            </a:r>
          </a:p>
        </p:txBody>
      </p:sp>
      <p:pic>
        <p:nvPicPr>
          <p:cNvPr id="16" name="图片 15" descr="下载"/>
          <p:cNvPicPr>
            <a:picLocks noChangeAspect="1"/>
          </p:cNvPicPr>
          <p:nvPr/>
        </p:nvPicPr>
        <p:blipFill>
          <a:blip r:embed="rId3"/>
          <a:srcRect t="12582" b="14413"/>
          <a:stretch>
            <a:fillRect/>
          </a:stretch>
        </p:blipFill>
        <p:spPr>
          <a:xfrm>
            <a:off x="701023" y="1411860"/>
            <a:ext cx="4295775" cy="418020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951029" y="592220"/>
            <a:ext cx="7843646" cy="5219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zh-CN" sz="2800" dirty="0">
                <a:latin typeface="+mj-ea"/>
                <a:ea typeface="+mj-ea"/>
              </a:rPr>
              <a:t>两碑在对战争的反思方面</a:t>
            </a:r>
            <a:r>
              <a:rPr lang="zh-CN" altLang="en-US" sz="2800" dirty="0">
                <a:latin typeface="+mj-ea"/>
                <a:ea typeface="+mj-ea"/>
              </a:rPr>
              <a:t>有何差异</a:t>
            </a:r>
            <a:r>
              <a:rPr lang="zh-CN" sz="2800" dirty="0">
                <a:latin typeface="+mj-ea"/>
                <a:ea typeface="+mj-ea"/>
              </a:rPr>
              <a:t>？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53"/>
          <a:stretch>
            <a:fillRect/>
          </a:stretch>
        </p:blipFill>
        <p:spPr bwMode="auto">
          <a:xfrm>
            <a:off x="6269428" y="1398970"/>
            <a:ext cx="4506397" cy="4193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本框 5"/>
          <p:cNvSpPr txBox="1"/>
          <p:nvPr/>
        </p:nvSpPr>
        <p:spPr>
          <a:xfrm>
            <a:off x="5602260" y="5857119"/>
            <a:ext cx="619243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t">
            <a:spAutoFit/>
          </a:bodyPr>
          <a:lstStyle/>
          <a:p>
            <a:r>
              <a:rPr lang="zh-CN" altLang="en-US" sz="2400" dirty="0"/>
              <a:t>人民英雄纪念碑“抗日敌后游击队”（部分）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551615" y="908825"/>
            <a:ext cx="10872755" cy="1372235"/>
          </a:xfrm>
          <a:prstGeom prst="rect">
            <a:avLst/>
          </a:prstGeom>
          <a:noFill/>
        </p:spPr>
        <p:txBody>
          <a:bodyPr wrap="square" rtlCol="0">
            <a:normAutofit fontScale="87500" lnSpcReduction="20000"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500" spc="200" noProof="1">
                <a:solidFill>
                  <a:schemeClr val="accent1"/>
                </a:solidFill>
                <a:latin typeface="Arial" panose="020B0604020202020204" pitchFamily="34" charset="0"/>
                <a:ea typeface="汉仪旗黑-85S" pitchFamily="18" charset="-122"/>
              </a:rPr>
              <a:t>一战的后果</a:t>
            </a:r>
          </a:p>
          <a:p>
            <a:pPr algn="ctr">
              <a:lnSpc>
                <a:spcPct val="150000"/>
              </a:lnSpc>
            </a:pPr>
            <a:r>
              <a:rPr lang="en-US" altLang="zh-CN" sz="3200" spc="200" noProof="1">
                <a:solidFill>
                  <a:schemeClr val="accent1"/>
                </a:solidFill>
                <a:latin typeface="Arial" panose="020B0604020202020204" pitchFamily="34" charset="0"/>
                <a:ea typeface="汉仪旗黑-85S" pitchFamily="18" charset="-122"/>
              </a:rPr>
              <a:t>----</a:t>
            </a:r>
            <a:r>
              <a:rPr lang="zh-CN" altLang="en-US" sz="3200" spc="200" noProof="1">
                <a:solidFill>
                  <a:schemeClr val="accent1"/>
                </a:solidFill>
                <a:latin typeface="Arial" panose="020B0604020202020204" pitchFamily="34" charset="0"/>
                <a:ea typeface="汉仪旗黑-85S" pitchFamily="18" charset="-122"/>
              </a:rPr>
              <a:t>岳麓版选修三《</a:t>
            </a:r>
            <a:r>
              <a:rPr lang="en-US" altLang="zh-CN" sz="3200" spc="200" noProof="1">
                <a:solidFill>
                  <a:schemeClr val="accent1"/>
                </a:solidFill>
                <a:latin typeface="Arial" panose="020B0604020202020204" pitchFamily="34" charset="0"/>
                <a:ea typeface="汉仪旗黑-85S" pitchFamily="18" charset="-122"/>
              </a:rPr>
              <a:t>20</a:t>
            </a:r>
            <a:r>
              <a:rPr lang="zh-CN" altLang="en-US" sz="3200" spc="200" noProof="1">
                <a:solidFill>
                  <a:schemeClr val="accent1"/>
                </a:solidFill>
                <a:latin typeface="Arial" panose="020B0604020202020204" pitchFamily="34" charset="0"/>
                <a:ea typeface="汉仪旗黑-85S" pitchFamily="18" charset="-122"/>
              </a:rPr>
              <a:t>世纪以来的战争与和平》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FBB588F3-7E09-4966-A05C-7DA90DB2DC97}"/>
              </a:ext>
            </a:extLst>
          </p:cNvPr>
          <p:cNvSpPr txBox="1"/>
          <p:nvPr/>
        </p:nvSpPr>
        <p:spPr>
          <a:xfrm>
            <a:off x="2351740" y="4221055"/>
            <a:ext cx="75819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800" dirty="0"/>
              <a:t>滨河校区   刘相钧</a:t>
            </a: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lum contrast="-18000"/>
          </a:blip>
          <a:srcRect l="22545" t="16358" r="22494" b="13017"/>
          <a:stretch>
            <a:fillRect/>
          </a:stretch>
        </p:blipFill>
        <p:spPr>
          <a:xfrm>
            <a:off x="381635" y="1529080"/>
            <a:ext cx="5012406" cy="456285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2161540" y="494030"/>
            <a:ext cx="75819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800"/>
              <a:t>一  </a:t>
            </a:r>
            <a:r>
              <a:rPr lang="en-US" altLang="zh-CN" sz="2800"/>
              <a:t>“</a:t>
            </a:r>
            <a:r>
              <a:rPr lang="zh-CN" altLang="en-US" sz="2800"/>
              <a:t>证据</a:t>
            </a:r>
            <a:r>
              <a:rPr lang="en-US" altLang="zh-CN" sz="2800"/>
              <a:t>”</a:t>
            </a:r>
            <a:r>
              <a:rPr lang="zh-CN" altLang="en-US" sz="2800"/>
              <a:t>的历史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617210" y="1308100"/>
            <a:ext cx="6111875" cy="2677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+mj-ea"/>
                <a:ea typeface="+mj-ea"/>
              </a:rPr>
              <a:t>1 </a:t>
            </a:r>
            <a:r>
              <a:rPr lang="zh-CN" altLang="en-US" sz="2400" dirty="0">
                <a:latin typeface="+mj-ea"/>
                <a:ea typeface="+mj-ea"/>
              </a:rPr>
              <a:t>指出主题</a:t>
            </a:r>
            <a:r>
              <a:rPr lang="en-US" altLang="zh-CN" sz="2400" dirty="0">
                <a:latin typeface="+mj-ea"/>
                <a:ea typeface="+mj-ea"/>
              </a:rPr>
              <a:t>“</a:t>
            </a:r>
            <a:r>
              <a:rPr lang="zh-CN" altLang="en-US" sz="2400" dirty="0">
                <a:latin typeface="+mj-ea"/>
                <a:ea typeface="+mj-ea"/>
              </a:rPr>
              <a:t>战争清单</a:t>
            </a:r>
            <a:r>
              <a:rPr lang="en-US" altLang="zh-CN" sz="2400" dirty="0">
                <a:latin typeface="+mj-ea"/>
                <a:ea typeface="+mj-ea"/>
              </a:rPr>
              <a:t>”</a:t>
            </a:r>
            <a:r>
              <a:rPr lang="zh-CN" altLang="en-US" sz="2400" dirty="0">
                <a:latin typeface="+mj-ea"/>
                <a:ea typeface="+mj-ea"/>
              </a:rPr>
              <a:t>的</a:t>
            </a:r>
            <a:r>
              <a:rPr lang="zh-CN" altLang="en-US" sz="2400" dirty="0">
                <a:solidFill>
                  <a:srgbClr val="FF0000"/>
                </a:solidFill>
                <a:latin typeface="+mj-ea"/>
                <a:ea typeface="+mj-ea"/>
              </a:rPr>
              <a:t>内涵</a:t>
            </a:r>
            <a:r>
              <a:rPr lang="zh-CN" altLang="en-US" sz="2400" dirty="0">
                <a:latin typeface="+mj-ea"/>
                <a:ea typeface="+mj-ea"/>
              </a:rPr>
              <a:t>，以及教材给出证据的</a:t>
            </a:r>
            <a:r>
              <a:rPr lang="zh-CN" altLang="en-US" sz="2400" dirty="0">
                <a:solidFill>
                  <a:srgbClr val="FF0000"/>
                </a:solidFill>
                <a:latin typeface="+mj-ea"/>
                <a:ea typeface="+mj-ea"/>
              </a:rPr>
              <a:t>类型</a:t>
            </a:r>
            <a:r>
              <a:rPr lang="zh-CN" altLang="en-US" sz="2400" dirty="0">
                <a:latin typeface="+mj-ea"/>
                <a:ea typeface="+mj-ea"/>
              </a:rPr>
              <a:t>。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+mj-ea"/>
                <a:ea typeface="+mj-ea"/>
              </a:rPr>
              <a:t>2 </a:t>
            </a:r>
            <a:r>
              <a:rPr lang="zh-CN" altLang="zh-CN" sz="2400" dirty="0">
                <a:latin typeface="+mj-ea"/>
                <a:ea typeface="+mj-ea"/>
              </a:rPr>
              <a:t>这些证据作为加工过的史料，除了能够直接论证一战给人们带来的灾难，还能够用来</a:t>
            </a:r>
            <a:r>
              <a:rPr lang="zh-CN" altLang="zh-CN" sz="2400" dirty="0">
                <a:solidFill>
                  <a:srgbClr val="FF0000"/>
                </a:solidFill>
                <a:latin typeface="+mj-ea"/>
                <a:ea typeface="+mj-ea"/>
              </a:rPr>
              <a:t>佐证</a:t>
            </a:r>
            <a:r>
              <a:rPr lang="zh-CN" altLang="zh-CN" sz="2400" dirty="0">
                <a:latin typeface="+mj-ea"/>
                <a:ea typeface="+mj-ea"/>
              </a:rPr>
              <a:t>什么</a:t>
            </a:r>
            <a:r>
              <a:rPr lang="zh-CN" altLang="en-US" sz="2400" dirty="0">
                <a:latin typeface="+mj-ea"/>
                <a:ea typeface="+mj-ea"/>
              </a:rPr>
              <a:t>？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+mj-ea"/>
                <a:ea typeface="+mj-ea"/>
              </a:rPr>
              <a:t>3 </a:t>
            </a:r>
            <a:r>
              <a:rPr lang="zh-CN" altLang="en-US" sz="2400" dirty="0">
                <a:latin typeface="+mj-ea"/>
                <a:ea typeface="+mj-ea"/>
              </a:rPr>
              <a:t>你能否举个例子，证明你理解了“有意史料”和“无意史料”？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5617845" y="4173220"/>
            <a:ext cx="6110605" cy="23069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en-US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根据历史学家马克</a:t>
            </a:r>
            <a:r>
              <a:rPr lang="en-US" altLang="zh-CN" sz="2400" dirty="0"/>
              <a:t>·</a:t>
            </a:r>
            <a:r>
              <a:rPr lang="zh-CN" altLang="en-US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布洛赫的观点，史料还可以分为两类：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</a:pPr>
            <a:r>
              <a:rPr lang="en-US" altLang="zh-CN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 </a:t>
            </a:r>
            <a:r>
              <a:rPr lang="zh-CN" altLang="en-US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根据作者为了左右别人的认识而有意呈现的称为</a:t>
            </a:r>
            <a:r>
              <a:rPr lang="en-US" altLang="zh-CN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“</a:t>
            </a:r>
            <a:r>
              <a:rPr lang="zh-CN" altLang="en-US" sz="2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有意史料</a:t>
            </a:r>
            <a:r>
              <a:rPr lang="en-US" altLang="zh-CN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”</a:t>
            </a:r>
            <a:r>
              <a:rPr lang="zh-CN" altLang="en-US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；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</a:pPr>
            <a:r>
              <a:rPr lang="en-US" altLang="zh-CN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 </a:t>
            </a:r>
            <a:r>
              <a:rPr lang="zh-CN" altLang="en-US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人们在没有（或不是主要针对）上述主观有意的情况下形成的史料称为</a:t>
            </a:r>
            <a:r>
              <a:rPr lang="en-US" altLang="zh-CN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“</a:t>
            </a:r>
            <a:r>
              <a:rPr lang="zh-CN" altLang="en-US" sz="2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无意史料</a:t>
            </a:r>
            <a:r>
              <a:rPr lang="en-US" altLang="zh-CN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”</a:t>
            </a:r>
            <a:r>
              <a:rPr lang="zh-CN" altLang="en-US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570865" y="1672590"/>
            <a:ext cx="3699510" cy="3929380"/>
            <a:chOff x="868" y="1886"/>
            <a:chExt cx="12603" cy="10014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>
              <a:lum contrast="-18000"/>
            </a:blip>
            <a:srcRect l="29680" t="39406" r="11965" b="29582"/>
            <a:stretch>
              <a:fillRect/>
            </a:stretch>
          </p:blipFill>
          <p:spPr>
            <a:xfrm>
              <a:off x="868" y="1886"/>
              <a:ext cx="12603" cy="4186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4">
              <a:lum contrast="-18000"/>
            </a:blip>
            <a:srcRect l="32176" t="31005" r="9483" b="25811"/>
            <a:stretch>
              <a:fillRect/>
            </a:stretch>
          </p:blipFill>
          <p:spPr>
            <a:xfrm>
              <a:off x="871" y="6072"/>
              <a:ext cx="12600" cy="5829"/>
            </a:xfrm>
            <a:prstGeom prst="rect">
              <a:avLst/>
            </a:prstGeom>
          </p:spPr>
        </p:pic>
      </p:grpSp>
      <p:sp>
        <p:nvSpPr>
          <p:cNvPr id="7" name="文本框 6"/>
          <p:cNvSpPr txBox="1"/>
          <p:nvPr/>
        </p:nvSpPr>
        <p:spPr>
          <a:xfrm>
            <a:off x="4858385" y="1610995"/>
            <a:ext cx="6791325" cy="2677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+mj-ea"/>
                <a:ea typeface="+mj-ea"/>
              </a:rPr>
              <a:t>1</a:t>
            </a:r>
            <a:r>
              <a:rPr lang="en-US" altLang="zh-CN" sz="2400" dirty="0">
                <a:latin typeface="+mj-ea"/>
                <a:ea typeface="+mj-ea"/>
              </a:rPr>
              <a:t> </a:t>
            </a:r>
            <a:r>
              <a:rPr lang="zh-CN" altLang="en-US" sz="2400" dirty="0">
                <a:latin typeface="+mj-ea"/>
                <a:ea typeface="+mj-ea"/>
              </a:rPr>
              <a:t>西欧衰落</a:t>
            </a:r>
            <a:r>
              <a:rPr lang="en-US" altLang="zh-CN" sz="2400" dirty="0">
                <a:latin typeface="+mj-ea"/>
                <a:ea typeface="+mj-ea"/>
              </a:rPr>
              <a:t>----</a:t>
            </a:r>
            <a:r>
              <a:rPr lang="zh-CN" altLang="en-US" sz="2400" dirty="0">
                <a:latin typeface="+mj-ea"/>
                <a:ea typeface="+mj-ea"/>
              </a:rPr>
              <a:t>请解释，一战何以导致</a:t>
            </a:r>
            <a:r>
              <a:rPr lang="en-US" altLang="zh-CN" sz="2400" dirty="0">
                <a:latin typeface="+mj-ea"/>
                <a:ea typeface="+mj-ea"/>
              </a:rPr>
              <a:t>“</a:t>
            </a:r>
            <a:r>
              <a:rPr lang="zh-CN" altLang="en-US" sz="2400" dirty="0">
                <a:latin typeface="+mj-ea"/>
                <a:ea typeface="+mj-ea"/>
              </a:rPr>
              <a:t>西欧各国工业生产指数大大降低”？（如：资源）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+mj-ea"/>
                <a:ea typeface="+mj-ea"/>
              </a:rPr>
              <a:t>2 </a:t>
            </a:r>
            <a:r>
              <a:rPr lang="zh-CN" altLang="en-US" sz="2400" dirty="0">
                <a:latin typeface="+mj-ea"/>
                <a:ea typeface="+mj-ea"/>
              </a:rPr>
              <a:t>美日崛起</a:t>
            </a:r>
            <a:r>
              <a:rPr lang="en-US" altLang="zh-CN" sz="2400" dirty="0">
                <a:latin typeface="+mj-ea"/>
                <a:ea typeface="+mj-ea"/>
              </a:rPr>
              <a:t>----</a:t>
            </a:r>
            <a:r>
              <a:rPr lang="zh-CN" altLang="en-US" sz="2400" dirty="0">
                <a:latin typeface="+mj-ea"/>
                <a:ea typeface="+mj-ea"/>
              </a:rPr>
              <a:t>请解释，战争本来意味着大量的物质消耗，但为什么战争又能促进经济发展？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+mj-ea"/>
                <a:ea typeface="+mj-ea"/>
              </a:rPr>
              <a:t>3 </a:t>
            </a:r>
            <a:r>
              <a:rPr lang="zh-CN" altLang="en-US" sz="2400" dirty="0">
                <a:latin typeface="+mj-ea"/>
                <a:ea typeface="+mj-ea"/>
              </a:rPr>
              <a:t>历史启示</a:t>
            </a:r>
            <a:r>
              <a:rPr lang="en-US" altLang="zh-CN" sz="2400" dirty="0">
                <a:latin typeface="+mj-ea"/>
                <a:ea typeface="+mj-ea"/>
              </a:rPr>
              <a:t>----</a:t>
            </a:r>
            <a:r>
              <a:rPr lang="zh-CN" altLang="en-US" sz="2400" dirty="0">
                <a:latin typeface="+mj-ea"/>
                <a:ea typeface="+mj-ea"/>
              </a:rPr>
              <a:t>一战造成了西欧衰落、美日崛起，这对西欧和美国在之后处理国际关系时产生了怎样的影响？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305050" y="278765"/>
            <a:ext cx="75819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800" dirty="0"/>
              <a:t>二  </a:t>
            </a:r>
            <a:r>
              <a:rPr lang="en-US" altLang="zh-CN" sz="2800" dirty="0"/>
              <a:t>“</a:t>
            </a:r>
            <a:r>
              <a:rPr lang="zh-CN" altLang="en-US" sz="2800" dirty="0"/>
              <a:t>思辨</a:t>
            </a:r>
            <a:r>
              <a:rPr lang="en-US" altLang="zh-CN" sz="2800" dirty="0"/>
              <a:t>”</a:t>
            </a:r>
            <a:r>
              <a:rPr lang="zh-CN" altLang="en-US" sz="2800" dirty="0"/>
              <a:t>的历史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CD371335-F91D-4491-ACD8-4E5C099B55A9}"/>
              </a:ext>
            </a:extLst>
          </p:cNvPr>
          <p:cNvSpPr txBox="1"/>
          <p:nvPr/>
        </p:nvSpPr>
        <p:spPr>
          <a:xfrm>
            <a:off x="4871915" y="4434275"/>
            <a:ext cx="6748339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en-US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总体战（</a:t>
            </a:r>
            <a:r>
              <a:rPr lang="en-US" altLang="zh-CN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total war</a:t>
            </a:r>
            <a:r>
              <a:rPr lang="zh-CN" altLang="en-US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）又称全面战争，是指一个国家</a:t>
            </a:r>
            <a:r>
              <a:rPr lang="zh-CN" altLang="en-US" sz="2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动员所有</a:t>
            </a:r>
            <a:r>
              <a:rPr lang="zh-CN" altLang="en-US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能够运用的资源，</a:t>
            </a:r>
            <a:r>
              <a:rPr lang="zh-CN" altLang="en-US" sz="2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摧毁</a:t>
            </a:r>
            <a:r>
              <a:rPr lang="zh-CN" altLang="en-US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另外一个国家参与战争能力的军事冲突型态。</a:t>
            </a:r>
            <a:r>
              <a:rPr lang="en-US" altLang="zh-CN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---</a:t>
            </a:r>
            <a:r>
              <a:rPr lang="zh-CN" altLang="en-US" sz="24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百度词条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 l="24138" t="16914" r="20318" b="15328"/>
          <a:stretch>
            <a:fillRect/>
          </a:stretch>
        </p:blipFill>
        <p:spPr>
          <a:xfrm>
            <a:off x="335600" y="1205230"/>
            <a:ext cx="6172200" cy="49098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文本框 4"/>
          <p:cNvSpPr txBox="1"/>
          <p:nvPr/>
        </p:nvSpPr>
        <p:spPr>
          <a:xfrm>
            <a:off x="2233295" y="350520"/>
            <a:ext cx="75819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800"/>
              <a:t>三  </a:t>
            </a:r>
            <a:r>
              <a:rPr lang="en-US" altLang="zh-CN" sz="2800"/>
              <a:t>“</a:t>
            </a:r>
            <a:r>
              <a:rPr lang="zh-CN" altLang="en-US" sz="2800"/>
              <a:t>现实</a:t>
            </a:r>
            <a:r>
              <a:rPr lang="en-US" altLang="zh-CN" sz="2800"/>
              <a:t>”</a:t>
            </a:r>
            <a:r>
              <a:rPr lang="zh-CN" altLang="en-US" sz="2800"/>
              <a:t>的历史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816050" y="1194963"/>
            <a:ext cx="5040350" cy="50130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+mj-ea"/>
                <a:ea typeface="+mj-ea"/>
              </a:rPr>
              <a:t>请回答：一战后，俄罗斯帝国与奥匈帝国这两个多民族国家的命运如何？</a:t>
            </a:r>
            <a:endParaRPr lang="en-US" altLang="zh-CN" sz="2400" dirty="0">
              <a:latin typeface="+mj-ea"/>
              <a:ea typeface="+mj-e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+mj-ea"/>
                <a:ea typeface="+mj-ea"/>
              </a:rPr>
              <a:t>帝国的瓦解，也是人们“认同感” 的重构</a:t>
            </a:r>
            <a:r>
              <a:rPr lang="en-US" altLang="zh-CN" sz="2400" dirty="0">
                <a:latin typeface="+mj-ea"/>
                <a:ea typeface="+mj-ea"/>
              </a:rPr>
              <a:t>----</a:t>
            </a:r>
            <a:r>
              <a:rPr lang="zh-CN" altLang="en-US" sz="2400" dirty="0">
                <a:latin typeface="+mj-ea"/>
                <a:ea typeface="+mj-ea"/>
              </a:rPr>
              <a:t>阶级主义（认同）、民族主义（认同） 。</a:t>
            </a:r>
            <a:endParaRPr lang="en-US" altLang="zh-CN" sz="2400" dirty="0">
              <a:latin typeface="+mj-ea"/>
              <a:ea typeface="+mj-e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rgbClr val="FF0000"/>
                </a:solidFill>
                <a:latin typeface="+mj-ea"/>
                <a:ea typeface="+mj-ea"/>
              </a:rPr>
              <a:t>请回答：资本主义</a:t>
            </a:r>
            <a:r>
              <a:rPr lang="en-US" altLang="zh-CN" sz="2400" dirty="0">
                <a:solidFill>
                  <a:srgbClr val="FF0000"/>
                </a:solidFill>
                <a:latin typeface="+mj-ea"/>
                <a:ea typeface="+mj-ea"/>
              </a:rPr>
              <a:t>/</a:t>
            </a:r>
            <a:r>
              <a:rPr lang="zh-CN" altLang="en-US" sz="2400" dirty="0">
                <a:solidFill>
                  <a:srgbClr val="FF0000"/>
                </a:solidFill>
                <a:latin typeface="+mj-ea"/>
                <a:ea typeface="+mj-ea"/>
              </a:rPr>
              <a:t>社会主义</a:t>
            </a:r>
            <a:r>
              <a:rPr lang="en-US" altLang="zh-CN" sz="2400" dirty="0">
                <a:solidFill>
                  <a:srgbClr val="FF0000"/>
                </a:solidFill>
                <a:latin typeface="+mj-ea"/>
                <a:ea typeface="+mj-ea"/>
              </a:rPr>
              <a:t>/</a:t>
            </a:r>
            <a:r>
              <a:rPr lang="zh-CN" altLang="en-US" sz="2400" dirty="0">
                <a:solidFill>
                  <a:srgbClr val="FF0000"/>
                </a:solidFill>
                <a:latin typeface="+mj-ea"/>
                <a:ea typeface="+mj-ea"/>
              </a:rPr>
              <a:t>民族主义这三种思潮及其互动，对中国近代历史产生了怎样的影响？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970915" y="5690870"/>
            <a:ext cx="459359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/>
              <a:t>匈牙利瓦克拉托特的一战纪念碑</a:t>
            </a:r>
          </a:p>
        </p:txBody>
      </p:sp>
      <p:pic>
        <p:nvPicPr>
          <p:cNvPr id="16" name="图片 15" descr="下载"/>
          <p:cNvPicPr>
            <a:picLocks noChangeAspect="1"/>
          </p:cNvPicPr>
          <p:nvPr/>
        </p:nvPicPr>
        <p:blipFill>
          <a:blip r:embed="rId3"/>
          <a:srcRect t="12582" b="14413"/>
          <a:stretch>
            <a:fillRect/>
          </a:stretch>
        </p:blipFill>
        <p:spPr>
          <a:xfrm>
            <a:off x="1120140" y="1110615"/>
            <a:ext cx="4295775" cy="418020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5851525" y="3602355"/>
            <a:ext cx="5391785" cy="26765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buFont typeface="Arial" panose="020B0604020202020204" pitchFamily="34" charset="0"/>
            </a:pPr>
            <a:r>
              <a:rPr lang="en-US" altLang="zh-CN" sz="2800" dirty="0" err="1">
                <a:latin typeface="+mj-ea"/>
                <a:ea typeface="+mj-ea"/>
                <a:sym typeface="+mn-ea"/>
              </a:rPr>
              <a:t>孙子曰：兵者，国之大事，死生之地，存亡之道，不可不察也</a:t>
            </a:r>
            <a:r>
              <a:rPr lang="en-US" altLang="zh-CN" sz="2800" dirty="0">
                <a:latin typeface="+mj-ea"/>
                <a:ea typeface="+mj-ea"/>
                <a:sym typeface="+mn-ea"/>
              </a:rPr>
              <a:t>。</a:t>
            </a:r>
            <a:r>
              <a:rPr lang="zh-CN" altLang="en-US" sz="2800" dirty="0">
                <a:latin typeface="+mj-ea"/>
                <a:ea typeface="+mj-ea"/>
                <a:sym typeface="+mn-ea"/>
              </a:rPr>
              <a:t>综合以上所学，我想对那些迷信战争能够解决一切问题的人说：战争，</a:t>
            </a:r>
            <a:r>
              <a:rPr lang="zh-CN" altLang="en-US" sz="2800" dirty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考验着</a:t>
            </a:r>
            <a:r>
              <a:rPr lang="en-US" altLang="zh-CN" sz="2800" dirty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_____</a:t>
            </a:r>
            <a:r>
              <a:rPr lang="zh-CN" altLang="en-US" sz="2800" dirty="0">
                <a:latin typeface="+mj-ea"/>
                <a:ea typeface="+mj-ea"/>
                <a:sym typeface="+mn-ea"/>
              </a:rPr>
              <a:t>，不到最后一步，请勿轻言战争。</a:t>
            </a:r>
            <a:endParaRPr lang="zh-CN" altLang="en-US" sz="2800" dirty="0">
              <a:latin typeface="+mj-ea"/>
              <a:ea typeface="+mj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rcRect l="50030" t="40015" r="18040" b="35637"/>
          <a:stretch>
            <a:fillRect/>
          </a:stretch>
        </p:blipFill>
        <p:spPr>
          <a:xfrm>
            <a:off x="5851525" y="709295"/>
            <a:ext cx="5392420" cy="256984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388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_1*i*6"/>
  <p:tag name="KSO_WM_UNIT_LAYERLEVEL" val="1"/>
  <p:tag name="KSO_WM_TAG_VERSION" val="1.0"/>
  <p:tag name="KSO_WM_BEAUTIFY_FLAG" val="#wm#"/>
  <p:tag name="KSO_WM_SLIDE_BACKGROUND_MASK_FLAG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5*i*2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5*i*3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5*i*4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ottomTop"/>
  <p:tag name="KSO_WM_SLIDE_BK_DARK_LIGHT" val="2"/>
  <p:tag name="KSO_WM_UNIT_BK_DARK_LIGHT" val="2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6*i*2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*i*1"/>
  <p:tag name="KSO_WM_UNIT_LAYERLEVEL" val="1"/>
  <p:tag name="KSO_WM_TAG_VERSION" val="1.0"/>
  <p:tag name="KSO_WM_BEAUTIFY_FLAG" val="#wm#"/>
  <p:tag name="KSO_WM_SLIDE_BACKGROUND_MASK_FLAG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6*i*3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6*i*4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navigation"/>
  <p:tag name="KSO_WM_SLIDE_BK_DARK_LIGHT" val="2"/>
  <p:tag name="KSO_WM_UNIT_BK_DARK_LIGHT" val="2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7*i*2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7*i*3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7*i*4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belt"/>
  <p:tag name="KSO_WM_SLIDE_BK_DARK_LIGHT" val="2"/>
  <p:tag name="KSO_WM_UNIT_BK_DARK_LIGHT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1"/>
  <p:tag name="KSO_WM_UNIT_LAYERLEVEL" val="1"/>
  <p:tag name="KSO_WM_TAG_VERSION" val="1.0"/>
  <p:tag name="KSO_WM_BEAUTIFY_FLAG" val="#wm#"/>
  <p:tag name="KSO_WM_SLIDE_BACKGROUND_MASK_FLAG" val="1"/>
  <p:tag name="KSO_WM_UNIT_TYPE" val="y"/>
  <p:tag name="KSO_WM_UNIT_INDEX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8*i*5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_18*i*6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_18*i*7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8*i*2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8*i*3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8*i*4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PECIAL_SOURCE" val="bdnull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3885"/>
  <p:tag name="KSO_WM_SPECIAL_SOURCE" val="bdnull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1"/>
  <p:tag name="KSO_WM_UNIT_PRESET_TEXT" val="目录"/>
  <p:tag name="KSO_WM_UNIT_NOCLEAR" val="0"/>
  <p:tag name="KSO_WM_UNIT_VALUE" val="2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custom20202601_2*a*1"/>
  <p:tag name="KSO_WM_TEMPLATE_CATEGORY" val="custom"/>
  <p:tag name="KSO_WM_TEMPLATE_INDEX" val="20202601"/>
  <p:tag name="KSO_WM_UNIT_LAYERLEVEL" val="1"/>
  <p:tag name="KSO_WM_TAG_VERSION" val="1.0"/>
  <p:tag name="KSO_WM_BEAUTIFY_FLAG" val="#wm#"/>
  <p:tag name="KSO_WM_UNIT_TEXT_FILL_FORE_SCHEMECOLOR_INDEX" val="5"/>
  <p:tag name="KSO_WM_UNIT_TEXT_FILL_TYPE" val="1"/>
  <p:tag name="KSO_WM_UNIT_USESOURCEFORMAT_APPLY" val="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PECIAL_SOURCE" val="bdnull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3885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PECIAL_SOURCE" val="bdnull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PECIAL_SOURCE" val="bdnull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  <p:tag name="KSO_WM_SLIDE_BACKGROUND_MASK_FLAG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2*i*2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388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2*i*3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2*i*4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3*i*1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3*i*2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3*i*3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4*i*2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4*i*3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4*i*4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5*i*2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5*i*3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5*i*4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6*i*2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6*i*3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6*i*4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8*i*2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8*i*3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8*i*4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9*i*2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9*i*3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SUBCATEGORY" val="0"/>
  <p:tag name="KSO_WM_TEMPLATE_MASTER_TYPE" val="1"/>
  <p:tag name="KSO_WM_TEMPLATE_COLOR_TYPE" val="1"/>
  <p:tag name="KSO_WM_TAG_VERSION" val="1.0"/>
  <p:tag name="KSO_WM_BEAUTIFY_FLAG" val="#wm#"/>
  <p:tag name="KSO_WM_TEMPLATE_CATEGORY" val="custom"/>
  <p:tag name="KSO_WM_TEMPLATE_INDEX" val="20203885"/>
  <p:tag name="KSO_WM_TEMPLATE_MASTER_THUMB_INDEX" val="12"/>
  <p:tag name="KSO_WM_TEMPLATE_THUMBS_INDEX" val="1、4、6、10、11、12、13、14、15、16、17、18、19、20、21、22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9*i*4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0*i*2"/>
  <p:tag name="KSO_WM_UNIT_LAYERLEVEL" val="1"/>
  <p:tag name="KSO_WM_TAG_VERSION" val="1.0"/>
  <p:tag name="KSO_WM_BEAUTIFY_FLAG" val="#wm#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0*i*3"/>
  <p:tag name="KSO_WM_UNIT_LAYERLEVEL" val="1"/>
  <p:tag name="KSO_WM_TAG_VERSION" val="1.0"/>
  <p:tag name="KSO_WM_BEAUTIFY_FLAG" val="#wm#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0*i*4"/>
  <p:tag name="KSO_WM_UNIT_LAYERLEVEL" val="1"/>
  <p:tag name="KSO_WM_TAG_VERSION" val="1.0"/>
  <p:tag name="KSO_WM_BEAUTIFY_FLAG" val="#wm#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*i*3"/>
  <p:tag name="KSO_WM_UNIT_LAYERLEVEL" val="1"/>
  <p:tag name="KSO_WM_TAG_VERSION" val="1.0"/>
  <p:tag name="KSO_WM_BEAUTIFY_FLAG" val="#wm#"/>
  <p:tag name="KSO_WM_SLIDE_BACKGROUND_MASK_FLAG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0"/>
  <p:tag name="KSO_WM_UNIT_ID" val="_11*i*10"/>
  <p:tag name="KSO_WM_UNIT_LAYERLEVEL" val="1"/>
  <p:tag name="KSO_WM_TAG_VERSION" val="1.0"/>
  <p:tag name="KSO_WM_BEAUTIFY_FLAG" val="#wm#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0"/>
  <p:tag name="KSO_WM_UNIT_ID" val="_11*i*10"/>
  <p:tag name="KSO_WM_UNIT_LAYERLEVEL" val="1"/>
  <p:tag name="KSO_WM_TAG_VERSION" val="1.0"/>
  <p:tag name="KSO_WM_BEAUTIFY_FLAG" val="#wm#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2*i*3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2*i*4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3*i*1"/>
  <p:tag name="KSO_WM_UNIT_LAYERLEVEL" val="1"/>
  <p:tag name="KSO_WM_TAG_VERSION" val="1.0"/>
  <p:tag name="KSO_WM_BEAUTIFY_FLAG" val="#wm#"/>
  <p:tag name="KSO_WM_UNIT_SUBTYPE" val="h"/>
  <p:tag name="KSO_WM_SLIDE_BACKGROUND_TYPE" val="frame"/>
  <p:tag name="KSO_WM_SLIDE_BK_DARK_LIGHT" val="2"/>
  <p:tag name="KSO_WM_UNIT_BK_DARK_LIGHT" val="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*i*4"/>
  <p:tag name="KSO_WM_UNIT_LAYERLEVEL" val="1"/>
  <p:tag name="KSO_WM_TAG_VERSION" val="1.0"/>
  <p:tag name="KSO_WM_BEAUTIFY_FLAG" val="#wm#"/>
  <p:tag name="KSO_WM_SLIDE_BACKGROUND_MASK_FLAG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_13*i*6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_13*i*7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3*i*5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_13*i*6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_13*i*7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leftRight"/>
  <p:tag name="KSO_WM_SLIDE_BK_DARK_LIGHT" val="2"/>
  <p:tag name="KSO_WM_UNIT_BK_DARK_LIGHT" val="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*i*5"/>
  <p:tag name="KSO_WM_UNIT_LAYERLEVEL" val="1"/>
  <p:tag name="KSO_WM_TAG_VERSION" val="1.0"/>
  <p:tag name="KSO_WM_BEAUTIFY_FLAG" val="#wm#"/>
  <p:tag name="KSO_WM_SLIDE_BACKGROUND_MASK_FLAG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4*i*2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4*i*3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4*i*4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4*i*5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_14*i*6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_14*i*7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SLIDE_BACKGROUND_TYPE" val="topBottom"/>
  <p:tag name="KSO_WM_SLIDE_BK_DARK_LIGHT" val="2"/>
  <p:tag name="KSO_WM_UNIT_BK_DARK_LIGHT" val="2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heme/theme1.xml><?xml version="1.0" encoding="utf-8"?>
<a:theme xmlns:a="http://schemas.openxmlformats.org/drawingml/2006/mai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主题​​">
  <a:themeElements>
    <a:clrScheme name="自定义 6">
      <a:dk1>
        <a:sysClr val="windowText" lastClr="000000"/>
      </a:dk1>
      <a:lt1>
        <a:sysClr val="window" lastClr="FFFFFF"/>
      </a:lt1>
      <a:dk2>
        <a:srgbClr val="E2E8ED"/>
      </a:dk2>
      <a:lt2>
        <a:srgbClr val="FFFFFF"/>
      </a:lt2>
      <a:accent1>
        <a:srgbClr val="277EB1"/>
      </a:accent1>
      <a:accent2>
        <a:srgbClr val="21699D"/>
      </a:accent2>
      <a:accent3>
        <a:srgbClr val="1B5489"/>
      </a:accent3>
      <a:accent4>
        <a:srgbClr val="2C5E6D"/>
      </a:accent4>
      <a:accent5>
        <a:srgbClr val="55874A"/>
      </a:accent5>
      <a:accent6>
        <a:srgbClr val="7EB12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431</Words>
  <PresentationFormat>宽屏</PresentationFormat>
  <Paragraphs>24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6</vt:i4>
      </vt:variant>
    </vt:vector>
  </HeadingPairs>
  <TitlesOfParts>
    <vt:vector size="15" baseType="lpstr">
      <vt:lpstr>楷体</vt:lpstr>
      <vt:lpstr>微软雅黑</vt:lpstr>
      <vt:lpstr>Arial</vt:lpstr>
      <vt:lpstr>Calibri</vt:lpstr>
      <vt:lpstr/>
      <vt:lpstr>1_</vt:lpstr>
      <vt:lpstr>2_</vt:lpstr>
      <vt:lpstr>3_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2014-01-13T08:36:00Z</dcterms:created>
  <dcterms:modified xsi:type="dcterms:W3CDTF">2022-04-26T16:03:17Z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2052-10.1.0.7698</vt:lpwstr>
  </property>
  <property fmtid="{D5CDD505-2E9C-101B-9397-08002B2CF9AE}" pid="3" name="KSORubyTemplateID">
    <vt:lpwstr>13</vt:lpwstr>
  </property>
  <property fmtid="{D5CDD505-2E9C-101B-9397-08002B2CF9AE}" pid="4" name="ICV">
    <vt:lpwstr>ACAF6375E55D4EDCB77056142216961A</vt:lpwstr>
  </property>
  <property fmtid="{D5CDD505-2E9C-101B-9397-08002B2CF9AE}" pid="5" name="KSOSaveFontToCloudKey">
    <vt:lpwstr>385277290_btnclosed</vt:lpwstr>
  </property>
</Properties>
</file>