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9"/>
  </p:notesMasterIdLst>
  <p:sldIdLst>
    <p:sldId id="1266" r:id="rId3"/>
    <p:sldId id="1237" r:id="rId4"/>
    <p:sldId id="1265" r:id="rId5"/>
    <p:sldId id="1239" r:id="rId6"/>
    <p:sldId id="1238" r:id="rId7"/>
    <p:sldId id="1240" r:id="rId8"/>
    <p:sldId id="1241" r:id="rId9"/>
    <p:sldId id="1242" r:id="rId10"/>
    <p:sldId id="1243" r:id="rId11"/>
    <p:sldId id="1244" r:id="rId12"/>
    <p:sldId id="1245" r:id="rId13"/>
    <p:sldId id="1246" r:id="rId14"/>
    <p:sldId id="1247" r:id="rId15"/>
    <p:sldId id="1248" r:id="rId16"/>
    <p:sldId id="1249" r:id="rId17"/>
    <p:sldId id="1250" r:id="rId18"/>
    <p:sldId id="1251" r:id="rId19"/>
    <p:sldId id="1252" r:id="rId20"/>
    <p:sldId id="1253" r:id="rId21"/>
    <p:sldId id="1254" r:id="rId22"/>
    <p:sldId id="1255" r:id="rId23"/>
    <p:sldId id="1260" r:id="rId24"/>
    <p:sldId id="1256" r:id="rId25"/>
    <p:sldId id="1257" r:id="rId26"/>
    <p:sldId id="1261" r:id="rId27"/>
    <p:sldId id="1258" r:id="rId28"/>
  </p:sldIdLst>
  <p:sldSz cx="12192000" cy="6858000"/>
  <p:notesSz cx="6858000" cy="9144000"/>
  <p:custDataLst>
    <p:tags r:id="rId33"/>
  </p:custDataLst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5pPr>
    <a:lvl6pPr marL="2286000" algn="l" defTabSz="914400" rtl="0" eaLnBrk="1" latinLnBrk="0" hangingPunct="1"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6pPr>
    <a:lvl7pPr marL="2743200" algn="l" defTabSz="914400" rtl="0" eaLnBrk="1" latinLnBrk="0" hangingPunct="1"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7pPr>
    <a:lvl8pPr marL="3200400" algn="l" defTabSz="914400" rtl="0" eaLnBrk="1" latinLnBrk="0" hangingPunct="1"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8pPr>
    <a:lvl9pPr marL="3657600" algn="l" defTabSz="914400" rtl="0" eaLnBrk="1" latinLnBrk="0" hangingPunct="1">
      <a:defRPr kumimoji="1" sz="4400" kern="1200">
        <a:solidFill>
          <a:srgbClr val="FFFF00"/>
        </a:solidFill>
        <a:latin typeface="Times New Roman" panose="02020603050405020304" pitchFamily="18" charset="0"/>
        <a:ea typeface="黑体" panose="02010609060101010101" pitchFamily="49" charset="-122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137" autoAdjust="0"/>
    <p:restoredTop sz="76252" autoAdjust="0"/>
  </p:normalViewPr>
  <p:slideViewPr>
    <p:cSldViewPr>
      <p:cViewPr>
        <p:scale>
          <a:sx n="66" d="100"/>
          <a:sy n="66" d="100"/>
        </p:scale>
        <p:origin x="1152" y="363"/>
      </p:cViewPr>
      <p:guideLst>
        <p:guide orient="horz" pos="2160"/>
        <p:guide pos="3824"/>
      </p:guideLst>
    </p:cSldViewPr>
  </p:slideViewPr>
  <p:outlineViewPr>
    <p:cViewPr>
      <p:scale>
        <a:sx n="33" d="100"/>
        <a:sy n="33" d="100"/>
      </p:scale>
      <p:origin x="0" y="-888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0" d="100"/>
        <a:sy n="50" d="100"/>
      </p:scale>
      <p:origin x="0" y="0"/>
    </p:cViewPr>
  </p:sorterViewPr>
  <p:notesViewPr>
    <p:cSldViewPr>
      <p:cViewPr>
        <p:scale>
          <a:sx n="1" d="100"/>
          <a:sy n="1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3" Type="http://schemas.openxmlformats.org/officeDocument/2006/relationships/tags" Target="tags/tag1.xml"/><Relationship Id="rId32" Type="http://schemas.openxmlformats.org/officeDocument/2006/relationships/tableStyles" Target="tableStyles.xml"/><Relationship Id="rId31" Type="http://schemas.openxmlformats.org/officeDocument/2006/relationships/viewProps" Target="viewProps.xml"/><Relationship Id="rId30" Type="http://schemas.openxmlformats.org/officeDocument/2006/relationships/presProps" Target="presProps.xml"/><Relationship Id="rId3" Type="http://schemas.openxmlformats.org/officeDocument/2006/relationships/slide" Target="slides/slide1.xml"/><Relationship Id="rId29" Type="http://schemas.openxmlformats.org/officeDocument/2006/relationships/notesMaster" Target="notesMasters/notesMaster1.xml"/><Relationship Id="rId28" Type="http://schemas.openxmlformats.org/officeDocument/2006/relationships/slide" Target="slides/slide26.xml"/><Relationship Id="rId27" Type="http://schemas.openxmlformats.org/officeDocument/2006/relationships/slide" Target="slides/slide25.xml"/><Relationship Id="rId26" Type="http://schemas.openxmlformats.org/officeDocument/2006/relationships/slide" Target="slides/slide24.xml"/><Relationship Id="rId25" Type="http://schemas.openxmlformats.org/officeDocument/2006/relationships/slide" Target="slides/slide23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369108CC-8CE2-4A8D-9757-2EE04156317E}" type="datetimeFigureOut">
              <a:rPr lang="zh-CN" altLang="en-US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  <a:endParaRPr lang="zh-CN" altLang="en-US" noProof="0"/>
          </a:p>
          <a:p>
            <a:pPr lvl="1"/>
            <a:r>
              <a:rPr lang="zh-CN" altLang="en-US" noProof="0"/>
              <a:t>第二级</a:t>
            </a:r>
            <a:endParaRPr lang="zh-CN" altLang="en-US" noProof="0"/>
          </a:p>
          <a:p>
            <a:pPr lvl="2"/>
            <a:r>
              <a:rPr lang="zh-CN" altLang="en-US" noProof="0"/>
              <a:t>第三级</a:t>
            </a:r>
            <a:endParaRPr lang="zh-CN" altLang="en-US" noProof="0"/>
          </a:p>
          <a:p>
            <a:pPr lvl="3"/>
            <a:r>
              <a:rPr lang="zh-CN" altLang="en-US" noProof="0"/>
              <a:t>第四级</a:t>
            </a:r>
            <a:endParaRPr lang="zh-CN" altLang="en-US" noProof="0"/>
          </a:p>
          <a:p>
            <a:pPr lvl="4"/>
            <a:r>
              <a:rPr lang="zh-CN" altLang="en-US" noProof="0"/>
              <a:t>第五级</a:t>
            </a:r>
            <a:endParaRPr lang="zh-CN" altLang="en-US" noProof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B2D6C9CC-167F-4B4A-9ECF-9ED632F1EC8F}" type="slidenum">
              <a:rPr lang="zh-CN" altLang="en-US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1B8BD3-1D2A-45AF-A3FE-54F8271D96B3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showMasterSp="0" userDrawn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D0328A-284F-43FE-940B-17ACF688EF70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 showMasterSp="0">
  <p:cSld name="标题和表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表格占位符 2"/>
          <p:cNvSpPr>
            <a:spLocks noGrp="1"/>
          </p:cNvSpPr>
          <p:nvPr>
            <p:ph type="tbl" idx="1"/>
          </p:nvPr>
        </p:nvSpPr>
        <p:spPr>
          <a:xfrm>
            <a:off x="609600" y="1600200"/>
            <a:ext cx="10972800" cy="4525963"/>
          </a:xfrm>
        </p:spPr>
        <p:txBody>
          <a:bodyPr vert="horz" wrap="square" lIns="91440" tIns="45720" rIns="91440" bIns="45720" numCol="1" anchor="t" anchorCtr="0" compatLnSpc="1"/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Char char="•"/>
              <a:defRPr/>
            </a:pPr>
            <a:endParaRPr kumimoji="0" lang="zh-CN" altLang="en-US" sz="3200" b="0" i="0" u="none" strike="noStrike" kern="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076F999B-46EF-4621-B34A-154B53DD5410}" type="datetime11">
              <a:rPr lang="zh-CN" altLang="en-US" sz="1400" smtClean="0">
                <a:solidFill>
                  <a:prstClr val="black"/>
                </a:solidFill>
                <a:latin typeface="Arial" panose="020B0604020202020204" pitchFamily="34" charset="0"/>
              </a:rPr>
            </a:fld>
            <a:endParaRPr lang="zh-CN" altLang="zh-CN" sz="1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endParaRPr lang="zh-CN" altLang="zh-CN" sz="1400">
              <a:solidFill>
                <a:prstClr val="black"/>
              </a:solidFill>
              <a:latin typeface="Arial" panose="020B0604020202020204" pitchFamily="34" charset="0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0DB2DC-4C9A-4742-B13C-FB6460FD3503}" type="slidenum">
              <a:rPr lang="zh-CN" altLang="zh-CN" sz="1400">
                <a:solidFill>
                  <a:prstClr val="black"/>
                </a:solidFill>
              </a:rPr>
            </a:fld>
            <a:endParaRPr lang="zh-CN" altLang="zh-CN" sz="1400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 showMasterSp="0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033973D-DAB3-455F-AC2B-CA2CB9964221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 showMasterSp="0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2AF002A-019B-4BAE-98CC-9C849F4C0D2A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 showMasterSp="0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83717D-AB06-4249-B621-5E39370E2B5C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 showMasterSp="0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/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04F884-96E7-4F83-8176-F1A0F00A7728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 showMasterSp="0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E32803-D622-4DB3-952C-A8DD27318EAC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 showMasterSp="0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0B87D71-1A01-45B6-A00E-324A5EEE0149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 showMasterSp="0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696829-92DB-4AE9-AD8F-63428583723D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 showMasterSp="0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6481E3-4344-4F51-98E7-A7292997A877}" type="datetime11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5" Type="http://schemas.openxmlformats.org/officeDocument/2006/relationships/theme" Target="../theme/theme1.xml"/><Relationship Id="rId14" Type="http://schemas.openxmlformats.org/officeDocument/2006/relationships/image" Target="file:///D:\qq&#25991;&#20214;\712321467\Image\C2C\Image2\%7b75232B38-A165-1FB7-499C-2E1C792CACB5%7d.png" TargetMode="External"/><Relationship Id="rId13" Type="http://schemas.openxmlformats.org/officeDocument/2006/relationships/image" Target="../media/image2.png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ct val="0"/>
              </a:spcBef>
              <a:spcAft>
                <a:spcPct val="0"/>
              </a:spcAft>
            </a:pPr>
            <a:fld id="{C43BBDE7-ACCA-4959-89E2-629D6737BCA0}" type="datetime11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ct val="0"/>
              </a:spcBef>
              <a:spcAft>
                <a:spcPct val="0"/>
              </a:spcAft>
            </a:pPr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ct val="0"/>
              </a:spcBef>
              <a:spcAft>
                <a:spcPct val="0"/>
              </a:spcAft>
            </a:pPr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  <a:latin typeface="Calibri" panose="020F0502020204030204"/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  <a:latin typeface="Calibri" panose="020F0502020204030204"/>
            </a:endParaRPr>
          </a:p>
        </p:txBody>
      </p:sp>
      <p:sp>
        <p:nvSpPr>
          <p:cNvPr id="8" name="矩形 7"/>
          <p:cNvSpPr/>
          <p:nvPr userDrawn="1"/>
        </p:nvSpPr>
        <p:spPr>
          <a:xfrm>
            <a:off x="-14605" y="-635"/>
            <a:ext cx="12221210" cy="857250"/>
          </a:xfrm>
          <a:prstGeom prst="rect">
            <a:avLst/>
          </a:prstGeom>
          <a:gradFill>
            <a:gsLst>
              <a:gs pos="0">
                <a:srgbClr val="E30000"/>
              </a:gs>
              <a:gs pos="92000">
                <a:schemeClr val="tx1"/>
              </a:gs>
            </a:gsLst>
            <a:lin ang="5400000" scaled="0"/>
          </a:gradFill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/>
          </a:bodyPr>
          <a:lstStyle>
            <a:lvl1pPr marL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None/>
              <a:defRPr sz="4400" b="0" i="0" u="none" kern="1200" baseline="0">
                <a:solidFill>
                  <a:schemeClr val="tx2"/>
                </a:solidFill>
                <a:latin typeface="Times New Roman" panose="02020603050405020304" pitchFamily="18" charset="0"/>
                <a:ea typeface="宋体" panose="02010600030101010101" pitchFamily="2" charset="-122"/>
              </a:defRPr>
            </a:lvl1pPr>
          </a:lstStyle>
          <a:p>
            <a:pPr algn="l" fontAlgn="auto">
              <a:lnSpc>
                <a:spcPct val="90000"/>
              </a:lnSpc>
            </a:pPr>
            <a:endParaRPr lang="zh-CN" altLang="en-US" sz="4000" b="1">
              <a:solidFill>
                <a:prstClr val="white"/>
              </a:solidFill>
              <a:latin typeface="华文新魏" panose="02010800040101010101" pitchFamily="2" charset="-122"/>
              <a:ea typeface="华文新魏" panose="02010800040101010101" pitchFamily="2" charset="-122"/>
              <a:sym typeface="+mn-ea"/>
            </a:endParaRPr>
          </a:p>
        </p:txBody>
      </p:sp>
      <p:pic>
        <p:nvPicPr>
          <p:cNvPr id="7" name="图片 6" descr="PI{M}6R9Y8V%G@UZ623RE7F"/>
          <p:cNvPicPr>
            <a:picLocks noChangeAspect="1"/>
          </p:cNvPicPr>
          <p:nvPr userDrawn="1"/>
        </p:nvPicPr>
        <p:blipFill>
          <a:blip r:embed="rId12"/>
          <a:stretch>
            <a:fillRect/>
          </a:stretch>
        </p:blipFill>
        <p:spPr>
          <a:xfrm>
            <a:off x="8919845" y="-635"/>
            <a:ext cx="3286760" cy="857250"/>
          </a:xfrm>
          <a:prstGeom prst="rect">
            <a:avLst/>
          </a:prstGeom>
        </p:spPr>
      </p:pic>
      <p:pic>
        <p:nvPicPr>
          <p:cNvPr id="9" name="图片 1073743875" descr="学科网 zxxk.com"/>
          <p:cNvPicPr>
            <a:picLocks noChangeAspect="1"/>
          </p:cNvPicPr>
          <p:nvPr/>
        </p:nvPicPr>
        <p:blipFill>
          <a:blip r:embed="rId13" r:link="rId14"/>
          <a:stretch>
            <a:fillRect/>
          </a:stretch>
        </p:blipFill>
        <p:spPr>
          <a:xfrm>
            <a:off x="838200" y="365125"/>
            <a:ext cx="9525" cy="9525"/>
          </a:xfrm>
          <a:prstGeom prst="rect">
            <a:avLst/>
          </a:prstGeom>
          <a:noFill/>
          <a:ln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0.png"/><Relationship Id="rId1" Type="http://schemas.openxmlformats.org/officeDocument/2006/relationships/image" Target="../media/image19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2.png"/><Relationship Id="rId1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4.png"/><Relationship Id="rId1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6.png"/><Relationship Id="rId1" Type="http://schemas.openxmlformats.org/officeDocument/2006/relationships/image" Target="../media/image2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.png"/><Relationship Id="rId1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2.png"/><Relationship Id="rId1" Type="http://schemas.openxmlformats.org/officeDocument/2006/relationships/image" Target="../media/image4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4.png"/><Relationship Id="rId1" Type="http://schemas.openxmlformats.org/officeDocument/2006/relationships/image" Target="../media/image43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6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0.xml"/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6.png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8.png"/><Relationship Id="rId1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6.png"/><Relationship Id="rId1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Text Box 7"/>
          <p:cNvSpPr txBox="1">
            <a:spLocks noChangeArrowheads="1"/>
          </p:cNvSpPr>
          <p:nvPr/>
        </p:nvSpPr>
        <p:spPr bwMode="auto">
          <a:xfrm>
            <a:off x="-24680" y="2563902"/>
            <a:ext cx="12216680" cy="13234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  <a:defRPr/>
            </a:pPr>
            <a:r>
              <a:rPr kumimoji="0" lang="en-US" altLang="zh-CN" sz="8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2021</a:t>
            </a:r>
            <a:r>
              <a:rPr kumimoji="0" lang="zh-CN" altLang="en-US" sz="800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教材修改不完全介绍</a:t>
            </a:r>
            <a:endParaRPr kumimoji="0" lang="zh-CN" altLang="en-US" sz="800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46089" y="3501008"/>
            <a:ext cx="6434087" cy="3228897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43473" y="128095"/>
            <a:ext cx="6336703" cy="2819104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P50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4253699" y="3205610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2783632" y="1772817"/>
            <a:ext cx="1080120" cy="43204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503712" y="2515151"/>
            <a:ext cx="576064" cy="43204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2648936" y="5116891"/>
            <a:ext cx="2366943" cy="400341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6888088" y="5863791"/>
            <a:ext cx="710759" cy="400341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P51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5879976" y="2276872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1581" y="3020998"/>
            <a:ext cx="9636815" cy="244827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87488" y="117848"/>
            <a:ext cx="9664477" cy="214336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8212593" y="4773954"/>
            <a:ext cx="72008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P56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843027" y="2564904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7328" y="1196752"/>
            <a:ext cx="5876457" cy="355054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60684" y="1431331"/>
            <a:ext cx="5463319" cy="341240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494458" y="2521925"/>
            <a:ext cx="72008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0650196" y="2372081"/>
            <a:ext cx="1206443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6518067" y="2918847"/>
            <a:ext cx="946085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55440" y="-42584"/>
            <a:ext cx="9429526" cy="2961034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04512" y="6136700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P108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5549843" y="2696199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2766" y="3484620"/>
            <a:ext cx="11268382" cy="2583426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628870" y="4543119"/>
            <a:ext cx="2232248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0133" y="-99392"/>
            <a:ext cx="10654379" cy="2895121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P114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4901771" y="2318973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137" y="3143196"/>
            <a:ext cx="10320335" cy="254113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4505726" y="4413763"/>
            <a:ext cx="1074023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30781" y="284737"/>
            <a:ext cx="5951665" cy="5489848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P128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627629" y="2564904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4757"/>
            <a:ext cx="5513858" cy="5129808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824192" y="467809"/>
            <a:ext cx="936104" cy="440912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230781" y="4941167"/>
            <a:ext cx="5697867" cy="8304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87489" y="3172073"/>
            <a:ext cx="8494712" cy="3091348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9803" y="-20050"/>
            <a:ext cx="8382397" cy="2855542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370132" y="6242568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P129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5693859" y="2246965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599803" y="3645024"/>
            <a:ext cx="6440413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935760" y="4338615"/>
            <a:ext cx="2016224" cy="39496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152530" y="4228295"/>
            <a:ext cx="1759894" cy="39496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599802" y="4746678"/>
            <a:ext cx="6512421" cy="39496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P11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771964" y="2276872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54477" y="1554567"/>
            <a:ext cx="5737523" cy="232569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9336" y="1772816"/>
            <a:ext cx="5514160" cy="224254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1496599" y="2676955"/>
            <a:ext cx="591373" cy="39200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6454477" y="3044009"/>
            <a:ext cx="1009675" cy="39200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525081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P148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5521245" y="2549326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rcRect t="27517"/>
          <a:stretch>
            <a:fillRect/>
          </a:stretch>
        </p:blipFill>
        <p:spPr>
          <a:xfrm>
            <a:off x="3215680" y="0"/>
            <a:ext cx="5949285" cy="2400119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8352" y="3356992"/>
            <a:ext cx="6841744" cy="278907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2855640" y="5373216"/>
            <a:ext cx="864096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7890520" y="3789040"/>
            <a:ext cx="1157808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P155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879976" y="2276872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07368" y="1844824"/>
            <a:ext cx="4905375" cy="1933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79259" y="1988840"/>
            <a:ext cx="4829175" cy="1476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P6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4716118" y="2564904"/>
            <a:ext cx="1224136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4" name="图片 1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102" y="1268760"/>
            <a:ext cx="4098954" cy="3918780"/>
          </a:xfrm>
          <a:prstGeom prst="rect">
            <a:avLst/>
          </a:prstGeom>
        </p:spPr>
      </p:pic>
      <p:pic>
        <p:nvPicPr>
          <p:cNvPr id="16" name="图片 1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39656" y="1127887"/>
            <a:ext cx="4905375" cy="4200525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10394574" y="4626583"/>
            <a:ext cx="959226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04012" y="19671"/>
            <a:ext cx="5949890" cy="6858000"/>
          </a:xfrm>
          <a:prstGeom prst="rect">
            <a:avLst/>
          </a:prstGeom>
        </p:spPr>
      </p:pic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5050794" y="6232956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P158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700993" y="2348880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31" y="332656"/>
            <a:ext cx="5624731" cy="580526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349065" y="404664"/>
            <a:ext cx="5795607" cy="483932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040216" y="2204865"/>
            <a:ext cx="1440160" cy="36512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8040216" y="2599212"/>
            <a:ext cx="1224136" cy="36512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1712624" y="2578751"/>
            <a:ext cx="432048" cy="36512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6324494" y="2950136"/>
            <a:ext cx="432048" cy="36512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397276" y="4309829"/>
            <a:ext cx="1595268" cy="365126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8904312" y="4674955"/>
            <a:ext cx="492964" cy="365125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10493672" y="5373216"/>
            <a:ext cx="1595268" cy="36512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6484436" y="5661248"/>
            <a:ext cx="1595268" cy="36512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7428148" y="6050392"/>
            <a:ext cx="2556284" cy="36512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P169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591944" y="2420888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393" y="1221005"/>
            <a:ext cx="5425816" cy="272679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0016" y="1052736"/>
            <a:ext cx="5908222" cy="3168352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694240" y="2747985"/>
            <a:ext cx="4378424" cy="380789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610600" y="3093479"/>
            <a:ext cx="720080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P178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328943" y="2348880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72064" y="0"/>
            <a:ext cx="2312409" cy="685800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79712" y="12735"/>
            <a:ext cx="2912640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P178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517581" y="2721114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图片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844824"/>
            <a:ext cx="5471632" cy="2028807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0348" y="1719264"/>
            <a:ext cx="6023992" cy="2391250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6874369" y="2694267"/>
            <a:ext cx="720080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9696400" y="2694267"/>
            <a:ext cx="720080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848528" y="2694267"/>
            <a:ext cx="1296144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180348" y="3048210"/>
            <a:ext cx="923764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9520318" y="3075057"/>
            <a:ext cx="536122" cy="380790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P179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346878" y="2204864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97052" y="1085423"/>
            <a:ext cx="5994948" cy="348077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25555"/>
            <a:ext cx="5346878" cy="3410520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0920536" y="1484784"/>
            <a:ext cx="792088" cy="259228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104112" y="4258395"/>
            <a:ext cx="576064" cy="466749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P179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346878" y="2204864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52736"/>
            <a:ext cx="5312472" cy="4221088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10648" y="620688"/>
            <a:ext cx="5958315" cy="5019133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6528048" y="1030435"/>
            <a:ext cx="576064" cy="382342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8184232" y="1030435"/>
            <a:ext cx="576064" cy="382342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5" name="矩形 14"/>
          <p:cNvSpPr/>
          <p:nvPr/>
        </p:nvSpPr>
        <p:spPr>
          <a:xfrm>
            <a:off x="11358058" y="1027008"/>
            <a:ext cx="576064" cy="382342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6" name="矩形 15"/>
          <p:cNvSpPr/>
          <p:nvPr/>
        </p:nvSpPr>
        <p:spPr>
          <a:xfrm>
            <a:off x="10992544" y="1994125"/>
            <a:ext cx="992116" cy="426763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6091110" y="2471558"/>
            <a:ext cx="1301034" cy="426763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P181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540508" y="2498993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59042" y="332656"/>
            <a:ext cx="5792350" cy="4608512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58" y="764704"/>
            <a:ext cx="5409782" cy="4176464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982200" y="3421069"/>
            <a:ext cx="2069192" cy="511988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11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1137900" y="10947400"/>
            <a:ext cx="317500" cy="241300"/>
          </a:xfrm>
          <a:prstGeom prst="cube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P11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3287688" y="2741284"/>
            <a:ext cx="1224136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5" name="图片 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829" y="-12755"/>
            <a:ext cx="3123379" cy="6858000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44326" y="20170"/>
            <a:ext cx="3657146" cy="6858000"/>
          </a:xfrm>
          <a:prstGeom prst="rect">
            <a:avLst/>
          </a:prstGeom>
        </p:spPr>
      </p:pic>
      <p:sp>
        <p:nvSpPr>
          <p:cNvPr id="12" name="矩形 11"/>
          <p:cNvSpPr/>
          <p:nvPr/>
        </p:nvSpPr>
        <p:spPr>
          <a:xfrm>
            <a:off x="7608168" y="5589240"/>
            <a:ext cx="72008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488488" y="5713020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P23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4943872" y="2132856"/>
            <a:ext cx="1224136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162980" y="852592"/>
            <a:ext cx="6008258" cy="300845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35472"/>
            <a:ext cx="5408073" cy="283041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7608168" y="5589240"/>
            <a:ext cx="72008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P31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677997" y="2383356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1032078"/>
            <a:ext cx="5654655" cy="3456384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46099" y="980728"/>
            <a:ext cx="5582061" cy="367240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10741732" y="613944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P33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879976" y="2276872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" y="548680"/>
            <a:ext cx="5534413" cy="4824536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08068" y="-31131"/>
            <a:ext cx="4968552" cy="5759821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9262120" y="2676955"/>
            <a:ext cx="578296" cy="443804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9336360" y="5286259"/>
            <a:ext cx="578296" cy="443804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P34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5261811" y="2197097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31503" y="2625304"/>
            <a:ext cx="9138881" cy="2027831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516" y="188640"/>
            <a:ext cx="9104968" cy="187924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1775520" y="3573016"/>
            <a:ext cx="7272808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8766733" y="2986502"/>
            <a:ext cx="181297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192344" y="5771575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P49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>
            <a:off x="5447928" y="2276872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25737" y="980729"/>
            <a:ext cx="5954217" cy="2520280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3536" y="1160716"/>
            <a:ext cx="5395541" cy="2300227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6600056" y="2676954"/>
            <a:ext cx="864096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2999656" y="2404231"/>
            <a:ext cx="1656184" cy="448705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灯片编号占位符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9BB5D0-35E4-459D-AEF3-FE4D7C45CC19}" type="slidenum">
              <a:rPr lang="zh-CN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CN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Rectangle 3"/>
          <p:cNvSpPr txBox="1">
            <a:spLocks noChangeArrowheads="1"/>
          </p:cNvSpPr>
          <p:nvPr/>
        </p:nvSpPr>
        <p:spPr>
          <a:xfrm>
            <a:off x="9264352" y="6060807"/>
            <a:ext cx="1224136" cy="584775"/>
          </a:xfrm>
          <a:prstGeom prst="rect">
            <a:avLst/>
          </a:prstGeom>
          <a:solidFill>
            <a:sysClr val="window" lastClr="FFFFFF"/>
          </a:solidFill>
          <a:ln w="44450">
            <a:solidFill>
              <a:srgbClr val="FF0000"/>
            </a:solidFill>
          </a:ln>
        </p:spPr>
        <p:txBody>
          <a:bodyPr wrap="square" rtlCol="0">
            <a:sp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en-US" altLang="zh-CN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黑体" panose="02010609060101010101" pitchFamily="49" charset="-122"/>
                <a:ea typeface="黑体" panose="02010609060101010101" pitchFamily="49" charset="-122"/>
                <a:cs typeface="+mn-cs"/>
              </a:rPr>
              <a:t>P50</a:t>
            </a:r>
            <a:endParaRPr kumimoji="0" lang="zh-CN" altLang="en-US" sz="3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黑体" panose="02010609060101010101" pitchFamily="49" charset="-122"/>
              <a:ea typeface="黑体" panose="02010609060101010101" pitchFamily="49" charset="-122"/>
              <a:cs typeface="+mn-cs"/>
            </a:endParaRPr>
          </a:p>
        </p:txBody>
      </p:sp>
      <p:sp>
        <p:nvSpPr>
          <p:cNvPr id="9" name="箭头: 右 8"/>
          <p:cNvSpPr/>
          <p:nvPr/>
        </p:nvSpPr>
        <p:spPr>
          <a:xfrm rot="5400000">
            <a:off x="4829763" y="2462989"/>
            <a:ext cx="648072" cy="707886"/>
          </a:xfrm>
          <a:prstGeom prst="rightArrow">
            <a:avLst/>
          </a:prstGeom>
          <a:solidFill>
            <a:srgbClr val="5B9BD5"/>
          </a:solidFill>
          <a:ln w="31750" cap="rnd" cmpd="sng" algn="ctr">
            <a:solidFill>
              <a:srgbClr val="FF0000"/>
            </a:solidFill>
            <a:prstDash val="solid"/>
            <a:round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62450" y="34232"/>
            <a:ext cx="9585004" cy="2458663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3392" y="3235759"/>
            <a:ext cx="10272464" cy="2828203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495600" y="744932"/>
            <a:ext cx="2880320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3287688" y="3284984"/>
            <a:ext cx="3096344" cy="615607"/>
          </a:xfrm>
          <a:prstGeom prst="rect">
            <a:avLst/>
          </a:prstGeom>
          <a:solidFill>
            <a:schemeClr val="bg1">
              <a:alpha val="0"/>
            </a:schemeClr>
          </a:solidFill>
          <a:ln w="920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1" lang="zh-CN" altLang="en-US" sz="4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tags/tag1.xml><?xml version="1.0" encoding="utf-8"?>
<p:tagLst xmlns:p="http://schemas.openxmlformats.org/presentationml/2006/main">
  <p:tag name="AS_OS" val="Unix 3.10 unknown"/>
  <p:tag name="AS_RELEASE_DATE" val="2020.11.30"/>
  <p:tag name="AS_TITLE" val="Aspose.Slides for Java"/>
  <p:tag name="AS_VERSION" val="20.11"/>
  <p:tag name="COMMONDATA" val="eyJoZGlkIjoiYzY5ZWJhMDk5YmU1MzdlNjc3NTM5NjJjNDJhZGUyZDIifQ=="/>
</p:tagLst>
</file>

<file path=ppt/theme/theme1.xml><?xml version="1.0" encoding="utf-8"?>
<a:theme xmlns:a="http://schemas.openxmlformats.org/drawingml/2006/main" name="2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50800">
          <a:solidFill>
            <a:schemeClr val="tx1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Arial"/>
        <a:cs typeface="Arial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126</Words>
  <PresentationFormat/>
  <Paragraphs>104</Paragraphs>
  <Slides>26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26</vt:i4>
      </vt:variant>
    </vt:vector>
  </HeadingPairs>
  <TitlesOfParts>
    <vt:vector size="36" baseType="lpstr">
      <vt:lpstr>Arial</vt:lpstr>
      <vt:lpstr>宋体</vt:lpstr>
      <vt:lpstr>Wingdings</vt:lpstr>
      <vt:lpstr>Times New Roman</vt:lpstr>
      <vt:lpstr>黑体</vt:lpstr>
      <vt:lpstr>Calibri</vt:lpstr>
      <vt:lpstr>华文新魏</vt:lpstr>
      <vt:lpstr>微软雅黑</vt:lpstr>
      <vt:lpstr>Arial Unicode MS</vt:lpstr>
      <vt:lpstr>2_Office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Printed>2022-04-28T23:28:00Z</cp:lastPrinted>
  <dcterms:created xsi:type="dcterms:W3CDTF">2022-04-28T23:28:00Z</dcterms:created>
  <dcterms:modified xsi:type="dcterms:W3CDTF">2022-04-28T23:36:34Z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lbum">
    <vt:lpwstr>rbm.xkw.com</vt:lpwstr>
  </property>
  <property fmtid="{D5CDD505-2E9C-101B-9397-08002B2CF9AE}" pid="3" name="author">
    <vt:lpwstr>rbm.xkw.com</vt:lpwstr>
  </property>
  <property fmtid="{D5CDD505-2E9C-101B-9397-08002B2CF9AE}" pid="4" name="company">
    <vt:lpwstr>学科网</vt:lpwstr>
  </property>
  <property fmtid="{D5CDD505-2E9C-101B-9397-08002B2CF9AE}" pid="5" name="copyright">
    <vt:lpwstr>学科网版权所有</vt:lpwstr>
  </property>
  <property fmtid="{D5CDD505-2E9C-101B-9397-08002B2CF9AE}" pid="6" name="ICV">
    <vt:lpwstr>26B1521D400046EC9EDF8B8FD99A79C9</vt:lpwstr>
  </property>
  <property fmtid="{D5CDD505-2E9C-101B-9397-08002B2CF9AE}" pid="7" name="KSOProductBuildVer">
    <vt:lpwstr>2052-11.1.0.11636</vt:lpwstr>
  </property>
</Properties>
</file>