
<file path=[Content_Types].xml><?xml version="1.0" encoding="utf-8"?>
<Types xmlns="http://schemas.openxmlformats.org/package/2006/content-types">
  <Default Extension="jpeg" ContentType="image/jpeg"/>
  <Default Extension="JPG" ContentType="image/.jpg"/>
  <Default Extension="png" ContentType="image/png"/>
  <Default Extension="gif" ContentType="image/gif"/>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
  </p:notesMasterIdLst>
  <p:sldIdLst>
    <p:sldId id="478" r:id="rId3"/>
    <p:sldId id="480" r:id="rId4"/>
    <p:sldId id="512" r:id="rId6"/>
    <p:sldId id="513" r:id="rId7"/>
    <p:sldId id="488" r:id="rId8"/>
    <p:sldId id="490" r:id="rId9"/>
    <p:sldId id="514" r:id="rId10"/>
    <p:sldId id="515" r:id="rId11"/>
    <p:sldId id="491" r:id="rId12"/>
    <p:sldId id="428" r:id="rId13"/>
    <p:sldId id="516" r:id="rId14"/>
    <p:sldId id="493" r:id="rId15"/>
    <p:sldId id="517" r:id="rId16"/>
    <p:sldId id="518" r:id="rId17"/>
    <p:sldId id="496" r:id="rId18"/>
    <p:sldId id="541" r:id="rId19"/>
    <p:sldId id="519" r:id="rId20"/>
    <p:sldId id="502" r:id="rId21"/>
    <p:sldId id="504" r:id="rId22"/>
    <p:sldId id="503" r:id="rId23"/>
    <p:sldId id="521" r:id="rId24"/>
    <p:sldId id="506" r:id="rId25"/>
    <p:sldId id="523" r:id="rId26"/>
    <p:sldId id="507" r:id="rId27"/>
    <p:sldId id="525" r:id="rId28"/>
    <p:sldId id="508" r:id="rId29"/>
    <p:sldId id="509" r:id="rId30"/>
    <p:sldId id="511" r:id="rId31"/>
    <p:sldId id="510" r:id="rId32"/>
    <p:sldId id="479" r:id="rId33"/>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iwenping" initials="" lastIdx="0" clrIdx="0"/>
  <p:cmAuthor id="1" name="幸全" initials="幸全" lastIdx="0" clrIdx="0"/>
  <p:cmAuthor id="2" name="作者"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D9D9D9"/>
    <a:srgbClr val="FFFFFF"/>
    <a:srgbClr val="DCDCDC"/>
    <a:srgbClr val="F0F0F0"/>
    <a:srgbClr val="E6E6E6"/>
    <a:srgbClr val="C8C8C8"/>
    <a:srgbClr val="FAFAFA"/>
    <a:srgbClr val="BEBE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778" autoAdjust="0"/>
    <p:restoredTop sz="94660"/>
  </p:normalViewPr>
  <p:slideViewPr>
    <p:cSldViewPr snapToGrid="0">
      <p:cViewPr varScale="1">
        <p:scale>
          <a:sx n="64" d="100"/>
          <a:sy n="64" d="100"/>
        </p:scale>
        <p:origin x="-710" y="-72"/>
      </p:cViewPr>
      <p:guideLst>
        <p:guide orient="horz" pos="2126"/>
        <p:guide pos="3852"/>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notesMaster" Target="notesMasters/notesMaster1.xml"/><Relationship Id="rId4" Type="http://schemas.openxmlformats.org/officeDocument/2006/relationships/slide" Target="slides/slide2.xml"/><Relationship Id="rId37" Type="http://schemas.openxmlformats.org/officeDocument/2006/relationships/commentAuthors" Target="commentAuthors.xml"/><Relationship Id="rId36" Type="http://schemas.openxmlformats.org/officeDocument/2006/relationships/tableStyles" Target="tableStyles.xml"/><Relationship Id="rId35" Type="http://schemas.openxmlformats.org/officeDocument/2006/relationships/viewProps" Target="viewProps.xml"/><Relationship Id="rId34" Type="http://schemas.openxmlformats.org/officeDocument/2006/relationships/presProps" Target="presProps.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15.xml.rels><?xml version="1.0" encoding="UTF-8" standalone="yes"?>
<Relationships xmlns="http://schemas.openxmlformats.org/package/2006/relationships"><Relationship Id="rId5" Type="http://schemas.openxmlformats.org/officeDocument/2006/relationships/tags" Target="../tags/tag149.xml"/><Relationship Id="rId4" Type="http://schemas.openxmlformats.org/officeDocument/2006/relationships/tags" Target="../tags/tag148.xml"/><Relationship Id="rId3" Type="http://schemas.openxmlformats.org/officeDocument/2006/relationships/tags" Target="../tags/tag147.xml"/><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2.xml.rels><?xml version="1.0" encoding="UTF-8" standalone="yes"?>
<Relationships xmlns="http://schemas.openxmlformats.org/package/2006/relationships"><Relationship Id="rId5" Type="http://schemas.openxmlformats.org/officeDocument/2006/relationships/tags" Target="../tags/tag72.xml"/><Relationship Id="rId4" Type="http://schemas.openxmlformats.org/officeDocument/2006/relationships/tags" Target="../tags/tag71.xml"/><Relationship Id="rId3" Type="http://schemas.openxmlformats.org/officeDocument/2006/relationships/tags" Target="../tags/tag70.xml"/><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5" Type="http://schemas.openxmlformats.org/officeDocument/2006/relationships/tags" Target="../tags/tag79.xml"/><Relationship Id="rId4" Type="http://schemas.openxmlformats.org/officeDocument/2006/relationships/tags" Target="../tags/tag78.xml"/><Relationship Id="rId3" Type="http://schemas.openxmlformats.org/officeDocument/2006/relationships/tags" Target="../tags/tag77.xml"/><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5" Type="http://schemas.openxmlformats.org/officeDocument/2006/relationships/tags" Target="../tags/tag88.xml"/><Relationship Id="rId4" Type="http://schemas.openxmlformats.org/officeDocument/2006/relationships/tags" Target="../tags/tag87.xml"/><Relationship Id="rId3" Type="http://schemas.openxmlformats.org/officeDocument/2006/relationships/tags" Target="../tags/tag86.xml"/><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5" Type="http://schemas.openxmlformats.org/officeDocument/2006/relationships/tags" Target="../tags/tag93.xml"/><Relationship Id="rId4" Type="http://schemas.openxmlformats.org/officeDocument/2006/relationships/tags" Target="../tags/tag92.xml"/><Relationship Id="rId3" Type="http://schemas.openxmlformats.org/officeDocument/2006/relationships/tags" Target="../tags/tag91.xml"/><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5" Type="http://schemas.openxmlformats.org/officeDocument/2006/relationships/tags" Target="../tags/tag107.xml"/><Relationship Id="rId4" Type="http://schemas.openxmlformats.org/officeDocument/2006/relationships/tags" Target="../tags/tag106.xml"/><Relationship Id="rId3" Type="http://schemas.openxmlformats.org/officeDocument/2006/relationships/tags" Target="../tags/tag105.xml"/><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6837353-30EB-4A48-80EB-173D804AEFBD}"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幻灯片图像占位符 1"/>
          <p:cNvSpPr>
            <a:spLocks noGrp="1" noRot="1" noChangeAspect="1" noTextEdit="1"/>
          </p:cNvSpPr>
          <p:nvPr>
            <p:ph type="sldImg"/>
          </p:nvPr>
        </p:nvSpPr>
        <p:spPr>
          <a:ln>
            <a:solidFill>
              <a:srgbClr val="000000"/>
            </a:solidFill>
            <a:miter/>
          </a:ln>
        </p:spPr>
      </p:sp>
      <p:sp>
        <p:nvSpPr>
          <p:cNvPr id="26626" name="备注占位符 2"/>
          <p:cNvSpPr>
            <a:spLocks noGrp="1"/>
          </p:cNvSpPr>
          <p:nvPr>
            <p:ph type="body"/>
          </p:nvPr>
        </p:nvSpPr>
        <p:spPr>
          <a:noFill/>
          <a:ln>
            <a:noFill/>
          </a:ln>
        </p:spPr>
        <p:txBody>
          <a:bodyPr wrap="square" lIns="91440" tIns="45720" rIns="91440" bIns="45720" anchor="t"/>
          <a:lstStyle/>
          <a:p>
            <a:pPr lvl="0" eaLnBrk="1" hangingPunct="1">
              <a:spcBef>
                <a:spcPct val="0"/>
              </a:spcBef>
            </a:pPr>
            <a:endParaRPr lang="zh-CN" altLang="en-US" dirty="0"/>
          </a:p>
        </p:txBody>
      </p:sp>
      <p:sp>
        <p:nvSpPr>
          <p:cNvPr id="26627" name="灯片编号占位符 3"/>
          <p:cNvSpPr txBox="1">
            <a:spLocks noGrp="1"/>
          </p:cNvSpPr>
          <p:nvPr>
            <p:ph type="sldNum" sz="quarter"/>
          </p:nvPr>
        </p:nvSpPr>
        <p:spPr>
          <a:xfrm>
            <a:off x="3884613" y="8685213"/>
            <a:ext cx="2971800" cy="458787"/>
          </a:xfrm>
          <a:prstGeom prst="rect">
            <a:avLst/>
          </a:prstGeom>
          <a:noFill/>
          <a:ln w="9525">
            <a:noFill/>
          </a:ln>
        </p:spPr>
        <p:txBody>
          <a:bodyPr vert="horz" lIns="91440" tIns="45720" rIns="91440" bIns="45720" anchor="b"/>
          <a:lstStyle/>
          <a:p>
            <a:pPr lvl="0" algn="r" eaLnBrk="1" hangingPunct="1"/>
            <a:fld id="{9A0DB2DC-4C9A-4742-B13C-FB6460FD3503}" type="slidenum">
              <a:rPr lang="zh-CN" altLang="en-US" sz="1200" dirty="0"/>
            </a:fld>
            <a:endParaRPr lang="zh-CN" altLang="en-US" sz="1200"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灯片编号占位符 1"/>
          <p:cNvSpPr>
            <a:spLocks noGrp="1"/>
          </p:cNvSpPr>
          <p:nvPr>
            <p:ph type="sldNum" sz="quarter"/>
          </p:nvPr>
        </p:nvSpPr>
        <p:spPr>
          <a:xfrm>
            <a:off x="3884613" y="8685213"/>
            <a:ext cx="2971800" cy="457200"/>
          </a:xfrm>
          <a:prstGeom prst="rect">
            <a:avLst/>
          </a:prstGeom>
          <a:noFill/>
          <a:ln w="9525">
            <a:noFill/>
          </a:ln>
        </p:spPr>
        <p:txBody>
          <a:bodyPr anchor="b"/>
          <a:lstStyle/>
          <a:p>
            <a:pPr lvl="0" algn="r"/>
            <a:fld id="{9A0DB2DC-4C9A-4742-B13C-FB6460FD3503}" type="slidenum">
              <a:rPr lang="zh-CN" altLang="en-US" sz="1200" dirty="0">
                <a:latin typeface="Arial" panose="020B0604020202020204" pitchFamily="34" charset="0"/>
                <a:ea typeface="宋体" panose="02010600030101010101" pitchFamily="2" charset="-122"/>
              </a:rPr>
            </a:fld>
            <a:endParaRPr lang="zh-CN" altLang="en-US" sz="1200" dirty="0">
              <a:latin typeface="Arial" panose="020B0604020202020204" pitchFamily="34" charset="0"/>
              <a:ea typeface="宋体" panose="02010600030101010101" pitchFamily="2" charset="-122"/>
            </a:endParaRPr>
          </a:p>
        </p:txBody>
      </p:sp>
      <p:sp>
        <p:nvSpPr>
          <p:cNvPr id="36866" name="幻灯片图像占位符 52225"/>
          <p:cNvSpPr>
            <a:spLocks noGrp="1" noRot="1" noChangeAspect="1" noTextEdit="1"/>
          </p:cNvSpPr>
          <p:nvPr>
            <p:ph type="sldImg"/>
          </p:nvPr>
        </p:nvSpPr>
        <p:spPr/>
      </p:sp>
      <p:sp>
        <p:nvSpPr>
          <p:cNvPr id="36867" name="文本占位符 52226"/>
          <p:cNvSpPr>
            <a:spLocks noGrp="1"/>
          </p:cNvSpPr>
          <p:nvPr>
            <p:ph type="body"/>
          </p:nvPr>
        </p:nvSpPr>
        <p:spPr/>
        <p:txBody>
          <a:bodyPr anchor="t"/>
          <a:lstStyle/>
          <a:p>
            <a:pPr lvl="0"/>
            <a:r>
              <a:rPr lang="en-US" altLang="zh-CN" b="1" dirty="0"/>
              <a:t>1</a:t>
            </a:r>
            <a:r>
              <a:rPr lang="zh-CN" altLang="en-US" b="1" dirty="0"/>
              <a:t>、阿拉伯帝国建立：</a:t>
            </a:r>
            <a:r>
              <a:rPr lang="en-US" altLang="zh-CN" b="1" dirty="0"/>
              <a:t>661</a:t>
            </a:r>
            <a:r>
              <a:rPr lang="zh-CN" altLang="en-US" b="1" dirty="0"/>
              <a:t>年，穆阿维亚哈里发</a:t>
            </a:r>
            <a:r>
              <a:rPr lang="en-US" altLang="zh-CN" b="1"/>
              <a:t>——</a:t>
            </a:r>
            <a:r>
              <a:rPr lang="zh-CN" altLang="en-US" b="1" dirty="0"/>
              <a:t>倭马亚王朝</a:t>
            </a:r>
            <a:endParaRPr lang="zh-CN" altLang="en-US" b="1" dirty="0"/>
          </a:p>
          <a:p>
            <a:pPr lvl="0"/>
            <a:r>
              <a:rPr lang="en-US" altLang="zh-CN" b="1" dirty="0"/>
              <a:t>2</a:t>
            </a:r>
            <a:r>
              <a:rPr lang="zh-CN" altLang="en-US" b="1" dirty="0"/>
              <a:t>、阿拉伯帝国的繁荣：</a:t>
            </a:r>
            <a:r>
              <a:rPr lang="en-US" altLang="zh-CN" b="1" dirty="0"/>
              <a:t>8</a:t>
            </a:r>
            <a:r>
              <a:rPr lang="zh-CN" altLang="en-US" b="1" dirty="0"/>
              <a:t>世纪，阿拔斯王朝</a:t>
            </a:r>
            <a:r>
              <a:rPr lang="en-US" altLang="zh-CN" b="1"/>
              <a:t>——</a:t>
            </a:r>
            <a:r>
              <a:rPr lang="zh-CN" altLang="en-US" b="1" dirty="0"/>
              <a:t>都城“巴格达”</a:t>
            </a:r>
            <a:endParaRPr lang="zh-CN" altLang="en-US" b="1" dirty="0"/>
          </a:p>
          <a:p>
            <a:pPr lvl="0"/>
            <a:r>
              <a:rPr lang="en-US" altLang="zh-CN" b="1" dirty="0"/>
              <a:t>3</a:t>
            </a:r>
            <a:r>
              <a:rPr lang="zh-CN" altLang="en-US" b="1" dirty="0"/>
              <a:t>、阿拉伯帝国衰亡：内因外因结合；</a:t>
            </a:r>
            <a:r>
              <a:rPr lang="en-US" altLang="zh-CN" b="1" dirty="0"/>
              <a:t>1258</a:t>
            </a:r>
            <a:r>
              <a:rPr lang="zh-CN" altLang="en-US" b="1" dirty="0"/>
              <a:t>年，被蒙古所灭。</a:t>
            </a:r>
            <a:endParaRPr lang="zh-CN" altLang="en-US" b="1" dirty="0"/>
          </a:p>
          <a:p>
            <a:pPr lvl="0"/>
            <a:endParaRPr lang="zh-CN" alt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幻灯片图像占位符 1"/>
          <p:cNvSpPr>
            <a:spLocks noGrp="1" noRot="1" noChangeAspect="1" noTextEdit="1"/>
          </p:cNvSpPr>
          <p:nvPr>
            <p:ph type="sldImg"/>
          </p:nvPr>
        </p:nvSpPr>
        <p:spPr>
          <a:ln>
            <a:solidFill>
              <a:srgbClr val="000000"/>
            </a:solidFill>
            <a:miter/>
          </a:ln>
        </p:spPr>
      </p:sp>
      <p:sp>
        <p:nvSpPr>
          <p:cNvPr id="34818" name="备注占位符 2"/>
          <p:cNvSpPr>
            <a:spLocks noGrp="1"/>
          </p:cNvSpPr>
          <p:nvPr>
            <p:ph type="body"/>
          </p:nvPr>
        </p:nvSpPr>
        <p:spPr>
          <a:noFill/>
          <a:ln>
            <a:noFill/>
          </a:ln>
        </p:spPr>
        <p:txBody>
          <a:bodyPr wrap="square" lIns="91440" tIns="45720" rIns="91440" bIns="45720" anchor="t"/>
          <a:lstStyle/>
          <a:p>
            <a:pPr lvl="0" eaLnBrk="1" hangingPunct="1">
              <a:spcBef>
                <a:spcPct val="0"/>
              </a:spcBef>
            </a:pPr>
            <a:endParaRPr lang="zh-CN" altLang="en-US" dirty="0"/>
          </a:p>
        </p:txBody>
      </p:sp>
      <p:sp>
        <p:nvSpPr>
          <p:cNvPr id="34819" name="灯片编号占位符 3"/>
          <p:cNvSpPr txBox="1">
            <a:spLocks noGrp="1"/>
          </p:cNvSpPr>
          <p:nvPr>
            <p:ph type="sldNum" sz="quarter"/>
          </p:nvPr>
        </p:nvSpPr>
        <p:spPr>
          <a:xfrm>
            <a:off x="3884613" y="8685213"/>
            <a:ext cx="2971800" cy="458787"/>
          </a:xfrm>
          <a:prstGeom prst="rect">
            <a:avLst/>
          </a:prstGeom>
          <a:noFill/>
          <a:ln w="9525">
            <a:noFill/>
          </a:ln>
        </p:spPr>
        <p:txBody>
          <a:bodyPr vert="horz" lIns="91440" tIns="45720" rIns="91440" bIns="45720" anchor="b"/>
          <a:lstStyle/>
          <a:p>
            <a:pPr lvl="0" algn="r"/>
            <a:fld id="{9A0DB2DC-4C9A-4742-B13C-FB6460FD3503}" type="slidenum">
              <a:rPr lang="zh-CN" altLang="en-US" sz="1200" dirty="0"/>
            </a:fld>
            <a:endParaRPr lang="zh-CN" altLang="en-US" sz="1200"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幻灯片图像占位符 1"/>
          <p:cNvSpPr>
            <a:spLocks noGrp="1" noRot="1" noChangeAspect="1" noTextEdit="1"/>
          </p:cNvSpPr>
          <p:nvPr>
            <p:ph type="sldImg"/>
          </p:nvPr>
        </p:nvSpPr>
        <p:spPr>
          <a:ln>
            <a:solidFill>
              <a:srgbClr val="000000"/>
            </a:solidFill>
            <a:miter/>
          </a:ln>
        </p:spPr>
      </p:sp>
      <p:sp>
        <p:nvSpPr>
          <p:cNvPr id="36866" name="备注占位符 2"/>
          <p:cNvSpPr>
            <a:spLocks noGrp="1"/>
          </p:cNvSpPr>
          <p:nvPr>
            <p:ph type="body"/>
          </p:nvPr>
        </p:nvSpPr>
        <p:spPr>
          <a:noFill/>
          <a:ln>
            <a:noFill/>
          </a:ln>
        </p:spPr>
        <p:txBody>
          <a:bodyPr wrap="square" lIns="91440" tIns="45720" rIns="91440" bIns="45720" anchor="t"/>
          <a:lstStyle/>
          <a:p>
            <a:pPr lvl="0" eaLnBrk="1" hangingPunct="1">
              <a:spcBef>
                <a:spcPct val="0"/>
              </a:spcBef>
            </a:pPr>
            <a:endParaRPr lang="zh-CN" altLang="en-US" dirty="0"/>
          </a:p>
        </p:txBody>
      </p:sp>
      <p:sp>
        <p:nvSpPr>
          <p:cNvPr id="36867" name="灯片编号占位符 3"/>
          <p:cNvSpPr txBox="1">
            <a:spLocks noGrp="1"/>
          </p:cNvSpPr>
          <p:nvPr>
            <p:ph type="sldNum" sz="quarter"/>
          </p:nvPr>
        </p:nvSpPr>
        <p:spPr>
          <a:xfrm>
            <a:off x="3884613" y="8685213"/>
            <a:ext cx="2971800" cy="458787"/>
          </a:xfrm>
          <a:prstGeom prst="rect">
            <a:avLst/>
          </a:prstGeom>
          <a:noFill/>
          <a:ln w="9525">
            <a:noFill/>
          </a:ln>
        </p:spPr>
        <p:txBody>
          <a:bodyPr vert="horz" lIns="91440" tIns="45720" rIns="91440" bIns="45720" anchor="b"/>
          <a:lstStyle/>
          <a:p>
            <a:pPr lvl="0" algn="r"/>
            <a:fld id="{9A0DB2DC-4C9A-4742-B13C-FB6460FD3503}" type="slidenum">
              <a:rPr lang="zh-CN" altLang="en-US" sz="1200" dirty="0"/>
            </a:fld>
            <a:endParaRPr lang="zh-CN" altLang="en-US" sz="1200"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幻灯片图像占位符 1"/>
          <p:cNvSpPr>
            <a:spLocks noGrp="1" noRot="1" noChangeAspect="1" noTextEdit="1"/>
          </p:cNvSpPr>
          <p:nvPr>
            <p:ph type="sldImg"/>
          </p:nvPr>
        </p:nvSpPr>
        <p:spPr>
          <a:ln>
            <a:miter/>
          </a:ln>
        </p:spPr>
      </p:sp>
      <p:sp>
        <p:nvSpPr>
          <p:cNvPr id="60418" name="备注占位符 2"/>
          <p:cNvSpPr>
            <a:spLocks noGrp="1"/>
          </p:cNvSpPr>
          <p:nvPr>
            <p:ph type="body"/>
          </p:nvPr>
        </p:nvSpPr>
        <p:spPr/>
        <p:txBody>
          <a:bodyPr wrap="square" lIns="91440" tIns="45720" rIns="91440" bIns="45720" anchor="t"/>
          <a:lstStyle/>
          <a:p>
            <a:pPr lvl="0" eaLnBrk="1" hangingPunct="1"/>
            <a:endParaRPr lang="zh-CN" altLang="en-US" dirty="0"/>
          </a:p>
        </p:txBody>
      </p:sp>
      <p:sp>
        <p:nvSpPr>
          <p:cNvPr id="60419" name="灯片编号占位符 3"/>
          <p:cNvSpPr txBox="1">
            <a:spLocks noGrp="1"/>
          </p:cNvSpPr>
          <p:nvPr>
            <p:ph type="sldNum" sz="quarter"/>
          </p:nvPr>
        </p:nvSpPr>
        <p:spPr>
          <a:xfrm>
            <a:off x="3884613" y="8685213"/>
            <a:ext cx="2971800" cy="458787"/>
          </a:xfrm>
          <a:prstGeom prst="rect">
            <a:avLst/>
          </a:prstGeom>
          <a:noFill/>
          <a:ln w="9525">
            <a:noFill/>
          </a:ln>
        </p:spPr>
        <p:txBody>
          <a:bodyPr vert="horz" lIns="91440" tIns="45720" rIns="91440" bIns="45720" anchor="b"/>
          <a:lstStyle/>
          <a:p>
            <a:pPr lvl="0" algn="r">
              <a:buFont typeface="Arial" panose="020B0604020202020204" pitchFamily="34" charset="0"/>
              <a:buChar char="•"/>
            </a:pPr>
            <a:fld id="{9A0DB2DC-4C9A-4742-B13C-FB6460FD3503}" type="slidenum">
              <a:rPr lang="en-US" altLang="en-US" sz="1200" dirty="0">
                <a:solidFill>
                  <a:srgbClr val="000000"/>
                </a:solidFill>
                <a:latin typeface="Calibri" panose="020F0502020204030204" pitchFamily="34" charset="0"/>
                <a:ea typeface="微软雅黑" panose="020B0503020204020204" pitchFamily="34" charset="-122"/>
                <a:sym typeface="+mn-ea"/>
              </a:rPr>
            </a:fld>
            <a:endParaRPr lang="en-US" altLang="en-US" sz="1200" dirty="0">
              <a:solidFill>
                <a:srgbClr val="000000"/>
              </a:solidFill>
              <a:latin typeface="Calibri" panose="020F0502020204030204" pitchFamily="34" charset="0"/>
              <a:ea typeface="微软雅黑" panose="020B0503020204020204" pitchFamily="34" charset="-122"/>
              <a:sym typeface="+mn-ea"/>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3"/>
            </p:custDataLst>
          </p:nvPr>
        </p:nvSpPr>
        <p:spPr/>
      </p:sp>
      <p:sp>
        <p:nvSpPr>
          <p:cNvPr id="3" name="备注占位符 2"/>
          <p:cNvSpPr>
            <a:spLocks noGrp="1"/>
          </p:cNvSpPr>
          <p:nvPr>
            <p:ph type="body" idx="1"/>
            <p:custDataLst>
              <p:tags r:id="rId4"/>
            </p:custDataLst>
          </p:nvPr>
        </p:nvSpPr>
        <p:spPr/>
        <p:txBody>
          <a:bodyPr/>
          <a:lstStyle/>
          <a:p>
            <a:endParaRPr lang="zh-CN" altLang="en-US"/>
          </a:p>
        </p:txBody>
      </p:sp>
      <p:sp>
        <p:nvSpPr>
          <p:cNvPr id="4" name="灯片编号占位符 3"/>
          <p:cNvSpPr>
            <a:spLocks noGrp="1"/>
          </p:cNvSpPr>
          <p:nvPr>
            <p:ph type="sldNum" sz="quarter" idx="10"/>
            <p:custDataLst>
              <p:tags r:id="rId5"/>
            </p:custDataLst>
          </p:nvPr>
        </p:nvSpPr>
        <p:spPr/>
        <p:txBody>
          <a:bodyPr/>
          <a:lstStyle/>
          <a:p>
            <a:fld id="{7313E388-8A17-44FA-AE8B-AAB64D773570}"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2AC421-2545-4F84-A527-1B9B71781843}"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3"/>
            </p:custDataLst>
          </p:nvPr>
        </p:nvSpPr>
        <p:spPr/>
      </p:sp>
      <p:sp>
        <p:nvSpPr>
          <p:cNvPr id="3" name="备注占位符 2"/>
          <p:cNvSpPr>
            <a:spLocks noGrp="1"/>
          </p:cNvSpPr>
          <p:nvPr>
            <p:ph type="body" idx="1"/>
            <p:custDataLst>
              <p:tags r:id="rId4"/>
            </p:custDataLst>
          </p:nvPr>
        </p:nvSpPr>
        <p:spPr/>
        <p:txBody>
          <a:bodyPr/>
          <a:lstStyle/>
          <a:p>
            <a:endParaRPr lang="zh-CN" altLang="en-US"/>
          </a:p>
        </p:txBody>
      </p:sp>
      <p:sp>
        <p:nvSpPr>
          <p:cNvPr id="4" name="灯片编号占位符 3"/>
          <p:cNvSpPr>
            <a:spLocks noGrp="1"/>
          </p:cNvSpPr>
          <p:nvPr>
            <p:ph type="sldNum" sz="quarter" idx="10"/>
            <p:custDataLst>
              <p:tags r:id="rId5"/>
            </p:custDataLst>
          </p:nvPr>
        </p:nvSpPr>
        <p:spPr/>
        <p:txBody>
          <a:bodyPr/>
          <a:lstStyle/>
          <a:p>
            <a:fld id="{7313E388-8A17-44FA-AE8B-AAB64D773570}"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3"/>
            </p:custDataLst>
          </p:nvPr>
        </p:nvSpPr>
        <p:spPr/>
      </p:sp>
      <p:sp>
        <p:nvSpPr>
          <p:cNvPr id="3" name="备注占位符 2"/>
          <p:cNvSpPr>
            <a:spLocks noGrp="1"/>
          </p:cNvSpPr>
          <p:nvPr>
            <p:ph type="body" idx="1"/>
            <p:custDataLst>
              <p:tags r:id="rId4"/>
            </p:custDataLst>
          </p:nvPr>
        </p:nvSpPr>
        <p:spPr/>
        <p:txBody>
          <a:bodyPr/>
          <a:lstStyle/>
          <a:p>
            <a:endParaRPr lang="zh-CN" altLang="en-US"/>
          </a:p>
        </p:txBody>
      </p:sp>
      <p:sp>
        <p:nvSpPr>
          <p:cNvPr id="4" name="灯片编号占位符 3"/>
          <p:cNvSpPr>
            <a:spLocks noGrp="1"/>
          </p:cNvSpPr>
          <p:nvPr>
            <p:ph type="sldNum" sz="quarter" idx="10"/>
            <p:custDataLst>
              <p:tags r:id="rId5"/>
            </p:custDataLst>
          </p:nvPr>
        </p:nvSpPr>
        <p:spPr/>
        <p:txBody>
          <a:bodyPr/>
          <a:lstStyle/>
          <a:p>
            <a:fld id="{7313E388-8A17-44FA-AE8B-AAB64D773570}"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幻灯片图像占位符 1"/>
          <p:cNvSpPr>
            <a:spLocks noGrp="1" noRot="1" noChangeAspect="1" noTextEdit="1"/>
          </p:cNvSpPr>
          <p:nvPr>
            <p:ph type="sldImg"/>
          </p:nvPr>
        </p:nvSpPr>
        <p:spPr>
          <a:ln>
            <a:miter/>
          </a:ln>
        </p:spPr>
      </p:sp>
      <p:sp>
        <p:nvSpPr>
          <p:cNvPr id="28674" name="备注占位符 2"/>
          <p:cNvSpPr>
            <a:spLocks noGrp="1"/>
          </p:cNvSpPr>
          <p:nvPr>
            <p:ph type="body"/>
          </p:nvPr>
        </p:nvSpPr>
        <p:spPr/>
        <p:txBody>
          <a:bodyPr wrap="square" lIns="91440" tIns="45720" rIns="91440" bIns="45720" anchor="t"/>
          <a:lstStyle/>
          <a:p>
            <a:pPr lvl="0" eaLnBrk="1" hangingPunct="1"/>
            <a:endParaRPr lang="zh-CN" altLang="en-US" dirty="0"/>
          </a:p>
        </p:txBody>
      </p:sp>
      <p:sp>
        <p:nvSpPr>
          <p:cNvPr id="28675" name="灯片编号占位符 3"/>
          <p:cNvSpPr txBox="1">
            <a:spLocks noGrp="1"/>
          </p:cNvSpPr>
          <p:nvPr>
            <p:ph type="sldNum" sz="quarter"/>
          </p:nvPr>
        </p:nvSpPr>
        <p:spPr>
          <a:xfrm>
            <a:off x="3884613" y="8685213"/>
            <a:ext cx="2971800" cy="458787"/>
          </a:xfrm>
          <a:prstGeom prst="rect">
            <a:avLst/>
          </a:prstGeom>
          <a:noFill/>
          <a:ln w="9525">
            <a:noFill/>
          </a:ln>
        </p:spPr>
        <p:txBody>
          <a:bodyPr vert="horz" lIns="91440" tIns="45720" rIns="91440" bIns="45720" anchor="b"/>
          <a:lstStyle/>
          <a:p>
            <a:pPr lvl="0" algn="r">
              <a:buFont typeface="Arial" panose="020B0604020202020204" pitchFamily="34" charset="0"/>
              <a:buChar char="•"/>
            </a:pPr>
            <a:fld id="{9A0DB2DC-4C9A-4742-B13C-FB6460FD3503}" type="slidenum">
              <a:rPr lang="en-US" altLang="en-US" sz="1200" dirty="0">
                <a:solidFill>
                  <a:srgbClr val="000000"/>
                </a:solidFill>
                <a:latin typeface="Calibri" panose="020F0502020204030204" pitchFamily="34" charset="0"/>
                <a:ea typeface="微软雅黑" panose="020B0503020204020204" pitchFamily="34" charset="-122"/>
                <a:sym typeface="+mn-ea"/>
              </a:rPr>
            </a:fld>
            <a:endParaRPr lang="en-US" altLang="en-US" sz="1200" dirty="0">
              <a:solidFill>
                <a:srgbClr val="000000"/>
              </a:solidFill>
              <a:latin typeface="Calibri" panose="020F0502020204030204" pitchFamily="34" charset="0"/>
              <a:ea typeface="微软雅黑" panose="020B0503020204020204" pitchFamily="34" charset="-122"/>
              <a:sym typeface="+mn-ea"/>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3"/>
            </p:custDataLst>
          </p:nvPr>
        </p:nvSpPr>
        <p:spPr/>
      </p:sp>
      <p:sp>
        <p:nvSpPr>
          <p:cNvPr id="3" name="备注占位符 2"/>
          <p:cNvSpPr>
            <a:spLocks noGrp="1"/>
          </p:cNvSpPr>
          <p:nvPr>
            <p:ph type="body" idx="1"/>
            <p:custDataLst>
              <p:tags r:id="rId4"/>
            </p:custDataLst>
          </p:nvPr>
        </p:nvSpPr>
        <p:spPr/>
        <p:txBody>
          <a:bodyPr/>
          <a:lstStyle/>
          <a:p>
            <a:endParaRPr lang="zh-CN" altLang="en-US"/>
          </a:p>
        </p:txBody>
      </p:sp>
      <p:sp>
        <p:nvSpPr>
          <p:cNvPr id="4" name="灯片编号占位符 3"/>
          <p:cNvSpPr>
            <a:spLocks noGrp="1"/>
          </p:cNvSpPr>
          <p:nvPr>
            <p:ph type="sldNum" sz="quarter" idx="10"/>
            <p:custDataLst>
              <p:tags r:id="rId5"/>
            </p:custDataLst>
          </p:nvPr>
        </p:nvSpPr>
        <p:spPr/>
        <p:txBody>
          <a:bodyPr/>
          <a:lstStyle/>
          <a:p>
            <a:fld id="{7313E388-8A17-44FA-AE8B-AAB64D773570}"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3"/>
            </p:custDataLst>
          </p:nvPr>
        </p:nvSpPr>
        <p:spPr/>
      </p:sp>
      <p:sp>
        <p:nvSpPr>
          <p:cNvPr id="3" name="备注占位符 2"/>
          <p:cNvSpPr>
            <a:spLocks noGrp="1"/>
          </p:cNvSpPr>
          <p:nvPr>
            <p:ph type="body" idx="1"/>
            <p:custDataLst>
              <p:tags r:id="rId4"/>
            </p:custDataLst>
          </p:nvPr>
        </p:nvSpPr>
        <p:spPr/>
        <p:txBody>
          <a:bodyPr/>
          <a:lstStyle/>
          <a:p>
            <a:endParaRPr lang="zh-CN" altLang="en-US"/>
          </a:p>
        </p:txBody>
      </p:sp>
      <p:sp>
        <p:nvSpPr>
          <p:cNvPr id="4" name="灯片编号占位符 3"/>
          <p:cNvSpPr>
            <a:spLocks noGrp="1"/>
          </p:cNvSpPr>
          <p:nvPr>
            <p:ph type="sldNum" sz="quarter" idx="10"/>
            <p:custDataLst>
              <p:tags r:id="rId5"/>
            </p:custDataLst>
          </p:nvPr>
        </p:nvSpPr>
        <p:spPr/>
        <p:txBody>
          <a:bodyPr/>
          <a:lstStyle/>
          <a:p>
            <a:fld id="{7313E388-8A17-44FA-AE8B-AAB64D773570}"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幻灯片图像占位符 1"/>
          <p:cNvSpPr>
            <a:spLocks noGrp="1" noRot="1" noChangeAspect="1" noTextEdit="1"/>
          </p:cNvSpPr>
          <p:nvPr>
            <p:ph type="sldImg"/>
          </p:nvPr>
        </p:nvSpPr>
        <p:spPr>
          <a:ln>
            <a:solidFill>
              <a:srgbClr val="000000">
                <a:alpha val="100000"/>
              </a:srgbClr>
            </a:solidFill>
            <a:miter lim="800000"/>
          </a:ln>
        </p:spPr>
      </p:sp>
      <p:sp>
        <p:nvSpPr>
          <p:cNvPr id="14339" name="备注占位符 2"/>
          <p:cNvSpPr>
            <a:spLocks noGrp="1"/>
          </p:cNvSpPr>
          <p:nvPr>
            <p:ph type="body" idx="1"/>
          </p:nvPr>
        </p:nvSpPr>
        <p:spPr>
          <a:noFill/>
          <a:ln>
            <a:noFill/>
          </a:ln>
        </p:spPr>
        <p:txBody>
          <a:bodyPr wrap="square" lIns="91440" tIns="45720" rIns="91440" bIns="45720" anchor="t"/>
          <a:lstStyle/>
          <a:p>
            <a:pPr lvl="0" eaLnBrk="1" hangingPunct="1">
              <a:spcBef>
                <a:spcPct val="0"/>
              </a:spcBef>
            </a:pPr>
            <a:endParaRPr lang="zh-CN" altLang="en-US" dirty="0"/>
          </a:p>
        </p:txBody>
      </p:sp>
      <p:sp>
        <p:nvSpPr>
          <p:cNvPr id="14340" name="灯片编号占位符 3"/>
          <p:cNvSpPr txBox="1">
            <a:spLocks noGrp="1"/>
          </p:cNvSpPr>
          <p:nvPr>
            <p:ph type="sldNum" sz="quarter"/>
          </p:nvPr>
        </p:nvSpPr>
        <p:spPr>
          <a:xfrm>
            <a:off x="3884613" y="8685213"/>
            <a:ext cx="2971800" cy="458787"/>
          </a:xfrm>
          <a:prstGeom prst="rect">
            <a:avLst/>
          </a:prstGeom>
          <a:noFill/>
          <a:ln w="9525">
            <a:noFill/>
          </a:ln>
        </p:spPr>
        <p:txBody>
          <a:bodyPr anchor="b"/>
          <a:lstStyle/>
          <a:p>
            <a:pPr lvl="0" algn="r" eaLnBrk="1" hangingPunct="1"/>
            <a:fld id="{9A0DB2DC-4C9A-4742-B13C-FB6460FD3503}" type="slidenum">
              <a:rPr lang="zh-CN" altLang="en-US" sz="1200" dirty="0"/>
            </a:fld>
            <a:endParaRPr lang="zh-CN" altLang="en-US" sz="1200"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3"/>
            </p:custDataLst>
          </p:nvPr>
        </p:nvSpPr>
        <p:spPr/>
      </p:sp>
      <p:sp>
        <p:nvSpPr>
          <p:cNvPr id="3" name="备注占位符 2"/>
          <p:cNvSpPr>
            <a:spLocks noGrp="1"/>
          </p:cNvSpPr>
          <p:nvPr>
            <p:ph type="body" idx="1"/>
            <p:custDataLst>
              <p:tags r:id="rId4"/>
            </p:custDataLst>
          </p:nvPr>
        </p:nvSpPr>
        <p:spPr/>
        <p:txBody>
          <a:bodyPr/>
          <a:lstStyle/>
          <a:p>
            <a:endParaRPr lang="zh-CN" altLang="en-US"/>
          </a:p>
        </p:txBody>
      </p:sp>
      <p:sp>
        <p:nvSpPr>
          <p:cNvPr id="4" name="灯片编号占位符 3"/>
          <p:cNvSpPr>
            <a:spLocks noGrp="1"/>
          </p:cNvSpPr>
          <p:nvPr>
            <p:ph type="sldNum" sz="quarter" idx="10"/>
            <p:custDataLst>
              <p:tags r:id="rId5"/>
            </p:custDataLst>
          </p:nvPr>
        </p:nvSpPr>
        <p:spPr/>
        <p:txBody>
          <a:bodyPr/>
          <a:lstStyle/>
          <a:p>
            <a:fld id="{7313E388-8A17-44FA-AE8B-AAB64D773570}"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幻灯片图像占位符 1"/>
          <p:cNvSpPr>
            <a:spLocks noGrp="1" noRot="1" noChangeAspect="1" noTextEdit="1"/>
          </p:cNvSpPr>
          <p:nvPr>
            <p:ph type="sldImg"/>
          </p:nvPr>
        </p:nvSpPr>
        <p:spPr>
          <a:ln>
            <a:miter/>
          </a:ln>
        </p:spPr>
      </p:sp>
      <p:sp>
        <p:nvSpPr>
          <p:cNvPr id="43010" name="备注占位符 2"/>
          <p:cNvSpPr>
            <a:spLocks noGrp="1"/>
          </p:cNvSpPr>
          <p:nvPr>
            <p:ph type="body"/>
          </p:nvPr>
        </p:nvSpPr>
        <p:spPr/>
        <p:txBody>
          <a:bodyPr wrap="square" lIns="91440" tIns="45720" rIns="91440" bIns="45720" anchor="t"/>
          <a:lstStyle/>
          <a:p>
            <a:pPr lvl="0" eaLnBrk="1" hangingPunct="1"/>
            <a:endParaRPr lang="zh-CN" altLang="en-US" dirty="0"/>
          </a:p>
        </p:txBody>
      </p:sp>
      <p:sp>
        <p:nvSpPr>
          <p:cNvPr id="43011" name="灯片编号占位符 3"/>
          <p:cNvSpPr txBox="1">
            <a:spLocks noGrp="1"/>
          </p:cNvSpPr>
          <p:nvPr>
            <p:ph type="sldNum" sz="quarter"/>
          </p:nvPr>
        </p:nvSpPr>
        <p:spPr>
          <a:xfrm>
            <a:off x="3884613" y="8685213"/>
            <a:ext cx="2971800" cy="458787"/>
          </a:xfrm>
          <a:prstGeom prst="rect">
            <a:avLst/>
          </a:prstGeom>
          <a:noFill/>
          <a:ln w="9525">
            <a:noFill/>
          </a:ln>
        </p:spPr>
        <p:txBody>
          <a:bodyPr vert="horz" lIns="91440" tIns="45720" rIns="91440" bIns="45720" anchor="b"/>
          <a:lstStyle/>
          <a:p>
            <a:pPr lvl="0" algn="r">
              <a:buFont typeface="Arial" panose="020B0604020202020204" pitchFamily="34" charset="0"/>
              <a:buChar char="•"/>
            </a:pPr>
            <a:fld id="{9A0DB2DC-4C9A-4742-B13C-FB6460FD3503}" type="slidenum">
              <a:rPr lang="en-US" altLang="en-US" sz="1200" dirty="0">
                <a:solidFill>
                  <a:srgbClr val="000000"/>
                </a:solidFill>
                <a:latin typeface="Calibri" panose="020F0502020204030204" pitchFamily="34" charset="0"/>
                <a:ea typeface="微软雅黑" panose="020B0503020204020204" pitchFamily="34" charset="-122"/>
                <a:sym typeface="+mn-ea"/>
              </a:rPr>
            </a:fld>
            <a:endParaRPr lang="en-US" altLang="en-US" sz="1200" dirty="0">
              <a:solidFill>
                <a:srgbClr val="000000"/>
              </a:solidFill>
              <a:latin typeface="Calibri" panose="020F0502020204030204" pitchFamily="34" charset="0"/>
              <a:ea typeface="微软雅黑" panose="020B0503020204020204" pitchFamily="34" charset="-122"/>
              <a:sym typeface="+mn-ea"/>
            </a:endParaRPr>
          </a:p>
        </p:txBody>
      </p:sp>
    </p:spTree>
  </p:cSld>
  <p:clrMapOvr>
    <a:masterClrMapping/>
  </p:clrMapOvr>
</p:notes>
</file>

<file path=ppt/slideLayouts/_rels/slideLayout1.xml.rels><?xml version="1.0" encoding="UTF-8" standalone="yes"?>
<Relationships xmlns="http://schemas.openxmlformats.org/package/2006/relationships"><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5" Type="http://schemas.openxmlformats.org/officeDocument/2006/relationships/tags" Target="../tags/tag51.xml"/><Relationship Id="rId4" Type="http://schemas.openxmlformats.org/officeDocument/2006/relationships/tags" Target="../tags/tag50.xml"/><Relationship Id="rId3" Type="http://schemas.openxmlformats.org/officeDocument/2006/relationships/tags" Target="../tags/tag49.xml"/><Relationship Id="rId2" Type="http://schemas.openxmlformats.org/officeDocument/2006/relationships/tags" Target="../tags/tag48.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6" Type="http://schemas.openxmlformats.org/officeDocument/2006/relationships/tags" Target="../tags/tag56.xml"/><Relationship Id="rId5" Type="http://schemas.openxmlformats.org/officeDocument/2006/relationships/tags" Target="../tags/tag55.xml"/><Relationship Id="rId4" Type="http://schemas.openxmlformats.org/officeDocument/2006/relationships/tags" Target="../tags/tag54.xml"/><Relationship Id="rId3" Type="http://schemas.openxmlformats.org/officeDocument/2006/relationships/tags" Target="../tags/tag53.xml"/><Relationship Id="rId2" Type="http://schemas.openxmlformats.org/officeDocument/2006/relationships/tags" Target="../tags/tag52.xm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5" Type="http://schemas.openxmlformats.org/officeDocument/2006/relationships/image" Target="../media/image1.jpeg"/><Relationship Id="rId4" Type="http://schemas.openxmlformats.org/officeDocument/2006/relationships/tags" Target="../tags/tag59.xml"/><Relationship Id="rId3" Type="http://schemas.openxmlformats.org/officeDocument/2006/relationships/tags" Target="../tags/tag58.xml"/><Relationship Id="rId2" Type="http://schemas.openxmlformats.org/officeDocument/2006/relationships/tags" Target="../tags/tag57.xm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6" Type="http://schemas.openxmlformats.org/officeDocument/2006/relationships/tags" Target="../tags/tag15.xml"/><Relationship Id="rId5" Type="http://schemas.openxmlformats.org/officeDocument/2006/relationships/tags" Target="../tags/tag14.xml"/><Relationship Id="rId4" Type="http://schemas.openxmlformats.org/officeDocument/2006/relationships/tags" Target="../tags/tag13.xml"/><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7" Type="http://schemas.openxmlformats.org/officeDocument/2006/relationships/tags" Target="../tags/tag21.xml"/><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29.xml"/><Relationship Id="rId8" Type="http://schemas.openxmlformats.org/officeDocument/2006/relationships/tags" Target="../tags/tag28.xml"/><Relationship Id="rId7" Type="http://schemas.openxmlformats.org/officeDocument/2006/relationships/tags" Target="../tags/tag27.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5" Type="http://schemas.openxmlformats.org/officeDocument/2006/relationships/tags" Target="../tags/tag33.xml"/><Relationship Id="rId4" Type="http://schemas.openxmlformats.org/officeDocument/2006/relationships/tags" Target="../tags/tag32.xml"/><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4" Type="http://schemas.openxmlformats.org/officeDocument/2006/relationships/tags" Target="../tags/tag36.xml"/><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7" Type="http://schemas.openxmlformats.org/officeDocument/2006/relationships/tags" Target="../tags/tag42.xml"/><Relationship Id="rId6" Type="http://schemas.openxmlformats.org/officeDocument/2006/relationships/tags" Target="../tags/tag41.xml"/><Relationship Id="rId5" Type="http://schemas.openxmlformats.org/officeDocument/2006/relationships/tags" Target="../tags/tag40.xml"/><Relationship Id="rId4" Type="http://schemas.openxmlformats.org/officeDocument/2006/relationships/tags" Target="../tags/tag39.xml"/><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6" Type="http://schemas.openxmlformats.org/officeDocument/2006/relationships/tags" Target="../tags/tag47.xml"/><Relationship Id="rId5" Type="http://schemas.openxmlformats.org/officeDocument/2006/relationships/tags" Target="../tags/tag46.xml"/><Relationship Id="rId4" Type="http://schemas.openxmlformats.org/officeDocument/2006/relationships/tags" Target="../tags/tag45.xml"/><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showMasterSp="0">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2"/>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单击此处编辑标题</a:t>
            </a:r>
            <a:endParaRPr lang="zh-CN" altLang="en-US" dirty="0"/>
          </a:p>
        </p:txBody>
      </p:sp>
      <p:sp>
        <p:nvSpPr>
          <p:cNvPr id="3" name="副标题 2"/>
          <p:cNvSpPr>
            <a:spLocks noGrp="1"/>
          </p:cNvSpPr>
          <p:nvPr>
            <p:ph type="subTitle" idx="1" hasCustomPrompt="1"/>
            <p:custDataLst>
              <p:tags r:id="rId3"/>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endParaRPr lang="zh-CN" altLang="en-US" dirty="0"/>
          </a:p>
        </p:txBody>
      </p:sp>
      <p:sp>
        <p:nvSpPr>
          <p:cNvPr id="16" name="日期占位符 15"/>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5"/>
            </p:custDataLst>
          </p:nvPr>
        </p:nvSpPr>
        <p:spPr/>
        <p:txBody>
          <a:bodyPr/>
          <a:lstStyle/>
          <a:p>
            <a:endParaRPr lang="zh-CN" altLang="en-US" dirty="0"/>
          </a:p>
        </p:txBody>
      </p:sp>
      <p:sp>
        <p:nvSpPr>
          <p:cNvPr id="18" name="灯片编号占位符 17"/>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showMasterSp="0"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08400" y="774000"/>
            <a:ext cx="10972800" cy="5482800"/>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showMasterSp="0"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a:sym typeface="+mn-ea"/>
              </a:rPr>
              <a:t>单击此处编辑标题</a:t>
            </a:r>
            <a:endParaRPr>
              <a:sym typeface="+mn-ea"/>
            </a:endParaRPr>
          </a:p>
        </p:txBody>
      </p:sp>
      <p:sp>
        <p:nvSpPr>
          <p:cNvPr id="7" name="文本占位符 6"/>
          <p:cNvSpPr>
            <a:spLocks noGrp="1"/>
          </p:cNvSpPr>
          <p:nvPr>
            <p:ph type="body" sz="quarter" idx="13"/>
            <p:custDataLst>
              <p:tags r:id="rId6"/>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endParaRPr lang="zh-CN" alt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1_标题幻灯片">
    <p:spTree>
      <p:nvGrpSpPr>
        <p:cNvPr id="1" name=""/>
        <p:cNvGrpSpPr/>
        <p:nvPr/>
      </p:nvGrpSpPr>
      <p:grpSpPr>
        <a:xfrm>
          <a:off x="0" y="0"/>
          <a:ext cx="0" cy="0"/>
          <a:chOff x="0" y="0"/>
          <a:chExt cx="0" cy="0"/>
        </a:xfrm>
      </p:grpSpPr>
      <p:sp>
        <p:nvSpPr>
          <p:cNvPr id="16" name="日期占位符 15"/>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3"/>
            </p:custDataLst>
          </p:nvPr>
        </p:nvSpPr>
        <p:spPr/>
        <p:txBody>
          <a:bodyPr/>
          <a:lstStyle/>
          <a:p>
            <a:endParaRPr lang="zh-CN" altLang="en-US" dirty="0"/>
          </a:p>
        </p:txBody>
      </p:sp>
      <p:sp>
        <p:nvSpPr>
          <p:cNvPr id="18" name="灯片编号占位符 17"/>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dirty="0"/>
          </a:p>
        </p:txBody>
      </p:sp>
      <p:pic>
        <p:nvPicPr>
          <p:cNvPr id="4" name="图片 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03200" y="0"/>
            <a:ext cx="12293600" cy="6858000"/>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showMasterSp="0">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endParaRPr dirty="0">
              <a:sym typeface="+mn-ea"/>
            </a:endParaRPr>
          </a:p>
        </p:txBody>
      </p:sp>
      <p:sp>
        <p:nvSpPr>
          <p:cNvPr id="3" name="内容占位符 2"/>
          <p:cNvSpPr>
            <a:spLocks noGrp="1"/>
          </p:cNvSpPr>
          <p:nvPr>
            <p:ph idx="1"/>
            <p:custDataLst>
              <p:tags r:id="rId3"/>
            </p:custDataLst>
          </p:nvPr>
        </p:nvSpPr>
        <p:spPr>
          <a:xfrm>
            <a:off x="608400" y="1490400"/>
            <a:ext cx="10969200" cy="4759200"/>
          </a:xfrm>
        </p:spPr>
        <p:txBody>
          <a:bodyPr vert="horz" lIns="90000" tIns="46800" rIns="90000" bIns="46800" rtlCol="0">
            <a:normAutofit/>
          </a:body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showMasterSp="0">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endParaRPr lang="zh-CN" altLang="en-US" dirty="0"/>
          </a:p>
        </p:txBody>
      </p:sp>
      <p:sp>
        <p:nvSpPr>
          <p:cNvPr id="3" name="文本占位符 2"/>
          <p:cNvSpPr>
            <a:spLocks noGrp="1"/>
          </p:cNvSpPr>
          <p:nvPr>
            <p:ph type="body" idx="1" hasCustomPrompt="1"/>
            <p:custDataLst>
              <p:tags r:id="rId3"/>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showMasterSp="0">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endParaRPr dirty="0">
              <a:sym typeface="+mn-ea"/>
            </a:endParaRPr>
          </a:p>
        </p:txBody>
      </p:sp>
      <p:sp>
        <p:nvSpPr>
          <p:cNvPr id="3" name="内容占位符 2"/>
          <p:cNvSpPr>
            <a:spLocks noGrp="1"/>
          </p:cNvSpPr>
          <p:nvPr>
            <p:ph sz="half" idx="1"/>
            <p:custDataLst>
              <p:tags r:id="rId3"/>
            </p:custDataLst>
          </p:nvPr>
        </p:nvSpPr>
        <p:spPr>
          <a:xfrm>
            <a:off x="608400" y="1501200"/>
            <a:ext cx="5176800" cy="4748400"/>
          </a:xfrm>
        </p:spPr>
        <p:txBody>
          <a:bodyPr vert="horz" lIns="90000" tIns="46800" rIns="90000" bIns="46800" rtlCol="0">
            <a:normAutofit/>
          </a:body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4" name="内容占位符 3"/>
          <p:cNvSpPr>
            <a:spLocks noGrp="1"/>
          </p:cNvSpPr>
          <p:nvPr>
            <p:ph sz="half" idx="2"/>
            <p:custDataLst>
              <p:tags r:id="rId4"/>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showMasterSp="0">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endParaRPr dirty="0">
              <a:sym typeface="+mn-ea"/>
            </a:endParaRPr>
          </a:p>
        </p:txBody>
      </p:sp>
      <p:sp>
        <p:nvSpPr>
          <p:cNvPr id="3" name="文本占位符 2"/>
          <p:cNvSpPr>
            <a:spLocks noGrp="1"/>
          </p:cNvSpPr>
          <p:nvPr>
            <p:ph type="body" idx="1" hasCustomPrompt="1"/>
            <p:custDataLst>
              <p:tags r:id="rId3"/>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608400" y="1854000"/>
            <a:ext cx="5342400" cy="4395600"/>
          </a:xfrm>
        </p:spPr>
        <p:txBody>
          <a:bodyPr vert="horz" lIns="101600" tIns="0" rIns="82550" bIns="0" rtlCol="0">
            <a:normAutofit/>
          </a:body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5" name="文本占位符 4"/>
          <p:cNvSpPr>
            <a:spLocks noGrp="1"/>
          </p:cNvSpPr>
          <p:nvPr>
            <p:ph type="body" sz="quarter" idx="3" hasCustomPrompt="1"/>
            <p:custDataLst>
              <p:tags r:id="rId5"/>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endParaRPr>
              <a:sym typeface="+mn-ea"/>
            </a:endParaRPr>
          </a:p>
        </p:txBody>
      </p:sp>
      <p:sp>
        <p:nvSpPr>
          <p:cNvPr id="6" name="内容占位符 5"/>
          <p:cNvSpPr>
            <a:spLocks noGrp="1"/>
          </p:cNvSpPr>
          <p:nvPr>
            <p:ph sz="quarter" idx="4"/>
            <p:custDataLst>
              <p:tags r:id="rId6"/>
            </p:custDataLst>
          </p:nvPr>
        </p:nvSpPr>
        <p:spPr>
          <a:xfrm>
            <a:off x="6235750" y="1854000"/>
            <a:ext cx="5342400" cy="4395600"/>
          </a:xfrm>
        </p:spPr>
        <p:txBody>
          <a:bodyPr vert="horz" lIns="101600" tIns="0" rIns="82550" bIns="0" rtlCol="0">
            <a:normAutofit/>
          </a:body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7" name="日期占位符 6"/>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showMasterSp="0">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a:sym typeface="+mn-ea"/>
              </a:rPr>
              <a:t>单击此处编辑母版标题样式</a:t>
            </a:r>
            <a:endParaRPr>
              <a:sym typeface="+mn-ea"/>
            </a:endParaRPr>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showMasterSp="0">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showMasterSp="0"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08330" y="1555115"/>
            <a:ext cx="5233035" cy="4608195"/>
          </a:xfrm>
        </p:spPr>
        <p:txBody>
          <a:bodyPr vert="horz" lIns="90000" tIns="46800" rIns="90000" bIns="46800" rtlCol="0">
            <a:normAutofit/>
          </a:bodyPr>
          <a:lstStyle>
            <a:lvl1pPr>
              <a:buNone/>
              <a:defRPr sz="1600"/>
            </a:lvl1pPr>
          </a:lstStyle>
          <a:p>
            <a:pPr lvl="0"/>
            <a:endParaRPr dirty="0">
              <a:sym typeface="+mn-ea"/>
            </a:endParaRPr>
          </a:p>
        </p:txBody>
      </p:sp>
      <p:sp>
        <p:nvSpPr>
          <p:cNvPr id="4" name="文本占位符 3"/>
          <p:cNvSpPr>
            <a:spLocks noGrp="1"/>
          </p:cNvSpPr>
          <p:nvPr>
            <p:ph type="body" sz="half" idx="2"/>
            <p:custDataLst>
              <p:tags r:id="rId3"/>
            </p:custDataLst>
          </p:nvPr>
        </p:nvSpPr>
        <p:spPr>
          <a:xfrm>
            <a:off x="6350400" y="1555200"/>
            <a:ext cx="5227200" cy="4608000"/>
          </a:xfrm>
        </p:spPr>
        <p:txBody>
          <a:bodyPr vert="horz" lIns="90000" tIns="46800" rIns="90000" bIns="46800" rtlCol="0">
            <a:normAutofit/>
          </a:bodyPr>
          <a:lstStyle>
            <a:lvl1pPr>
              <a:buNone/>
              <a:defRPr sz="1600"/>
            </a:lvl1pPr>
          </a:lstStyle>
          <a:p>
            <a:pPr lvl="0"/>
            <a:r>
              <a:rPr dirty="0">
                <a:sym typeface="+mn-ea"/>
              </a:rPr>
              <a:t>单击此处编辑母版文本样式</a:t>
            </a:r>
            <a:endParaRPr dirty="0">
              <a:sym typeface="+mn-ea"/>
            </a:endParaRPr>
          </a:p>
        </p:txBody>
      </p:sp>
      <p:sp>
        <p:nvSpPr>
          <p:cNvPr id="5" name="日期占位符 4"/>
          <p:cNvSpPr>
            <a:spLocks noGrp="1"/>
          </p:cNvSpPr>
          <p:nvPr>
            <p:ph type="dt" sz="half" idx="10"/>
            <p:custDataLst>
              <p:tags r:id="rId4"/>
            </p:custDataLst>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5"/>
            </p:custDataLst>
          </p:nvPr>
        </p:nvSpPr>
        <p:spPr/>
        <p:txBody>
          <a:bodyPr/>
          <a:lstStyle/>
          <a:p>
            <a:endParaRPr lang="zh-CN" altLang="en-US" dirty="0"/>
          </a:p>
        </p:txBody>
      </p:sp>
      <p:sp>
        <p:nvSpPr>
          <p:cNvPr id="7" name="灯片编号占位符 6"/>
          <p:cNvSpPr>
            <a:spLocks noGrp="1"/>
          </p:cNvSpPr>
          <p:nvPr>
            <p:ph type="sldNum" sz="quarter" idx="12"/>
            <p:custDataLst>
              <p:tags r:id="rId6"/>
            </p:custDataLst>
          </p:nvPr>
        </p:nvSpPr>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p:txBody>
          <a:bodyPr/>
          <a:lstStyle/>
          <a:p>
            <a:r>
              <a:rPr lang="zh-CN" altLang="en-US"/>
              <a:t>单击此处编辑母版标题样式</a:t>
            </a:r>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showMasterSp="0">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dirty="0">
                <a:sym typeface="+mn-ea"/>
              </a:rPr>
              <a:t>单击此处编辑标题</a:t>
            </a:r>
            <a:endParaRPr dirty="0">
              <a:sym typeface="+mn-ea"/>
            </a:endParaRPr>
          </a:p>
        </p:txBody>
      </p:sp>
      <p:sp>
        <p:nvSpPr>
          <p:cNvPr id="3" name="竖排文字占位符 2"/>
          <p:cNvSpPr>
            <a:spLocks noGrp="1"/>
          </p:cNvSpPr>
          <p:nvPr>
            <p:ph type="body" orient="vert" idx="1"/>
            <p:custDataLst>
              <p:tags r:id="rId3"/>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0" Type="http://schemas.openxmlformats.org/officeDocument/2006/relationships/theme" Target="../theme/theme1.xml"/><Relationship Id="rId2" Type="http://schemas.openxmlformats.org/officeDocument/2006/relationships/slideLayout" Target="../slideLayouts/slideLayout2.xml"/><Relationship Id="rId19" Type="http://schemas.openxmlformats.org/officeDocument/2006/relationships/tags" Target="../tags/tag65.xml"/><Relationship Id="rId18" Type="http://schemas.openxmlformats.org/officeDocument/2006/relationships/tags" Target="../tags/tag64.xml"/><Relationship Id="rId17" Type="http://schemas.openxmlformats.org/officeDocument/2006/relationships/tags" Target="../tags/tag63.xml"/><Relationship Id="rId16" Type="http://schemas.openxmlformats.org/officeDocument/2006/relationships/tags" Target="../tags/tag62.xml"/><Relationship Id="rId15" Type="http://schemas.openxmlformats.org/officeDocument/2006/relationships/tags" Target="../tags/tag61.xml"/><Relationship Id="rId14" Type="http://schemas.openxmlformats.org/officeDocument/2006/relationships/tags" Target="../tags/tag60.xml"/><Relationship Id="rId13" Type="http://schemas.openxmlformats.org/officeDocument/2006/relationships/image" Target="../media/image2.png"/><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lum/>
          </a:blip>
          <a:srcRect/>
          <a:stretch>
            <a:fillRect t="-17000" b="-17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4"/>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15"/>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16"/>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7"/>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latin typeface="Arial" panose="020B0604020202020204" pitchFamily="34" charset="0"/>
                <a:ea typeface="微软雅黑" panose="020B0503020204020204" pitchFamily="34" charset="-122"/>
              </a:defRPr>
            </a:lvl1pPr>
          </a:lstStyle>
          <a:p>
            <a:endParaRPr lang="zh-CN" altLang="en-US" dirty="0"/>
          </a:p>
        </p:txBody>
      </p:sp>
      <p:sp>
        <p:nvSpPr>
          <p:cNvPr id="6" name="灯片编号占位符 5"/>
          <p:cNvSpPr>
            <a:spLocks noGrp="1"/>
          </p:cNvSpPr>
          <p:nvPr>
            <p:ph type="sldNum" sz="quarter" idx="4"/>
            <p:custDataLst>
              <p:tags r:id="rId18"/>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dirty="0"/>
          </a:p>
        </p:txBody>
      </p:sp>
    </p:spTree>
    <p:custDataLst>
      <p:tags r:id="rId19"/>
    </p:custData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slideLayout" Target="../slideLayouts/slideLayout12.xml"/><Relationship Id="rId7" Type="http://schemas.openxmlformats.org/officeDocument/2006/relationships/image" Target="../media/image8.jpeg"/><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 Id="rId3" Type="http://schemas.microsoft.com/office/2007/relationships/hdphoto" Target="../media/image4.wdp"/><Relationship Id="rId2" Type="http://schemas.openxmlformats.org/officeDocument/2006/relationships/image" Target="../media/image3.png"/><Relationship Id="rId1" Type="http://schemas.openxmlformats.org/officeDocument/2006/relationships/tags" Target="../tags/tag66.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00.xml"/><Relationship Id="rId1" Type="http://schemas.openxmlformats.org/officeDocument/2006/relationships/image" Target="../media/image21.png"/></Relationships>
</file>

<file path=ppt/slides/_rels/slide11.xml.rels><?xml version="1.0" encoding="UTF-8" standalone="yes"?>
<Relationships xmlns="http://schemas.openxmlformats.org/package/2006/relationships"><Relationship Id="rId8" Type="http://schemas.openxmlformats.org/officeDocument/2006/relationships/notesSlide" Target="../notesSlides/notesSlide8.xml"/><Relationship Id="rId7"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tags" Target="../tags/tag104.xml"/><Relationship Id="rId4" Type="http://schemas.openxmlformats.org/officeDocument/2006/relationships/image" Target="../media/image22.png"/><Relationship Id="rId3" Type="http://schemas.openxmlformats.org/officeDocument/2006/relationships/tags" Target="../tags/tag103.xml"/><Relationship Id="rId2" Type="http://schemas.openxmlformats.org/officeDocument/2006/relationships/tags" Target="../tags/tag102.xml"/><Relationship Id="rId1" Type="http://schemas.openxmlformats.org/officeDocument/2006/relationships/tags" Target="../tags/tag101.xml"/></Relationships>
</file>

<file path=ppt/slides/_rels/slide12.xml.rels><?xml version="1.0" encoding="UTF-8" standalone="yes"?>
<Relationships xmlns="http://schemas.openxmlformats.org/package/2006/relationships"><Relationship Id="rId5" Type="http://schemas.openxmlformats.org/officeDocument/2006/relationships/notesSlide" Target="../notesSlides/notesSlide9.xml"/><Relationship Id="rId4" Type="http://schemas.openxmlformats.org/officeDocument/2006/relationships/slideLayout" Target="../slideLayouts/slideLayout7.xml"/><Relationship Id="rId3" Type="http://schemas.openxmlformats.org/officeDocument/2006/relationships/tags" Target="../tags/tag109.xml"/><Relationship Id="rId2" Type="http://schemas.openxmlformats.org/officeDocument/2006/relationships/tags" Target="../tags/tag108.xml"/><Relationship Id="rId1" Type="http://schemas.openxmlformats.org/officeDocument/2006/relationships/image" Target="../media/image24.png"/></Relationships>
</file>

<file path=ppt/slides/_rels/slide13.xml.rels><?xml version="1.0" encoding="UTF-8" standalone="yes"?>
<Relationships xmlns="http://schemas.openxmlformats.org/package/2006/relationships"><Relationship Id="rId9" Type="http://schemas.openxmlformats.org/officeDocument/2006/relationships/image" Target="../media/image27.png"/><Relationship Id="rId8" Type="http://schemas.openxmlformats.org/officeDocument/2006/relationships/tags" Target="../tags/tag115.xml"/><Relationship Id="rId7" Type="http://schemas.openxmlformats.org/officeDocument/2006/relationships/image" Target="../media/image26.png"/><Relationship Id="rId6" Type="http://schemas.openxmlformats.org/officeDocument/2006/relationships/tags" Target="../tags/tag114.xml"/><Relationship Id="rId5" Type="http://schemas.openxmlformats.org/officeDocument/2006/relationships/image" Target="../media/image25.png"/><Relationship Id="rId45" Type="http://schemas.openxmlformats.org/officeDocument/2006/relationships/slideLayout" Target="../slideLayouts/slideLayout7.xml"/><Relationship Id="rId44" Type="http://schemas.openxmlformats.org/officeDocument/2006/relationships/image" Target="../media/image41.jpeg"/><Relationship Id="rId43" Type="http://schemas.openxmlformats.org/officeDocument/2006/relationships/tags" Target="../tags/tag136.xml"/><Relationship Id="rId42" Type="http://schemas.openxmlformats.org/officeDocument/2006/relationships/tags" Target="../tags/tag135.xml"/><Relationship Id="rId41" Type="http://schemas.openxmlformats.org/officeDocument/2006/relationships/tags" Target="../tags/tag134.xml"/><Relationship Id="rId40" Type="http://schemas.openxmlformats.org/officeDocument/2006/relationships/tags" Target="../tags/tag133.xml"/><Relationship Id="rId4" Type="http://schemas.openxmlformats.org/officeDocument/2006/relationships/tags" Target="../tags/tag113.xml"/><Relationship Id="rId39" Type="http://schemas.openxmlformats.org/officeDocument/2006/relationships/tags" Target="../tags/tag132.xml"/><Relationship Id="rId38" Type="http://schemas.openxmlformats.org/officeDocument/2006/relationships/tags" Target="../tags/tag131.xml"/><Relationship Id="rId37" Type="http://schemas.openxmlformats.org/officeDocument/2006/relationships/tags" Target="../tags/tag130.xml"/><Relationship Id="rId36" Type="http://schemas.openxmlformats.org/officeDocument/2006/relationships/tags" Target="../tags/tag129.xml"/><Relationship Id="rId35" Type="http://schemas.openxmlformats.org/officeDocument/2006/relationships/image" Target="../media/image40.GIF"/><Relationship Id="rId34" Type="http://schemas.openxmlformats.org/officeDocument/2006/relationships/tags" Target="../tags/tag128.xml"/><Relationship Id="rId33" Type="http://schemas.openxmlformats.org/officeDocument/2006/relationships/image" Target="../media/image39.GIF"/><Relationship Id="rId32" Type="http://schemas.openxmlformats.org/officeDocument/2006/relationships/tags" Target="../tags/tag127.xml"/><Relationship Id="rId31" Type="http://schemas.openxmlformats.org/officeDocument/2006/relationships/image" Target="../media/image38.GIF"/><Relationship Id="rId30" Type="http://schemas.openxmlformats.org/officeDocument/2006/relationships/tags" Target="../tags/tag126.xml"/><Relationship Id="rId3" Type="http://schemas.openxmlformats.org/officeDocument/2006/relationships/tags" Target="../tags/tag112.xml"/><Relationship Id="rId29" Type="http://schemas.openxmlformats.org/officeDocument/2006/relationships/image" Target="../media/image37.GIF"/><Relationship Id="rId28" Type="http://schemas.openxmlformats.org/officeDocument/2006/relationships/tags" Target="../tags/tag125.xml"/><Relationship Id="rId27" Type="http://schemas.openxmlformats.org/officeDocument/2006/relationships/image" Target="../media/image36.GIF"/><Relationship Id="rId26" Type="http://schemas.openxmlformats.org/officeDocument/2006/relationships/tags" Target="../tags/tag124.xml"/><Relationship Id="rId25" Type="http://schemas.openxmlformats.org/officeDocument/2006/relationships/image" Target="../media/image35.GIF"/><Relationship Id="rId24" Type="http://schemas.openxmlformats.org/officeDocument/2006/relationships/tags" Target="../tags/tag123.xml"/><Relationship Id="rId23" Type="http://schemas.openxmlformats.org/officeDocument/2006/relationships/image" Target="../media/image34.GIF"/><Relationship Id="rId22" Type="http://schemas.openxmlformats.org/officeDocument/2006/relationships/tags" Target="../tags/tag122.xml"/><Relationship Id="rId21" Type="http://schemas.openxmlformats.org/officeDocument/2006/relationships/image" Target="../media/image33.GIF"/><Relationship Id="rId20" Type="http://schemas.openxmlformats.org/officeDocument/2006/relationships/tags" Target="../tags/tag121.xml"/><Relationship Id="rId2" Type="http://schemas.openxmlformats.org/officeDocument/2006/relationships/tags" Target="../tags/tag111.xml"/><Relationship Id="rId19" Type="http://schemas.openxmlformats.org/officeDocument/2006/relationships/image" Target="../media/image32.png"/><Relationship Id="rId18" Type="http://schemas.openxmlformats.org/officeDocument/2006/relationships/tags" Target="../tags/tag120.xml"/><Relationship Id="rId17" Type="http://schemas.openxmlformats.org/officeDocument/2006/relationships/image" Target="../media/image31.png"/><Relationship Id="rId16" Type="http://schemas.openxmlformats.org/officeDocument/2006/relationships/tags" Target="../tags/tag119.xml"/><Relationship Id="rId15" Type="http://schemas.openxmlformats.org/officeDocument/2006/relationships/image" Target="../media/image30.png"/><Relationship Id="rId14" Type="http://schemas.openxmlformats.org/officeDocument/2006/relationships/tags" Target="../tags/tag118.xml"/><Relationship Id="rId13" Type="http://schemas.openxmlformats.org/officeDocument/2006/relationships/image" Target="../media/image29.png"/><Relationship Id="rId12" Type="http://schemas.openxmlformats.org/officeDocument/2006/relationships/tags" Target="../tags/tag117.xml"/><Relationship Id="rId11" Type="http://schemas.openxmlformats.org/officeDocument/2006/relationships/image" Target="../media/image28.png"/><Relationship Id="rId10" Type="http://schemas.openxmlformats.org/officeDocument/2006/relationships/tags" Target="../tags/tag116.xml"/><Relationship Id="rId1" Type="http://schemas.openxmlformats.org/officeDocument/2006/relationships/tags" Target="../tags/tag110.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42.png"/><Relationship Id="rId1" Type="http://schemas.openxmlformats.org/officeDocument/2006/relationships/tags" Target="../tags/tag137.xml"/></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3.jpeg"/></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4.jpeg"/></Relationships>
</file>

<file path=ppt/slides/_rels/slide17.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46.jpeg"/><Relationship Id="rId2" Type="http://schemas.openxmlformats.org/officeDocument/2006/relationships/image" Target="../media/image45.png"/><Relationship Id="rId1" Type="http://schemas.openxmlformats.org/officeDocument/2006/relationships/tags" Target="../tags/tag138.xml"/></Relationships>
</file>

<file path=ppt/slides/_rels/slide18.xml.rels><?xml version="1.0" encoding="UTF-8" standalone="yes"?>
<Relationships xmlns="http://schemas.openxmlformats.org/package/2006/relationships"><Relationship Id="rId4" Type="http://schemas.openxmlformats.org/officeDocument/2006/relationships/notesSlide" Target="../notesSlides/notesSlide10.xml"/><Relationship Id="rId3" Type="http://schemas.openxmlformats.org/officeDocument/2006/relationships/slideLayout" Target="../slideLayouts/slideLayout7.xml"/><Relationship Id="rId2" Type="http://schemas.openxmlformats.org/officeDocument/2006/relationships/image" Target="../media/image48.jpeg"/><Relationship Id="rId1" Type="http://schemas.openxmlformats.org/officeDocument/2006/relationships/image" Target="../media/image47.jpe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image" Target="../media/image49.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50.jpeg"/></Relationships>
</file>

<file path=ppt/slides/_rels/slide22.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image" Target="../media/image51.jpe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140.xml"/><Relationship Id="rId1" Type="http://schemas.openxmlformats.org/officeDocument/2006/relationships/tags" Target="../tags/tag139.xml"/></Relationships>
</file>

<file path=ppt/slides/_rels/slide24.xml.rels><?xml version="1.0" encoding="UTF-8" standalone="yes"?>
<Relationships xmlns="http://schemas.openxmlformats.org/package/2006/relationships"><Relationship Id="rId5" Type="http://schemas.openxmlformats.org/officeDocument/2006/relationships/notesSlide" Target="../notesSlides/notesSlide12.xml"/><Relationship Id="rId4" Type="http://schemas.openxmlformats.org/officeDocument/2006/relationships/slideLayout" Target="../slideLayouts/slideLayout7.xml"/><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tags" Target="../tags/tag141.xml"/></Relationships>
</file>

<file path=ppt/slides/_rels/slide25.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56.png"/><Relationship Id="rId3" Type="http://schemas.openxmlformats.org/officeDocument/2006/relationships/tags" Target="../tags/tag144.xml"/><Relationship Id="rId2" Type="http://schemas.openxmlformats.org/officeDocument/2006/relationships/tags" Target="../tags/tag143.xml"/><Relationship Id="rId1" Type="http://schemas.openxmlformats.org/officeDocument/2006/relationships/tags" Target="../tags/tag14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7.xml"/><Relationship Id="rId1" Type="http://schemas.openxmlformats.org/officeDocument/2006/relationships/tags" Target="../tags/tag145.xml"/></Relationships>
</file>

<file path=ppt/slides/_rels/slide28.xml.rels><?xml version="1.0" encoding="UTF-8" standalone="yes"?>
<Relationships xmlns="http://schemas.openxmlformats.org/package/2006/relationships"><Relationship Id="rId4" Type="http://schemas.openxmlformats.org/officeDocument/2006/relationships/notesSlide" Target="../notesSlides/notesSlide15.xml"/><Relationship Id="rId3" Type="http://schemas.openxmlformats.org/officeDocument/2006/relationships/slideLayout" Target="../slideLayouts/slideLayout1.xml"/><Relationship Id="rId2" Type="http://schemas.openxmlformats.org/officeDocument/2006/relationships/image" Target="../media/image57.jpeg"/><Relationship Id="rId1" Type="http://schemas.openxmlformats.org/officeDocument/2006/relationships/tags" Target="../tags/tag146.xml"/></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50.xml"/></Relationships>
</file>

<file path=ppt/slides/_rels/slide3.xml.rels><?xml version="1.0" encoding="UTF-8" standalone="yes"?>
<Relationships xmlns="http://schemas.openxmlformats.org/package/2006/relationships"><Relationship Id="rId6" Type="http://schemas.openxmlformats.org/officeDocument/2006/relationships/notesSlide" Target="../notesSlides/notesSlide2.xml"/><Relationship Id="rId5" Type="http://schemas.openxmlformats.org/officeDocument/2006/relationships/slideLayout" Target="../slideLayouts/slideLayout1.xml"/><Relationship Id="rId4" Type="http://schemas.openxmlformats.org/officeDocument/2006/relationships/tags" Target="../tags/tag69.xml"/><Relationship Id="rId3" Type="http://schemas.openxmlformats.org/officeDocument/2006/relationships/image" Target="../media/image9.png"/><Relationship Id="rId2" Type="http://schemas.openxmlformats.org/officeDocument/2006/relationships/tags" Target="../tags/tag68.xml"/><Relationship Id="rId1" Type="http://schemas.openxmlformats.org/officeDocument/2006/relationships/tags" Target="../tags/tag6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notesSlide" Target="../notesSlides/notesSlide3.xml"/><Relationship Id="rId7" Type="http://schemas.openxmlformats.org/officeDocument/2006/relationships/slideLayout" Target="../slideLayouts/slideLayout1.xml"/><Relationship Id="rId6" Type="http://schemas.openxmlformats.org/officeDocument/2006/relationships/tags" Target="../tags/tag76.xml"/><Relationship Id="rId5" Type="http://schemas.openxmlformats.org/officeDocument/2006/relationships/image" Target="../media/image11.png"/><Relationship Id="rId4" Type="http://schemas.openxmlformats.org/officeDocument/2006/relationships/tags" Target="../tags/tag75.xml"/><Relationship Id="rId3" Type="http://schemas.openxmlformats.org/officeDocument/2006/relationships/tags" Target="../tags/tag74.xml"/><Relationship Id="rId2" Type="http://schemas.openxmlformats.org/officeDocument/2006/relationships/image" Target="../media/image10.png"/><Relationship Id="rId1" Type="http://schemas.openxmlformats.org/officeDocument/2006/relationships/tags" Target="../tags/tag73.xml"/></Relationships>
</file>

<file path=ppt/slides/_rels/slide5.xml.rels><?xml version="1.0" encoding="UTF-8" standalone="yes"?>
<Relationships xmlns="http://schemas.openxmlformats.org/package/2006/relationships"><Relationship Id="rId7" Type="http://schemas.openxmlformats.org/officeDocument/2006/relationships/notesSlide" Target="../notesSlides/notesSlide4.xml"/><Relationship Id="rId6" Type="http://schemas.openxmlformats.org/officeDocument/2006/relationships/slideLayout" Target="../slideLayouts/slideLayout7.xml"/><Relationship Id="rId5" Type="http://schemas.openxmlformats.org/officeDocument/2006/relationships/tags" Target="../tags/tag82.xml"/><Relationship Id="rId4" Type="http://schemas.openxmlformats.org/officeDocument/2006/relationships/image" Target="../media/image12.png"/><Relationship Id="rId3" Type="http://schemas.openxmlformats.org/officeDocument/2006/relationships/tags" Target="../tags/tag81.xml"/><Relationship Id="rId2" Type="http://schemas.openxmlformats.org/officeDocument/2006/relationships/image" Target="../media/image11.png"/><Relationship Id="rId1" Type="http://schemas.openxmlformats.org/officeDocument/2006/relationships/tags" Target="../tags/tag80.xml"/></Relationships>
</file>

<file path=ppt/slides/_rels/slide6.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tags" Target="../tags/tag84.xml"/><Relationship Id="rId2" Type="http://schemas.openxmlformats.org/officeDocument/2006/relationships/image" Target="../media/image13.png"/><Relationship Id="rId1" Type="http://schemas.openxmlformats.org/officeDocument/2006/relationships/tags" Target="../tags/tag83.xml"/></Relationships>
</file>

<file path=ppt/slides/_rels/slide7.xml.rels><?xml version="1.0" encoding="UTF-8" standalone="yes"?>
<Relationships xmlns="http://schemas.openxmlformats.org/package/2006/relationships"><Relationship Id="rId4" Type="http://schemas.openxmlformats.org/officeDocument/2006/relationships/notesSlide" Target="../notesSlides/notesSlide5.xml"/><Relationship Id="rId3" Type="http://schemas.openxmlformats.org/officeDocument/2006/relationships/slideLayout" Target="../slideLayouts/slideLayout1.xml"/><Relationship Id="rId2" Type="http://schemas.openxmlformats.org/officeDocument/2006/relationships/image" Target="../media/image14.png"/><Relationship Id="rId1" Type="http://schemas.openxmlformats.org/officeDocument/2006/relationships/tags" Target="../tags/tag85.xml"/></Relationships>
</file>

<file path=ppt/slides/_rels/slide8.xml.rels><?xml version="1.0" encoding="UTF-8" standalone="yes"?>
<Relationships xmlns="http://schemas.openxmlformats.org/package/2006/relationships"><Relationship Id="rId7" Type="http://schemas.openxmlformats.org/officeDocument/2006/relationships/notesSlide" Target="../notesSlides/notesSlide6.xml"/><Relationship Id="rId6"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tags" Target="../tags/tag90.xml"/><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tags" Target="../tags/tag89.xml"/></Relationships>
</file>

<file path=ppt/slides/_rels/slide9.xml.rels><?xml version="1.0" encoding="UTF-8" standalone="yes"?>
<Relationships xmlns="http://schemas.openxmlformats.org/package/2006/relationships"><Relationship Id="rId9" Type="http://schemas.openxmlformats.org/officeDocument/2006/relationships/tags" Target="../tags/tag99.xml"/><Relationship Id="rId8" Type="http://schemas.openxmlformats.org/officeDocument/2006/relationships/image" Target="../media/image20.png"/><Relationship Id="rId7" Type="http://schemas.openxmlformats.org/officeDocument/2006/relationships/tags" Target="../tags/tag98.xml"/><Relationship Id="rId6" Type="http://schemas.openxmlformats.org/officeDocument/2006/relationships/tags" Target="../tags/tag97.xml"/><Relationship Id="rId5" Type="http://schemas.openxmlformats.org/officeDocument/2006/relationships/image" Target="../media/image19.png"/><Relationship Id="rId4" Type="http://schemas.openxmlformats.org/officeDocument/2006/relationships/tags" Target="../tags/tag96.xml"/><Relationship Id="rId3" Type="http://schemas.openxmlformats.org/officeDocument/2006/relationships/tags" Target="../tags/tag95.xml"/><Relationship Id="rId2" Type="http://schemas.openxmlformats.org/officeDocument/2006/relationships/image" Target="../media/image18.jpeg"/><Relationship Id="rId11" Type="http://schemas.openxmlformats.org/officeDocument/2006/relationships/notesSlide" Target="../notesSlides/notesSlide7.xml"/><Relationship Id="rId10" Type="http://schemas.openxmlformats.org/officeDocument/2006/relationships/slideLayout" Target="../slideLayouts/slideLayout7.xml"/><Relationship Id="rId1" Type="http://schemas.openxmlformats.org/officeDocument/2006/relationships/tags" Target="../tags/tag94.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242" name="矩形 35"/>
          <p:cNvSpPr>
            <a:spLocks noChangeArrowheads="1"/>
          </p:cNvSpPr>
          <p:nvPr/>
        </p:nvSpPr>
        <p:spPr bwMode="auto">
          <a:xfrm>
            <a:off x="5713095" y="2961532"/>
            <a:ext cx="6381750" cy="829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zh-CN" altLang="en-US" sz="4800" b="1" spc="-100" dirty="0" smtClean="0">
                <a:solidFill>
                  <a:srgbClr val="002060"/>
                </a:solidFill>
                <a:latin typeface="方正姚体" pitchFamily="2" charset="-122"/>
                <a:ea typeface="方正姚体" pitchFamily="2" charset="-122"/>
                <a:sym typeface="+mn-ea"/>
              </a:rPr>
              <a:t>古代西亚、非洲的文化</a:t>
            </a:r>
            <a:endParaRPr lang="en-US" altLang="zh-CN" sz="4800" b="1" spc="-100" dirty="0">
              <a:solidFill>
                <a:srgbClr val="002060"/>
              </a:solidFill>
              <a:latin typeface="方正姚体" pitchFamily="2" charset="-122"/>
              <a:ea typeface="方正姚体" pitchFamily="2" charset="-122"/>
              <a:sym typeface="+mn-ea"/>
            </a:endParaRPr>
          </a:p>
        </p:txBody>
      </p:sp>
      <p:grpSp>
        <p:nvGrpSpPr>
          <p:cNvPr id="3" name="组合 2"/>
          <p:cNvGrpSpPr/>
          <p:nvPr/>
        </p:nvGrpSpPr>
        <p:grpSpPr>
          <a:xfrm>
            <a:off x="4972673" y="338455"/>
            <a:ext cx="1225671" cy="3565285"/>
            <a:chOff x="10929379" y="889904"/>
            <a:chExt cx="919480" cy="1992628"/>
          </a:xfrm>
        </p:grpSpPr>
        <p:pic>
          <p:nvPicPr>
            <p:cNvPr id="4" name="PA_图片 27"/>
            <p:cNvPicPr>
              <a:picLocks noChangeAspect="1"/>
            </p:cNvPicPr>
            <p:nvPr>
              <p:custDataLst>
                <p:tags r:id="rId1"/>
              </p:custDataLst>
            </p:nvPr>
          </p:nvPicPr>
          <p:blipFill>
            <a:blip r:embed="rId2">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tretch>
              <a:fillRect/>
            </a:stretch>
          </p:blipFill>
          <p:spPr>
            <a:xfrm>
              <a:off x="10929379" y="889904"/>
              <a:ext cx="919480" cy="1892935"/>
            </a:xfrm>
            <a:prstGeom prst="rect">
              <a:avLst/>
            </a:prstGeom>
          </p:spPr>
        </p:pic>
        <p:sp>
          <p:nvSpPr>
            <p:cNvPr id="5" name="矩形 4"/>
            <p:cNvSpPr/>
            <p:nvPr/>
          </p:nvSpPr>
          <p:spPr>
            <a:xfrm>
              <a:off x="11074241" y="1272283"/>
              <a:ext cx="629758" cy="1610249"/>
            </a:xfrm>
            <a:prstGeom prst="rect">
              <a:avLst/>
            </a:prstGeom>
          </p:spPr>
          <p:txBody>
            <a:bodyPr vert="eaVert" wrap="square" anchor="ctr">
              <a:spAutoFit/>
            </a:bodyPr>
            <a:lstStyle/>
            <a:p>
              <a:r>
                <a:rPr lang="zh-CN" altLang="en-US" sz="4265" b="1" dirty="0" smtClean="0">
                  <a:solidFill>
                    <a:schemeClr val="bg1"/>
                  </a:solidFill>
                  <a:latin typeface="方正姚体" pitchFamily="2" charset="-122"/>
                  <a:ea typeface="方正姚体" pitchFamily="2" charset="-122"/>
                </a:rPr>
                <a:t>第三课</a:t>
              </a:r>
              <a:endParaRPr lang="zh-CN" altLang="en-US" sz="4265" b="1" dirty="0">
                <a:solidFill>
                  <a:schemeClr val="bg1"/>
                </a:solidFill>
                <a:latin typeface="方正姚体" pitchFamily="2" charset="-122"/>
                <a:ea typeface="方正姚体" pitchFamily="2" charset="-122"/>
              </a:endParaRPr>
            </a:p>
          </p:txBody>
        </p:sp>
      </p:grpSp>
      <p:sp>
        <p:nvSpPr>
          <p:cNvPr id="9" name="TextBox 4"/>
          <p:cNvSpPr txBox="1">
            <a:spLocks noChangeArrowheads="1"/>
          </p:cNvSpPr>
          <p:nvPr/>
        </p:nvSpPr>
        <p:spPr bwMode="auto">
          <a:xfrm>
            <a:off x="96520" y="5150485"/>
            <a:ext cx="11998325" cy="553085"/>
          </a:xfrm>
          <a:prstGeom prst="rect">
            <a:avLst/>
          </a:prstGeom>
          <a:noFill/>
          <a:ln w="9525">
            <a:noFill/>
            <a:miter lim="800000"/>
          </a:ln>
        </p:spPr>
        <p:txBody>
          <a:bodyPr wrap="square">
            <a:spAutoFit/>
          </a:bodyPr>
          <a:lstStyle/>
          <a:p>
            <a:pPr defTabSz="914400" fontAlgn="auto">
              <a:lnSpc>
                <a:spcPct val="150000"/>
              </a:lnSpc>
              <a:spcAft>
                <a:spcPts val="0"/>
              </a:spcAft>
              <a:tabLst>
                <a:tab pos="1029335" algn="l"/>
                <a:tab pos="1850390" algn="l"/>
                <a:tab pos="2538095" algn="l"/>
                <a:tab pos="3221990" algn="l"/>
              </a:tabLst>
            </a:pPr>
            <a:r>
              <a:rPr lang="zh-CN" altLang="en-US" sz="2000" b="1" dirty="0">
                <a:solidFill>
                  <a:srgbClr val="FF0000"/>
                </a:solidFill>
                <a:uFillTx/>
                <a:latin typeface="宋体" panose="02010600030101010101" pitchFamily="2" charset="-122"/>
                <a:ea typeface="宋体" panose="02010600030101010101" pitchFamily="2" charset="-122"/>
                <a:cs typeface="宋体" panose="02010600030101010101" pitchFamily="2" charset="-122"/>
              </a:rPr>
              <a:t>课程标准：</a:t>
            </a:r>
            <a:r>
              <a:rPr lang="zh-CN" sz="2000" b="1">
                <a:solidFill>
                  <a:srgbClr val="002060"/>
                </a:solidFill>
                <a:effectLst/>
                <a:latin typeface="宋体" panose="02010600030101010101" pitchFamily="2" charset="-122"/>
                <a:ea typeface="宋体" panose="02010600030101010101" pitchFamily="2" charset="-122"/>
                <a:cs typeface="宋体" panose="02010600030101010101" pitchFamily="2" charset="-122"/>
                <a:sym typeface="+mn-ea"/>
              </a:rPr>
              <a:t>了解世界文化的多样性；认识世界各国、各地区、各民族人民共同推动人类文化的发展。</a:t>
            </a:r>
            <a:endParaRPr lang="zh-CN" altLang="en-US" sz="2000" b="1" dirty="0">
              <a:solidFill>
                <a:srgbClr val="002060"/>
              </a:solidFill>
              <a:effectLst/>
              <a:uFillTx/>
              <a:latin typeface="宋体" panose="02010600030101010101" pitchFamily="2" charset="-122"/>
              <a:ea typeface="宋体" panose="02010600030101010101" pitchFamily="2" charset="-122"/>
              <a:cs typeface="宋体" panose="02010600030101010101" pitchFamily="2" charset="-122"/>
              <a:sym typeface="+mn-ea"/>
            </a:endParaRPr>
          </a:p>
        </p:txBody>
      </p:sp>
      <p:grpSp>
        <p:nvGrpSpPr>
          <p:cNvPr id="2" name="组合 1"/>
          <p:cNvGrpSpPr/>
          <p:nvPr/>
        </p:nvGrpSpPr>
        <p:grpSpPr>
          <a:xfrm>
            <a:off x="274955" y="338455"/>
            <a:ext cx="4697730" cy="4604030"/>
            <a:chOff x="272" y="3016"/>
            <a:chExt cx="7398" cy="8317"/>
          </a:xfrm>
        </p:grpSpPr>
        <p:grpSp>
          <p:nvGrpSpPr>
            <p:cNvPr id="6" name="组合 5"/>
            <p:cNvGrpSpPr/>
            <p:nvPr/>
          </p:nvGrpSpPr>
          <p:grpSpPr>
            <a:xfrm>
              <a:off x="272" y="3016"/>
              <a:ext cx="7398" cy="8317"/>
              <a:chOff x="205" y="3268"/>
              <a:chExt cx="7398" cy="14016"/>
            </a:xfrm>
          </p:grpSpPr>
          <p:pic>
            <p:nvPicPr>
              <p:cNvPr id="3077" name="图片 2"/>
              <p:cNvPicPr>
                <a:picLocks noChangeAspect="1"/>
              </p:cNvPicPr>
              <p:nvPr/>
            </p:nvPicPr>
            <p:blipFill>
              <a:blip r:embed="rId4"/>
              <a:stretch>
                <a:fillRect/>
              </a:stretch>
            </p:blipFill>
            <p:spPr>
              <a:xfrm>
                <a:off x="205" y="10276"/>
                <a:ext cx="3458" cy="7008"/>
              </a:xfrm>
              <a:prstGeom prst="rect">
                <a:avLst/>
              </a:prstGeom>
              <a:noFill/>
              <a:ln w="9525">
                <a:noFill/>
              </a:ln>
            </p:spPr>
          </p:pic>
          <p:pic>
            <p:nvPicPr>
              <p:cNvPr id="3078" name="图片 3"/>
              <p:cNvPicPr>
                <a:picLocks noChangeAspect="1"/>
              </p:cNvPicPr>
              <p:nvPr/>
            </p:nvPicPr>
            <p:blipFill>
              <a:blip r:embed="rId5"/>
              <a:srcRect l="8257" r="6995"/>
              <a:stretch>
                <a:fillRect/>
              </a:stretch>
            </p:blipFill>
            <p:spPr>
              <a:xfrm>
                <a:off x="3653" y="3268"/>
                <a:ext cx="3950" cy="7017"/>
              </a:xfrm>
              <a:prstGeom prst="rect">
                <a:avLst/>
              </a:prstGeom>
              <a:noFill/>
              <a:ln w="9525">
                <a:noFill/>
              </a:ln>
            </p:spPr>
          </p:pic>
          <p:pic>
            <p:nvPicPr>
              <p:cNvPr id="3079" name="图片 4"/>
              <p:cNvPicPr>
                <a:picLocks noChangeAspect="1"/>
              </p:cNvPicPr>
              <p:nvPr/>
            </p:nvPicPr>
            <p:blipFill>
              <a:blip r:embed="rId6"/>
              <a:stretch>
                <a:fillRect/>
              </a:stretch>
            </p:blipFill>
            <p:spPr>
              <a:xfrm>
                <a:off x="205" y="3268"/>
                <a:ext cx="3448" cy="7017"/>
              </a:xfrm>
              <a:prstGeom prst="rect">
                <a:avLst/>
              </a:prstGeom>
              <a:noFill/>
              <a:ln w="9525">
                <a:noFill/>
              </a:ln>
            </p:spPr>
          </p:pic>
        </p:grpSp>
        <p:pic>
          <p:nvPicPr>
            <p:cNvPr id="3076" name="图片 1"/>
            <p:cNvPicPr>
              <a:picLocks noChangeAspect="1"/>
            </p:cNvPicPr>
            <p:nvPr/>
          </p:nvPicPr>
          <p:blipFill>
            <a:blip r:embed="rId7"/>
            <a:stretch>
              <a:fillRect/>
            </a:stretch>
          </p:blipFill>
          <p:spPr>
            <a:xfrm>
              <a:off x="3720" y="7171"/>
              <a:ext cx="3950" cy="4161"/>
            </a:xfrm>
            <a:prstGeom prst="rect">
              <a:avLst/>
            </a:prstGeom>
            <a:noFill/>
            <a:ln w="9525">
              <a:noFill/>
            </a:ln>
          </p:spPr>
        </p:pic>
      </p:grpSp>
      <p:sp>
        <p:nvSpPr>
          <p:cNvPr id="8" name="TextBox 7"/>
          <p:cNvSpPr txBox="1"/>
          <p:nvPr/>
        </p:nvSpPr>
        <p:spPr>
          <a:xfrm>
            <a:off x="5751829" y="4357786"/>
            <a:ext cx="5692775" cy="460375"/>
          </a:xfrm>
          <a:prstGeom prst="rect">
            <a:avLst/>
          </a:prstGeom>
          <a:noFill/>
        </p:spPr>
        <p:txBody>
          <a:bodyPr wrap="square" rtlCol="0">
            <a:spAutoFit/>
          </a:bodyPr>
          <a:lstStyle/>
          <a:p>
            <a:r>
              <a:rPr lang="zh-CN" altLang="en-US" sz="2400" b="1" dirty="0" smtClean="0">
                <a:solidFill>
                  <a:srgbClr val="FF0000"/>
                </a:solidFill>
                <a:latin typeface="方正姚体" pitchFamily="2" charset="-122"/>
                <a:ea typeface="方正姚体" pitchFamily="2" charset="-122"/>
              </a:rPr>
              <a:t>湖北省汉川市第二中学       魏开方</a:t>
            </a:r>
            <a:endParaRPr lang="zh-CN" altLang="en-US" sz="2400" b="1" dirty="0">
              <a:solidFill>
                <a:srgbClr val="FF0000"/>
              </a:solidFill>
              <a:latin typeface="方正姚体" pitchFamily="2" charset="-122"/>
              <a:ea typeface="方正姚体"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矩形 2"/>
          <p:cNvSpPr/>
          <p:nvPr/>
        </p:nvSpPr>
        <p:spPr>
          <a:xfrm>
            <a:off x="3439160" y="1550035"/>
            <a:ext cx="8752840" cy="5077460"/>
          </a:xfrm>
          <a:prstGeom prst="rect">
            <a:avLst/>
          </a:prstGeom>
          <a:ln w="19050">
            <a:solidFill>
              <a:srgbClr val="FF0000"/>
            </a:solidFill>
          </a:ln>
        </p:spPr>
        <p:txBody>
          <a:bodyPr wrap="square">
            <a:spAutoFit/>
          </a:bodyPr>
          <a:lstStyle/>
          <a:p>
            <a:pPr lvl="0" eaLnBrk="0" fontAlgn="base" hangingPunct="0">
              <a:lnSpc>
                <a:spcPct val="150000"/>
              </a:lnSpc>
              <a:spcBef>
                <a:spcPct val="0"/>
              </a:spcBef>
              <a:spcAft>
                <a:spcPct val="0"/>
              </a:spcAft>
              <a:defRPr/>
            </a:pPr>
            <a:r>
              <a:rPr lang="zh-CN" altLang="zh-CN" b="1" dirty="0">
                <a:solidFill>
                  <a:srgbClr val="FF0000"/>
                </a:solidFill>
                <a:latin typeface="宋体" panose="02010600030101010101" pitchFamily="2" charset="-122"/>
                <a:ea typeface="宋体" panose="02010600030101010101" pitchFamily="2" charset="-122"/>
              </a:rPr>
              <a:t>（</a:t>
            </a:r>
            <a:r>
              <a:rPr lang="en-US" altLang="zh-CN" b="1" dirty="0">
                <a:solidFill>
                  <a:srgbClr val="FF0000"/>
                </a:solidFill>
                <a:latin typeface="宋体" panose="02010600030101010101" pitchFamily="2" charset="-122"/>
                <a:ea typeface="宋体" panose="02010600030101010101" pitchFamily="2" charset="-122"/>
              </a:rPr>
              <a:t>1</a:t>
            </a:r>
            <a:r>
              <a:rPr lang="zh-CN" altLang="zh-CN" b="1" dirty="0">
                <a:solidFill>
                  <a:srgbClr val="FF0000"/>
                </a:solidFill>
                <a:latin typeface="宋体" panose="02010600030101010101" pitchFamily="2" charset="-122"/>
                <a:ea typeface="宋体" panose="02010600030101010101" pitchFamily="2" charset="-122"/>
              </a:rPr>
              <a:t>）颁布的时间：</a:t>
            </a:r>
            <a:r>
              <a:rPr lang="zh-CN" altLang="zh-CN" b="1" dirty="0">
                <a:solidFill>
                  <a:srgbClr val="002060"/>
                </a:solidFill>
                <a:latin typeface="宋体" panose="02010600030101010101" pitchFamily="2" charset="-122"/>
                <a:ea typeface="宋体" panose="02010600030101010101" pitchFamily="2" charset="-122"/>
              </a:rPr>
              <a:t>公元前</a:t>
            </a:r>
            <a:r>
              <a:rPr lang="en-US" altLang="zh-CN" b="1" dirty="0">
                <a:solidFill>
                  <a:srgbClr val="002060"/>
                </a:solidFill>
                <a:latin typeface="宋体" panose="02010600030101010101" pitchFamily="2" charset="-122"/>
                <a:ea typeface="宋体" panose="02010600030101010101" pitchFamily="2" charset="-122"/>
              </a:rPr>
              <a:t>18</a:t>
            </a:r>
            <a:r>
              <a:rPr lang="zh-CN" altLang="zh-CN" b="1" dirty="0">
                <a:solidFill>
                  <a:srgbClr val="002060"/>
                </a:solidFill>
                <a:latin typeface="宋体" panose="02010600030101010101" pitchFamily="2" charset="-122"/>
                <a:ea typeface="宋体" panose="02010600030101010101" pitchFamily="2" charset="-122"/>
              </a:rPr>
              <a:t>世纪。</a:t>
            </a:r>
            <a:endParaRPr lang="zh-CN" altLang="zh-CN" b="1" dirty="0">
              <a:solidFill>
                <a:srgbClr val="002060"/>
              </a:solidFill>
              <a:latin typeface="宋体" panose="02010600030101010101" pitchFamily="2" charset="-122"/>
              <a:ea typeface="宋体" panose="02010600030101010101" pitchFamily="2" charset="-122"/>
            </a:endParaRPr>
          </a:p>
          <a:p>
            <a:pPr lvl="0" eaLnBrk="0" fontAlgn="base" hangingPunct="0">
              <a:lnSpc>
                <a:spcPct val="150000"/>
              </a:lnSpc>
              <a:spcBef>
                <a:spcPct val="0"/>
              </a:spcBef>
              <a:spcAft>
                <a:spcPct val="0"/>
              </a:spcAft>
              <a:defRPr/>
            </a:pPr>
            <a:r>
              <a:rPr lang="zh-CN" altLang="zh-CN" b="1" dirty="0">
                <a:solidFill>
                  <a:srgbClr val="FF0000"/>
                </a:solidFill>
                <a:latin typeface="宋体" panose="02010600030101010101" pitchFamily="2" charset="-122"/>
                <a:ea typeface="宋体" panose="02010600030101010101" pitchFamily="2" charset="-122"/>
              </a:rPr>
              <a:t>（</a:t>
            </a:r>
            <a:r>
              <a:rPr lang="en-US" altLang="zh-CN" b="1" dirty="0">
                <a:solidFill>
                  <a:srgbClr val="FF0000"/>
                </a:solidFill>
                <a:latin typeface="宋体" panose="02010600030101010101" pitchFamily="2" charset="-122"/>
                <a:ea typeface="宋体" panose="02010600030101010101" pitchFamily="2" charset="-122"/>
              </a:rPr>
              <a:t>2</a:t>
            </a:r>
            <a:r>
              <a:rPr lang="zh-CN" altLang="zh-CN" b="1" dirty="0">
                <a:solidFill>
                  <a:srgbClr val="FF0000"/>
                </a:solidFill>
                <a:latin typeface="宋体" panose="02010600030101010101" pitchFamily="2" charset="-122"/>
                <a:ea typeface="宋体" panose="02010600030101010101" pitchFamily="2" charset="-122"/>
              </a:rPr>
              <a:t>）目的：</a:t>
            </a:r>
            <a:r>
              <a:rPr lang="zh-CN" altLang="zh-CN" b="1" dirty="0">
                <a:solidFill>
                  <a:srgbClr val="002060"/>
                </a:solidFill>
                <a:latin typeface="宋体" panose="02010600030101010101" pitchFamily="2" charset="-122"/>
                <a:ea typeface="宋体" panose="02010600030101010101" pitchFamily="2" charset="-122"/>
              </a:rPr>
              <a:t>是汉谟拉比为了向神明显示自己的功绩并巩固贵族地位而制定的；通过编制完备法典的方式解决矛盾，维护统治。</a:t>
            </a:r>
            <a:endParaRPr lang="zh-CN" altLang="zh-CN" b="1" dirty="0">
              <a:solidFill>
                <a:srgbClr val="002060"/>
              </a:solidFill>
              <a:latin typeface="宋体" panose="02010600030101010101" pitchFamily="2" charset="-122"/>
              <a:ea typeface="宋体" panose="02010600030101010101" pitchFamily="2" charset="-122"/>
            </a:endParaRPr>
          </a:p>
          <a:p>
            <a:pPr lvl="0" eaLnBrk="0" fontAlgn="base" hangingPunct="0">
              <a:lnSpc>
                <a:spcPct val="150000"/>
              </a:lnSpc>
              <a:spcBef>
                <a:spcPct val="0"/>
              </a:spcBef>
              <a:spcAft>
                <a:spcPct val="0"/>
              </a:spcAft>
              <a:defRPr/>
            </a:pPr>
            <a:r>
              <a:rPr lang="zh-CN" altLang="zh-CN" b="1" dirty="0">
                <a:solidFill>
                  <a:srgbClr val="FF0000"/>
                </a:solidFill>
                <a:latin typeface="宋体" panose="02010600030101010101" pitchFamily="2" charset="-122"/>
                <a:ea typeface="宋体" panose="02010600030101010101" pitchFamily="2" charset="-122"/>
              </a:rPr>
              <a:t>（</a:t>
            </a:r>
            <a:r>
              <a:rPr lang="en-US" altLang="zh-CN" b="1" dirty="0">
                <a:solidFill>
                  <a:srgbClr val="FF0000"/>
                </a:solidFill>
                <a:latin typeface="宋体" panose="02010600030101010101" pitchFamily="2" charset="-122"/>
                <a:ea typeface="宋体" panose="02010600030101010101" pitchFamily="2" charset="-122"/>
              </a:rPr>
              <a:t>3</a:t>
            </a:r>
            <a:r>
              <a:rPr lang="zh-CN" altLang="zh-CN" b="1" dirty="0">
                <a:solidFill>
                  <a:srgbClr val="FF0000"/>
                </a:solidFill>
                <a:latin typeface="宋体" panose="02010600030101010101" pitchFamily="2" charset="-122"/>
                <a:ea typeface="宋体" panose="02010600030101010101" pitchFamily="2" charset="-122"/>
              </a:rPr>
              <a:t>）使用的文字：</a:t>
            </a:r>
            <a:r>
              <a:rPr lang="zh-CN" altLang="zh-CN" b="1" dirty="0">
                <a:solidFill>
                  <a:srgbClr val="002060"/>
                </a:solidFill>
                <a:latin typeface="宋体" panose="02010600030101010101" pitchFamily="2" charset="-122"/>
                <a:ea typeface="宋体" panose="02010600030101010101" pitchFamily="2" charset="-122"/>
              </a:rPr>
              <a:t>楔形文字。《汉谟拉比法典》得以流传于今世，主要得于楔形文字的保存。</a:t>
            </a:r>
            <a:endParaRPr lang="zh-CN" altLang="zh-CN" b="1" dirty="0">
              <a:solidFill>
                <a:srgbClr val="002060"/>
              </a:solidFill>
              <a:latin typeface="宋体" panose="02010600030101010101" pitchFamily="2" charset="-122"/>
              <a:ea typeface="宋体" panose="02010600030101010101" pitchFamily="2" charset="-122"/>
            </a:endParaRPr>
          </a:p>
          <a:p>
            <a:pPr lvl="0" eaLnBrk="0" fontAlgn="base" hangingPunct="0">
              <a:lnSpc>
                <a:spcPct val="150000"/>
              </a:lnSpc>
              <a:spcBef>
                <a:spcPct val="0"/>
              </a:spcBef>
              <a:spcAft>
                <a:spcPct val="0"/>
              </a:spcAft>
              <a:defRPr/>
            </a:pPr>
            <a:r>
              <a:rPr lang="zh-CN" altLang="zh-CN" b="1" dirty="0">
                <a:solidFill>
                  <a:srgbClr val="FF0000"/>
                </a:solidFill>
                <a:latin typeface="宋体" panose="02010600030101010101" pitchFamily="2" charset="-122"/>
                <a:ea typeface="宋体" panose="02010600030101010101" pitchFamily="2" charset="-122"/>
              </a:rPr>
              <a:t>（</a:t>
            </a:r>
            <a:r>
              <a:rPr lang="en-US" altLang="zh-CN" b="1" dirty="0">
                <a:solidFill>
                  <a:srgbClr val="FF0000"/>
                </a:solidFill>
                <a:latin typeface="宋体" panose="02010600030101010101" pitchFamily="2" charset="-122"/>
                <a:ea typeface="宋体" panose="02010600030101010101" pitchFamily="2" charset="-122"/>
              </a:rPr>
              <a:t>4</a:t>
            </a:r>
            <a:r>
              <a:rPr lang="zh-CN" altLang="zh-CN" b="1" dirty="0">
                <a:solidFill>
                  <a:srgbClr val="FF0000"/>
                </a:solidFill>
                <a:latin typeface="宋体" panose="02010600030101010101" pitchFamily="2" charset="-122"/>
                <a:ea typeface="宋体" panose="02010600030101010101" pitchFamily="2" charset="-122"/>
              </a:rPr>
              <a:t>）内容：</a:t>
            </a:r>
            <a:r>
              <a:rPr lang="zh-CN" altLang="en-US" b="1" dirty="0" smtClean="0">
                <a:solidFill>
                  <a:srgbClr val="002060"/>
                </a:solidFill>
                <a:latin typeface="宋体" panose="02010600030101010101" pitchFamily="2" charset="-122"/>
                <a:ea typeface="宋体" panose="02010600030101010101" pitchFamily="2" charset="-122"/>
                <a:sym typeface="+mn-ea"/>
              </a:rPr>
              <a:t>法典前言宣扬君权神授，炫耀国王的功德；正文详细规定了臣民的义务以及违背法律后具体的惩罚措施，涉及个人道德，兵役和劳役，租赁、借贷、</a:t>
            </a:r>
            <a:r>
              <a:rPr lang="zh-CN" altLang="zh-CN" b="1" dirty="0">
                <a:solidFill>
                  <a:srgbClr val="002060"/>
                </a:solidFill>
                <a:latin typeface="宋体" panose="02010600030101010101" pitchFamily="2" charset="-122"/>
                <a:ea typeface="宋体" panose="02010600030101010101" pitchFamily="2" charset="-122"/>
                <a:sym typeface="+mn-ea"/>
              </a:rPr>
              <a:t>债务，以及奴隶地位等方面。</a:t>
            </a:r>
            <a:r>
              <a:rPr lang="zh-CN" altLang="en-US" b="1" dirty="0" smtClean="0">
                <a:solidFill>
                  <a:srgbClr val="002060"/>
                </a:solidFill>
                <a:latin typeface="宋体" panose="02010600030101010101" pitchFamily="2" charset="-122"/>
                <a:ea typeface="宋体" panose="02010600030101010101" pitchFamily="2" charset="-122"/>
                <a:sym typeface="+mn-ea"/>
              </a:rPr>
              <a:t>结语要求所有人必须遵守法典，违犯者将遭到严厉惩罚。</a:t>
            </a:r>
            <a:endParaRPr lang="zh-CN" altLang="en-US" b="1" dirty="0" smtClean="0">
              <a:solidFill>
                <a:srgbClr val="002060"/>
              </a:solidFill>
              <a:latin typeface="宋体" panose="02010600030101010101" pitchFamily="2" charset="-122"/>
              <a:ea typeface="宋体" panose="02010600030101010101" pitchFamily="2" charset="-122"/>
              <a:sym typeface="+mn-ea"/>
            </a:endParaRPr>
          </a:p>
          <a:p>
            <a:pPr lvl="0" eaLnBrk="0" fontAlgn="base" hangingPunct="0">
              <a:lnSpc>
                <a:spcPct val="150000"/>
              </a:lnSpc>
              <a:spcBef>
                <a:spcPct val="0"/>
              </a:spcBef>
              <a:spcAft>
                <a:spcPct val="0"/>
              </a:spcAft>
              <a:defRPr/>
            </a:pPr>
            <a:r>
              <a:rPr lang="zh-CN" altLang="zh-CN" b="1" dirty="0">
                <a:solidFill>
                  <a:srgbClr val="FF0000"/>
                </a:solidFill>
                <a:latin typeface="宋体" panose="02010600030101010101" pitchFamily="2" charset="-122"/>
                <a:ea typeface="宋体" panose="02010600030101010101" pitchFamily="2" charset="-122"/>
              </a:rPr>
              <a:t>（</a:t>
            </a:r>
            <a:r>
              <a:rPr lang="en-US" altLang="zh-CN" b="1" dirty="0">
                <a:solidFill>
                  <a:srgbClr val="FF0000"/>
                </a:solidFill>
                <a:latin typeface="宋体" panose="02010600030101010101" pitchFamily="2" charset="-122"/>
                <a:ea typeface="宋体" panose="02010600030101010101" pitchFamily="2" charset="-122"/>
              </a:rPr>
              <a:t>5</a:t>
            </a:r>
            <a:r>
              <a:rPr lang="zh-CN" altLang="zh-CN" b="1" dirty="0">
                <a:solidFill>
                  <a:srgbClr val="FF0000"/>
                </a:solidFill>
                <a:latin typeface="宋体" panose="02010600030101010101" pitchFamily="2" charset="-122"/>
                <a:ea typeface="宋体" panose="02010600030101010101" pitchFamily="2" charset="-122"/>
              </a:rPr>
              <a:t>）性质：</a:t>
            </a:r>
            <a:r>
              <a:rPr lang="zh-CN" altLang="zh-CN" b="1" dirty="0">
                <a:solidFill>
                  <a:srgbClr val="002060"/>
                </a:solidFill>
                <a:latin typeface="宋体" panose="02010600030101010101" pitchFamily="2" charset="-122"/>
                <a:ea typeface="宋体" panose="02010600030101010101" pitchFamily="2" charset="-122"/>
              </a:rPr>
              <a:t>《汉谟拉比法典》是古巴比伦历史上一部</a:t>
            </a:r>
            <a:r>
              <a:rPr lang="zh-CN" altLang="zh-CN" b="1" dirty="0">
                <a:solidFill>
                  <a:srgbClr val="FF0000"/>
                </a:solidFill>
                <a:latin typeface="宋体" panose="02010600030101010101" pitchFamily="2" charset="-122"/>
                <a:ea typeface="宋体" panose="02010600030101010101" pitchFamily="2" charset="-122"/>
              </a:rPr>
              <a:t>维护奴隶主阶级利益</a:t>
            </a:r>
            <a:r>
              <a:rPr lang="zh-CN" altLang="zh-CN" b="1" dirty="0">
                <a:solidFill>
                  <a:srgbClr val="002060"/>
                </a:solidFill>
                <a:latin typeface="宋体" panose="02010600030101010101" pitchFamily="2" charset="-122"/>
                <a:ea typeface="宋体" panose="02010600030101010101" pitchFamily="2" charset="-122"/>
              </a:rPr>
              <a:t>的法典。</a:t>
            </a:r>
            <a:endParaRPr lang="zh-CN" altLang="zh-CN" b="1" dirty="0">
              <a:solidFill>
                <a:srgbClr val="002060"/>
              </a:solidFill>
              <a:latin typeface="宋体" panose="02010600030101010101" pitchFamily="2" charset="-122"/>
              <a:ea typeface="宋体" panose="02010600030101010101" pitchFamily="2" charset="-122"/>
            </a:endParaRPr>
          </a:p>
          <a:p>
            <a:pPr lvl="0" eaLnBrk="0" fontAlgn="base" hangingPunct="0">
              <a:lnSpc>
                <a:spcPct val="150000"/>
              </a:lnSpc>
              <a:spcBef>
                <a:spcPct val="0"/>
              </a:spcBef>
              <a:spcAft>
                <a:spcPct val="0"/>
              </a:spcAft>
              <a:defRPr/>
            </a:pPr>
            <a:r>
              <a:rPr lang="zh-CN" altLang="zh-CN" b="1" dirty="0">
                <a:solidFill>
                  <a:srgbClr val="FF0000"/>
                </a:solidFill>
                <a:latin typeface="宋体" panose="02010600030101010101" pitchFamily="2" charset="-122"/>
                <a:ea typeface="宋体" panose="02010600030101010101" pitchFamily="2" charset="-122"/>
              </a:rPr>
              <a:t>（</a:t>
            </a:r>
            <a:r>
              <a:rPr lang="en-US" altLang="zh-CN" b="1" dirty="0">
                <a:solidFill>
                  <a:srgbClr val="FF0000"/>
                </a:solidFill>
                <a:latin typeface="宋体" panose="02010600030101010101" pitchFamily="2" charset="-122"/>
                <a:ea typeface="宋体" panose="02010600030101010101" pitchFamily="2" charset="-122"/>
              </a:rPr>
              <a:t>6</a:t>
            </a:r>
            <a:r>
              <a:rPr lang="zh-CN" altLang="zh-CN" b="1" dirty="0">
                <a:solidFill>
                  <a:srgbClr val="FF0000"/>
                </a:solidFill>
                <a:latin typeface="宋体" panose="02010600030101010101" pitchFamily="2" charset="-122"/>
                <a:ea typeface="宋体" panose="02010600030101010101" pitchFamily="2" charset="-122"/>
              </a:rPr>
              <a:t>）价值：</a:t>
            </a:r>
            <a:r>
              <a:rPr lang="zh-CN" altLang="zh-CN" b="1" dirty="0">
                <a:solidFill>
                  <a:srgbClr val="002060"/>
                </a:solidFill>
                <a:latin typeface="宋体" panose="02010600030101010101" pitchFamily="2" charset="-122"/>
                <a:ea typeface="宋体" panose="02010600030101010101" pitchFamily="2" charset="-122"/>
              </a:rPr>
              <a:t>是</a:t>
            </a:r>
            <a:r>
              <a:rPr lang="zh-CN" altLang="zh-CN" b="1" dirty="0">
                <a:solidFill>
                  <a:srgbClr val="FF0000"/>
                </a:solidFill>
                <a:latin typeface="宋体" panose="02010600030101010101" pitchFamily="2" charset="-122"/>
                <a:ea typeface="宋体" panose="02010600030101010101" pitchFamily="2" charset="-122"/>
              </a:rPr>
              <a:t>现存古代世界第一部比较完备的成文法典</a:t>
            </a:r>
            <a:r>
              <a:rPr lang="zh-CN" altLang="zh-CN" b="1" dirty="0">
                <a:solidFill>
                  <a:srgbClr val="002060"/>
                </a:solidFill>
                <a:latin typeface="宋体" panose="02010600030101010101" pitchFamily="2" charset="-122"/>
                <a:ea typeface="宋体" panose="02010600030101010101" pitchFamily="2" charset="-122"/>
              </a:rPr>
              <a:t>，在世界法制史上占有重要的地位。比较清楚地展示了古巴比伦王国的社会状况，是</a:t>
            </a:r>
            <a:r>
              <a:rPr lang="zh-CN" altLang="zh-CN" b="1" dirty="0">
                <a:solidFill>
                  <a:srgbClr val="FF0000"/>
                </a:solidFill>
                <a:latin typeface="宋体" panose="02010600030101010101" pitchFamily="2" charset="-122"/>
                <a:ea typeface="宋体" panose="02010600030101010101" pitchFamily="2" charset="-122"/>
              </a:rPr>
              <a:t>了解和研究古巴比伦王国的第一手文献</a:t>
            </a:r>
            <a:r>
              <a:rPr lang="zh-CN" altLang="zh-CN" b="1" dirty="0">
                <a:solidFill>
                  <a:srgbClr val="002060"/>
                </a:solidFill>
                <a:latin typeface="宋体" panose="02010600030101010101" pitchFamily="2" charset="-122"/>
                <a:ea typeface="宋体" panose="02010600030101010101" pitchFamily="2" charset="-122"/>
              </a:rPr>
              <a:t>。</a:t>
            </a:r>
            <a:endParaRPr lang="zh-CN" altLang="zh-CN" b="1" dirty="0">
              <a:solidFill>
                <a:srgbClr val="002060"/>
              </a:solidFill>
              <a:latin typeface="宋体" panose="02010600030101010101" pitchFamily="2" charset="-122"/>
              <a:ea typeface="宋体" panose="02010600030101010101" pitchFamily="2" charset="-122"/>
            </a:endParaRPr>
          </a:p>
        </p:txBody>
      </p:sp>
      <p:cxnSp>
        <p:nvCxnSpPr>
          <p:cNvPr id="5" name="直接连接符 4"/>
          <p:cNvCxnSpPr/>
          <p:nvPr/>
        </p:nvCxnSpPr>
        <p:spPr>
          <a:xfrm flipV="1">
            <a:off x="34290" y="756920"/>
            <a:ext cx="12160885" cy="31750"/>
          </a:xfrm>
          <a:prstGeom prst="line">
            <a:avLst/>
          </a:prstGeom>
          <a:ln w="28575" cmpd="sng">
            <a:solidFill>
              <a:srgbClr val="002060"/>
            </a:solidFill>
            <a:prstDash val="solid"/>
          </a:ln>
        </p:spPr>
        <p:style>
          <a:lnRef idx="1">
            <a:schemeClr val="dk1"/>
          </a:lnRef>
          <a:fillRef idx="0">
            <a:schemeClr val="dk1"/>
          </a:fillRef>
          <a:effectRef idx="0">
            <a:schemeClr val="dk1"/>
          </a:effectRef>
          <a:fontRef idx="minor">
            <a:schemeClr val="tx1"/>
          </a:fontRef>
        </p:style>
      </p:cxnSp>
      <p:sp>
        <p:nvSpPr>
          <p:cNvPr id="6" name="文本框 4"/>
          <p:cNvSpPr txBox="1"/>
          <p:nvPr/>
        </p:nvSpPr>
        <p:spPr>
          <a:xfrm>
            <a:off x="128270" y="125095"/>
            <a:ext cx="4370070" cy="583565"/>
          </a:xfrm>
          <a:prstGeom prst="rect">
            <a:avLst/>
          </a:prstGeom>
          <a:noFill/>
        </p:spPr>
        <p:txBody>
          <a:bodyPr wrap="square" rtlCol="0">
            <a:spAutoFit/>
          </a:bodyPr>
          <a:lstStyle/>
          <a:p>
            <a:r>
              <a:rPr lang="zh-CN" altLang="en-US" sz="3200" b="1" kern="100" spc="-40" dirty="0">
                <a:solidFill>
                  <a:srgbClr val="FF0000"/>
                </a:solidFill>
                <a:latin typeface="方正姚体" pitchFamily="2" charset="-122"/>
                <a:ea typeface="方正姚体" pitchFamily="2" charset="-122"/>
              </a:rPr>
              <a:t>一</a:t>
            </a:r>
            <a:r>
              <a:rPr lang="zh-CN" altLang="en-US" sz="3200" b="1" kern="100" spc="-40" dirty="0" smtClean="0">
                <a:solidFill>
                  <a:srgbClr val="FF0000"/>
                </a:solidFill>
                <a:latin typeface="方正姚体" pitchFamily="2" charset="-122"/>
                <a:ea typeface="方正姚体" pitchFamily="2" charset="-122"/>
              </a:rPr>
              <a:t>、古代西亚文化</a:t>
            </a:r>
            <a:endParaRPr lang="zh-CN" altLang="en-US" sz="3200" b="1" kern="100" spc="-40" dirty="0">
              <a:solidFill>
                <a:srgbClr val="FF0000"/>
              </a:solidFill>
              <a:latin typeface="方正姚体" pitchFamily="2" charset="-122"/>
              <a:ea typeface="方正姚体" pitchFamily="2" charset="-122"/>
            </a:endParaRPr>
          </a:p>
        </p:txBody>
      </p:sp>
      <p:sp>
        <p:nvSpPr>
          <p:cNvPr id="7" name="文本框 2"/>
          <p:cNvSpPr txBox="1"/>
          <p:nvPr/>
        </p:nvSpPr>
        <p:spPr>
          <a:xfrm>
            <a:off x="95885" y="799465"/>
            <a:ext cx="8801735" cy="607695"/>
          </a:xfrm>
          <a:prstGeom prst="rect">
            <a:avLst/>
          </a:prstGeom>
          <a:noFill/>
          <a:ln>
            <a:noFill/>
          </a:ln>
        </p:spPr>
        <p:txBody>
          <a:bodyPr wrap="square" rtlCol="0" anchor="t">
            <a:spAutoFit/>
          </a:bodyPr>
          <a:lstStyle/>
          <a:p>
            <a:pPr algn="l">
              <a:lnSpc>
                <a:spcPct val="120000"/>
              </a:lnSpc>
              <a:spcAft>
                <a:spcPts val="0"/>
              </a:spcAft>
              <a:tabLst>
                <a:tab pos="1029335" algn="l"/>
                <a:tab pos="1850390" algn="l"/>
                <a:tab pos="2538095" algn="l"/>
                <a:tab pos="3221990" algn="l"/>
              </a:tabLst>
            </a:pPr>
            <a:r>
              <a:rPr lang="en-US" altLang="zh-CN" sz="2800" b="1" spc="-100" dirty="0" smtClean="0">
                <a:solidFill>
                  <a:srgbClr val="FF0000"/>
                </a:solidFill>
                <a:uFillTx/>
                <a:latin typeface="方正姚体" pitchFamily="2" charset="-122"/>
                <a:ea typeface="方正姚体" pitchFamily="2" charset="-122"/>
                <a:cs typeface="黑体" panose="02010609060101010101" pitchFamily="2" charset="-122"/>
                <a:sym typeface="+mn-ea"/>
              </a:rPr>
              <a:t>4.</a:t>
            </a:r>
            <a:r>
              <a:rPr lang="zh-CN" altLang="en-US" sz="2800" b="1" spc="-100" dirty="0" smtClean="0">
                <a:solidFill>
                  <a:srgbClr val="FF0000"/>
                </a:solidFill>
                <a:uFillTx/>
                <a:latin typeface="方正姚体" pitchFamily="2" charset="-122"/>
                <a:ea typeface="方正姚体" pitchFamily="2" charset="-122"/>
                <a:cs typeface="黑体" panose="02010609060101010101" pitchFamily="2" charset="-122"/>
                <a:sym typeface="+mn-ea"/>
              </a:rPr>
              <a:t>法典</a:t>
            </a:r>
            <a:r>
              <a:rPr lang="en-US" altLang="zh-CN" sz="2800" b="1" spc="-100" dirty="0" smtClean="0">
                <a:solidFill>
                  <a:srgbClr val="FF0000"/>
                </a:solidFill>
                <a:uFillTx/>
                <a:latin typeface="方正姚体" pitchFamily="2" charset="-122"/>
                <a:ea typeface="方正姚体" pitchFamily="2" charset="-122"/>
                <a:cs typeface="黑体" panose="02010609060101010101" pitchFamily="2" charset="-122"/>
                <a:sym typeface="+mn-ea"/>
              </a:rPr>
              <a:t>——</a:t>
            </a:r>
            <a:r>
              <a:rPr lang="zh-CN" altLang="en-US" sz="2800" b="1" spc="-100" dirty="0" smtClean="0">
                <a:solidFill>
                  <a:srgbClr val="FF0000"/>
                </a:solidFill>
                <a:uFillTx/>
                <a:latin typeface="方正姚体" pitchFamily="2" charset="-122"/>
                <a:ea typeface="方正姚体" pitchFamily="2" charset="-122"/>
                <a:cs typeface="黑体" panose="02010609060101010101" pitchFamily="2" charset="-122"/>
                <a:sym typeface="+mn-ea"/>
              </a:rPr>
              <a:t>古巴比伦王国的</a:t>
            </a:r>
            <a:r>
              <a:rPr lang="en-US" altLang="zh-CN" sz="2800" b="1" spc="-100" dirty="0" smtClean="0">
                <a:solidFill>
                  <a:srgbClr val="FF0000"/>
                </a:solidFill>
                <a:uFillTx/>
                <a:latin typeface="方正姚体" pitchFamily="2" charset="-122"/>
                <a:ea typeface="方正姚体" pitchFamily="2" charset="-122"/>
                <a:cs typeface="黑体" panose="02010609060101010101" pitchFamily="2" charset="-122"/>
                <a:sym typeface="+mn-ea"/>
              </a:rPr>
              <a:t>《</a:t>
            </a:r>
            <a:r>
              <a:rPr lang="zh-CN" altLang="en-US" sz="2800" b="1" spc="-100" dirty="0" smtClean="0">
                <a:solidFill>
                  <a:srgbClr val="FF0000"/>
                </a:solidFill>
                <a:uFillTx/>
                <a:latin typeface="方正姚体" pitchFamily="2" charset="-122"/>
                <a:ea typeface="方正姚体" pitchFamily="2" charset="-122"/>
                <a:cs typeface="黑体" panose="02010609060101010101" pitchFamily="2" charset="-122"/>
                <a:sym typeface="+mn-ea"/>
              </a:rPr>
              <a:t>汉谟拉比法典</a:t>
            </a:r>
            <a:r>
              <a:rPr lang="en-US" altLang="zh-CN" sz="2800" b="1" spc="-100" dirty="0" smtClean="0">
                <a:solidFill>
                  <a:srgbClr val="FF0000"/>
                </a:solidFill>
                <a:uFillTx/>
                <a:latin typeface="方正姚体" pitchFamily="2" charset="-122"/>
                <a:ea typeface="方正姚体" pitchFamily="2" charset="-122"/>
                <a:cs typeface="黑体" panose="02010609060101010101" pitchFamily="2" charset="-122"/>
                <a:sym typeface="+mn-ea"/>
              </a:rPr>
              <a:t>》</a:t>
            </a:r>
            <a:endParaRPr lang="zh-CN" altLang="en-US" sz="2800" b="1" spc="-100" dirty="0">
              <a:solidFill>
                <a:srgbClr val="FF0000"/>
              </a:solidFill>
              <a:uFillTx/>
              <a:latin typeface="方正姚体" pitchFamily="2" charset="-122"/>
              <a:ea typeface="方正姚体" pitchFamily="2" charset="-122"/>
              <a:cs typeface="黑体" panose="02010609060101010101" pitchFamily="2" charset="-122"/>
              <a:sym typeface="+mn-ea"/>
            </a:endParaRPr>
          </a:p>
        </p:txBody>
      </p:sp>
      <p:pic>
        <p:nvPicPr>
          <p:cNvPr id="8" name="图片 7" descr="Img469675406"/>
          <p:cNvPicPr>
            <a:picLocks noChangeAspect="1"/>
          </p:cNvPicPr>
          <p:nvPr/>
        </p:nvPicPr>
        <p:blipFill>
          <a:blip r:embed="rId1" cstate="print"/>
          <a:stretch>
            <a:fillRect/>
          </a:stretch>
        </p:blipFill>
        <p:spPr>
          <a:xfrm>
            <a:off x="368139" y="1550035"/>
            <a:ext cx="2873828" cy="4829330"/>
          </a:xfrm>
          <a:prstGeom prst="rect">
            <a:avLst/>
          </a:prstGeom>
        </p:spPr>
      </p:pic>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amond(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custDataLst>
              <p:tags r:id="rId1"/>
            </p:custDataLst>
          </p:nvPr>
        </p:nvSpPr>
        <p:spPr>
          <a:xfrm>
            <a:off x="4215740" y="1695589"/>
            <a:ext cx="7693811" cy="2400657"/>
          </a:xfrm>
          <a:prstGeom prst="rect">
            <a:avLst/>
          </a:prstGeom>
          <a:ln w="28575" cmpd="sng">
            <a:solidFill>
              <a:srgbClr val="FF0000"/>
            </a:solidFill>
            <a:prstDash val="solid"/>
          </a:ln>
        </p:spPr>
        <p:txBody>
          <a:bodyPr wrap="square">
            <a:spAutoFit/>
          </a:bodyPr>
          <a:lstStyle/>
          <a:p>
            <a:pPr>
              <a:lnSpc>
                <a:spcPct val="150000"/>
              </a:lnSpc>
            </a:pPr>
            <a:r>
              <a:rPr lang="en-US" altLang="zh-CN" sz="2000" dirty="0" smtClean="0">
                <a:latin typeface="楷体" panose="02010609060101010101" charset="-122"/>
                <a:ea typeface="楷体" panose="02010609060101010101" charset="-122"/>
              </a:rPr>
              <a:t>    </a:t>
            </a:r>
            <a:r>
              <a:rPr lang="en-US" altLang="zh-CN" sz="2000" b="1" dirty="0" smtClean="0">
                <a:solidFill>
                  <a:srgbClr val="002060"/>
                </a:solidFill>
                <a:latin typeface="宋体" panose="02010600030101010101" pitchFamily="2" charset="-122"/>
                <a:ea typeface="宋体" panose="02010600030101010101" pitchFamily="2" charset="-122"/>
              </a:rPr>
              <a:t>《</a:t>
            </a:r>
            <a:r>
              <a:rPr lang="zh-CN" altLang="en-US" sz="2000" b="1" dirty="0">
                <a:solidFill>
                  <a:srgbClr val="002060"/>
                </a:solidFill>
                <a:latin typeface="宋体" panose="02010600030101010101" pitchFamily="2" charset="-122"/>
                <a:ea typeface="宋体" panose="02010600030101010101" pitchFamily="2" charset="-122"/>
              </a:rPr>
              <a:t>汉谟拉比法典</a:t>
            </a:r>
            <a:r>
              <a:rPr lang="en-US" altLang="zh-CN" sz="2000" b="1" dirty="0">
                <a:solidFill>
                  <a:srgbClr val="002060"/>
                </a:solidFill>
                <a:latin typeface="宋体" panose="02010600030101010101" pitchFamily="2" charset="-122"/>
                <a:ea typeface="宋体" panose="02010600030101010101" pitchFamily="2" charset="-122"/>
              </a:rPr>
              <a:t>》</a:t>
            </a:r>
            <a:r>
              <a:rPr lang="zh-CN" altLang="en-US" sz="2000" b="1" dirty="0">
                <a:solidFill>
                  <a:srgbClr val="002060"/>
                </a:solidFill>
                <a:latin typeface="宋体" panose="02010600030101010101" pitchFamily="2" charset="-122"/>
                <a:ea typeface="宋体" panose="02010600030101010101" pitchFamily="2" charset="-122"/>
              </a:rPr>
              <a:t>前言中说：安努与恩利尔为人类福祉计，命令我，荣耀而畏神的君主，汉谟拉比，发扬正义于世，灭除不法邪恶之人，使强不凌弱，使我有如沙马什，昭临黔首，光耀大地</a:t>
            </a:r>
            <a:r>
              <a:rPr lang="zh-CN" altLang="en-US" sz="2000" b="1" dirty="0" smtClean="0">
                <a:solidFill>
                  <a:srgbClr val="002060"/>
                </a:solidFill>
                <a:latin typeface="宋体" panose="02010600030101010101" pitchFamily="2" charset="-122"/>
                <a:ea typeface="宋体" panose="02010600030101010101" pitchFamily="2" charset="-122"/>
              </a:rPr>
              <a:t>。</a:t>
            </a:r>
            <a:endParaRPr lang="en-US" altLang="zh-CN" sz="2000" b="1" dirty="0" smtClean="0">
              <a:solidFill>
                <a:srgbClr val="002060"/>
              </a:solidFill>
              <a:latin typeface="宋体" panose="02010600030101010101" pitchFamily="2" charset="-122"/>
              <a:ea typeface="宋体" panose="02010600030101010101" pitchFamily="2" charset="-122"/>
            </a:endParaRPr>
          </a:p>
          <a:p>
            <a:pPr>
              <a:lnSpc>
                <a:spcPct val="150000"/>
              </a:lnSpc>
            </a:pPr>
            <a:r>
              <a:rPr lang="en-US" altLang="zh-CN" sz="2000" b="1" dirty="0" smtClean="0">
                <a:solidFill>
                  <a:srgbClr val="002060"/>
                </a:solidFill>
                <a:latin typeface="宋体" panose="02010600030101010101" pitchFamily="2" charset="-122"/>
                <a:ea typeface="宋体" panose="02010600030101010101" pitchFamily="2" charset="-122"/>
              </a:rPr>
              <a:t>            ——</a:t>
            </a:r>
            <a:r>
              <a:rPr lang="zh-CN" altLang="en-US" sz="2000" b="1" dirty="0">
                <a:solidFill>
                  <a:srgbClr val="002060"/>
                </a:solidFill>
                <a:latin typeface="宋体" panose="02010600030101010101" pitchFamily="2" charset="-122"/>
                <a:ea typeface="宋体" panose="02010600030101010101" pitchFamily="2" charset="-122"/>
              </a:rPr>
              <a:t>周一良、吴于廑总主编，林志纯主编</a:t>
            </a:r>
            <a:r>
              <a:rPr lang="en-US" altLang="zh-CN" sz="2000" b="1" dirty="0">
                <a:solidFill>
                  <a:srgbClr val="002060"/>
                </a:solidFill>
                <a:latin typeface="宋体" panose="02010600030101010101" pitchFamily="2" charset="-122"/>
                <a:ea typeface="宋体" panose="02010600030101010101" pitchFamily="2" charset="-122"/>
              </a:rPr>
              <a:t>《</a:t>
            </a:r>
            <a:r>
              <a:rPr lang="zh-CN" altLang="en-US" sz="2000" b="1" dirty="0">
                <a:solidFill>
                  <a:srgbClr val="002060"/>
                </a:solidFill>
                <a:latin typeface="宋体" panose="02010600030101010101" pitchFamily="2" charset="-122"/>
                <a:ea typeface="宋体" panose="02010600030101010101" pitchFamily="2" charset="-122"/>
              </a:rPr>
              <a:t>世界通史资料选辑</a:t>
            </a:r>
            <a:r>
              <a:rPr lang="en-US" altLang="zh-CN" sz="2000" b="1" dirty="0">
                <a:solidFill>
                  <a:srgbClr val="002060"/>
                </a:solidFill>
                <a:latin typeface="宋体" panose="02010600030101010101" pitchFamily="2" charset="-122"/>
                <a:ea typeface="宋体" panose="02010600030101010101" pitchFamily="2" charset="-122"/>
              </a:rPr>
              <a:t>·</a:t>
            </a:r>
            <a:r>
              <a:rPr lang="zh-CN" altLang="en-US" sz="2000" b="1" dirty="0">
                <a:solidFill>
                  <a:srgbClr val="002060"/>
                </a:solidFill>
                <a:latin typeface="宋体" panose="02010600030101010101" pitchFamily="2" charset="-122"/>
                <a:ea typeface="宋体" panose="02010600030101010101" pitchFamily="2" charset="-122"/>
              </a:rPr>
              <a:t>上古部分</a:t>
            </a:r>
            <a:r>
              <a:rPr lang="en-US" altLang="zh-CN" sz="2000" b="1" dirty="0">
                <a:solidFill>
                  <a:srgbClr val="002060"/>
                </a:solidFill>
                <a:latin typeface="宋体" panose="02010600030101010101" pitchFamily="2" charset="-122"/>
                <a:ea typeface="宋体" panose="02010600030101010101" pitchFamily="2" charset="-122"/>
              </a:rPr>
              <a:t>》</a:t>
            </a:r>
            <a:endParaRPr lang="en-US" altLang="zh-CN" sz="2000" b="1" dirty="0">
              <a:solidFill>
                <a:srgbClr val="002060"/>
              </a:solidFill>
              <a:latin typeface="宋体" panose="02010600030101010101" pitchFamily="2" charset="-122"/>
              <a:ea typeface="宋体" panose="02010600030101010101" pitchFamily="2" charset="-122"/>
            </a:endParaRPr>
          </a:p>
        </p:txBody>
      </p:sp>
      <p:sp>
        <p:nvSpPr>
          <p:cNvPr id="11" name="文本框 10"/>
          <p:cNvSpPr txBox="1"/>
          <p:nvPr>
            <p:custDataLst>
              <p:tags r:id="rId2"/>
            </p:custDataLst>
          </p:nvPr>
        </p:nvSpPr>
        <p:spPr>
          <a:xfrm>
            <a:off x="4215740" y="4252257"/>
            <a:ext cx="7725435" cy="1014730"/>
          </a:xfrm>
          <a:prstGeom prst="rect">
            <a:avLst/>
          </a:prstGeom>
          <a:noFill/>
        </p:spPr>
        <p:txBody>
          <a:bodyPr wrap="square" rtlCol="0">
            <a:spAutoFit/>
          </a:bodyPr>
          <a:lstStyle/>
          <a:p>
            <a:pPr fontAlgn="auto">
              <a:lnSpc>
                <a:spcPct val="150000"/>
              </a:lnSpc>
              <a:spcBef>
                <a:spcPct val="0"/>
              </a:spcBef>
              <a:buFontTx/>
              <a:buNone/>
            </a:pPr>
            <a:r>
              <a:rPr kumimoji="1" lang="zh-CN" altLang="en-US" sz="2000" b="1" dirty="0" smtClean="0">
                <a:solidFill>
                  <a:srgbClr val="FF0000"/>
                </a:solidFill>
                <a:latin typeface="宋体" panose="02010600030101010101" pitchFamily="2" charset="-122"/>
                <a:ea typeface="宋体" panose="02010600030101010101" pitchFamily="2" charset="-122"/>
                <a:cs typeface="黑体" panose="02010609060101010101" pitchFamily="2" charset="-122"/>
                <a:sym typeface="+mn-ea"/>
              </a:rPr>
              <a:t>史料中的安努、恩利尔和沙马什都是两河流域重要的神灵。想一想：为什么汉谟拉比要宣称自己是根据神意立法？</a:t>
            </a:r>
            <a:endParaRPr kumimoji="1" lang="zh-CN" altLang="en-US" sz="2000" b="1" dirty="0">
              <a:solidFill>
                <a:srgbClr val="FF0000"/>
              </a:solidFill>
              <a:uFillTx/>
              <a:latin typeface="宋体" panose="02010600030101010101" pitchFamily="2" charset="-122"/>
              <a:ea typeface="宋体" panose="02010600030101010101" pitchFamily="2" charset="-122"/>
              <a:cs typeface="黑体" panose="02010609060101010101" pitchFamily="2" charset="-122"/>
              <a:sym typeface="+mn-ea"/>
            </a:endParaRPr>
          </a:p>
        </p:txBody>
      </p:sp>
      <p:pic>
        <p:nvPicPr>
          <p:cNvPr id="12" name="图片 27" descr="3646_G_1473061389892.png"/>
          <p:cNvPicPr>
            <a:picLocks noChangeAspect="1" noChangeArrowheads="1"/>
          </p:cNvPicPr>
          <p:nvPr>
            <p:custDataLst>
              <p:tags r:id="rId3"/>
            </p:custDataLst>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10823058" y="4693250"/>
            <a:ext cx="870385" cy="961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文本框 12"/>
          <p:cNvSpPr txBox="1"/>
          <p:nvPr>
            <p:custDataLst>
              <p:tags r:id="rId5"/>
            </p:custDataLst>
          </p:nvPr>
        </p:nvSpPr>
        <p:spPr>
          <a:xfrm>
            <a:off x="3817620" y="5721350"/>
            <a:ext cx="8122920" cy="1014730"/>
          </a:xfrm>
          <a:prstGeom prst="rect">
            <a:avLst/>
          </a:prstGeom>
          <a:solidFill>
            <a:schemeClr val="accent6">
              <a:lumMod val="20000"/>
              <a:lumOff val="80000"/>
            </a:schemeClr>
          </a:solidFill>
        </p:spPr>
        <p:style>
          <a:lnRef idx="1">
            <a:schemeClr val="accent2"/>
          </a:lnRef>
          <a:fillRef idx="3">
            <a:schemeClr val="accent2"/>
          </a:fillRef>
          <a:effectRef idx="2">
            <a:schemeClr val="accent2"/>
          </a:effectRef>
          <a:fontRef idx="minor">
            <a:schemeClr val="lt1"/>
          </a:fontRef>
        </p:style>
        <p:txBody>
          <a:bodyPr wrap="square" rtlCol="0">
            <a:spAutoFit/>
          </a:bodyPr>
          <a:lstStyle/>
          <a:p>
            <a:pPr fontAlgn="auto">
              <a:lnSpc>
                <a:spcPct val="150000"/>
              </a:lnSpc>
            </a:pPr>
            <a:r>
              <a:rPr lang="zh-CN" altLang="en-US" sz="2000" dirty="0" smtClean="0">
                <a:solidFill>
                  <a:schemeClr val="bg1"/>
                </a:solidFill>
                <a:latin typeface="楷体" panose="02010609060101010101" charset="-122"/>
                <a:ea typeface="楷体" panose="02010609060101010101" charset="-122"/>
              </a:rPr>
              <a:t>    </a:t>
            </a:r>
            <a:r>
              <a:rPr lang="zh-CN" altLang="en-US" sz="2000" b="1" dirty="0" smtClean="0">
                <a:solidFill>
                  <a:srgbClr val="002060"/>
                </a:solidFill>
                <a:latin typeface="宋体" panose="02010600030101010101" pitchFamily="2" charset="-122"/>
                <a:ea typeface="宋体" panose="02010600030101010101" pitchFamily="2" charset="-122"/>
              </a:rPr>
              <a:t>宣扬君权神授，神化汉谟拉比在古巴比伦王国臣民中的地位，从而使专制王权和神权趋于统一，有利于统治人民和巩固统治。</a:t>
            </a:r>
            <a:endParaRPr lang="zh-CN" altLang="en-US" sz="2000" b="1" dirty="0" smtClean="0">
              <a:solidFill>
                <a:srgbClr val="002060"/>
              </a:solidFill>
              <a:latin typeface="宋体" panose="02010600030101010101" pitchFamily="2" charset="-122"/>
              <a:ea typeface="宋体" panose="02010600030101010101" pitchFamily="2" charset="-122"/>
            </a:endParaRPr>
          </a:p>
        </p:txBody>
      </p:sp>
      <p:cxnSp>
        <p:nvCxnSpPr>
          <p:cNvPr id="2" name="直接连接符 1"/>
          <p:cNvCxnSpPr/>
          <p:nvPr/>
        </p:nvCxnSpPr>
        <p:spPr>
          <a:xfrm flipV="1">
            <a:off x="34290" y="756920"/>
            <a:ext cx="12160885" cy="31750"/>
          </a:xfrm>
          <a:prstGeom prst="line">
            <a:avLst/>
          </a:prstGeom>
          <a:ln w="28575" cmpd="sng">
            <a:solidFill>
              <a:srgbClr val="002060"/>
            </a:solidFill>
            <a:prstDash val="solid"/>
          </a:ln>
        </p:spPr>
        <p:style>
          <a:lnRef idx="1">
            <a:schemeClr val="dk1"/>
          </a:lnRef>
          <a:fillRef idx="0">
            <a:schemeClr val="dk1"/>
          </a:fillRef>
          <a:effectRef idx="0">
            <a:schemeClr val="dk1"/>
          </a:effectRef>
          <a:fontRef idx="minor">
            <a:schemeClr val="tx1"/>
          </a:fontRef>
        </p:style>
      </p:cxnSp>
      <p:sp>
        <p:nvSpPr>
          <p:cNvPr id="5" name="文本框 4"/>
          <p:cNvSpPr txBox="1"/>
          <p:nvPr/>
        </p:nvSpPr>
        <p:spPr>
          <a:xfrm>
            <a:off x="128270" y="125095"/>
            <a:ext cx="4370070" cy="583565"/>
          </a:xfrm>
          <a:prstGeom prst="rect">
            <a:avLst/>
          </a:prstGeom>
          <a:noFill/>
        </p:spPr>
        <p:txBody>
          <a:bodyPr wrap="square" rtlCol="0">
            <a:spAutoFit/>
          </a:bodyPr>
          <a:lstStyle/>
          <a:p>
            <a:r>
              <a:rPr lang="zh-CN" altLang="en-US" sz="3200" b="1" kern="100" spc="-40" dirty="0">
                <a:solidFill>
                  <a:srgbClr val="FF0000"/>
                </a:solidFill>
                <a:latin typeface="方正姚体" pitchFamily="2" charset="-122"/>
                <a:ea typeface="方正姚体" pitchFamily="2" charset="-122"/>
              </a:rPr>
              <a:t>一</a:t>
            </a:r>
            <a:r>
              <a:rPr lang="zh-CN" altLang="en-US" sz="3200" b="1" kern="100" spc="-40" dirty="0" smtClean="0">
                <a:solidFill>
                  <a:srgbClr val="FF0000"/>
                </a:solidFill>
                <a:latin typeface="方正姚体" pitchFamily="2" charset="-122"/>
                <a:ea typeface="方正姚体" pitchFamily="2" charset="-122"/>
              </a:rPr>
              <a:t>、古代西亚文化</a:t>
            </a:r>
            <a:endParaRPr lang="zh-CN" altLang="en-US" sz="3200" b="1" kern="100" spc="-40" dirty="0">
              <a:solidFill>
                <a:srgbClr val="FF0000"/>
              </a:solidFill>
              <a:latin typeface="方正姚体" pitchFamily="2" charset="-122"/>
              <a:ea typeface="方正姚体" pitchFamily="2" charset="-122"/>
            </a:endParaRPr>
          </a:p>
        </p:txBody>
      </p:sp>
      <p:sp>
        <p:nvSpPr>
          <p:cNvPr id="14" name="文本框 2"/>
          <p:cNvSpPr txBox="1"/>
          <p:nvPr/>
        </p:nvSpPr>
        <p:spPr>
          <a:xfrm>
            <a:off x="96181" y="799597"/>
            <a:ext cx="5366467" cy="609398"/>
          </a:xfrm>
          <a:prstGeom prst="rect">
            <a:avLst/>
          </a:prstGeom>
          <a:noFill/>
          <a:ln>
            <a:noFill/>
          </a:ln>
        </p:spPr>
        <p:txBody>
          <a:bodyPr wrap="square" rtlCol="0" anchor="t">
            <a:spAutoFit/>
          </a:bodyPr>
          <a:lstStyle/>
          <a:p>
            <a:pPr algn="l">
              <a:lnSpc>
                <a:spcPct val="120000"/>
              </a:lnSpc>
              <a:spcAft>
                <a:spcPts val="0"/>
              </a:spcAft>
              <a:tabLst>
                <a:tab pos="1029335" algn="l"/>
                <a:tab pos="1850390" algn="l"/>
                <a:tab pos="2538095" algn="l"/>
                <a:tab pos="3221990" algn="l"/>
              </a:tabLst>
            </a:pPr>
            <a:r>
              <a:rPr lang="en-US" altLang="zh-CN" sz="2800" b="1" spc="-100" dirty="0" smtClean="0">
                <a:solidFill>
                  <a:srgbClr val="FF0000"/>
                </a:solidFill>
                <a:uFillTx/>
                <a:latin typeface="方正姚体" pitchFamily="2" charset="-122"/>
                <a:ea typeface="方正姚体" pitchFamily="2" charset="-122"/>
                <a:cs typeface="黑体" panose="02010609060101010101" pitchFamily="2" charset="-122"/>
                <a:sym typeface="+mn-ea"/>
              </a:rPr>
              <a:t>4.</a:t>
            </a:r>
            <a:r>
              <a:rPr lang="zh-CN" altLang="en-US" sz="2800" b="1" spc="-100" dirty="0" smtClean="0">
                <a:solidFill>
                  <a:srgbClr val="FF0000"/>
                </a:solidFill>
                <a:uFillTx/>
                <a:latin typeface="方正姚体" pitchFamily="2" charset="-122"/>
                <a:ea typeface="方正姚体" pitchFamily="2" charset="-122"/>
                <a:cs typeface="黑体" panose="02010609060101010101" pitchFamily="2" charset="-122"/>
                <a:sym typeface="+mn-ea"/>
              </a:rPr>
              <a:t>法典</a:t>
            </a:r>
            <a:r>
              <a:rPr lang="en-US" altLang="zh-CN" sz="2800" b="1" spc="-100" dirty="0" smtClean="0">
                <a:solidFill>
                  <a:srgbClr val="FF0000"/>
                </a:solidFill>
                <a:uFillTx/>
                <a:latin typeface="方正姚体" pitchFamily="2" charset="-122"/>
                <a:ea typeface="方正姚体" pitchFamily="2" charset="-122"/>
                <a:cs typeface="黑体" panose="02010609060101010101" pitchFamily="2" charset="-122"/>
                <a:sym typeface="+mn-ea"/>
              </a:rPr>
              <a:t>——《</a:t>
            </a:r>
            <a:r>
              <a:rPr lang="zh-CN" altLang="en-US" sz="2800" b="1" spc="-100" dirty="0" smtClean="0">
                <a:solidFill>
                  <a:srgbClr val="FF0000"/>
                </a:solidFill>
                <a:uFillTx/>
                <a:latin typeface="方正姚体" pitchFamily="2" charset="-122"/>
                <a:ea typeface="方正姚体" pitchFamily="2" charset="-122"/>
                <a:cs typeface="黑体" panose="02010609060101010101" pitchFamily="2" charset="-122"/>
                <a:sym typeface="+mn-ea"/>
              </a:rPr>
              <a:t>汉谟拉比法典</a:t>
            </a:r>
            <a:r>
              <a:rPr lang="en-US" altLang="zh-CN" sz="2800" b="1" spc="-100" dirty="0" smtClean="0">
                <a:solidFill>
                  <a:srgbClr val="FF0000"/>
                </a:solidFill>
                <a:uFillTx/>
                <a:latin typeface="方正姚体" pitchFamily="2" charset="-122"/>
                <a:ea typeface="方正姚体" pitchFamily="2" charset="-122"/>
                <a:cs typeface="黑体" panose="02010609060101010101" pitchFamily="2" charset="-122"/>
                <a:sym typeface="+mn-ea"/>
              </a:rPr>
              <a:t>》</a:t>
            </a:r>
            <a:endParaRPr lang="zh-CN" altLang="en-US" sz="2800" b="1" spc="-100" dirty="0">
              <a:solidFill>
                <a:srgbClr val="FF0000"/>
              </a:solidFill>
              <a:uFillTx/>
              <a:latin typeface="方正姚体" pitchFamily="2" charset="-122"/>
              <a:ea typeface="方正姚体" pitchFamily="2" charset="-122"/>
              <a:cs typeface="黑体" panose="02010609060101010101" pitchFamily="2" charset="-122"/>
              <a:sym typeface="+mn-ea"/>
            </a:endParaRPr>
          </a:p>
        </p:txBody>
      </p:sp>
      <p:sp>
        <p:nvSpPr>
          <p:cNvPr id="16" name="文本框 2"/>
          <p:cNvSpPr txBox="1"/>
          <p:nvPr/>
        </p:nvSpPr>
        <p:spPr>
          <a:xfrm>
            <a:off x="5005449" y="903647"/>
            <a:ext cx="3145782" cy="607695"/>
          </a:xfrm>
          <a:prstGeom prst="rect">
            <a:avLst/>
          </a:prstGeom>
          <a:noFill/>
          <a:ln>
            <a:noFill/>
          </a:ln>
        </p:spPr>
        <p:txBody>
          <a:bodyPr wrap="square" rtlCol="0" anchor="t">
            <a:spAutoFit/>
          </a:bodyPr>
          <a:lstStyle/>
          <a:p>
            <a:pPr algn="l">
              <a:lnSpc>
                <a:spcPct val="120000"/>
              </a:lnSpc>
              <a:spcAft>
                <a:spcPts val="0"/>
              </a:spcAft>
              <a:tabLst>
                <a:tab pos="1029335" algn="l"/>
                <a:tab pos="1850390" algn="l"/>
                <a:tab pos="2538095" algn="l"/>
                <a:tab pos="3221990" algn="l"/>
              </a:tabLst>
            </a:pPr>
            <a:r>
              <a:rPr lang="zh-CN" altLang="en-US" sz="2800" b="1" spc="-100" dirty="0">
                <a:solidFill>
                  <a:srgbClr val="FF0000"/>
                </a:solidFill>
                <a:uFillTx/>
                <a:latin typeface="方正姚体" pitchFamily="2" charset="-122"/>
                <a:ea typeface="方正姚体" pitchFamily="2" charset="-122"/>
                <a:cs typeface="黑体" panose="02010609060101010101" pitchFamily="2" charset="-122"/>
                <a:sym typeface="+mn-ea"/>
              </a:rPr>
              <a:t>学识之窗（</a:t>
            </a:r>
            <a:r>
              <a:rPr lang="en-US" altLang="zh-CN" sz="2800" b="1" spc="-100" dirty="0">
                <a:solidFill>
                  <a:srgbClr val="FF0000"/>
                </a:solidFill>
                <a:uFillTx/>
                <a:latin typeface="方正姚体" pitchFamily="2" charset="-122"/>
                <a:ea typeface="方正姚体" pitchFamily="2" charset="-122"/>
                <a:cs typeface="黑体" panose="02010609060101010101" pitchFamily="2" charset="-122"/>
                <a:sym typeface="+mn-ea"/>
              </a:rPr>
              <a:t>P16</a:t>
            </a:r>
            <a:r>
              <a:rPr lang="zh-CN" altLang="en-US" sz="2800" b="1" spc="-100" dirty="0">
                <a:solidFill>
                  <a:srgbClr val="FF0000"/>
                </a:solidFill>
                <a:uFillTx/>
                <a:latin typeface="方正姚体" pitchFamily="2" charset="-122"/>
                <a:ea typeface="方正姚体" pitchFamily="2" charset="-122"/>
                <a:cs typeface="黑体" panose="02010609060101010101" pitchFamily="2" charset="-122"/>
                <a:sym typeface="+mn-ea"/>
              </a:rPr>
              <a:t>页）：</a:t>
            </a:r>
            <a:endParaRPr lang="zh-CN" altLang="en-US" sz="2800" b="1" spc="-100" dirty="0">
              <a:solidFill>
                <a:srgbClr val="FF0000"/>
              </a:solidFill>
              <a:uFillTx/>
              <a:latin typeface="方正姚体" pitchFamily="2" charset="-122"/>
              <a:ea typeface="方正姚体" pitchFamily="2" charset="-122"/>
              <a:cs typeface="黑体" panose="02010609060101010101" pitchFamily="2" charset="-122"/>
              <a:sym typeface="+mn-ea"/>
            </a:endParaRPr>
          </a:p>
        </p:txBody>
      </p:sp>
      <p:grpSp>
        <p:nvGrpSpPr>
          <p:cNvPr id="4" name="组合 3"/>
          <p:cNvGrpSpPr/>
          <p:nvPr/>
        </p:nvGrpSpPr>
        <p:grpSpPr>
          <a:xfrm>
            <a:off x="72573" y="1802508"/>
            <a:ext cx="4272474" cy="3637449"/>
            <a:chOff x="96181" y="1926421"/>
            <a:chExt cx="4272474" cy="3637449"/>
          </a:xfrm>
        </p:grpSpPr>
        <p:pic>
          <p:nvPicPr>
            <p:cNvPr id="15" name="图片 1" descr="图片1"/>
            <p:cNvPicPr>
              <a:picLocks noChangeAspect="1"/>
            </p:cNvPicPr>
            <p:nvPr/>
          </p:nvPicPr>
          <p:blipFill>
            <a:blip r:embed="rId6" cstate="print"/>
            <a:srcRect/>
            <a:stretch>
              <a:fillRect/>
            </a:stretch>
          </p:blipFill>
          <p:spPr bwMode="auto">
            <a:xfrm>
              <a:off x="96181" y="1979246"/>
              <a:ext cx="3936437" cy="3584624"/>
            </a:xfrm>
            <a:prstGeom prst="rect">
              <a:avLst/>
            </a:prstGeom>
            <a:noFill/>
            <a:ln w="9525">
              <a:noFill/>
              <a:miter lim="800000"/>
              <a:headEnd/>
              <a:tailEnd/>
            </a:ln>
          </p:spPr>
        </p:pic>
        <p:sp>
          <p:nvSpPr>
            <p:cNvPr id="17" name="文本框 3"/>
            <p:cNvSpPr txBox="1">
              <a:spLocks noChangeArrowheads="1"/>
            </p:cNvSpPr>
            <p:nvPr/>
          </p:nvSpPr>
          <p:spPr bwMode="auto">
            <a:xfrm>
              <a:off x="96181" y="1926421"/>
              <a:ext cx="389466" cy="1631216"/>
            </a:xfrm>
            <a:prstGeom prst="rect">
              <a:avLst/>
            </a:prstGeom>
            <a:noFill/>
            <a:ln w="9525">
              <a:noFill/>
              <a:miter lim="800000"/>
            </a:ln>
          </p:spPr>
          <p:txBody>
            <a:bodyPr wrap="square">
              <a:spAutoFit/>
            </a:bodyPr>
            <a:lstStyle/>
            <a:p>
              <a:pPr algn="ctr"/>
              <a:r>
                <a:rPr lang="zh-CN" altLang="en-US" sz="2000" b="1" dirty="0">
                  <a:solidFill>
                    <a:srgbClr val="002060"/>
                  </a:solidFill>
                  <a:latin typeface="宋体" panose="02010600030101010101" pitchFamily="2" charset="-122"/>
                  <a:ea typeface="宋体" panose="02010600030101010101" pitchFamily="2" charset="-122"/>
                </a:rPr>
                <a:t>汉谟拉比</a:t>
              </a:r>
              <a:endParaRPr lang="zh-CN" altLang="en-US" sz="2000" b="1" dirty="0">
                <a:solidFill>
                  <a:srgbClr val="002060"/>
                </a:solidFill>
                <a:latin typeface="宋体" panose="02010600030101010101" pitchFamily="2" charset="-122"/>
                <a:ea typeface="宋体" panose="02010600030101010101" pitchFamily="2" charset="-122"/>
              </a:endParaRPr>
            </a:p>
            <a:p>
              <a:pPr algn="ctr"/>
              <a:r>
                <a:rPr lang="zh-CN" altLang="en-US" sz="2000" b="1" dirty="0">
                  <a:solidFill>
                    <a:srgbClr val="002060"/>
                  </a:solidFill>
                  <a:latin typeface="宋体" panose="02010600030101010101" pitchFamily="2" charset="-122"/>
                  <a:ea typeface="宋体" panose="02010600030101010101" pitchFamily="2" charset="-122"/>
                </a:rPr>
                <a:t>王</a:t>
              </a:r>
              <a:endParaRPr lang="zh-CN" altLang="en-US" sz="2000" b="1" dirty="0">
                <a:solidFill>
                  <a:srgbClr val="002060"/>
                </a:solidFill>
                <a:latin typeface="宋体" panose="02010600030101010101" pitchFamily="2" charset="-122"/>
                <a:ea typeface="宋体" panose="02010600030101010101" pitchFamily="2" charset="-122"/>
              </a:endParaRPr>
            </a:p>
          </p:txBody>
        </p:sp>
        <p:sp>
          <p:nvSpPr>
            <p:cNvPr id="18" name="文本框 5"/>
            <p:cNvSpPr txBox="1">
              <a:spLocks noChangeArrowheads="1"/>
            </p:cNvSpPr>
            <p:nvPr/>
          </p:nvSpPr>
          <p:spPr bwMode="auto">
            <a:xfrm>
              <a:off x="3696580" y="1926421"/>
              <a:ext cx="672075" cy="1938992"/>
            </a:xfrm>
            <a:prstGeom prst="rect">
              <a:avLst/>
            </a:prstGeom>
            <a:noFill/>
            <a:ln w="9525">
              <a:noFill/>
              <a:miter lim="800000"/>
            </a:ln>
          </p:spPr>
          <p:txBody>
            <a:bodyPr wrap="square">
              <a:spAutoFit/>
            </a:bodyPr>
            <a:lstStyle/>
            <a:p>
              <a:pPr algn="ctr"/>
              <a:r>
                <a:rPr lang="zh-CN" altLang="en-US" sz="2000" b="1" dirty="0">
                  <a:solidFill>
                    <a:srgbClr val="002060"/>
                  </a:solidFill>
                  <a:latin typeface="宋体" panose="02010600030101010101" pitchFamily="2" charset="-122"/>
                  <a:ea typeface="宋体" panose="02010600030101010101" pitchFamily="2" charset="-122"/>
                </a:rPr>
                <a:t>太阳神沙</a:t>
              </a:r>
              <a:endParaRPr lang="zh-CN" altLang="en-US" sz="2000" b="1" dirty="0">
                <a:solidFill>
                  <a:srgbClr val="002060"/>
                </a:solidFill>
                <a:latin typeface="宋体" panose="02010600030101010101" pitchFamily="2" charset="-122"/>
                <a:ea typeface="宋体" panose="02010600030101010101" pitchFamily="2" charset="-122"/>
              </a:endParaRPr>
            </a:p>
            <a:p>
              <a:pPr algn="ctr"/>
              <a:r>
                <a:rPr lang="zh-CN" altLang="en-US" sz="2000" b="1" dirty="0">
                  <a:solidFill>
                    <a:srgbClr val="002060"/>
                  </a:solidFill>
                  <a:latin typeface="宋体" panose="02010600030101010101" pitchFamily="2" charset="-122"/>
                  <a:ea typeface="宋体" panose="02010600030101010101" pitchFamily="2" charset="-122"/>
                </a:rPr>
                <a:t>玛</a:t>
              </a:r>
              <a:endParaRPr lang="zh-CN" altLang="en-US" sz="2000" b="1" dirty="0">
                <a:solidFill>
                  <a:srgbClr val="002060"/>
                </a:solidFill>
                <a:latin typeface="宋体" panose="02010600030101010101" pitchFamily="2" charset="-122"/>
                <a:ea typeface="宋体" panose="02010600030101010101" pitchFamily="2" charset="-122"/>
              </a:endParaRPr>
            </a:p>
            <a:p>
              <a:pPr algn="ctr"/>
              <a:r>
                <a:rPr lang="zh-CN" altLang="en-US" sz="2000" b="1" dirty="0">
                  <a:solidFill>
                    <a:srgbClr val="002060"/>
                  </a:solidFill>
                  <a:latin typeface="宋体" panose="02010600030101010101" pitchFamily="2" charset="-122"/>
                  <a:ea typeface="宋体" panose="02010600030101010101" pitchFamily="2" charset="-122"/>
                </a:rPr>
                <a:t>什</a:t>
              </a:r>
              <a:endParaRPr lang="zh-CN" altLang="en-US" sz="2000" b="1" dirty="0">
                <a:solidFill>
                  <a:srgbClr val="002060"/>
                </a:solidFill>
                <a:latin typeface="宋体" panose="02010600030101010101" pitchFamily="2" charset="-122"/>
                <a:ea typeface="宋体" panose="02010600030101010101" pitchFamily="2" charset="-122"/>
              </a:endParaRPr>
            </a:p>
          </p:txBody>
        </p:sp>
        <p:sp>
          <p:nvSpPr>
            <p:cNvPr id="19" name="文本框 7"/>
            <p:cNvSpPr txBox="1">
              <a:spLocks noChangeArrowheads="1"/>
            </p:cNvSpPr>
            <p:nvPr/>
          </p:nvSpPr>
          <p:spPr bwMode="auto">
            <a:xfrm>
              <a:off x="1670847" y="2160275"/>
              <a:ext cx="537963" cy="707886"/>
            </a:xfrm>
            <a:prstGeom prst="rect">
              <a:avLst/>
            </a:prstGeom>
            <a:noFill/>
            <a:ln w="9525">
              <a:noFill/>
              <a:miter lim="800000"/>
            </a:ln>
          </p:spPr>
          <p:txBody>
            <a:bodyPr wrap="square">
              <a:spAutoFit/>
            </a:bodyPr>
            <a:lstStyle/>
            <a:p>
              <a:pPr algn="ctr"/>
              <a:r>
                <a:rPr lang="zh-CN" altLang="en-US" sz="2000" b="1" dirty="0">
                  <a:solidFill>
                    <a:srgbClr val="002060"/>
                  </a:solidFill>
                  <a:latin typeface="宋体" panose="02010600030101010101" pitchFamily="2" charset="-122"/>
                  <a:ea typeface="宋体" panose="02010600030101010101" pitchFamily="2" charset="-122"/>
                </a:rPr>
                <a:t>权</a:t>
              </a:r>
              <a:endParaRPr lang="zh-CN" altLang="en-US" sz="2000" b="1" dirty="0">
                <a:solidFill>
                  <a:srgbClr val="002060"/>
                </a:solidFill>
                <a:latin typeface="宋体" panose="02010600030101010101" pitchFamily="2" charset="-122"/>
                <a:ea typeface="宋体" panose="02010600030101010101" pitchFamily="2" charset="-122"/>
              </a:endParaRPr>
            </a:p>
            <a:p>
              <a:pPr algn="ctr"/>
              <a:r>
                <a:rPr lang="zh-CN" altLang="en-US" sz="2000" b="1" dirty="0">
                  <a:solidFill>
                    <a:srgbClr val="002060"/>
                  </a:solidFill>
                  <a:latin typeface="宋体" panose="02010600030101010101" pitchFamily="2" charset="-122"/>
                  <a:ea typeface="宋体" panose="02010600030101010101" pitchFamily="2" charset="-122"/>
                </a:rPr>
                <a:t>柄</a:t>
              </a:r>
              <a:endParaRPr lang="zh-CN" altLang="en-US" sz="2000" b="1" dirty="0">
                <a:solidFill>
                  <a:srgbClr val="002060"/>
                </a:solidFill>
                <a:latin typeface="宋体" panose="02010600030101010101" pitchFamily="2" charset="-122"/>
                <a:ea typeface="宋体" panose="02010600030101010101" pitchFamily="2" charset="-122"/>
              </a:endParaRPr>
            </a:p>
          </p:txBody>
        </p:sp>
      </p:gr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80">
                                          <p:stCondLst>
                                            <p:cond delay="0"/>
                                          </p:stCondLst>
                                        </p:cTn>
                                        <p:tgtEl>
                                          <p:spTgt spid="13"/>
                                        </p:tgtEl>
                                      </p:cBhvr>
                                    </p:animEffect>
                                    <p:anim calcmode="lin" valueType="num">
                                      <p:cBhvr>
                                        <p:cTn id="8"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13" dur="26">
                                          <p:stCondLst>
                                            <p:cond delay="650"/>
                                          </p:stCondLst>
                                        </p:cTn>
                                        <p:tgtEl>
                                          <p:spTgt spid="13"/>
                                        </p:tgtEl>
                                      </p:cBhvr>
                                      <p:to x="100000" y="60000"/>
                                    </p:animScale>
                                    <p:animScale>
                                      <p:cBhvr>
                                        <p:cTn id="14" dur="166" decel="50000">
                                          <p:stCondLst>
                                            <p:cond delay="676"/>
                                          </p:stCondLst>
                                        </p:cTn>
                                        <p:tgtEl>
                                          <p:spTgt spid="13"/>
                                        </p:tgtEl>
                                      </p:cBhvr>
                                      <p:to x="100000" y="100000"/>
                                    </p:animScale>
                                    <p:animScale>
                                      <p:cBhvr>
                                        <p:cTn id="15" dur="26">
                                          <p:stCondLst>
                                            <p:cond delay="1312"/>
                                          </p:stCondLst>
                                        </p:cTn>
                                        <p:tgtEl>
                                          <p:spTgt spid="13"/>
                                        </p:tgtEl>
                                      </p:cBhvr>
                                      <p:to x="100000" y="80000"/>
                                    </p:animScale>
                                    <p:animScale>
                                      <p:cBhvr>
                                        <p:cTn id="16" dur="166" decel="50000">
                                          <p:stCondLst>
                                            <p:cond delay="1338"/>
                                          </p:stCondLst>
                                        </p:cTn>
                                        <p:tgtEl>
                                          <p:spTgt spid="13"/>
                                        </p:tgtEl>
                                      </p:cBhvr>
                                      <p:to x="100000" y="100000"/>
                                    </p:animScale>
                                    <p:animScale>
                                      <p:cBhvr>
                                        <p:cTn id="17" dur="26">
                                          <p:stCondLst>
                                            <p:cond delay="1642"/>
                                          </p:stCondLst>
                                        </p:cTn>
                                        <p:tgtEl>
                                          <p:spTgt spid="13"/>
                                        </p:tgtEl>
                                      </p:cBhvr>
                                      <p:to x="100000" y="90000"/>
                                    </p:animScale>
                                    <p:animScale>
                                      <p:cBhvr>
                                        <p:cTn id="18" dur="166" decel="50000">
                                          <p:stCondLst>
                                            <p:cond delay="1668"/>
                                          </p:stCondLst>
                                        </p:cTn>
                                        <p:tgtEl>
                                          <p:spTgt spid="13"/>
                                        </p:tgtEl>
                                      </p:cBhvr>
                                      <p:to x="100000" y="100000"/>
                                    </p:animScale>
                                    <p:animScale>
                                      <p:cBhvr>
                                        <p:cTn id="19" dur="26">
                                          <p:stCondLst>
                                            <p:cond delay="1808"/>
                                          </p:stCondLst>
                                        </p:cTn>
                                        <p:tgtEl>
                                          <p:spTgt spid="13"/>
                                        </p:tgtEl>
                                      </p:cBhvr>
                                      <p:to x="100000" y="95000"/>
                                    </p:animScale>
                                    <p:animScale>
                                      <p:cBhvr>
                                        <p:cTn id="20" dur="166" decel="50000">
                                          <p:stCondLst>
                                            <p:cond delay="1834"/>
                                          </p:stCondLst>
                                        </p:cTn>
                                        <p:tgtEl>
                                          <p:spTgt spid="1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5" name="图片 1"/>
          <p:cNvPicPr>
            <a:picLocks noChangeAspect="1"/>
          </p:cNvPicPr>
          <p:nvPr/>
        </p:nvPicPr>
        <p:blipFill>
          <a:blip r:embed="rId1"/>
          <a:stretch>
            <a:fillRect/>
          </a:stretch>
        </p:blipFill>
        <p:spPr>
          <a:xfrm>
            <a:off x="6621780" y="2243455"/>
            <a:ext cx="5333365" cy="4157980"/>
          </a:xfrm>
          <a:prstGeom prst="rect">
            <a:avLst/>
          </a:prstGeom>
          <a:noFill/>
          <a:ln w="9525">
            <a:noFill/>
          </a:ln>
        </p:spPr>
      </p:pic>
      <p:graphicFrame>
        <p:nvGraphicFramePr>
          <p:cNvPr id="2" name="表格 1"/>
          <p:cNvGraphicFramePr/>
          <p:nvPr>
            <p:custDataLst>
              <p:tags r:id="rId2"/>
            </p:custDataLst>
          </p:nvPr>
        </p:nvGraphicFramePr>
        <p:xfrm>
          <a:off x="516255" y="2243455"/>
          <a:ext cx="5734685" cy="4158615"/>
        </p:xfrm>
        <a:graphic>
          <a:graphicData uri="http://schemas.openxmlformats.org/drawingml/2006/table">
            <a:tbl>
              <a:tblPr firstRow="1" bandRow="1">
                <a:tableStyleId>{5C22544A-7EE6-4342-B048-85BDC9FD1C3A}</a:tableStyleId>
              </a:tblPr>
              <a:tblGrid>
                <a:gridCol w="2382520"/>
                <a:gridCol w="3352165"/>
              </a:tblGrid>
              <a:tr h="501015">
                <a:tc>
                  <a:txBody>
                    <a:bodyPr/>
                    <a:lstStyle/>
                    <a:p>
                      <a:pPr algn="ctr">
                        <a:buNone/>
                      </a:pPr>
                      <a:r>
                        <a:rPr lang="zh-CN" altLang="en-US" sz="2400" b="1" dirty="0">
                          <a:solidFill>
                            <a:srgbClr val="FF0000"/>
                          </a:solidFill>
                          <a:latin typeface="宋体" panose="02010600030101010101" pitchFamily="2" charset="-122"/>
                          <a:ea typeface="宋体" panose="02010600030101010101" pitchFamily="2" charset="-122"/>
                        </a:rPr>
                        <a:t>前王朝时期</a:t>
                      </a:r>
                      <a:endParaRPr lang="zh-CN" altLang="en-US" sz="2400" b="1" dirty="0">
                        <a:solidFill>
                          <a:srgbClr val="FF0000"/>
                        </a:solidFill>
                        <a:latin typeface="宋体" panose="02010600030101010101" pitchFamily="2" charset="-122"/>
                        <a:ea typeface="宋体" panose="02010600030101010101" pitchFamily="2" charset="-122"/>
                      </a:endParaRPr>
                    </a:p>
                  </a:txBody>
                  <a:tcPr>
                    <a:solidFill>
                      <a:schemeClr val="accent3">
                        <a:lumMod val="20000"/>
                        <a:lumOff val="80000"/>
                      </a:schemeClr>
                    </a:solidFill>
                  </a:tcPr>
                </a:tc>
                <a:tc>
                  <a:txBody>
                    <a:bodyPr/>
                    <a:lstStyle/>
                    <a:p>
                      <a:pPr algn="ctr">
                        <a:buNone/>
                      </a:pPr>
                      <a:r>
                        <a:rPr lang="zh-CN" altLang="en-US" sz="2400" b="1" dirty="0">
                          <a:solidFill>
                            <a:srgbClr val="FF0000"/>
                          </a:solidFill>
                          <a:latin typeface="宋体" panose="02010600030101010101" pitchFamily="2" charset="-122"/>
                          <a:ea typeface="宋体" panose="02010600030101010101" pitchFamily="2" charset="-122"/>
                          <a:cs typeface="黑体" panose="02010609060101010101" pitchFamily="2" charset="-122"/>
                        </a:rPr>
                        <a:t>公元前</a:t>
                      </a:r>
                      <a:r>
                        <a:rPr lang="en-US" altLang="zh-CN" sz="2400" b="1" dirty="0">
                          <a:solidFill>
                            <a:srgbClr val="FF0000"/>
                          </a:solidFill>
                          <a:latin typeface="宋体" panose="02010600030101010101" pitchFamily="2" charset="-122"/>
                          <a:ea typeface="宋体" panose="02010600030101010101" pitchFamily="2" charset="-122"/>
                          <a:cs typeface="黑体" panose="02010609060101010101" pitchFamily="2" charset="-122"/>
                        </a:rPr>
                        <a:t>4500-</a:t>
                      </a:r>
                      <a:r>
                        <a:rPr lang="zh-CN" altLang="en-US" sz="2400" b="1" dirty="0">
                          <a:solidFill>
                            <a:srgbClr val="FF0000"/>
                          </a:solidFill>
                          <a:latin typeface="宋体" panose="02010600030101010101" pitchFamily="2" charset="-122"/>
                          <a:ea typeface="宋体" panose="02010600030101010101" pitchFamily="2" charset="-122"/>
                          <a:cs typeface="黑体" panose="02010609060101010101" pitchFamily="2" charset="-122"/>
                        </a:rPr>
                        <a:t>前</a:t>
                      </a:r>
                      <a:r>
                        <a:rPr lang="en-US" altLang="zh-CN" sz="2400" b="1" dirty="0">
                          <a:solidFill>
                            <a:srgbClr val="FF0000"/>
                          </a:solidFill>
                          <a:latin typeface="宋体" panose="02010600030101010101" pitchFamily="2" charset="-122"/>
                          <a:ea typeface="宋体" panose="02010600030101010101" pitchFamily="2" charset="-122"/>
                          <a:cs typeface="黑体" panose="02010609060101010101" pitchFamily="2" charset="-122"/>
                        </a:rPr>
                        <a:t>3100</a:t>
                      </a:r>
                      <a:endParaRPr lang="en-US" altLang="zh-CN" sz="2400" b="1" dirty="0">
                        <a:solidFill>
                          <a:srgbClr val="FF0000"/>
                        </a:solidFill>
                        <a:latin typeface="宋体" panose="02010600030101010101" pitchFamily="2" charset="-122"/>
                        <a:ea typeface="宋体" panose="02010600030101010101" pitchFamily="2" charset="-122"/>
                        <a:cs typeface="黑体" panose="02010609060101010101" pitchFamily="2" charset="-122"/>
                      </a:endParaRPr>
                    </a:p>
                  </a:txBody>
                  <a:tcPr>
                    <a:solidFill>
                      <a:schemeClr val="accent6">
                        <a:lumMod val="20000"/>
                        <a:lumOff val="80000"/>
                      </a:schemeClr>
                    </a:solidFill>
                  </a:tcPr>
                </a:tc>
              </a:tr>
              <a:tr h="381000">
                <a:tc>
                  <a:txBody>
                    <a:bodyPr/>
                    <a:lstStyle/>
                    <a:p>
                      <a:pPr algn="ctr">
                        <a:buNone/>
                      </a:pPr>
                      <a:r>
                        <a:rPr lang="zh-CN" altLang="en-US" sz="2400" b="1" dirty="0">
                          <a:solidFill>
                            <a:srgbClr val="002060"/>
                          </a:solidFill>
                          <a:latin typeface="宋体" panose="02010600030101010101" pitchFamily="2" charset="-122"/>
                          <a:ea typeface="宋体" panose="02010600030101010101" pitchFamily="2" charset="-122"/>
                        </a:rPr>
                        <a:t>早王朝时期</a:t>
                      </a:r>
                      <a:endParaRPr lang="zh-CN" altLang="en-US" sz="2400" b="1" dirty="0">
                        <a:solidFill>
                          <a:srgbClr val="002060"/>
                        </a:solidFill>
                        <a:latin typeface="宋体" panose="02010600030101010101" pitchFamily="2" charset="-122"/>
                        <a:ea typeface="宋体" panose="02010600030101010101" pitchFamily="2" charset="-122"/>
                      </a:endParaRPr>
                    </a:p>
                  </a:txBody>
                  <a:tcPr>
                    <a:solidFill>
                      <a:schemeClr val="accent3">
                        <a:lumMod val="20000"/>
                        <a:lumOff val="80000"/>
                      </a:schemeClr>
                    </a:solidFill>
                  </a:tcPr>
                </a:tc>
                <a:tc>
                  <a:txBody>
                    <a:bodyPr/>
                    <a:lstStyle/>
                    <a:p>
                      <a:pPr algn="ctr">
                        <a:buNone/>
                      </a:pPr>
                      <a:r>
                        <a:rPr lang="zh-CN" altLang="en-US" sz="2400" b="1" dirty="0">
                          <a:solidFill>
                            <a:srgbClr val="002060"/>
                          </a:solidFill>
                          <a:latin typeface="宋体" panose="02010600030101010101" pitchFamily="2" charset="-122"/>
                          <a:ea typeface="宋体" panose="02010600030101010101" pitchFamily="2" charset="-122"/>
                          <a:cs typeface="黑体" panose="02010609060101010101" pitchFamily="2" charset="-122"/>
                        </a:rPr>
                        <a:t>公元前</a:t>
                      </a:r>
                      <a:r>
                        <a:rPr lang="en-US" altLang="zh-CN" sz="2400" b="1" dirty="0">
                          <a:solidFill>
                            <a:srgbClr val="002060"/>
                          </a:solidFill>
                          <a:latin typeface="宋体" panose="02010600030101010101" pitchFamily="2" charset="-122"/>
                          <a:ea typeface="宋体" panose="02010600030101010101" pitchFamily="2" charset="-122"/>
                          <a:cs typeface="黑体" panose="02010609060101010101" pitchFamily="2" charset="-122"/>
                        </a:rPr>
                        <a:t>3100-</a:t>
                      </a:r>
                      <a:r>
                        <a:rPr lang="zh-CN" altLang="en-US" sz="2400" b="1" dirty="0">
                          <a:solidFill>
                            <a:srgbClr val="002060"/>
                          </a:solidFill>
                          <a:latin typeface="宋体" panose="02010600030101010101" pitchFamily="2" charset="-122"/>
                          <a:ea typeface="宋体" panose="02010600030101010101" pitchFamily="2" charset="-122"/>
                          <a:cs typeface="黑体" panose="02010609060101010101" pitchFamily="2" charset="-122"/>
                        </a:rPr>
                        <a:t>前</a:t>
                      </a:r>
                      <a:r>
                        <a:rPr lang="en-US" altLang="zh-CN" sz="2400" b="1" dirty="0">
                          <a:solidFill>
                            <a:srgbClr val="002060"/>
                          </a:solidFill>
                          <a:latin typeface="宋体" panose="02010600030101010101" pitchFamily="2" charset="-122"/>
                          <a:ea typeface="宋体" panose="02010600030101010101" pitchFamily="2" charset="-122"/>
                          <a:cs typeface="黑体" panose="02010609060101010101" pitchFamily="2" charset="-122"/>
                        </a:rPr>
                        <a:t>2700</a:t>
                      </a:r>
                      <a:endParaRPr lang="en-US" altLang="zh-CN" sz="2400" b="1" dirty="0">
                        <a:solidFill>
                          <a:srgbClr val="002060"/>
                        </a:solidFill>
                        <a:latin typeface="宋体" panose="02010600030101010101" pitchFamily="2" charset="-122"/>
                        <a:ea typeface="宋体" panose="02010600030101010101" pitchFamily="2" charset="-122"/>
                        <a:cs typeface="黑体" panose="02010609060101010101" pitchFamily="2" charset="-122"/>
                      </a:endParaRPr>
                    </a:p>
                  </a:txBody>
                  <a:tcPr>
                    <a:solidFill>
                      <a:schemeClr val="accent6">
                        <a:lumMod val="20000"/>
                        <a:lumOff val="80000"/>
                      </a:schemeClr>
                    </a:solidFill>
                  </a:tcPr>
                </a:tc>
              </a:tr>
              <a:tr h="381000">
                <a:tc>
                  <a:txBody>
                    <a:bodyPr/>
                    <a:lstStyle/>
                    <a:p>
                      <a:pPr algn="ctr">
                        <a:buNone/>
                      </a:pPr>
                      <a:r>
                        <a:rPr lang="zh-CN" altLang="en-US" sz="2400" b="1" dirty="0">
                          <a:solidFill>
                            <a:srgbClr val="002060"/>
                          </a:solidFill>
                          <a:latin typeface="宋体" panose="02010600030101010101" pitchFamily="2" charset="-122"/>
                          <a:ea typeface="宋体" panose="02010600030101010101" pitchFamily="2" charset="-122"/>
                        </a:rPr>
                        <a:t>古王国时期</a:t>
                      </a:r>
                      <a:endParaRPr lang="zh-CN" altLang="en-US" sz="2400" b="1" dirty="0">
                        <a:solidFill>
                          <a:srgbClr val="002060"/>
                        </a:solidFill>
                        <a:latin typeface="宋体" panose="02010600030101010101" pitchFamily="2" charset="-122"/>
                        <a:ea typeface="宋体" panose="02010600030101010101" pitchFamily="2" charset="-122"/>
                      </a:endParaRPr>
                    </a:p>
                  </a:txBody>
                  <a:tcPr>
                    <a:solidFill>
                      <a:schemeClr val="accent3">
                        <a:lumMod val="20000"/>
                        <a:lumOff val="80000"/>
                      </a:schemeClr>
                    </a:solidFill>
                  </a:tcPr>
                </a:tc>
                <a:tc>
                  <a:txBody>
                    <a:bodyPr/>
                    <a:lstStyle/>
                    <a:p>
                      <a:pPr algn="ctr">
                        <a:buNone/>
                      </a:pPr>
                      <a:r>
                        <a:rPr lang="zh-CN" altLang="en-US" sz="2400" b="1" dirty="0">
                          <a:solidFill>
                            <a:srgbClr val="002060"/>
                          </a:solidFill>
                          <a:latin typeface="宋体" panose="02010600030101010101" pitchFamily="2" charset="-122"/>
                          <a:ea typeface="宋体" panose="02010600030101010101" pitchFamily="2" charset="-122"/>
                          <a:cs typeface="黑体" panose="02010609060101010101" pitchFamily="2" charset="-122"/>
                        </a:rPr>
                        <a:t>公元前</a:t>
                      </a:r>
                      <a:r>
                        <a:rPr lang="en-US" altLang="zh-CN" sz="2400" b="1" dirty="0">
                          <a:solidFill>
                            <a:srgbClr val="002060"/>
                          </a:solidFill>
                          <a:latin typeface="宋体" panose="02010600030101010101" pitchFamily="2" charset="-122"/>
                          <a:ea typeface="宋体" panose="02010600030101010101" pitchFamily="2" charset="-122"/>
                          <a:cs typeface="黑体" panose="02010609060101010101" pitchFamily="2" charset="-122"/>
                        </a:rPr>
                        <a:t>2700-</a:t>
                      </a:r>
                      <a:r>
                        <a:rPr lang="zh-CN" altLang="en-US" sz="2400" b="1" dirty="0">
                          <a:solidFill>
                            <a:srgbClr val="002060"/>
                          </a:solidFill>
                          <a:latin typeface="宋体" panose="02010600030101010101" pitchFamily="2" charset="-122"/>
                          <a:ea typeface="宋体" panose="02010600030101010101" pitchFamily="2" charset="-122"/>
                          <a:cs typeface="黑体" panose="02010609060101010101" pitchFamily="2" charset="-122"/>
                        </a:rPr>
                        <a:t>前</a:t>
                      </a:r>
                      <a:r>
                        <a:rPr lang="en-US" altLang="zh-CN" sz="2400" b="1" dirty="0">
                          <a:solidFill>
                            <a:srgbClr val="002060"/>
                          </a:solidFill>
                          <a:latin typeface="宋体" panose="02010600030101010101" pitchFamily="2" charset="-122"/>
                          <a:ea typeface="宋体" panose="02010600030101010101" pitchFamily="2" charset="-122"/>
                          <a:cs typeface="黑体" panose="02010609060101010101" pitchFamily="2" charset="-122"/>
                        </a:rPr>
                        <a:t>2160</a:t>
                      </a:r>
                      <a:endParaRPr lang="en-US" altLang="zh-CN" sz="2400" b="1" dirty="0">
                        <a:solidFill>
                          <a:srgbClr val="002060"/>
                        </a:solidFill>
                        <a:latin typeface="宋体" panose="02010600030101010101" pitchFamily="2" charset="-122"/>
                        <a:ea typeface="宋体" panose="02010600030101010101" pitchFamily="2" charset="-122"/>
                        <a:cs typeface="黑体" panose="02010609060101010101" pitchFamily="2" charset="-122"/>
                      </a:endParaRPr>
                    </a:p>
                  </a:txBody>
                  <a:tcPr>
                    <a:solidFill>
                      <a:schemeClr val="accent6">
                        <a:lumMod val="20000"/>
                        <a:lumOff val="80000"/>
                      </a:schemeClr>
                    </a:solidFill>
                  </a:tcPr>
                </a:tc>
              </a:tr>
              <a:tr h="381000">
                <a:tc>
                  <a:txBody>
                    <a:bodyPr/>
                    <a:lstStyle/>
                    <a:p>
                      <a:pPr algn="ctr">
                        <a:buNone/>
                      </a:pPr>
                      <a:r>
                        <a:rPr lang="zh-CN" altLang="en-US" sz="2400" b="1" dirty="0">
                          <a:solidFill>
                            <a:srgbClr val="002060"/>
                          </a:solidFill>
                          <a:latin typeface="宋体" panose="02010600030101010101" pitchFamily="2" charset="-122"/>
                          <a:ea typeface="宋体" panose="02010600030101010101" pitchFamily="2" charset="-122"/>
                        </a:rPr>
                        <a:t>第一中间期</a:t>
                      </a:r>
                      <a:endParaRPr lang="zh-CN" altLang="en-US" sz="2400" b="1" dirty="0">
                        <a:solidFill>
                          <a:srgbClr val="002060"/>
                        </a:solidFill>
                        <a:latin typeface="宋体" panose="02010600030101010101" pitchFamily="2" charset="-122"/>
                        <a:ea typeface="宋体" panose="02010600030101010101" pitchFamily="2" charset="-122"/>
                      </a:endParaRPr>
                    </a:p>
                  </a:txBody>
                  <a:tcPr>
                    <a:solidFill>
                      <a:schemeClr val="accent3">
                        <a:lumMod val="20000"/>
                        <a:lumOff val="80000"/>
                      </a:schemeClr>
                    </a:solidFill>
                  </a:tcPr>
                </a:tc>
                <a:tc>
                  <a:txBody>
                    <a:bodyPr/>
                    <a:lstStyle/>
                    <a:p>
                      <a:pPr algn="ctr">
                        <a:buNone/>
                      </a:pPr>
                      <a:r>
                        <a:rPr lang="zh-CN" altLang="en-US" sz="2400" b="1" dirty="0">
                          <a:solidFill>
                            <a:srgbClr val="002060"/>
                          </a:solidFill>
                          <a:latin typeface="宋体" panose="02010600030101010101" pitchFamily="2" charset="-122"/>
                          <a:ea typeface="宋体" panose="02010600030101010101" pitchFamily="2" charset="-122"/>
                          <a:cs typeface="黑体" panose="02010609060101010101" pitchFamily="2" charset="-122"/>
                        </a:rPr>
                        <a:t>公元前</a:t>
                      </a:r>
                      <a:r>
                        <a:rPr lang="en-US" altLang="zh-CN" sz="2400" b="1" dirty="0">
                          <a:solidFill>
                            <a:srgbClr val="002060"/>
                          </a:solidFill>
                          <a:latin typeface="宋体" panose="02010600030101010101" pitchFamily="2" charset="-122"/>
                          <a:ea typeface="宋体" panose="02010600030101010101" pitchFamily="2" charset="-122"/>
                          <a:cs typeface="黑体" panose="02010609060101010101" pitchFamily="2" charset="-122"/>
                        </a:rPr>
                        <a:t>2160-</a:t>
                      </a:r>
                      <a:r>
                        <a:rPr lang="zh-CN" altLang="en-US" sz="2400" b="1" dirty="0">
                          <a:solidFill>
                            <a:srgbClr val="002060"/>
                          </a:solidFill>
                          <a:latin typeface="宋体" panose="02010600030101010101" pitchFamily="2" charset="-122"/>
                          <a:ea typeface="宋体" panose="02010600030101010101" pitchFamily="2" charset="-122"/>
                          <a:cs typeface="黑体" panose="02010609060101010101" pitchFamily="2" charset="-122"/>
                        </a:rPr>
                        <a:t>前</a:t>
                      </a:r>
                      <a:r>
                        <a:rPr lang="en-US" altLang="zh-CN" sz="2400" b="1" dirty="0">
                          <a:solidFill>
                            <a:srgbClr val="002060"/>
                          </a:solidFill>
                          <a:latin typeface="宋体" panose="02010600030101010101" pitchFamily="2" charset="-122"/>
                          <a:ea typeface="宋体" panose="02010600030101010101" pitchFamily="2" charset="-122"/>
                          <a:cs typeface="黑体" panose="02010609060101010101" pitchFamily="2" charset="-122"/>
                        </a:rPr>
                        <a:t>2010</a:t>
                      </a:r>
                      <a:endParaRPr lang="en-US" altLang="zh-CN" sz="2400" b="1" dirty="0">
                        <a:solidFill>
                          <a:srgbClr val="002060"/>
                        </a:solidFill>
                        <a:latin typeface="宋体" panose="02010600030101010101" pitchFamily="2" charset="-122"/>
                        <a:ea typeface="宋体" panose="02010600030101010101" pitchFamily="2" charset="-122"/>
                        <a:cs typeface="黑体" panose="02010609060101010101" pitchFamily="2" charset="-122"/>
                      </a:endParaRPr>
                    </a:p>
                  </a:txBody>
                  <a:tcPr>
                    <a:solidFill>
                      <a:schemeClr val="accent6">
                        <a:lumMod val="20000"/>
                        <a:lumOff val="80000"/>
                      </a:schemeClr>
                    </a:solidFill>
                  </a:tcPr>
                </a:tc>
              </a:tr>
              <a:tr h="381000">
                <a:tc>
                  <a:txBody>
                    <a:bodyPr/>
                    <a:lstStyle/>
                    <a:p>
                      <a:pPr algn="ctr">
                        <a:buNone/>
                      </a:pPr>
                      <a:r>
                        <a:rPr lang="zh-CN" altLang="en-US" sz="2400" b="1" dirty="0">
                          <a:solidFill>
                            <a:srgbClr val="002060"/>
                          </a:solidFill>
                          <a:latin typeface="宋体" panose="02010600030101010101" pitchFamily="2" charset="-122"/>
                          <a:ea typeface="宋体" panose="02010600030101010101" pitchFamily="2" charset="-122"/>
                        </a:rPr>
                        <a:t>中王国时期</a:t>
                      </a:r>
                      <a:endParaRPr lang="zh-CN" altLang="en-US" sz="2400" b="1" dirty="0">
                        <a:solidFill>
                          <a:srgbClr val="002060"/>
                        </a:solidFill>
                        <a:latin typeface="宋体" panose="02010600030101010101" pitchFamily="2" charset="-122"/>
                        <a:ea typeface="宋体" panose="02010600030101010101" pitchFamily="2" charset="-122"/>
                      </a:endParaRPr>
                    </a:p>
                  </a:txBody>
                  <a:tcPr>
                    <a:solidFill>
                      <a:schemeClr val="accent3">
                        <a:lumMod val="20000"/>
                        <a:lumOff val="80000"/>
                      </a:schemeClr>
                    </a:solidFill>
                  </a:tcPr>
                </a:tc>
                <a:tc>
                  <a:txBody>
                    <a:bodyPr/>
                    <a:lstStyle/>
                    <a:p>
                      <a:pPr algn="ctr">
                        <a:buNone/>
                      </a:pPr>
                      <a:r>
                        <a:rPr lang="zh-CN" altLang="en-US" sz="2400" b="1" dirty="0">
                          <a:solidFill>
                            <a:srgbClr val="002060"/>
                          </a:solidFill>
                          <a:latin typeface="宋体" panose="02010600030101010101" pitchFamily="2" charset="-122"/>
                          <a:ea typeface="宋体" panose="02010600030101010101" pitchFamily="2" charset="-122"/>
                          <a:cs typeface="黑体" panose="02010609060101010101" pitchFamily="2" charset="-122"/>
                        </a:rPr>
                        <a:t>公元前</a:t>
                      </a:r>
                      <a:r>
                        <a:rPr lang="en-US" altLang="zh-CN" sz="2400" b="1" dirty="0">
                          <a:solidFill>
                            <a:srgbClr val="002060"/>
                          </a:solidFill>
                          <a:latin typeface="宋体" panose="02010600030101010101" pitchFamily="2" charset="-122"/>
                          <a:ea typeface="宋体" panose="02010600030101010101" pitchFamily="2" charset="-122"/>
                          <a:cs typeface="黑体" panose="02010609060101010101" pitchFamily="2" charset="-122"/>
                        </a:rPr>
                        <a:t>2106-</a:t>
                      </a:r>
                      <a:r>
                        <a:rPr lang="zh-CN" altLang="en-US" sz="2400" b="1" dirty="0">
                          <a:solidFill>
                            <a:srgbClr val="002060"/>
                          </a:solidFill>
                          <a:latin typeface="宋体" panose="02010600030101010101" pitchFamily="2" charset="-122"/>
                          <a:ea typeface="宋体" panose="02010600030101010101" pitchFamily="2" charset="-122"/>
                          <a:cs typeface="黑体" panose="02010609060101010101" pitchFamily="2" charset="-122"/>
                        </a:rPr>
                        <a:t>前</a:t>
                      </a:r>
                      <a:r>
                        <a:rPr lang="en-US" altLang="zh-CN" sz="2400" b="1" dirty="0">
                          <a:solidFill>
                            <a:srgbClr val="002060"/>
                          </a:solidFill>
                          <a:latin typeface="宋体" panose="02010600030101010101" pitchFamily="2" charset="-122"/>
                          <a:ea typeface="宋体" panose="02010600030101010101" pitchFamily="2" charset="-122"/>
                          <a:cs typeface="黑体" panose="02010609060101010101" pitchFamily="2" charset="-122"/>
                        </a:rPr>
                        <a:t>1786</a:t>
                      </a:r>
                      <a:endParaRPr lang="en-US" altLang="zh-CN" sz="2400" b="1" dirty="0">
                        <a:solidFill>
                          <a:srgbClr val="002060"/>
                        </a:solidFill>
                        <a:latin typeface="宋体" panose="02010600030101010101" pitchFamily="2" charset="-122"/>
                        <a:ea typeface="宋体" panose="02010600030101010101" pitchFamily="2" charset="-122"/>
                        <a:cs typeface="黑体" panose="02010609060101010101" pitchFamily="2" charset="-122"/>
                      </a:endParaRPr>
                    </a:p>
                  </a:txBody>
                  <a:tcPr>
                    <a:solidFill>
                      <a:schemeClr val="accent6">
                        <a:lumMod val="20000"/>
                        <a:lumOff val="80000"/>
                      </a:schemeClr>
                    </a:solidFill>
                  </a:tcPr>
                </a:tc>
              </a:tr>
              <a:tr h="381000">
                <a:tc>
                  <a:txBody>
                    <a:bodyPr/>
                    <a:lstStyle/>
                    <a:p>
                      <a:pPr algn="ctr">
                        <a:buNone/>
                      </a:pPr>
                      <a:r>
                        <a:rPr lang="zh-CN" altLang="en-US" sz="2400" b="1" dirty="0">
                          <a:solidFill>
                            <a:srgbClr val="002060"/>
                          </a:solidFill>
                          <a:latin typeface="宋体" panose="02010600030101010101" pitchFamily="2" charset="-122"/>
                          <a:ea typeface="宋体" panose="02010600030101010101" pitchFamily="2" charset="-122"/>
                        </a:rPr>
                        <a:t>第二中间期</a:t>
                      </a:r>
                      <a:endParaRPr lang="zh-CN" altLang="en-US" sz="2400" b="1" dirty="0">
                        <a:solidFill>
                          <a:srgbClr val="002060"/>
                        </a:solidFill>
                        <a:latin typeface="宋体" panose="02010600030101010101" pitchFamily="2" charset="-122"/>
                        <a:ea typeface="宋体" panose="02010600030101010101" pitchFamily="2" charset="-122"/>
                      </a:endParaRPr>
                    </a:p>
                  </a:txBody>
                  <a:tcPr>
                    <a:solidFill>
                      <a:schemeClr val="accent3">
                        <a:lumMod val="20000"/>
                        <a:lumOff val="80000"/>
                      </a:schemeClr>
                    </a:solidFill>
                  </a:tcPr>
                </a:tc>
                <a:tc>
                  <a:txBody>
                    <a:bodyPr/>
                    <a:lstStyle/>
                    <a:p>
                      <a:pPr algn="ctr">
                        <a:buNone/>
                      </a:pPr>
                      <a:r>
                        <a:rPr lang="zh-CN" altLang="en-US" sz="2400" b="1" dirty="0">
                          <a:solidFill>
                            <a:srgbClr val="002060"/>
                          </a:solidFill>
                          <a:latin typeface="宋体" panose="02010600030101010101" pitchFamily="2" charset="-122"/>
                          <a:ea typeface="宋体" panose="02010600030101010101" pitchFamily="2" charset="-122"/>
                          <a:cs typeface="黑体" panose="02010609060101010101" pitchFamily="2" charset="-122"/>
                        </a:rPr>
                        <a:t>公元前</a:t>
                      </a:r>
                      <a:r>
                        <a:rPr lang="en-US" altLang="zh-CN" sz="2400" b="1" dirty="0">
                          <a:solidFill>
                            <a:srgbClr val="002060"/>
                          </a:solidFill>
                          <a:latin typeface="宋体" panose="02010600030101010101" pitchFamily="2" charset="-122"/>
                          <a:ea typeface="宋体" panose="02010600030101010101" pitchFamily="2" charset="-122"/>
                          <a:cs typeface="黑体" panose="02010609060101010101" pitchFamily="2" charset="-122"/>
                        </a:rPr>
                        <a:t>1786-</a:t>
                      </a:r>
                      <a:r>
                        <a:rPr lang="zh-CN" altLang="en-US" sz="2400" b="1" dirty="0">
                          <a:solidFill>
                            <a:srgbClr val="002060"/>
                          </a:solidFill>
                          <a:latin typeface="宋体" panose="02010600030101010101" pitchFamily="2" charset="-122"/>
                          <a:ea typeface="宋体" panose="02010600030101010101" pitchFamily="2" charset="-122"/>
                          <a:cs typeface="黑体" panose="02010609060101010101" pitchFamily="2" charset="-122"/>
                        </a:rPr>
                        <a:t>前</a:t>
                      </a:r>
                      <a:r>
                        <a:rPr lang="en-US" altLang="zh-CN" sz="2400" b="1" dirty="0">
                          <a:solidFill>
                            <a:srgbClr val="002060"/>
                          </a:solidFill>
                          <a:latin typeface="宋体" panose="02010600030101010101" pitchFamily="2" charset="-122"/>
                          <a:ea typeface="宋体" panose="02010600030101010101" pitchFamily="2" charset="-122"/>
                          <a:cs typeface="黑体" panose="02010609060101010101" pitchFamily="2" charset="-122"/>
                        </a:rPr>
                        <a:t>1550</a:t>
                      </a:r>
                      <a:endParaRPr lang="en-US" altLang="zh-CN" sz="2400" b="1" dirty="0">
                        <a:solidFill>
                          <a:srgbClr val="002060"/>
                        </a:solidFill>
                        <a:latin typeface="宋体" panose="02010600030101010101" pitchFamily="2" charset="-122"/>
                        <a:ea typeface="宋体" panose="02010600030101010101" pitchFamily="2" charset="-122"/>
                        <a:cs typeface="黑体" panose="02010609060101010101" pitchFamily="2" charset="-122"/>
                      </a:endParaRPr>
                    </a:p>
                  </a:txBody>
                  <a:tcPr>
                    <a:solidFill>
                      <a:schemeClr val="accent6">
                        <a:lumMod val="20000"/>
                        <a:lumOff val="80000"/>
                      </a:schemeClr>
                    </a:solidFill>
                  </a:tcPr>
                </a:tc>
              </a:tr>
              <a:tr h="381000">
                <a:tc>
                  <a:txBody>
                    <a:bodyPr/>
                    <a:lstStyle/>
                    <a:p>
                      <a:pPr algn="ctr">
                        <a:buNone/>
                      </a:pPr>
                      <a:r>
                        <a:rPr lang="zh-CN" altLang="en-US" sz="2400" b="1" dirty="0">
                          <a:solidFill>
                            <a:srgbClr val="002060"/>
                          </a:solidFill>
                          <a:latin typeface="宋体" panose="02010600030101010101" pitchFamily="2" charset="-122"/>
                          <a:ea typeface="宋体" panose="02010600030101010101" pitchFamily="2" charset="-122"/>
                        </a:rPr>
                        <a:t>新王国时期</a:t>
                      </a:r>
                      <a:endParaRPr lang="zh-CN" altLang="en-US" sz="2400" b="1" dirty="0">
                        <a:solidFill>
                          <a:srgbClr val="002060"/>
                        </a:solidFill>
                        <a:latin typeface="宋体" panose="02010600030101010101" pitchFamily="2" charset="-122"/>
                        <a:ea typeface="宋体" panose="02010600030101010101" pitchFamily="2" charset="-122"/>
                      </a:endParaRPr>
                    </a:p>
                  </a:txBody>
                  <a:tcPr>
                    <a:solidFill>
                      <a:schemeClr val="accent3">
                        <a:lumMod val="20000"/>
                        <a:lumOff val="80000"/>
                      </a:schemeClr>
                    </a:solidFill>
                  </a:tcPr>
                </a:tc>
                <a:tc>
                  <a:txBody>
                    <a:bodyPr/>
                    <a:lstStyle/>
                    <a:p>
                      <a:pPr algn="ctr">
                        <a:buNone/>
                      </a:pPr>
                      <a:r>
                        <a:rPr lang="zh-CN" altLang="en-US" sz="2400" b="1" dirty="0">
                          <a:solidFill>
                            <a:srgbClr val="002060"/>
                          </a:solidFill>
                          <a:latin typeface="宋体" panose="02010600030101010101" pitchFamily="2" charset="-122"/>
                          <a:ea typeface="宋体" panose="02010600030101010101" pitchFamily="2" charset="-122"/>
                          <a:cs typeface="黑体" panose="02010609060101010101" pitchFamily="2" charset="-122"/>
                        </a:rPr>
                        <a:t>公元前</a:t>
                      </a:r>
                      <a:r>
                        <a:rPr lang="en-US" altLang="zh-CN" sz="2400" b="1" dirty="0">
                          <a:solidFill>
                            <a:srgbClr val="002060"/>
                          </a:solidFill>
                          <a:latin typeface="宋体" panose="02010600030101010101" pitchFamily="2" charset="-122"/>
                          <a:ea typeface="宋体" panose="02010600030101010101" pitchFamily="2" charset="-122"/>
                          <a:cs typeface="黑体" panose="02010609060101010101" pitchFamily="2" charset="-122"/>
                        </a:rPr>
                        <a:t>1550-</a:t>
                      </a:r>
                      <a:r>
                        <a:rPr lang="zh-CN" altLang="en-US" sz="2400" b="1" dirty="0">
                          <a:solidFill>
                            <a:srgbClr val="002060"/>
                          </a:solidFill>
                          <a:latin typeface="宋体" panose="02010600030101010101" pitchFamily="2" charset="-122"/>
                          <a:ea typeface="宋体" panose="02010600030101010101" pitchFamily="2" charset="-122"/>
                          <a:cs typeface="黑体" panose="02010609060101010101" pitchFamily="2" charset="-122"/>
                        </a:rPr>
                        <a:t>前</a:t>
                      </a:r>
                      <a:r>
                        <a:rPr lang="en-US" altLang="zh-CN" sz="2400" b="1" dirty="0">
                          <a:solidFill>
                            <a:srgbClr val="002060"/>
                          </a:solidFill>
                          <a:latin typeface="宋体" panose="02010600030101010101" pitchFamily="2" charset="-122"/>
                          <a:ea typeface="宋体" panose="02010600030101010101" pitchFamily="2" charset="-122"/>
                          <a:cs typeface="黑体" panose="02010609060101010101" pitchFamily="2" charset="-122"/>
                        </a:rPr>
                        <a:t>1069</a:t>
                      </a:r>
                      <a:endParaRPr lang="en-US" altLang="zh-CN" sz="2400" b="1" dirty="0">
                        <a:solidFill>
                          <a:srgbClr val="002060"/>
                        </a:solidFill>
                        <a:latin typeface="宋体" panose="02010600030101010101" pitchFamily="2" charset="-122"/>
                        <a:ea typeface="宋体" panose="02010600030101010101" pitchFamily="2" charset="-122"/>
                        <a:cs typeface="黑体" panose="02010609060101010101" pitchFamily="2" charset="-122"/>
                      </a:endParaRPr>
                    </a:p>
                  </a:txBody>
                  <a:tcPr>
                    <a:solidFill>
                      <a:schemeClr val="accent6">
                        <a:lumMod val="20000"/>
                        <a:lumOff val="80000"/>
                      </a:schemeClr>
                    </a:solidFill>
                  </a:tcPr>
                </a:tc>
              </a:tr>
              <a:tr h="381000">
                <a:tc>
                  <a:txBody>
                    <a:bodyPr/>
                    <a:lstStyle/>
                    <a:p>
                      <a:pPr algn="ctr">
                        <a:buNone/>
                      </a:pPr>
                      <a:r>
                        <a:rPr lang="zh-CN" altLang="en-US" sz="2400" b="1" dirty="0">
                          <a:solidFill>
                            <a:srgbClr val="002060"/>
                          </a:solidFill>
                          <a:latin typeface="宋体" panose="02010600030101010101" pitchFamily="2" charset="-122"/>
                          <a:ea typeface="宋体" panose="02010600030101010101" pitchFamily="2" charset="-122"/>
                        </a:rPr>
                        <a:t>第三中间期</a:t>
                      </a:r>
                      <a:endParaRPr lang="zh-CN" altLang="en-US" sz="2400" b="1" dirty="0">
                        <a:solidFill>
                          <a:srgbClr val="002060"/>
                        </a:solidFill>
                        <a:latin typeface="宋体" panose="02010600030101010101" pitchFamily="2" charset="-122"/>
                        <a:ea typeface="宋体" panose="02010600030101010101" pitchFamily="2" charset="-122"/>
                      </a:endParaRPr>
                    </a:p>
                  </a:txBody>
                  <a:tcPr>
                    <a:solidFill>
                      <a:schemeClr val="accent3">
                        <a:lumMod val="20000"/>
                        <a:lumOff val="80000"/>
                      </a:schemeClr>
                    </a:solidFill>
                  </a:tcPr>
                </a:tc>
                <a:tc>
                  <a:txBody>
                    <a:bodyPr/>
                    <a:lstStyle/>
                    <a:p>
                      <a:pPr algn="ctr">
                        <a:buNone/>
                      </a:pPr>
                      <a:r>
                        <a:rPr lang="zh-CN" altLang="en-US" sz="2400" b="1" dirty="0">
                          <a:solidFill>
                            <a:srgbClr val="002060"/>
                          </a:solidFill>
                          <a:latin typeface="宋体" panose="02010600030101010101" pitchFamily="2" charset="-122"/>
                          <a:ea typeface="宋体" panose="02010600030101010101" pitchFamily="2" charset="-122"/>
                          <a:cs typeface="黑体" panose="02010609060101010101" pitchFamily="2" charset="-122"/>
                        </a:rPr>
                        <a:t>公元前</a:t>
                      </a:r>
                      <a:r>
                        <a:rPr lang="en-US" altLang="zh-CN" sz="2400" b="1" dirty="0">
                          <a:solidFill>
                            <a:srgbClr val="002060"/>
                          </a:solidFill>
                          <a:latin typeface="宋体" panose="02010600030101010101" pitchFamily="2" charset="-122"/>
                          <a:ea typeface="宋体" panose="02010600030101010101" pitchFamily="2" charset="-122"/>
                          <a:cs typeface="黑体" panose="02010609060101010101" pitchFamily="2" charset="-122"/>
                        </a:rPr>
                        <a:t>1069-</a:t>
                      </a:r>
                      <a:r>
                        <a:rPr lang="zh-CN" altLang="en-US" sz="2400" b="1" dirty="0">
                          <a:solidFill>
                            <a:srgbClr val="002060"/>
                          </a:solidFill>
                          <a:latin typeface="宋体" panose="02010600030101010101" pitchFamily="2" charset="-122"/>
                          <a:ea typeface="宋体" panose="02010600030101010101" pitchFamily="2" charset="-122"/>
                          <a:cs typeface="黑体" panose="02010609060101010101" pitchFamily="2" charset="-122"/>
                        </a:rPr>
                        <a:t>前</a:t>
                      </a:r>
                      <a:r>
                        <a:rPr lang="en-US" altLang="zh-CN" sz="2400" b="1" dirty="0">
                          <a:solidFill>
                            <a:srgbClr val="002060"/>
                          </a:solidFill>
                          <a:latin typeface="宋体" panose="02010600030101010101" pitchFamily="2" charset="-122"/>
                          <a:ea typeface="宋体" panose="02010600030101010101" pitchFamily="2" charset="-122"/>
                          <a:cs typeface="黑体" panose="02010609060101010101" pitchFamily="2" charset="-122"/>
                        </a:rPr>
                        <a:t>656</a:t>
                      </a:r>
                      <a:endParaRPr lang="en-US" altLang="zh-CN" sz="2400" b="1" dirty="0">
                        <a:solidFill>
                          <a:srgbClr val="002060"/>
                        </a:solidFill>
                        <a:latin typeface="宋体" panose="02010600030101010101" pitchFamily="2" charset="-122"/>
                        <a:ea typeface="宋体" panose="02010600030101010101" pitchFamily="2" charset="-122"/>
                        <a:cs typeface="黑体" panose="02010609060101010101" pitchFamily="2" charset="-122"/>
                      </a:endParaRPr>
                    </a:p>
                  </a:txBody>
                  <a:tcPr>
                    <a:solidFill>
                      <a:schemeClr val="accent6">
                        <a:lumMod val="20000"/>
                        <a:lumOff val="80000"/>
                      </a:schemeClr>
                    </a:solidFill>
                  </a:tcPr>
                </a:tc>
              </a:tr>
              <a:tr h="457200">
                <a:tc>
                  <a:txBody>
                    <a:bodyPr/>
                    <a:lstStyle/>
                    <a:p>
                      <a:pPr algn="ctr">
                        <a:buNone/>
                      </a:pPr>
                      <a:r>
                        <a:rPr lang="zh-CN" altLang="en-US" sz="2400" b="1" dirty="0">
                          <a:solidFill>
                            <a:srgbClr val="002060"/>
                          </a:solidFill>
                          <a:latin typeface="宋体" panose="02010600030101010101" pitchFamily="2" charset="-122"/>
                          <a:ea typeface="宋体" panose="02010600030101010101" pitchFamily="2" charset="-122"/>
                        </a:rPr>
                        <a:t>后期埃及</a:t>
                      </a:r>
                      <a:endParaRPr lang="zh-CN" altLang="en-US" sz="2400" b="1" dirty="0">
                        <a:solidFill>
                          <a:srgbClr val="002060"/>
                        </a:solidFill>
                        <a:latin typeface="宋体" panose="02010600030101010101" pitchFamily="2" charset="-122"/>
                        <a:ea typeface="宋体" panose="02010600030101010101" pitchFamily="2" charset="-122"/>
                      </a:endParaRPr>
                    </a:p>
                  </a:txBody>
                  <a:tcPr>
                    <a:solidFill>
                      <a:schemeClr val="accent3">
                        <a:lumMod val="20000"/>
                        <a:lumOff val="80000"/>
                      </a:schemeClr>
                    </a:solidFill>
                  </a:tcPr>
                </a:tc>
                <a:tc>
                  <a:txBody>
                    <a:bodyPr/>
                    <a:lstStyle/>
                    <a:p>
                      <a:pPr algn="l">
                        <a:buNone/>
                      </a:pPr>
                      <a:r>
                        <a:rPr lang="en-US" altLang="zh-CN" sz="2400" b="1" dirty="0">
                          <a:solidFill>
                            <a:srgbClr val="002060"/>
                          </a:solidFill>
                          <a:latin typeface="宋体" panose="02010600030101010101" pitchFamily="2" charset="-122"/>
                          <a:ea typeface="宋体" panose="02010600030101010101" pitchFamily="2" charset="-122"/>
                          <a:cs typeface="黑体" panose="02010609060101010101" pitchFamily="2" charset="-122"/>
                        </a:rPr>
                        <a:t>    </a:t>
                      </a:r>
                      <a:r>
                        <a:rPr lang="zh-CN" altLang="en-US" sz="2400" b="1" dirty="0">
                          <a:solidFill>
                            <a:srgbClr val="002060"/>
                          </a:solidFill>
                          <a:latin typeface="宋体" panose="02010600030101010101" pitchFamily="2" charset="-122"/>
                          <a:ea typeface="宋体" panose="02010600030101010101" pitchFamily="2" charset="-122"/>
                          <a:cs typeface="黑体" panose="02010609060101010101" pitchFamily="2" charset="-122"/>
                        </a:rPr>
                        <a:t>公元前</a:t>
                      </a:r>
                      <a:r>
                        <a:rPr lang="en-US" altLang="zh-CN" sz="2400" b="1" dirty="0">
                          <a:solidFill>
                            <a:srgbClr val="002060"/>
                          </a:solidFill>
                          <a:latin typeface="宋体" panose="02010600030101010101" pitchFamily="2" charset="-122"/>
                          <a:ea typeface="宋体" panose="02010600030101010101" pitchFamily="2" charset="-122"/>
                          <a:cs typeface="黑体" panose="02010609060101010101" pitchFamily="2" charset="-122"/>
                        </a:rPr>
                        <a:t>656-</a:t>
                      </a:r>
                      <a:r>
                        <a:rPr lang="zh-CN" altLang="en-US" sz="2400" b="1" dirty="0">
                          <a:solidFill>
                            <a:srgbClr val="002060"/>
                          </a:solidFill>
                          <a:latin typeface="宋体" panose="02010600030101010101" pitchFamily="2" charset="-122"/>
                          <a:ea typeface="宋体" panose="02010600030101010101" pitchFamily="2" charset="-122"/>
                          <a:cs typeface="黑体" panose="02010609060101010101" pitchFamily="2" charset="-122"/>
                        </a:rPr>
                        <a:t>前</a:t>
                      </a:r>
                      <a:r>
                        <a:rPr lang="en-US" altLang="zh-CN" sz="2400" b="1" dirty="0">
                          <a:solidFill>
                            <a:srgbClr val="002060"/>
                          </a:solidFill>
                          <a:latin typeface="宋体" panose="02010600030101010101" pitchFamily="2" charset="-122"/>
                          <a:ea typeface="宋体" panose="02010600030101010101" pitchFamily="2" charset="-122"/>
                          <a:cs typeface="黑体" panose="02010609060101010101" pitchFamily="2" charset="-122"/>
                        </a:rPr>
                        <a:t>332</a:t>
                      </a:r>
                      <a:endParaRPr lang="en-US" altLang="zh-CN" sz="2400" b="1" dirty="0">
                        <a:solidFill>
                          <a:srgbClr val="002060"/>
                        </a:solidFill>
                        <a:latin typeface="宋体" panose="02010600030101010101" pitchFamily="2" charset="-122"/>
                        <a:ea typeface="宋体" panose="02010600030101010101" pitchFamily="2" charset="-122"/>
                        <a:cs typeface="黑体" panose="02010609060101010101" pitchFamily="2" charset="-122"/>
                      </a:endParaRPr>
                    </a:p>
                  </a:txBody>
                  <a:tcPr>
                    <a:solidFill>
                      <a:schemeClr val="accent6">
                        <a:lumMod val="20000"/>
                        <a:lumOff val="80000"/>
                      </a:schemeClr>
                    </a:solidFill>
                  </a:tcPr>
                </a:tc>
              </a:tr>
            </a:tbl>
          </a:graphicData>
        </a:graphic>
      </p:graphicFrame>
      <p:sp>
        <p:nvSpPr>
          <p:cNvPr id="4" name="文本框 3"/>
          <p:cNvSpPr txBox="1"/>
          <p:nvPr/>
        </p:nvSpPr>
        <p:spPr>
          <a:xfrm>
            <a:off x="128418" y="922556"/>
            <a:ext cx="11447813" cy="1106805"/>
          </a:xfrm>
          <a:prstGeom prst="rect">
            <a:avLst/>
          </a:prstGeom>
          <a:noFill/>
          <a:ln w="15875">
            <a:noFill/>
          </a:ln>
        </p:spPr>
        <p:txBody>
          <a:bodyPr wrap="square" rtlCol="0" anchor="t">
            <a:spAutoFit/>
          </a:bodyPr>
          <a:lstStyle/>
          <a:p>
            <a:pPr>
              <a:lnSpc>
                <a:spcPct val="150000"/>
              </a:lnSpc>
            </a:pPr>
            <a:r>
              <a:rPr lang="zh-CN" altLang="en-US" sz="2400" b="1" spc="100" dirty="0" smtClean="0">
                <a:ln w="3175">
                  <a:noFill/>
                  <a:prstDash val="dash"/>
                </a:ln>
                <a:solidFill>
                  <a:srgbClr val="FF0000"/>
                </a:solidFill>
                <a:latin typeface="方正姚体" pitchFamily="2" charset="-122"/>
                <a:ea typeface="方正姚体" pitchFamily="2" charset="-122"/>
                <a:cs typeface="黑体" panose="02010609060101010101" pitchFamily="2" charset="-122"/>
                <a:sym typeface="+mn-ea"/>
              </a:rPr>
              <a:t>埃及地域文明概况：</a:t>
            </a:r>
            <a:r>
              <a:rPr lang="zh-CN" altLang="en-US" sz="2000" b="1" spc="100" dirty="0" smtClean="0">
                <a:ln w="3175">
                  <a:noFill/>
                  <a:prstDash val="dash"/>
                </a:ln>
                <a:solidFill>
                  <a:srgbClr val="002060"/>
                </a:solidFill>
                <a:latin typeface="宋体" panose="02010600030101010101" pitchFamily="2" charset="-122"/>
                <a:ea typeface="宋体" panose="02010600030101010101" pitchFamily="2" charset="-122"/>
                <a:cs typeface="黑体" panose="02010609060101010101" pitchFamily="2" charset="-122"/>
                <a:sym typeface="+mn-ea"/>
              </a:rPr>
              <a:t>古代</a:t>
            </a:r>
            <a:r>
              <a:rPr lang="zh-CN" altLang="en-US" sz="2000" b="1" spc="100" dirty="0">
                <a:ln w="3175">
                  <a:noFill/>
                  <a:prstDash val="dash"/>
                </a:ln>
                <a:solidFill>
                  <a:srgbClr val="002060"/>
                </a:solidFill>
                <a:latin typeface="宋体" panose="02010600030101010101" pitchFamily="2" charset="-122"/>
                <a:ea typeface="宋体" panose="02010600030101010101" pitchFamily="2" charset="-122"/>
                <a:cs typeface="黑体" panose="02010609060101010101" pitchFamily="2" charset="-122"/>
                <a:sym typeface="+mn-ea"/>
              </a:rPr>
              <a:t>埃及地处北非的尼罗河流域。公元前3100年左右，埃及初步实现统一，绵延约3000年。</a:t>
            </a:r>
            <a:endParaRPr lang="zh-CN" altLang="en-US" sz="2000" b="1" dirty="0">
              <a:solidFill>
                <a:srgbClr val="002060"/>
              </a:solidFill>
              <a:latin typeface="宋体" panose="02010600030101010101" pitchFamily="2" charset="-122"/>
              <a:ea typeface="宋体" panose="02010600030101010101" pitchFamily="2" charset="-122"/>
              <a:cs typeface="黑体" panose="02010609060101010101" pitchFamily="2" charset="-122"/>
            </a:endParaRPr>
          </a:p>
        </p:txBody>
      </p:sp>
      <p:cxnSp>
        <p:nvCxnSpPr>
          <p:cNvPr id="5" name="直接连接符 4"/>
          <p:cNvCxnSpPr/>
          <p:nvPr/>
        </p:nvCxnSpPr>
        <p:spPr>
          <a:xfrm flipV="1">
            <a:off x="34290" y="756920"/>
            <a:ext cx="12160885" cy="31750"/>
          </a:xfrm>
          <a:prstGeom prst="line">
            <a:avLst/>
          </a:prstGeom>
          <a:ln w="28575" cmpd="sng">
            <a:solidFill>
              <a:srgbClr val="002060"/>
            </a:solidFill>
            <a:prstDash val="solid"/>
          </a:ln>
        </p:spPr>
        <p:style>
          <a:lnRef idx="1">
            <a:schemeClr val="dk1"/>
          </a:lnRef>
          <a:fillRef idx="0">
            <a:schemeClr val="dk1"/>
          </a:fillRef>
          <a:effectRef idx="0">
            <a:schemeClr val="dk1"/>
          </a:effectRef>
          <a:fontRef idx="minor">
            <a:schemeClr val="tx1"/>
          </a:fontRef>
        </p:style>
      </p:cxnSp>
      <p:sp>
        <p:nvSpPr>
          <p:cNvPr id="6" name="文本框 5"/>
          <p:cNvSpPr txBox="1"/>
          <p:nvPr/>
        </p:nvSpPr>
        <p:spPr>
          <a:xfrm>
            <a:off x="128270" y="125095"/>
            <a:ext cx="4370070" cy="583565"/>
          </a:xfrm>
          <a:prstGeom prst="rect">
            <a:avLst/>
          </a:prstGeom>
          <a:noFill/>
        </p:spPr>
        <p:txBody>
          <a:bodyPr wrap="square" rtlCol="0">
            <a:spAutoFit/>
          </a:bodyPr>
          <a:lstStyle/>
          <a:p>
            <a:r>
              <a:rPr lang="zh-CN" altLang="en-US" sz="3200" b="1" kern="100" spc="-40" dirty="0" smtClean="0">
                <a:solidFill>
                  <a:srgbClr val="FF0000"/>
                </a:solidFill>
                <a:latin typeface="方正姚体" pitchFamily="2" charset="-122"/>
                <a:ea typeface="方正姚体" pitchFamily="2" charset="-122"/>
              </a:rPr>
              <a:t>二、古代埃及文化</a:t>
            </a:r>
            <a:endParaRPr lang="zh-CN" altLang="en-US" sz="3200" b="1" kern="100" spc="-40" dirty="0">
              <a:solidFill>
                <a:srgbClr val="FF0000"/>
              </a:solidFill>
              <a:latin typeface="方正姚体" pitchFamily="2" charset="-122"/>
              <a:ea typeface="方正姚体" pitchFamily="2" charset="-122"/>
            </a:endParaRPr>
          </a:p>
        </p:txBody>
      </p:sp>
    </p:spTree>
    <p:custDataLst>
      <p:tags r:id="rId3"/>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custDataLst>
              <p:tags r:id="rId1"/>
            </p:custDataLst>
          </p:nvPr>
        </p:nvSpPr>
        <p:spPr>
          <a:xfrm>
            <a:off x="338447" y="1631740"/>
            <a:ext cx="6086104" cy="2399665"/>
          </a:xfrm>
          <a:prstGeom prst="rect">
            <a:avLst/>
          </a:prstGeom>
          <a:noFill/>
        </p:spPr>
        <p:txBody>
          <a:bodyPr wrap="square" rtlCol="0">
            <a:spAutoFit/>
          </a:bodyPr>
          <a:lstStyle/>
          <a:p>
            <a:pPr>
              <a:lnSpc>
                <a:spcPct val="150000"/>
              </a:lnSpc>
            </a:pPr>
            <a:r>
              <a:rPr lang="zh-CN" altLang="en-US" sz="2000" b="1" dirty="0" smtClean="0">
                <a:solidFill>
                  <a:srgbClr val="002060"/>
                </a:solidFill>
                <a:latin typeface="宋体" panose="02010600030101010101" pitchFamily="2" charset="-122"/>
                <a:ea typeface="宋体" panose="02010600030101010101" pitchFamily="2" charset="-122"/>
              </a:rPr>
              <a:t>（</a:t>
            </a:r>
            <a:r>
              <a:rPr lang="en-US" altLang="zh-CN" sz="2000" b="1" dirty="0" smtClean="0">
                <a:solidFill>
                  <a:srgbClr val="002060"/>
                </a:solidFill>
                <a:latin typeface="宋体" panose="02010600030101010101" pitchFamily="2" charset="-122"/>
                <a:ea typeface="宋体" panose="02010600030101010101" pitchFamily="2" charset="-122"/>
              </a:rPr>
              <a:t>1</a:t>
            </a:r>
            <a:r>
              <a:rPr lang="zh-CN" altLang="en-US" sz="2000" b="1" dirty="0" smtClean="0">
                <a:solidFill>
                  <a:srgbClr val="002060"/>
                </a:solidFill>
                <a:latin typeface="宋体" panose="02010600030101010101" pitchFamily="2" charset="-122"/>
                <a:ea typeface="宋体" panose="02010600030101010101" pitchFamily="2" charset="-122"/>
              </a:rPr>
              <a:t>）这种</a:t>
            </a:r>
            <a:r>
              <a:rPr lang="zh-CN" altLang="en-US" sz="2000" b="1" dirty="0">
                <a:solidFill>
                  <a:srgbClr val="002060"/>
                </a:solidFill>
                <a:latin typeface="宋体" panose="02010600030101010101" pitchFamily="2" charset="-122"/>
                <a:ea typeface="宋体" panose="02010600030101010101" pitchFamily="2" charset="-122"/>
              </a:rPr>
              <a:t>文字来源于最初的象形字,由表音符号、表意符号和限定符号组成</a:t>
            </a:r>
            <a:r>
              <a:rPr lang="zh-CN" altLang="en-US" sz="2000" b="1" dirty="0" smtClean="0">
                <a:solidFill>
                  <a:srgbClr val="002060"/>
                </a:solidFill>
                <a:latin typeface="宋体" panose="02010600030101010101" pitchFamily="2" charset="-122"/>
                <a:ea typeface="宋体" panose="02010600030101010101" pitchFamily="2" charset="-122"/>
              </a:rPr>
              <a:t>。</a:t>
            </a:r>
            <a:endParaRPr lang="en-US" altLang="zh-CN" sz="2000" b="1" dirty="0" smtClean="0">
              <a:solidFill>
                <a:srgbClr val="002060"/>
              </a:solidFill>
              <a:latin typeface="宋体" panose="02010600030101010101" pitchFamily="2" charset="-122"/>
              <a:ea typeface="宋体" panose="02010600030101010101" pitchFamily="2" charset="-122"/>
            </a:endParaRPr>
          </a:p>
          <a:p>
            <a:pPr>
              <a:lnSpc>
                <a:spcPct val="150000"/>
              </a:lnSpc>
            </a:pPr>
            <a:r>
              <a:rPr lang="zh-CN" altLang="en-US" sz="2000" b="1" dirty="0" smtClean="0">
                <a:solidFill>
                  <a:srgbClr val="002060"/>
                </a:solidFill>
                <a:latin typeface="宋体" panose="02010600030101010101" pitchFamily="2" charset="-122"/>
                <a:ea typeface="宋体" panose="02010600030101010101" pitchFamily="2" charset="-122"/>
              </a:rPr>
              <a:t>（</a:t>
            </a:r>
            <a:r>
              <a:rPr lang="en-US" altLang="zh-CN" sz="2000" b="1" dirty="0" smtClean="0">
                <a:solidFill>
                  <a:srgbClr val="002060"/>
                </a:solidFill>
                <a:latin typeface="宋体" panose="02010600030101010101" pitchFamily="2" charset="-122"/>
                <a:ea typeface="宋体" panose="02010600030101010101" pitchFamily="2" charset="-122"/>
              </a:rPr>
              <a:t>2</a:t>
            </a:r>
            <a:r>
              <a:rPr lang="zh-CN" altLang="en-US" sz="2000" b="1" dirty="0" smtClean="0">
                <a:solidFill>
                  <a:srgbClr val="002060"/>
                </a:solidFill>
                <a:latin typeface="宋体" panose="02010600030101010101" pitchFamily="2" charset="-122"/>
                <a:ea typeface="宋体" panose="02010600030101010101" pitchFamily="2" charset="-122"/>
              </a:rPr>
              <a:t>）象形文字</a:t>
            </a:r>
            <a:r>
              <a:rPr lang="zh-CN" altLang="en-US" sz="2000" b="1" dirty="0">
                <a:solidFill>
                  <a:srgbClr val="002060"/>
                </a:solidFill>
                <a:latin typeface="宋体" panose="02010600030101010101" pitchFamily="2" charset="-122"/>
                <a:ea typeface="宋体" panose="02010600030101010101" pitchFamily="2" charset="-122"/>
              </a:rPr>
              <a:t>约形成于公元前4千纪末,一直使用到公元4世纪。在此期间,象形文字经历了多种变化,总的趋势是简化。</a:t>
            </a:r>
            <a:endParaRPr lang="zh-CN" altLang="en-US" sz="2000" b="1" dirty="0">
              <a:solidFill>
                <a:srgbClr val="002060"/>
              </a:solidFill>
              <a:latin typeface="宋体" panose="02010600030101010101" pitchFamily="2" charset="-122"/>
              <a:ea typeface="宋体" panose="02010600030101010101" pitchFamily="2" charset="-122"/>
            </a:endParaRPr>
          </a:p>
        </p:txBody>
      </p:sp>
      <p:cxnSp>
        <p:nvCxnSpPr>
          <p:cNvPr id="5" name="直接连接符 4"/>
          <p:cNvCxnSpPr/>
          <p:nvPr/>
        </p:nvCxnSpPr>
        <p:spPr>
          <a:xfrm flipV="1">
            <a:off x="34290" y="756920"/>
            <a:ext cx="12160885" cy="31750"/>
          </a:xfrm>
          <a:prstGeom prst="line">
            <a:avLst/>
          </a:prstGeom>
          <a:ln w="28575" cmpd="sng">
            <a:solidFill>
              <a:srgbClr val="002060"/>
            </a:solidFill>
            <a:prstDash val="solid"/>
          </a:ln>
        </p:spPr>
        <p:style>
          <a:lnRef idx="1">
            <a:schemeClr val="dk1"/>
          </a:lnRef>
          <a:fillRef idx="0">
            <a:schemeClr val="dk1"/>
          </a:fillRef>
          <a:effectRef idx="0">
            <a:schemeClr val="dk1"/>
          </a:effectRef>
          <a:fontRef idx="minor">
            <a:schemeClr val="tx1"/>
          </a:fontRef>
        </p:style>
      </p:cxnSp>
      <p:sp>
        <p:nvSpPr>
          <p:cNvPr id="6" name="文本框 5"/>
          <p:cNvSpPr txBox="1"/>
          <p:nvPr/>
        </p:nvSpPr>
        <p:spPr>
          <a:xfrm>
            <a:off x="128270" y="125095"/>
            <a:ext cx="4370070" cy="583565"/>
          </a:xfrm>
          <a:prstGeom prst="rect">
            <a:avLst/>
          </a:prstGeom>
          <a:noFill/>
        </p:spPr>
        <p:txBody>
          <a:bodyPr wrap="square" rtlCol="0">
            <a:spAutoFit/>
          </a:bodyPr>
          <a:lstStyle/>
          <a:p>
            <a:r>
              <a:rPr lang="zh-CN" altLang="en-US" sz="3200" b="1" kern="100" spc="-40" dirty="0" smtClean="0">
                <a:solidFill>
                  <a:srgbClr val="FF0000"/>
                </a:solidFill>
                <a:latin typeface="方正姚体" pitchFamily="2" charset="-122"/>
                <a:ea typeface="方正姚体" pitchFamily="2" charset="-122"/>
              </a:rPr>
              <a:t>二、古代埃及文化</a:t>
            </a:r>
            <a:endParaRPr lang="zh-CN" altLang="en-US" sz="3200" b="1" kern="100" spc="-40" dirty="0">
              <a:solidFill>
                <a:srgbClr val="FF0000"/>
              </a:solidFill>
              <a:latin typeface="方正姚体" pitchFamily="2" charset="-122"/>
              <a:ea typeface="方正姚体" pitchFamily="2" charset="-122"/>
            </a:endParaRPr>
          </a:p>
        </p:txBody>
      </p:sp>
      <p:sp>
        <p:nvSpPr>
          <p:cNvPr id="9" name="文本框 2"/>
          <p:cNvSpPr txBox="1"/>
          <p:nvPr/>
        </p:nvSpPr>
        <p:spPr>
          <a:xfrm>
            <a:off x="96182" y="799597"/>
            <a:ext cx="3342582" cy="533864"/>
          </a:xfrm>
          <a:prstGeom prst="rect">
            <a:avLst/>
          </a:prstGeom>
          <a:noFill/>
          <a:ln>
            <a:noFill/>
          </a:ln>
        </p:spPr>
        <p:txBody>
          <a:bodyPr wrap="none" rtlCol="0" anchor="t">
            <a:spAutoFit/>
          </a:bodyPr>
          <a:lstStyle/>
          <a:p>
            <a:pPr algn="l">
              <a:lnSpc>
                <a:spcPct val="120000"/>
              </a:lnSpc>
              <a:spcAft>
                <a:spcPts val="0"/>
              </a:spcAft>
              <a:tabLst>
                <a:tab pos="1029335" algn="l"/>
                <a:tab pos="1850390" algn="l"/>
                <a:tab pos="2538095" algn="l"/>
                <a:tab pos="3221990" algn="l"/>
              </a:tabLst>
            </a:pPr>
            <a:r>
              <a:rPr lang="en-US" altLang="zh-CN" sz="2800" b="1" dirty="0">
                <a:solidFill>
                  <a:srgbClr val="FF0000"/>
                </a:solidFill>
                <a:uFillTx/>
                <a:latin typeface="方正姚体" pitchFamily="2" charset="-122"/>
                <a:ea typeface="方正姚体" pitchFamily="2" charset="-122"/>
                <a:cs typeface="黑体" panose="02010609060101010101" pitchFamily="2" charset="-122"/>
                <a:sym typeface="+mn-ea"/>
              </a:rPr>
              <a:t>1.</a:t>
            </a:r>
            <a:r>
              <a:rPr lang="zh-CN" altLang="en-US" sz="2800" b="1" dirty="0">
                <a:solidFill>
                  <a:srgbClr val="FF0000"/>
                </a:solidFill>
                <a:uFillTx/>
                <a:latin typeface="方正姚体" pitchFamily="2" charset="-122"/>
                <a:ea typeface="方正姚体" pitchFamily="2" charset="-122"/>
                <a:cs typeface="黑体" panose="02010609060101010101" pitchFamily="2" charset="-122"/>
                <a:sym typeface="+mn-ea"/>
              </a:rPr>
              <a:t>文字</a:t>
            </a:r>
            <a:r>
              <a:rPr lang="en-US" altLang="zh-CN" sz="2800" b="1" dirty="0" smtClean="0">
                <a:solidFill>
                  <a:srgbClr val="FF0000"/>
                </a:solidFill>
                <a:uFillTx/>
                <a:latin typeface="方正姚体" pitchFamily="2" charset="-122"/>
                <a:ea typeface="方正姚体" pitchFamily="2" charset="-122"/>
                <a:cs typeface="黑体" panose="02010609060101010101" pitchFamily="2" charset="-122"/>
                <a:sym typeface="+mn-ea"/>
              </a:rPr>
              <a:t>——</a:t>
            </a:r>
            <a:r>
              <a:rPr lang="zh-CN" altLang="en-US" sz="2800" b="1" dirty="0" smtClean="0">
                <a:solidFill>
                  <a:srgbClr val="FF0000"/>
                </a:solidFill>
                <a:latin typeface="方正姚体" pitchFamily="2" charset="-122"/>
                <a:ea typeface="方正姚体" pitchFamily="2" charset="-122"/>
                <a:cs typeface="黑体" panose="02010609060101010101" pitchFamily="2" charset="-122"/>
                <a:sym typeface="+mn-ea"/>
              </a:rPr>
              <a:t>象形文字</a:t>
            </a:r>
            <a:endParaRPr lang="zh-CN" altLang="en-US" sz="2800" b="1" dirty="0">
              <a:solidFill>
                <a:srgbClr val="FF0000"/>
              </a:solidFill>
              <a:uFillTx/>
              <a:latin typeface="方正姚体" pitchFamily="2" charset="-122"/>
              <a:ea typeface="方正姚体" pitchFamily="2" charset="-122"/>
              <a:cs typeface="黑体" panose="02010609060101010101" pitchFamily="2" charset="-122"/>
              <a:sym typeface="+mn-ea"/>
            </a:endParaRPr>
          </a:p>
        </p:txBody>
      </p:sp>
      <p:grpSp>
        <p:nvGrpSpPr>
          <p:cNvPr id="10" name="组合 9"/>
          <p:cNvGrpSpPr/>
          <p:nvPr/>
        </p:nvGrpSpPr>
        <p:grpSpPr>
          <a:xfrm>
            <a:off x="6673770" y="3844776"/>
            <a:ext cx="5439986" cy="2631948"/>
            <a:chOff x="536" y="1436"/>
            <a:chExt cx="12957" cy="5354"/>
          </a:xfrm>
        </p:grpSpPr>
        <p:grpSp>
          <p:nvGrpSpPr>
            <p:cNvPr id="11" name="Group 2"/>
            <p:cNvGrpSpPr/>
            <p:nvPr>
              <p:custDataLst>
                <p:tags r:id="rId2"/>
              </p:custDataLst>
            </p:nvPr>
          </p:nvGrpSpPr>
          <p:grpSpPr>
            <a:xfrm>
              <a:off x="536" y="1436"/>
              <a:ext cx="11883" cy="5149"/>
              <a:chOff x="381" y="1152"/>
              <a:chExt cx="4753" cy="2746"/>
            </a:xfrm>
          </p:grpSpPr>
          <p:grpSp>
            <p:nvGrpSpPr>
              <p:cNvPr id="20" name="Group 3"/>
              <p:cNvGrpSpPr/>
              <p:nvPr>
                <p:custDataLst>
                  <p:tags r:id="rId3"/>
                </p:custDataLst>
              </p:nvPr>
            </p:nvGrpSpPr>
            <p:grpSpPr>
              <a:xfrm>
                <a:off x="381" y="1152"/>
                <a:ext cx="4753" cy="2458"/>
                <a:chOff x="381" y="1152"/>
                <a:chExt cx="4753" cy="2458"/>
              </a:xfrm>
            </p:grpSpPr>
            <p:pic>
              <p:nvPicPr>
                <p:cNvPr id="29" name="Picture 4" descr="font-16"/>
                <p:cNvPicPr>
                  <a:picLocks noChangeAspect="1" noChangeArrowheads="1"/>
                </p:cNvPicPr>
                <p:nvPr>
                  <p:custDataLst>
                    <p:tags r:id="rId4"/>
                  </p:custDataLst>
                </p:nvPr>
              </p:nvPicPr>
              <p:blipFill>
                <a:blip r:embed="rId5"/>
                <a:stretch>
                  <a:fillRect/>
                </a:stretch>
              </p:blipFill>
              <p:spPr bwMode="auto">
                <a:xfrm>
                  <a:off x="381" y="1355"/>
                  <a:ext cx="727" cy="842"/>
                </a:xfrm>
                <a:prstGeom prst="rect">
                  <a:avLst/>
                </a:prstGeom>
                <a:noFill/>
                <a:ln w="9525">
                  <a:noFill/>
                  <a:miter lim="800000"/>
                  <a:headEnd/>
                  <a:tailEnd/>
                </a:ln>
              </p:spPr>
            </p:pic>
            <p:pic>
              <p:nvPicPr>
                <p:cNvPr id="30" name="Picture 5" descr="font-17"/>
                <p:cNvPicPr>
                  <a:picLocks noChangeAspect="1" noChangeArrowheads="1"/>
                </p:cNvPicPr>
                <p:nvPr>
                  <p:custDataLst>
                    <p:tags r:id="rId6"/>
                  </p:custDataLst>
                </p:nvPr>
              </p:nvPicPr>
              <p:blipFill>
                <a:blip r:embed="rId7"/>
                <a:stretch>
                  <a:fillRect/>
                </a:stretch>
              </p:blipFill>
              <p:spPr bwMode="auto">
                <a:xfrm>
                  <a:off x="381" y="2832"/>
                  <a:ext cx="734" cy="778"/>
                </a:xfrm>
                <a:prstGeom prst="rect">
                  <a:avLst/>
                </a:prstGeom>
                <a:noFill/>
                <a:ln w="9525">
                  <a:noFill/>
                  <a:miter lim="800000"/>
                  <a:headEnd/>
                  <a:tailEnd/>
                </a:ln>
              </p:spPr>
            </p:pic>
            <p:pic>
              <p:nvPicPr>
                <p:cNvPr id="31" name="Picture 6" descr="font-2"/>
                <p:cNvPicPr>
                  <a:picLocks noChangeAspect="1" noChangeArrowheads="1"/>
                </p:cNvPicPr>
                <p:nvPr>
                  <p:custDataLst>
                    <p:tags r:id="rId8"/>
                  </p:custDataLst>
                </p:nvPr>
              </p:nvPicPr>
              <p:blipFill>
                <a:blip r:embed="rId9"/>
                <a:stretch>
                  <a:fillRect/>
                </a:stretch>
              </p:blipFill>
              <p:spPr bwMode="auto">
                <a:xfrm>
                  <a:off x="1584" y="1296"/>
                  <a:ext cx="994" cy="936"/>
                </a:xfrm>
                <a:prstGeom prst="rect">
                  <a:avLst/>
                </a:prstGeom>
                <a:noFill/>
                <a:ln w="9525">
                  <a:noFill/>
                  <a:miter lim="800000"/>
                  <a:headEnd/>
                  <a:tailEnd/>
                </a:ln>
              </p:spPr>
            </p:pic>
            <p:pic>
              <p:nvPicPr>
                <p:cNvPr id="32" name="Picture 7" descr="font-3"/>
                <p:cNvPicPr>
                  <a:picLocks noChangeAspect="1" noChangeArrowheads="1"/>
                </p:cNvPicPr>
                <p:nvPr>
                  <p:custDataLst>
                    <p:tags r:id="rId10"/>
                  </p:custDataLst>
                </p:nvPr>
              </p:nvPicPr>
              <p:blipFill>
                <a:blip r:embed="rId11"/>
                <a:stretch>
                  <a:fillRect/>
                </a:stretch>
              </p:blipFill>
              <p:spPr bwMode="auto">
                <a:xfrm>
                  <a:off x="1728" y="2784"/>
                  <a:ext cx="850" cy="792"/>
                </a:xfrm>
                <a:prstGeom prst="rect">
                  <a:avLst/>
                </a:prstGeom>
                <a:noFill/>
                <a:ln w="9525">
                  <a:noFill/>
                  <a:miter lim="800000"/>
                  <a:headEnd/>
                  <a:tailEnd/>
                </a:ln>
              </p:spPr>
            </p:pic>
            <p:pic>
              <p:nvPicPr>
                <p:cNvPr id="33" name="Picture 8" descr="font-6"/>
                <p:cNvPicPr>
                  <a:picLocks noChangeAspect="1" noChangeArrowheads="1"/>
                </p:cNvPicPr>
                <p:nvPr>
                  <p:custDataLst>
                    <p:tags r:id="rId12"/>
                  </p:custDataLst>
                </p:nvPr>
              </p:nvPicPr>
              <p:blipFill>
                <a:blip r:embed="rId13"/>
                <a:stretch>
                  <a:fillRect/>
                </a:stretch>
              </p:blipFill>
              <p:spPr bwMode="auto">
                <a:xfrm>
                  <a:off x="3216" y="1440"/>
                  <a:ext cx="626" cy="742"/>
                </a:xfrm>
                <a:prstGeom prst="rect">
                  <a:avLst/>
                </a:prstGeom>
                <a:noFill/>
                <a:ln w="9525">
                  <a:noFill/>
                  <a:miter lim="800000"/>
                  <a:headEnd/>
                  <a:tailEnd/>
                </a:ln>
              </p:spPr>
            </p:pic>
            <p:pic>
              <p:nvPicPr>
                <p:cNvPr id="34" name="Picture 9" descr="font-30"/>
                <p:cNvPicPr>
                  <a:picLocks noChangeAspect="1" noChangeArrowheads="1"/>
                </p:cNvPicPr>
                <p:nvPr>
                  <p:custDataLst>
                    <p:tags r:id="rId14"/>
                  </p:custDataLst>
                </p:nvPr>
              </p:nvPicPr>
              <p:blipFill>
                <a:blip r:embed="rId15"/>
                <a:stretch>
                  <a:fillRect/>
                </a:stretch>
              </p:blipFill>
              <p:spPr bwMode="auto">
                <a:xfrm>
                  <a:off x="4320" y="1152"/>
                  <a:ext cx="814" cy="943"/>
                </a:xfrm>
                <a:prstGeom prst="rect">
                  <a:avLst/>
                </a:prstGeom>
                <a:noFill/>
                <a:ln w="9525">
                  <a:noFill/>
                  <a:miter lim="800000"/>
                  <a:headEnd/>
                  <a:tailEnd/>
                </a:ln>
              </p:spPr>
            </p:pic>
            <p:pic>
              <p:nvPicPr>
                <p:cNvPr id="35" name="Picture 10" descr="font-34"/>
                <p:cNvPicPr>
                  <a:picLocks noChangeAspect="1" noChangeArrowheads="1"/>
                </p:cNvPicPr>
                <p:nvPr>
                  <p:custDataLst>
                    <p:tags r:id="rId16"/>
                  </p:custDataLst>
                </p:nvPr>
              </p:nvPicPr>
              <p:blipFill>
                <a:blip r:embed="rId17"/>
                <a:stretch>
                  <a:fillRect/>
                </a:stretch>
              </p:blipFill>
              <p:spPr bwMode="auto">
                <a:xfrm>
                  <a:off x="3168" y="2736"/>
                  <a:ext cx="893" cy="871"/>
                </a:xfrm>
                <a:prstGeom prst="rect">
                  <a:avLst/>
                </a:prstGeom>
                <a:noFill/>
                <a:ln w="9525">
                  <a:noFill/>
                  <a:miter lim="800000"/>
                  <a:headEnd/>
                  <a:tailEnd/>
                </a:ln>
              </p:spPr>
            </p:pic>
            <p:pic>
              <p:nvPicPr>
                <p:cNvPr id="36" name="Picture 11" descr="font-19"/>
                <p:cNvPicPr>
                  <a:picLocks noChangeAspect="1" noChangeArrowheads="1"/>
                </p:cNvPicPr>
                <p:nvPr>
                  <p:custDataLst>
                    <p:tags r:id="rId18"/>
                  </p:custDataLst>
                </p:nvPr>
              </p:nvPicPr>
              <p:blipFill>
                <a:blip r:embed="rId19"/>
                <a:stretch>
                  <a:fillRect/>
                </a:stretch>
              </p:blipFill>
              <p:spPr bwMode="auto">
                <a:xfrm>
                  <a:off x="4560" y="2736"/>
                  <a:ext cx="562" cy="756"/>
                </a:xfrm>
                <a:prstGeom prst="rect">
                  <a:avLst/>
                </a:prstGeom>
                <a:noFill/>
                <a:ln w="9525">
                  <a:noFill/>
                  <a:miter lim="800000"/>
                  <a:headEnd/>
                  <a:tailEnd/>
                </a:ln>
              </p:spPr>
            </p:pic>
          </p:grpSp>
          <p:pic>
            <p:nvPicPr>
              <p:cNvPr id="21" name="Picture 14" descr="SU_020"/>
              <p:cNvPicPr>
                <a:picLocks noChangeAspect="1" noChangeArrowheads="1"/>
              </p:cNvPicPr>
              <p:nvPr>
                <p:custDataLst>
                  <p:tags r:id="rId20"/>
                </p:custDataLst>
              </p:nvPr>
            </p:nvPicPr>
            <p:blipFill>
              <a:blip r:embed="rId21"/>
              <a:stretch>
                <a:fillRect/>
              </a:stretch>
            </p:blipFill>
            <p:spPr bwMode="auto">
              <a:xfrm>
                <a:off x="624" y="2208"/>
                <a:ext cx="461" cy="346"/>
              </a:xfrm>
              <a:prstGeom prst="rect">
                <a:avLst/>
              </a:prstGeom>
              <a:noFill/>
              <a:ln w="9525">
                <a:noFill/>
                <a:miter lim="800000"/>
                <a:headEnd/>
                <a:tailEnd/>
              </a:ln>
            </p:spPr>
          </p:pic>
          <p:pic>
            <p:nvPicPr>
              <p:cNvPr id="22" name="Picture 15" descr="SU_021"/>
              <p:cNvPicPr>
                <a:picLocks noChangeAspect="1" noChangeArrowheads="1"/>
              </p:cNvPicPr>
              <p:nvPr>
                <p:custDataLst>
                  <p:tags r:id="rId22"/>
                </p:custDataLst>
              </p:nvPr>
            </p:nvPicPr>
            <p:blipFill>
              <a:blip r:embed="rId23"/>
              <a:stretch>
                <a:fillRect/>
              </a:stretch>
            </p:blipFill>
            <p:spPr bwMode="auto">
              <a:xfrm>
                <a:off x="1872" y="2208"/>
                <a:ext cx="461" cy="346"/>
              </a:xfrm>
              <a:prstGeom prst="rect">
                <a:avLst/>
              </a:prstGeom>
              <a:noFill/>
              <a:ln w="9525">
                <a:noFill/>
                <a:miter lim="800000"/>
                <a:headEnd/>
                <a:tailEnd/>
              </a:ln>
            </p:spPr>
          </p:pic>
          <p:pic>
            <p:nvPicPr>
              <p:cNvPr id="23" name="Picture 16" descr="SU_022"/>
              <p:cNvPicPr>
                <a:picLocks noChangeAspect="1" noChangeArrowheads="1"/>
              </p:cNvPicPr>
              <p:nvPr>
                <p:custDataLst>
                  <p:tags r:id="rId24"/>
                </p:custDataLst>
              </p:nvPr>
            </p:nvPicPr>
            <p:blipFill>
              <a:blip r:embed="rId25"/>
              <a:stretch>
                <a:fillRect/>
              </a:stretch>
            </p:blipFill>
            <p:spPr bwMode="auto">
              <a:xfrm>
                <a:off x="3216" y="2208"/>
                <a:ext cx="461" cy="346"/>
              </a:xfrm>
              <a:prstGeom prst="rect">
                <a:avLst/>
              </a:prstGeom>
              <a:noFill/>
              <a:ln w="9525">
                <a:noFill/>
                <a:miter lim="800000"/>
                <a:headEnd/>
                <a:tailEnd/>
              </a:ln>
            </p:spPr>
          </p:pic>
          <p:pic>
            <p:nvPicPr>
              <p:cNvPr id="24" name="Picture 17" descr="SU_023"/>
              <p:cNvPicPr>
                <a:picLocks noChangeAspect="1" noChangeArrowheads="1"/>
              </p:cNvPicPr>
              <p:nvPr>
                <p:custDataLst>
                  <p:tags r:id="rId26"/>
                </p:custDataLst>
              </p:nvPr>
            </p:nvPicPr>
            <p:blipFill>
              <a:blip r:embed="rId27"/>
              <a:stretch>
                <a:fillRect/>
              </a:stretch>
            </p:blipFill>
            <p:spPr bwMode="auto">
              <a:xfrm>
                <a:off x="4512" y="2160"/>
                <a:ext cx="461" cy="346"/>
              </a:xfrm>
              <a:prstGeom prst="rect">
                <a:avLst/>
              </a:prstGeom>
              <a:noFill/>
              <a:ln w="9525">
                <a:noFill/>
                <a:miter lim="800000"/>
                <a:headEnd/>
                <a:tailEnd/>
              </a:ln>
            </p:spPr>
          </p:pic>
          <p:pic>
            <p:nvPicPr>
              <p:cNvPr id="25" name="Picture 18" descr="SU_024"/>
              <p:cNvPicPr>
                <a:picLocks noChangeAspect="1" noChangeArrowheads="1"/>
              </p:cNvPicPr>
              <p:nvPr>
                <p:custDataLst>
                  <p:tags r:id="rId28"/>
                </p:custDataLst>
              </p:nvPr>
            </p:nvPicPr>
            <p:blipFill>
              <a:blip r:embed="rId29"/>
              <a:stretch>
                <a:fillRect/>
              </a:stretch>
            </p:blipFill>
            <p:spPr bwMode="auto">
              <a:xfrm>
                <a:off x="624" y="3552"/>
                <a:ext cx="461" cy="346"/>
              </a:xfrm>
              <a:prstGeom prst="rect">
                <a:avLst/>
              </a:prstGeom>
              <a:noFill/>
              <a:ln w="9525">
                <a:noFill/>
                <a:miter lim="800000"/>
                <a:headEnd/>
                <a:tailEnd/>
              </a:ln>
            </p:spPr>
          </p:pic>
          <p:pic>
            <p:nvPicPr>
              <p:cNvPr id="26" name="Picture 19" descr="SU_025"/>
              <p:cNvPicPr>
                <a:picLocks noChangeAspect="1" noChangeArrowheads="1"/>
              </p:cNvPicPr>
              <p:nvPr>
                <p:custDataLst>
                  <p:tags r:id="rId30"/>
                </p:custDataLst>
              </p:nvPr>
            </p:nvPicPr>
            <p:blipFill>
              <a:blip r:embed="rId31"/>
              <a:stretch>
                <a:fillRect/>
              </a:stretch>
            </p:blipFill>
            <p:spPr bwMode="auto">
              <a:xfrm>
                <a:off x="1824" y="3552"/>
                <a:ext cx="461" cy="346"/>
              </a:xfrm>
              <a:prstGeom prst="rect">
                <a:avLst/>
              </a:prstGeom>
              <a:noFill/>
              <a:ln w="9525">
                <a:noFill/>
                <a:miter lim="800000"/>
                <a:headEnd/>
                <a:tailEnd/>
              </a:ln>
            </p:spPr>
          </p:pic>
          <p:pic>
            <p:nvPicPr>
              <p:cNvPr id="27" name="Picture 20" descr="SU_026"/>
              <p:cNvPicPr>
                <a:picLocks noChangeAspect="1" noChangeArrowheads="1"/>
              </p:cNvPicPr>
              <p:nvPr>
                <p:custDataLst>
                  <p:tags r:id="rId32"/>
                </p:custDataLst>
              </p:nvPr>
            </p:nvPicPr>
            <p:blipFill>
              <a:blip r:embed="rId33"/>
              <a:stretch>
                <a:fillRect/>
              </a:stretch>
            </p:blipFill>
            <p:spPr bwMode="auto">
              <a:xfrm>
                <a:off x="3264" y="3552"/>
                <a:ext cx="461" cy="346"/>
              </a:xfrm>
              <a:prstGeom prst="rect">
                <a:avLst/>
              </a:prstGeom>
              <a:noFill/>
              <a:ln w="9525">
                <a:noFill/>
                <a:miter lim="800000"/>
                <a:headEnd/>
                <a:tailEnd/>
              </a:ln>
            </p:spPr>
          </p:pic>
          <p:pic>
            <p:nvPicPr>
              <p:cNvPr id="28" name="Picture 21" descr="SU_027"/>
              <p:cNvPicPr>
                <a:picLocks noChangeAspect="1" noChangeArrowheads="1"/>
              </p:cNvPicPr>
              <p:nvPr>
                <p:custDataLst>
                  <p:tags r:id="rId34"/>
                </p:custDataLst>
              </p:nvPr>
            </p:nvPicPr>
            <p:blipFill>
              <a:blip r:embed="rId35"/>
              <a:stretch>
                <a:fillRect/>
              </a:stretch>
            </p:blipFill>
            <p:spPr bwMode="auto">
              <a:xfrm>
                <a:off x="4560" y="3504"/>
                <a:ext cx="461" cy="346"/>
              </a:xfrm>
              <a:prstGeom prst="rect">
                <a:avLst/>
              </a:prstGeom>
              <a:noFill/>
              <a:ln w="9525">
                <a:noFill/>
                <a:miter lim="800000"/>
                <a:headEnd/>
                <a:tailEnd/>
              </a:ln>
            </p:spPr>
          </p:pic>
        </p:grpSp>
        <p:sp>
          <p:nvSpPr>
            <p:cNvPr id="12" name="Text Box 22"/>
            <p:cNvSpPr txBox="1">
              <a:spLocks noChangeArrowheads="1"/>
            </p:cNvSpPr>
            <p:nvPr>
              <p:custDataLst>
                <p:tags r:id="rId36"/>
              </p:custDataLst>
            </p:nvPr>
          </p:nvSpPr>
          <p:spPr bwMode="auto">
            <a:xfrm>
              <a:off x="2618" y="2261"/>
              <a:ext cx="880" cy="1059"/>
            </a:xfrm>
            <a:prstGeom prst="rect">
              <a:avLst/>
            </a:prstGeom>
            <a:noFill/>
            <a:ln w="9525">
              <a:noFill/>
              <a:miter lim="800000"/>
            </a:ln>
          </p:spPr>
          <p:txBody>
            <a:bodyPr lIns="91429" tIns="45714" rIns="91429" bIns="45714">
              <a:spAutoFit/>
            </a:bodyPr>
            <a:lstStyle/>
            <a:p>
              <a:pPr algn="ctr">
                <a:buFont typeface="Arial" panose="020B0604020202020204" pitchFamily="34" charset="0"/>
                <a:buNone/>
              </a:pPr>
              <a:r>
                <a:rPr lang="zh-CN" altLang="en-US" sz="2800" b="1" dirty="0">
                  <a:solidFill>
                    <a:srgbClr val="002060"/>
                  </a:solidFill>
                  <a:latin typeface="微软雅黑" panose="020B0503020204020204" pitchFamily="34" charset="-122"/>
                  <a:ea typeface="微软雅黑" panose="020B0503020204020204" pitchFamily="34" charset="-122"/>
                </a:rPr>
                <a:t>牛</a:t>
              </a:r>
              <a:endParaRPr lang="zh-CN" altLang="en-US" sz="2800" b="1" dirty="0">
                <a:solidFill>
                  <a:srgbClr val="002060"/>
                </a:solidFill>
                <a:latin typeface="微软雅黑" panose="020B0503020204020204" pitchFamily="34" charset="-122"/>
                <a:ea typeface="微软雅黑" panose="020B0503020204020204" pitchFamily="34" charset="-122"/>
              </a:endParaRPr>
            </a:p>
          </p:txBody>
        </p:sp>
        <p:sp>
          <p:nvSpPr>
            <p:cNvPr id="13" name="Text Box 23"/>
            <p:cNvSpPr txBox="1">
              <a:spLocks noChangeArrowheads="1"/>
            </p:cNvSpPr>
            <p:nvPr>
              <p:custDataLst>
                <p:tags r:id="rId37"/>
              </p:custDataLst>
            </p:nvPr>
          </p:nvSpPr>
          <p:spPr bwMode="auto">
            <a:xfrm>
              <a:off x="6198" y="2262"/>
              <a:ext cx="846" cy="1059"/>
            </a:xfrm>
            <a:prstGeom prst="rect">
              <a:avLst/>
            </a:prstGeom>
            <a:noFill/>
            <a:ln w="9525">
              <a:noFill/>
              <a:miter lim="800000"/>
            </a:ln>
          </p:spPr>
          <p:txBody>
            <a:bodyPr wrap="square" lIns="91429" tIns="45714" rIns="91429" bIns="45714">
              <a:spAutoFit/>
            </a:bodyPr>
            <a:lstStyle/>
            <a:p>
              <a:pPr algn="ctr">
                <a:buFont typeface="Arial" panose="020B0604020202020204" pitchFamily="34" charset="0"/>
                <a:buNone/>
              </a:pPr>
              <a:r>
                <a:rPr lang="zh-CN" altLang="en-US" sz="2800" b="1" dirty="0">
                  <a:solidFill>
                    <a:srgbClr val="002060"/>
                  </a:solidFill>
                  <a:latin typeface="微软雅黑" panose="020B0503020204020204" pitchFamily="34" charset="-122"/>
                  <a:ea typeface="微软雅黑" panose="020B0503020204020204" pitchFamily="34" charset="-122"/>
                </a:rPr>
                <a:t>象</a:t>
              </a:r>
              <a:endParaRPr lang="zh-CN" altLang="en-US" sz="2800" b="1" dirty="0">
                <a:solidFill>
                  <a:srgbClr val="002060"/>
                </a:solidFill>
                <a:latin typeface="微软雅黑" panose="020B0503020204020204" pitchFamily="34" charset="-122"/>
                <a:ea typeface="微软雅黑" panose="020B0503020204020204" pitchFamily="34" charset="-122"/>
              </a:endParaRPr>
            </a:p>
          </p:txBody>
        </p:sp>
        <p:sp>
          <p:nvSpPr>
            <p:cNvPr id="14" name="Text Box 24"/>
            <p:cNvSpPr txBox="1">
              <a:spLocks noChangeArrowheads="1"/>
            </p:cNvSpPr>
            <p:nvPr>
              <p:custDataLst>
                <p:tags r:id="rId38"/>
              </p:custDataLst>
            </p:nvPr>
          </p:nvSpPr>
          <p:spPr bwMode="auto">
            <a:xfrm>
              <a:off x="9312" y="2215"/>
              <a:ext cx="846" cy="1059"/>
            </a:xfrm>
            <a:prstGeom prst="rect">
              <a:avLst/>
            </a:prstGeom>
            <a:noFill/>
            <a:ln w="9525">
              <a:noFill/>
              <a:miter lim="800000"/>
            </a:ln>
          </p:spPr>
          <p:txBody>
            <a:bodyPr wrap="square" lIns="91429" tIns="45714" rIns="91429" bIns="45714">
              <a:spAutoFit/>
            </a:bodyPr>
            <a:lstStyle/>
            <a:p>
              <a:pPr algn="ctr">
                <a:buFont typeface="Arial" panose="020B0604020202020204" pitchFamily="34" charset="0"/>
                <a:buNone/>
              </a:pPr>
              <a:r>
                <a:rPr lang="zh-CN" altLang="en-US" sz="2800" b="1" dirty="0">
                  <a:solidFill>
                    <a:srgbClr val="002060"/>
                  </a:solidFill>
                  <a:latin typeface="微软雅黑" panose="020B0503020204020204" pitchFamily="34" charset="-122"/>
                  <a:ea typeface="微软雅黑" panose="020B0503020204020204" pitchFamily="34" charset="-122"/>
                </a:rPr>
                <a:t>月</a:t>
              </a:r>
              <a:endParaRPr lang="zh-CN" altLang="en-US" sz="2800" b="1" dirty="0">
                <a:solidFill>
                  <a:srgbClr val="002060"/>
                </a:solidFill>
                <a:latin typeface="微软雅黑" panose="020B0503020204020204" pitchFamily="34" charset="-122"/>
                <a:ea typeface="微软雅黑" panose="020B0503020204020204" pitchFamily="34" charset="-122"/>
              </a:endParaRPr>
            </a:p>
          </p:txBody>
        </p:sp>
        <p:sp>
          <p:nvSpPr>
            <p:cNvPr id="15" name="Text Box 25"/>
            <p:cNvSpPr txBox="1">
              <a:spLocks noChangeArrowheads="1"/>
            </p:cNvSpPr>
            <p:nvPr>
              <p:custDataLst>
                <p:tags r:id="rId39"/>
              </p:custDataLst>
            </p:nvPr>
          </p:nvSpPr>
          <p:spPr bwMode="auto">
            <a:xfrm>
              <a:off x="12647" y="2173"/>
              <a:ext cx="846" cy="1059"/>
            </a:xfrm>
            <a:prstGeom prst="rect">
              <a:avLst/>
            </a:prstGeom>
            <a:noFill/>
            <a:ln w="9525">
              <a:noFill/>
              <a:miter lim="800000"/>
            </a:ln>
          </p:spPr>
          <p:txBody>
            <a:bodyPr wrap="square" lIns="91429" tIns="45714" rIns="91429" bIns="45714">
              <a:spAutoFit/>
            </a:bodyPr>
            <a:lstStyle/>
            <a:p>
              <a:pPr algn="ctr">
                <a:buFont typeface="Arial" panose="020B0604020202020204" pitchFamily="34" charset="0"/>
                <a:buNone/>
              </a:pPr>
              <a:r>
                <a:rPr lang="zh-CN" altLang="en-US" sz="2800" b="1" dirty="0">
                  <a:solidFill>
                    <a:srgbClr val="002060"/>
                  </a:solidFill>
                  <a:latin typeface="微软雅黑" panose="020B0503020204020204" pitchFamily="34" charset="-122"/>
                  <a:ea typeface="微软雅黑" panose="020B0503020204020204" pitchFamily="34" charset="-122"/>
                </a:rPr>
                <a:t>山</a:t>
              </a:r>
              <a:endParaRPr lang="zh-CN" altLang="en-US" sz="2800" b="1" dirty="0">
                <a:solidFill>
                  <a:srgbClr val="002060"/>
                </a:solidFill>
                <a:latin typeface="微软雅黑" panose="020B0503020204020204" pitchFamily="34" charset="-122"/>
                <a:ea typeface="微软雅黑" panose="020B0503020204020204" pitchFamily="34" charset="-122"/>
              </a:endParaRPr>
            </a:p>
          </p:txBody>
        </p:sp>
        <p:sp>
          <p:nvSpPr>
            <p:cNvPr id="16" name="Text Box 26"/>
            <p:cNvSpPr txBox="1">
              <a:spLocks noChangeArrowheads="1"/>
            </p:cNvSpPr>
            <p:nvPr>
              <p:custDataLst>
                <p:tags r:id="rId40"/>
              </p:custDataLst>
            </p:nvPr>
          </p:nvSpPr>
          <p:spPr bwMode="auto">
            <a:xfrm>
              <a:off x="2652" y="5641"/>
              <a:ext cx="846" cy="1059"/>
            </a:xfrm>
            <a:prstGeom prst="rect">
              <a:avLst/>
            </a:prstGeom>
            <a:noFill/>
            <a:ln w="9525">
              <a:noFill/>
              <a:miter lim="800000"/>
            </a:ln>
          </p:spPr>
          <p:txBody>
            <a:bodyPr wrap="square" lIns="91429" tIns="45714" rIns="91429" bIns="45714">
              <a:spAutoFit/>
            </a:bodyPr>
            <a:lstStyle/>
            <a:p>
              <a:pPr algn="ctr">
                <a:buFont typeface="Arial" panose="020B0604020202020204" pitchFamily="34" charset="0"/>
                <a:buNone/>
              </a:pPr>
              <a:r>
                <a:rPr lang="zh-CN" altLang="en-US" sz="2800" b="1" dirty="0">
                  <a:solidFill>
                    <a:srgbClr val="002060"/>
                  </a:solidFill>
                  <a:latin typeface="微软雅黑" panose="020B0503020204020204" pitchFamily="34" charset="-122"/>
                  <a:ea typeface="微软雅黑" panose="020B0503020204020204" pitchFamily="34" charset="-122"/>
                </a:rPr>
                <a:t>羊</a:t>
              </a:r>
              <a:endParaRPr lang="zh-CN" altLang="en-US" sz="2800" b="1" dirty="0">
                <a:solidFill>
                  <a:srgbClr val="002060"/>
                </a:solidFill>
                <a:latin typeface="微软雅黑" panose="020B0503020204020204" pitchFamily="34" charset="-122"/>
                <a:ea typeface="微软雅黑" panose="020B0503020204020204" pitchFamily="34" charset="-122"/>
              </a:endParaRPr>
            </a:p>
          </p:txBody>
        </p:sp>
        <p:sp>
          <p:nvSpPr>
            <p:cNvPr id="17" name="Text Box 27"/>
            <p:cNvSpPr txBox="1">
              <a:spLocks noChangeArrowheads="1"/>
            </p:cNvSpPr>
            <p:nvPr>
              <p:custDataLst>
                <p:tags r:id="rId41"/>
              </p:custDataLst>
            </p:nvPr>
          </p:nvSpPr>
          <p:spPr bwMode="auto">
            <a:xfrm>
              <a:off x="6145" y="5731"/>
              <a:ext cx="846" cy="1059"/>
            </a:xfrm>
            <a:prstGeom prst="rect">
              <a:avLst/>
            </a:prstGeom>
            <a:noFill/>
            <a:ln w="9525">
              <a:noFill/>
              <a:miter lim="800000"/>
            </a:ln>
          </p:spPr>
          <p:txBody>
            <a:bodyPr wrap="square" lIns="91429" tIns="45714" rIns="91429" bIns="45714">
              <a:spAutoFit/>
            </a:bodyPr>
            <a:lstStyle/>
            <a:p>
              <a:pPr algn="ctr">
                <a:buFont typeface="Arial" panose="020B0604020202020204" pitchFamily="34" charset="0"/>
                <a:buNone/>
              </a:pPr>
              <a:r>
                <a:rPr lang="zh-CN" altLang="en-US" sz="2800" b="1" dirty="0">
                  <a:solidFill>
                    <a:srgbClr val="002060"/>
                  </a:solidFill>
                  <a:latin typeface="微软雅黑" panose="020B0503020204020204" pitchFamily="34" charset="-122"/>
                  <a:ea typeface="微软雅黑" panose="020B0503020204020204" pitchFamily="34" charset="-122"/>
                </a:rPr>
                <a:t>龟</a:t>
              </a:r>
              <a:endParaRPr lang="zh-CN" altLang="en-US" sz="2800" b="1" dirty="0">
                <a:solidFill>
                  <a:srgbClr val="002060"/>
                </a:solidFill>
                <a:latin typeface="微软雅黑" panose="020B0503020204020204" pitchFamily="34" charset="-122"/>
                <a:ea typeface="微软雅黑" panose="020B0503020204020204" pitchFamily="34" charset="-122"/>
              </a:endParaRPr>
            </a:p>
          </p:txBody>
        </p:sp>
        <p:sp>
          <p:nvSpPr>
            <p:cNvPr id="18" name="Text Box 28"/>
            <p:cNvSpPr txBox="1">
              <a:spLocks noChangeArrowheads="1"/>
            </p:cNvSpPr>
            <p:nvPr>
              <p:custDataLst>
                <p:tags r:id="rId42"/>
              </p:custDataLst>
            </p:nvPr>
          </p:nvSpPr>
          <p:spPr bwMode="auto">
            <a:xfrm>
              <a:off x="9944" y="5515"/>
              <a:ext cx="846" cy="1059"/>
            </a:xfrm>
            <a:prstGeom prst="rect">
              <a:avLst/>
            </a:prstGeom>
            <a:noFill/>
            <a:ln w="9525">
              <a:noFill/>
              <a:miter lim="800000"/>
            </a:ln>
          </p:spPr>
          <p:txBody>
            <a:bodyPr wrap="square" lIns="91429" tIns="45714" rIns="91429" bIns="45714">
              <a:spAutoFit/>
            </a:bodyPr>
            <a:lstStyle/>
            <a:p>
              <a:pPr algn="ctr">
                <a:buFont typeface="Arial" panose="020B0604020202020204" pitchFamily="34" charset="0"/>
                <a:buNone/>
              </a:pPr>
              <a:r>
                <a:rPr lang="zh-CN" altLang="en-US" sz="2800" b="1" dirty="0">
                  <a:solidFill>
                    <a:srgbClr val="002060"/>
                  </a:solidFill>
                  <a:latin typeface="微软雅黑" panose="020B0503020204020204" pitchFamily="34" charset="-122"/>
                  <a:ea typeface="微软雅黑" panose="020B0503020204020204" pitchFamily="34" charset="-122"/>
                </a:rPr>
                <a:t>鱼</a:t>
              </a:r>
              <a:endParaRPr lang="zh-CN" altLang="en-US" sz="2800" b="1" dirty="0">
                <a:solidFill>
                  <a:srgbClr val="002060"/>
                </a:solidFill>
                <a:latin typeface="微软雅黑" panose="020B0503020204020204" pitchFamily="34" charset="-122"/>
                <a:ea typeface="微软雅黑" panose="020B0503020204020204" pitchFamily="34" charset="-122"/>
              </a:endParaRPr>
            </a:p>
          </p:txBody>
        </p:sp>
        <p:sp>
          <p:nvSpPr>
            <p:cNvPr id="19" name="Text Box 29"/>
            <p:cNvSpPr txBox="1">
              <a:spLocks noChangeArrowheads="1"/>
            </p:cNvSpPr>
            <p:nvPr>
              <p:custDataLst>
                <p:tags r:id="rId43"/>
              </p:custDataLst>
            </p:nvPr>
          </p:nvSpPr>
          <p:spPr bwMode="auto">
            <a:xfrm>
              <a:off x="12647" y="5445"/>
              <a:ext cx="846" cy="1059"/>
            </a:xfrm>
            <a:prstGeom prst="rect">
              <a:avLst/>
            </a:prstGeom>
            <a:noFill/>
            <a:ln w="9525">
              <a:noFill/>
              <a:miter lim="800000"/>
            </a:ln>
          </p:spPr>
          <p:txBody>
            <a:bodyPr wrap="square" lIns="91429" tIns="45714" rIns="91429" bIns="45714">
              <a:spAutoFit/>
            </a:bodyPr>
            <a:lstStyle/>
            <a:p>
              <a:pPr algn="ctr">
                <a:buFont typeface="Arial" panose="020B0604020202020204" pitchFamily="34" charset="0"/>
                <a:buNone/>
              </a:pPr>
              <a:r>
                <a:rPr lang="zh-CN" altLang="en-US" sz="2800" b="1" dirty="0">
                  <a:solidFill>
                    <a:srgbClr val="002060"/>
                  </a:solidFill>
                  <a:latin typeface="微软雅黑" panose="020B0503020204020204" pitchFamily="34" charset="-122"/>
                  <a:ea typeface="微软雅黑" panose="020B0503020204020204" pitchFamily="34" charset="-122"/>
                </a:rPr>
                <a:t>鸟</a:t>
              </a:r>
              <a:endParaRPr lang="zh-CN" altLang="en-US" sz="2800" b="1" dirty="0">
                <a:solidFill>
                  <a:srgbClr val="002060"/>
                </a:solidFill>
                <a:latin typeface="微软雅黑" panose="020B0503020204020204" pitchFamily="34" charset="-122"/>
                <a:ea typeface="微软雅黑" panose="020B0503020204020204" pitchFamily="34" charset="-122"/>
              </a:endParaRPr>
            </a:p>
          </p:txBody>
        </p:sp>
      </p:grpSp>
      <p:sp>
        <p:nvSpPr>
          <p:cNvPr id="7" name="矩形 6"/>
          <p:cNvSpPr/>
          <p:nvPr/>
        </p:nvSpPr>
        <p:spPr>
          <a:xfrm>
            <a:off x="318391" y="4432063"/>
            <a:ext cx="6096000" cy="1938020"/>
          </a:xfrm>
          <a:prstGeom prst="rect">
            <a:avLst/>
          </a:prstGeom>
          <a:solidFill>
            <a:schemeClr val="accent3">
              <a:lumMod val="20000"/>
              <a:lumOff val="80000"/>
            </a:schemeClr>
          </a:solidFill>
          <a:ln w="28575" cmpd="sng">
            <a:solidFill>
              <a:srgbClr val="FF0000"/>
            </a:solidFill>
            <a:prstDash val="solid"/>
          </a:ln>
        </p:spPr>
        <p:txBody>
          <a:bodyPr>
            <a:spAutoFit/>
          </a:bodyPr>
          <a:lstStyle/>
          <a:p>
            <a:pPr>
              <a:lnSpc>
                <a:spcPct val="150000"/>
              </a:lnSpc>
            </a:pPr>
            <a:r>
              <a:rPr lang="zh-CN" altLang="en-US" sz="2000" b="1" dirty="0">
                <a:solidFill>
                  <a:srgbClr val="002060"/>
                </a:solidFill>
                <a:latin typeface="宋体" panose="02010600030101010101" pitchFamily="2" charset="-122"/>
                <a:ea typeface="宋体" panose="02010600030101010101" pitchFamily="2" charset="-122"/>
                <a:cs typeface="宋体" panose="02010600030101010101" pitchFamily="2" charset="-122"/>
              </a:rPr>
              <a:t>古代埃及的象形文字十分复杂，只有少数祭司和书吏掌握，所以人们称象形文字为“神说的字”。当时书吏的职责就是以象形文字抄写、记录文件和农产品的产量。 </a:t>
            </a:r>
            <a:endParaRPr lang="zh-CN" altLang="en-US" sz="2000" b="1" dirty="0">
              <a:solidFill>
                <a:srgbClr val="002060"/>
              </a:solidFill>
              <a:latin typeface="宋体" panose="02010600030101010101" pitchFamily="2" charset="-122"/>
              <a:ea typeface="宋体" panose="02010600030101010101" pitchFamily="2" charset="-122"/>
              <a:cs typeface="宋体" panose="02010600030101010101" pitchFamily="2" charset="-122"/>
            </a:endParaRPr>
          </a:p>
        </p:txBody>
      </p:sp>
      <p:pic>
        <p:nvPicPr>
          <p:cNvPr id="37" name="Picture 2"/>
          <p:cNvPicPr>
            <a:picLocks noChangeAspect="1" noChangeArrowheads="1"/>
          </p:cNvPicPr>
          <p:nvPr/>
        </p:nvPicPr>
        <p:blipFill>
          <a:blip r:embed="rId44" cstate="print"/>
          <a:srcRect/>
          <a:stretch>
            <a:fillRect/>
          </a:stretch>
        </p:blipFill>
        <p:spPr bwMode="auto">
          <a:xfrm>
            <a:off x="6718064" y="799597"/>
            <a:ext cx="4976472" cy="2806444"/>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anim calcmode="lin" valueType="num">
                                      <p:cBhvr>
                                        <p:cTn id="14" dur="1000" fill="hold"/>
                                        <p:tgtEl>
                                          <p:spTgt spid="10"/>
                                        </p:tgtEl>
                                        <p:attrNameLst>
                                          <p:attrName>ppt_x</p:attrName>
                                        </p:attrNameLst>
                                      </p:cBhvr>
                                      <p:tavLst>
                                        <p:tav tm="0">
                                          <p:val>
                                            <p:strVal val="#ppt_x"/>
                                          </p:val>
                                        </p:tav>
                                        <p:tav tm="100000">
                                          <p:val>
                                            <p:strVal val="#ppt_x"/>
                                          </p:val>
                                        </p:tav>
                                      </p:tavLst>
                                    </p:anim>
                                    <p:anim calcmode="lin" valueType="num">
                                      <p:cBhvr>
                                        <p:cTn id="15"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8" presetClass="entr" presetSubtype="16"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diamond(in)">
                                      <p:cBhvr>
                                        <p:cTn id="20"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7" grpId="0" animBg="1"/>
      <p:bldP spid="7"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文本框 38"/>
          <p:cNvSpPr txBox="1"/>
          <p:nvPr>
            <p:custDataLst>
              <p:tags r:id="rId1"/>
            </p:custDataLst>
          </p:nvPr>
        </p:nvSpPr>
        <p:spPr>
          <a:xfrm>
            <a:off x="323850" y="1604963"/>
            <a:ext cx="11087100" cy="736600"/>
          </a:xfrm>
          <a:prstGeom prst="rect">
            <a:avLst/>
          </a:prstGeom>
          <a:noFill/>
          <a:ln w="9525">
            <a:noFill/>
          </a:ln>
        </p:spPr>
        <p:txBody>
          <a:bodyPr wrap="square" anchor="t" anchorCtr="0">
            <a:spAutoFit/>
          </a:bodyPr>
          <a:lstStyle/>
          <a:p>
            <a:pPr>
              <a:lnSpc>
                <a:spcPct val="150000"/>
              </a:lnSpc>
            </a:pPr>
            <a:endParaRPr lang="zh-CN" altLang="zh-CN" sz="2800">
              <a:solidFill>
                <a:srgbClr val="404040"/>
              </a:solidFill>
              <a:latin typeface="微软雅黑" panose="020B0503020204020204" pitchFamily="34" charset="-122"/>
              <a:ea typeface="微软雅黑" panose="020B0503020204020204" pitchFamily="34" charset="-122"/>
            </a:endParaRPr>
          </a:p>
        </p:txBody>
      </p:sp>
      <p:cxnSp>
        <p:nvCxnSpPr>
          <p:cNvPr id="3" name="直接连接符 2"/>
          <p:cNvCxnSpPr/>
          <p:nvPr/>
        </p:nvCxnSpPr>
        <p:spPr>
          <a:xfrm flipV="1">
            <a:off x="34290" y="756920"/>
            <a:ext cx="12160885" cy="31750"/>
          </a:xfrm>
          <a:prstGeom prst="line">
            <a:avLst/>
          </a:prstGeom>
          <a:ln w="28575" cmpd="sng">
            <a:solidFill>
              <a:srgbClr val="002060"/>
            </a:solidFill>
            <a:prstDash val="solid"/>
          </a:ln>
        </p:spPr>
        <p:style>
          <a:lnRef idx="1">
            <a:schemeClr val="dk1"/>
          </a:lnRef>
          <a:fillRef idx="0">
            <a:schemeClr val="dk1"/>
          </a:fillRef>
          <a:effectRef idx="0">
            <a:schemeClr val="dk1"/>
          </a:effectRef>
          <a:fontRef idx="minor">
            <a:schemeClr val="tx1"/>
          </a:fontRef>
        </p:style>
      </p:cxnSp>
      <p:sp>
        <p:nvSpPr>
          <p:cNvPr id="6" name="文本框 5"/>
          <p:cNvSpPr txBox="1"/>
          <p:nvPr/>
        </p:nvSpPr>
        <p:spPr>
          <a:xfrm>
            <a:off x="128270" y="125095"/>
            <a:ext cx="4370070" cy="583565"/>
          </a:xfrm>
          <a:prstGeom prst="rect">
            <a:avLst/>
          </a:prstGeom>
          <a:noFill/>
        </p:spPr>
        <p:txBody>
          <a:bodyPr wrap="square" rtlCol="0">
            <a:spAutoFit/>
          </a:bodyPr>
          <a:lstStyle/>
          <a:p>
            <a:r>
              <a:rPr lang="zh-CN" altLang="en-US" sz="3200" b="1" kern="100" spc="-40" dirty="0" smtClean="0">
                <a:solidFill>
                  <a:srgbClr val="FF0000"/>
                </a:solidFill>
                <a:latin typeface="方正姚体" pitchFamily="2" charset="-122"/>
                <a:ea typeface="方正姚体" pitchFamily="2" charset="-122"/>
              </a:rPr>
              <a:t>二、古代埃及文化</a:t>
            </a:r>
            <a:endParaRPr lang="zh-CN" altLang="en-US" sz="3200" b="1" kern="100" spc="-40" dirty="0">
              <a:solidFill>
                <a:srgbClr val="FF0000"/>
              </a:solidFill>
              <a:latin typeface="方正姚体" pitchFamily="2" charset="-122"/>
              <a:ea typeface="方正姚体" pitchFamily="2" charset="-122"/>
            </a:endParaRPr>
          </a:p>
        </p:txBody>
      </p:sp>
      <p:sp>
        <p:nvSpPr>
          <p:cNvPr id="7" name="文本框 2"/>
          <p:cNvSpPr txBox="1"/>
          <p:nvPr/>
        </p:nvSpPr>
        <p:spPr>
          <a:xfrm>
            <a:off x="96182" y="799597"/>
            <a:ext cx="1178528" cy="609398"/>
          </a:xfrm>
          <a:prstGeom prst="rect">
            <a:avLst/>
          </a:prstGeom>
          <a:noFill/>
          <a:ln>
            <a:noFill/>
          </a:ln>
        </p:spPr>
        <p:txBody>
          <a:bodyPr wrap="none" rtlCol="0" anchor="t">
            <a:spAutoFit/>
          </a:bodyPr>
          <a:lstStyle/>
          <a:p>
            <a:pPr algn="l">
              <a:lnSpc>
                <a:spcPct val="120000"/>
              </a:lnSpc>
              <a:spcAft>
                <a:spcPts val="0"/>
              </a:spcAft>
              <a:tabLst>
                <a:tab pos="1029335" algn="l"/>
                <a:tab pos="1850390" algn="l"/>
                <a:tab pos="2538095" algn="l"/>
                <a:tab pos="3221990" algn="l"/>
              </a:tabLst>
            </a:pPr>
            <a:r>
              <a:rPr lang="en-US" altLang="zh-CN" sz="2800" b="1" dirty="0" smtClean="0">
                <a:solidFill>
                  <a:srgbClr val="FF0000"/>
                </a:solidFill>
                <a:uFillTx/>
                <a:latin typeface="方正姚体" pitchFamily="2" charset="-122"/>
                <a:ea typeface="方正姚体" pitchFamily="2" charset="-122"/>
                <a:cs typeface="黑体" panose="02010609060101010101" pitchFamily="2" charset="-122"/>
                <a:sym typeface="+mn-ea"/>
              </a:rPr>
              <a:t>2.</a:t>
            </a:r>
            <a:r>
              <a:rPr lang="zh-CN" altLang="en-US" sz="2800" b="1" dirty="0" smtClean="0">
                <a:solidFill>
                  <a:srgbClr val="FF0000"/>
                </a:solidFill>
                <a:uFillTx/>
                <a:latin typeface="方正姚体" pitchFamily="2" charset="-122"/>
                <a:ea typeface="方正姚体" pitchFamily="2" charset="-122"/>
                <a:cs typeface="黑体" panose="02010609060101010101" pitchFamily="2" charset="-122"/>
                <a:sym typeface="+mn-ea"/>
              </a:rPr>
              <a:t>文学</a:t>
            </a:r>
            <a:endParaRPr lang="zh-CN" altLang="en-US" sz="2800" b="1" dirty="0">
              <a:solidFill>
                <a:srgbClr val="FF0000"/>
              </a:solidFill>
              <a:uFillTx/>
              <a:latin typeface="方正姚体" pitchFamily="2" charset="-122"/>
              <a:ea typeface="方正姚体" pitchFamily="2" charset="-122"/>
              <a:cs typeface="黑体" panose="02010609060101010101" pitchFamily="2" charset="-122"/>
              <a:sym typeface="+mn-ea"/>
            </a:endParaRPr>
          </a:p>
        </p:txBody>
      </p:sp>
      <p:sp>
        <p:nvSpPr>
          <p:cNvPr id="4" name="矩形 3"/>
          <p:cNvSpPr/>
          <p:nvPr/>
        </p:nvSpPr>
        <p:spPr>
          <a:xfrm>
            <a:off x="128271" y="1408995"/>
            <a:ext cx="6640664" cy="2862322"/>
          </a:xfrm>
          <a:prstGeom prst="rect">
            <a:avLst/>
          </a:prstGeom>
        </p:spPr>
        <p:txBody>
          <a:bodyPr wrap="square">
            <a:spAutoFit/>
          </a:bodyPr>
          <a:lstStyle/>
          <a:p>
            <a:pPr>
              <a:lnSpc>
                <a:spcPct val="150000"/>
              </a:lnSpc>
            </a:pPr>
            <a:r>
              <a:rPr lang="zh-CN" altLang="en-US" sz="2000" b="1" dirty="0" smtClean="0">
                <a:solidFill>
                  <a:srgbClr val="002060"/>
                </a:solidFill>
                <a:latin typeface="宋体" panose="02010600030101010101" pitchFamily="2" charset="-122"/>
                <a:ea typeface="宋体" panose="02010600030101010101" pitchFamily="2" charset="-122"/>
              </a:rPr>
              <a:t>古代</a:t>
            </a:r>
            <a:r>
              <a:rPr lang="zh-CN" altLang="en-US" sz="2000" b="1" dirty="0">
                <a:solidFill>
                  <a:srgbClr val="002060"/>
                </a:solidFill>
                <a:latin typeface="宋体" panose="02010600030101010101" pitchFamily="2" charset="-122"/>
                <a:ea typeface="宋体" panose="02010600030101010101" pitchFamily="2" charset="-122"/>
              </a:rPr>
              <a:t>埃及人创作出丰富的文学</a:t>
            </a:r>
            <a:r>
              <a:rPr lang="zh-CN" altLang="en-US" sz="2000" b="1" dirty="0" smtClean="0">
                <a:solidFill>
                  <a:srgbClr val="002060"/>
                </a:solidFill>
                <a:latin typeface="宋体" panose="02010600030101010101" pitchFamily="2" charset="-122"/>
                <a:ea typeface="宋体" panose="02010600030101010101" pitchFamily="2" charset="-122"/>
              </a:rPr>
              <a:t>作品，如</a:t>
            </a:r>
            <a:r>
              <a:rPr lang="zh-CN" altLang="en-US" sz="2000" b="1" dirty="0">
                <a:solidFill>
                  <a:srgbClr val="002060"/>
                </a:solidFill>
                <a:latin typeface="宋体" panose="02010600030101010101" pitchFamily="2" charset="-122"/>
                <a:ea typeface="宋体" panose="02010600030101010101" pitchFamily="2" charset="-122"/>
              </a:rPr>
              <a:t>神话、诗歌、哲理故事和散文故事</a:t>
            </a:r>
            <a:r>
              <a:rPr lang="zh-CN" altLang="en-US" sz="2000" b="1" dirty="0" smtClean="0">
                <a:solidFill>
                  <a:srgbClr val="002060"/>
                </a:solidFill>
                <a:latin typeface="宋体" panose="02010600030101010101" pitchFamily="2" charset="-122"/>
                <a:ea typeface="宋体" panose="02010600030101010101" pitchFamily="2" charset="-122"/>
              </a:rPr>
              <a:t>。</a:t>
            </a:r>
            <a:endParaRPr lang="en-US" altLang="zh-CN" sz="2000" b="1" dirty="0" smtClean="0">
              <a:solidFill>
                <a:srgbClr val="002060"/>
              </a:solidFill>
              <a:latin typeface="宋体" panose="02010600030101010101" pitchFamily="2" charset="-122"/>
              <a:ea typeface="宋体" panose="02010600030101010101" pitchFamily="2" charset="-122"/>
            </a:endParaRPr>
          </a:p>
          <a:p>
            <a:pPr>
              <a:lnSpc>
                <a:spcPct val="150000"/>
              </a:lnSpc>
            </a:pPr>
            <a:r>
              <a:rPr lang="zh-CN" altLang="en-US" sz="2000" b="1" dirty="0" smtClean="0">
                <a:solidFill>
                  <a:srgbClr val="FF0000"/>
                </a:solidFill>
                <a:latin typeface="宋体" panose="02010600030101010101" pitchFamily="2" charset="-122"/>
                <a:ea typeface="宋体" panose="02010600030101010101" pitchFamily="2" charset="-122"/>
              </a:rPr>
              <a:t>（</a:t>
            </a:r>
            <a:r>
              <a:rPr lang="en-US" altLang="zh-CN" sz="2000" b="1" dirty="0" smtClean="0">
                <a:solidFill>
                  <a:srgbClr val="FF0000"/>
                </a:solidFill>
                <a:latin typeface="宋体" panose="02010600030101010101" pitchFamily="2" charset="-122"/>
                <a:ea typeface="宋体" panose="02010600030101010101" pitchFamily="2" charset="-122"/>
              </a:rPr>
              <a:t>1</a:t>
            </a:r>
            <a:r>
              <a:rPr lang="zh-CN" altLang="en-US" sz="2000" b="1" dirty="0" smtClean="0">
                <a:solidFill>
                  <a:srgbClr val="FF0000"/>
                </a:solidFill>
                <a:latin typeface="宋体" panose="02010600030101010101" pitchFamily="2" charset="-122"/>
                <a:ea typeface="宋体" panose="02010600030101010101" pitchFamily="2" charset="-122"/>
              </a:rPr>
              <a:t>）神话</a:t>
            </a:r>
            <a:r>
              <a:rPr lang="zh-CN" altLang="en-US" sz="2000" b="1" dirty="0">
                <a:solidFill>
                  <a:srgbClr val="002060"/>
                </a:solidFill>
                <a:latin typeface="宋体" panose="02010600030101010101" pitchFamily="2" charset="-122"/>
                <a:ea typeface="宋体" panose="02010600030101010101" pitchFamily="2" charset="-122"/>
              </a:rPr>
              <a:t>包括世界诞生和人类起源等</a:t>
            </a:r>
            <a:r>
              <a:rPr lang="zh-CN" altLang="en-US" sz="2000" b="1" dirty="0" smtClean="0">
                <a:solidFill>
                  <a:srgbClr val="002060"/>
                </a:solidFill>
                <a:latin typeface="宋体" panose="02010600030101010101" pitchFamily="2" charset="-122"/>
                <a:ea typeface="宋体" panose="02010600030101010101" pitchFamily="2" charset="-122"/>
              </a:rPr>
              <a:t>内容；</a:t>
            </a:r>
            <a:endParaRPr lang="en-US" altLang="zh-CN" sz="2000" b="1" dirty="0" smtClean="0">
              <a:solidFill>
                <a:srgbClr val="002060"/>
              </a:solidFill>
              <a:latin typeface="宋体" panose="02010600030101010101" pitchFamily="2" charset="-122"/>
              <a:ea typeface="宋体" panose="02010600030101010101" pitchFamily="2" charset="-122"/>
            </a:endParaRPr>
          </a:p>
          <a:p>
            <a:pPr>
              <a:lnSpc>
                <a:spcPct val="150000"/>
              </a:lnSpc>
            </a:pPr>
            <a:r>
              <a:rPr lang="zh-CN" altLang="en-US" sz="2000" b="1" dirty="0" smtClean="0">
                <a:solidFill>
                  <a:srgbClr val="FF0000"/>
                </a:solidFill>
                <a:latin typeface="宋体" panose="02010600030101010101" pitchFamily="2" charset="-122"/>
                <a:ea typeface="宋体" panose="02010600030101010101" pitchFamily="2" charset="-122"/>
              </a:rPr>
              <a:t>（</a:t>
            </a:r>
            <a:r>
              <a:rPr lang="en-US" altLang="zh-CN" sz="2000" b="1" dirty="0" smtClean="0">
                <a:solidFill>
                  <a:srgbClr val="FF0000"/>
                </a:solidFill>
                <a:latin typeface="宋体" panose="02010600030101010101" pitchFamily="2" charset="-122"/>
                <a:ea typeface="宋体" panose="02010600030101010101" pitchFamily="2" charset="-122"/>
              </a:rPr>
              <a:t>2</a:t>
            </a:r>
            <a:r>
              <a:rPr lang="zh-CN" altLang="en-US" sz="2000" b="1" dirty="0" smtClean="0">
                <a:solidFill>
                  <a:srgbClr val="FF0000"/>
                </a:solidFill>
                <a:latin typeface="宋体" panose="02010600030101010101" pitchFamily="2" charset="-122"/>
                <a:ea typeface="宋体" panose="02010600030101010101" pitchFamily="2" charset="-122"/>
              </a:rPr>
              <a:t>）诗歌</a:t>
            </a:r>
            <a:r>
              <a:rPr lang="zh-CN" altLang="en-US" sz="2000" b="1" dirty="0">
                <a:solidFill>
                  <a:srgbClr val="002060"/>
                </a:solidFill>
                <a:latin typeface="宋体" panose="02010600030101010101" pitchFamily="2" charset="-122"/>
                <a:ea typeface="宋体" panose="02010600030101010101" pitchFamily="2" charset="-122"/>
              </a:rPr>
              <a:t>大多是宗教</a:t>
            </a:r>
            <a:r>
              <a:rPr lang="zh-CN" altLang="en-US" sz="2000" b="1" dirty="0" smtClean="0">
                <a:solidFill>
                  <a:srgbClr val="002060"/>
                </a:solidFill>
                <a:latin typeface="宋体" panose="02010600030101010101" pitchFamily="2" charset="-122"/>
                <a:ea typeface="宋体" panose="02010600030101010101" pitchFamily="2" charset="-122"/>
              </a:rPr>
              <a:t>诗，也</a:t>
            </a:r>
            <a:r>
              <a:rPr lang="zh-CN" altLang="en-US" sz="2000" b="1" dirty="0">
                <a:solidFill>
                  <a:srgbClr val="002060"/>
                </a:solidFill>
                <a:latin typeface="宋体" panose="02010600030101010101" pitchFamily="2" charset="-122"/>
                <a:ea typeface="宋体" panose="02010600030101010101" pitchFamily="2" charset="-122"/>
              </a:rPr>
              <a:t>有爱情</a:t>
            </a:r>
            <a:r>
              <a:rPr lang="zh-CN" altLang="en-US" sz="2000" b="1" dirty="0" smtClean="0">
                <a:solidFill>
                  <a:srgbClr val="002060"/>
                </a:solidFill>
                <a:latin typeface="宋体" panose="02010600030101010101" pitchFamily="2" charset="-122"/>
                <a:ea typeface="宋体" panose="02010600030101010101" pitchFamily="2" charset="-122"/>
              </a:rPr>
              <a:t>诗；</a:t>
            </a:r>
            <a:endParaRPr lang="en-US" altLang="zh-CN" sz="2000" b="1" dirty="0" smtClean="0">
              <a:solidFill>
                <a:srgbClr val="002060"/>
              </a:solidFill>
              <a:latin typeface="宋体" panose="02010600030101010101" pitchFamily="2" charset="-122"/>
              <a:ea typeface="宋体" panose="02010600030101010101" pitchFamily="2" charset="-122"/>
            </a:endParaRPr>
          </a:p>
          <a:p>
            <a:pPr>
              <a:lnSpc>
                <a:spcPct val="150000"/>
              </a:lnSpc>
            </a:pPr>
            <a:r>
              <a:rPr lang="zh-CN" altLang="en-US" sz="2000" b="1" dirty="0" smtClean="0">
                <a:solidFill>
                  <a:srgbClr val="FF0000"/>
                </a:solidFill>
                <a:latin typeface="宋体" panose="02010600030101010101" pitchFamily="2" charset="-122"/>
                <a:ea typeface="宋体" panose="02010600030101010101" pitchFamily="2" charset="-122"/>
              </a:rPr>
              <a:t>（</a:t>
            </a:r>
            <a:r>
              <a:rPr lang="en-US" altLang="zh-CN" sz="2000" b="1" dirty="0" smtClean="0">
                <a:solidFill>
                  <a:srgbClr val="FF0000"/>
                </a:solidFill>
                <a:latin typeface="宋体" panose="02010600030101010101" pitchFamily="2" charset="-122"/>
                <a:ea typeface="宋体" panose="02010600030101010101" pitchFamily="2" charset="-122"/>
              </a:rPr>
              <a:t>3</a:t>
            </a:r>
            <a:r>
              <a:rPr lang="zh-CN" altLang="en-US" sz="2000" b="1" dirty="0" smtClean="0">
                <a:solidFill>
                  <a:srgbClr val="FF0000"/>
                </a:solidFill>
                <a:latin typeface="宋体" panose="02010600030101010101" pitchFamily="2" charset="-122"/>
                <a:ea typeface="宋体" panose="02010600030101010101" pitchFamily="2" charset="-122"/>
              </a:rPr>
              <a:t>）哲理</a:t>
            </a:r>
            <a:r>
              <a:rPr lang="zh-CN" altLang="en-US" sz="2000" b="1" dirty="0">
                <a:solidFill>
                  <a:srgbClr val="FF0000"/>
                </a:solidFill>
                <a:latin typeface="宋体" panose="02010600030101010101" pitchFamily="2" charset="-122"/>
                <a:ea typeface="宋体" panose="02010600030101010101" pitchFamily="2" charset="-122"/>
              </a:rPr>
              <a:t>故事</a:t>
            </a:r>
            <a:r>
              <a:rPr lang="zh-CN" altLang="en-US" sz="2000" b="1" dirty="0">
                <a:solidFill>
                  <a:srgbClr val="002060"/>
                </a:solidFill>
                <a:latin typeface="宋体" panose="02010600030101010101" pitchFamily="2" charset="-122"/>
                <a:ea typeface="宋体" panose="02010600030101010101" pitchFamily="2" charset="-122"/>
              </a:rPr>
              <a:t>传达着埃及人的人生观和</a:t>
            </a:r>
            <a:r>
              <a:rPr lang="zh-CN" altLang="en-US" sz="2000" b="1" dirty="0" smtClean="0">
                <a:solidFill>
                  <a:srgbClr val="002060"/>
                </a:solidFill>
                <a:latin typeface="宋体" panose="02010600030101010101" pitchFamily="2" charset="-122"/>
                <a:ea typeface="宋体" panose="02010600030101010101" pitchFamily="2" charset="-122"/>
              </a:rPr>
              <a:t>世界观；</a:t>
            </a:r>
            <a:endParaRPr lang="en-US" altLang="zh-CN" sz="2000" b="1" dirty="0" smtClean="0">
              <a:solidFill>
                <a:srgbClr val="002060"/>
              </a:solidFill>
              <a:latin typeface="宋体" panose="02010600030101010101" pitchFamily="2" charset="-122"/>
              <a:ea typeface="宋体" panose="02010600030101010101" pitchFamily="2" charset="-122"/>
            </a:endParaRPr>
          </a:p>
          <a:p>
            <a:pPr>
              <a:lnSpc>
                <a:spcPct val="150000"/>
              </a:lnSpc>
            </a:pPr>
            <a:r>
              <a:rPr lang="zh-CN" altLang="en-US" sz="2000" b="1" dirty="0" smtClean="0">
                <a:solidFill>
                  <a:srgbClr val="FF0000"/>
                </a:solidFill>
                <a:latin typeface="宋体" panose="02010600030101010101" pitchFamily="2" charset="-122"/>
                <a:ea typeface="宋体" panose="02010600030101010101" pitchFamily="2" charset="-122"/>
              </a:rPr>
              <a:t>（</a:t>
            </a:r>
            <a:r>
              <a:rPr lang="en-US" altLang="zh-CN" sz="2000" b="1" dirty="0" smtClean="0">
                <a:solidFill>
                  <a:srgbClr val="FF0000"/>
                </a:solidFill>
                <a:latin typeface="宋体" panose="02010600030101010101" pitchFamily="2" charset="-122"/>
                <a:ea typeface="宋体" panose="02010600030101010101" pitchFamily="2" charset="-122"/>
              </a:rPr>
              <a:t>4</a:t>
            </a:r>
            <a:r>
              <a:rPr lang="zh-CN" altLang="en-US" sz="2000" b="1" dirty="0" smtClean="0">
                <a:solidFill>
                  <a:srgbClr val="FF0000"/>
                </a:solidFill>
                <a:latin typeface="宋体" panose="02010600030101010101" pitchFamily="2" charset="-122"/>
                <a:ea typeface="宋体" panose="02010600030101010101" pitchFamily="2" charset="-122"/>
              </a:rPr>
              <a:t>）散文</a:t>
            </a:r>
            <a:r>
              <a:rPr lang="zh-CN" altLang="en-US" sz="2000" b="1" dirty="0">
                <a:solidFill>
                  <a:srgbClr val="FF0000"/>
                </a:solidFill>
                <a:latin typeface="宋体" panose="02010600030101010101" pitchFamily="2" charset="-122"/>
                <a:ea typeface="宋体" panose="02010600030101010101" pitchFamily="2" charset="-122"/>
              </a:rPr>
              <a:t>故事</a:t>
            </a:r>
            <a:r>
              <a:rPr lang="zh-CN" altLang="en-US" sz="2000" b="1" dirty="0">
                <a:solidFill>
                  <a:srgbClr val="002060"/>
                </a:solidFill>
                <a:latin typeface="宋体" panose="02010600030101010101" pitchFamily="2" charset="-122"/>
                <a:ea typeface="宋体" panose="02010600030101010101" pitchFamily="2" charset="-122"/>
              </a:rPr>
              <a:t>包含寓言和传记等。</a:t>
            </a:r>
            <a:endParaRPr lang="zh-CN" altLang="en-US" sz="2000" b="1" dirty="0">
              <a:solidFill>
                <a:srgbClr val="002060"/>
              </a:solidFill>
              <a:latin typeface="宋体" panose="02010600030101010101" pitchFamily="2" charset="-122"/>
              <a:ea typeface="宋体" panose="02010600030101010101" pitchFamily="2" charset="-122"/>
            </a:endParaRPr>
          </a:p>
        </p:txBody>
      </p:sp>
      <p:sp>
        <p:nvSpPr>
          <p:cNvPr id="8" name="文本框 4"/>
          <p:cNvSpPr txBox="1"/>
          <p:nvPr/>
        </p:nvSpPr>
        <p:spPr>
          <a:xfrm>
            <a:off x="555757" y="4290679"/>
            <a:ext cx="6213178" cy="2554545"/>
          </a:xfrm>
          <a:prstGeom prst="rect">
            <a:avLst/>
          </a:prstGeom>
          <a:solidFill>
            <a:schemeClr val="accent3">
              <a:lumMod val="20000"/>
              <a:lumOff val="80000"/>
            </a:schemeClr>
          </a:solidFill>
          <a:ln w="28575" cmpd="sng">
            <a:solidFill>
              <a:srgbClr val="FF0000"/>
            </a:solidFill>
            <a:prstDash val="solid"/>
          </a:ln>
        </p:spPr>
        <p:txBody>
          <a:bodyPr wrap="square" anchor="t">
            <a:spAutoFit/>
          </a:bodyPr>
          <a:lstStyle/>
          <a:p>
            <a:r>
              <a:rPr lang="zh-CN" altLang="en-US" sz="2000" b="1" dirty="0" smtClean="0">
                <a:solidFill>
                  <a:srgbClr val="002060"/>
                </a:solidFill>
                <a:latin typeface="宋体" panose="02010600030101010101" pitchFamily="2" charset="-122"/>
                <a:ea typeface="宋体" panose="02010600030101010101" pitchFamily="2" charset="-122"/>
              </a:rPr>
              <a:t>《魔术师的故事》《船舶遇难的水手的故事》</a:t>
            </a:r>
            <a:endParaRPr lang="zh-CN" altLang="en-US" sz="2000" b="1" dirty="0">
              <a:solidFill>
                <a:srgbClr val="002060"/>
              </a:solidFill>
              <a:latin typeface="宋体" panose="02010600030101010101" pitchFamily="2" charset="-122"/>
              <a:ea typeface="宋体" panose="02010600030101010101" pitchFamily="2" charset="-122"/>
            </a:endParaRPr>
          </a:p>
          <a:p>
            <a:r>
              <a:rPr lang="zh-CN" altLang="en-US" sz="2000" b="1" dirty="0">
                <a:solidFill>
                  <a:srgbClr val="002060"/>
                </a:solidFill>
                <a:latin typeface="宋体" panose="02010600030101010101" pitchFamily="2" charset="-122"/>
                <a:ea typeface="宋体" panose="02010600030101010101" pitchFamily="2" charset="-122"/>
              </a:rPr>
              <a:t>《一个能说善辩的农民的故事》</a:t>
            </a:r>
            <a:endParaRPr lang="zh-CN" altLang="en-US" sz="2000" b="1" dirty="0">
              <a:solidFill>
                <a:srgbClr val="002060"/>
              </a:solidFill>
              <a:latin typeface="宋体" panose="02010600030101010101" pitchFamily="2" charset="-122"/>
              <a:ea typeface="宋体" panose="02010600030101010101" pitchFamily="2" charset="-122"/>
            </a:endParaRPr>
          </a:p>
          <a:p>
            <a:r>
              <a:rPr lang="zh-CN" altLang="en-US" sz="2000" b="1" dirty="0" smtClean="0">
                <a:solidFill>
                  <a:srgbClr val="002060"/>
                </a:solidFill>
                <a:latin typeface="宋体" panose="02010600030101010101" pitchFamily="2" charset="-122"/>
                <a:ea typeface="宋体" panose="02010600030101010101" pitchFamily="2" charset="-122"/>
              </a:rPr>
              <a:t>《辛努亥故事》       </a:t>
            </a:r>
            <a:r>
              <a:rPr lang="zh-CN" altLang="en-US" sz="2000" b="1" dirty="0" smtClean="0">
                <a:solidFill>
                  <a:srgbClr val="002060"/>
                </a:solidFill>
                <a:latin typeface="宋体" panose="02010600030101010101" pitchFamily="2" charset="-122"/>
                <a:ea typeface="宋体" panose="02010600030101010101" pitchFamily="2" charset="-122"/>
                <a:sym typeface="微软雅黑" panose="020B0503020204020204" pitchFamily="34" charset="-122"/>
              </a:rPr>
              <a:t>《人类的毁灭》</a:t>
            </a:r>
            <a:endParaRPr lang="zh-CN" altLang="en-US" sz="2000" b="1" dirty="0">
              <a:solidFill>
                <a:srgbClr val="002060"/>
              </a:solidFill>
              <a:latin typeface="宋体" panose="02010600030101010101" pitchFamily="2" charset="-122"/>
              <a:ea typeface="宋体" panose="02010600030101010101" pitchFamily="2" charset="-122"/>
              <a:sym typeface="微软雅黑" panose="020B0503020204020204" pitchFamily="34" charset="-122"/>
            </a:endParaRPr>
          </a:p>
          <a:p>
            <a:r>
              <a:rPr lang="zh-CN" altLang="en-US" sz="2000" b="1" dirty="0" smtClean="0">
                <a:solidFill>
                  <a:srgbClr val="002060"/>
                </a:solidFill>
                <a:latin typeface="宋体" panose="02010600030101010101" pitchFamily="2" charset="-122"/>
                <a:ea typeface="宋体" panose="02010600030101010101" pitchFamily="2" charset="-122"/>
                <a:sym typeface="微软雅黑" panose="020B0503020204020204" pitchFamily="34" charset="-122"/>
              </a:rPr>
              <a:t>《夺取约帕城的故事》</a:t>
            </a:r>
            <a:r>
              <a:rPr lang="en-US" altLang="zh-CN" sz="2000" b="1" dirty="0">
                <a:solidFill>
                  <a:srgbClr val="002060"/>
                </a:solidFill>
                <a:latin typeface="宋体" panose="02010600030101010101" pitchFamily="2" charset="-122"/>
                <a:ea typeface="宋体" panose="02010600030101010101" pitchFamily="2" charset="-122"/>
                <a:sym typeface="微软雅黑" panose="020B0503020204020204" pitchFamily="34" charset="-122"/>
              </a:rPr>
              <a:t> </a:t>
            </a:r>
            <a:r>
              <a:rPr lang="en-US" altLang="zh-CN" sz="2000" b="1" dirty="0" smtClean="0">
                <a:solidFill>
                  <a:srgbClr val="002060"/>
                </a:solidFill>
                <a:latin typeface="宋体" panose="02010600030101010101" pitchFamily="2" charset="-122"/>
                <a:ea typeface="宋体" panose="02010600030101010101" pitchFamily="2" charset="-122"/>
                <a:sym typeface="微软雅黑" panose="020B0503020204020204" pitchFamily="34" charset="-122"/>
              </a:rPr>
              <a:t> </a:t>
            </a:r>
            <a:r>
              <a:rPr lang="zh-CN" altLang="en-US" sz="2000" b="1" dirty="0" smtClean="0">
                <a:solidFill>
                  <a:srgbClr val="002060"/>
                </a:solidFill>
                <a:latin typeface="宋体" panose="02010600030101010101" pitchFamily="2" charset="-122"/>
                <a:ea typeface="宋体" panose="02010600030101010101" pitchFamily="2" charset="-122"/>
              </a:rPr>
              <a:t>《梅腾墓铭文传记》</a:t>
            </a:r>
            <a:endParaRPr lang="zh-CN" altLang="en-US" sz="2000" b="1" dirty="0">
              <a:solidFill>
                <a:srgbClr val="002060"/>
              </a:solidFill>
              <a:latin typeface="宋体" panose="02010600030101010101" pitchFamily="2" charset="-122"/>
              <a:ea typeface="宋体" panose="02010600030101010101" pitchFamily="2" charset="-122"/>
            </a:endParaRPr>
          </a:p>
          <a:p>
            <a:r>
              <a:rPr lang="zh-CN" altLang="en-US" sz="2000" b="1" dirty="0">
                <a:solidFill>
                  <a:srgbClr val="002060"/>
                </a:solidFill>
                <a:latin typeface="宋体" panose="02010600030101010101" pitchFamily="2" charset="-122"/>
                <a:ea typeface="宋体" panose="02010600030101010101" pitchFamily="2" charset="-122"/>
              </a:rPr>
              <a:t>《乌尼传记》</a:t>
            </a:r>
            <a:endParaRPr lang="zh-CN" altLang="en-US" sz="2000" b="1" dirty="0">
              <a:solidFill>
                <a:srgbClr val="002060"/>
              </a:solidFill>
              <a:latin typeface="宋体" panose="02010600030101010101" pitchFamily="2" charset="-122"/>
              <a:ea typeface="宋体" panose="02010600030101010101" pitchFamily="2" charset="-122"/>
            </a:endParaRPr>
          </a:p>
          <a:p>
            <a:r>
              <a:rPr lang="zh-CN" altLang="en-US" sz="2000" b="1" dirty="0" smtClean="0">
                <a:solidFill>
                  <a:srgbClr val="002060"/>
                </a:solidFill>
                <a:latin typeface="宋体" panose="02010600030101010101" pitchFamily="2" charset="-122"/>
                <a:ea typeface="宋体" panose="02010600030101010101" pitchFamily="2" charset="-122"/>
              </a:rPr>
              <a:t>《哈尔胡夫传记》   《埃巴那之子阿赫摩斯传记》</a:t>
            </a:r>
            <a:endParaRPr lang="zh-CN" altLang="en-US" sz="2000" b="1" dirty="0">
              <a:solidFill>
                <a:srgbClr val="002060"/>
              </a:solidFill>
              <a:latin typeface="宋体" panose="02010600030101010101" pitchFamily="2" charset="-122"/>
              <a:ea typeface="宋体" panose="02010600030101010101" pitchFamily="2" charset="-122"/>
            </a:endParaRPr>
          </a:p>
          <a:p>
            <a:r>
              <a:rPr lang="zh-CN" altLang="en-US" sz="2000" b="1" dirty="0">
                <a:solidFill>
                  <a:srgbClr val="002060"/>
                </a:solidFill>
                <a:latin typeface="宋体" panose="02010600030101010101" pitchFamily="2" charset="-122"/>
                <a:ea typeface="宋体" panose="02010600030101010101" pitchFamily="2" charset="-122"/>
              </a:rPr>
              <a:t>《阿赫摩斯.潘</a:t>
            </a:r>
            <a:r>
              <a:rPr lang="zh-CN" altLang="en-US" sz="2000" b="1" dirty="0">
                <a:solidFill>
                  <a:srgbClr val="002060"/>
                </a:solidFill>
                <a:latin typeface="宋体" panose="02010600030101010101" pitchFamily="2" charset="-122"/>
                <a:ea typeface="宋体" panose="02010600030101010101" pitchFamily="2" charset="-122"/>
                <a:sym typeface="微软雅黑" panose="020B0503020204020204" pitchFamily="34" charset="-122"/>
              </a:rPr>
              <a:t>.尼克伯特</a:t>
            </a:r>
            <a:r>
              <a:rPr lang="zh-CN" altLang="en-US" sz="2000" b="1" dirty="0">
                <a:solidFill>
                  <a:srgbClr val="002060"/>
                </a:solidFill>
                <a:latin typeface="宋体" panose="02010600030101010101" pitchFamily="2" charset="-122"/>
                <a:ea typeface="宋体" panose="02010600030101010101" pitchFamily="2" charset="-122"/>
              </a:rPr>
              <a:t>传记》</a:t>
            </a:r>
            <a:endParaRPr lang="zh-CN" altLang="en-US" sz="2000" b="1" dirty="0">
              <a:solidFill>
                <a:srgbClr val="002060"/>
              </a:solidFill>
              <a:latin typeface="宋体" panose="02010600030101010101" pitchFamily="2" charset="-122"/>
              <a:ea typeface="宋体" panose="02010600030101010101" pitchFamily="2" charset="-122"/>
            </a:endParaRPr>
          </a:p>
          <a:p>
            <a:r>
              <a:rPr lang="zh-CN" altLang="en-US" sz="2000" b="1" dirty="0" smtClean="0">
                <a:solidFill>
                  <a:srgbClr val="002060"/>
                </a:solidFill>
                <a:latin typeface="宋体" panose="02010600030101010101" pitchFamily="2" charset="-122"/>
                <a:ea typeface="宋体" panose="02010600030101010101" pitchFamily="2" charset="-122"/>
              </a:rPr>
              <a:t>《阿蒙尼姆海布传记》  《维西尔莱克米尔传记》</a:t>
            </a:r>
            <a:endParaRPr lang="zh-CN" altLang="en-US" sz="2000" b="1" dirty="0">
              <a:solidFill>
                <a:srgbClr val="002060"/>
              </a:solidFill>
              <a:latin typeface="宋体" panose="02010600030101010101" pitchFamily="2" charset="-122"/>
              <a:ea typeface="宋体" panose="02010600030101010101" pitchFamily="2" charset="-122"/>
            </a:endParaRPr>
          </a:p>
        </p:txBody>
      </p:sp>
      <p:pic>
        <p:nvPicPr>
          <p:cNvPr id="9" name="图片 2"/>
          <p:cNvPicPr>
            <a:picLocks noChangeAspect="1"/>
          </p:cNvPicPr>
          <p:nvPr/>
        </p:nvPicPr>
        <p:blipFill>
          <a:blip r:embed="rId2"/>
          <a:stretch>
            <a:fillRect/>
          </a:stretch>
        </p:blipFill>
        <p:spPr>
          <a:xfrm>
            <a:off x="6902202" y="995361"/>
            <a:ext cx="4937497" cy="2864119"/>
          </a:xfrm>
          <a:prstGeom prst="rect">
            <a:avLst/>
          </a:prstGeom>
          <a:noFill/>
          <a:ln w="9525">
            <a:noFill/>
          </a:ln>
        </p:spPr>
      </p:pic>
      <p:sp>
        <p:nvSpPr>
          <p:cNvPr id="10" name="文本框 1"/>
          <p:cNvSpPr txBox="1"/>
          <p:nvPr/>
        </p:nvSpPr>
        <p:spPr>
          <a:xfrm>
            <a:off x="7186550" y="4090624"/>
            <a:ext cx="4368800" cy="2246769"/>
          </a:xfrm>
          <a:prstGeom prst="rect">
            <a:avLst/>
          </a:prstGeom>
          <a:noFill/>
          <a:ln w="28575" cmpd="sng">
            <a:solidFill>
              <a:srgbClr val="FF0000"/>
            </a:solidFill>
            <a:prstDash val="solid"/>
          </a:ln>
        </p:spPr>
        <p:txBody>
          <a:bodyPr wrap="square" anchor="t">
            <a:spAutoFit/>
          </a:bodyPr>
          <a:lstStyle/>
          <a:p>
            <a:pPr eaLnBrk="0" hangingPunct="0"/>
            <a:r>
              <a:rPr lang="zh-CN" altLang="en-US" sz="2000" b="1" dirty="0">
                <a:solidFill>
                  <a:srgbClr val="002060"/>
                </a:solidFill>
                <a:latin typeface="宋体" panose="02010600030101010101" pitchFamily="2" charset="-122"/>
                <a:ea typeface="宋体" panose="02010600030101010101" pitchFamily="2" charset="-122"/>
              </a:rPr>
              <a:t>奥西里斯：冥王和农业之神</a:t>
            </a:r>
            <a:endParaRPr lang="zh-CN" altLang="en-US" sz="2000" b="1" dirty="0">
              <a:solidFill>
                <a:srgbClr val="002060"/>
              </a:solidFill>
              <a:latin typeface="宋体" panose="02010600030101010101" pitchFamily="2" charset="-122"/>
              <a:ea typeface="宋体" panose="02010600030101010101" pitchFamily="2" charset="-122"/>
            </a:endParaRPr>
          </a:p>
          <a:p>
            <a:pPr eaLnBrk="0" hangingPunct="0"/>
            <a:r>
              <a:rPr lang="zh-CN" altLang="en-US" sz="2000" b="1" dirty="0">
                <a:solidFill>
                  <a:srgbClr val="002060"/>
                </a:solidFill>
                <a:latin typeface="宋体" panose="02010600030101010101" pitchFamily="2" charset="-122"/>
                <a:ea typeface="宋体" panose="02010600030101010101" pitchFamily="2" charset="-122"/>
              </a:rPr>
              <a:t>伊西斯：生命、魔法、婚姻和</a:t>
            </a:r>
            <a:endParaRPr lang="zh-CN" altLang="en-US" sz="2000" b="1" dirty="0">
              <a:solidFill>
                <a:srgbClr val="002060"/>
              </a:solidFill>
              <a:latin typeface="宋体" panose="02010600030101010101" pitchFamily="2" charset="-122"/>
              <a:ea typeface="宋体" panose="02010600030101010101" pitchFamily="2" charset="-122"/>
            </a:endParaRPr>
          </a:p>
          <a:p>
            <a:pPr eaLnBrk="0" hangingPunct="0"/>
            <a:r>
              <a:rPr lang="zh-CN" altLang="en-US" sz="2000" b="1" dirty="0">
                <a:solidFill>
                  <a:srgbClr val="002060"/>
                </a:solidFill>
                <a:latin typeface="宋体" panose="02010600030101010101" pitchFamily="2" charset="-122"/>
                <a:ea typeface="宋体" panose="02010600030101010101" pitchFamily="2" charset="-122"/>
              </a:rPr>
              <a:t>        生育女神</a:t>
            </a:r>
            <a:endParaRPr lang="zh-CN" altLang="en-US" sz="2000" b="1" dirty="0">
              <a:solidFill>
                <a:srgbClr val="002060"/>
              </a:solidFill>
              <a:latin typeface="宋体" panose="02010600030101010101" pitchFamily="2" charset="-122"/>
              <a:ea typeface="宋体" panose="02010600030101010101" pitchFamily="2" charset="-122"/>
            </a:endParaRPr>
          </a:p>
          <a:p>
            <a:pPr eaLnBrk="0" hangingPunct="0"/>
            <a:r>
              <a:rPr lang="zh-CN" altLang="en-US" sz="2000" b="1" dirty="0">
                <a:solidFill>
                  <a:srgbClr val="002060"/>
                </a:solidFill>
                <a:latin typeface="宋体" panose="02010600030101010101" pitchFamily="2" charset="-122"/>
                <a:ea typeface="宋体" panose="02010600030101010101" pitchFamily="2" charset="-122"/>
              </a:rPr>
              <a:t>荷鲁斯：复仇之神，法老的守  </a:t>
            </a:r>
            <a:endParaRPr lang="zh-CN" altLang="en-US" sz="2000" b="1" dirty="0">
              <a:solidFill>
                <a:srgbClr val="002060"/>
              </a:solidFill>
              <a:latin typeface="宋体" panose="02010600030101010101" pitchFamily="2" charset="-122"/>
              <a:ea typeface="宋体" panose="02010600030101010101" pitchFamily="2" charset="-122"/>
            </a:endParaRPr>
          </a:p>
          <a:p>
            <a:pPr eaLnBrk="0" hangingPunct="0"/>
            <a:r>
              <a:rPr lang="zh-CN" altLang="en-US" sz="2000" b="1" dirty="0">
                <a:solidFill>
                  <a:srgbClr val="002060"/>
                </a:solidFill>
                <a:latin typeface="宋体" panose="02010600030101010101" pitchFamily="2" charset="-122"/>
                <a:ea typeface="宋体" panose="02010600030101010101" pitchFamily="2" charset="-122"/>
              </a:rPr>
              <a:t>        护者，外形为鹰。</a:t>
            </a:r>
            <a:endParaRPr lang="zh-CN" altLang="en-US" sz="2000" b="1" dirty="0">
              <a:solidFill>
                <a:srgbClr val="002060"/>
              </a:solidFill>
              <a:latin typeface="宋体" panose="02010600030101010101" pitchFamily="2" charset="-122"/>
              <a:ea typeface="宋体" panose="02010600030101010101" pitchFamily="2" charset="-122"/>
            </a:endParaRPr>
          </a:p>
          <a:p>
            <a:pPr eaLnBrk="0" hangingPunct="0"/>
            <a:r>
              <a:rPr lang="zh-CN" altLang="en-US" sz="2000" b="1" dirty="0">
                <a:solidFill>
                  <a:srgbClr val="002060"/>
                </a:solidFill>
                <a:latin typeface="宋体" panose="02010600030101010101" pitchFamily="2" charset="-122"/>
                <a:ea typeface="宋体" panose="02010600030101010101" pitchFamily="2" charset="-122"/>
              </a:rPr>
              <a:t>赛特：战争、沙漠、风暴之神</a:t>
            </a:r>
            <a:endParaRPr lang="zh-CN" altLang="en-US" sz="2000" b="1" dirty="0">
              <a:solidFill>
                <a:srgbClr val="002060"/>
              </a:solidFill>
              <a:latin typeface="宋体" panose="02010600030101010101" pitchFamily="2" charset="-122"/>
              <a:ea typeface="宋体" panose="02010600030101010101" pitchFamily="2" charset="-122"/>
            </a:endParaRPr>
          </a:p>
          <a:p>
            <a:pPr eaLnBrk="0" hangingPunct="0"/>
            <a:r>
              <a:rPr lang="zh-CN" altLang="en-US" sz="2000" b="1" dirty="0">
                <a:solidFill>
                  <a:srgbClr val="002060"/>
                </a:solidFill>
                <a:latin typeface="宋体" panose="02010600030101010101" pitchFamily="2" charset="-122"/>
                <a:ea typeface="宋体" panose="02010600030101010101" pitchFamily="2" charset="-122"/>
              </a:rPr>
              <a:t>阿努比斯：死神</a:t>
            </a:r>
            <a:endParaRPr lang="zh-CN" altLang="en-US" sz="2000" b="1" dirty="0">
              <a:solidFill>
                <a:srgbClr val="002060"/>
              </a:solidFill>
              <a:latin typeface="宋体" panose="02010600030101010101" pitchFamily="2" charset="-122"/>
              <a:ea typeface="宋体" panose="02010600030101010101" pitchFamily="2"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1000" fill="hold"/>
                                        <p:tgtEl>
                                          <p:spTgt spid="9"/>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8" presetClass="entr" presetSubtype="16"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diamond(in)">
                                      <p:cBhvr>
                                        <p:cTn id="19" dur="20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8" presetClass="entr" presetSubtype="16"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diamond(in)">
                                      <p:cBhvr>
                                        <p:cTn id="24"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8" grpId="0" bldLvl="0" animBg="1"/>
      <p:bldP spid="8" grpId="1" animBg="1"/>
      <p:bldP spid="10" grpId="0" bldLvl="0" animBg="1"/>
      <p:bldP spid="10"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接连接符 2"/>
          <p:cNvCxnSpPr/>
          <p:nvPr/>
        </p:nvCxnSpPr>
        <p:spPr>
          <a:xfrm flipV="1">
            <a:off x="34290" y="756920"/>
            <a:ext cx="12160885" cy="31750"/>
          </a:xfrm>
          <a:prstGeom prst="line">
            <a:avLst/>
          </a:prstGeom>
          <a:ln w="28575" cmpd="sng">
            <a:solidFill>
              <a:srgbClr val="002060"/>
            </a:solidFill>
            <a:prstDash val="solid"/>
          </a:ln>
        </p:spPr>
        <p:style>
          <a:lnRef idx="1">
            <a:schemeClr val="dk1"/>
          </a:lnRef>
          <a:fillRef idx="0">
            <a:schemeClr val="dk1"/>
          </a:fillRef>
          <a:effectRef idx="0">
            <a:schemeClr val="dk1"/>
          </a:effectRef>
          <a:fontRef idx="minor">
            <a:schemeClr val="tx1"/>
          </a:fontRef>
        </p:style>
      </p:cxnSp>
      <p:sp>
        <p:nvSpPr>
          <p:cNvPr id="4" name="矩形 3"/>
          <p:cNvSpPr/>
          <p:nvPr/>
        </p:nvSpPr>
        <p:spPr>
          <a:xfrm>
            <a:off x="128270" y="1454150"/>
            <a:ext cx="6133465" cy="1476375"/>
          </a:xfrm>
          <a:prstGeom prst="rect">
            <a:avLst/>
          </a:prstGeom>
        </p:spPr>
        <p:txBody>
          <a:bodyPr wrap="square">
            <a:spAutoFit/>
          </a:bodyPr>
          <a:lstStyle/>
          <a:p>
            <a:pPr fontAlgn="auto">
              <a:lnSpc>
                <a:spcPct val="150000"/>
              </a:lnSpc>
            </a:pPr>
            <a:r>
              <a:rPr lang="zh-CN" altLang="en-US" sz="2000" b="1" dirty="0">
                <a:solidFill>
                  <a:srgbClr val="002060"/>
                </a:solidFill>
                <a:latin typeface="宋体" panose="02010600030101010101" pitchFamily="2" charset="-122"/>
                <a:ea typeface="宋体" panose="02010600030101010101" pitchFamily="2" charset="-122"/>
                <a:cs typeface="宋体" panose="02010600030101010101" pitchFamily="2" charset="-122"/>
              </a:rPr>
              <a:t>古代埃及的建筑艺术受到宗教较大影响。埃及人把大量精力和财富用在理葬死者上，给死者修建豪华的陵墓，准备丰厚的随葬品</a:t>
            </a:r>
            <a:r>
              <a:rPr lang="zh-CN" altLang="en-US" sz="2000" b="1" dirty="0" smtClean="0">
                <a:solidFill>
                  <a:srgbClr val="002060"/>
                </a:solidFill>
                <a:latin typeface="宋体" panose="02010600030101010101" pitchFamily="2" charset="-122"/>
                <a:ea typeface="宋体" panose="02010600030101010101" pitchFamily="2" charset="-122"/>
                <a:cs typeface="宋体" panose="02010600030101010101" pitchFamily="2" charset="-122"/>
              </a:rPr>
              <a:t>。如</a:t>
            </a:r>
            <a:r>
              <a:rPr lang="zh-CN" altLang="en-US" sz="2000" b="1" dirty="0" smtClean="0">
                <a:solidFill>
                  <a:srgbClr val="FF0000"/>
                </a:solidFill>
                <a:latin typeface="宋体" panose="02010600030101010101" pitchFamily="2" charset="-122"/>
                <a:ea typeface="宋体" panose="02010600030101010101" pitchFamily="2" charset="-122"/>
                <a:cs typeface="宋体" panose="02010600030101010101" pitchFamily="2" charset="-122"/>
              </a:rPr>
              <a:t>金字塔、神庙等。</a:t>
            </a:r>
            <a:endParaRPr lang="zh-CN" altLang="en-US" sz="2000" b="1" dirty="0" smtClean="0">
              <a:solidFill>
                <a:srgbClr val="FF0000"/>
              </a:solidFill>
              <a:latin typeface="宋体" panose="02010600030101010101" pitchFamily="2" charset="-122"/>
              <a:ea typeface="宋体" panose="02010600030101010101" pitchFamily="2" charset="-122"/>
              <a:cs typeface="宋体" panose="02010600030101010101" pitchFamily="2" charset="-122"/>
            </a:endParaRPr>
          </a:p>
        </p:txBody>
      </p:sp>
      <p:sp>
        <p:nvSpPr>
          <p:cNvPr id="8" name="文本框 2"/>
          <p:cNvSpPr txBox="1"/>
          <p:nvPr/>
        </p:nvSpPr>
        <p:spPr>
          <a:xfrm>
            <a:off x="95885" y="799465"/>
            <a:ext cx="2145030" cy="607695"/>
          </a:xfrm>
          <a:prstGeom prst="rect">
            <a:avLst/>
          </a:prstGeom>
          <a:noFill/>
          <a:ln>
            <a:noFill/>
          </a:ln>
        </p:spPr>
        <p:txBody>
          <a:bodyPr wrap="square" rtlCol="0" anchor="t">
            <a:spAutoFit/>
          </a:bodyPr>
          <a:lstStyle/>
          <a:p>
            <a:pPr algn="l">
              <a:lnSpc>
                <a:spcPct val="120000"/>
              </a:lnSpc>
              <a:spcAft>
                <a:spcPts val="0"/>
              </a:spcAft>
              <a:tabLst>
                <a:tab pos="1029335" algn="l"/>
                <a:tab pos="1850390" algn="l"/>
                <a:tab pos="2538095" algn="l"/>
                <a:tab pos="3221990" algn="l"/>
              </a:tabLst>
            </a:pPr>
            <a:r>
              <a:rPr lang="en-US" altLang="zh-CN" sz="2800" b="1" dirty="0" smtClean="0">
                <a:solidFill>
                  <a:srgbClr val="FF0000"/>
                </a:solidFill>
                <a:uFillTx/>
                <a:latin typeface="方正姚体" pitchFamily="2" charset="-122"/>
                <a:ea typeface="方正姚体" pitchFamily="2" charset="-122"/>
                <a:cs typeface="黑体" panose="02010609060101010101" pitchFamily="2" charset="-122"/>
                <a:sym typeface="+mn-ea"/>
              </a:rPr>
              <a:t>3.</a:t>
            </a:r>
            <a:r>
              <a:rPr lang="zh-CN" altLang="en-US" sz="2800" b="1" dirty="0" smtClean="0">
                <a:solidFill>
                  <a:srgbClr val="FF0000"/>
                </a:solidFill>
                <a:uFillTx/>
                <a:latin typeface="方正姚体" pitchFamily="2" charset="-122"/>
                <a:ea typeface="方正姚体" pitchFamily="2" charset="-122"/>
                <a:cs typeface="黑体" panose="02010609060101010101" pitchFamily="2" charset="-122"/>
                <a:sym typeface="+mn-ea"/>
              </a:rPr>
              <a:t>建筑艺术</a:t>
            </a:r>
            <a:endParaRPr lang="zh-CN" altLang="en-US" sz="2800" b="1" dirty="0" smtClean="0">
              <a:solidFill>
                <a:srgbClr val="FF0000"/>
              </a:solidFill>
              <a:uFillTx/>
              <a:latin typeface="方正姚体" pitchFamily="2" charset="-122"/>
              <a:ea typeface="方正姚体" pitchFamily="2" charset="-122"/>
              <a:cs typeface="黑体" panose="02010609060101010101" pitchFamily="2" charset="-122"/>
              <a:sym typeface="+mn-ea"/>
            </a:endParaRPr>
          </a:p>
        </p:txBody>
      </p:sp>
      <p:sp>
        <p:nvSpPr>
          <p:cNvPr id="9" name="文本框 5"/>
          <p:cNvSpPr txBox="1"/>
          <p:nvPr/>
        </p:nvSpPr>
        <p:spPr>
          <a:xfrm>
            <a:off x="128270" y="125095"/>
            <a:ext cx="4370070" cy="583565"/>
          </a:xfrm>
          <a:prstGeom prst="rect">
            <a:avLst/>
          </a:prstGeom>
          <a:noFill/>
        </p:spPr>
        <p:txBody>
          <a:bodyPr wrap="square" rtlCol="0">
            <a:spAutoFit/>
          </a:bodyPr>
          <a:lstStyle/>
          <a:p>
            <a:r>
              <a:rPr lang="zh-CN" altLang="en-US" sz="3200" b="1" kern="100" spc="-40" dirty="0" smtClean="0">
                <a:solidFill>
                  <a:srgbClr val="FF0000"/>
                </a:solidFill>
                <a:latin typeface="方正姚体" pitchFamily="2" charset="-122"/>
                <a:ea typeface="方正姚体" pitchFamily="2" charset="-122"/>
              </a:rPr>
              <a:t>二、古代埃及文化</a:t>
            </a:r>
            <a:endParaRPr lang="zh-CN" altLang="en-US" sz="3200" b="1" kern="100" spc="-40" dirty="0">
              <a:solidFill>
                <a:srgbClr val="FF0000"/>
              </a:solidFill>
              <a:latin typeface="方正姚体" pitchFamily="2" charset="-122"/>
              <a:ea typeface="方正姚体" pitchFamily="2" charset="-122"/>
            </a:endParaRPr>
          </a:p>
        </p:txBody>
      </p:sp>
      <p:sp>
        <p:nvSpPr>
          <p:cNvPr id="14" name="矩形 13"/>
          <p:cNvSpPr/>
          <p:nvPr/>
        </p:nvSpPr>
        <p:spPr>
          <a:xfrm>
            <a:off x="128270" y="3734035"/>
            <a:ext cx="11735204" cy="2861310"/>
          </a:xfrm>
          <a:prstGeom prst="rect">
            <a:avLst/>
          </a:prstGeom>
        </p:spPr>
        <p:txBody>
          <a:bodyPr wrap="square">
            <a:spAutoFit/>
          </a:bodyPr>
          <a:lstStyle/>
          <a:p>
            <a:pPr marL="0" marR="0" lvl="0" indent="0" algn="just" defTabSz="914400" rtl="0" eaLnBrk="0" fontAlgn="base" hangingPunct="0">
              <a:lnSpc>
                <a:spcPct val="150000"/>
              </a:lnSpc>
              <a:spcBef>
                <a:spcPct val="0"/>
              </a:spcBef>
              <a:spcAft>
                <a:spcPts val="0"/>
              </a:spcAft>
              <a:buClrTx/>
              <a:buSzTx/>
              <a:buFontTx/>
              <a:buNone/>
              <a:defRPr/>
            </a:pPr>
            <a:r>
              <a:rPr kumimoji="0" lang="zh-CN" altLang="zh-CN" sz="2000" b="1" i="0" u="none" strike="noStrike" kern="100" cap="none" spc="0" normalizeH="0" baseline="0" noProof="0" dirty="0" smtClean="0">
                <a:ln>
                  <a:noFill/>
                </a:ln>
                <a:solidFill>
                  <a:srgbClr val="FF0000"/>
                </a:solidFill>
                <a:effectLst/>
                <a:uLnTx/>
                <a:uFillTx/>
                <a:latin typeface="宋体" panose="02010600030101010101" pitchFamily="2" charset="-122"/>
                <a:ea typeface="宋体" panose="02010600030101010101" pitchFamily="2" charset="-122"/>
                <a:cs typeface="Times New Roman" panose="02020603050405020304" charset="0"/>
              </a:rPr>
              <a:t>①</a:t>
            </a:r>
            <a:r>
              <a:rPr kumimoji="0" lang="zh-CN" altLang="zh-CN" sz="2000" b="1" i="0" u="none" strike="noStrike" kern="100" cap="none" spc="0" normalizeH="0" baseline="0" noProof="0" dirty="0">
                <a:ln>
                  <a:noFill/>
                </a:ln>
                <a:solidFill>
                  <a:srgbClr val="FF0000"/>
                </a:solidFill>
                <a:effectLst/>
                <a:uLnTx/>
                <a:uFillTx/>
                <a:latin typeface="宋体" panose="02010600030101010101" pitchFamily="2" charset="-122"/>
                <a:ea typeface="宋体" panose="02010600030101010101" pitchFamily="2" charset="-122"/>
                <a:cs typeface="Times New Roman" panose="02020603050405020304" charset="0"/>
              </a:rPr>
              <a:t>建造条件：</a:t>
            </a:r>
            <a:r>
              <a:rPr kumimoji="0" lang="zh-CN" altLang="zh-CN" sz="2000" b="1" i="0" u="none" strike="noStrike" kern="100" cap="none" spc="0" normalizeH="0" baseline="0" noProof="0" dirty="0">
                <a:ln>
                  <a:noFill/>
                </a:ln>
                <a:solidFill>
                  <a:srgbClr val="002060"/>
                </a:solidFill>
                <a:effectLst/>
                <a:uLnTx/>
                <a:uFillTx/>
                <a:latin typeface="宋体" panose="02010600030101010101" pitchFamily="2" charset="-122"/>
                <a:ea typeface="宋体" panose="02010600030101010101" pitchFamily="2" charset="-122"/>
                <a:cs typeface="Times New Roman" panose="02020603050405020304" charset="0"/>
              </a:rPr>
              <a:t>古埃及的奴隶制经济迅速发展；法老对全国实行专制统治；古埃及文化的基础，几何、天文等技术的发展。</a:t>
            </a:r>
            <a:endParaRPr kumimoji="0" lang="zh-CN" altLang="zh-CN" sz="2000" b="1" i="0" u="none" strike="noStrike" kern="100" cap="none" spc="0" normalizeH="0" baseline="0" noProof="0" dirty="0">
              <a:ln>
                <a:noFill/>
              </a:ln>
              <a:solidFill>
                <a:srgbClr val="002060"/>
              </a:solidFill>
              <a:effectLst/>
              <a:uLnTx/>
              <a:uFillTx/>
              <a:latin typeface="宋体" panose="02010600030101010101" pitchFamily="2" charset="-122"/>
              <a:ea typeface="宋体" panose="02010600030101010101" pitchFamily="2" charset="-122"/>
              <a:cs typeface="Times New Roman" panose="02020603050405020304" charset="0"/>
            </a:endParaRPr>
          </a:p>
          <a:p>
            <a:pPr marL="0" marR="0" lvl="0" indent="0" algn="just" defTabSz="914400" rtl="0" eaLnBrk="0" fontAlgn="base" hangingPunct="0">
              <a:lnSpc>
                <a:spcPct val="150000"/>
              </a:lnSpc>
              <a:spcBef>
                <a:spcPct val="0"/>
              </a:spcBef>
              <a:spcAft>
                <a:spcPts val="0"/>
              </a:spcAft>
              <a:buClrTx/>
              <a:buSzTx/>
              <a:buFontTx/>
              <a:buNone/>
              <a:defRPr/>
            </a:pPr>
            <a:r>
              <a:rPr kumimoji="0" lang="zh-CN" altLang="zh-CN" sz="2000" b="1" i="0" u="none" strike="noStrike" kern="100" cap="none" spc="0" normalizeH="0" baseline="0" noProof="0" dirty="0">
                <a:ln>
                  <a:noFill/>
                </a:ln>
                <a:solidFill>
                  <a:srgbClr val="FF0000"/>
                </a:solidFill>
                <a:effectLst/>
                <a:uLnTx/>
                <a:uFillTx/>
                <a:latin typeface="宋体" panose="02010600030101010101" pitchFamily="2" charset="-122"/>
                <a:ea typeface="宋体" panose="02010600030101010101" pitchFamily="2" charset="-122"/>
                <a:cs typeface="Times New Roman" panose="02020603050405020304" charset="0"/>
              </a:rPr>
              <a:t>②建筑的特点：</a:t>
            </a:r>
            <a:endParaRPr kumimoji="0" lang="en-US" altLang="zh-CN" sz="2000" b="1" i="0" u="none" strike="noStrike" kern="100" cap="none" spc="0" normalizeH="0" baseline="0" noProof="0" dirty="0">
              <a:ln>
                <a:noFill/>
              </a:ln>
              <a:solidFill>
                <a:srgbClr val="FF0000"/>
              </a:solidFill>
              <a:effectLst/>
              <a:uLnTx/>
              <a:uFillTx/>
              <a:latin typeface="宋体" panose="02010600030101010101" pitchFamily="2" charset="-122"/>
              <a:ea typeface="宋体" panose="02010600030101010101" pitchFamily="2" charset="-122"/>
              <a:cs typeface="Times New Roman" panose="02020603050405020304" charset="0"/>
            </a:endParaRPr>
          </a:p>
          <a:p>
            <a:pPr marL="0" marR="0" lvl="0" indent="0" algn="just" defTabSz="914400" rtl="0" eaLnBrk="0" fontAlgn="base" hangingPunct="0">
              <a:lnSpc>
                <a:spcPct val="150000"/>
              </a:lnSpc>
              <a:spcBef>
                <a:spcPct val="0"/>
              </a:spcBef>
              <a:spcAft>
                <a:spcPts val="0"/>
              </a:spcAft>
              <a:buClrTx/>
              <a:buSzTx/>
              <a:buFontTx/>
              <a:buNone/>
              <a:defRPr/>
            </a:pPr>
            <a:r>
              <a:rPr kumimoji="0" lang="zh-CN" altLang="zh-CN" sz="2000" b="1" i="0" u="none" strike="noStrike" kern="100" cap="none" spc="0" normalizeH="0" baseline="0" noProof="0" dirty="0">
                <a:ln>
                  <a:noFill/>
                </a:ln>
                <a:solidFill>
                  <a:srgbClr val="002060"/>
                </a:solidFill>
                <a:effectLst/>
                <a:uLnTx/>
                <a:uFillTx/>
                <a:latin typeface="宋体" panose="02010600030101010101" pitchFamily="2" charset="-122"/>
                <a:ea typeface="宋体" panose="02010600030101010101" pitchFamily="2" charset="-122"/>
                <a:cs typeface="Times New Roman" panose="02020603050405020304" charset="0"/>
              </a:rPr>
              <a:t>外部</a:t>
            </a:r>
            <a:r>
              <a:rPr kumimoji="0" lang="en-US" altLang="zh-CN" sz="2000" b="1" i="0" u="none" strike="noStrike" kern="100" cap="none" spc="0" normalizeH="0" baseline="0" noProof="0" dirty="0">
                <a:ln>
                  <a:noFill/>
                </a:ln>
                <a:solidFill>
                  <a:srgbClr val="002060"/>
                </a:solidFill>
                <a:effectLst/>
                <a:uLnTx/>
                <a:uFillTx/>
                <a:latin typeface="宋体" panose="02010600030101010101" pitchFamily="2" charset="-122"/>
                <a:ea typeface="宋体" panose="02010600030101010101" pitchFamily="2" charset="-122"/>
                <a:cs typeface="Times New Roman" panose="02020603050405020304" charset="0"/>
              </a:rPr>
              <a:t>—</a:t>
            </a:r>
            <a:r>
              <a:rPr kumimoji="0" lang="zh-CN" altLang="zh-CN" sz="2000" b="1" i="0" u="none" strike="noStrike" kern="100" cap="none" spc="0" normalizeH="0" baseline="0" noProof="0" dirty="0">
                <a:ln>
                  <a:noFill/>
                </a:ln>
                <a:solidFill>
                  <a:srgbClr val="002060"/>
                </a:solidFill>
                <a:effectLst/>
                <a:uLnTx/>
                <a:uFillTx/>
                <a:latin typeface="宋体" panose="02010600030101010101" pitchFamily="2" charset="-122"/>
                <a:ea typeface="宋体" panose="02010600030101010101" pitchFamily="2" charset="-122"/>
                <a:cs typeface="Times New Roman" panose="02020603050405020304" charset="0"/>
              </a:rPr>
              <a:t>规模巨大，匀称壮观；内部</a:t>
            </a:r>
            <a:r>
              <a:rPr kumimoji="0" lang="en-US" altLang="zh-CN" sz="2000" b="1" i="0" u="none" strike="noStrike" kern="100" cap="none" spc="0" normalizeH="0" baseline="0" noProof="0" dirty="0">
                <a:ln>
                  <a:noFill/>
                </a:ln>
                <a:solidFill>
                  <a:srgbClr val="002060"/>
                </a:solidFill>
                <a:effectLst/>
                <a:uLnTx/>
                <a:uFillTx/>
                <a:latin typeface="宋体" panose="02010600030101010101" pitchFamily="2" charset="-122"/>
                <a:ea typeface="宋体" panose="02010600030101010101" pitchFamily="2" charset="-122"/>
                <a:cs typeface="Times New Roman" panose="02020603050405020304" charset="0"/>
              </a:rPr>
              <a:t>—</a:t>
            </a:r>
            <a:r>
              <a:rPr kumimoji="0" lang="zh-CN" altLang="zh-CN" sz="2000" b="1" i="0" u="none" strike="noStrike" kern="100" cap="none" spc="0" normalizeH="0" baseline="0" noProof="0" dirty="0">
                <a:ln>
                  <a:noFill/>
                </a:ln>
                <a:solidFill>
                  <a:srgbClr val="002060"/>
                </a:solidFill>
                <a:effectLst/>
                <a:uLnTx/>
                <a:uFillTx/>
                <a:latin typeface="宋体" panose="02010600030101010101" pitchFamily="2" charset="-122"/>
                <a:ea typeface="宋体" panose="02010600030101010101" pitchFamily="2" charset="-122"/>
                <a:cs typeface="Times New Roman" panose="02020603050405020304" charset="0"/>
              </a:rPr>
              <a:t>构造复杂，艺术精美；科技含量</a:t>
            </a:r>
            <a:r>
              <a:rPr kumimoji="0" lang="en-US" altLang="zh-CN" sz="2000" b="1" i="0" u="none" strike="noStrike" kern="100" cap="none" spc="0" normalizeH="0" baseline="0" noProof="0" dirty="0">
                <a:ln>
                  <a:noFill/>
                </a:ln>
                <a:solidFill>
                  <a:srgbClr val="002060"/>
                </a:solidFill>
                <a:effectLst/>
                <a:uLnTx/>
                <a:uFillTx/>
                <a:latin typeface="宋体" panose="02010600030101010101" pitchFamily="2" charset="-122"/>
                <a:ea typeface="宋体" panose="02010600030101010101" pitchFamily="2" charset="-122"/>
                <a:cs typeface="Times New Roman" panose="02020603050405020304" charset="0"/>
              </a:rPr>
              <a:t>—</a:t>
            </a:r>
            <a:r>
              <a:rPr kumimoji="0" lang="zh-CN" altLang="zh-CN" sz="2000" b="1" i="0" u="none" strike="noStrike" kern="100" cap="none" spc="0" normalizeH="0" baseline="0" noProof="0" dirty="0">
                <a:ln>
                  <a:noFill/>
                </a:ln>
                <a:solidFill>
                  <a:srgbClr val="002060"/>
                </a:solidFill>
                <a:effectLst/>
                <a:uLnTx/>
                <a:uFillTx/>
                <a:latin typeface="宋体" panose="02010600030101010101" pitchFamily="2" charset="-122"/>
                <a:ea typeface="宋体" panose="02010600030101010101" pitchFamily="2" charset="-122"/>
                <a:cs typeface="Times New Roman" panose="02020603050405020304" charset="0"/>
              </a:rPr>
              <a:t>精确度高，结构精密。</a:t>
            </a:r>
            <a:endParaRPr kumimoji="0" lang="zh-CN" altLang="zh-CN" sz="2000" b="1" i="0" u="none" strike="noStrike" kern="100" cap="none" spc="0" normalizeH="0" baseline="0" noProof="0" dirty="0">
              <a:ln>
                <a:noFill/>
              </a:ln>
              <a:solidFill>
                <a:srgbClr val="002060"/>
              </a:solidFill>
              <a:effectLst/>
              <a:uLnTx/>
              <a:uFillTx/>
              <a:latin typeface="宋体" panose="02010600030101010101" pitchFamily="2" charset="-122"/>
              <a:ea typeface="宋体" panose="02010600030101010101" pitchFamily="2" charset="-122"/>
              <a:cs typeface="Times New Roman" panose="02020603050405020304" charset="0"/>
            </a:endParaRPr>
          </a:p>
          <a:p>
            <a:pPr marL="0" marR="0" lvl="0" indent="0" algn="just" defTabSz="914400" rtl="0" eaLnBrk="0" fontAlgn="base" hangingPunct="0">
              <a:lnSpc>
                <a:spcPct val="150000"/>
              </a:lnSpc>
              <a:spcBef>
                <a:spcPct val="0"/>
              </a:spcBef>
              <a:spcAft>
                <a:spcPts val="0"/>
              </a:spcAft>
              <a:buClrTx/>
              <a:buSzTx/>
              <a:buFontTx/>
              <a:buNone/>
              <a:defRPr/>
            </a:pPr>
            <a:r>
              <a:rPr kumimoji="0" lang="zh-CN" altLang="zh-CN" sz="2000" b="1" i="0" u="none" strike="noStrike" kern="100" cap="none" spc="0" normalizeH="0" baseline="0" noProof="0" dirty="0">
                <a:ln>
                  <a:noFill/>
                </a:ln>
                <a:solidFill>
                  <a:srgbClr val="FF0000"/>
                </a:solidFill>
                <a:effectLst/>
                <a:uLnTx/>
                <a:uFillTx/>
                <a:latin typeface="宋体" panose="02010600030101010101" pitchFamily="2" charset="-122"/>
                <a:ea typeface="宋体" panose="02010600030101010101" pitchFamily="2" charset="-122"/>
                <a:cs typeface="Times New Roman" panose="02020603050405020304" charset="0"/>
              </a:rPr>
              <a:t>③历史价值：</a:t>
            </a:r>
            <a:r>
              <a:rPr kumimoji="0" lang="zh-CN" altLang="zh-CN" sz="2000" b="1" i="0" u="none" strike="noStrike" kern="100" cap="none" spc="0" normalizeH="0" baseline="0" noProof="0" dirty="0">
                <a:ln>
                  <a:noFill/>
                </a:ln>
                <a:solidFill>
                  <a:srgbClr val="002060"/>
                </a:solidFill>
                <a:effectLst/>
                <a:uLnTx/>
                <a:uFillTx/>
                <a:latin typeface="宋体" panose="02010600030101010101" pitchFamily="2" charset="-122"/>
                <a:ea typeface="宋体" panose="02010600030101010101" pitchFamily="2" charset="-122"/>
                <a:cs typeface="Times New Roman" panose="02020603050405020304" charset="0"/>
              </a:rPr>
              <a:t>金字塔是人类建筑史上的奇迹，昭示着古埃及人高超的技术与成就，承载着古埃及人民的智慧和历史，是古埃及文明的象征。</a:t>
            </a:r>
            <a:endParaRPr kumimoji="0" lang="zh-CN" altLang="zh-CN" sz="2000" b="1" i="0" u="none" strike="noStrike" kern="100" cap="none" spc="0" normalizeH="0" baseline="0" noProof="0" dirty="0">
              <a:ln>
                <a:noFill/>
              </a:ln>
              <a:solidFill>
                <a:srgbClr val="002060"/>
              </a:solidFill>
              <a:effectLst/>
              <a:uLnTx/>
              <a:uFillTx/>
              <a:latin typeface="宋体" panose="02010600030101010101" pitchFamily="2" charset="-122"/>
              <a:ea typeface="宋体" panose="02010600030101010101" pitchFamily="2" charset="-122"/>
              <a:cs typeface="Times New Roman" panose="02020603050405020304" charset="0"/>
            </a:endParaRPr>
          </a:p>
        </p:txBody>
      </p:sp>
      <p:sp>
        <p:nvSpPr>
          <p:cNvPr id="15" name="文本框 14"/>
          <p:cNvSpPr txBox="1"/>
          <p:nvPr/>
        </p:nvSpPr>
        <p:spPr>
          <a:xfrm>
            <a:off x="128270" y="3121660"/>
            <a:ext cx="1951990" cy="460375"/>
          </a:xfrm>
          <a:prstGeom prst="rect">
            <a:avLst/>
          </a:prstGeom>
          <a:noFill/>
        </p:spPr>
        <p:txBody>
          <a:bodyPr wrap="square" rtlCol="0">
            <a:spAutoFit/>
          </a:bodyPr>
          <a:lstStyle/>
          <a:p>
            <a:r>
              <a:rPr lang="zh-CN" altLang="en-US" sz="2400" b="1" dirty="0">
                <a:solidFill>
                  <a:srgbClr val="FF0000"/>
                </a:solidFill>
                <a:latin typeface="宋体" panose="02010600030101010101" pitchFamily="2" charset="-122"/>
                <a:ea typeface="宋体" panose="02010600030101010101" pitchFamily="2" charset="-122"/>
              </a:rPr>
              <a:t>（</a:t>
            </a:r>
            <a:r>
              <a:rPr lang="en-US" altLang="zh-CN" sz="2400" b="1" dirty="0">
                <a:solidFill>
                  <a:srgbClr val="FF0000"/>
                </a:solidFill>
                <a:latin typeface="宋体" panose="02010600030101010101" pitchFamily="2" charset="-122"/>
                <a:ea typeface="宋体" panose="02010600030101010101" pitchFamily="2" charset="-122"/>
              </a:rPr>
              <a:t>1</a:t>
            </a:r>
            <a:r>
              <a:rPr lang="zh-CN" altLang="en-US" sz="2400" b="1" dirty="0">
                <a:solidFill>
                  <a:srgbClr val="FF0000"/>
                </a:solidFill>
                <a:latin typeface="宋体" panose="02010600030101010101" pitchFamily="2" charset="-122"/>
                <a:ea typeface="宋体" panose="02010600030101010101" pitchFamily="2" charset="-122"/>
              </a:rPr>
              <a:t>）金字塔：</a:t>
            </a:r>
            <a:endParaRPr lang="zh-CN" altLang="en-US" sz="2400" b="1" dirty="0">
              <a:solidFill>
                <a:srgbClr val="FF0000"/>
              </a:solidFill>
              <a:latin typeface="宋体" panose="02010600030101010101" pitchFamily="2" charset="-122"/>
              <a:ea typeface="宋体" panose="02010600030101010101" pitchFamily="2" charset="-122"/>
            </a:endParaRPr>
          </a:p>
        </p:txBody>
      </p:sp>
      <p:grpSp>
        <p:nvGrpSpPr>
          <p:cNvPr id="2" name="组合 1"/>
          <p:cNvGrpSpPr/>
          <p:nvPr/>
        </p:nvGrpSpPr>
        <p:grpSpPr>
          <a:xfrm>
            <a:off x="7148945" y="842368"/>
            <a:ext cx="4714529" cy="2878167"/>
            <a:chOff x="7148945" y="842368"/>
            <a:chExt cx="4714529" cy="2878167"/>
          </a:xfrm>
        </p:grpSpPr>
        <p:pic>
          <p:nvPicPr>
            <p:cNvPr id="16" name="Picture 3"/>
            <p:cNvPicPr>
              <a:picLocks noChangeAspect="1" noChangeArrowheads="1"/>
            </p:cNvPicPr>
            <p:nvPr/>
          </p:nvPicPr>
          <p:blipFill>
            <a:blip r:embed="rId1" cstate="print"/>
            <a:srcRect/>
            <a:stretch>
              <a:fillRect/>
            </a:stretch>
          </p:blipFill>
          <p:spPr bwMode="auto">
            <a:xfrm>
              <a:off x="7148945" y="842368"/>
              <a:ext cx="4714529" cy="2411471"/>
            </a:xfrm>
            <a:prstGeom prst="rect">
              <a:avLst/>
            </a:prstGeom>
            <a:noFill/>
            <a:ln w="9525">
              <a:noFill/>
              <a:miter lim="800000"/>
              <a:headEnd/>
              <a:tailEnd/>
            </a:ln>
          </p:spPr>
        </p:pic>
        <p:sp>
          <p:nvSpPr>
            <p:cNvPr id="18" name="矩形 17"/>
            <p:cNvSpPr>
              <a:spLocks noChangeArrowheads="1"/>
            </p:cNvSpPr>
            <p:nvPr/>
          </p:nvSpPr>
          <p:spPr bwMode="auto">
            <a:xfrm>
              <a:off x="7445840" y="3320425"/>
              <a:ext cx="4120737" cy="400110"/>
            </a:xfrm>
            <a:prstGeom prst="rect">
              <a:avLst/>
            </a:prstGeom>
            <a:noFill/>
            <a:ln w="9525">
              <a:noFill/>
              <a:miter lim="800000"/>
            </a:ln>
          </p:spPr>
          <p:txBody>
            <a:bodyPr wrap="square">
              <a:spAutoFit/>
            </a:bodyPr>
            <a:lstStyle/>
            <a:p>
              <a:pPr algn="ctr" eaLnBrk="0" hangingPunct="0"/>
              <a:r>
                <a:rPr lang="zh-CN" altLang="en-US" sz="2000" b="1" dirty="0">
                  <a:solidFill>
                    <a:srgbClr val="002060"/>
                  </a:solidFill>
                  <a:latin typeface="宋体" panose="02010600030101010101" pitchFamily="2" charset="-122"/>
                  <a:ea typeface="宋体" panose="02010600030101010101" pitchFamily="2" charset="-122"/>
                </a:rPr>
                <a:t>胡夫金字塔和狮身人面像</a:t>
              </a:r>
              <a:endParaRPr lang="zh-CN" altLang="en-US" sz="2000" b="1" dirty="0">
                <a:solidFill>
                  <a:srgbClr val="002060"/>
                </a:solidFill>
                <a:latin typeface="宋体" panose="02010600030101010101" pitchFamily="2" charset="-122"/>
                <a:ea typeface="宋体" panose="02010600030101010101" pitchFamily="2" charset="-122"/>
              </a:endParaRPr>
            </a:p>
          </p:txBody>
        </p:sp>
      </p:gr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42" presetClass="entr" presetSubtype="0" fill="hold"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1000"/>
                                        <p:tgtEl>
                                          <p:spTgt spid="2"/>
                                        </p:tgtEl>
                                      </p:cBhvr>
                                    </p:animEffect>
                                    <p:anim calcmode="lin" valueType="num">
                                      <p:cBhvr>
                                        <p:cTn id="21" dur="1000" fill="hold"/>
                                        <p:tgtEl>
                                          <p:spTgt spid="2"/>
                                        </p:tgtEl>
                                        <p:attrNameLst>
                                          <p:attrName>ppt_x</p:attrName>
                                        </p:attrNameLst>
                                      </p:cBhvr>
                                      <p:tavLst>
                                        <p:tav tm="0">
                                          <p:val>
                                            <p:strVal val="#ppt_x"/>
                                          </p:val>
                                        </p:tav>
                                        <p:tav tm="100000">
                                          <p:val>
                                            <p:strVal val="#ppt_x"/>
                                          </p:val>
                                        </p:tav>
                                      </p:tavLst>
                                    </p:anim>
                                    <p:anim calcmode="lin" valueType="num">
                                      <p:cBhvr>
                                        <p:cTn id="2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8" presetClass="entr" presetSubtype="16"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diamond(in)">
                                      <p:cBhvr>
                                        <p:cTn id="27"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14" grpId="0"/>
      <p:bldP spid="14" grpId="1"/>
      <p:bldP spid="15" grpId="0"/>
      <p:bldP spid="15"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364490" y="2092325"/>
            <a:ext cx="4133850" cy="4688205"/>
            <a:chOff x="2448" y="2787"/>
            <a:chExt cx="6510" cy="7383"/>
          </a:xfrm>
        </p:grpSpPr>
        <p:pic>
          <p:nvPicPr>
            <p:cNvPr id="27650" name="图片 29698" descr="026"/>
            <p:cNvPicPr>
              <a:picLocks noChangeAspect="1"/>
            </p:cNvPicPr>
            <p:nvPr/>
          </p:nvPicPr>
          <p:blipFill>
            <a:blip r:embed="rId1"/>
            <a:stretch>
              <a:fillRect/>
            </a:stretch>
          </p:blipFill>
          <p:spPr>
            <a:xfrm>
              <a:off x="2448" y="2787"/>
              <a:ext cx="6510" cy="6477"/>
            </a:xfrm>
            <a:prstGeom prst="rect">
              <a:avLst/>
            </a:prstGeom>
            <a:noFill/>
            <a:ln w="9525">
              <a:noFill/>
            </a:ln>
          </p:spPr>
        </p:pic>
        <p:sp>
          <p:nvSpPr>
            <p:cNvPr id="27651" name="矩形 29699"/>
            <p:cNvSpPr/>
            <p:nvPr/>
          </p:nvSpPr>
          <p:spPr>
            <a:xfrm>
              <a:off x="2448" y="9540"/>
              <a:ext cx="5171" cy="630"/>
            </a:xfrm>
            <a:prstGeom prst="rect">
              <a:avLst/>
            </a:prstGeom>
            <a:solidFill>
              <a:schemeClr val="bg1"/>
            </a:solidFill>
            <a:ln w="15875">
              <a:solidFill>
                <a:srgbClr val="FF0000"/>
              </a:solidFill>
            </a:ln>
          </p:spPr>
          <p:txBody>
            <a:bodyPr wrap="none" anchor="ctr">
              <a:spAutoFit/>
            </a:bodyPr>
            <a:lstStyle/>
            <a:p>
              <a:r>
                <a:rPr lang="en-US" altLang="zh-CN" sz="2000" b="1" dirty="0">
                  <a:solidFill>
                    <a:srgbClr val="002060"/>
                  </a:solidFill>
                  <a:latin typeface="宋体" panose="02010600030101010101" pitchFamily="2" charset="-122"/>
                  <a:ea typeface="宋体" panose="02010600030101010101" pitchFamily="2" charset="-122"/>
                </a:rPr>
                <a:t>《</a:t>
              </a:r>
              <a:r>
                <a:rPr lang="zh-CN" altLang="en-US" sz="2000" b="1" dirty="0">
                  <a:solidFill>
                    <a:srgbClr val="002060"/>
                  </a:solidFill>
                  <a:latin typeface="宋体" panose="02010600030101010101" pitchFamily="2" charset="-122"/>
                  <a:ea typeface="宋体" panose="02010600030101010101" pitchFamily="2" charset="-122"/>
                </a:rPr>
                <a:t>拉美西斯一世墓壁画</a:t>
              </a:r>
              <a:r>
                <a:rPr lang="en-US" altLang="zh-CN" sz="2000" b="1" dirty="0">
                  <a:solidFill>
                    <a:srgbClr val="002060"/>
                  </a:solidFill>
                  <a:latin typeface="宋体" panose="02010600030101010101" pitchFamily="2" charset="-122"/>
                  <a:ea typeface="宋体" panose="02010600030101010101" pitchFamily="2" charset="-122"/>
                </a:rPr>
                <a:t>》  </a:t>
              </a:r>
              <a:endParaRPr lang="en-US" altLang="zh-CN" sz="2000" b="1" dirty="0">
                <a:solidFill>
                  <a:srgbClr val="002060"/>
                </a:solidFill>
                <a:latin typeface="宋体" panose="02010600030101010101" pitchFamily="2" charset="-122"/>
                <a:ea typeface="宋体" panose="02010600030101010101" pitchFamily="2" charset="-122"/>
              </a:endParaRPr>
            </a:p>
          </p:txBody>
        </p:sp>
      </p:grpSp>
      <p:sp>
        <p:nvSpPr>
          <p:cNvPr id="2" name="文本框 1"/>
          <p:cNvSpPr txBox="1"/>
          <p:nvPr/>
        </p:nvSpPr>
        <p:spPr>
          <a:xfrm>
            <a:off x="4885690" y="2092325"/>
            <a:ext cx="7132320" cy="3322955"/>
          </a:xfrm>
          <a:prstGeom prst="rect">
            <a:avLst/>
          </a:prstGeom>
          <a:noFill/>
          <a:ln w="28575" cmpd="sng">
            <a:solidFill>
              <a:srgbClr val="FF0000"/>
            </a:solidFill>
            <a:prstDash val="solid"/>
          </a:ln>
        </p:spPr>
        <p:txBody>
          <a:bodyPr wrap="square" rtlCol="0">
            <a:spAutoFit/>
          </a:bodyPr>
          <a:lstStyle/>
          <a:p>
            <a:pPr marL="0" indent="0">
              <a:lnSpc>
                <a:spcPct val="150000"/>
              </a:lnSpc>
              <a:buNone/>
            </a:pPr>
            <a:r>
              <a:rPr lang="en-US" altLang="zh-CN" sz="2000" b="1" dirty="0">
                <a:solidFill>
                  <a:srgbClr val="002060"/>
                </a:solidFill>
                <a:latin typeface="宋体" panose="02010600030101010101" pitchFamily="2" charset="-122"/>
                <a:ea typeface="宋体" panose="02010600030101010101" pitchFamily="2" charset="-122"/>
                <a:sym typeface="+mn-ea"/>
              </a:rPr>
              <a:t>   </a:t>
            </a:r>
            <a:r>
              <a:rPr lang="zh-CN" altLang="en-US" sz="2000" b="1" dirty="0">
                <a:solidFill>
                  <a:srgbClr val="002060"/>
                </a:solidFill>
                <a:latin typeface="宋体" panose="02010600030101010101" pitchFamily="2" charset="-122"/>
                <a:ea typeface="宋体" panose="02010600030101010101" pitchFamily="2" charset="-122"/>
                <a:sym typeface="+mn-ea"/>
              </a:rPr>
              <a:t>在这幅壁画中间是拉美西斯一世，他的右边头戴王冠，头部呈鹰形的是荷鲁斯神（法老的守护者</a:t>
            </a:r>
            <a:r>
              <a:rPr lang="en-US" altLang="zh-CN" sz="2000" b="1" dirty="0">
                <a:solidFill>
                  <a:srgbClr val="002060"/>
                </a:solidFill>
                <a:latin typeface="宋体" panose="02010600030101010101" pitchFamily="2" charset="-122"/>
                <a:ea typeface="宋体" panose="02010600030101010101" pitchFamily="2" charset="-122"/>
                <a:sym typeface="+mn-ea"/>
              </a:rPr>
              <a:t>-</a:t>
            </a:r>
            <a:r>
              <a:rPr lang="zh-CN" altLang="en-US" sz="2000" b="1" dirty="0">
                <a:solidFill>
                  <a:srgbClr val="002060"/>
                </a:solidFill>
                <a:latin typeface="宋体" panose="02010600030101010101" pitchFamily="2" charset="-122"/>
                <a:ea typeface="宋体" panose="02010600030101010101" pitchFamily="2" charset="-122"/>
                <a:sym typeface="+mn-ea"/>
              </a:rPr>
              <a:t>复仇之神），他的双眼分别代表太阳和月亮，成为后来基督的雏形，他是上帝的化身；左边那个长着豺狼头人身的神叫阿努比斯，它是陵墓之神，还负责管理把尸体制成木乃伊。它在阴间审判庭上担任重要角色，他手中握有进入冥世大门的钥匙。这是一幅将国王引入冥世的画。</a:t>
            </a:r>
            <a:endParaRPr lang="zh-CN" altLang="en-US" sz="2000" dirty="0">
              <a:solidFill>
                <a:srgbClr val="002060"/>
              </a:solidFill>
              <a:latin typeface="宋体" panose="02010600030101010101" pitchFamily="2" charset="-122"/>
              <a:ea typeface="宋体" panose="02010600030101010101" pitchFamily="2" charset="-122"/>
            </a:endParaRPr>
          </a:p>
        </p:txBody>
      </p:sp>
      <p:cxnSp>
        <p:nvCxnSpPr>
          <p:cNvPr id="3" name="直接连接符 2"/>
          <p:cNvCxnSpPr/>
          <p:nvPr/>
        </p:nvCxnSpPr>
        <p:spPr>
          <a:xfrm flipV="1">
            <a:off x="34290" y="756920"/>
            <a:ext cx="12160885" cy="31750"/>
          </a:xfrm>
          <a:prstGeom prst="line">
            <a:avLst/>
          </a:prstGeom>
          <a:ln w="28575" cmpd="sng">
            <a:solidFill>
              <a:srgbClr val="002060"/>
            </a:solidFill>
            <a:prstDash val="solid"/>
          </a:ln>
        </p:spPr>
        <p:style>
          <a:lnRef idx="1">
            <a:schemeClr val="dk1"/>
          </a:lnRef>
          <a:fillRef idx="0">
            <a:schemeClr val="dk1"/>
          </a:fillRef>
          <a:effectRef idx="0">
            <a:schemeClr val="dk1"/>
          </a:effectRef>
          <a:fontRef idx="minor">
            <a:schemeClr val="tx1"/>
          </a:fontRef>
        </p:style>
      </p:cxnSp>
      <p:sp>
        <p:nvSpPr>
          <p:cNvPr id="9" name="文本框 5"/>
          <p:cNvSpPr txBox="1"/>
          <p:nvPr/>
        </p:nvSpPr>
        <p:spPr>
          <a:xfrm>
            <a:off x="128270" y="125095"/>
            <a:ext cx="4370070" cy="583565"/>
          </a:xfrm>
          <a:prstGeom prst="rect">
            <a:avLst/>
          </a:prstGeom>
          <a:noFill/>
        </p:spPr>
        <p:txBody>
          <a:bodyPr wrap="square" rtlCol="0">
            <a:spAutoFit/>
          </a:bodyPr>
          <a:lstStyle/>
          <a:p>
            <a:r>
              <a:rPr lang="zh-CN" altLang="en-US" sz="3200" b="1" kern="100" spc="-40" dirty="0" smtClean="0">
                <a:solidFill>
                  <a:srgbClr val="FF0000"/>
                </a:solidFill>
                <a:latin typeface="方正姚体" pitchFamily="2" charset="-122"/>
                <a:ea typeface="方正姚体" pitchFamily="2" charset="-122"/>
              </a:rPr>
              <a:t>二、古代埃及文化</a:t>
            </a:r>
            <a:endParaRPr lang="zh-CN" altLang="en-US" sz="3200" b="1" kern="100" spc="-40" dirty="0">
              <a:solidFill>
                <a:srgbClr val="FF0000"/>
              </a:solidFill>
              <a:latin typeface="方正姚体" pitchFamily="2" charset="-122"/>
              <a:ea typeface="方正姚体" pitchFamily="2" charset="-122"/>
            </a:endParaRPr>
          </a:p>
        </p:txBody>
      </p:sp>
      <p:sp>
        <p:nvSpPr>
          <p:cNvPr id="8" name="文本框 2"/>
          <p:cNvSpPr txBox="1"/>
          <p:nvPr/>
        </p:nvSpPr>
        <p:spPr>
          <a:xfrm>
            <a:off x="95885" y="799465"/>
            <a:ext cx="2145030" cy="607695"/>
          </a:xfrm>
          <a:prstGeom prst="rect">
            <a:avLst/>
          </a:prstGeom>
          <a:noFill/>
          <a:ln>
            <a:noFill/>
          </a:ln>
        </p:spPr>
        <p:txBody>
          <a:bodyPr wrap="square" rtlCol="0" anchor="t">
            <a:spAutoFit/>
          </a:bodyPr>
          <a:lstStyle/>
          <a:p>
            <a:pPr algn="l">
              <a:lnSpc>
                <a:spcPct val="120000"/>
              </a:lnSpc>
              <a:spcAft>
                <a:spcPts val="0"/>
              </a:spcAft>
              <a:tabLst>
                <a:tab pos="1029335" algn="l"/>
                <a:tab pos="1850390" algn="l"/>
                <a:tab pos="2538095" algn="l"/>
                <a:tab pos="3221990" algn="l"/>
              </a:tabLst>
            </a:pPr>
            <a:r>
              <a:rPr lang="en-US" altLang="zh-CN" sz="2800" b="1" dirty="0" smtClean="0">
                <a:solidFill>
                  <a:srgbClr val="FF0000"/>
                </a:solidFill>
                <a:uFillTx/>
                <a:latin typeface="方正姚体" pitchFamily="2" charset="-122"/>
                <a:ea typeface="方正姚体" pitchFamily="2" charset="-122"/>
                <a:cs typeface="黑体" panose="02010609060101010101" pitchFamily="2" charset="-122"/>
                <a:sym typeface="+mn-ea"/>
              </a:rPr>
              <a:t>3.</a:t>
            </a:r>
            <a:r>
              <a:rPr lang="zh-CN" altLang="en-US" sz="2800" b="1" dirty="0" smtClean="0">
                <a:solidFill>
                  <a:srgbClr val="FF0000"/>
                </a:solidFill>
                <a:uFillTx/>
                <a:latin typeface="方正姚体" pitchFamily="2" charset="-122"/>
                <a:ea typeface="方正姚体" pitchFamily="2" charset="-122"/>
                <a:cs typeface="黑体" panose="02010609060101010101" pitchFamily="2" charset="-122"/>
                <a:sym typeface="+mn-ea"/>
              </a:rPr>
              <a:t>建筑艺术</a:t>
            </a:r>
            <a:endParaRPr lang="zh-CN" altLang="en-US" sz="2800" b="1" dirty="0" smtClean="0">
              <a:solidFill>
                <a:srgbClr val="FF0000"/>
              </a:solidFill>
              <a:uFillTx/>
              <a:latin typeface="方正姚体" pitchFamily="2" charset="-122"/>
              <a:ea typeface="方正姚体" pitchFamily="2" charset="-122"/>
              <a:cs typeface="黑体" panose="02010609060101010101" pitchFamily="2" charset="-122"/>
              <a:sym typeface="+mn-ea"/>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接连接符 4"/>
          <p:cNvCxnSpPr/>
          <p:nvPr/>
        </p:nvCxnSpPr>
        <p:spPr>
          <a:xfrm flipV="1">
            <a:off x="34290" y="756920"/>
            <a:ext cx="12160885" cy="31750"/>
          </a:xfrm>
          <a:prstGeom prst="line">
            <a:avLst/>
          </a:prstGeom>
          <a:ln w="28575" cmpd="sng">
            <a:solidFill>
              <a:srgbClr val="002060"/>
            </a:solidFill>
            <a:prstDash val="solid"/>
          </a:ln>
        </p:spPr>
        <p:style>
          <a:lnRef idx="1">
            <a:schemeClr val="dk1"/>
          </a:lnRef>
          <a:fillRef idx="0">
            <a:schemeClr val="dk1"/>
          </a:fillRef>
          <a:effectRef idx="0">
            <a:schemeClr val="dk1"/>
          </a:effectRef>
          <a:fontRef idx="minor">
            <a:schemeClr val="tx1"/>
          </a:fontRef>
        </p:style>
      </p:cxnSp>
      <p:sp>
        <p:nvSpPr>
          <p:cNvPr id="6" name="文本框 5"/>
          <p:cNvSpPr txBox="1"/>
          <p:nvPr/>
        </p:nvSpPr>
        <p:spPr>
          <a:xfrm>
            <a:off x="128270" y="125095"/>
            <a:ext cx="4370070" cy="583565"/>
          </a:xfrm>
          <a:prstGeom prst="rect">
            <a:avLst/>
          </a:prstGeom>
          <a:noFill/>
        </p:spPr>
        <p:txBody>
          <a:bodyPr wrap="square" rtlCol="0">
            <a:spAutoFit/>
          </a:bodyPr>
          <a:lstStyle/>
          <a:p>
            <a:r>
              <a:rPr lang="zh-CN" altLang="en-US" sz="3200" b="1" kern="100" spc="-40" dirty="0" smtClean="0">
                <a:solidFill>
                  <a:srgbClr val="FF0000"/>
                </a:solidFill>
                <a:latin typeface="方正姚体" pitchFamily="2" charset="-122"/>
                <a:ea typeface="方正姚体" pitchFamily="2" charset="-122"/>
              </a:rPr>
              <a:t>二、古代埃及文化</a:t>
            </a:r>
            <a:endParaRPr lang="zh-CN" altLang="en-US" sz="3200" b="1" kern="100" spc="-40" dirty="0">
              <a:solidFill>
                <a:srgbClr val="FF0000"/>
              </a:solidFill>
              <a:latin typeface="方正姚体" pitchFamily="2" charset="-122"/>
              <a:ea typeface="方正姚体" pitchFamily="2" charset="-122"/>
            </a:endParaRPr>
          </a:p>
        </p:txBody>
      </p:sp>
      <p:sp>
        <p:nvSpPr>
          <p:cNvPr id="4" name="矩形 3"/>
          <p:cNvSpPr/>
          <p:nvPr/>
        </p:nvSpPr>
        <p:spPr>
          <a:xfrm>
            <a:off x="289239" y="1943524"/>
            <a:ext cx="7396447" cy="1476375"/>
          </a:xfrm>
          <a:prstGeom prst="rect">
            <a:avLst/>
          </a:prstGeom>
        </p:spPr>
        <p:txBody>
          <a:bodyPr wrap="square">
            <a:spAutoFit/>
          </a:bodyPr>
          <a:lstStyle/>
          <a:p>
            <a:pPr>
              <a:lnSpc>
                <a:spcPct val="150000"/>
              </a:lnSpc>
            </a:pPr>
            <a:r>
              <a:rPr lang="en-US" altLang="zh-CN" sz="2000" b="1" dirty="0" smtClean="0">
                <a:solidFill>
                  <a:srgbClr val="002060"/>
                </a:solidFill>
                <a:latin typeface="宋体" panose="02010600030101010101" pitchFamily="2" charset="-122"/>
                <a:ea typeface="宋体" panose="02010600030101010101" pitchFamily="2" charset="-122"/>
                <a:sym typeface="+mn-ea"/>
              </a:rPr>
              <a:t>   </a:t>
            </a:r>
            <a:r>
              <a:rPr lang="zh-CN" altLang="en-US" sz="2000" b="1" dirty="0" smtClean="0">
                <a:solidFill>
                  <a:srgbClr val="002060"/>
                </a:solidFill>
                <a:latin typeface="宋体" panose="02010600030101010101" pitchFamily="2" charset="-122"/>
                <a:ea typeface="宋体" panose="02010600030101010101" pitchFamily="2" charset="-122"/>
                <a:sym typeface="+mn-ea"/>
              </a:rPr>
              <a:t>为</a:t>
            </a:r>
            <a:r>
              <a:rPr lang="zh-CN" altLang="en-US" sz="2000" b="1" dirty="0">
                <a:solidFill>
                  <a:srgbClr val="002060"/>
                </a:solidFill>
                <a:latin typeface="宋体" panose="02010600030101010101" pitchFamily="2" charset="-122"/>
                <a:ea typeface="宋体" panose="02010600030101010101" pitchFamily="2" charset="-122"/>
                <a:sym typeface="+mn-ea"/>
              </a:rPr>
              <a:t>求得来世的好生活，法老们还修建了众多神庙，表达自己对神的敬畏。祭司们宣扬法老是神的化身，法老则赐予神庙大量财富。有些神庙富甲一方,势力强大。 </a:t>
            </a:r>
            <a:endParaRPr lang="zh-CN" altLang="en-US" sz="2000" b="1" dirty="0">
              <a:solidFill>
                <a:srgbClr val="002060"/>
              </a:solidFill>
              <a:latin typeface="宋体" panose="02010600030101010101" pitchFamily="2" charset="-122"/>
              <a:ea typeface="宋体" panose="02010600030101010101" pitchFamily="2" charset="-122"/>
              <a:sym typeface="+mn-ea"/>
            </a:endParaRPr>
          </a:p>
        </p:txBody>
      </p:sp>
      <p:sp>
        <p:nvSpPr>
          <p:cNvPr id="9" name="矩形 8"/>
          <p:cNvSpPr/>
          <p:nvPr/>
        </p:nvSpPr>
        <p:spPr>
          <a:xfrm>
            <a:off x="298765" y="1444317"/>
            <a:ext cx="2943199" cy="461665"/>
          </a:xfrm>
          <a:prstGeom prst="rect">
            <a:avLst/>
          </a:prstGeom>
        </p:spPr>
        <p:txBody>
          <a:bodyPr wrap="square">
            <a:spAutoFit/>
          </a:bodyPr>
          <a:lstStyle/>
          <a:p>
            <a:pPr lvl="0"/>
            <a:r>
              <a:rPr lang="zh-CN" altLang="en-US" sz="2400" b="1" dirty="0" smtClean="0">
                <a:solidFill>
                  <a:srgbClr val="FF0000"/>
                </a:solidFill>
                <a:latin typeface="宋体" panose="02010600030101010101" pitchFamily="2" charset="-122"/>
                <a:ea typeface="宋体" panose="02010600030101010101" pitchFamily="2" charset="-122"/>
              </a:rPr>
              <a:t>（</a:t>
            </a:r>
            <a:r>
              <a:rPr lang="en-US" altLang="zh-CN" sz="2400" b="1" dirty="0" smtClean="0">
                <a:solidFill>
                  <a:srgbClr val="FF0000"/>
                </a:solidFill>
                <a:latin typeface="宋体" panose="02010600030101010101" pitchFamily="2" charset="-122"/>
                <a:ea typeface="宋体" panose="02010600030101010101" pitchFamily="2" charset="-122"/>
              </a:rPr>
              <a:t>2</a:t>
            </a:r>
            <a:r>
              <a:rPr lang="zh-CN" altLang="en-US" sz="2400" b="1" dirty="0" smtClean="0">
                <a:solidFill>
                  <a:srgbClr val="FF0000"/>
                </a:solidFill>
                <a:latin typeface="宋体" panose="02010600030101010101" pitchFamily="2" charset="-122"/>
                <a:ea typeface="宋体" panose="02010600030101010101" pitchFamily="2" charset="-122"/>
              </a:rPr>
              <a:t>）神庙</a:t>
            </a:r>
            <a:endParaRPr lang="en-US" altLang="zh-CN" sz="2400" b="1" dirty="0">
              <a:solidFill>
                <a:srgbClr val="FF0000"/>
              </a:solidFill>
              <a:latin typeface="宋体" panose="02010600030101010101" pitchFamily="2" charset="-122"/>
              <a:ea typeface="宋体" panose="02010600030101010101" pitchFamily="2" charset="-122"/>
            </a:endParaRPr>
          </a:p>
        </p:txBody>
      </p:sp>
      <p:grpSp>
        <p:nvGrpSpPr>
          <p:cNvPr id="10" name="组合 9"/>
          <p:cNvGrpSpPr/>
          <p:nvPr/>
        </p:nvGrpSpPr>
        <p:grpSpPr>
          <a:xfrm>
            <a:off x="7946390" y="900430"/>
            <a:ext cx="4084320" cy="2787015"/>
            <a:chOff x="12343" y="1448"/>
            <a:chExt cx="6432" cy="4389"/>
          </a:xfrm>
        </p:grpSpPr>
        <p:pic>
          <p:nvPicPr>
            <p:cNvPr id="3" name="图片 2"/>
            <p:cNvPicPr>
              <a:picLocks noChangeAspect="1"/>
            </p:cNvPicPr>
            <p:nvPr>
              <p:custDataLst>
                <p:tags r:id="rId1"/>
              </p:custDataLst>
            </p:nvPr>
          </p:nvPicPr>
          <p:blipFill>
            <a:blip r:embed="rId2"/>
            <a:stretch>
              <a:fillRect/>
            </a:stretch>
          </p:blipFill>
          <p:spPr>
            <a:xfrm>
              <a:off x="12343" y="1448"/>
              <a:ext cx="6432" cy="3789"/>
            </a:xfrm>
            <a:prstGeom prst="rect">
              <a:avLst/>
            </a:prstGeom>
          </p:spPr>
        </p:pic>
        <p:sp>
          <p:nvSpPr>
            <p:cNvPr id="8" name="TextBox 7"/>
            <p:cNvSpPr txBox="1"/>
            <p:nvPr/>
          </p:nvSpPr>
          <p:spPr>
            <a:xfrm>
              <a:off x="13369" y="5255"/>
              <a:ext cx="4675" cy="582"/>
            </a:xfrm>
            <a:prstGeom prst="rect">
              <a:avLst/>
            </a:prstGeom>
            <a:noFill/>
          </p:spPr>
          <p:txBody>
            <a:bodyPr wrap="square" rtlCol="0">
              <a:spAutoFit/>
            </a:bodyPr>
            <a:lstStyle/>
            <a:p>
              <a:pPr algn="ctr"/>
              <a:r>
                <a:rPr lang="zh-CN" altLang="en-US" b="1" dirty="0" smtClean="0">
                  <a:solidFill>
                    <a:srgbClr val="002060"/>
                  </a:solidFill>
                  <a:latin typeface="宋体" panose="02010600030101010101" pitchFamily="2" charset="-122"/>
                  <a:ea typeface="宋体" panose="02010600030101010101" pitchFamily="2" charset="-122"/>
                </a:rPr>
                <a:t>卡尔纳克神庙</a:t>
              </a:r>
              <a:endParaRPr lang="zh-CN" altLang="en-US" b="1" dirty="0">
                <a:solidFill>
                  <a:srgbClr val="002060"/>
                </a:solidFill>
                <a:latin typeface="宋体" panose="02010600030101010101" pitchFamily="2" charset="-122"/>
                <a:ea typeface="宋体" panose="02010600030101010101" pitchFamily="2" charset="-122"/>
              </a:endParaRPr>
            </a:p>
          </p:txBody>
        </p:sp>
      </p:grpSp>
      <p:sp>
        <p:nvSpPr>
          <p:cNvPr id="14" name="文本框 1"/>
          <p:cNvSpPr txBox="1"/>
          <p:nvPr/>
        </p:nvSpPr>
        <p:spPr>
          <a:xfrm>
            <a:off x="288925" y="4244340"/>
            <a:ext cx="7548880" cy="1938020"/>
          </a:xfrm>
          <a:prstGeom prst="rect">
            <a:avLst/>
          </a:prstGeom>
          <a:noFill/>
          <a:ln w="28575" cmpd="sng">
            <a:solidFill>
              <a:srgbClr val="FF0000"/>
            </a:solidFill>
            <a:prstDash val="solid"/>
          </a:ln>
        </p:spPr>
        <p:txBody>
          <a:bodyPr wrap="square" rtlCol="0">
            <a:spAutoFit/>
          </a:bodyPr>
          <a:lstStyle/>
          <a:p>
            <a:pPr marL="0" indent="0">
              <a:lnSpc>
                <a:spcPct val="150000"/>
              </a:lnSpc>
              <a:buNone/>
            </a:pPr>
            <a:r>
              <a:rPr lang="zh-CN" altLang="en-US" sz="2000" b="1" dirty="0" smtClean="0">
                <a:solidFill>
                  <a:srgbClr val="002060"/>
                </a:solidFill>
                <a:uFillTx/>
                <a:latin typeface="宋体" panose="02010600030101010101" pitchFamily="2" charset="-122"/>
                <a:ea typeface="宋体" panose="02010600030101010101" pitchFamily="2" charset="-122"/>
                <a:sym typeface="+mn-ea"/>
              </a:rPr>
              <a:t>埃及</a:t>
            </a:r>
            <a:r>
              <a:rPr lang="zh-CN" altLang="en-US" sz="2000" b="1" dirty="0">
                <a:solidFill>
                  <a:srgbClr val="002060"/>
                </a:solidFill>
                <a:uFillTx/>
                <a:latin typeface="宋体" panose="02010600030101010101" pitchFamily="2" charset="-122"/>
                <a:ea typeface="宋体" panose="02010600030101010101" pitchFamily="2" charset="-122"/>
                <a:sym typeface="+mn-ea"/>
              </a:rPr>
              <a:t>神殿的特征是在殿门口矗立着一对象征太阳的方尖碑。 碑尖用金属包裹，当太阳照到碑尖时，会像耀眼的太阳一样闪闪</a:t>
            </a:r>
            <a:r>
              <a:rPr lang="zh-CN" altLang="en-US" sz="2000" b="1" dirty="0" smtClean="0">
                <a:solidFill>
                  <a:srgbClr val="002060"/>
                </a:solidFill>
                <a:uFillTx/>
                <a:latin typeface="宋体" panose="02010600030101010101" pitchFamily="2" charset="-122"/>
                <a:ea typeface="宋体" panose="02010600030101010101" pitchFamily="2" charset="-122"/>
                <a:sym typeface="+mn-ea"/>
              </a:rPr>
              <a:t>发光</a:t>
            </a:r>
            <a:r>
              <a:rPr lang="zh-CN" altLang="en-US" sz="2000" b="1" dirty="0">
                <a:solidFill>
                  <a:srgbClr val="002060"/>
                </a:solidFill>
                <a:latin typeface="宋体" panose="02010600030101010101" pitchFamily="2" charset="-122"/>
                <a:ea typeface="宋体" panose="02010600030101010101" pitchFamily="2" charset="-122"/>
                <a:sym typeface="宋体" panose="02010600030101010101" pitchFamily="2" charset="-122"/>
              </a:rPr>
              <a:t>，人们感觉到有一种炫目的色彩和光亮，肃然起敬，使大家更加相信法老就是太阳神的儿子。</a:t>
            </a:r>
            <a:endParaRPr lang="zh-CN" altLang="en-US" sz="2000" b="1" dirty="0">
              <a:solidFill>
                <a:srgbClr val="002060"/>
              </a:solidFill>
              <a:uFillTx/>
              <a:latin typeface="宋体" panose="02010600030101010101" pitchFamily="2" charset="-122"/>
              <a:ea typeface="宋体" panose="02010600030101010101" pitchFamily="2" charset="-122"/>
              <a:sym typeface="+mn-ea"/>
            </a:endParaRPr>
          </a:p>
        </p:txBody>
      </p:sp>
      <p:sp>
        <p:nvSpPr>
          <p:cNvPr id="2" name="文本框 2"/>
          <p:cNvSpPr txBox="1"/>
          <p:nvPr/>
        </p:nvSpPr>
        <p:spPr>
          <a:xfrm>
            <a:off x="95885" y="799465"/>
            <a:ext cx="2604770" cy="607695"/>
          </a:xfrm>
          <a:prstGeom prst="rect">
            <a:avLst/>
          </a:prstGeom>
          <a:noFill/>
          <a:ln>
            <a:noFill/>
          </a:ln>
        </p:spPr>
        <p:txBody>
          <a:bodyPr wrap="square" rtlCol="0" anchor="t">
            <a:spAutoFit/>
          </a:bodyPr>
          <a:lstStyle/>
          <a:p>
            <a:pPr algn="l">
              <a:lnSpc>
                <a:spcPct val="120000"/>
              </a:lnSpc>
              <a:spcAft>
                <a:spcPts val="0"/>
              </a:spcAft>
              <a:tabLst>
                <a:tab pos="1029335" algn="l"/>
                <a:tab pos="1850390" algn="l"/>
                <a:tab pos="2538095" algn="l"/>
                <a:tab pos="3221990" algn="l"/>
              </a:tabLst>
            </a:pPr>
            <a:r>
              <a:rPr lang="en-US" altLang="zh-CN" sz="2800" b="1" dirty="0" smtClean="0">
                <a:solidFill>
                  <a:srgbClr val="FF0000"/>
                </a:solidFill>
                <a:uFillTx/>
                <a:latin typeface="方正姚体" pitchFamily="2" charset="-122"/>
                <a:ea typeface="方正姚体" pitchFamily="2" charset="-122"/>
                <a:cs typeface="黑体" panose="02010609060101010101" pitchFamily="2" charset="-122"/>
                <a:sym typeface="+mn-ea"/>
              </a:rPr>
              <a:t>3.</a:t>
            </a:r>
            <a:r>
              <a:rPr lang="zh-CN" altLang="en-US" sz="2800" b="1" dirty="0" smtClean="0">
                <a:solidFill>
                  <a:srgbClr val="FF0000"/>
                </a:solidFill>
                <a:uFillTx/>
                <a:latin typeface="方正姚体" pitchFamily="2" charset="-122"/>
                <a:ea typeface="方正姚体" pitchFamily="2" charset="-122"/>
                <a:cs typeface="黑体" panose="02010609060101010101" pitchFamily="2" charset="-122"/>
                <a:sym typeface="+mn-ea"/>
              </a:rPr>
              <a:t>建筑艺术</a:t>
            </a:r>
            <a:endParaRPr lang="zh-CN" altLang="en-US" sz="2800" b="1" dirty="0" smtClean="0">
              <a:solidFill>
                <a:srgbClr val="FF0000"/>
              </a:solidFill>
              <a:uFillTx/>
              <a:latin typeface="方正姚体" pitchFamily="2" charset="-122"/>
              <a:ea typeface="方正姚体" pitchFamily="2" charset="-122"/>
              <a:cs typeface="黑体" panose="02010609060101010101" pitchFamily="2" charset="-122"/>
              <a:sym typeface="+mn-ea"/>
            </a:endParaRPr>
          </a:p>
        </p:txBody>
      </p:sp>
      <p:grpSp>
        <p:nvGrpSpPr>
          <p:cNvPr id="16" name="组合 15"/>
          <p:cNvGrpSpPr/>
          <p:nvPr/>
        </p:nvGrpSpPr>
        <p:grpSpPr>
          <a:xfrm>
            <a:off x="7945120" y="3699510"/>
            <a:ext cx="4084320" cy="3158490"/>
            <a:chOff x="12512" y="5826"/>
            <a:chExt cx="6432" cy="4974"/>
          </a:xfrm>
        </p:grpSpPr>
        <p:pic>
          <p:nvPicPr>
            <p:cNvPr id="13" name="图片 25604" descr="05"/>
            <p:cNvPicPr>
              <a:picLocks noChangeAspect="1"/>
            </p:cNvPicPr>
            <p:nvPr/>
          </p:nvPicPr>
          <p:blipFill>
            <a:blip r:embed="rId3"/>
            <a:stretch>
              <a:fillRect/>
            </a:stretch>
          </p:blipFill>
          <p:spPr>
            <a:xfrm>
              <a:off x="12512" y="5826"/>
              <a:ext cx="6433" cy="4087"/>
            </a:xfrm>
            <a:prstGeom prst="rect">
              <a:avLst/>
            </a:prstGeom>
            <a:noFill/>
            <a:ln w="9525">
              <a:noFill/>
            </a:ln>
          </p:spPr>
        </p:pic>
        <p:sp>
          <p:nvSpPr>
            <p:cNvPr id="15" name="TextBox 7"/>
            <p:cNvSpPr txBox="1"/>
            <p:nvPr/>
          </p:nvSpPr>
          <p:spPr>
            <a:xfrm>
              <a:off x="13220" y="10220"/>
              <a:ext cx="4675" cy="580"/>
            </a:xfrm>
            <a:prstGeom prst="rect">
              <a:avLst/>
            </a:prstGeom>
            <a:noFill/>
          </p:spPr>
          <p:txBody>
            <a:bodyPr wrap="square" rtlCol="0">
              <a:spAutoFit/>
            </a:bodyPr>
            <a:lstStyle/>
            <a:p>
              <a:pPr algn="ctr"/>
              <a:r>
                <a:rPr lang="zh-CN" altLang="en-US" b="1" dirty="0" smtClean="0">
                  <a:solidFill>
                    <a:srgbClr val="002060"/>
                  </a:solidFill>
                  <a:latin typeface="宋体" panose="02010600030101010101" pitchFamily="2" charset="-122"/>
                  <a:ea typeface="宋体" panose="02010600030101010101" pitchFamily="2" charset="-122"/>
                </a:rPr>
                <a:t>神殿门口的方尖碑</a:t>
              </a:r>
              <a:endParaRPr lang="en-US" altLang="zh-CN" b="1" dirty="0" smtClean="0">
                <a:solidFill>
                  <a:srgbClr val="002060"/>
                </a:solidFill>
                <a:latin typeface="宋体" panose="02010600030101010101" pitchFamily="2" charset="-122"/>
                <a:ea typeface="宋体" panose="02010600030101010101" pitchFamily="2" charset="-122"/>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anim calcmode="lin" valueType="num">
                                      <p:cBhvr>
                                        <p:cTn id="14" dur="1000" fill="hold"/>
                                        <p:tgtEl>
                                          <p:spTgt spid="10"/>
                                        </p:tgtEl>
                                        <p:attrNameLst>
                                          <p:attrName>ppt_x</p:attrName>
                                        </p:attrNameLst>
                                      </p:cBhvr>
                                      <p:tavLst>
                                        <p:tav tm="0">
                                          <p:val>
                                            <p:strVal val="#ppt_x"/>
                                          </p:val>
                                        </p:tav>
                                        <p:tav tm="100000">
                                          <p:val>
                                            <p:strVal val="#ppt_x"/>
                                          </p:val>
                                        </p:tav>
                                      </p:tavLst>
                                    </p:anim>
                                    <p:anim calcmode="lin" valueType="num">
                                      <p:cBhvr>
                                        <p:cTn id="15"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8" presetClass="entr" presetSubtype="16"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diamond(in)">
                                      <p:cBhvr>
                                        <p:cTn id="20" dur="2000"/>
                                        <p:tgtEl>
                                          <p:spTgt spid="14"/>
                                        </p:tgtEl>
                                      </p:cBhvr>
                                    </p:animEffect>
                                  </p:childTnLst>
                                </p:cTn>
                              </p:par>
                            </p:childTnLst>
                          </p:cTn>
                        </p:par>
                        <p:par>
                          <p:cTn id="21" fill="hold">
                            <p:stCondLst>
                              <p:cond delay="2000"/>
                            </p:stCondLst>
                            <p:childTnLst>
                              <p:par>
                                <p:cTn id="22" presetID="42" presetClass="entr" presetSubtype="0" fill="hold" nodeType="after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1000"/>
                                        <p:tgtEl>
                                          <p:spTgt spid="16"/>
                                        </p:tgtEl>
                                      </p:cBhvr>
                                    </p:animEffect>
                                    <p:anim calcmode="lin" valueType="num">
                                      <p:cBhvr>
                                        <p:cTn id="25" dur="1000" fill="hold"/>
                                        <p:tgtEl>
                                          <p:spTgt spid="16"/>
                                        </p:tgtEl>
                                        <p:attrNameLst>
                                          <p:attrName>ppt_x</p:attrName>
                                        </p:attrNameLst>
                                      </p:cBhvr>
                                      <p:tavLst>
                                        <p:tav tm="0">
                                          <p:val>
                                            <p:strVal val="#ppt_x"/>
                                          </p:val>
                                        </p:tav>
                                        <p:tav tm="100000">
                                          <p:val>
                                            <p:strVal val="#ppt_x"/>
                                          </p:val>
                                        </p:tav>
                                      </p:tavLst>
                                    </p:anim>
                                    <p:anim calcmode="lin" valueType="num">
                                      <p:cBhvr>
                                        <p:cTn id="2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14" grpId="0" animBg="1"/>
      <p:bldP spid="14"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8155458" y="4163464"/>
            <a:ext cx="3743617" cy="2599893"/>
            <a:chOff x="9196" y="5457"/>
            <a:chExt cx="6730" cy="4692"/>
          </a:xfrm>
        </p:grpSpPr>
        <p:pic>
          <p:nvPicPr>
            <p:cNvPr id="25603" name="图片 3"/>
            <p:cNvPicPr>
              <a:picLocks noChangeAspect="1"/>
            </p:cNvPicPr>
            <p:nvPr/>
          </p:nvPicPr>
          <p:blipFill>
            <a:blip r:embed="rId1"/>
            <a:stretch>
              <a:fillRect/>
            </a:stretch>
          </p:blipFill>
          <p:spPr>
            <a:xfrm>
              <a:off x="9196" y="5457"/>
              <a:ext cx="6730" cy="3892"/>
            </a:xfrm>
            <a:prstGeom prst="rect">
              <a:avLst/>
            </a:prstGeom>
            <a:noFill/>
            <a:ln w="9525">
              <a:noFill/>
            </a:ln>
          </p:spPr>
        </p:pic>
        <p:sp>
          <p:nvSpPr>
            <p:cNvPr id="6" name="矩形 5"/>
            <p:cNvSpPr/>
            <p:nvPr/>
          </p:nvSpPr>
          <p:spPr>
            <a:xfrm>
              <a:off x="11805" y="9519"/>
              <a:ext cx="1510" cy="630"/>
            </a:xfrm>
            <a:prstGeom prst="rect">
              <a:avLst/>
            </a:prstGeom>
            <a:noFill/>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zh-CN" altLang="en-US" sz="2000" b="1" i="0" u="none" strike="noStrike" kern="1200" cap="none" spc="0" normalizeH="0" baseline="0" noProof="0" dirty="0">
                  <a:ln w="0"/>
                  <a:solidFill>
                    <a:srgbClr val="002060"/>
                  </a:solidFill>
                  <a:effectLst>
                    <a:reflection blurRad="6350" stA="53000" endA="300" endPos="35500" dir="5400000" sy="-90000" algn="bl" rotWithShape="0"/>
                  </a:effectLst>
                  <a:uLnTx/>
                  <a:uFillTx/>
                  <a:latin typeface="宋体" panose="02010600030101010101" pitchFamily="2" charset="-122"/>
                  <a:ea typeface="宋体" panose="02010600030101010101" pitchFamily="2" charset="-122"/>
                </a:rPr>
                <a:t>木乃伊</a:t>
              </a:r>
              <a:endParaRPr kumimoji="0" lang="zh-CN" altLang="en-US" sz="2000" b="1" i="0" u="none" strike="noStrike" kern="1200" cap="none" spc="0" normalizeH="0" baseline="0" noProof="0" dirty="0">
                <a:ln w="0"/>
                <a:solidFill>
                  <a:srgbClr val="002060"/>
                </a:solidFill>
                <a:effectLst>
                  <a:reflection blurRad="6350" stA="53000" endA="300" endPos="35500" dir="5400000" sy="-90000" algn="bl" rotWithShape="0"/>
                </a:effectLst>
                <a:uLnTx/>
                <a:uFillTx/>
                <a:latin typeface="宋体" panose="02010600030101010101" pitchFamily="2" charset="-122"/>
                <a:ea typeface="宋体" panose="02010600030101010101" pitchFamily="2" charset="-122"/>
              </a:endParaRPr>
            </a:p>
          </p:txBody>
        </p:sp>
      </p:grpSp>
      <p:sp>
        <p:nvSpPr>
          <p:cNvPr id="7" name="文本框 6"/>
          <p:cNvSpPr txBox="1"/>
          <p:nvPr/>
        </p:nvSpPr>
        <p:spPr>
          <a:xfrm>
            <a:off x="128270" y="125095"/>
            <a:ext cx="4370070" cy="583565"/>
          </a:xfrm>
          <a:prstGeom prst="rect">
            <a:avLst/>
          </a:prstGeom>
          <a:noFill/>
        </p:spPr>
        <p:txBody>
          <a:bodyPr wrap="square" rtlCol="0">
            <a:spAutoFit/>
          </a:bodyPr>
          <a:lstStyle/>
          <a:p>
            <a:r>
              <a:rPr lang="zh-CN" altLang="en-US" sz="3200" b="1" kern="100" spc="-40" dirty="0" smtClean="0">
                <a:solidFill>
                  <a:srgbClr val="FF0000"/>
                </a:solidFill>
                <a:latin typeface="方正姚体" pitchFamily="2" charset="-122"/>
                <a:ea typeface="方正姚体" pitchFamily="2" charset="-122"/>
              </a:rPr>
              <a:t>二、古代埃及文化</a:t>
            </a:r>
            <a:endParaRPr lang="zh-CN" altLang="en-US" sz="3200" b="1" kern="100" spc="-40" dirty="0">
              <a:solidFill>
                <a:srgbClr val="FF0000"/>
              </a:solidFill>
              <a:latin typeface="方正姚体" pitchFamily="2" charset="-122"/>
              <a:ea typeface="方正姚体" pitchFamily="2" charset="-122"/>
            </a:endParaRPr>
          </a:p>
        </p:txBody>
      </p:sp>
      <p:cxnSp>
        <p:nvCxnSpPr>
          <p:cNvPr id="8" name="直接连接符 7"/>
          <p:cNvCxnSpPr/>
          <p:nvPr/>
        </p:nvCxnSpPr>
        <p:spPr>
          <a:xfrm flipV="1">
            <a:off x="34290" y="756920"/>
            <a:ext cx="12160885" cy="31750"/>
          </a:xfrm>
          <a:prstGeom prst="line">
            <a:avLst/>
          </a:prstGeom>
          <a:ln w="28575" cmpd="sng">
            <a:solidFill>
              <a:srgbClr val="002060"/>
            </a:solidFill>
            <a:prstDash val="solid"/>
          </a:ln>
        </p:spPr>
        <p:style>
          <a:lnRef idx="1">
            <a:schemeClr val="dk1"/>
          </a:lnRef>
          <a:fillRef idx="0">
            <a:schemeClr val="dk1"/>
          </a:fillRef>
          <a:effectRef idx="0">
            <a:schemeClr val="dk1"/>
          </a:effectRef>
          <a:fontRef idx="minor">
            <a:schemeClr val="tx1"/>
          </a:fontRef>
        </p:style>
      </p:cxnSp>
      <p:sp>
        <p:nvSpPr>
          <p:cNvPr id="11" name="文本框 2"/>
          <p:cNvSpPr txBox="1"/>
          <p:nvPr/>
        </p:nvSpPr>
        <p:spPr>
          <a:xfrm>
            <a:off x="96180" y="799597"/>
            <a:ext cx="2813851" cy="609398"/>
          </a:xfrm>
          <a:prstGeom prst="rect">
            <a:avLst/>
          </a:prstGeom>
          <a:noFill/>
          <a:ln>
            <a:noFill/>
          </a:ln>
        </p:spPr>
        <p:txBody>
          <a:bodyPr wrap="square" rtlCol="0" anchor="t">
            <a:spAutoFit/>
          </a:bodyPr>
          <a:lstStyle/>
          <a:p>
            <a:pPr algn="l">
              <a:lnSpc>
                <a:spcPct val="120000"/>
              </a:lnSpc>
              <a:spcAft>
                <a:spcPts val="0"/>
              </a:spcAft>
              <a:tabLst>
                <a:tab pos="1029335" algn="l"/>
                <a:tab pos="1850390" algn="l"/>
                <a:tab pos="2538095" algn="l"/>
                <a:tab pos="3221990" algn="l"/>
              </a:tabLst>
            </a:pPr>
            <a:r>
              <a:rPr lang="en-US" altLang="zh-CN" sz="2800" b="1" dirty="0" smtClean="0">
                <a:solidFill>
                  <a:srgbClr val="FF0000"/>
                </a:solidFill>
                <a:uFillTx/>
                <a:latin typeface="方正姚体" pitchFamily="2" charset="-122"/>
                <a:ea typeface="方正姚体" pitchFamily="2" charset="-122"/>
                <a:cs typeface="黑体" panose="02010609060101010101" pitchFamily="2" charset="-122"/>
                <a:sym typeface="+mn-ea"/>
              </a:rPr>
              <a:t>4.</a:t>
            </a:r>
            <a:r>
              <a:rPr lang="zh-CN" altLang="en-US" sz="2800" b="1" dirty="0" smtClean="0">
                <a:solidFill>
                  <a:srgbClr val="FF0000"/>
                </a:solidFill>
                <a:latin typeface="方正姚体" pitchFamily="2" charset="-122"/>
                <a:ea typeface="方正姚体" pitchFamily="2" charset="-122"/>
                <a:cs typeface="黑体" panose="02010609060101010101" pitchFamily="2" charset="-122"/>
                <a:sym typeface="+mn-ea"/>
              </a:rPr>
              <a:t>科学技术</a:t>
            </a:r>
            <a:endParaRPr lang="zh-CN" altLang="en-US" sz="2800" b="1" dirty="0">
              <a:solidFill>
                <a:srgbClr val="FF0000"/>
              </a:solidFill>
              <a:uFillTx/>
              <a:latin typeface="方正姚体" pitchFamily="2" charset="-122"/>
              <a:ea typeface="方正姚体" pitchFamily="2" charset="-122"/>
              <a:cs typeface="黑体" panose="02010609060101010101" pitchFamily="2" charset="-122"/>
              <a:sym typeface="+mn-ea"/>
            </a:endParaRPr>
          </a:p>
        </p:txBody>
      </p:sp>
      <p:grpSp>
        <p:nvGrpSpPr>
          <p:cNvPr id="2" name="组合 1"/>
          <p:cNvGrpSpPr/>
          <p:nvPr/>
        </p:nvGrpSpPr>
        <p:grpSpPr>
          <a:xfrm>
            <a:off x="8155305" y="1029335"/>
            <a:ext cx="3529330" cy="2863850"/>
            <a:chOff x="12843" y="1571"/>
            <a:chExt cx="5558" cy="4510"/>
          </a:xfrm>
        </p:grpSpPr>
        <p:pic>
          <p:nvPicPr>
            <p:cNvPr id="12" name="图片 1"/>
            <p:cNvPicPr>
              <a:picLocks noChangeAspect="1"/>
            </p:cNvPicPr>
            <p:nvPr/>
          </p:nvPicPr>
          <p:blipFill>
            <a:blip r:embed="rId2"/>
            <a:stretch>
              <a:fillRect/>
            </a:stretch>
          </p:blipFill>
          <p:spPr>
            <a:xfrm>
              <a:off x="12843" y="1571"/>
              <a:ext cx="5559" cy="3834"/>
            </a:xfrm>
            <a:prstGeom prst="rect">
              <a:avLst/>
            </a:prstGeom>
            <a:noFill/>
            <a:ln w="9525">
              <a:noFill/>
            </a:ln>
          </p:spPr>
        </p:pic>
        <p:sp>
          <p:nvSpPr>
            <p:cNvPr id="13" name="矩形 12"/>
            <p:cNvSpPr/>
            <p:nvPr/>
          </p:nvSpPr>
          <p:spPr>
            <a:xfrm>
              <a:off x="14426" y="5451"/>
              <a:ext cx="2729" cy="630"/>
            </a:xfrm>
            <a:prstGeom prst="rect">
              <a:avLst/>
            </a:prstGeom>
            <a:noFill/>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zh-CN" altLang="en-US" sz="2000" b="1" i="0" u="none" strike="noStrike" kern="1200" cap="none" spc="0" normalizeH="0" baseline="0" noProof="0" dirty="0">
                  <a:ln w="0"/>
                  <a:solidFill>
                    <a:srgbClr val="002060"/>
                  </a:solidFill>
                  <a:effectLst>
                    <a:reflection blurRad="6350" stA="53000" endA="300" endPos="35500" dir="5400000" sy="-90000" algn="bl" rotWithShape="0"/>
                  </a:effectLst>
                  <a:uLnTx/>
                  <a:uFillTx/>
                  <a:latin typeface="宋体" panose="02010600030101010101" pitchFamily="2" charset="-122"/>
                  <a:ea typeface="宋体" panose="02010600030101010101" pitchFamily="2" charset="-122"/>
                </a:rPr>
                <a:t>古埃及太阳历</a:t>
              </a:r>
              <a:endParaRPr kumimoji="0" lang="zh-CN" altLang="en-US" sz="2000" b="1" i="0" u="none" strike="noStrike" kern="1200" cap="none" spc="0" normalizeH="0" baseline="0" noProof="0" dirty="0">
                <a:ln w="0"/>
                <a:solidFill>
                  <a:srgbClr val="002060"/>
                </a:solidFill>
                <a:effectLst>
                  <a:reflection blurRad="6350" stA="53000" endA="300" endPos="35500" dir="5400000" sy="-90000" algn="bl" rotWithShape="0"/>
                </a:effectLst>
                <a:uLnTx/>
                <a:uFillTx/>
                <a:latin typeface="宋体" panose="02010600030101010101" pitchFamily="2" charset="-122"/>
                <a:ea typeface="宋体" panose="02010600030101010101" pitchFamily="2" charset="-122"/>
              </a:endParaRPr>
            </a:p>
          </p:txBody>
        </p:sp>
      </p:grpSp>
      <p:sp>
        <p:nvSpPr>
          <p:cNvPr id="9" name="矩形 8"/>
          <p:cNvSpPr/>
          <p:nvPr/>
        </p:nvSpPr>
        <p:spPr>
          <a:xfrm>
            <a:off x="254000" y="1787525"/>
            <a:ext cx="7592060" cy="2861310"/>
          </a:xfrm>
          <a:prstGeom prst="rect">
            <a:avLst/>
          </a:prstGeom>
        </p:spPr>
        <p:txBody>
          <a:bodyPr wrap="square">
            <a:spAutoFit/>
          </a:bodyPr>
          <a:lstStyle/>
          <a:p>
            <a:pPr>
              <a:lnSpc>
                <a:spcPct val="150000"/>
              </a:lnSpc>
            </a:pPr>
            <a:r>
              <a:rPr lang="zh-CN" altLang="en-US" sz="2000" b="1" dirty="0">
                <a:solidFill>
                  <a:srgbClr val="002060"/>
                </a:solidFill>
                <a:latin typeface="宋体" panose="02010600030101010101" pitchFamily="2" charset="-122"/>
                <a:ea typeface="宋体" panose="02010600030101010101" pitchFamily="2" charset="-122"/>
                <a:sym typeface="+mn-ea"/>
              </a:rPr>
              <a:t>(1)古代埃及人发明了世界上最早的太阳历。太阳历是古代世界最精确的历法之一。古罗马的凯撒在制定作为今天公历重要基础的儒略历时，吸收了埃及历法的成就。</a:t>
            </a:r>
            <a:endParaRPr lang="zh-CN" altLang="en-US" sz="2000" b="1" dirty="0">
              <a:solidFill>
                <a:srgbClr val="002060"/>
              </a:solidFill>
              <a:latin typeface="宋体" panose="02010600030101010101" pitchFamily="2" charset="-122"/>
              <a:ea typeface="宋体" panose="02010600030101010101" pitchFamily="2" charset="-122"/>
              <a:sym typeface="+mn-ea"/>
            </a:endParaRPr>
          </a:p>
          <a:p>
            <a:pPr>
              <a:lnSpc>
                <a:spcPct val="150000"/>
              </a:lnSpc>
            </a:pPr>
            <a:endParaRPr lang="zh-CN" altLang="en-US" sz="2000" b="1" dirty="0">
              <a:solidFill>
                <a:srgbClr val="002060"/>
              </a:solidFill>
              <a:latin typeface="宋体" panose="02010600030101010101" pitchFamily="2" charset="-122"/>
              <a:ea typeface="宋体" panose="02010600030101010101" pitchFamily="2" charset="-122"/>
            </a:endParaRPr>
          </a:p>
          <a:p>
            <a:pPr>
              <a:lnSpc>
                <a:spcPct val="150000"/>
              </a:lnSpc>
            </a:pPr>
            <a:r>
              <a:rPr lang="zh-CN" altLang="en-US" sz="2000" b="1" dirty="0">
                <a:solidFill>
                  <a:srgbClr val="002060"/>
                </a:solidFill>
                <a:latin typeface="宋体" panose="02010600030101010101" pitchFamily="2" charset="-122"/>
                <a:ea typeface="宋体" panose="02010600030101010101" pitchFamily="2" charset="-122"/>
                <a:sym typeface="+mn-ea"/>
              </a:rPr>
              <a:t>(2)在数学、医学等方面，埃及人也颇有建树。波斯帝国宫廷中，就有许多埃及医生。</a:t>
            </a:r>
            <a:endParaRPr lang="zh-CN" altLang="en-US" sz="2000" b="1" dirty="0">
              <a:solidFill>
                <a:srgbClr val="002060"/>
              </a:solidFill>
              <a:latin typeface="宋体" panose="02010600030101010101" pitchFamily="2" charset="-122"/>
              <a:ea typeface="宋体" panose="02010600030101010101" pitchFamily="2"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par>
                                <p:cTn id="16" presetID="4" presetClass="entr" presetSubtype="16"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ox(in)">
                                      <p:cBhvr>
                                        <p:cTn id="18"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1" name="图片 37889" descr="Image403"/>
          <p:cNvPicPr>
            <a:picLocks noChangeAspect="1"/>
          </p:cNvPicPr>
          <p:nvPr/>
        </p:nvPicPr>
        <p:blipFill>
          <a:blip r:embed="rId1"/>
          <a:srcRect l="2621" t="4698" r="2975" b="5632"/>
          <a:stretch>
            <a:fillRect/>
          </a:stretch>
        </p:blipFill>
        <p:spPr>
          <a:xfrm>
            <a:off x="6166485" y="1033145"/>
            <a:ext cx="5903595" cy="4370705"/>
          </a:xfrm>
          <a:prstGeom prst="rect">
            <a:avLst/>
          </a:prstGeom>
          <a:noFill/>
          <a:ln w="9525">
            <a:noFill/>
          </a:ln>
        </p:spPr>
      </p:pic>
      <p:sp>
        <p:nvSpPr>
          <p:cNvPr id="35842" name="文本框 37890"/>
          <p:cNvSpPr txBox="1"/>
          <p:nvPr/>
        </p:nvSpPr>
        <p:spPr>
          <a:xfrm>
            <a:off x="128270" y="1513840"/>
            <a:ext cx="5896610" cy="3476625"/>
          </a:xfrm>
          <a:prstGeom prst="rect">
            <a:avLst/>
          </a:prstGeom>
          <a:noFill/>
          <a:ln w="9525">
            <a:noFill/>
          </a:ln>
        </p:spPr>
        <p:txBody>
          <a:bodyPr wrap="square" anchor="t">
            <a:spAutoFit/>
          </a:bodyPr>
          <a:lstStyle/>
          <a:p>
            <a:pPr lvl="0">
              <a:lnSpc>
                <a:spcPct val="150000"/>
              </a:lnSpc>
              <a:spcBef>
                <a:spcPct val="50000"/>
              </a:spcBef>
            </a:pPr>
            <a:r>
              <a:rPr lang="en-US" altLang="zh-CN" sz="2000" b="1" dirty="0" smtClean="0">
                <a:solidFill>
                  <a:srgbClr val="002060"/>
                </a:solidFill>
                <a:latin typeface="宋体" panose="02010600030101010101" pitchFamily="2" charset="-122"/>
                <a:ea typeface="宋体" panose="02010600030101010101" pitchFamily="2" charset="-122"/>
              </a:rPr>
              <a:t>    </a:t>
            </a:r>
            <a:r>
              <a:rPr lang="zh-CN" altLang="zh-CN" sz="2000" b="1" dirty="0" smtClean="0">
                <a:solidFill>
                  <a:srgbClr val="002060"/>
                </a:solidFill>
                <a:latin typeface="宋体" panose="02010600030101010101" pitchFamily="2" charset="-122"/>
                <a:ea typeface="宋体" panose="02010600030101010101" pitchFamily="2" charset="-122"/>
              </a:rPr>
              <a:t>波斯帝国之后，古代西亚文明逐渐衰落。</a:t>
            </a:r>
            <a:r>
              <a:rPr lang="zh-CN" altLang="zh-CN" sz="2000" b="1" dirty="0">
                <a:solidFill>
                  <a:srgbClr val="FF0000"/>
                </a:solidFill>
                <a:latin typeface="宋体" panose="02010600030101010101" pitchFamily="2" charset="-122"/>
                <a:ea typeface="宋体" panose="02010600030101010101" pitchFamily="2" charset="-122"/>
              </a:rPr>
              <a:t>公元</a:t>
            </a:r>
            <a:r>
              <a:rPr lang="en-US" altLang="zh-CN" sz="2000" b="1" dirty="0">
                <a:solidFill>
                  <a:srgbClr val="FF0000"/>
                </a:solidFill>
                <a:latin typeface="宋体" panose="02010600030101010101" pitchFamily="2" charset="-122"/>
                <a:ea typeface="宋体" panose="02010600030101010101" pitchFamily="2" charset="-122"/>
              </a:rPr>
              <a:t>7</a:t>
            </a:r>
            <a:r>
              <a:rPr lang="zh-CN" altLang="zh-CN" sz="2000" b="1" dirty="0">
                <a:solidFill>
                  <a:srgbClr val="FF0000"/>
                </a:solidFill>
                <a:latin typeface="宋体" panose="02010600030101010101" pitchFamily="2" charset="-122"/>
                <a:ea typeface="宋体" panose="02010600030101010101" pitchFamily="2" charset="-122"/>
              </a:rPr>
              <a:t>世纪</a:t>
            </a:r>
            <a:r>
              <a:rPr lang="zh-CN" altLang="zh-CN" sz="2000" b="1" dirty="0">
                <a:solidFill>
                  <a:srgbClr val="002060"/>
                </a:solidFill>
                <a:latin typeface="宋体" panose="02010600030101010101" pitchFamily="2" charset="-122"/>
                <a:ea typeface="宋体" panose="02010600030101010101" pitchFamily="2" charset="-122"/>
              </a:rPr>
              <a:t>，阿拉伯帝国开始兴起，到公元</a:t>
            </a:r>
            <a:r>
              <a:rPr lang="en-US" altLang="zh-CN" sz="2000" b="1" dirty="0">
                <a:solidFill>
                  <a:srgbClr val="002060"/>
                </a:solidFill>
                <a:latin typeface="宋体" panose="02010600030101010101" pitchFamily="2" charset="-122"/>
                <a:ea typeface="宋体" panose="02010600030101010101" pitchFamily="2" charset="-122"/>
              </a:rPr>
              <a:t>8</a:t>
            </a:r>
            <a:r>
              <a:rPr lang="zh-CN" altLang="zh-CN" sz="2000" b="1" dirty="0">
                <a:solidFill>
                  <a:srgbClr val="002060"/>
                </a:solidFill>
                <a:latin typeface="宋体" panose="02010600030101010101" pitchFamily="2" charset="-122"/>
                <a:ea typeface="宋体" panose="02010600030101010101" pitchFamily="2" charset="-122"/>
              </a:rPr>
              <a:t>世纪已征服从伊比利亚半岛到印度北部的广大地区</a:t>
            </a:r>
            <a:r>
              <a:rPr lang="zh-CN" altLang="zh-CN" sz="2000" b="1" dirty="0" smtClean="0">
                <a:solidFill>
                  <a:srgbClr val="002060"/>
                </a:solidFill>
                <a:latin typeface="宋体" panose="02010600030101010101" pitchFamily="2" charset="-122"/>
                <a:ea typeface="宋体" panose="02010600030101010101" pitchFamily="2" charset="-122"/>
              </a:rPr>
              <a:t>。</a:t>
            </a:r>
            <a:endParaRPr lang="zh-CN" altLang="zh-CN" sz="2000" b="1" dirty="0" smtClean="0">
              <a:solidFill>
                <a:srgbClr val="002060"/>
              </a:solidFill>
              <a:latin typeface="宋体" panose="02010600030101010101" pitchFamily="2" charset="-122"/>
              <a:ea typeface="宋体" panose="02010600030101010101" pitchFamily="2" charset="-122"/>
            </a:endParaRPr>
          </a:p>
          <a:p>
            <a:pPr lvl="0">
              <a:lnSpc>
                <a:spcPct val="150000"/>
              </a:lnSpc>
              <a:spcBef>
                <a:spcPct val="50000"/>
              </a:spcBef>
            </a:pPr>
            <a:r>
              <a:rPr lang="en-US" altLang="zh-CN" sz="2000" b="1" dirty="0" smtClean="0">
                <a:solidFill>
                  <a:srgbClr val="002060"/>
                </a:solidFill>
                <a:latin typeface="宋体" panose="02010600030101010101" pitchFamily="2" charset="-122"/>
                <a:ea typeface="宋体" panose="02010600030101010101" pitchFamily="2" charset="-122"/>
              </a:rPr>
              <a:t>    </a:t>
            </a:r>
            <a:r>
              <a:rPr lang="zh-CN" altLang="zh-CN" sz="2000" b="1" dirty="0" smtClean="0">
                <a:solidFill>
                  <a:srgbClr val="002060"/>
                </a:solidFill>
                <a:latin typeface="宋体" panose="02010600030101010101" pitchFamily="2" charset="-122"/>
                <a:ea typeface="宋体" panose="02010600030101010101" pitchFamily="2" charset="-122"/>
              </a:rPr>
              <a:t>阿拉伯人继承和融合了上述地区的文化遗产，把古代埃及、西亚、希腊、罗马以及印度的文化典籍翻译成阿拉伯语，结合阿拉伯人的风俗、语言和传统，创造了阿拉伯文化。</a:t>
            </a:r>
            <a:endParaRPr lang="en-US" altLang="zh-CN" sz="2000" b="1" dirty="0" smtClean="0">
              <a:solidFill>
                <a:srgbClr val="002060"/>
              </a:solidFill>
              <a:latin typeface="Verdana" panose="020B0604030504040204" pitchFamily="34" charset="0"/>
              <a:ea typeface="宋体" panose="02010600030101010101" pitchFamily="2" charset="-122"/>
            </a:endParaRPr>
          </a:p>
        </p:txBody>
      </p:sp>
      <p:sp>
        <p:nvSpPr>
          <p:cNvPr id="6" name="文本框 5"/>
          <p:cNvSpPr txBox="1"/>
          <p:nvPr/>
        </p:nvSpPr>
        <p:spPr>
          <a:xfrm>
            <a:off x="128270" y="125095"/>
            <a:ext cx="4370070" cy="583565"/>
          </a:xfrm>
          <a:prstGeom prst="rect">
            <a:avLst/>
          </a:prstGeom>
          <a:noFill/>
        </p:spPr>
        <p:txBody>
          <a:bodyPr wrap="square" rtlCol="0">
            <a:spAutoFit/>
          </a:bodyPr>
          <a:lstStyle/>
          <a:p>
            <a:r>
              <a:rPr lang="zh-CN" altLang="en-US" sz="3200" b="1" kern="100" spc="-40" dirty="0" smtClean="0">
                <a:solidFill>
                  <a:srgbClr val="FF0000"/>
                </a:solidFill>
                <a:latin typeface="方正姚体" pitchFamily="2" charset="-122"/>
                <a:ea typeface="方正姚体" pitchFamily="2" charset="-122"/>
              </a:rPr>
              <a:t>三、阿拉伯文化</a:t>
            </a:r>
            <a:endParaRPr lang="zh-CN" altLang="en-US" sz="3200" b="1" kern="100" spc="-40" dirty="0">
              <a:solidFill>
                <a:srgbClr val="FF0000"/>
              </a:solidFill>
              <a:latin typeface="方正姚体" pitchFamily="2" charset="-122"/>
              <a:ea typeface="方正姚体" pitchFamily="2" charset="-122"/>
            </a:endParaRPr>
          </a:p>
        </p:txBody>
      </p:sp>
      <p:cxnSp>
        <p:nvCxnSpPr>
          <p:cNvPr id="3" name="直接连接符 2"/>
          <p:cNvCxnSpPr/>
          <p:nvPr/>
        </p:nvCxnSpPr>
        <p:spPr>
          <a:xfrm flipV="1">
            <a:off x="34290" y="756920"/>
            <a:ext cx="12160885" cy="31750"/>
          </a:xfrm>
          <a:prstGeom prst="line">
            <a:avLst/>
          </a:prstGeom>
          <a:ln w="28575" cmpd="sng">
            <a:solidFill>
              <a:srgbClr val="002060"/>
            </a:solidFill>
            <a:prstDash val="solid"/>
          </a:ln>
        </p:spPr>
        <p:style>
          <a:lnRef idx="1">
            <a:schemeClr val="dk1"/>
          </a:lnRef>
          <a:fillRef idx="0">
            <a:schemeClr val="dk1"/>
          </a:fillRef>
          <a:effectRef idx="0">
            <a:schemeClr val="dk1"/>
          </a:effectRef>
          <a:fontRef idx="minor">
            <a:schemeClr val="tx1"/>
          </a:fontRef>
        </p:style>
      </p:cxnSp>
      <p:sp>
        <p:nvSpPr>
          <p:cNvPr id="7" name="文本框 6"/>
          <p:cNvSpPr txBox="1"/>
          <p:nvPr/>
        </p:nvSpPr>
        <p:spPr>
          <a:xfrm>
            <a:off x="263525" y="4990465"/>
            <a:ext cx="5902960" cy="1753235"/>
          </a:xfrm>
          <a:prstGeom prst="rect">
            <a:avLst/>
          </a:prstGeom>
          <a:noFill/>
          <a:ln w="28575" cmpd="sng">
            <a:solidFill>
              <a:srgbClr val="FF0000"/>
            </a:solidFill>
            <a:prstDash val="solid"/>
          </a:ln>
        </p:spPr>
        <p:txBody>
          <a:bodyPr wrap="square" rtlCol="0" anchor="t">
            <a:spAutoFit/>
          </a:bodyPr>
          <a:lstStyle/>
          <a:p>
            <a:pPr lvl="0">
              <a:lnSpc>
                <a:spcPct val="150000"/>
              </a:lnSpc>
              <a:spcBef>
                <a:spcPct val="50000"/>
              </a:spcBef>
            </a:pPr>
            <a:r>
              <a:rPr lang="zh-CN" altLang="en-US" b="1" dirty="0" smtClean="0">
                <a:solidFill>
                  <a:srgbClr val="002060"/>
                </a:solidFill>
                <a:latin typeface="Verdana" panose="020B0604030504040204" pitchFamily="34" charset="0"/>
                <a:ea typeface="宋体" panose="02010600030101010101" pitchFamily="2" charset="-122"/>
                <a:sym typeface="+mn-ea"/>
              </a:rPr>
              <a:t>它</a:t>
            </a:r>
            <a:r>
              <a:rPr lang="zh-CN" altLang="en-US" b="1" dirty="0">
                <a:solidFill>
                  <a:srgbClr val="002060"/>
                </a:solidFill>
                <a:latin typeface="Verdana" panose="020B0604030504040204" pitchFamily="34" charset="0"/>
                <a:ea typeface="宋体" panose="02010600030101010101" pitchFamily="2" charset="-122"/>
                <a:sym typeface="+mn-ea"/>
              </a:rPr>
              <a:t>占领的区域，如果用一只鹰来比喻，则鹰身是阿拉伯半岛，鹰头是现在的中东和土耳其地区，两翼则东至阿富汗和新疆，向西覆盖了整个北非直到大西洋，并且越过直布罗陀海峡，囊括西班牙，直抵比利牛斯山</a:t>
            </a:r>
            <a:r>
              <a:rPr lang="zh-CN" altLang="en-US" b="1" dirty="0" smtClean="0">
                <a:solidFill>
                  <a:srgbClr val="002060"/>
                </a:solidFill>
                <a:latin typeface="Verdana" panose="020B0604030504040204" pitchFamily="34" charset="0"/>
                <a:ea typeface="宋体" panose="02010600030101010101" pitchFamily="2" charset="-122"/>
                <a:sym typeface="+mn-ea"/>
              </a:rPr>
              <a:t>。</a:t>
            </a:r>
            <a:endParaRPr lang="zh-CN" altLang="en-US"/>
          </a:p>
        </p:txBody>
      </p:sp>
      <p:sp>
        <p:nvSpPr>
          <p:cNvPr id="11" name="文本框 2"/>
          <p:cNvSpPr txBox="1"/>
          <p:nvPr/>
        </p:nvSpPr>
        <p:spPr>
          <a:xfrm>
            <a:off x="95885" y="799465"/>
            <a:ext cx="4402455" cy="607695"/>
          </a:xfrm>
          <a:prstGeom prst="rect">
            <a:avLst/>
          </a:prstGeom>
          <a:noFill/>
          <a:ln>
            <a:noFill/>
          </a:ln>
        </p:spPr>
        <p:txBody>
          <a:bodyPr wrap="square" rtlCol="0" anchor="t">
            <a:spAutoFit/>
          </a:bodyPr>
          <a:lstStyle/>
          <a:p>
            <a:pPr algn="l">
              <a:lnSpc>
                <a:spcPct val="120000"/>
              </a:lnSpc>
              <a:spcAft>
                <a:spcPts val="0"/>
              </a:spcAft>
              <a:tabLst>
                <a:tab pos="1029335" algn="l"/>
                <a:tab pos="1850390" algn="l"/>
                <a:tab pos="2538095" algn="l"/>
                <a:tab pos="3221990" algn="l"/>
              </a:tabLst>
            </a:pPr>
            <a:r>
              <a:rPr lang="en-US" altLang="zh-CN" sz="2800" b="1" dirty="0" smtClean="0">
                <a:solidFill>
                  <a:srgbClr val="FF0000"/>
                </a:solidFill>
                <a:uFillTx/>
                <a:latin typeface="方正姚体" pitchFamily="2" charset="-122"/>
                <a:ea typeface="方正姚体" pitchFamily="2" charset="-122"/>
                <a:cs typeface="黑体" panose="02010609060101010101" pitchFamily="2" charset="-122"/>
                <a:sym typeface="+mn-ea"/>
              </a:rPr>
              <a:t>1.</a:t>
            </a:r>
            <a:r>
              <a:rPr lang="zh-CN" altLang="en-US" sz="2800" b="1" dirty="0" smtClean="0">
                <a:solidFill>
                  <a:srgbClr val="FF0000"/>
                </a:solidFill>
                <a:uFillTx/>
                <a:latin typeface="方正姚体" pitchFamily="2" charset="-122"/>
                <a:ea typeface="方正姚体" pitchFamily="2" charset="-122"/>
                <a:cs typeface="黑体" panose="02010609060101010101" pitchFamily="2" charset="-122"/>
                <a:sym typeface="+mn-ea"/>
              </a:rPr>
              <a:t>阿拉伯文明的产生</a:t>
            </a:r>
            <a:endParaRPr lang="zh-CN" altLang="en-US" sz="2800" b="1" dirty="0" smtClean="0">
              <a:solidFill>
                <a:srgbClr val="FF0000"/>
              </a:solidFill>
              <a:uFillTx/>
              <a:latin typeface="方正姚体" pitchFamily="2" charset="-122"/>
              <a:ea typeface="方正姚体" pitchFamily="2" charset="-122"/>
              <a:cs typeface="黑体" panose="02010609060101010101" pitchFamily="2" charset="-122"/>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5842"/>
                                        </p:tgtEl>
                                        <p:attrNameLst>
                                          <p:attrName>style.visibility</p:attrName>
                                        </p:attrNameLst>
                                      </p:cBhvr>
                                      <p:to>
                                        <p:strVal val="visible"/>
                                      </p:to>
                                    </p:set>
                                    <p:animEffect transition="in" filter="fade">
                                      <p:cBhvr>
                                        <p:cTn id="7" dur="1000"/>
                                        <p:tgtEl>
                                          <p:spTgt spid="35842"/>
                                        </p:tgtEl>
                                      </p:cBhvr>
                                    </p:animEffect>
                                    <p:anim calcmode="lin" valueType="num">
                                      <p:cBhvr>
                                        <p:cTn id="8" dur="1000" fill="hold"/>
                                        <p:tgtEl>
                                          <p:spTgt spid="35842"/>
                                        </p:tgtEl>
                                        <p:attrNameLst>
                                          <p:attrName>ppt_x</p:attrName>
                                        </p:attrNameLst>
                                      </p:cBhvr>
                                      <p:tavLst>
                                        <p:tav tm="0">
                                          <p:val>
                                            <p:strVal val="#ppt_x"/>
                                          </p:val>
                                        </p:tav>
                                        <p:tav tm="100000">
                                          <p:val>
                                            <p:strVal val="#ppt_x"/>
                                          </p:val>
                                        </p:tav>
                                      </p:tavLst>
                                    </p:anim>
                                    <p:anim calcmode="lin" valueType="num">
                                      <p:cBhvr>
                                        <p:cTn id="9" dur="1000" fill="hold"/>
                                        <p:tgtEl>
                                          <p:spTgt spid="3584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2" grpId="0"/>
      <p:bldP spid="35842" grpId="1"/>
      <p:bldP spid="7" grpId="0" animBg="1"/>
      <p:bldP spid="7"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组合 14"/>
          <p:cNvGrpSpPr/>
          <p:nvPr/>
        </p:nvGrpSpPr>
        <p:grpSpPr>
          <a:xfrm>
            <a:off x="235" y="268403"/>
            <a:ext cx="799902" cy="1851074"/>
            <a:chOff x="11571416" y="3959358"/>
            <a:chExt cx="620584" cy="1723139"/>
          </a:xfrm>
        </p:grpSpPr>
        <p:sp>
          <p:nvSpPr>
            <p:cNvPr id="13" name="矩形 12"/>
            <p:cNvSpPr/>
            <p:nvPr/>
          </p:nvSpPr>
          <p:spPr>
            <a:xfrm>
              <a:off x="11571416" y="3959358"/>
              <a:ext cx="620584" cy="1723137"/>
            </a:xfrm>
            <a:prstGeom prst="rect">
              <a:avLst/>
            </a:prstGeom>
            <a:solidFill>
              <a:srgbClr val="3E41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11571416" y="5115169"/>
              <a:ext cx="620584" cy="567328"/>
            </a:xfrm>
            <a:prstGeom prst="rect">
              <a:avLst/>
            </a:prstGeom>
            <a:solidFill>
              <a:srgbClr val="CF01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6" name="TextBox 12"/>
          <p:cNvSpPr txBox="1"/>
          <p:nvPr/>
        </p:nvSpPr>
        <p:spPr>
          <a:xfrm>
            <a:off x="1032569" y="449083"/>
            <a:ext cx="618815" cy="1938020"/>
          </a:xfrm>
          <a:prstGeom prst="rect">
            <a:avLst/>
          </a:prstGeom>
          <a:noFill/>
        </p:spPr>
        <p:txBody>
          <a:bodyPr wrap="square" lIns="91449" tIns="45724" rIns="91449" bIns="45724" rtlCol="0" anchor="ctr">
            <a:spAutoFit/>
          </a:bodyPr>
          <a:lstStyle>
            <a:defPPr>
              <a:defRPr lang="zh-CN"/>
            </a:defPPr>
            <a:lvl1pPr algn="ctr">
              <a:defRPr sz="6000" b="1">
                <a:gradFill>
                  <a:gsLst>
                    <a:gs pos="0">
                      <a:schemeClr val="bg1">
                        <a:shade val="30000"/>
                        <a:satMod val="115000"/>
                      </a:schemeClr>
                    </a:gs>
                    <a:gs pos="50000">
                      <a:schemeClr val="bg1">
                        <a:shade val="67500"/>
                        <a:satMod val="115000"/>
                      </a:schemeClr>
                    </a:gs>
                    <a:gs pos="100000">
                      <a:schemeClr val="bg1">
                        <a:shade val="100000"/>
                        <a:satMod val="115000"/>
                      </a:schemeClr>
                    </a:gs>
                  </a:gsLst>
                  <a:lin ang="16200000" scaled="1"/>
                </a:gradFill>
                <a:latin typeface="Arial" panose="020B0604020202020204" pitchFamily="34" charset="0"/>
                <a:ea typeface="微软雅黑" panose="020B0503020204020204" pitchFamily="34" charset="-122"/>
                <a:cs typeface="Arial" panose="020B0604020202020204" pitchFamily="34" charset="0"/>
              </a:defRPr>
            </a:lvl1pPr>
          </a:lstStyle>
          <a:p>
            <a:pPr algn="r"/>
            <a:r>
              <a:rPr lang="zh-CN" altLang="en-US" dirty="0">
                <a:solidFill>
                  <a:srgbClr val="002060"/>
                </a:solidFill>
              </a:rPr>
              <a:t>目录</a:t>
            </a:r>
            <a:endParaRPr lang="zh-CN" altLang="en-US" dirty="0">
              <a:solidFill>
                <a:srgbClr val="002060"/>
              </a:solidFill>
            </a:endParaRPr>
          </a:p>
        </p:txBody>
      </p:sp>
      <p:grpSp>
        <p:nvGrpSpPr>
          <p:cNvPr id="6" name="组合 5"/>
          <p:cNvGrpSpPr/>
          <p:nvPr/>
        </p:nvGrpSpPr>
        <p:grpSpPr>
          <a:xfrm>
            <a:off x="2488180" y="1596390"/>
            <a:ext cx="4859020" cy="946150"/>
            <a:chOff x="4779" y="1319"/>
            <a:chExt cx="7652" cy="1490"/>
          </a:xfrm>
        </p:grpSpPr>
        <p:sp>
          <p:nvSpPr>
            <p:cNvPr id="21" name="Oval 5"/>
            <p:cNvSpPr>
              <a:spLocks noChangeArrowheads="1"/>
            </p:cNvSpPr>
            <p:nvPr/>
          </p:nvSpPr>
          <p:spPr bwMode="auto">
            <a:xfrm>
              <a:off x="4779" y="1319"/>
              <a:ext cx="1396" cy="1401"/>
            </a:xfrm>
            <a:prstGeom prst="ellipse">
              <a:avLst/>
            </a:prstGeom>
            <a:solidFill>
              <a:srgbClr val="3E4150"/>
            </a:solidFill>
            <a:ln w="9525">
              <a:noFill/>
              <a:round/>
            </a:ln>
          </p:spPr>
          <p:txBody>
            <a:bodyPr vert="horz" wrap="square" lIns="91438" tIns="45719" rIns="91438" bIns="45719" numCol="1" anchor="t" anchorCtr="0" compatLnSpc="1"/>
            <a:lstStyle/>
            <a:p>
              <a:endParaRPr lang="zh-CN" altLang="en-US"/>
            </a:p>
          </p:txBody>
        </p:sp>
        <p:sp>
          <p:nvSpPr>
            <p:cNvPr id="31" name="标题 7"/>
            <p:cNvSpPr>
              <a:spLocks noGrp="1"/>
            </p:cNvSpPr>
            <p:nvPr/>
          </p:nvSpPr>
          <p:spPr>
            <a:xfrm>
              <a:off x="6474" y="1411"/>
              <a:ext cx="5957" cy="1398"/>
            </a:xfrm>
            <a:prstGeom prst="rect">
              <a:avLst/>
            </a:prstGeom>
          </p:spPr>
          <p:txBody>
            <a:bodyPr vert="horz" lIns="91417" tIns="45708" rIns="91417" bIns="45708"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3730" b="1" dirty="0">
                  <a:solidFill>
                    <a:srgbClr val="002060"/>
                  </a:solidFill>
                  <a:latin typeface="方正姚体" pitchFamily="2" charset="-122"/>
                  <a:ea typeface="方正姚体" pitchFamily="2" charset="-122"/>
                </a:rPr>
                <a:t>古代西亚文化</a:t>
              </a:r>
              <a:endParaRPr lang="zh-CN" altLang="en-US" sz="3730" b="1" dirty="0">
                <a:solidFill>
                  <a:srgbClr val="002060"/>
                </a:solidFill>
                <a:latin typeface="方正姚体" pitchFamily="2" charset="-122"/>
                <a:ea typeface="方正姚体" pitchFamily="2" charset="-122"/>
              </a:endParaRPr>
            </a:p>
          </p:txBody>
        </p:sp>
        <p:sp>
          <p:nvSpPr>
            <p:cNvPr id="4" name="文本框 3"/>
            <p:cNvSpPr txBox="1"/>
            <p:nvPr/>
          </p:nvSpPr>
          <p:spPr>
            <a:xfrm>
              <a:off x="4824" y="1411"/>
              <a:ext cx="1195" cy="1178"/>
            </a:xfrm>
            <a:prstGeom prst="rect">
              <a:avLst/>
            </a:prstGeom>
            <a:noFill/>
          </p:spPr>
          <p:txBody>
            <a:bodyPr wrap="none" rtlCol="0">
              <a:spAutoFit/>
            </a:bodyPr>
            <a:lstStyle/>
            <a:p>
              <a:r>
                <a:rPr lang="en-US" altLang="zh-CN" sz="4265" b="1" dirty="0">
                  <a:solidFill>
                    <a:schemeClr val="bg1"/>
                  </a:solidFill>
                  <a:latin typeface="方正姚体" pitchFamily="2" charset="-122"/>
                  <a:ea typeface="方正姚体" pitchFamily="2" charset="-122"/>
                </a:rPr>
                <a:t>01</a:t>
              </a:r>
              <a:endParaRPr lang="zh-CN" altLang="en-US" sz="4265" b="1" dirty="0">
                <a:solidFill>
                  <a:schemeClr val="bg1"/>
                </a:solidFill>
                <a:latin typeface="方正姚体" pitchFamily="2" charset="-122"/>
                <a:ea typeface="方正姚体" pitchFamily="2" charset="-122"/>
              </a:endParaRPr>
            </a:p>
          </p:txBody>
        </p:sp>
      </p:grpSp>
      <p:grpSp>
        <p:nvGrpSpPr>
          <p:cNvPr id="5" name="组合 4"/>
          <p:cNvGrpSpPr/>
          <p:nvPr/>
        </p:nvGrpSpPr>
        <p:grpSpPr>
          <a:xfrm>
            <a:off x="2516755" y="3272287"/>
            <a:ext cx="5855325" cy="889635"/>
            <a:chOff x="4780" y="3204"/>
            <a:chExt cx="8635" cy="1401"/>
          </a:xfrm>
        </p:grpSpPr>
        <p:sp>
          <p:nvSpPr>
            <p:cNvPr id="28" name="Oval 5"/>
            <p:cNvSpPr>
              <a:spLocks noChangeArrowheads="1"/>
            </p:cNvSpPr>
            <p:nvPr/>
          </p:nvSpPr>
          <p:spPr bwMode="auto">
            <a:xfrm>
              <a:off x="4780" y="3204"/>
              <a:ext cx="1396" cy="1401"/>
            </a:xfrm>
            <a:prstGeom prst="ellipse">
              <a:avLst/>
            </a:prstGeom>
            <a:solidFill>
              <a:srgbClr val="3E4150"/>
            </a:solidFill>
            <a:ln w="9525">
              <a:noFill/>
              <a:round/>
            </a:ln>
          </p:spPr>
          <p:txBody>
            <a:bodyPr vert="horz" wrap="square" lIns="91438" tIns="45719" rIns="91438" bIns="45719" numCol="1" anchor="t" anchorCtr="0" compatLnSpc="1"/>
            <a:lstStyle/>
            <a:p>
              <a:endParaRPr lang="zh-CN" altLang="en-US"/>
            </a:p>
          </p:txBody>
        </p:sp>
        <p:sp>
          <p:nvSpPr>
            <p:cNvPr id="33" name="标题 1"/>
            <p:cNvSpPr>
              <a:spLocks noGrp="1"/>
            </p:cNvSpPr>
            <p:nvPr/>
          </p:nvSpPr>
          <p:spPr>
            <a:xfrm>
              <a:off x="6197" y="3247"/>
              <a:ext cx="7218" cy="1178"/>
            </a:xfrm>
            <a:prstGeom prst="rect">
              <a:avLst/>
            </a:prstGeom>
          </p:spPr>
          <p:txBody>
            <a:bodyPr vert="horz" lIns="91417" tIns="45708" rIns="91417" bIns="45708" rtlCol="0" anchor="ctr">
              <a:noAutofit/>
            </a:bodyPr>
            <a:lstStyle>
              <a:lvl1pPr algn="ctr" defTabSz="964565" rtl="0" eaLnBrk="1" latinLnBrk="0" hangingPunct="1">
                <a:spcBef>
                  <a:spcPct val="0"/>
                </a:spcBef>
                <a:buNone/>
                <a:defRPr sz="4640" kern="1200">
                  <a:solidFill>
                    <a:sysClr val="windowText" lastClr="000000"/>
                  </a:solidFill>
                  <a:latin typeface="Calibri" panose="020F0502020204030204"/>
                  <a:ea typeface="+mn-ea"/>
                  <a:cs typeface="+mn-ea"/>
                </a:defRPr>
              </a:lvl1pPr>
            </a:lstStyle>
            <a:p>
              <a:pPr algn="l">
                <a:lnSpc>
                  <a:spcPct val="90000"/>
                </a:lnSpc>
              </a:pPr>
              <a:r>
                <a:rPr lang="zh-CN" altLang="en-US" sz="3730" b="1" dirty="0">
                  <a:solidFill>
                    <a:srgbClr val="002060"/>
                  </a:solidFill>
                  <a:latin typeface="方正姚体" pitchFamily="2" charset="-122"/>
                  <a:ea typeface="方正姚体" pitchFamily="2" charset="-122"/>
                  <a:cs typeface="+mj-cs"/>
                </a:rPr>
                <a:t>古代埃及文化</a:t>
              </a:r>
              <a:endParaRPr lang="zh-CN" altLang="en-US" sz="3730" b="1" dirty="0">
                <a:solidFill>
                  <a:srgbClr val="002060"/>
                </a:solidFill>
                <a:latin typeface="方正姚体" pitchFamily="2" charset="-122"/>
                <a:ea typeface="方正姚体" pitchFamily="2" charset="-122"/>
                <a:cs typeface="+mj-cs"/>
              </a:endParaRPr>
            </a:p>
          </p:txBody>
        </p:sp>
        <p:sp>
          <p:nvSpPr>
            <p:cNvPr id="24" name="文本框 23"/>
            <p:cNvSpPr txBox="1"/>
            <p:nvPr/>
          </p:nvSpPr>
          <p:spPr>
            <a:xfrm>
              <a:off x="4814" y="3290"/>
              <a:ext cx="1229" cy="1178"/>
            </a:xfrm>
            <a:prstGeom prst="rect">
              <a:avLst/>
            </a:prstGeom>
            <a:noFill/>
          </p:spPr>
          <p:txBody>
            <a:bodyPr wrap="square" rtlCol="0">
              <a:spAutoFit/>
            </a:bodyPr>
            <a:lstStyle/>
            <a:p>
              <a:r>
                <a:rPr lang="en-US" altLang="zh-CN" sz="4265" b="1" dirty="0">
                  <a:solidFill>
                    <a:schemeClr val="bg1"/>
                  </a:solidFill>
                  <a:latin typeface="方正姚体" pitchFamily="2" charset="-122"/>
                  <a:ea typeface="方正姚体" pitchFamily="2" charset="-122"/>
                </a:rPr>
                <a:t>02</a:t>
              </a:r>
              <a:endParaRPr lang="zh-CN" altLang="en-US" sz="4265" b="1" dirty="0">
                <a:solidFill>
                  <a:schemeClr val="bg1"/>
                </a:solidFill>
                <a:latin typeface="方正姚体" pitchFamily="2" charset="-122"/>
                <a:ea typeface="方正姚体" pitchFamily="2" charset="-122"/>
              </a:endParaRPr>
            </a:p>
          </p:txBody>
        </p:sp>
      </p:grpSp>
      <p:grpSp>
        <p:nvGrpSpPr>
          <p:cNvPr id="17" name="组合 16"/>
          <p:cNvGrpSpPr/>
          <p:nvPr/>
        </p:nvGrpSpPr>
        <p:grpSpPr>
          <a:xfrm>
            <a:off x="2539810" y="4909828"/>
            <a:ext cx="4613739" cy="889635"/>
            <a:chOff x="4780" y="3204"/>
            <a:chExt cx="6804" cy="1401"/>
          </a:xfrm>
        </p:grpSpPr>
        <p:sp>
          <p:nvSpPr>
            <p:cNvPr id="18" name="Oval 5"/>
            <p:cNvSpPr>
              <a:spLocks noChangeArrowheads="1"/>
            </p:cNvSpPr>
            <p:nvPr/>
          </p:nvSpPr>
          <p:spPr bwMode="auto">
            <a:xfrm>
              <a:off x="4780" y="3204"/>
              <a:ext cx="1396" cy="1401"/>
            </a:xfrm>
            <a:prstGeom prst="ellipse">
              <a:avLst/>
            </a:prstGeom>
            <a:solidFill>
              <a:srgbClr val="3E4150"/>
            </a:solidFill>
            <a:ln w="9525">
              <a:noFill/>
              <a:round/>
            </a:ln>
          </p:spPr>
          <p:txBody>
            <a:bodyPr vert="horz" wrap="square" lIns="91438" tIns="45719" rIns="91438" bIns="45719" numCol="1" anchor="t" anchorCtr="0" compatLnSpc="1"/>
            <a:lstStyle/>
            <a:p>
              <a:endParaRPr lang="zh-CN" altLang="en-US"/>
            </a:p>
          </p:txBody>
        </p:sp>
        <p:sp>
          <p:nvSpPr>
            <p:cNvPr id="19" name="标题 1"/>
            <p:cNvSpPr>
              <a:spLocks noGrp="1"/>
            </p:cNvSpPr>
            <p:nvPr/>
          </p:nvSpPr>
          <p:spPr>
            <a:xfrm>
              <a:off x="6291" y="3247"/>
              <a:ext cx="5293" cy="1178"/>
            </a:xfrm>
            <a:prstGeom prst="rect">
              <a:avLst/>
            </a:prstGeom>
          </p:spPr>
          <p:txBody>
            <a:bodyPr vert="horz" lIns="91417" tIns="45708" rIns="91417" bIns="45708" rtlCol="0" anchor="ctr">
              <a:noAutofit/>
            </a:bodyPr>
            <a:lstStyle>
              <a:lvl1pPr algn="ctr" defTabSz="964565" rtl="0" eaLnBrk="1" latinLnBrk="0" hangingPunct="1">
                <a:spcBef>
                  <a:spcPct val="0"/>
                </a:spcBef>
                <a:buNone/>
                <a:defRPr sz="4640" kern="1200">
                  <a:solidFill>
                    <a:sysClr val="windowText" lastClr="000000"/>
                  </a:solidFill>
                  <a:latin typeface="Calibri" panose="020F0502020204030204"/>
                  <a:ea typeface="+mn-ea"/>
                  <a:cs typeface="+mn-ea"/>
                </a:defRPr>
              </a:lvl1pPr>
            </a:lstStyle>
            <a:p>
              <a:pPr algn="l">
                <a:lnSpc>
                  <a:spcPct val="90000"/>
                </a:lnSpc>
              </a:pPr>
              <a:r>
                <a:rPr lang="zh-CN" altLang="en-US" sz="3730" b="1" dirty="0">
                  <a:solidFill>
                    <a:srgbClr val="002060"/>
                  </a:solidFill>
                  <a:latin typeface="方正姚体" pitchFamily="2" charset="-122"/>
                  <a:ea typeface="方正姚体" pitchFamily="2" charset="-122"/>
                  <a:cs typeface="+mj-cs"/>
                </a:rPr>
                <a:t>阿拉伯文化</a:t>
              </a:r>
              <a:endParaRPr lang="zh-CN" altLang="en-US" sz="3730" b="1" dirty="0">
                <a:solidFill>
                  <a:srgbClr val="002060"/>
                </a:solidFill>
                <a:latin typeface="方正姚体" pitchFamily="2" charset="-122"/>
                <a:ea typeface="方正姚体" pitchFamily="2" charset="-122"/>
                <a:cs typeface="+mj-cs"/>
              </a:endParaRPr>
            </a:p>
          </p:txBody>
        </p:sp>
        <p:sp>
          <p:nvSpPr>
            <p:cNvPr id="20" name="文本框 23"/>
            <p:cNvSpPr txBox="1"/>
            <p:nvPr/>
          </p:nvSpPr>
          <p:spPr>
            <a:xfrm>
              <a:off x="4814" y="3290"/>
              <a:ext cx="1229" cy="1178"/>
            </a:xfrm>
            <a:prstGeom prst="rect">
              <a:avLst/>
            </a:prstGeom>
            <a:noFill/>
          </p:spPr>
          <p:txBody>
            <a:bodyPr wrap="square" rtlCol="0">
              <a:spAutoFit/>
            </a:bodyPr>
            <a:lstStyle/>
            <a:p>
              <a:r>
                <a:rPr lang="en-US" altLang="zh-CN" sz="4265" b="1" dirty="0" smtClean="0">
                  <a:solidFill>
                    <a:schemeClr val="bg1"/>
                  </a:solidFill>
                  <a:latin typeface="方正姚体" pitchFamily="2" charset="-122"/>
                  <a:ea typeface="方正姚体" pitchFamily="2" charset="-122"/>
                </a:rPr>
                <a:t>03</a:t>
              </a:r>
              <a:endParaRPr lang="zh-CN" altLang="en-US" sz="4265" b="1" dirty="0">
                <a:solidFill>
                  <a:schemeClr val="bg1"/>
                </a:solidFill>
                <a:latin typeface="方正姚体" pitchFamily="2" charset="-122"/>
                <a:ea typeface="方正姚体" pitchFamily="2"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96882" y="975360"/>
            <a:ext cx="11697195" cy="3785652"/>
          </a:xfrm>
          <a:prstGeom prst="rect">
            <a:avLst/>
          </a:prstGeom>
          <a:ln w="19050">
            <a:solidFill>
              <a:srgbClr val="FF0000"/>
            </a:solidFill>
          </a:ln>
        </p:spPr>
        <p:txBody>
          <a:bodyPr wrap="square">
            <a:spAutoFit/>
          </a:bodyPr>
          <a:lstStyle/>
          <a:p>
            <a:pPr marL="0" marR="0" lvl="0" indent="0" algn="just" defTabSz="914400" rtl="0" eaLnBrk="0" fontAlgn="base" latinLnBrk="0" hangingPunct="0">
              <a:lnSpc>
                <a:spcPct val="150000"/>
              </a:lnSpc>
              <a:spcBef>
                <a:spcPct val="0"/>
              </a:spcBef>
              <a:spcAft>
                <a:spcPts val="0"/>
              </a:spcAft>
              <a:buClrTx/>
              <a:buSzTx/>
              <a:buFontTx/>
              <a:buNone/>
              <a:defRPr/>
            </a:pPr>
            <a:r>
              <a:rPr kumimoji="0" lang="zh-CN" altLang="zh-CN" sz="2000" b="1" i="0" u="none" strike="noStrike" kern="100" cap="none" spc="0" normalizeH="0" baseline="0" noProof="0" dirty="0">
                <a:ln>
                  <a:noFill/>
                </a:ln>
                <a:solidFill>
                  <a:srgbClr val="002060"/>
                </a:solidFill>
                <a:effectLst/>
                <a:uLnTx/>
                <a:uFillTx/>
                <a:latin typeface="Calibri" panose="020F0502020204030204" pitchFamily="34" charset="0"/>
                <a:ea typeface="宋体" panose="02010600030101010101" pitchFamily="2" charset="-122"/>
                <a:cs typeface="Times New Roman" panose="02020603050405020304" charset="0"/>
              </a:rPr>
              <a:t>在公元</a:t>
            </a:r>
            <a:r>
              <a:rPr kumimoji="0" lang="en-US" altLang="zh-CN" sz="2000" b="1" i="0" u="none" strike="noStrike" kern="100" cap="none" spc="0" normalizeH="0" baseline="0" noProof="0" dirty="0">
                <a:ln>
                  <a:noFill/>
                </a:ln>
                <a:solidFill>
                  <a:srgbClr val="002060"/>
                </a:solidFill>
                <a:effectLst/>
                <a:uLnTx/>
                <a:uFillTx/>
                <a:latin typeface="Calibri" panose="020F0502020204030204" pitchFamily="34" charset="0"/>
                <a:ea typeface="宋体" panose="02010600030101010101" pitchFamily="2" charset="-122"/>
                <a:cs typeface="Times New Roman" panose="02020603050405020304" charset="0"/>
              </a:rPr>
              <a:t>634</a:t>
            </a:r>
            <a:r>
              <a:rPr kumimoji="0" lang="zh-CN" altLang="zh-CN" sz="2000" b="1" i="0" u="none" strike="noStrike" kern="100" cap="none" spc="0" normalizeH="0" baseline="0" noProof="0" dirty="0">
                <a:ln>
                  <a:noFill/>
                </a:ln>
                <a:solidFill>
                  <a:srgbClr val="002060"/>
                </a:solidFill>
                <a:effectLst/>
                <a:uLnTx/>
                <a:uFillTx/>
                <a:latin typeface="Calibri" panose="020F0502020204030204" pitchFamily="34" charset="0"/>
                <a:ea typeface="宋体" panose="02010600030101010101" pitchFamily="2" charset="-122"/>
                <a:cs typeface="Times New Roman" panose="02020603050405020304" charset="0"/>
              </a:rPr>
              <a:t>年到公元</a:t>
            </a:r>
            <a:r>
              <a:rPr kumimoji="0" lang="en-US" altLang="zh-CN" sz="2000" b="1" i="0" u="none" strike="noStrike" kern="100" cap="none" spc="0" normalizeH="0" baseline="0" noProof="0" dirty="0">
                <a:ln>
                  <a:noFill/>
                </a:ln>
                <a:solidFill>
                  <a:srgbClr val="002060"/>
                </a:solidFill>
                <a:effectLst/>
                <a:uLnTx/>
                <a:uFillTx/>
                <a:latin typeface="Calibri" panose="020F0502020204030204" pitchFamily="34" charset="0"/>
                <a:ea typeface="宋体" panose="02010600030101010101" pitchFamily="2" charset="-122"/>
                <a:cs typeface="Times New Roman" panose="02020603050405020304" charset="0"/>
              </a:rPr>
              <a:t>750</a:t>
            </a:r>
            <a:r>
              <a:rPr kumimoji="0" lang="zh-CN" altLang="zh-CN" sz="2000" b="1" i="0" u="none" strike="noStrike" kern="100" cap="none" spc="0" normalizeH="0" baseline="0" noProof="0" dirty="0">
                <a:ln>
                  <a:noFill/>
                </a:ln>
                <a:solidFill>
                  <a:srgbClr val="002060"/>
                </a:solidFill>
                <a:effectLst/>
                <a:uLnTx/>
                <a:uFillTx/>
                <a:latin typeface="Calibri" panose="020F0502020204030204" pitchFamily="34" charset="0"/>
                <a:ea typeface="宋体" panose="02010600030101010101" pitchFamily="2" charset="-122"/>
                <a:cs typeface="Times New Roman" panose="02020603050405020304" charset="0"/>
              </a:rPr>
              <a:t>年，阿拉伯人建立起一个西起比利牛斯山脉，东至中国边境的帝国。……帝国建立后的经济繁荣又使阿拉伯商人的足迹踏遍了亚、非、欧三洲。商业贸易频繁交往的同时，科学文化的交流也大大加强了。阿拉伯的统治者对异族文化的宽容态度促成了中世纪阿拉伯科学的进步。在地理上，阿拉伯联系了东方和西方；在文化上，阿拉伯在东西方之间承担了科学文化交流的桥梁—中国、印度的科学文化有很大一部分是通过阿拉伯传入欧洲的；在历史上，阿拉伯文化在欧洲科学的发展上也起了承上启下的作用。……阿拉伯的文化是在同时吸收了古希腊和古东方文化的基础上产生的，阿拉伯科学形成的过程本身就是东西方文化的一次大融合。</a:t>
            </a:r>
            <a:endParaRPr kumimoji="0" lang="zh-CN" altLang="zh-CN" sz="2000" b="1" i="0" u="none" strike="noStrike" kern="100" cap="none" spc="0" normalizeH="0" baseline="0" noProof="0" dirty="0">
              <a:ln>
                <a:noFill/>
              </a:ln>
              <a:solidFill>
                <a:srgbClr val="002060"/>
              </a:solidFill>
              <a:effectLst/>
              <a:uLnTx/>
              <a:uFillTx/>
              <a:latin typeface="Calibri" panose="020F0502020204030204" pitchFamily="34" charset="0"/>
              <a:ea typeface="宋体" panose="02010600030101010101" pitchFamily="2" charset="-122"/>
              <a:cs typeface="Times New Roman" panose="02020603050405020304" charset="0"/>
            </a:endParaRPr>
          </a:p>
          <a:p>
            <a:pPr marL="0" marR="0" lvl="0" indent="0" algn="r" defTabSz="914400" rtl="0" eaLnBrk="0" fontAlgn="base" latinLnBrk="0" hangingPunct="0">
              <a:lnSpc>
                <a:spcPct val="150000"/>
              </a:lnSpc>
              <a:spcBef>
                <a:spcPct val="0"/>
              </a:spcBef>
              <a:spcAft>
                <a:spcPts val="0"/>
              </a:spcAft>
              <a:buClrTx/>
              <a:buSzTx/>
              <a:buFontTx/>
              <a:buNone/>
              <a:defRPr/>
            </a:pPr>
            <a:r>
              <a:rPr kumimoji="0" lang="zh-CN" altLang="zh-CN" sz="2000" b="1" i="0" u="none" strike="noStrike" kern="100" cap="none" spc="0" normalizeH="0" baseline="0" noProof="0" dirty="0">
                <a:ln>
                  <a:noFill/>
                </a:ln>
                <a:solidFill>
                  <a:srgbClr val="002060"/>
                </a:solidFill>
                <a:effectLst/>
                <a:uLnTx/>
                <a:uFillTx/>
                <a:latin typeface="Calibri" panose="020F0502020204030204" pitchFamily="34" charset="0"/>
                <a:ea typeface="宋体" panose="02010600030101010101" pitchFamily="2" charset="-122"/>
                <a:cs typeface="Times New Roman" panose="02020603050405020304" charset="0"/>
              </a:rPr>
              <a:t>——张帅《阿拉伯文明的起落》</a:t>
            </a:r>
            <a:endParaRPr kumimoji="0" lang="zh-CN" altLang="zh-CN" sz="2000" b="1" i="0" u="none" strike="noStrike" kern="100" cap="none" spc="0" normalizeH="0" baseline="0" noProof="0" dirty="0">
              <a:ln>
                <a:noFill/>
              </a:ln>
              <a:solidFill>
                <a:srgbClr val="002060"/>
              </a:solidFill>
              <a:effectLst/>
              <a:uLnTx/>
              <a:uFillTx/>
              <a:latin typeface="Calibri" panose="020F0502020204030204" pitchFamily="34" charset="0"/>
              <a:ea typeface="宋体" panose="02010600030101010101" pitchFamily="2" charset="-122"/>
              <a:cs typeface="Times New Roman" panose="02020603050405020304" charset="0"/>
            </a:endParaRPr>
          </a:p>
        </p:txBody>
      </p:sp>
      <p:sp>
        <p:nvSpPr>
          <p:cNvPr id="3" name="文本框 2"/>
          <p:cNvSpPr txBox="1"/>
          <p:nvPr/>
        </p:nvSpPr>
        <p:spPr>
          <a:xfrm>
            <a:off x="128270" y="125095"/>
            <a:ext cx="4370070" cy="583565"/>
          </a:xfrm>
          <a:prstGeom prst="rect">
            <a:avLst/>
          </a:prstGeom>
          <a:noFill/>
        </p:spPr>
        <p:txBody>
          <a:bodyPr wrap="square" rtlCol="0">
            <a:spAutoFit/>
          </a:bodyPr>
          <a:lstStyle/>
          <a:p>
            <a:r>
              <a:rPr lang="zh-CN" altLang="en-US" sz="3200" b="1" kern="100" spc="-40" dirty="0" smtClean="0">
                <a:solidFill>
                  <a:srgbClr val="FF0000"/>
                </a:solidFill>
                <a:latin typeface="方正姚体" pitchFamily="2" charset="-122"/>
                <a:ea typeface="方正姚体" pitchFamily="2" charset="-122"/>
              </a:rPr>
              <a:t>三、阿拉伯文化</a:t>
            </a:r>
            <a:endParaRPr lang="zh-CN" altLang="en-US" sz="3200" b="1" kern="100" spc="-40" dirty="0">
              <a:solidFill>
                <a:srgbClr val="FF0000"/>
              </a:solidFill>
              <a:latin typeface="方正姚体" pitchFamily="2" charset="-122"/>
              <a:ea typeface="方正姚体" pitchFamily="2" charset="-122"/>
            </a:endParaRPr>
          </a:p>
        </p:txBody>
      </p:sp>
      <p:cxnSp>
        <p:nvCxnSpPr>
          <p:cNvPr id="5" name="直接连接符 4"/>
          <p:cNvCxnSpPr/>
          <p:nvPr/>
        </p:nvCxnSpPr>
        <p:spPr>
          <a:xfrm flipV="1">
            <a:off x="34290" y="756920"/>
            <a:ext cx="12160885" cy="31750"/>
          </a:xfrm>
          <a:prstGeom prst="line">
            <a:avLst/>
          </a:prstGeom>
          <a:ln w="28575" cmpd="sng">
            <a:solidFill>
              <a:srgbClr val="002060"/>
            </a:solidFill>
            <a:prstDash val="solid"/>
          </a:ln>
        </p:spPr>
        <p:style>
          <a:lnRef idx="1">
            <a:schemeClr val="dk1"/>
          </a:lnRef>
          <a:fillRef idx="0">
            <a:schemeClr val="dk1"/>
          </a:fillRef>
          <a:effectRef idx="0">
            <a:schemeClr val="dk1"/>
          </a:effectRef>
          <a:fontRef idx="minor">
            <a:schemeClr val="tx1"/>
          </a:fontRef>
        </p:style>
      </p:cxnSp>
      <p:sp>
        <p:nvSpPr>
          <p:cNvPr id="2" name="矩形 1"/>
          <p:cNvSpPr/>
          <p:nvPr/>
        </p:nvSpPr>
        <p:spPr>
          <a:xfrm>
            <a:off x="296882" y="4911022"/>
            <a:ext cx="11566567" cy="1754326"/>
          </a:xfrm>
          <a:prstGeom prst="rect">
            <a:avLst/>
          </a:prstGeom>
          <a:solidFill>
            <a:schemeClr val="accent3">
              <a:lumMod val="20000"/>
              <a:lumOff val="80000"/>
            </a:schemeClr>
          </a:solidFill>
        </p:spPr>
        <p:txBody>
          <a:bodyPr wrap="square">
            <a:spAutoFit/>
          </a:bodyPr>
          <a:lstStyle/>
          <a:p>
            <a:pPr lvl="0" eaLnBrk="0" fontAlgn="base" hangingPunct="0">
              <a:lnSpc>
                <a:spcPct val="150000"/>
              </a:lnSpc>
              <a:spcBef>
                <a:spcPct val="0"/>
              </a:spcBef>
              <a:spcAft>
                <a:spcPct val="0"/>
              </a:spcAft>
              <a:defRPr/>
            </a:pPr>
            <a:r>
              <a:rPr lang="zh-CN" altLang="zh-CN" b="1" dirty="0">
                <a:solidFill>
                  <a:srgbClr val="002060"/>
                </a:solidFill>
                <a:latin typeface="宋体" panose="02010600030101010101" pitchFamily="2" charset="-122"/>
                <a:ea typeface="宋体" panose="02010600030101010101" pitchFamily="2" charset="-122"/>
              </a:rPr>
              <a:t>阿拉伯文化的含义：</a:t>
            </a:r>
            <a:endParaRPr lang="zh-CN" altLang="zh-CN" b="1" dirty="0">
              <a:solidFill>
                <a:srgbClr val="002060"/>
              </a:solidFill>
              <a:latin typeface="宋体" panose="02010600030101010101" pitchFamily="2" charset="-122"/>
              <a:ea typeface="宋体" panose="02010600030101010101" pitchFamily="2" charset="-122"/>
            </a:endParaRPr>
          </a:p>
          <a:p>
            <a:pPr lvl="0" eaLnBrk="0" fontAlgn="base" hangingPunct="0">
              <a:lnSpc>
                <a:spcPct val="150000"/>
              </a:lnSpc>
              <a:spcBef>
                <a:spcPct val="0"/>
              </a:spcBef>
              <a:spcAft>
                <a:spcPct val="0"/>
              </a:spcAft>
              <a:defRPr/>
            </a:pPr>
            <a:r>
              <a:rPr lang="zh-CN" altLang="zh-CN" b="1" dirty="0">
                <a:solidFill>
                  <a:srgbClr val="002060"/>
                </a:solidFill>
                <a:latin typeface="宋体" panose="02010600030101010101" pitchFamily="2" charset="-122"/>
                <a:ea typeface="宋体" panose="02010600030101010101" pitchFamily="2" charset="-122"/>
              </a:rPr>
              <a:t>（</a:t>
            </a:r>
            <a:r>
              <a:rPr lang="en-US" altLang="zh-CN" b="1" dirty="0">
                <a:solidFill>
                  <a:srgbClr val="002060"/>
                </a:solidFill>
                <a:latin typeface="宋体" panose="02010600030101010101" pitchFamily="2" charset="-122"/>
                <a:ea typeface="宋体" panose="02010600030101010101" pitchFamily="2" charset="-122"/>
              </a:rPr>
              <a:t>1</a:t>
            </a:r>
            <a:r>
              <a:rPr lang="zh-CN" altLang="zh-CN" b="1" dirty="0">
                <a:solidFill>
                  <a:srgbClr val="002060"/>
                </a:solidFill>
                <a:latin typeface="宋体" panose="02010600030101010101" pitchFamily="2" charset="-122"/>
                <a:ea typeface="宋体" panose="02010600030101010101" pitchFamily="2" charset="-122"/>
              </a:rPr>
              <a:t>）阿拉伯人融合了征服地区的文化遗产；</a:t>
            </a:r>
            <a:endParaRPr lang="zh-CN" altLang="zh-CN" b="1" dirty="0">
              <a:solidFill>
                <a:srgbClr val="002060"/>
              </a:solidFill>
              <a:latin typeface="宋体" panose="02010600030101010101" pitchFamily="2" charset="-122"/>
              <a:ea typeface="宋体" panose="02010600030101010101" pitchFamily="2" charset="-122"/>
            </a:endParaRPr>
          </a:p>
          <a:p>
            <a:pPr lvl="0" eaLnBrk="0" fontAlgn="base" hangingPunct="0">
              <a:lnSpc>
                <a:spcPct val="150000"/>
              </a:lnSpc>
              <a:spcBef>
                <a:spcPct val="0"/>
              </a:spcBef>
              <a:spcAft>
                <a:spcPct val="0"/>
              </a:spcAft>
              <a:defRPr/>
            </a:pPr>
            <a:r>
              <a:rPr lang="zh-CN" altLang="zh-CN" b="1" dirty="0">
                <a:solidFill>
                  <a:srgbClr val="002060"/>
                </a:solidFill>
                <a:latin typeface="宋体" panose="02010600030101010101" pitchFamily="2" charset="-122"/>
                <a:ea typeface="宋体" panose="02010600030101010101" pitchFamily="2" charset="-122"/>
              </a:rPr>
              <a:t>（</a:t>
            </a:r>
            <a:r>
              <a:rPr lang="en-US" altLang="zh-CN" b="1" dirty="0">
                <a:solidFill>
                  <a:srgbClr val="002060"/>
                </a:solidFill>
                <a:latin typeface="宋体" panose="02010600030101010101" pitchFamily="2" charset="-122"/>
                <a:ea typeface="宋体" panose="02010600030101010101" pitchFamily="2" charset="-122"/>
              </a:rPr>
              <a:t>2</a:t>
            </a:r>
            <a:r>
              <a:rPr lang="zh-CN" altLang="zh-CN" b="1" dirty="0">
                <a:solidFill>
                  <a:srgbClr val="002060"/>
                </a:solidFill>
                <a:latin typeface="宋体" panose="02010600030101010101" pitchFamily="2" charset="-122"/>
                <a:ea typeface="宋体" panose="02010600030101010101" pitchFamily="2" charset="-122"/>
              </a:rPr>
              <a:t>）阿拉伯人把古代埃及、希腊、西亚、罗马以及印度文化典籍翻译为阿拉伯语，结合阿拉伯人的风俗、语言和传统创造了阿拉伯文化。</a:t>
            </a:r>
            <a:endParaRPr lang="zh-CN" altLang="en-US" b="1" dirty="0">
              <a:solidFill>
                <a:srgbClr val="002060"/>
              </a:solidFill>
              <a:latin typeface="宋体" panose="02010600030101010101" pitchFamily="2" charset="-122"/>
              <a:ea typeface="宋体" panose="02010600030101010101" pitchFamily="2"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128270" y="125095"/>
            <a:ext cx="4370070" cy="583565"/>
          </a:xfrm>
          <a:prstGeom prst="rect">
            <a:avLst/>
          </a:prstGeom>
          <a:noFill/>
        </p:spPr>
        <p:txBody>
          <a:bodyPr wrap="square" rtlCol="0">
            <a:spAutoFit/>
          </a:bodyPr>
          <a:lstStyle/>
          <a:p>
            <a:r>
              <a:rPr lang="zh-CN" altLang="en-US" sz="3200" b="1" kern="100" spc="-40" dirty="0" smtClean="0">
                <a:solidFill>
                  <a:srgbClr val="FF0000"/>
                </a:solidFill>
                <a:latin typeface="方正姚体" pitchFamily="2" charset="-122"/>
                <a:ea typeface="方正姚体" pitchFamily="2" charset="-122"/>
              </a:rPr>
              <a:t>三、阿拉伯文化</a:t>
            </a:r>
            <a:endParaRPr lang="zh-CN" altLang="en-US" sz="3200" b="1" kern="100" spc="-40" dirty="0">
              <a:solidFill>
                <a:srgbClr val="FF0000"/>
              </a:solidFill>
              <a:latin typeface="方正姚体" pitchFamily="2" charset="-122"/>
              <a:ea typeface="方正姚体" pitchFamily="2" charset="-122"/>
            </a:endParaRPr>
          </a:p>
        </p:txBody>
      </p:sp>
      <p:cxnSp>
        <p:nvCxnSpPr>
          <p:cNvPr id="2" name="直接连接符 1"/>
          <p:cNvCxnSpPr/>
          <p:nvPr/>
        </p:nvCxnSpPr>
        <p:spPr>
          <a:xfrm flipV="1">
            <a:off x="34290" y="756920"/>
            <a:ext cx="12160885" cy="31750"/>
          </a:xfrm>
          <a:prstGeom prst="line">
            <a:avLst/>
          </a:prstGeom>
          <a:ln w="28575" cmpd="sng">
            <a:solidFill>
              <a:srgbClr val="002060"/>
            </a:solidFill>
            <a:prstDash val="solid"/>
          </a:ln>
        </p:spPr>
        <p:style>
          <a:lnRef idx="1">
            <a:schemeClr val="dk1"/>
          </a:lnRef>
          <a:fillRef idx="0">
            <a:schemeClr val="dk1"/>
          </a:fillRef>
          <a:effectRef idx="0">
            <a:schemeClr val="dk1"/>
          </a:effectRef>
          <a:fontRef idx="minor">
            <a:schemeClr val="tx1"/>
          </a:fontRef>
        </p:style>
      </p:cxnSp>
      <p:sp>
        <p:nvSpPr>
          <p:cNvPr id="3" name="矩形 2"/>
          <p:cNvSpPr/>
          <p:nvPr/>
        </p:nvSpPr>
        <p:spPr>
          <a:xfrm>
            <a:off x="222250" y="2284095"/>
            <a:ext cx="7975600" cy="3476625"/>
          </a:xfrm>
          <a:prstGeom prst="rect">
            <a:avLst/>
          </a:prstGeom>
        </p:spPr>
        <p:txBody>
          <a:bodyPr wrap="square">
            <a:spAutoFit/>
          </a:bodyPr>
          <a:lstStyle/>
          <a:p>
            <a:pPr algn="just">
              <a:lnSpc>
                <a:spcPct val="150000"/>
              </a:lnSpc>
              <a:spcAft>
                <a:spcPts val="600"/>
              </a:spcAft>
            </a:pPr>
            <a:r>
              <a:rPr lang="zh-CN" altLang="en-US" sz="2000" b="1" dirty="0">
                <a:solidFill>
                  <a:srgbClr val="FF0000"/>
                </a:solidFill>
                <a:latin typeface="宋体" panose="02010600030101010101" pitchFamily="2" charset="-122"/>
                <a:ea typeface="宋体" panose="02010600030101010101" pitchFamily="2" charset="-122"/>
                <a:sym typeface="Wingdings" panose="05000000000000000000" charset="0"/>
              </a:rPr>
              <a:t></a:t>
            </a:r>
            <a:r>
              <a:rPr lang="zh-CN" altLang="en-US" sz="2000" b="1" dirty="0" smtClean="0">
                <a:solidFill>
                  <a:srgbClr val="FF0000"/>
                </a:solidFill>
                <a:latin typeface="宋体" panose="02010600030101010101" pitchFamily="2" charset="-122"/>
                <a:ea typeface="宋体" panose="02010600030101010101" pitchFamily="2" charset="-122"/>
                <a:sym typeface="微软雅黑" panose="020B0503020204020204" pitchFamily="34" charset="-122"/>
              </a:rPr>
              <a:t>“悬诗”：</a:t>
            </a:r>
            <a:r>
              <a:rPr lang="zh-CN" altLang="en-US" sz="2000" b="1" dirty="0" smtClean="0">
                <a:solidFill>
                  <a:srgbClr val="002060"/>
                </a:solidFill>
                <a:latin typeface="宋体" panose="02010600030101010101" pitchFamily="2" charset="-122"/>
                <a:ea typeface="宋体" panose="02010600030101010101" pitchFamily="2" charset="-122"/>
                <a:sym typeface="微软雅黑" panose="020B0503020204020204" pitchFamily="34" charset="-122"/>
              </a:rPr>
              <a:t>阿拉伯</a:t>
            </a:r>
            <a:r>
              <a:rPr lang="zh-CN" altLang="en-US" sz="2000" b="1" dirty="0">
                <a:solidFill>
                  <a:srgbClr val="002060"/>
                </a:solidFill>
                <a:latin typeface="宋体" panose="02010600030101010101" pitchFamily="2" charset="-122"/>
                <a:ea typeface="宋体" panose="02010600030101010101" pitchFamily="2" charset="-122"/>
                <a:sym typeface="微软雅黑" panose="020B0503020204020204" pitchFamily="34" charset="-122"/>
              </a:rPr>
              <a:t>各部落经常派人到麦加附近举行诗歌比赛，比赛中获胜的诗歌会用金水写在布上，，悬挂在克尔白神的墙壁上，名为“悬诗”。</a:t>
            </a:r>
            <a:endParaRPr lang="zh-CN" altLang="en-US" sz="2000" b="1" dirty="0">
              <a:solidFill>
                <a:srgbClr val="002060"/>
              </a:solidFill>
              <a:latin typeface="宋体" panose="02010600030101010101" pitchFamily="2" charset="-122"/>
              <a:ea typeface="宋体" panose="02010600030101010101" pitchFamily="2" charset="-122"/>
              <a:sym typeface="微软雅黑" panose="020B0503020204020204" pitchFamily="34" charset="-122"/>
            </a:endParaRPr>
          </a:p>
          <a:p>
            <a:pPr algn="just">
              <a:lnSpc>
                <a:spcPct val="150000"/>
              </a:lnSpc>
              <a:spcAft>
                <a:spcPts val="600"/>
              </a:spcAft>
            </a:pPr>
            <a:r>
              <a:rPr lang="zh-CN" altLang="en-US" sz="2000" b="1" dirty="0" smtClean="0">
                <a:solidFill>
                  <a:srgbClr val="002060"/>
                </a:solidFill>
                <a:latin typeface="宋体" panose="02010600030101010101" pitchFamily="2" charset="-122"/>
                <a:ea typeface="宋体" panose="02010600030101010101" pitchFamily="2" charset="-122"/>
                <a:cs typeface="黑体" panose="02010609060101010101" pitchFamily="2" charset="-122"/>
                <a:sym typeface="微软雅黑" panose="020B0503020204020204" pitchFamily="34" charset="-122"/>
              </a:rPr>
              <a:t>  阿拉伯半岛</a:t>
            </a:r>
            <a:r>
              <a:rPr lang="zh-CN" altLang="en-US" sz="2000" b="1" dirty="0">
                <a:solidFill>
                  <a:srgbClr val="002060"/>
                </a:solidFill>
                <a:latin typeface="宋体" panose="02010600030101010101" pitchFamily="2" charset="-122"/>
                <a:ea typeface="宋体" panose="02010600030101010101" pitchFamily="2" charset="-122"/>
                <a:cs typeface="黑体" panose="02010609060101010101" pitchFamily="2" charset="-122"/>
                <a:sym typeface="微软雅黑" panose="020B0503020204020204" pitchFamily="34" charset="-122"/>
              </a:rPr>
              <a:t>统一前,阿拉伯人每年要到麦加附近举行赛诗会,诗人朗诵自己的作品,获胜的诗用金水抄写在麻布上,挂到古庙的墙上,宛如一串明珠挂在脖子上,人们称之为“悬诗”。</a:t>
            </a:r>
            <a:endParaRPr lang="zh-CN" altLang="en-US" sz="2000" b="1" dirty="0">
              <a:solidFill>
                <a:srgbClr val="002060"/>
              </a:solidFill>
              <a:latin typeface="宋体" panose="02010600030101010101" pitchFamily="2" charset="-122"/>
              <a:ea typeface="宋体" panose="02010600030101010101" pitchFamily="2" charset="-122"/>
              <a:cs typeface="黑体" panose="02010609060101010101" pitchFamily="2" charset="-122"/>
              <a:sym typeface="微软雅黑" panose="020B0503020204020204" pitchFamily="34" charset="-122"/>
            </a:endParaRPr>
          </a:p>
          <a:p>
            <a:pPr algn="just">
              <a:lnSpc>
                <a:spcPct val="150000"/>
              </a:lnSpc>
              <a:spcAft>
                <a:spcPts val="600"/>
              </a:spcAft>
            </a:pPr>
            <a:r>
              <a:rPr lang="zh-CN" altLang="en-US" sz="2000" b="1" dirty="0">
                <a:solidFill>
                  <a:srgbClr val="002060"/>
                </a:solidFill>
                <a:latin typeface="宋体" panose="02010600030101010101" pitchFamily="2" charset="-122"/>
                <a:ea typeface="宋体" panose="02010600030101010101" pitchFamily="2" charset="-122"/>
                <a:cs typeface="黑体" panose="02010609060101010101" pitchFamily="2" charset="-122"/>
                <a:sym typeface="微软雅黑" panose="020B0503020204020204" pitchFamily="34" charset="-122"/>
              </a:rPr>
              <a:t>其内容主要反映的是</a:t>
            </a:r>
            <a:r>
              <a:rPr lang="zh-CN" altLang="en-US" sz="2000" b="1" dirty="0">
                <a:solidFill>
                  <a:srgbClr val="FF0000"/>
                </a:solidFill>
                <a:latin typeface="宋体" panose="02010600030101010101" pitchFamily="2" charset="-122"/>
                <a:ea typeface="宋体" panose="02010600030101010101" pitchFamily="2" charset="-122"/>
                <a:cs typeface="黑体" panose="02010609060101010101" pitchFamily="2" charset="-122"/>
                <a:sym typeface="微软雅黑" panose="020B0503020204020204" pitchFamily="34" charset="-122"/>
              </a:rPr>
              <a:t>阿拉伯各部落贵族的社会生活状况</a:t>
            </a:r>
            <a:endParaRPr lang="zh-CN" altLang="en-US" sz="2000" b="1" dirty="0">
              <a:solidFill>
                <a:srgbClr val="FF0000"/>
              </a:solidFill>
              <a:latin typeface="宋体" panose="02010600030101010101" pitchFamily="2" charset="-122"/>
              <a:ea typeface="宋体" panose="02010600030101010101" pitchFamily="2" charset="-122"/>
              <a:cs typeface="黑体" panose="02010609060101010101" pitchFamily="2" charset="-122"/>
              <a:sym typeface="微软雅黑" panose="020B0503020204020204" pitchFamily="34" charset="-122"/>
            </a:endParaRPr>
          </a:p>
        </p:txBody>
      </p:sp>
      <p:sp>
        <p:nvSpPr>
          <p:cNvPr id="7" name="文本框 2"/>
          <p:cNvSpPr txBox="1"/>
          <p:nvPr/>
        </p:nvSpPr>
        <p:spPr>
          <a:xfrm>
            <a:off x="222250" y="1406948"/>
            <a:ext cx="2185035" cy="607695"/>
          </a:xfrm>
          <a:prstGeom prst="rect">
            <a:avLst/>
          </a:prstGeom>
          <a:noFill/>
          <a:ln>
            <a:noFill/>
          </a:ln>
        </p:spPr>
        <p:txBody>
          <a:bodyPr wrap="square" rtlCol="0" anchor="t">
            <a:spAutoFit/>
          </a:bodyPr>
          <a:lstStyle/>
          <a:p>
            <a:pPr>
              <a:lnSpc>
                <a:spcPct val="120000"/>
              </a:lnSpc>
              <a:spcAft>
                <a:spcPts val="0"/>
              </a:spcAft>
              <a:tabLst>
                <a:tab pos="1029335" algn="l"/>
                <a:tab pos="1850390" algn="l"/>
                <a:tab pos="2538095" algn="l"/>
                <a:tab pos="3221990" algn="l"/>
              </a:tabLst>
            </a:pPr>
            <a:r>
              <a:rPr lang="zh-CN" altLang="en-US" sz="2800" b="1" dirty="0" smtClean="0">
                <a:solidFill>
                  <a:srgbClr val="FF0000"/>
                </a:solidFill>
                <a:latin typeface="方正姚体" pitchFamily="2" charset="-122"/>
                <a:ea typeface="方正姚体" pitchFamily="2" charset="-122"/>
                <a:cs typeface="黑体" panose="02010609060101010101" pitchFamily="2" charset="-122"/>
                <a:sym typeface="+mn-ea"/>
              </a:rPr>
              <a:t>（</a:t>
            </a:r>
            <a:r>
              <a:rPr lang="en-US" altLang="zh-CN" sz="2800" b="1" dirty="0" smtClean="0">
                <a:solidFill>
                  <a:srgbClr val="FF0000"/>
                </a:solidFill>
                <a:latin typeface="方正姚体" pitchFamily="2" charset="-122"/>
                <a:ea typeface="方正姚体" pitchFamily="2" charset="-122"/>
                <a:cs typeface="黑体" panose="02010609060101010101" pitchFamily="2" charset="-122"/>
                <a:sym typeface="+mn-ea"/>
              </a:rPr>
              <a:t>1</a:t>
            </a:r>
            <a:r>
              <a:rPr lang="zh-CN" altLang="en-US" sz="2800" b="1" dirty="0" smtClean="0">
                <a:solidFill>
                  <a:srgbClr val="FF0000"/>
                </a:solidFill>
                <a:latin typeface="方正姚体" pitchFamily="2" charset="-122"/>
                <a:ea typeface="方正姚体" pitchFamily="2" charset="-122"/>
                <a:cs typeface="黑体" panose="02010609060101010101" pitchFamily="2" charset="-122"/>
                <a:sym typeface="+mn-ea"/>
              </a:rPr>
              <a:t>）文学</a:t>
            </a:r>
            <a:endParaRPr lang="zh-CN" altLang="en-US" sz="2800" b="1" dirty="0">
              <a:solidFill>
                <a:srgbClr val="FF0000"/>
              </a:solidFill>
              <a:latin typeface="方正姚体" pitchFamily="2" charset="-122"/>
              <a:ea typeface="方正姚体" pitchFamily="2" charset="-122"/>
              <a:cs typeface="黑体" panose="02010609060101010101" pitchFamily="2" charset="-122"/>
              <a:sym typeface="+mn-ea"/>
            </a:endParaRPr>
          </a:p>
        </p:txBody>
      </p:sp>
      <p:sp>
        <p:nvSpPr>
          <p:cNvPr id="11" name="文本框 2"/>
          <p:cNvSpPr txBox="1"/>
          <p:nvPr/>
        </p:nvSpPr>
        <p:spPr>
          <a:xfrm>
            <a:off x="95885" y="799465"/>
            <a:ext cx="5551170" cy="607695"/>
          </a:xfrm>
          <a:prstGeom prst="rect">
            <a:avLst/>
          </a:prstGeom>
          <a:noFill/>
          <a:ln>
            <a:noFill/>
          </a:ln>
        </p:spPr>
        <p:txBody>
          <a:bodyPr wrap="square" rtlCol="0" anchor="t">
            <a:spAutoFit/>
          </a:bodyPr>
          <a:lstStyle/>
          <a:p>
            <a:pPr>
              <a:lnSpc>
                <a:spcPct val="120000"/>
              </a:lnSpc>
              <a:spcAft>
                <a:spcPts val="0"/>
              </a:spcAft>
              <a:tabLst>
                <a:tab pos="1029335" algn="l"/>
                <a:tab pos="1850390" algn="l"/>
                <a:tab pos="2538095" algn="l"/>
                <a:tab pos="3221990" algn="l"/>
              </a:tabLst>
            </a:pPr>
            <a:r>
              <a:rPr lang="en-US" altLang="zh-CN" sz="2800" b="1" dirty="0" smtClean="0">
                <a:solidFill>
                  <a:srgbClr val="FF0000"/>
                </a:solidFill>
                <a:latin typeface="方正姚体" pitchFamily="2" charset="-122"/>
                <a:ea typeface="方正姚体" pitchFamily="2" charset="-122"/>
                <a:cs typeface="黑体" panose="02010609060101010101" pitchFamily="2" charset="-122"/>
                <a:sym typeface="+mn-ea"/>
              </a:rPr>
              <a:t>2.</a:t>
            </a:r>
            <a:r>
              <a:rPr lang="zh-CN" altLang="en-US" sz="2800" b="1" dirty="0" smtClean="0">
                <a:solidFill>
                  <a:srgbClr val="FF0000"/>
                </a:solidFill>
                <a:latin typeface="方正姚体" pitchFamily="2" charset="-122"/>
                <a:ea typeface="方正姚体" pitchFamily="2" charset="-122"/>
                <a:cs typeface="黑体" panose="02010609060101010101" pitchFamily="2" charset="-122"/>
                <a:sym typeface="+mn-ea"/>
              </a:rPr>
              <a:t>阿拉伯文化的成就</a:t>
            </a:r>
            <a:endParaRPr lang="zh-CN" altLang="en-US" sz="2800" b="1" dirty="0" smtClean="0">
              <a:solidFill>
                <a:srgbClr val="FF0000"/>
              </a:solidFill>
              <a:latin typeface="方正姚体" pitchFamily="2" charset="-122"/>
              <a:ea typeface="方正姚体" pitchFamily="2" charset="-122"/>
              <a:cs typeface="黑体" panose="02010609060101010101" pitchFamily="2" charset="-122"/>
              <a:sym typeface="+mn-ea"/>
            </a:endParaRPr>
          </a:p>
        </p:txBody>
      </p:sp>
      <p:pic>
        <p:nvPicPr>
          <p:cNvPr id="100" name="图片 99"/>
          <p:cNvPicPr/>
          <p:nvPr/>
        </p:nvPicPr>
        <p:blipFill>
          <a:blip r:embed="rId1"/>
          <a:stretch>
            <a:fillRect/>
          </a:stretch>
        </p:blipFill>
        <p:spPr>
          <a:xfrm>
            <a:off x="8408670" y="1285240"/>
            <a:ext cx="3508375" cy="5465445"/>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00"/>
                                        </p:tgtEl>
                                        <p:attrNameLst>
                                          <p:attrName>style.visibility</p:attrName>
                                        </p:attrNameLst>
                                      </p:cBhvr>
                                      <p:to>
                                        <p:strVal val="visible"/>
                                      </p:to>
                                    </p:set>
                                    <p:animEffect transition="in" filter="fade">
                                      <p:cBhvr>
                                        <p:cTn id="13" dur="1000"/>
                                        <p:tgtEl>
                                          <p:spTgt spid="100"/>
                                        </p:tgtEl>
                                      </p:cBhvr>
                                    </p:animEffect>
                                    <p:anim calcmode="lin" valueType="num">
                                      <p:cBhvr>
                                        <p:cTn id="14" dur="1000" fill="hold"/>
                                        <p:tgtEl>
                                          <p:spTgt spid="100"/>
                                        </p:tgtEl>
                                        <p:attrNameLst>
                                          <p:attrName>ppt_x</p:attrName>
                                        </p:attrNameLst>
                                      </p:cBhvr>
                                      <p:tavLst>
                                        <p:tav tm="0">
                                          <p:val>
                                            <p:strVal val="#ppt_x"/>
                                          </p:val>
                                        </p:tav>
                                        <p:tav tm="100000">
                                          <p:val>
                                            <p:strVal val="#ppt_x"/>
                                          </p:val>
                                        </p:tav>
                                      </p:tavLst>
                                    </p:anim>
                                    <p:anim calcmode="lin" valueType="num">
                                      <p:cBhvr>
                                        <p:cTn id="15" dur="1000" fill="hold"/>
                                        <p:tgtEl>
                                          <p:spTgt spid="10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1795780" y="4536441"/>
            <a:ext cx="6100277" cy="2144621"/>
            <a:chOff x="3857" y="3862"/>
            <a:chExt cx="7544" cy="6078"/>
          </a:xfrm>
        </p:grpSpPr>
        <p:pic>
          <p:nvPicPr>
            <p:cNvPr id="31745" name="图片 1"/>
            <p:cNvPicPr>
              <a:picLocks noChangeAspect="1"/>
            </p:cNvPicPr>
            <p:nvPr/>
          </p:nvPicPr>
          <p:blipFill>
            <a:blip r:embed="rId1"/>
            <a:stretch>
              <a:fillRect/>
            </a:stretch>
          </p:blipFill>
          <p:spPr>
            <a:xfrm>
              <a:off x="4005" y="3862"/>
              <a:ext cx="3233" cy="4720"/>
            </a:xfrm>
            <a:prstGeom prst="rect">
              <a:avLst/>
            </a:prstGeom>
            <a:noFill/>
            <a:ln w="9525">
              <a:noFill/>
            </a:ln>
          </p:spPr>
        </p:pic>
        <p:pic>
          <p:nvPicPr>
            <p:cNvPr id="31746" name="图片 2"/>
            <p:cNvPicPr>
              <a:picLocks noChangeAspect="1"/>
            </p:cNvPicPr>
            <p:nvPr/>
          </p:nvPicPr>
          <p:blipFill>
            <a:blip r:embed="rId2"/>
            <a:stretch>
              <a:fillRect/>
            </a:stretch>
          </p:blipFill>
          <p:spPr>
            <a:xfrm>
              <a:off x="7791" y="3867"/>
              <a:ext cx="3610" cy="4675"/>
            </a:xfrm>
            <a:prstGeom prst="rect">
              <a:avLst/>
            </a:prstGeom>
            <a:noFill/>
            <a:ln w="9525">
              <a:noFill/>
            </a:ln>
          </p:spPr>
        </p:pic>
        <p:sp>
          <p:nvSpPr>
            <p:cNvPr id="2" name="文本框 4"/>
            <p:cNvSpPr txBox="1"/>
            <p:nvPr/>
          </p:nvSpPr>
          <p:spPr>
            <a:xfrm>
              <a:off x="8353" y="8894"/>
              <a:ext cx="2486" cy="1044"/>
            </a:xfrm>
            <a:prstGeom prst="rect">
              <a:avLst/>
            </a:prstGeom>
            <a:solidFill>
              <a:schemeClr val="accent3">
                <a:lumMod val="20000"/>
                <a:lumOff val="80000"/>
              </a:schemeClr>
            </a:solidFill>
            <a:ln w="15875">
              <a:solidFill>
                <a:srgbClr val="FF0000"/>
              </a:solidFill>
            </a:ln>
          </p:spPr>
          <p:txBody>
            <a:bodyPr wrap="square" anchor="t">
              <a:spAutoFit/>
            </a:bodyPr>
            <a:lstStyle/>
            <a:p>
              <a:pPr eaLnBrk="0" hangingPunct="0"/>
              <a:r>
                <a:rPr lang="zh-CN" altLang="en-US" b="1" noProof="0" dirty="0">
                  <a:ln w="0"/>
                  <a:solidFill>
                    <a:srgbClr val="002060"/>
                  </a:solidFill>
                  <a:effectLst>
                    <a:reflection blurRad="6350" stA="53000" endA="300" endPos="35500" dir="5400000" sy="-90000" algn="bl" rotWithShape="0"/>
                  </a:effectLst>
                  <a:uLnTx/>
                  <a:uFillTx/>
                  <a:latin typeface="宋体" panose="02010600030101010101" pitchFamily="2" charset="-122"/>
                  <a:ea typeface="宋体" panose="02010600030101010101" pitchFamily="2" charset="-122"/>
                  <a:sym typeface="+mn-ea"/>
                </a:rPr>
                <a:t>阿拉丁神灯</a:t>
              </a:r>
              <a:endParaRPr lang="zh-CN" altLang="en-US" b="1" noProof="0" dirty="0">
                <a:ln w="0"/>
                <a:solidFill>
                  <a:srgbClr val="002060"/>
                </a:solidFill>
                <a:effectLst>
                  <a:reflection blurRad="6350" stA="53000" endA="300" endPos="35500" dir="5400000" sy="-90000" algn="bl" rotWithShape="0"/>
                </a:effectLst>
                <a:uLnTx/>
                <a:uFillTx/>
                <a:latin typeface="宋体" panose="02010600030101010101" pitchFamily="2" charset="-122"/>
                <a:ea typeface="宋体" panose="02010600030101010101" pitchFamily="2" charset="-122"/>
                <a:sym typeface="+mn-ea"/>
              </a:endParaRPr>
            </a:p>
          </p:txBody>
        </p:sp>
        <p:sp>
          <p:nvSpPr>
            <p:cNvPr id="3" name="文本框 4"/>
            <p:cNvSpPr txBox="1"/>
            <p:nvPr/>
          </p:nvSpPr>
          <p:spPr>
            <a:xfrm>
              <a:off x="3857" y="8896"/>
              <a:ext cx="3111" cy="1044"/>
            </a:xfrm>
            <a:prstGeom prst="rect">
              <a:avLst/>
            </a:prstGeom>
            <a:solidFill>
              <a:schemeClr val="accent3">
                <a:lumMod val="20000"/>
                <a:lumOff val="80000"/>
              </a:schemeClr>
            </a:solidFill>
            <a:ln w="9525">
              <a:solidFill>
                <a:srgbClr val="FF3300"/>
              </a:solidFill>
            </a:ln>
          </p:spPr>
          <p:txBody>
            <a:bodyPr wrap="square" anchor="t">
              <a:spAutoFit/>
            </a:bodyPr>
            <a:lstStyle/>
            <a:p>
              <a:pPr algn="ctr" eaLnBrk="0" hangingPunct="0"/>
              <a:r>
                <a:rPr lang="zh-CN" altLang="en-US" b="1" noProof="0" dirty="0">
                  <a:ln w="0"/>
                  <a:solidFill>
                    <a:srgbClr val="002060"/>
                  </a:solidFill>
                  <a:effectLst>
                    <a:reflection blurRad="6350" stA="53000" endA="300" endPos="35500" dir="5400000" sy="-90000" algn="bl" rotWithShape="0"/>
                  </a:effectLst>
                  <a:uLnTx/>
                  <a:uFillTx/>
                  <a:latin typeface="宋体" panose="02010600030101010101" pitchFamily="2" charset="-122"/>
                  <a:ea typeface="宋体" panose="02010600030101010101" pitchFamily="2" charset="-122"/>
                  <a:sym typeface="+mn-ea"/>
                </a:rPr>
                <a:t>阿里巴巴和四十大盗</a:t>
              </a:r>
              <a:endParaRPr lang="zh-CN" altLang="en-US" b="1" noProof="0" dirty="0">
                <a:ln w="0"/>
                <a:solidFill>
                  <a:srgbClr val="002060"/>
                </a:solidFill>
                <a:effectLst>
                  <a:reflection blurRad="6350" stA="53000" endA="300" endPos="35500" dir="5400000" sy="-90000" algn="bl" rotWithShape="0"/>
                </a:effectLst>
                <a:uLnTx/>
                <a:uFillTx/>
                <a:latin typeface="宋体" panose="02010600030101010101" pitchFamily="2" charset="-122"/>
                <a:ea typeface="宋体" panose="02010600030101010101" pitchFamily="2" charset="-122"/>
                <a:sym typeface="+mn-ea"/>
              </a:endParaRPr>
            </a:p>
          </p:txBody>
        </p:sp>
      </p:grpSp>
      <p:cxnSp>
        <p:nvCxnSpPr>
          <p:cNvPr id="14" name="直接连接符 13"/>
          <p:cNvCxnSpPr/>
          <p:nvPr/>
        </p:nvCxnSpPr>
        <p:spPr>
          <a:xfrm flipV="1">
            <a:off x="34290" y="756920"/>
            <a:ext cx="12160885" cy="31750"/>
          </a:xfrm>
          <a:prstGeom prst="line">
            <a:avLst/>
          </a:prstGeom>
          <a:ln w="28575" cmpd="sng">
            <a:solidFill>
              <a:srgbClr val="002060"/>
            </a:solidFill>
            <a:prstDash val="solid"/>
          </a:ln>
        </p:spPr>
        <p:style>
          <a:lnRef idx="1">
            <a:schemeClr val="dk1"/>
          </a:lnRef>
          <a:fillRef idx="0">
            <a:schemeClr val="dk1"/>
          </a:fillRef>
          <a:effectRef idx="0">
            <a:schemeClr val="dk1"/>
          </a:effectRef>
          <a:fontRef idx="minor">
            <a:schemeClr val="tx1"/>
          </a:fontRef>
        </p:style>
      </p:cxnSp>
      <p:sp>
        <p:nvSpPr>
          <p:cNvPr id="15" name="文本框 5"/>
          <p:cNvSpPr txBox="1"/>
          <p:nvPr/>
        </p:nvSpPr>
        <p:spPr>
          <a:xfrm>
            <a:off x="128270" y="125095"/>
            <a:ext cx="4370070" cy="583565"/>
          </a:xfrm>
          <a:prstGeom prst="rect">
            <a:avLst/>
          </a:prstGeom>
          <a:noFill/>
        </p:spPr>
        <p:txBody>
          <a:bodyPr wrap="square" rtlCol="0">
            <a:spAutoFit/>
          </a:bodyPr>
          <a:lstStyle/>
          <a:p>
            <a:r>
              <a:rPr lang="zh-CN" altLang="en-US" sz="3200" b="1" kern="100" spc="-40" dirty="0" smtClean="0">
                <a:solidFill>
                  <a:srgbClr val="FF0000"/>
                </a:solidFill>
                <a:latin typeface="方正姚体" pitchFamily="2" charset="-122"/>
                <a:ea typeface="方正姚体" pitchFamily="2" charset="-122"/>
              </a:rPr>
              <a:t>三、阿拉伯文化</a:t>
            </a:r>
            <a:endParaRPr lang="zh-CN" altLang="en-US" sz="3200" b="1" kern="100" spc="-40" dirty="0">
              <a:solidFill>
                <a:srgbClr val="FF0000"/>
              </a:solidFill>
              <a:latin typeface="方正姚体" pitchFamily="2" charset="-122"/>
              <a:ea typeface="方正姚体" pitchFamily="2" charset="-122"/>
            </a:endParaRPr>
          </a:p>
        </p:txBody>
      </p:sp>
      <p:sp>
        <p:nvSpPr>
          <p:cNvPr id="11" name="TextBox 10"/>
          <p:cNvSpPr txBox="1"/>
          <p:nvPr/>
        </p:nvSpPr>
        <p:spPr>
          <a:xfrm>
            <a:off x="316865" y="1884680"/>
            <a:ext cx="8580120" cy="2399665"/>
          </a:xfrm>
          <a:prstGeom prst="rect">
            <a:avLst/>
          </a:prstGeom>
          <a:noFill/>
        </p:spPr>
        <p:txBody>
          <a:bodyPr wrap="square" rtlCol="0">
            <a:spAutoFit/>
          </a:bodyPr>
          <a:lstStyle/>
          <a:p>
            <a:pPr marL="0" lvl="1" fontAlgn="auto">
              <a:lnSpc>
                <a:spcPct val="150000"/>
              </a:lnSpc>
            </a:pPr>
            <a:r>
              <a:rPr lang="zh-CN" altLang="en-US" sz="2000" b="1" dirty="0" smtClean="0">
                <a:solidFill>
                  <a:srgbClr val="FF0000"/>
                </a:solidFill>
                <a:latin typeface="宋体" panose="02010600030101010101" pitchFamily="2" charset="-122"/>
                <a:ea typeface="宋体" panose="02010600030101010101" pitchFamily="2" charset="-122"/>
                <a:sym typeface="Wingdings" panose="05000000000000000000" charset="0"/>
              </a:rPr>
              <a:t></a:t>
            </a:r>
            <a:r>
              <a:rPr lang="zh-CN" altLang="en-US" sz="2000" b="1" dirty="0" smtClean="0">
                <a:solidFill>
                  <a:srgbClr val="FF0000"/>
                </a:solidFill>
                <a:latin typeface="宋体" panose="02010600030101010101" pitchFamily="2" charset="-122"/>
                <a:ea typeface="宋体" panose="02010600030101010101" pitchFamily="2" charset="-122"/>
              </a:rPr>
              <a:t>故事集</a:t>
            </a:r>
            <a:r>
              <a:rPr lang="en-US" altLang="zh-CN" sz="2000" b="1" dirty="0" smtClean="0">
                <a:solidFill>
                  <a:srgbClr val="FF0000"/>
                </a:solidFill>
                <a:latin typeface="宋体" panose="02010600030101010101" pitchFamily="2" charset="-122"/>
                <a:ea typeface="宋体" panose="02010600030101010101" pitchFamily="2" charset="-122"/>
              </a:rPr>
              <a:t>《</a:t>
            </a:r>
            <a:r>
              <a:rPr lang="zh-CN" altLang="en-US" sz="2000" b="1" dirty="0" smtClean="0">
                <a:solidFill>
                  <a:srgbClr val="FF0000"/>
                </a:solidFill>
                <a:latin typeface="宋体" panose="02010600030101010101" pitchFamily="2" charset="-122"/>
                <a:ea typeface="宋体" panose="02010600030101010101" pitchFamily="2" charset="-122"/>
              </a:rPr>
              <a:t>天方夜谭</a:t>
            </a:r>
            <a:r>
              <a:rPr lang="en-US" altLang="zh-CN" sz="2000" b="1" dirty="0" smtClean="0">
                <a:solidFill>
                  <a:srgbClr val="FF0000"/>
                </a:solidFill>
                <a:latin typeface="宋体" panose="02010600030101010101" pitchFamily="2" charset="-122"/>
                <a:ea typeface="宋体" panose="02010600030101010101" pitchFamily="2" charset="-122"/>
              </a:rPr>
              <a:t>》</a:t>
            </a:r>
            <a:r>
              <a:rPr lang="zh-CN" altLang="en-US" sz="2000" b="1" dirty="0" smtClean="0">
                <a:solidFill>
                  <a:srgbClr val="FF0000"/>
                </a:solidFill>
                <a:latin typeface="宋体" panose="02010600030101010101" pitchFamily="2" charset="-122"/>
                <a:ea typeface="宋体" panose="02010600030101010101" pitchFamily="2" charset="-122"/>
              </a:rPr>
              <a:t>：又称</a:t>
            </a:r>
            <a:r>
              <a:rPr lang="en-US" altLang="zh-CN" sz="2000" b="1" dirty="0" smtClean="0">
                <a:solidFill>
                  <a:srgbClr val="FF0000"/>
                </a:solidFill>
                <a:latin typeface="宋体" panose="02010600030101010101" pitchFamily="2" charset="-122"/>
                <a:ea typeface="宋体" panose="02010600030101010101" pitchFamily="2" charset="-122"/>
              </a:rPr>
              <a:t>《</a:t>
            </a:r>
            <a:r>
              <a:rPr lang="zh-CN" altLang="en-US" sz="2000" b="1" dirty="0" smtClean="0">
                <a:solidFill>
                  <a:srgbClr val="FF0000"/>
                </a:solidFill>
                <a:latin typeface="宋体" panose="02010600030101010101" pitchFamily="2" charset="-122"/>
                <a:ea typeface="宋体" panose="02010600030101010101" pitchFamily="2" charset="-122"/>
              </a:rPr>
              <a:t>一千零一夜</a:t>
            </a:r>
            <a:r>
              <a:rPr lang="en-US" altLang="zh-CN" sz="2000" b="1" dirty="0" smtClean="0">
                <a:solidFill>
                  <a:srgbClr val="FF0000"/>
                </a:solidFill>
                <a:latin typeface="宋体" panose="02010600030101010101" pitchFamily="2" charset="-122"/>
                <a:ea typeface="宋体" panose="02010600030101010101" pitchFamily="2" charset="-122"/>
              </a:rPr>
              <a:t>》</a:t>
            </a:r>
            <a:r>
              <a:rPr lang="zh-CN" altLang="en-US" sz="2000" b="1" dirty="0" smtClean="0">
                <a:solidFill>
                  <a:srgbClr val="FF0000"/>
                </a:solidFill>
                <a:latin typeface="宋体" panose="02010600030101010101" pitchFamily="2" charset="-122"/>
                <a:ea typeface="宋体" panose="02010600030101010101" pitchFamily="2" charset="-122"/>
              </a:rPr>
              <a:t>，内容：</a:t>
            </a:r>
            <a:r>
              <a:rPr lang="zh-CN" altLang="en-US" sz="2000" b="1" dirty="0" smtClean="0">
                <a:solidFill>
                  <a:srgbClr val="002060"/>
                </a:solidFill>
                <a:latin typeface="宋体" panose="02010600030101010101" pitchFamily="2" charset="-122"/>
                <a:ea typeface="宋体" panose="02010600030101010101" pitchFamily="2" charset="-122"/>
              </a:rPr>
              <a:t>其</a:t>
            </a:r>
            <a:r>
              <a:rPr lang="zh-CN" altLang="zh-CN" sz="2000" b="1" kern="100" dirty="0" smtClean="0">
                <a:solidFill>
                  <a:srgbClr val="002060"/>
                </a:solidFill>
                <a:latin typeface="宋体" panose="02010600030101010101" pitchFamily="2" charset="-122"/>
                <a:ea typeface="宋体" panose="02010600030101010101" pitchFamily="2" charset="-122"/>
                <a:cs typeface="Times New Roman" panose="02020603050405020304" charset="0"/>
              </a:rPr>
              <a:t>中</a:t>
            </a:r>
            <a:r>
              <a:rPr lang="zh-CN" altLang="zh-CN" sz="2000" b="1" kern="100" dirty="0">
                <a:solidFill>
                  <a:srgbClr val="002060"/>
                </a:solidFill>
                <a:latin typeface="宋体" panose="02010600030101010101" pitchFamily="2" charset="-122"/>
                <a:ea typeface="宋体" panose="02010600030101010101" pitchFamily="2" charset="-122"/>
                <a:cs typeface="Times New Roman" panose="02020603050405020304" charset="0"/>
              </a:rPr>
              <a:t>很多故事来源于古埃及和西亚等地的民间传说，通过王后讲故事的形式串联在一起</a:t>
            </a:r>
            <a:r>
              <a:rPr lang="zh-CN" altLang="zh-CN" sz="2000" b="1" kern="100" dirty="0" smtClean="0">
                <a:solidFill>
                  <a:srgbClr val="002060"/>
                </a:solidFill>
                <a:latin typeface="宋体" panose="02010600030101010101" pitchFamily="2" charset="-122"/>
                <a:ea typeface="宋体" panose="02010600030101010101" pitchFamily="2" charset="-122"/>
                <a:cs typeface="Times New Roman" panose="02020603050405020304" charset="0"/>
              </a:rPr>
              <a:t>。</a:t>
            </a:r>
            <a:endParaRPr lang="en-US" altLang="zh-CN" sz="2000" b="1" kern="100" dirty="0" smtClean="0">
              <a:solidFill>
                <a:srgbClr val="002060"/>
              </a:solidFill>
              <a:latin typeface="宋体" panose="02010600030101010101" pitchFamily="2" charset="-122"/>
              <a:ea typeface="宋体" panose="02010600030101010101" pitchFamily="2" charset="-122"/>
              <a:cs typeface="Times New Roman" panose="02020603050405020304" charset="0"/>
            </a:endParaRPr>
          </a:p>
          <a:p>
            <a:pPr marL="0" lvl="1" fontAlgn="auto">
              <a:lnSpc>
                <a:spcPct val="150000"/>
              </a:lnSpc>
            </a:pPr>
            <a:r>
              <a:rPr lang="zh-CN" altLang="en-US" sz="2000" b="1" spc="100" dirty="0" smtClean="0">
                <a:ln w="3175">
                  <a:noFill/>
                  <a:prstDash val="dash"/>
                </a:ln>
                <a:solidFill>
                  <a:srgbClr val="002060"/>
                </a:solidFill>
                <a:latin typeface="宋体" panose="02010600030101010101" pitchFamily="2" charset="-122"/>
                <a:ea typeface="宋体" panose="02010600030101010101" pitchFamily="2" charset="-122"/>
                <a:cs typeface="微软雅黑" panose="020B0503020204020204" pitchFamily="34" charset="-122"/>
                <a:sym typeface="+mn-ea"/>
              </a:rPr>
              <a:t>影响：</a:t>
            </a:r>
            <a:r>
              <a:rPr lang="zh-CN" altLang="en-US" sz="2000" b="1" spc="100" dirty="0">
                <a:ln w="3175">
                  <a:noFill/>
                  <a:prstDash val="dash"/>
                </a:ln>
                <a:solidFill>
                  <a:srgbClr val="002060"/>
                </a:solidFill>
                <a:latin typeface="宋体" panose="02010600030101010101" pitchFamily="2" charset="-122"/>
                <a:ea typeface="宋体" panose="02010600030101010101" pitchFamily="2" charset="-122"/>
                <a:cs typeface="微软雅黑" panose="020B0503020204020204" pitchFamily="34" charset="-122"/>
                <a:sym typeface="+mn-ea"/>
              </a:rPr>
              <a:t>《天方夜谭》在中国广泛流传</a:t>
            </a:r>
            <a:r>
              <a:rPr lang="zh-CN" altLang="en-US" sz="2000" b="1" spc="100" dirty="0" smtClean="0">
                <a:ln w="3175">
                  <a:noFill/>
                  <a:prstDash val="dash"/>
                </a:ln>
                <a:solidFill>
                  <a:srgbClr val="002060"/>
                </a:solidFill>
                <a:latin typeface="宋体" panose="02010600030101010101" pitchFamily="2" charset="-122"/>
                <a:ea typeface="宋体" panose="02010600030101010101" pitchFamily="2" charset="-122"/>
                <a:cs typeface="微软雅黑" panose="020B0503020204020204" pitchFamily="34" charset="-122"/>
                <a:sym typeface="+mn-ea"/>
              </a:rPr>
              <a:t>。如《阿里巴巴和四十大盗》</a:t>
            </a:r>
            <a:r>
              <a:rPr lang="zh-CN" altLang="en-US" sz="2000" b="1" spc="100" dirty="0">
                <a:ln w="3175">
                  <a:noFill/>
                  <a:prstDash val="dash"/>
                </a:ln>
                <a:solidFill>
                  <a:srgbClr val="002060"/>
                </a:solidFill>
                <a:latin typeface="宋体" panose="02010600030101010101" pitchFamily="2" charset="-122"/>
                <a:ea typeface="宋体" panose="02010600030101010101" pitchFamily="2" charset="-122"/>
                <a:cs typeface="微软雅黑" panose="020B0503020204020204" pitchFamily="34" charset="-122"/>
                <a:sym typeface="+mn-ea"/>
              </a:rPr>
              <a:t>、</a:t>
            </a:r>
            <a:r>
              <a:rPr lang="zh-CN" altLang="en-US" sz="2000" b="1" spc="100" dirty="0" smtClean="0">
                <a:ln w="3175">
                  <a:noFill/>
                  <a:prstDash val="dash"/>
                </a:ln>
                <a:solidFill>
                  <a:srgbClr val="002060"/>
                </a:solidFill>
                <a:latin typeface="宋体" panose="02010600030101010101" pitchFamily="2" charset="-122"/>
                <a:ea typeface="宋体" panose="02010600030101010101" pitchFamily="2" charset="-122"/>
                <a:cs typeface="微软雅黑" panose="020B0503020204020204" pitchFamily="34" charset="-122"/>
                <a:sym typeface="+mn-ea"/>
              </a:rPr>
              <a:t>《阿拉丁和神灯》；在</a:t>
            </a:r>
            <a:r>
              <a:rPr lang="zh-CN" altLang="en-US" sz="2000" b="1" spc="100" dirty="0">
                <a:ln w="3175">
                  <a:noFill/>
                  <a:prstDash val="dash"/>
                </a:ln>
                <a:solidFill>
                  <a:srgbClr val="002060"/>
                </a:solidFill>
                <a:latin typeface="宋体" panose="02010600030101010101" pitchFamily="2" charset="-122"/>
                <a:ea typeface="宋体" panose="02010600030101010101" pitchFamily="2" charset="-122"/>
                <a:cs typeface="微软雅黑" panose="020B0503020204020204" pitchFamily="34" charset="-122"/>
                <a:sym typeface="+mn-ea"/>
              </a:rPr>
              <a:t>西欧，但丁的《神曲》、莎士比亚的《终成眷属》等，都受到《天方夜谭》的影响</a:t>
            </a:r>
            <a:r>
              <a:rPr lang="zh-CN" altLang="en-US" sz="2000" b="1" spc="100" dirty="0" smtClean="0">
                <a:ln w="3175">
                  <a:noFill/>
                  <a:prstDash val="dash"/>
                </a:ln>
                <a:solidFill>
                  <a:srgbClr val="002060"/>
                </a:solidFill>
                <a:latin typeface="宋体" panose="02010600030101010101" pitchFamily="2" charset="-122"/>
                <a:ea typeface="宋体" panose="02010600030101010101" pitchFamily="2" charset="-122"/>
                <a:cs typeface="微软雅黑" panose="020B0503020204020204" pitchFamily="34" charset="-122"/>
                <a:sym typeface="+mn-ea"/>
              </a:rPr>
              <a:t>。</a:t>
            </a:r>
            <a:endParaRPr lang="zh-CN" altLang="en-US" sz="2000" b="1" dirty="0">
              <a:solidFill>
                <a:srgbClr val="002060"/>
              </a:solidFill>
              <a:latin typeface="宋体" panose="02010600030101010101" pitchFamily="2" charset="-122"/>
              <a:ea typeface="宋体" panose="02010600030101010101" pitchFamily="2" charset="-122"/>
            </a:endParaRPr>
          </a:p>
        </p:txBody>
      </p:sp>
      <p:sp>
        <p:nvSpPr>
          <p:cNvPr id="4" name="文本框 2"/>
          <p:cNvSpPr txBox="1"/>
          <p:nvPr/>
        </p:nvSpPr>
        <p:spPr>
          <a:xfrm>
            <a:off x="95885" y="799465"/>
            <a:ext cx="5551170" cy="607695"/>
          </a:xfrm>
          <a:prstGeom prst="rect">
            <a:avLst/>
          </a:prstGeom>
          <a:noFill/>
          <a:ln>
            <a:noFill/>
          </a:ln>
        </p:spPr>
        <p:txBody>
          <a:bodyPr wrap="square" rtlCol="0" anchor="t">
            <a:spAutoFit/>
          </a:bodyPr>
          <a:lstStyle/>
          <a:p>
            <a:pPr>
              <a:lnSpc>
                <a:spcPct val="120000"/>
              </a:lnSpc>
              <a:spcAft>
                <a:spcPts val="0"/>
              </a:spcAft>
              <a:tabLst>
                <a:tab pos="1029335" algn="l"/>
                <a:tab pos="1850390" algn="l"/>
                <a:tab pos="2538095" algn="l"/>
                <a:tab pos="3221990" algn="l"/>
              </a:tabLst>
            </a:pPr>
            <a:r>
              <a:rPr lang="en-US" altLang="zh-CN" sz="2800" b="1" dirty="0" smtClean="0">
                <a:solidFill>
                  <a:srgbClr val="FF0000"/>
                </a:solidFill>
                <a:latin typeface="方正姚体" pitchFamily="2" charset="-122"/>
                <a:ea typeface="方正姚体" pitchFamily="2" charset="-122"/>
                <a:cs typeface="黑体" panose="02010609060101010101" pitchFamily="2" charset="-122"/>
                <a:sym typeface="+mn-ea"/>
              </a:rPr>
              <a:t>2.</a:t>
            </a:r>
            <a:r>
              <a:rPr lang="zh-CN" altLang="en-US" sz="2800" b="1" dirty="0" smtClean="0">
                <a:solidFill>
                  <a:srgbClr val="FF0000"/>
                </a:solidFill>
                <a:latin typeface="方正姚体" pitchFamily="2" charset="-122"/>
                <a:ea typeface="方正姚体" pitchFamily="2" charset="-122"/>
                <a:cs typeface="黑体" panose="02010609060101010101" pitchFamily="2" charset="-122"/>
                <a:sym typeface="+mn-ea"/>
              </a:rPr>
              <a:t>阿拉伯文化的成就</a:t>
            </a:r>
            <a:endParaRPr lang="zh-CN" altLang="en-US" sz="2800" b="1" dirty="0" smtClean="0">
              <a:solidFill>
                <a:srgbClr val="FF0000"/>
              </a:solidFill>
              <a:latin typeface="方正姚体" pitchFamily="2" charset="-122"/>
              <a:ea typeface="方正姚体" pitchFamily="2" charset="-122"/>
              <a:cs typeface="黑体" panose="02010609060101010101" pitchFamily="2" charset="-122"/>
              <a:sym typeface="+mn-ea"/>
            </a:endParaRPr>
          </a:p>
        </p:txBody>
      </p:sp>
      <p:sp>
        <p:nvSpPr>
          <p:cNvPr id="7" name="文本框 2"/>
          <p:cNvSpPr txBox="1"/>
          <p:nvPr/>
        </p:nvSpPr>
        <p:spPr>
          <a:xfrm>
            <a:off x="222250" y="1406948"/>
            <a:ext cx="2185035" cy="607695"/>
          </a:xfrm>
          <a:prstGeom prst="rect">
            <a:avLst/>
          </a:prstGeom>
          <a:noFill/>
          <a:ln>
            <a:noFill/>
          </a:ln>
        </p:spPr>
        <p:txBody>
          <a:bodyPr wrap="square" rtlCol="0" anchor="t">
            <a:spAutoFit/>
          </a:bodyPr>
          <a:lstStyle/>
          <a:p>
            <a:pPr>
              <a:lnSpc>
                <a:spcPct val="120000"/>
              </a:lnSpc>
              <a:spcAft>
                <a:spcPts val="0"/>
              </a:spcAft>
              <a:tabLst>
                <a:tab pos="1029335" algn="l"/>
                <a:tab pos="1850390" algn="l"/>
                <a:tab pos="2538095" algn="l"/>
                <a:tab pos="3221990" algn="l"/>
              </a:tabLst>
            </a:pPr>
            <a:r>
              <a:rPr lang="zh-CN" altLang="en-US" sz="2800" b="1" dirty="0" smtClean="0">
                <a:solidFill>
                  <a:srgbClr val="FF0000"/>
                </a:solidFill>
                <a:latin typeface="方正姚体" pitchFamily="2" charset="-122"/>
                <a:ea typeface="方正姚体" pitchFamily="2" charset="-122"/>
                <a:cs typeface="黑体" panose="02010609060101010101" pitchFamily="2" charset="-122"/>
                <a:sym typeface="+mn-ea"/>
              </a:rPr>
              <a:t>（</a:t>
            </a:r>
            <a:r>
              <a:rPr lang="en-US" altLang="zh-CN" sz="2800" b="1" dirty="0" smtClean="0">
                <a:solidFill>
                  <a:srgbClr val="FF0000"/>
                </a:solidFill>
                <a:latin typeface="方正姚体" pitchFamily="2" charset="-122"/>
                <a:ea typeface="方正姚体" pitchFamily="2" charset="-122"/>
                <a:cs typeface="黑体" panose="02010609060101010101" pitchFamily="2" charset="-122"/>
                <a:sym typeface="+mn-ea"/>
              </a:rPr>
              <a:t>1</a:t>
            </a:r>
            <a:r>
              <a:rPr lang="zh-CN" altLang="en-US" sz="2800" b="1" dirty="0" smtClean="0">
                <a:solidFill>
                  <a:srgbClr val="FF0000"/>
                </a:solidFill>
                <a:latin typeface="方正姚体" pitchFamily="2" charset="-122"/>
                <a:ea typeface="方正姚体" pitchFamily="2" charset="-122"/>
                <a:cs typeface="黑体" panose="02010609060101010101" pitchFamily="2" charset="-122"/>
                <a:sym typeface="+mn-ea"/>
              </a:rPr>
              <a:t>）文学</a:t>
            </a:r>
            <a:endParaRPr lang="zh-CN" altLang="en-US" sz="2800" b="1" dirty="0">
              <a:solidFill>
                <a:srgbClr val="FF0000"/>
              </a:solidFill>
              <a:latin typeface="方正姚体" pitchFamily="2" charset="-122"/>
              <a:ea typeface="方正姚体" pitchFamily="2" charset="-122"/>
              <a:cs typeface="黑体" panose="02010609060101010101" pitchFamily="2" charset="-122"/>
              <a:sym typeface="+mn-ea"/>
            </a:endParaRPr>
          </a:p>
        </p:txBody>
      </p:sp>
      <p:pic>
        <p:nvPicPr>
          <p:cNvPr id="101" name="图片 100"/>
          <p:cNvPicPr/>
          <p:nvPr/>
        </p:nvPicPr>
        <p:blipFill>
          <a:blip r:embed="rId3"/>
          <a:stretch>
            <a:fillRect/>
          </a:stretch>
        </p:blipFill>
        <p:spPr>
          <a:xfrm>
            <a:off x="8896985" y="2045335"/>
            <a:ext cx="3131185" cy="4502785"/>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8" presetClass="entr" presetSubtype="16" fill="hold" nodeType="afterEffect">
                                  <p:stCondLst>
                                    <p:cond delay="0"/>
                                  </p:stCondLst>
                                  <p:childTnLst>
                                    <p:set>
                                      <p:cBhvr>
                                        <p:cTn id="12" dur="1" fill="hold">
                                          <p:stCondLst>
                                            <p:cond delay="0"/>
                                          </p:stCondLst>
                                        </p:cTn>
                                        <p:tgtEl>
                                          <p:spTgt spid="101"/>
                                        </p:tgtEl>
                                        <p:attrNameLst>
                                          <p:attrName>style.visibility</p:attrName>
                                        </p:attrNameLst>
                                      </p:cBhvr>
                                      <p:to>
                                        <p:strVal val="visible"/>
                                      </p:to>
                                    </p:set>
                                    <p:animEffect transition="in" filter="diamond(in)">
                                      <p:cBhvr>
                                        <p:cTn id="13" dur="2000"/>
                                        <p:tgtEl>
                                          <p:spTgt spid="101"/>
                                        </p:tgtEl>
                                      </p:cBhvr>
                                    </p:animEffect>
                                  </p:childTnLst>
                                </p:cTn>
                              </p:par>
                            </p:childTnLst>
                          </p:cTn>
                        </p:par>
                      </p:childTnLst>
                    </p:cTn>
                  </p:par>
                  <p:par>
                    <p:cTn id="14" fill="hold">
                      <p:stCondLst>
                        <p:cond delay="indefinite"/>
                      </p:stCondLst>
                      <p:childTnLst>
                        <p:par>
                          <p:cTn id="15" fill="hold">
                            <p:stCondLst>
                              <p:cond delay="0"/>
                            </p:stCondLst>
                            <p:childTnLst>
                              <p:par>
                                <p:cTn id="16" presetID="8" presetClass="entr" presetSubtype="16"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diamond(in)">
                                      <p:cBhvr>
                                        <p:cTn id="18"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custDataLst>
              <p:tags r:id="rId1"/>
            </p:custDataLst>
          </p:nvPr>
        </p:nvSpPr>
        <p:spPr/>
        <p:txBody>
          <a:bodyPr/>
          <a:lstStyle/>
          <a:p>
            <a:pPr lvl="0"/>
            <a:fld id="{9A0DB2DC-4C9A-4742-B13C-FB6460FD3503}" type="slidenum">
              <a:rPr lang="zh-CN" altLang="en-US"/>
            </a:fld>
            <a:endParaRPr lang="zh-CN" altLang="en-US">
              <a:ea typeface="宋体" panose="02010600030101010101" pitchFamily="2" charset="-122"/>
            </a:endParaRPr>
          </a:p>
        </p:txBody>
      </p:sp>
      <p:sp>
        <p:nvSpPr>
          <p:cNvPr id="7172" name="矩形 2"/>
          <p:cNvSpPr/>
          <p:nvPr>
            <p:custDataLst>
              <p:tags r:id="rId2"/>
            </p:custDataLst>
          </p:nvPr>
        </p:nvSpPr>
        <p:spPr>
          <a:xfrm>
            <a:off x="348440" y="2187699"/>
            <a:ext cx="11494484" cy="4246245"/>
          </a:xfrm>
          <a:prstGeom prst="rect">
            <a:avLst/>
          </a:prstGeom>
          <a:noFill/>
          <a:ln w="28575" cmpd="sng">
            <a:solidFill>
              <a:srgbClr val="FF0000"/>
            </a:solidFill>
            <a:prstDash val="solid"/>
          </a:ln>
        </p:spPr>
        <p:txBody>
          <a:bodyPr wrap="square" anchor="t">
            <a:spAutoFit/>
          </a:bodyPr>
          <a:lstStyle/>
          <a:p>
            <a:pPr algn="just">
              <a:lnSpc>
                <a:spcPct val="150000"/>
              </a:lnSpc>
            </a:pPr>
            <a:r>
              <a:rPr lang="en-US" sz="2000" b="1" dirty="0">
                <a:solidFill>
                  <a:srgbClr val="002060"/>
                </a:solidFill>
                <a:latin typeface="宋体" panose="02010600030101010101" pitchFamily="2" charset="-122"/>
                <a:ea typeface="宋体" panose="02010600030101010101" pitchFamily="2" charset="-122"/>
                <a:sym typeface="微软雅黑" panose="020B0503020204020204" pitchFamily="34" charset="-122"/>
              </a:rPr>
              <a:t>    </a:t>
            </a:r>
            <a:r>
              <a:rPr sz="2000" b="1" dirty="0">
                <a:solidFill>
                  <a:srgbClr val="002060"/>
                </a:solidFill>
                <a:latin typeface="宋体" panose="02010600030101010101" pitchFamily="2" charset="-122"/>
                <a:ea typeface="宋体" panose="02010600030101010101" pitchFamily="2" charset="-122"/>
                <a:sym typeface="微软雅黑" panose="020B0503020204020204" pitchFamily="34" charset="-122"/>
              </a:rPr>
              <a:t>它促进了欧洲的文艺复兴和近代自然科学的建立，对世界文化的发展功不可没，对世界文学和艺术具有极其重要的影响。</a:t>
            </a:r>
            <a:endParaRPr sz="2000" b="1" dirty="0">
              <a:solidFill>
                <a:srgbClr val="002060"/>
              </a:solidFill>
              <a:latin typeface="宋体" panose="02010600030101010101" pitchFamily="2" charset="-122"/>
              <a:ea typeface="宋体" panose="02010600030101010101" pitchFamily="2" charset="-122"/>
              <a:sym typeface="微软雅黑" panose="020B0503020204020204" pitchFamily="34" charset="-122"/>
            </a:endParaRPr>
          </a:p>
          <a:p>
            <a:pPr algn="just">
              <a:lnSpc>
                <a:spcPct val="150000"/>
              </a:lnSpc>
            </a:pPr>
            <a:r>
              <a:rPr sz="2000" b="1" dirty="0">
                <a:solidFill>
                  <a:srgbClr val="002060"/>
                </a:solidFill>
                <a:latin typeface="宋体" panose="02010600030101010101" pitchFamily="2" charset="-122"/>
                <a:ea typeface="宋体" panose="02010600030101010101" pitchFamily="2" charset="-122"/>
                <a:sym typeface="微软雅黑" panose="020B0503020204020204" pitchFamily="34" charset="-122"/>
              </a:rPr>
              <a:t> </a:t>
            </a:r>
            <a:r>
              <a:rPr lang="en-US" sz="2000" b="1" dirty="0">
                <a:solidFill>
                  <a:srgbClr val="002060"/>
                </a:solidFill>
                <a:latin typeface="宋体" panose="02010600030101010101" pitchFamily="2" charset="-122"/>
                <a:ea typeface="宋体" panose="02010600030101010101" pitchFamily="2" charset="-122"/>
                <a:sym typeface="微软雅黑" panose="020B0503020204020204" pitchFamily="34" charset="-122"/>
              </a:rPr>
              <a:t>   </a:t>
            </a:r>
            <a:r>
              <a:rPr sz="2000" b="1" dirty="0">
                <a:solidFill>
                  <a:srgbClr val="002060"/>
                </a:solidFill>
                <a:latin typeface="宋体" panose="02010600030101010101" pitchFamily="2" charset="-122"/>
                <a:ea typeface="宋体" panose="02010600030101010101" pitchFamily="2" charset="-122"/>
                <a:sym typeface="微软雅黑" panose="020B0503020204020204" pitchFamily="34" charset="-122"/>
              </a:rPr>
              <a:t>早在十字军东征时，它的一些故事就曾被带回欧洲，在18世纪初，研究东方文化的迦兰首次把叙利亚的一些故事译成法文出版，并由此对法国、英国、德国、俄罗斯、西班牙、意大利和中国等国家的文学艺术产生积极作用，世界文学巨匠伏尔泰、司汤达、拉封丹、薄伽丘、歌德、乔叟等人  ，都曾不止一遍地阅读《一千零一夜》并从中喜获启迪。</a:t>
            </a:r>
            <a:endParaRPr sz="2000" b="1" dirty="0">
              <a:solidFill>
                <a:srgbClr val="002060"/>
              </a:solidFill>
              <a:latin typeface="宋体" panose="02010600030101010101" pitchFamily="2" charset="-122"/>
              <a:ea typeface="宋体" panose="02010600030101010101" pitchFamily="2" charset="-122"/>
              <a:sym typeface="微软雅黑" panose="020B0503020204020204" pitchFamily="34" charset="-122"/>
            </a:endParaRPr>
          </a:p>
          <a:p>
            <a:pPr algn="just">
              <a:lnSpc>
                <a:spcPct val="150000"/>
              </a:lnSpc>
            </a:pPr>
            <a:r>
              <a:rPr sz="2000" b="1" dirty="0">
                <a:solidFill>
                  <a:srgbClr val="002060"/>
                </a:solidFill>
                <a:latin typeface="宋体" panose="02010600030101010101" pitchFamily="2" charset="-122"/>
                <a:ea typeface="宋体" panose="02010600030101010101" pitchFamily="2" charset="-122"/>
                <a:sym typeface="微软雅黑" panose="020B0503020204020204" pitchFamily="34" charset="-122"/>
              </a:rPr>
              <a:t> </a:t>
            </a:r>
            <a:r>
              <a:rPr lang="en-US" sz="2000" b="1" dirty="0">
                <a:solidFill>
                  <a:srgbClr val="002060"/>
                </a:solidFill>
                <a:latin typeface="宋体" panose="02010600030101010101" pitchFamily="2" charset="-122"/>
                <a:ea typeface="宋体" panose="02010600030101010101" pitchFamily="2" charset="-122"/>
                <a:sym typeface="微软雅黑" panose="020B0503020204020204" pitchFamily="34" charset="-122"/>
              </a:rPr>
              <a:t>   </a:t>
            </a:r>
            <a:r>
              <a:rPr sz="2000" b="1" dirty="0">
                <a:solidFill>
                  <a:srgbClr val="002060"/>
                </a:solidFill>
                <a:latin typeface="宋体" panose="02010600030101010101" pitchFamily="2" charset="-122"/>
                <a:ea typeface="宋体" panose="02010600030101010101" pitchFamily="2" charset="-122"/>
                <a:sym typeface="微软雅黑" panose="020B0503020204020204" pitchFamily="34" charset="-122"/>
              </a:rPr>
              <a:t>同时，它还激发了东西方无数诗人、学者、画家和音乐家的灵感。甚至于格林童话、安徒生童话、普希金的童话故事，都不同程度地受到它的有关内容的影响，中国少数民族哈萨克黑萨故事中，有些是与它雷同的。</a:t>
            </a:r>
            <a:endParaRPr sz="2000" b="1" dirty="0">
              <a:solidFill>
                <a:srgbClr val="002060"/>
              </a:solidFill>
              <a:latin typeface="宋体" panose="02010600030101010101" pitchFamily="2" charset="-122"/>
              <a:ea typeface="宋体" panose="02010600030101010101" pitchFamily="2" charset="-122"/>
              <a:sym typeface="微软雅黑" panose="020B0503020204020204" pitchFamily="34" charset="-122"/>
            </a:endParaRPr>
          </a:p>
        </p:txBody>
      </p:sp>
      <p:cxnSp>
        <p:nvCxnSpPr>
          <p:cNvPr id="5" name="直接连接符 4"/>
          <p:cNvCxnSpPr/>
          <p:nvPr/>
        </p:nvCxnSpPr>
        <p:spPr>
          <a:xfrm flipV="1">
            <a:off x="34290" y="756920"/>
            <a:ext cx="12160885" cy="31750"/>
          </a:xfrm>
          <a:prstGeom prst="line">
            <a:avLst/>
          </a:prstGeom>
          <a:ln w="28575" cmpd="sng">
            <a:solidFill>
              <a:srgbClr val="002060"/>
            </a:solidFill>
            <a:prstDash val="solid"/>
          </a:ln>
        </p:spPr>
        <p:style>
          <a:lnRef idx="1">
            <a:schemeClr val="dk1"/>
          </a:lnRef>
          <a:fillRef idx="0">
            <a:schemeClr val="dk1"/>
          </a:fillRef>
          <a:effectRef idx="0">
            <a:schemeClr val="dk1"/>
          </a:effectRef>
          <a:fontRef idx="minor">
            <a:schemeClr val="tx1"/>
          </a:fontRef>
        </p:style>
      </p:cxnSp>
      <p:sp>
        <p:nvSpPr>
          <p:cNvPr id="6" name="文本框 5"/>
          <p:cNvSpPr txBox="1"/>
          <p:nvPr/>
        </p:nvSpPr>
        <p:spPr>
          <a:xfrm>
            <a:off x="128270" y="125095"/>
            <a:ext cx="4370070" cy="583565"/>
          </a:xfrm>
          <a:prstGeom prst="rect">
            <a:avLst/>
          </a:prstGeom>
          <a:noFill/>
        </p:spPr>
        <p:txBody>
          <a:bodyPr wrap="square" rtlCol="0">
            <a:spAutoFit/>
          </a:bodyPr>
          <a:lstStyle/>
          <a:p>
            <a:r>
              <a:rPr lang="zh-CN" altLang="en-US" sz="3200" b="1" kern="100" spc="-40" dirty="0" smtClean="0">
                <a:solidFill>
                  <a:srgbClr val="FF0000"/>
                </a:solidFill>
                <a:latin typeface="方正姚体" pitchFamily="2" charset="-122"/>
                <a:ea typeface="方正姚体" pitchFamily="2" charset="-122"/>
              </a:rPr>
              <a:t>三、阿拉伯文化</a:t>
            </a:r>
            <a:endParaRPr lang="zh-CN" altLang="en-US" sz="3200" b="1" kern="100" spc="-40" dirty="0">
              <a:solidFill>
                <a:srgbClr val="FF0000"/>
              </a:solidFill>
              <a:latin typeface="方正姚体" pitchFamily="2" charset="-122"/>
              <a:ea typeface="方正姚体" pitchFamily="2" charset="-122"/>
            </a:endParaRPr>
          </a:p>
        </p:txBody>
      </p:sp>
      <p:sp>
        <p:nvSpPr>
          <p:cNvPr id="4" name="文本框 2"/>
          <p:cNvSpPr txBox="1"/>
          <p:nvPr/>
        </p:nvSpPr>
        <p:spPr>
          <a:xfrm>
            <a:off x="95885" y="799465"/>
            <a:ext cx="5551170" cy="607695"/>
          </a:xfrm>
          <a:prstGeom prst="rect">
            <a:avLst/>
          </a:prstGeom>
          <a:noFill/>
          <a:ln>
            <a:noFill/>
          </a:ln>
        </p:spPr>
        <p:txBody>
          <a:bodyPr wrap="square" rtlCol="0" anchor="t">
            <a:spAutoFit/>
          </a:bodyPr>
          <a:lstStyle/>
          <a:p>
            <a:pPr>
              <a:lnSpc>
                <a:spcPct val="120000"/>
              </a:lnSpc>
              <a:spcAft>
                <a:spcPts val="0"/>
              </a:spcAft>
              <a:tabLst>
                <a:tab pos="1029335" algn="l"/>
                <a:tab pos="1850390" algn="l"/>
                <a:tab pos="2538095" algn="l"/>
                <a:tab pos="3221990" algn="l"/>
              </a:tabLst>
            </a:pPr>
            <a:r>
              <a:rPr lang="en-US" altLang="zh-CN" sz="2800" b="1" dirty="0" smtClean="0">
                <a:solidFill>
                  <a:srgbClr val="FF0000"/>
                </a:solidFill>
                <a:latin typeface="方正姚体" pitchFamily="2" charset="-122"/>
                <a:ea typeface="方正姚体" pitchFamily="2" charset="-122"/>
                <a:cs typeface="黑体" panose="02010609060101010101" pitchFamily="2" charset="-122"/>
                <a:sym typeface="+mn-ea"/>
              </a:rPr>
              <a:t>2.</a:t>
            </a:r>
            <a:r>
              <a:rPr lang="zh-CN" altLang="en-US" sz="2800" b="1" dirty="0" smtClean="0">
                <a:solidFill>
                  <a:srgbClr val="FF0000"/>
                </a:solidFill>
                <a:latin typeface="方正姚体" pitchFamily="2" charset="-122"/>
                <a:ea typeface="方正姚体" pitchFamily="2" charset="-122"/>
                <a:cs typeface="黑体" panose="02010609060101010101" pitchFamily="2" charset="-122"/>
                <a:sym typeface="+mn-ea"/>
              </a:rPr>
              <a:t>阿拉伯文化的成就</a:t>
            </a:r>
            <a:endParaRPr lang="zh-CN" altLang="en-US" sz="2800" b="1" dirty="0" smtClean="0">
              <a:solidFill>
                <a:srgbClr val="FF0000"/>
              </a:solidFill>
              <a:latin typeface="方正姚体" pitchFamily="2" charset="-122"/>
              <a:ea typeface="方正姚体" pitchFamily="2" charset="-122"/>
              <a:cs typeface="黑体" panose="02010609060101010101" pitchFamily="2" charset="-122"/>
              <a:sym typeface="+mn-ea"/>
            </a:endParaRPr>
          </a:p>
        </p:txBody>
      </p:sp>
      <p:sp>
        <p:nvSpPr>
          <p:cNvPr id="3" name="文本框 2"/>
          <p:cNvSpPr txBox="1"/>
          <p:nvPr/>
        </p:nvSpPr>
        <p:spPr>
          <a:xfrm>
            <a:off x="222250" y="1406948"/>
            <a:ext cx="2185035" cy="607695"/>
          </a:xfrm>
          <a:prstGeom prst="rect">
            <a:avLst/>
          </a:prstGeom>
          <a:noFill/>
          <a:ln>
            <a:noFill/>
          </a:ln>
        </p:spPr>
        <p:txBody>
          <a:bodyPr wrap="square" rtlCol="0" anchor="t">
            <a:spAutoFit/>
          </a:bodyPr>
          <a:lstStyle/>
          <a:p>
            <a:pPr>
              <a:lnSpc>
                <a:spcPct val="120000"/>
              </a:lnSpc>
              <a:spcAft>
                <a:spcPts val="0"/>
              </a:spcAft>
              <a:tabLst>
                <a:tab pos="1029335" algn="l"/>
                <a:tab pos="1850390" algn="l"/>
                <a:tab pos="2538095" algn="l"/>
                <a:tab pos="3221990" algn="l"/>
              </a:tabLst>
            </a:pPr>
            <a:r>
              <a:rPr lang="zh-CN" altLang="en-US" sz="2800" b="1" dirty="0" smtClean="0">
                <a:solidFill>
                  <a:srgbClr val="FF0000"/>
                </a:solidFill>
                <a:latin typeface="方正姚体" pitchFamily="2" charset="-122"/>
                <a:ea typeface="方正姚体" pitchFamily="2" charset="-122"/>
                <a:cs typeface="黑体" panose="02010609060101010101" pitchFamily="2" charset="-122"/>
                <a:sym typeface="+mn-ea"/>
              </a:rPr>
              <a:t>（</a:t>
            </a:r>
            <a:r>
              <a:rPr lang="en-US" altLang="zh-CN" sz="2800" b="1" dirty="0" smtClean="0">
                <a:solidFill>
                  <a:srgbClr val="FF0000"/>
                </a:solidFill>
                <a:latin typeface="方正姚体" pitchFamily="2" charset="-122"/>
                <a:ea typeface="方正姚体" pitchFamily="2" charset="-122"/>
                <a:cs typeface="黑体" panose="02010609060101010101" pitchFamily="2" charset="-122"/>
                <a:sym typeface="+mn-ea"/>
              </a:rPr>
              <a:t>1</a:t>
            </a:r>
            <a:r>
              <a:rPr lang="zh-CN" altLang="en-US" sz="2800" b="1" dirty="0" smtClean="0">
                <a:solidFill>
                  <a:srgbClr val="FF0000"/>
                </a:solidFill>
                <a:latin typeface="方正姚体" pitchFamily="2" charset="-122"/>
                <a:ea typeface="方正姚体" pitchFamily="2" charset="-122"/>
                <a:cs typeface="黑体" panose="02010609060101010101" pitchFamily="2" charset="-122"/>
                <a:sym typeface="+mn-ea"/>
              </a:rPr>
              <a:t>）文学</a:t>
            </a:r>
            <a:endParaRPr lang="zh-CN" altLang="en-US" sz="2800" b="1" dirty="0">
              <a:solidFill>
                <a:srgbClr val="FF0000"/>
              </a:solidFill>
              <a:latin typeface="方正姚体" pitchFamily="2" charset="-122"/>
              <a:ea typeface="方正姚体" pitchFamily="2" charset="-122"/>
              <a:cs typeface="黑体" panose="02010609060101010101" pitchFamily="2" charset="-122"/>
              <a:sym typeface="+mn-ea"/>
            </a:endParaRPr>
          </a:p>
        </p:txBody>
      </p:sp>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7672070" y="4548505"/>
            <a:ext cx="4348480" cy="2075180"/>
            <a:chOff x="13307" y="7239"/>
            <a:chExt cx="5330" cy="3268"/>
          </a:xfrm>
        </p:grpSpPr>
        <p:pic>
          <p:nvPicPr>
            <p:cNvPr id="7" name="图片 6"/>
            <p:cNvPicPr>
              <a:picLocks noChangeAspect="1"/>
            </p:cNvPicPr>
            <p:nvPr>
              <p:custDataLst>
                <p:tags r:id="rId1"/>
              </p:custDataLst>
            </p:nvPr>
          </p:nvPicPr>
          <p:blipFill>
            <a:blip r:embed="rId2"/>
            <a:stretch>
              <a:fillRect/>
            </a:stretch>
          </p:blipFill>
          <p:spPr>
            <a:xfrm>
              <a:off x="13307" y="7239"/>
              <a:ext cx="5330" cy="2577"/>
            </a:xfrm>
            <a:prstGeom prst="rect">
              <a:avLst/>
            </a:prstGeom>
            <a:noFill/>
            <a:ln w="9525">
              <a:noFill/>
            </a:ln>
          </p:spPr>
        </p:pic>
        <p:sp>
          <p:nvSpPr>
            <p:cNvPr id="10" name="矩形 9"/>
            <p:cNvSpPr/>
            <p:nvPr/>
          </p:nvSpPr>
          <p:spPr>
            <a:xfrm>
              <a:off x="14823" y="9879"/>
              <a:ext cx="2298" cy="628"/>
            </a:xfrm>
            <a:prstGeom prst="rect">
              <a:avLst/>
            </a:prstGeom>
            <a:solidFill>
              <a:schemeClr val="accent3">
                <a:lumMod val="20000"/>
                <a:lumOff val="80000"/>
              </a:schemeClr>
            </a:solidFill>
            <a:ln w="15875">
              <a:solidFill>
                <a:srgbClr val="FF0000"/>
              </a:solidFill>
            </a:ln>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zh-CN" altLang="en-US" sz="2000" b="1" i="0" u="none" strike="noStrike" kern="1200" cap="none" spc="0" normalizeH="0" baseline="0" noProof="0" dirty="0">
                  <a:ln w="0"/>
                  <a:solidFill>
                    <a:srgbClr val="002060"/>
                  </a:solidFill>
                  <a:uLnTx/>
                  <a:uFillTx/>
                  <a:latin typeface="Calibri" panose="020F0502020204030204" pitchFamily="34" charset="0"/>
                  <a:ea typeface="宋体" panose="02010600030101010101" pitchFamily="2" charset="-122"/>
                  <a:cs typeface="+mn-cs"/>
                </a:rPr>
                <a:t>阿拉伯数字</a:t>
              </a:r>
              <a:endParaRPr kumimoji="0" lang="zh-CN" altLang="en-US" sz="2000" b="1" i="0" u="none" strike="noStrike" kern="1200" cap="none" spc="0" normalizeH="0" baseline="0" noProof="0" dirty="0">
                <a:ln w="0"/>
                <a:solidFill>
                  <a:srgbClr val="002060"/>
                </a:solidFill>
                <a:uLnTx/>
                <a:uFillTx/>
                <a:latin typeface="Calibri" panose="020F0502020204030204" pitchFamily="34" charset="0"/>
                <a:ea typeface="宋体" panose="02010600030101010101" pitchFamily="2" charset="-122"/>
                <a:cs typeface="+mn-cs"/>
              </a:endParaRPr>
            </a:p>
          </p:txBody>
        </p:sp>
      </p:grpSp>
      <p:cxnSp>
        <p:nvCxnSpPr>
          <p:cNvPr id="11" name="直接连接符 10"/>
          <p:cNvCxnSpPr/>
          <p:nvPr/>
        </p:nvCxnSpPr>
        <p:spPr>
          <a:xfrm flipV="1">
            <a:off x="34290" y="756920"/>
            <a:ext cx="12160885" cy="31750"/>
          </a:xfrm>
          <a:prstGeom prst="line">
            <a:avLst/>
          </a:prstGeom>
          <a:ln w="28575" cmpd="sng">
            <a:solidFill>
              <a:srgbClr val="002060"/>
            </a:solidFill>
            <a:prstDash val="solid"/>
          </a:ln>
        </p:spPr>
        <p:style>
          <a:lnRef idx="1">
            <a:schemeClr val="dk1"/>
          </a:lnRef>
          <a:fillRef idx="0">
            <a:schemeClr val="dk1"/>
          </a:fillRef>
          <a:effectRef idx="0">
            <a:schemeClr val="dk1"/>
          </a:effectRef>
          <a:fontRef idx="minor">
            <a:schemeClr val="tx1"/>
          </a:fontRef>
        </p:style>
      </p:cxnSp>
      <p:sp>
        <p:nvSpPr>
          <p:cNvPr id="12" name="矩形 11"/>
          <p:cNvSpPr/>
          <p:nvPr/>
        </p:nvSpPr>
        <p:spPr>
          <a:xfrm>
            <a:off x="222175" y="2015148"/>
            <a:ext cx="7449787" cy="3830955"/>
          </a:xfrm>
          <a:prstGeom prst="rect">
            <a:avLst/>
          </a:prstGeom>
        </p:spPr>
        <p:txBody>
          <a:bodyPr wrap="square">
            <a:spAutoFit/>
          </a:bodyPr>
          <a:lstStyle/>
          <a:p>
            <a:pPr algn="just">
              <a:lnSpc>
                <a:spcPct val="150000"/>
              </a:lnSpc>
            </a:pPr>
            <a:r>
              <a:rPr lang="zh-CN" altLang="en-US" b="1" dirty="0" smtClean="0">
                <a:solidFill>
                  <a:srgbClr val="FF0000"/>
                </a:solidFill>
                <a:latin typeface="宋体" panose="02010600030101010101" pitchFamily="2" charset="-122"/>
                <a:ea typeface="宋体" panose="02010600030101010101" pitchFamily="2" charset="-122"/>
                <a:sym typeface="Wingdings" panose="05000000000000000000" charset="0"/>
              </a:rPr>
              <a:t></a:t>
            </a:r>
            <a:r>
              <a:rPr lang="zh-CN" altLang="en-US" b="1" dirty="0" smtClean="0">
                <a:solidFill>
                  <a:srgbClr val="FF0000"/>
                </a:solidFill>
                <a:latin typeface="宋体" panose="02010600030101010101" pitchFamily="2" charset="-122"/>
                <a:ea typeface="宋体" panose="02010600030101010101" pitchFamily="2" charset="-122"/>
                <a:sym typeface="微软雅黑" panose="020B0503020204020204" pitchFamily="34" charset="-122"/>
              </a:rPr>
              <a:t>数学：</a:t>
            </a:r>
            <a:r>
              <a:rPr lang="zh-CN" altLang="en-US" b="1" dirty="0" smtClean="0">
                <a:solidFill>
                  <a:srgbClr val="002060"/>
                </a:solidFill>
                <a:latin typeface="宋体" panose="02010600030101010101" pitchFamily="2" charset="-122"/>
                <a:ea typeface="宋体" panose="02010600030101010101" pitchFamily="2" charset="-122"/>
                <a:sym typeface="微软雅黑" panose="020B0503020204020204" pitchFamily="34" charset="-122"/>
              </a:rPr>
              <a:t>伊本·</a:t>
            </a:r>
            <a:r>
              <a:rPr lang="zh-CN" altLang="en-US" b="1" dirty="0">
                <a:solidFill>
                  <a:srgbClr val="002060"/>
                </a:solidFill>
                <a:latin typeface="宋体" panose="02010600030101010101" pitchFamily="2" charset="-122"/>
                <a:ea typeface="宋体" panose="02010600030101010101" pitchFamily="2" charset="-122"/>
                <a:sym typeface="微软雅黑" panose="020B0503020204020204" pitchFamily="34" charset="-122"/>
              </a:rPr>
              <a:t>穆萨的</a:t>
            </a:r>
            <a:r>
              <a:rPr lang="en-US" altLang="zh-CN" b="1" dirty="0">
                <a:solidFill>
                  <a:srgbClr val="002060"/>
                </a:solidFill>
                <a:latin typeface="宋体" panose="02010600030101010101" pitchFamily="2" charset="-122"/>
                <a:ea typeface="宋体" panose="02010600030101010101" pitchFamily="2" charset="-122"/>
                <a:sym typeface="微软雅黑" panose="020B0503020204020204" pitchFamily="34" charset="-122"/>
              </a:rPr>
              <a:t>《</a:t>
            </a:r>
            <a:r>
              <a:rPr lang="zh-CN" altLang="en-US" b="1" dirty="0">
                <a:solidFill>
                  <a:srgbClr val="002060"/>
                </a:solidFill>
                <a:latin typeface="宋体" panose="02010600030101010101" pitchFamily="2" charset="-122"/>
                <a:ea typeface="宋体" panose="02010600030101010101" pitchFamily="2" charset="-122"/>
                <a:sym typeface="微软雅黑" panose="020B0503020204020204" pitchFamily="34" charset="-122"/>
              </a:rPr>
              <a:t>积分和方程计算法</a:t>
            </a:r>
            <a:r>
              <a:rPr lang="en-US" altLang="zh-CN" b="1" dirty="0">
                <a:solidFill>
                  <a:srgbClr val="002060"/>
                </a:solidFill>
                <a:latin typeface="宋体" panose="02010600030101010101" pitchFamily="2" charset="-122"/>
                <a:ea typeface="宋体" panose="02010600030101010101" pitchFamily="2" charset="-122"/>
                <a:sym typeface="微软雅黑" panose="020B0503020204020204" pitchFamily="34" charset="-122"/>
              </a:rPr>
              <a:t>》</a:t>
            </a:r>
            <a:r>
              <a:rPr lang="zh-CN" altLang="en-US" b="1" dirty="0">
                <a:solidFill>
                  <a:srgbClr val="002060"/>
                </a:solidFill>
                <a:latin typeface="宋体" panose="02010600030101010101" pitchFamily="2" charset="-122"/>
                <a:ea typeface="宋体" panose="02010600030101010101" pitchFamily="2" charset="-122"/>
                <a:sym typeface="微软雅黑" panose="020B0503020204020204" pitchFamily="34" charset="-122"/>
              </a:rPr>
              <a:t>附有</a:t>
            </a:r>
            <a:r>
              <a:rPr lang="en-US" altLang="zh-CN" b="1" dirty="0">
                <a:solidFill>
                  <a:srgbClr val="002060"/>
                </a:solidFill>
                <a:latin typeface="宋体" panose="02010600030101010101" pitchFamily="2" charset="-122"/>
                <a:ea typeface="宋体" panose="02010600030101010101" pitchFamily="2" charset="-122"/>
                <a:sym typeface="微软雅黑" panose="020B0503020204020204" pitchFamily="34" charset="-122"/>
              </a:rPr>
              <a:t>800</a:t>
            </a:r>
            <a:r>
              <a:rPr lang="zh-CN" altLang="en-US" b="1" dirty="0">
                <a:solidFill>
                  <a:srgbClr val="002060"/>
                </a:solidFill>
                <a:latin typeface="宋体" panose="02010600030101010101" pitchFamily="2" charset="-122"/>
                <a:ea typeface="宋体" panose="02010600030101010101" pitchFamily="2" charset="-122"/>
                <a:sym typeface="微软雅黑" panose="020B0503020204020204" pitchFamily="34" charset="-122"/>
              </a:rPr>
              <a:t>多个实例，代数学发展为独立学科。</a:t>
            </a:r>
            <a:endParaRPr lang="zh-CN" altLang="en-US" b="1" dirty="0">
              <a:solidFill>
                <a:srgbClr val="002060"/>
              </a:solidFill>
              <a:latin typeface="宋体" panose="02010600030101010101" pitchFamily="2" charset="-122"/>
              <a:ea typeface="宋体" panose="02010600030101010101" pitchFamily="2" charset="-122"/>
              <a:sym typeface="微软雅黑" panose="020B0503020204020204" pitchFamily="34" charset="-122"/>
            </a:endParaRPr>
          </a:p>
          <a:p>
            <a:pPr algn="just">
              <a:lnSpc>
                <a:spcPct val="150000"/>
              </a:lnSpc>
            </a:pPr>
            <a:r>
              <a:rPr lang="zh-CN" altLang="en-US" b="1" dirty="0">
                <a:solidFill>
                  <a:srgbClr val="FF0000"/>
                </a:solidFill>
                <a:latin typeface="宋体" panose="02010600030101010101" pitchFamily="2" charset="-122"/>
                <a:ea typeface="宋体" panose="02010600030101010101" pitchFamily="2" charset="-122"/>
                <a:sym typeface="Wingdings" panose="05000000000000000000" charset="0"/>
              </a:rPr>
              <a:t></a:t>
            </a:r>
            <a:r>
              <a:rPr lang="zh-CN" altLang="en-US" b="1" dirty="0" smtClean="0">
                <a:solidFill>
                  <a:srgbClr val="FF0000"/>
                </a:solidFill>
                <a:latin typeface="宋体" panose="02010600030101010101" pitchFamily="2" charset="-122"/>
                <a:ea typeface="宋体" panose="02010600030101010101" pitchFamily="2" charset="-122"/>
                <a:sym typeface="微软雅黑" panose="020B0503020204020204" pitchFamily="34" charset="-122"/>
              </a:rPr>
              <a:t>天文学：</a:t>
            </a:r>
            <a:r>
              <a:rPr lang="zh-CN" altLang="en-US" b="1" dirty="0" smtClean="0">
                <a:solidFill>
                  <a:srgbClr val="002060"/>
                </a:solidFill>
                <a:latin typeface="宋体" panose="02010600030101010101" pitchFamily="2" charset="-122"/>
                <a:ea typeface="宋体" panose="02010600030101010101" pitchFamily="2" charset="-122"/>
                <a:sym typeface="微软雅黑" panose="020B0503020204020204" pitchFamily="34" charset="-122"/>
              </a:rPr>
              <a:t>白</a:t>
            </a:r>
            <a:r>
              <a:rPr lang="zh-CN" altLang="en-US" b="1" dirty="0">
                <a:solidFill>
                  <a:srgbClr val="002060"/>
                </a:solidFill>
                <a:latin typeface="宋体" panose="02010600030101010101" pitchFamily="2" charset="-122"/>
                <a:ea typeface="宋体" panose="02010600030101010101" pitchFamily="2" charset="-122"/>
                <a:sym typeface="微软雅黑" panose="020B0503020204020204" pitchFamily="34" charset="-122"/>
              </a:rPr>
              <a:t>塔尼修正了计算太阳和部分行星轨道的方法，证明了发生日环食的可能性。他的</a:t>
            </a:r>
            <a:r>
              <a:rPr lang="en-US" altLang="zh-CN" b="1" dirty="0">
                <a:solidFill>
                  <a:srgbClr val="002060"/>
                </a:solidFill>
                <a:latin typeface="宋体" panose="02010600030101010101" pitchFamily="2" charset="-122"/>
                <a:ea typeface="宋体" panose="02010600030101010101" pitchFamily="2" charset="-122"/>
                <a:sym typeface="微软雅黑" panose="020B0503020204020204" pitchFamily="34" charset="-122"/>
              </a:rPr>
              <a:t>《</a:t>
            </a:r>
            <a:r>
              <a:rPr lang="zh-CN" altLang="en-US" b="1" dirty="0">
                <a:solidFill>
                  <a:srgbClr val="002060"/>
                </a:solidFill>
                <a:latin typeface="宋体" panose="02010600030101010101" pitchFamily="2" charset="-122"/>
                <a:ea typeface="宋体" panose="02010600030101010101" pitchFamily="2" charset="-122"/>
                <a:sym typeface="微软雅黑" panose="020B0503020204020204" pitchFamily="34" charset="-122"/>
              </a:rPr>
              <a:t>萨比天文历表</a:t>
            </a:r>
            <a:r>
              <a:rPr lang="en-US" altLang="zh-CN" b="1" dirty="0">
                <a:solidFill>
                  <a:srgbClr val="002060"/>
                </a:solidFill>
                <a:latin typeface="宋体" panose="02010600030101010101" pitchFamily="2" charset="-122"/>
                <a:ea typeface="宋体" panose="02010600030101010101" pitchFamily="2" charset="-122"/>
                <a:sym typeface="微软雅黑" panose="020B0503020204020204" pitchFamily="34" charset="-122"/>
              </a:rPr>
              <a:t>》</a:t>
            </a:r>
            <a:r>
              <a:rPr lang="zh-CN" altLang="en-US" b="1" dirty="0">
                <a:solidFill>
                  <a:srgbClr val="002060"/>
                </a:solidFill>
                <a:latin typeface="宋体" panose="02010600030101010101" pitchFamily="2" charset="-122"/>
                <a:ea typeface="宋体" panose="02010600030101010101" pitchFamily="2" charset="-122"/>
                <a:sym typeface="微软雅黑" panose="020B0503020204020204" pitchFamily="34" charset="-122"/>
              </a:rPr>
              <a:t>传入欧洲后，对欧洲天文学产生很大影响，曾经被哥白尼等人多次引用。</a:t>
            </a:r>
            <a:endParaRPr lang="zh-CN" altLang="en-US" b="1" dirty="0">
              <a:solidFill>
                <a:srgbClr val="002060"/>
              </a:solidFill>
              <a:latin typeface="宋体" panose="02010600030101010101" pitchFamily="2" charset="-122"/>
              <a:ea typeface="宋体" panose="02010600030101010101" pitchFamily="2" charset="-122"/>
              <a:sym typeface="微软雅黑" panose="020B0503020204020204" pitchFamily="34" charset="-122"/>
            </a:endParaRPr>
          </a:p>
          <a:p>
            <a:pPr algn="just">
              <a:lnSpc>
                <a:spcPct val="150000"/>
              </a:lnSpc>
            </a:pPr>
            <a:r>
              <a:rPr lang="zh-CN" altLang="en-US" b="1" dirty="0" smtClean="0">
                <a:solidFill>
                  <a:srgbClr val="FF0000"/>
                </a:solidFill>
                <a:latin typeface="宋体" panose="02010600030101010101" pitchFamily="2" charset="-122"/>
                <a:ea typeface="宋体" panose="02010600030101010101" pitchFamily="2" charset="-122"/>
                <a:sym typeface="Wingdings" panose="05000000000000000000" charset="0"/>
              </a:rPr>
              <a:t></a:t>
            </a:r>
            <a:r>
              <a:rPr lang="zh-CN" altLang="en-US" b="1" dirty="0" smtClean="0">
                <a:solidFill>
                  <a:srgbClr val="FF0000"/>
                </a:solidFill>
                <a:latin typeface="宋体" panose="02010600030101010101" pitchFamily="2" charset="-122"/>
                <a:ea typeface="宋体" panose="02010600030101010101" pitchFamily="2" charset="-122"/>
                <a:sym typeface="微软雅黑" panose="020B0503020204020204" pitchFamily="34" charset="-122"/>
              </a:rPr>
              <a:t>医学：</a:t>
            </a:r>
            <a:r>
              <a:rPr lang="zh-CN" altLang="en-US" b="1" dirty="0" smtClean="0">
                <a:solidFill>
                  <a:srgbClr val="002060"/>
                </a:solidFill>
                <a:latin typeface="宋体" panose="02010600030101010101" pitchFamily="2" charset="-122"/>
                <a:ea typeface="宋体" panose="02010600030101010101" pitchFamily="2" charset="-122"/>
                <a:sym typeface="微软雅黑" panose="020B0503020204020204" pitchFamily="34" charset="-122"/>
              </a:rPr>
              <a:t>伊本·</a:t>
            </a:r>
            <a:r>
              <a:rPr lang="zh-CN" altLang="en-US" b="1" dirty="0">
                <a:solidFill>
                  <a:srgbClr val="002060"/>
                </a:solidFill>
                <a:latin typeface="宋体" panose="02010600030101010101" pitchFamily="2" charset="-122"/>
                <a:ea typeface="宋体" panose="02010600030101010101" pitchFamily="2" charset="-122"/>
                <a:sym typeface="微软雅黑" panose="020B0503020204020204" pitchFamily="34" charset="-122"/>
              </a:rPr>
              <a:t>西那的</a:t>
            </a:r>
            <a:r>
              <a:rPr lang="en-US" altLang="zh-CN" b="1" dirty="0">
                <a:solidFill>
                  <a:srgbClr val="002060"/>
                </a:solidFill>
                <a:latin typeface="宋体" panose="02010600030101010101" pitchFamily="2" charset="-122"/>
                <a:ea typeface="宋体" panose="02010600030101010101" pitchFamily="2" charset="-122"/>
                <a:sym typeface="微软雅黑" panose="020B0503020204020204" pitchFamily="34" charset="-122"/>
              </a:rPr>
              <a:t>《</a:t>
            </a:r>
            <a:r>
              <a:rPr lang="zh-CN" altLang="en-US" b="1" dirty="0">
                <a:solidFill>
                  <a:srgbClr val="002060"/>
                </a:solidFill>
                <a:latin typeface="宋体" panose="02010600030101010101" pitchFamily="2" charset="-122"/>
                <a:ea typeface="宋体" panose="02010600030101010101" pitchFamily="2" charset="-122"/>
                <a:sym typeface="微软雅黑" panose="020B0503020204020204" pitchFamily="34" charset="-122"/>
              </a:rPr>
              <a:t>医典</a:t>
            </a:r>
            <a:r>
              <a:rPr lang="en-US" altLang="zh-CN" b="1" dirty="0">
                <a:solidFill>
                  <a:srgbClr val="002060"/>
                </a:solidFill>
                <a:latin typeface="宋体" panose="02010600030101010101" pitchFamily="2" charset="-122"/>
                <a:ea typeface="宋体" panose="02010600030101010101" pitchFamily="2" charset="-122"/>
                <a:sym typeface="微软雅黑" panose="020B0503020204020204" pitchFamily="34" charset="-122"/>
              </a:rPr>
              <a:t>》</a:t>
            </a:r>
            <a:r>
              <a:rPr lang="zh-CN" altLang="en-US" b="1" dirty="0">
                <a:solidFill>
                  <a:srgbClr val="002060"/>
                </a:solidFill>
                <a:latin typeface="宋体" panose="02010600030101010101" pitchFamily="2" charset="-122"/>
                <a:ea typeface="宋体" panose="02010600030101010101" pitchFamily="2" charset="-122"/>
                <a:sym typeface="微软雅黑" panose="020B0503020204020204" pitchFamily="34" charset="-122"/>
              </a:rPr>
              <a:t>是一部医学百科全书，传入欧洲被译成拉丁语，长期用作医学的标准教科书。</a:t>
            </a:r>
            <a:endParaRPr lang="zh-CN" altLang="en-US" b="1" dirty="0">
              <a:solidFill>
                <a:srgbClr val="002060"/>
              </a:solidFill>
              <a:latin typeface="宋体" panose="02010600030101010101" pitchFamily="2" charset="-122"/>
              <a:ea typeface="宋体" panose="02010600030101010101" pitchFamily="2" charset="-122"/>
              <a:sym typeface="微软雅黑" panose="020B0503020204020204" pitchFamily="34" charset="-122"/>
            </a:endParaRPr>
          </a:p>
          <a:p>
            <a:pPr algn="just">
              <a:lnSpc>
                <a:spcPct val="150000"/>
              </a:lnSpc>
            </a:pPr>
            <a:r>
              <a:rPr lang="zh-CN" altLang="en-US" b="1" dirty="0">
                <a:solidFill>
                  <a:srgbClr val="FF0000"/>
                </a:solidFill>
                <a:latin typeface="宋体" panose="02010600030101010101" pitchFamily="2" charset="-122"/>
                <a:ea typeface="宋体" panose="02010600030101010101" pitchFamily="2" charset="-122"/>
                <a:sym typeface="Wingdings" panose="05000000000000000000" charset="0"/>
              </a:rPr>
              <a:t></a:t>
            </a:r>
            <a:r>
              <a:rPr lang="zh-CN" altLang="en-US" b="1" dirty="0" smtClean="0">
                <a:solidFill>
                  <a:srgbClr val="FF0000"/>
                </a:solidFill>
                <a:latin typeface="宋体" panose="02010600030101010101" pitchFamily="2" charset="-122"/>
                <a:ea typeface="宋体" panose="02010600030101010101" pitchFamily="2" charset="-122"/>
                <a:sym typeface="微软雅黑" panose="020B0503020204020204" pitchFamily="34" charset="-122"/>
              </a:rPr>
              <a:t>阿拉伯数字：</a:t>
            </a:r>
            <a:r>
              <a:rPr lang="zh-CN" altLang="en-US" b="1" dirty="0" smtClean="0">
                <a:solidFill>
                  <a:srgbClr val="002060"/>
                </a:solidFill>
                <a:latin typeface="宋体" panose="02010600030101010101" pitchFamily="2" charset="-122"/>
                <a:ea typeface="宋体" panose="02010600030101010101" pitchFamily="2" charset="-122"/>
                <a:sym typeface="微软雅黑" panose="020B0503020204020204" pitchFamily="34" charset="-122"/>
              </a:rPr>
              <a:t>印度</a:t>
            </a:r>
            <a:r>
              <a:rPr lang="zh-CN" altLang="en-US" b="1" dirty="0">
                <a:solidFill>
                  <a:srgbClr val="002060"/>
                </a:solidFill>
                <a:latin typeface="宋体" panose="02010600030101010101" pitchFamily="2" charset="-122"/>
                <a:ea typeface="宋体" panose="02010600030101010101" pitchFamily="2" charset="-122"/>
                <a:sym typeface="微软雅黑" panose="020B0503020204020204" pitchFamily="34" charset="-122"/>
              </a:rPr>
              <a:t>的数字符号经阿拉伯人传入欧洲，至今仍被称为“阿拉伯数字”</a:t>
            </a:r>
            <a:endParaRPr lang="zh-CN" altLang="en-US" dirty="0"/>
          </a:p>
        </p:txBody>
      </p:sp>
      <p:sp>
        <p:nvSpPr>
          <p:cNvPr id="13" name="文本框 5"/>
          <p:cNvSpPr txBox="1"/>
          <p:nvPr/>
        </p:nvSpPr>
        <p:spPr>
          <a:xfrm>
            <a:off x="128270" y="125095"/>
            <a:ext cx="4370070" cy="583565"/>
          </a:xfrm>
          <a:prstGeom prst="rect">
            <a:avLst/>
          </a:prstGeom>
          <a:noFill/>
        </p:spPr>
        <p:txBody>
          <a:bodyPr wrap="square" rtlCol="0">
            <a:spAutoFit/>
          </a:bodyPr>
          <a:lstStyle/>
          <a:p>
            <a:r>
              <a:rPr lang="zh-CN" altLang="en-US" sz="3200" b="1" kern="100" spc="-40" dirty="0" smtClean="0">
                <a:solidFill>
                  <a:srgbClr val="FF0000"/>
                </a:solidFill>
                <a:latin typeface="方正姚体" pitchFamily="2" charset="-122"/>
                <a:ea typeface="方正姚体" pitchFamily="2" charset="-122"/>
              </a:rPr>
              <a:t>三、阿拉伯文化</a:t>
            </a:r>
            <a:endParaRPr lang="zh-CN" altLang="en-US" sz="3200" b="1" kern="100" spc="-40" dirty="0">
              <a:solidFill>
                <a:srgbClr val="FF0000"/>
              </a:solidFill>
              <a:latin typeface="方正姚体" pitchFamily="2" charset="-122"/>
              <a:ea typeface="方正姚体" pitchFamily="2" charset="-122"/>
            </a:endParaRPr>
          </a:p>
        </p:txBody>
      </p:sp>
      <p:sp>
        <p:nvSpPr>
          <p:cNvPr id="4" name="文本框 2"/>
          <p:cNvSpPr txBox="1"/>
          <p:nvPr/>
        </p:nvSpPr>
        <p:spPr>
          <a:xfrm>
            <a:off x="95885" y="799465"/>
            <a:ext cx="5551170" cy="607695"/>
          </a:xfrm>
          <a:prstGeom prst="rect">
            <a:avLst/>
          </a:prstGeom>
          <a:noFill/>
          <a:ln>
            <a:noFill/>
          </a:ln>
        </p:spPr>
        <p:txBody>
          <a:bodyPr wrap="square" rtlCol="0" anchor="t">
            <a:spAutoFit/>
          </a:bodyPr>
          <a:lstStyle/>
          <a:p>
            <a:pPr>
              <a:lnSpc>
                <a:spcPct val="120000"/>
              </a:lnSpc>
              <a:spcAft>
                <a:spcPts val="0"/>
              </a:spcAft>
              <a:tabLst>
                <a:tab pos="1029335" algn="l"/>
                <a:tab pos="1850390" algn="l"/>
                <a:tab pos="2538095" algn="l"/>
                <a:tab pos="3221990" algn="l"/>
              </a:tabLst>
            </a:pPr>
            <a:r>
              <a:rPr lang="en-US" altLang="zh-CN" sz="2800" b="1" dirty="0" smtClean="0">
                <a:solidFill>
                  <a:srgbClr val="FF0000"/>
                </a:solidFill>
                <a:latin typeface="方正姚体" pitchFamily="2" charset="-122"/>
                <a:ea typeface="方正姚体" pitchFamily="2" charset="-122"/>
                <a:cs typeface="黑体" panose="02010609060101010101" pitchFamily="2" charset="-122"/>
                <a:sym typeface="+mn-ea"/>
              </a:rPr>
              <a:t>2.</a:t>
            </a:r>
            <a:r>
              <a:rPr lang="zh-CN" altLang="en-US" sz="2800" b="1" dirty="0" smtClean="0">
                <a:solidFill>
                  <a:srgbClr val="FF0000"/>
                </a:solidFill>
                <a:latin typeface="方正姚体" pitchFamily="2" charset="-122"/>
                <a:ea typeface="方正姚体" pitchFamily="2" charset="-122"/>
                <a:cs typeface="黑体" panose="02010609060101010101" pitchFamily="2" charset="-122"/>
                <a:sym typeface="+mn-ea"/>
              </a:rPr>
              <a:t>阿拉伯文化的成就</a:t>
            </a:r>
            <a:endParaRPr lang="zh-CN" altLang="en-US" sz="2800" b="1" dirty="0" smtClean="0">
              <a:solidFill>
                <a:srgbClr val="FF0000"/>
              </a:solidFill>
              <a:latin typeface="方正姚体" pitchFamily="2" charset="-122"/>
              <a:ea typeface="方正姚体" pitchFamily="2" charset="-122"/>
              <a:cs typeface="黑体" panose="02010609060101010101" pitchFamily="2" charset="-122"/>
              <a:sym typeface="+mn-ea"/>
            </a:endParaRPr>
          </a:p>
        </p:txBody>
      </p:sp>
      <p:sp>
        <p:nvSpPr>
          <p:cNvPr id="2" name="文本框 2"/>
          <p:cNvSpPr txBox="1"/>
          <p:nvPr/>
        </p:nvSpPr>
        <p:spPr>
          <a:xfrm>
            <a:off x="222250" y="1406948"/>
            <a:ext cx="2185035" cy="607695"/>
          </a:xfrm>
          <a:prstGeom prst="rect">
            <a:avLst/>
          </a:prstGeom>
          <a:noFill/>
          <a:ln>
            <a:noFill/>
          </a:ln>
        </p:spPr>
        <p:txBody>
          <a:bodyPr wrap="square" rtlCol="0" anchor="t">
            <a:spAutoFit/>
          </a:bodyPr>
          <a:lstStyle/>
          <a:p>
            <a:pPr>
              <a:lnSpc>
                <a:spcPct val="120000"/>
              </a:lnSpc>
              <a:spcAft>
                <a:spcPts val="0"/>
              </a:spcAft>
              <a:tabLst>
                <a:tab pos="1029335" algn="l"/>
                <a:tab pos="1850390" algn="l"/>
                <a:tab pos="2538095" algn="l"/>
                <a:tab pos="3221990" algn="l"/>
              </a:tabLst>
            </a:pPr>
            <a:r>
              <a:rPr lang="zh-CN" altLang="en-US" sz="2800" b="1" dirty="0" smtClean="0">
                <a:solidFill>
                  <a:srgbClr val="FF0000"/>
                </a:solidFill>
                <a:latin typeface="方正姚体" pitchFamily="2" charset="-122"/>
                <a:ea typeface="方正姚体" pitchFamily="2" charset="-122"/>
                <a:cs typeface="黑体" panose="02010609060101010101" pitchFamily="2" charset="-122"/>
                <a:sym typeface="+mn-ea"/>
              </a:rPr>
              <a:t>（</a:t>
            </a:r>
            <a:r>
              <a:rPr lang="en-US" altLang="zh-CN" sz="2800" b="1" dirty="0" smtClean="0">
                <a:solidFill>
                  <a:srgbClr val="FF0000"/>
                </a:solidFill>
                <a:latin typeface="方正姚体" pitchFamily="2" charset="-122"/>
                <a:ea typeface="方正姚体" pitchFamily="2" charset="-122"/>
                <a:cs typeface="黑体" panose="02010609060101010101" pitchFamily="2" charset="-122"/>
                <a:sym typeface="+mn-ea"/>
              </a:rPr>
              <a:t>2</a:t>
            </a:r>
            <a:r>
              <a:rPr lang="zh-CN" altLang="en-US" sz="2800" b="1" dirty="0" smtClean="0">
                <a:solidFill>
                  <a:srgbClr val="FF0000"/>
                </a:solidFill>
                <a:latin typeface="方正姚体" pitchFamily="2" charset="-122"/>
                <a:ea typeface="方正姚体" pitchFamily="2" charset="-122"/>
                <a:cs typeface="黑体" panose="02010609060101010101" pitchFamily="2" charset="-122"/>
                <a:sym typeface="+mn-ea"/>
              </a:rPr>
              <a:t>）科学</a:t>
            </a:r>
            <a:endParaRPr lang="zh-CN" altLang="en-US" sz="2800" b="1" dirty="0">
              <a:solidFill>
                <a:srgbClr val="FF0000"/>
              </a:solidFill>
              <a:latin typeface="方正姚体" pitchFamily="2" charset="-122"/>
              <a:ea typeface="方正姚体" pitchFamily="2" charset="-122"/>
              <a:cs typeface="黑体" panose="02010609060101010101" pitchFamily="2" charset="-122"/>
              <a:sym typeface="+mn-ea"/>
            </a:endParaRPr>
          </a:p>
        </p:txBody>
      </p:sp>
      <p:grpSp>
        <p:nvGrpSpPr>
          <p:cNvPr id="17" name="组合 16"/>
          <p:cNvGrpSpPr/>
          <p:nvPr/>
        </p:nvGrpSpPr>
        <p:grpSpPr>
          <a:xfrm>
            <a:off x="7672070" y="1108075"/>
            <a:ext cx="4348480" cy="3338830"/>
            <a:chOff x="12082" y="2142"/>
            <a:chExt cx="6848" cy="5258"/>
          </a:xfrm>
        </p:grpSpPr>
        <p:pic>
          <p:nvPicPr>
            <p:cNvPr id="104" name="图片 103"/>
            <p:cNvPicPr/>
            <p:nvPr/>
          </p:nvPicPr>
          <p:blipFill>
            <a:blip r:embed="rId3"/>
            <a:stretch>
              <a:fillRect/>
            </a:stretch>
          </p:blipFill>
          <p:spPr>
            <a:xfrm>
              <a:off x="12082" y="2142"/>
              <a:ext cx="6848" cy="4470"/>
            </a:xfrm>
            <a:prstGeom prst="rect">
              <a:avLst/>
            </a:prstGeom>
            <a:noFill/>
            <a:ln w="9525">
              <a:noFill/>
            </a:ln>
          </p:spPr>
        </p:pic>
        <p:sp>
          <p:nvSpPr>
            <p:cNvPr id="16" name="矩形 15"/>
            <p:cNvSpPr/>
            <p:nvPr/>
          </p:nvSpPr>
          <p:spPr>
            <a:xfrm>
              <a:off x="14357" y="6772"/>
              <a:ext cx="2298" cy="628"/>
            </a:xfrm>
            <a:prstGeom prst="rect">
              <a:avLst/>
            </a:prstGeom>
            <a:solidFill>
              <a:schemeClr val="accent3">
                <a:lumMod val="20000"/>
                <a:lumOff val="80000"/>
              </a:schemeClr>
            </a:solidFill>
            <a:ln w="15875">
              <a:solidFill>
                <a:srgbClr val="FF0000"/>
              </a:solidFill>
            </a:ln>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zh-CN" altLang="en-US" sz="2000" b="1" i="0" u="none" strike="noStrike" kern="1200" cap="none" spc="0" normalizeH="0" baseline="0" noProof="0" dirty="0">
                  <a:ln w="0"/>
                  <a:solidFill>
                    <a:srgbClr val="002060"/>
                  </a:solidFill>
                  <a:uLnTx/>
                  <a:uFillTx/>
                  <a:latin typeface="Calibri" panose="020F0502020204030204" pitchFamily="34" charset="0"/>
                  <a:ea typeface="宋体" panose="02010600030101010101" pitchFamily="2" charset="-122"/>
                  <a:cs typeface="+mn-cs"/>
                </a:rPr>
                <a:t>伊本</a:t>
              </a:r>
              <a:r>
                <a:rPr kumimoji="0" lang="zh-CN" altLang="en-US" sz="2000" b="1" i="0" u="none" strike="noStrike" kern="1200" cap="none" spc="0" normalizeH="0" baseline="0" noProof="0" dirty="0">
                  <a:ln w="0"/>
                  <a:solidFill>
                    <a:srgbClr val="002060"/>
                  </a:solidFill>
                  <a:uLnTx/>
                  <a:uFillTx/>
                  <a:latin typeface="宋体" panose="02010600030101010101" pitchFamily="2" charset="-122"/>
                  <a:ea typeface="宋体" panose="02010600030101010101" pitchFamily="2" charset="-122"/>
                  <a:cs typeface="+mn-cs"/>
                </a:rPr>
                <a:t>·</a:t>
              </a:r>
              <a:r>
                <a:rPr kumimoji="0" lang="zh-CN" altLang="en-US" sz="2000" b="1" i="0" u="none" strike="noStrike" kern="1200" cap="none" spc="0" normalizeH="0" baseline="0" noProof="0" dirty="0">
                  <a:ln w="0"/>
                  <a:solidFill>
                    <a:srgbClr val="002060"/>
                  </a:solidFill>
                  <a:uLnTx/>
                  <a:uFillTx/>
                  <a:latin typeface="Calibri" panose="020F0502020204030204" pitchFamily="34" charset="0"/>
                  <a:ea typeface="宋体" panose="02010600030101010101" pitchFamily="2" charset="-122"/>
                  <a:cs typeface="+mn-cs"/>
                </a:rPr>
                <a:t>西那</a:t>
              </a:r>
              <a:endParaRPr kumimoji="0" lang="zh-CN" altLang="en-US" sz="2000" b="1" i="0" u="none" strike="noStrike" kern="1200" cap="none" spc="0" normalizeH="0" baseline="0" noProof="0" dirty="0">
                <a:ln w="0"/>
                <a:solidFill>
                  <a:srgbClr val="002060"/>
                </a:solidFill>
                <a:uLnTx/>
                <a:uFillTx/>
                <a:latin typeface="Calibri" panose="020F0502020204030204" pitchFamily="34" charset="0"/>
                <a:ea typeface="宋体" panose="02010600030101010101" pitchFamily="2" charset="-122"/>
                <a:cs typeface="+mn-cs"/>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amond(in)">
                                      <p:cBhvr>
                                        <p:cTn id="7" dur="2000"/>
                                        <p:tgtEl>
                                          <p:spTgt spid="12"/>
                                        </p:tgtEl>
                                      </p:cBhvr>
                                    </p:animEffect>
                                  </p:childTnLst>
                                </p:cTn>
                              </p:par>
                            </p:childTnLst>
                          </p:cTn>
                        </p:par>
                        <p:par>
                          <p:cTn id="8" fill="hold">
                            <p:stCondLst>
                              <p:cond delay="2000"/>
                            </p:stCondLst>
                            <p:childTnLst>
                              <p:par>
                                <p:cTn id="9" presetID="42" presetClass="entr" presetSubtype="0"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1000"/>
                                        <p:tgtEl>
                                          <p:spTgt spid="17"/>
                                        </p:tgtEl>
                                      </p:cBhvr>
                                    </p:animEffect>
                                    <p:anim calcmode="lin" valueType="num">
                                      <p:cBhvr>
                                        <p:cTn id="12" dur="1000" fill="hold"/>
                                        <p:tgtEl>
                                          <p:spTgt spid="17"/>
                                        </p:tgtEl>
                                        <p:attrNameLst>
                                          <p:attrName>ppt_x</p:attrName>
                                        </p:attrNameLst>
                                      </p:cBhvr>
                                      <p:tavLst>
                                        <p:tav tm="0">
                                          <p:val>
                                            <p:strVal val="#ppt_x"/>
                                          </p:val>
                                        </p:tav>
                                        <p:tav tm="100000">
                                          <p:val>
                                            <p:strVal val="#ppt_x"/>
                                          </p:val>
                                        </p:tav>
                                      </p:tavLst>
                                    </p:anim>
                                    <p:anim calcmode="lin" valueType="num">
                                      <p:cBhvr>
                                        <p:cTn id="13" dur="1000" fill="hold"/>
                                        <p:tgtEl>
                                          <p:spTgt spid="17"/>
                                        </p:tgtEl>
                                        <p:attrNameLst>
                                          <p:attrName>ppt_y</p:attrName>
                                        </p:attrNameLst>
                                      </p:cBhvr>
                                      <p:tavLst>
                                        <p:tav tm="0">
                                          <p:val>
                                            <p:strVal val="#ppt_y+.1"/>
                                          </p:val>
                                        </p:tav>
                                        <p:tav tm="100000">
                                          <p:val>
                                            <p:strVal val="#ppt_y"/>
                                          </p:val>
                                        </p:tav>
                                      </p:tavLst>
                                    </p:anim>
                                  </p:childTnLst>
                                </p:cTn>
                              </p:par>
                            </p:childTnLst>
                          </p:cTn>
                        </p:par>
                        <p:par>
                          <p:cTn id="14" fill="hold">
                            <p:stCondLst>
                              <p:cond delay="3000"/>
                            </p:stCondLst>
                            <p:childTnLst>
                              <p:par>
                                <p:cTn id="15" presetID="42" presetClass="entr" presetSubtype="0"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custDataLst>
              <p:tags r:id="rId1"/>
            </p:custDataLst>
          </p:nvPr>
        </p:nvSpPr>
        <p:spPr/>
        <p:txBody>
          <a:bodyPr/>
          <a:lstStyle/>
          <a:p>
            <a:pPr lvl="0"/>
            <a:fld id="{9A0DB2DC-4C9A-4742-B13C-FB6460FD3503}" type="slidenum">
              <a:rPr lang="zh-CN" altLang="en-US"/>
            </a:fld>
            <a:endParaRPr lang="zh-CN" altLang="en-US">
              <a:ea typeface="宋体" panose="02010600030101010101" pitchFamily="2" charset="-122"/>
            </a:endParaRPr>
          </a:p>
        </p:txBody>
      </p:sp>
      <p:sp>
        <p:nvSpPr>
          <p:cNvPr id="7172" name="矩形 2"/>
          <p:cNvSpPr/>
          <p:nvPr>
            <p:custDataLst>
              <p:tags r:id="rId2"/>
            </p:custDataLst>
          </p:nvPr>
        </p:nvSpPr>
        <p:spPr>
          <a:xfrm>
            <a:off x="412591" y="2034205"/>
            <a:ext cx="6471221" cy="3785652"/>
          </a:xfrm>
          <a:prstGeom prst="rect">
            <a:avLst/>
          </a:prstGeom>
          <a:noFill/>
          <a:ln w="28575" cmpd="sng">
            <a:solidFill>
              <a:srgbClr val="FF0000"/>
            </a:solidFill>
            <a:prstDash val="solid"/>
          </a:ln>
        </p:spPr>
        <p:txBody>
          <a:bodyPr wrap="square" anchor="t">
            <a:spAutoFit/>
          </a:bodyPr>
          <a:lstStyle/>
          <a:p>
            <a:pPr algn="just">
              <a:lnSpc>
                <a:spcPct val="150000"/>
              </a:lnSpc>
            </a:pPr>
            <a:r>
              <a:rPr lang="en-US" sz="2000" b="1" dirty="0" smtClean="0">
                <a:solidFill>
                  <a:srgbClr val="002060"/>
                </a:solidFill>
                <a:latin typeface="宋体" panose="02010600030101010101" pitchFamily="2" charset="-122"/>
                <a:ea typeface="宋体" panose="02010600030101010101" pitchFamily="2" charset="-122"/>
                <a:cs typeface="楷体" panose="02010609060101010101" charset="-122"/>
                <a:sym typeface="微软雅黑" panose="020B0503020204020204" pitchFamily="34" charset="-122"/>
              </a:rPr>
              <a:t>    </a:t>
            </a:r>
            <a:r>
              <a:rPr sz="2000" b="1" dirty="0" smtClean="0">
                <a:solidFill>
                  <a:srgbClr val="002060"/>
                </a:solidFill>
                <a:latin typeface="宋体" panose="02010600030101010101" pitchFamily="2" charset="-122"/>
                <a:ea typeface="宋体" panose="02010600030101010101" pitchFamily="2" charset="-122"/>
                <a:cs typeface="楷体" panose="02010609060101010101" charset="-122"/>
                <a:sym typeface="微软雅黑" panose="020B0503020204020204" pitchFamily="34" charset="-122"/>
              </a:rPr>
              <a:t>阿拉伯数字源于印度</a:t>
            </a:r>
            <a:r>
              <a:rPr sz="2000" b="1" dirty="0">
                <a:solidFill>
                  <a:srgbClr val="002060"/>
                </a:solidFill>
                <a:latin typeface="宋体" panose="02010600030101010101" pitchFamily="2" charset="-122"/>
                <a:ea typeface="宋体" panose="02010600030101010101" pitchFamily="2" charset="-122"/>
                <a:cs typeface="楷体" panose="02010609060101010101" charset="-122"/>
                <a:sym typeface="微软雅黑" panose="020B0503020204020204" pitchFamily="34" charset="-122"/>
              </a:rPr>
              <a:t>，起源时间相当于中国汉代，之后流传于印度周边国家，唐时随着阿拉伯帝国的扩张，传入亚洲、非洲、欧洲部分地区。阿拉伯数字包括东、西两种形式，亚洲用东式，非洲、欧洲用西式。“至北宋则西式字渐传于欧罗巴洲诸国，于是名阿拉伯数目字也。历世微加变体，于今犹未废坠，故市井及数学中咸重之，其法与中华算术字码同类。”</a:t>
            </a:r>
            <a:endParaRPr sz="2000" b="1" dirty="0">
              <a:solidFill>
                <a:srgbClr val="002060"/>
              </a:solidFill>
              <a:latin typeface="宋体" panose="02010600030101010101" pitchFamily="2" charset="-122"/>
              <a:ea typeface="宋体" panose="02010600030101010101" pitchFamily="2" charset="-122"/>
              <a:cs typeface="楷体" panose="02010609060101010101" charset="-122"/>
              <a:sym typeface="微软雅黑" panose="020B0503020204020204" pitchFamily="34" charset="-122"/>
            </a:endParaRPr>
          </a:p>
          <a:p>
            <a:pPr algn="just">
              <a:lnSpc>
                <a:spcPct val="150000"/>
              </a:lnSpc>
            </a:pPr>
            <a:r>
              <a:rPr lang="en-US" sz="2000" b="1" dirty="0" smtClean="0">
                <a:solidFill>
                  <a:srgbClr val="002060"/>
                </a:solidFill>
                <a:latin typeface="宋体" panose="02010600030101010101" pitchFamily="2" charset="-122"/>
                <a:ea typeface="宋体" panose="02010600030101010101" pitchFamily="2" charset="-122"/>
                <a:cs typeface="楷体" panose="02010609060101010101" charset="-122"/>
                <a:sym typeface="微软雅黑" panose="020B0503020204020204" pitchFamily="34" charset="-122"/>
              </a:rPr>
              <a:t>                       </a:t>
            </a:r>
            <a:r>
              <a:rPr sz="2000" b="1" dirty="0" smtClean="0">
                <a:solidFill>
                  <a:srgbClr val="002060"/>
                </a:solidFill>
                <a:latin typeface="宋体" panose="02010600030101010101" pitchFamily="2" charset="-122"/>
                <a:ea typeface="宋体" panose="02010600030101010101" pitchFamily="2" charset="-122"/>
                <a:cs typeface="楷体" panose="02010609060101010101" charset="-122"/>
                <a:sym typeface="微软雅黑" panose="020B0503020204020204" pitchFamily="34" charset="-122"/>
              </a:rPr>
              <a:t>——</a:t>
            </a:r>
            <a:r>
              <a:rPr sz="2000" b="1" dirty="0" err="1">
                <a:solidFill>
                  <a:srgbClr val="002060"/>
                </a:solidFill>
                <a:latin typeface="宋体" panose="02010600030101010101" pitchFamily="2" charset="-122"/>
                <a:ea typeface="宋体" panose="02010600030101010101" pitchFamily="2" charset="-122"/>
                <a:cs typeface="楷体" panose="02010609060101010101" charset="-122"/>
                <a:sym typeface="微软雅黑" panose="020B0503020204020204" pitchFamily="34" charset="-122"/>
              </a:rPr>
              <a:t>据《中西闻见录</a:t>
            </a:r>
            <a:r>
              <a:rPr sz="2000" b="1" dirty="0">
                <a:solidFill>
                  <a:srgbClr val="002060"/>
                </a:solidFill>
                <a:latin typeface="宋体" panose="02010600030101010101" pitchFamily="2" charset="-122"/>
                <a:ea typeface="宋体" panose="02010600030101010101" pitchFamily="2" charset="-122"/>
                <a:cs typeface="楷体" panose="02010609060101010101" charset="-122"/>
                <a:sym typeface="微软雅黑" panose="020B0503020204020204" pitchFamily="34" charset="-122"/>
              </a:rPr>
              <a:t>》</a:t>
            </a:r>
            <a:endParaRPr sz="2000" b="1" dirty="0">
              <a:solidFill>
                <a:srgbClr val="002060"/>
              </a:solidFill>
              <a:latin typeface="宋体" panose="02010600030101010101" pitchFamily="2" charset="-122"/>
              <a:ea typeface="宋体" panose="02010600030101010101" pitchFamily="2" charset="-122"/>
              <a:cs typeface="楷体" panose="02010609060101010101" charset="-122"/>
              <a:sym typeface="微软雅黑" panose="020B0503020204020204" pitchFamily="34" charset="-122"/>
            </a:endParaRPr>
          </a:p>
        </p:txBody>
      </p:sp>
      <p:pic>
        <p:nvPicPr>
          <p:cNvPr id="1597019878" name="图片 1597019878" descr="figure"/>
          <p:cNvPicPr>
            <a:picLocks noChangeAspect="1"/>
          </p:cNvPicPr>
          <p:nvPr>
            <p:custDataLst>
              <p:tags r:id="rId3"/>
            </p:custDataLst>
          </p:nvPr>
        </p:nvPicPr>
        <p:blipFill>
          <a:blip r:embed="rId4"/>
          <a:stretch>
            <a:fillRect/>
          </a:stretch>
        </p:blipFill>
        <p:spPr>
          <a:xfrm>
            <a:off x="7276474" y="2033964"/>
            <a:ext cx="4607626" cy="3419104"/>
          </a:xfrm>
          <a:prstGeom prst="rect">
            <a:avLst/>
          </a:prstGeom>
        </p:spPr>
      </p:pic>
      <p:cxnSp>
        <p:nvCxnSpPr>
          <p:cNvPr id="6" name="直接连接符 5"/>
          <p:cNvCxnSpPr/>
          <p:nvPr/>
        </p:nvCxnSpPr>
        <p:spPr>
          <a:xfrm flipV="1">
            <a:off x="34290" y="756920"/>
            <a:ext cx="12160885" cy="31750"/>
          </a:xfrm>
          <a:prstGeom prst="line">
            <a:avLst/>
          </a:prstGeom>
          <a:ln w="28575" cmpd="sng">
            <a:solidFill>
              <a:srgbClr val="002060"/>
            </a:solidFill>
            <a:prstDash val="solid"/>
          </a:ln>
        </p:spPr>
        <p:style>
          <a:lnRef idx="1">
            <a:schemeClr val="dk1"/>
          </a:lnRef>
          <a:fillRef idx="0">
            <a:schemeClr val="dk1"/>
          </a:fillRef>
          <a:effectRef idx="0">
            <a:schemeClr val="dk1"/>
          </a:effectRef>
          <a:fontRef idx="minor">
            <a:schemeClr val="tx1"/>
          </a:fontRef>
        </p:style>
      </p:cxnSp>
      <p:sp>
        <p:nvSpPr>
          <p:cNvPr id="7" name="文本框 5"/>
          <p:cNvSpPr txBox="1"/>
          <p:nvPr/>
        </p:nvSpPr>
        <p:spPr>
          <a:xfrm>
            <a:off x="128270" y="125095"/>
            <a:ext cx="4370070" cy="583565"/>
          </a:xfrm>
          <a:prstGeom prst="rect">
            <a:avLst/>
          </a:prstGeom>
          <a:noFill/>
        </p:spPr>
        <p:txBody>
          <a:bodyPr wrap="square" rtlCol="0">
            <a:spAutoFit/>
          </a:bodyPr>
          <a:lstStyle/>
          <a:p>
            <a:r>
              <a:rPr lang="zh-CN" altLang="en-US" sz="3200" b="1" kern="100" spc="-40" dirty="0" smtClean="0">
                <a:solidFill>
                  <a:srgbClr val="FF0000"/>
                </a:solidFill>
                <a:latin typeface="方正姚体" pitchFamily="2" charset="-122"/>
                <a:ea typeface="方正姚体" pitchFamily="2" charset="-122"/>
              </a:rPr>
              <a:t>三、阿拉伯文化</a:t>
            </a:r>
            <a:endParaRPr lang="zh-CN" altLang="en-US" sz="3200" b="1" kern="100" spc="-40" dirty="0">
              <a:solidFill>
                <a:srgbClr val="FF0000"/>
              </a:solidFill>
              <a:latin typeface="方正姚体" pitchFamily="2" charset="-122"/>
              <a:ea typeface="方正姚体" pitchFamily="2" charset="-122"/>
            </a:endParaRPr>
          </a:p>
        </p:txBody>
      </p:sp>
      <p:sp>
        <p:nvSpPr>
          <p:cNvPr id="4" name="文本框 2"/>
          <p:cNvSpPr txBox="1"/>
          <p:nvPr/>
        </p:nvSpPr>
        <p:spPr>
          <a:xfrm>
            <a:off x="128270" y="1067435"/>
            <a:ext cx="3742690" cy="607695"/>
          </a:xfrm>
          <a:prstGeom prst="rect">
            <a:avLst/>
          </a:prstGeom>
          <a:noFill/>
          <a:ln>
            <a:noFill/>
          </a:ln>
        </p:spPr>
        <p:txBody>
          <a:bodyPr wrap="square" rtlCol="0" anchor="t">
            <a:spAutoFit/>
          </a:bodyPr>
          <a:lstStyle/>
          <a:p>
            <a:pPr marL="457200" indent="-457200">
              <a:lnSpc>
                <a:spcPct val="120000"/>
              </a:lnSpc>
              <a:spcAft>
                <a:spcPts val="0"/>
              </a:spcAft>
              <a:buFont typeface="Wingdings" panose="05000000000000000000" charset="0"/>
              <a:buChar char="Ø"/>
              <a:tabLst>
                <a:tab pos="1029335" algn="l"/>
                <a:tab pos="1850390" algn="l"/>
                <a:tab pos="2538095" algn="l"/>
                <a:tab pos="3221990" algn="l"/>
              </a:tabLst>
            </a:pPr>
            <a:r>
              <a:rPr lang="zh-CN" altLang="en-US" sz="2800" b="1" dirty="0" smtClean="0">
                <a:solidFill>
                  <a:srgbClr val="FF0000"/>
                </a:solidFill>
                <a:latin typeface="方正姚体" pitchFamily="2" charset="-122"/>
                <a:ea typeface="方正姚体" pitchFamily="2" charset="-122"/>
                <a:cs typeface="黑体" panose="02010609060101010101" pitchFamily="2" charset="-122"/>
                <a:sym typeface="+mn-ea"/>
              </a:rPr>
              <a:t>阿拉伯数字</a:t>
            </a:r>
            <a:endParaRPr lang="zh-CN" altLang="en-US" sz="2800" b="1" dirty="0" smtClean="0">
              <a:solidFill>
                <a:srgbClr val="FF0000"/>
              </a:solidFill>
              <a:latin typeface="方正姚体" pitchFamily="2" charset="-122"/>
              <a:ea typeface="方正姚体" pitchFamily="2" charset="-122"/>
              <a:cs typeface="黑体" panose="02010609060101010101" pitchFamily="2" charset="-122"/>
              <a:sym typeface="+mn-ea"/>
            </a:endParaRPr>
          </a:p>
        </p:txBody>
      </p:sp>
    </p:spTree>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354311" y="1351670"/>
            <a:ext cx="11414136" cy="1424621"/>
          </a:xfrm>
          <a:prstGeom prst="rect">
            <a:avLst/>
          </a:prstGeom>
          <a:ln w="19050">
            <a:solidFill>
              <a:srgbClr val="FF0000"/>
            </a:solidFill>
          </a:ln>
        </p:spPr>
        <p:txBody>
          <a:bodyPr wrap="square">
            <a:spAutoFit/>
          </a:bodyPr>
          <a:lstStyle/>
          <a:p>
            <a:pPr marL="0" marR="0" lvl="0" indent="0" algn="just" defTabSz="914400" rtl="0" eaLnBrk="0" fontAlgn="base" latinLnBrk="0" hangingPunct="0">
              <a:lnSpc>
                <a:spcPct val="150000"/>
              </a:lnSpc>
              <a:spcBef>
                <a:spcPct val="0"/>
              </a:spcBef>
              <a:spcAft>
                <a:spcPts val="0"/>
              </a:spcAft>
              <a:buClrTx/>
              <a:buSzTx/>
              <a:buFontTx/>
              <a:buNone/>
              <a:defRPr/>
            </a:pPr>
            <a:r>
              <a:rPr kumimoji="0" lang="zh-CN" altLang="zh-CN" sz="2000" b="0" i="0" u="none" strike="noStrike" kern="100" cap="none" spc="0" normalizeH="0" baseline="0" noProof="0" dirty="0">
                <a:ln>
                  <a:noFill/>
                </a:ln>
                <a:solidFill>
                  <a:schemeClr val="tx1"/>
                </a:solidFill>
                <a:effectLst/>
                <a:uLnTx/>
                <a:uFillTx/>
                <a:latin typeface="Calibri" panose="020F0502020204030204" pitchFamily="34" charset="0"/>
                <a:ea typeface="宋体" panose="02010600030101010101" pitchFamily="2" charset="-122"/>
                <a:cs typeface="Times New Roman" panose="02020603050405020304" charset="0"/>
              </a:rPr>
              <a:t> </a:t>
            </a:r>
            <a:r>
              <a:rPr kumimoji="0" lang="zh-CN" altLang="zh-CN" sz="2000" b="1" i="0" u="none" strike="noStrike" kern="100" cap="none" spc="0" normalizeH="0" baseline="0" noProof="0" dirty="0">
                <a:ln>
                  <a:noFill/>
                </a:ln>
                <a:solidFill>
                  <a:srgbClr val="002060"/>
                </a:solidFill>
                <a:effectLst/>
                <a:uLnTx/>
                <a:uFillTx/>
                <a:latin typeface="Calibri" panose="020F0502020204030204" pitchFamily="34" charset="0"/>
                <a:ea typeface="宋体" panose="02010600030101010101" pitchFamily="2" charset="-122"/>
                <a:cs typeface="Times New Roman" panose="02020603050405020304" charset="0"/>
              </a:rPr>
              <a:t>“全世界都感谢阿拉伯语在传播中世纪高度发展的阿拉伯科学知识方面所带来的媒体作用……如果没有阿拉伯语这个媒介，得到这些知识是不可想象的，或者说无论如何也不会了解得那么早。</a:t>
            </a:r>
            <a:endParaRPr kumimoji="0" lang="zh-CN" altLang="zh-CN" sz="2000" b="1" i="0" u="none" strike="noStrike" kern="100" cap="none" spc="0" normalizeH="0" baseline="0" noProof="0" dirty="0">
              <a:ln>
                <a:noFill/>
              </a:ln>
              <a:solidFill>
                <a:srgbClr val="002060"/>
              </a:solidFill>
              <a:effectLst/>
              <a:uLnTx/>
              <a:uFillTx/>
              <a:latin typeface="Calibri" panose="020F0502020204030204" pitchFamily="34" charset="0"/>
              <a:ea typeface="宋体" panose="02010600030101010101" pitchFamily="2" charset="-122"/>
              <a:cs typeface="Times New Roman" panose="02020603050405020304" charset="0"/>
            </a:endParaRPr>
          </a:p>
          <a:p>
            <a:pPr marL="0" marR="0" lvl="0" indent="0" algn="r" defTabSz="914400" rtl="0" eaLnBrk="0" fontAlgn="base" latinLnBrk="0" hangingPunct="0">
              <a:lnSpc>
                <a:spcPct val="150000"/>
              </a:lnSpc>
              <a:spcBef>
                <a:spcPct val="0"/>
              </a:spcBef>
              <a:spcAft>
                <a:spcPts val="0"/>
              </a:spcAft>
              <a:buClrTx/>
              <a:buSzTx/>
              <a:buFontTx/>
              <a:buNone/>
              <a:defRPr/>
            </a:pPr>
            <a:r>
              <a:rPr kumimoji="0" lang="zh-CN" altLang="zh-CN" sz="2000" b="1" i="0" u="none" strike="noStrike" kern="100" cap="none" spc="0" normalizeH="0" baseline="0" noProof="0" dirty="0">
                <a:ln>
                  <a:noFill/>
                </a:ln>
                <a:solidFill>
                  <a:srgbClr val="002060"/>
                </a:solidFill>
                <a:effectLst/>
                <a:uLnTx/>
                <a:uFillTx/>
                <a:latin typeface="Calibri" panose="020F0502020204030204" pitchFamily="34" charset="0"/>
                <a:ea typeface="宋体" panose="02010600030101010101" pitchFamily="2" charset="-122"/>
                <a:cs typeface="Times New Roman" panose="02020603050405020304" charset="0"/>
              </a:rPr>
              <a:t>——赫伯特·格特沙尔克《震撼世界的伊斯兰教》</a:t>
            </a:r>
            <a:endParaRPr kumimoji="0" lang="zh-CN" altLang="zh-CN" sz="2000" b="1" i="0" u="none" strike="noStrike" kern="100" cap="none" spc="0" normalizeH="0" baseline="0" noProof="0" dirty="0">
              <a:ln>
                <a:noFill/>
              </a:ln>
              <a:solidFill>
                <a:srgbClr val="002060"/>
              </a:solidFill>
              <a:effectLst/>
              <a:uLnTx/>
              <a:uFillTx/>
              <a:latin typeface="Calibri" panose="020F0502020204030204" pitchFamily="34" charset="0"/>
              <a:ea typeface="宋体" panose="02010600030101010101" pitchFamily="2" charset="-122"/>
              <a:cs typeface="Times New Roman" panose="02020603050405020304" charset="0"/>
            </a:endParaRPr>
          </a:p>
        </p:txBody>
      </p:sp>
      <p:sp>
        <p:nvSpPr>
          <p:cNvPr id="5" name="矩形 4"/>
          <p:cNvSpPr/>
          <p:nvPr/>
        </p:nvSpPr>
        <p:spPr>
          <a:xfrm>
            <a:off x="271098" y="2909603"/>
            <a:ext cx="11687268" cy="2809615"/>
          </a:xfrm>
          <a:prstGeom prst="rect">
            <a:avLst/>
          </a:prstGeom>
          <a:solidFill>
            <a:schemeClr val="accent5">
              <a:lumMod val="20000"/>
              <a:lumOff val="80000"/>
            </a:schemeClr>
          </a:solidFill>
          <a:ln>
            <a:solidFill>
              <a:srgbClr val="FF0000"/>
            </a:solidFill>
          </a:ln>
        </p:spPr>
        <p:txBody>
          <a:bodyPr wrap="square">
            <a:spAutoFit/>
          </a:bodyPr>
          <a:lstStyle/>
          <a:p>
            <a:pPr marL="0" marR="0" lvl="0" indent="0" algn="just" defTabSz="914400" rtl="0" eaLnBrk="0" fontAlgn="base" latinLnBrk="0" hangingPunct="0">
              <a:lnSpc>
                <a:spcPct val="150000"/>
              </a:lnSpc>
              <a:spcBef>
                <a:spcPct val="0"/>
              </a:spcBef>
              <a:spcAft>
                <a:spcPts val="0"/>
              </a:spcAft>
              <a:buClrTx/>
              <a:buSzTx/>
              <a:buFontTx/>
              <a:buNone/>
              <a:defRPr/>
            </a:pPr>
            <a:r>
              <a:rPr kumimoji="0" lang="en-US" altLang="zh-CN" sz="2000" b="1" i="0" u="none" strike="noStrike" kern="100" cap="none" spc="0" normalizeH="0" baseline="0" noProof="0" dirty="0">
                <a:ln>
                  <a:noFill/>
                </a:ln>
                <a:solidFill>
                  <a:srgbClr val="002060"/>
                </a:solidFill>
                <a:effectLst/>
                <a:uLnTx/>
                <a:uFillTx/>
                <a:latin typeface="Calibri" panose="020F0502020204030204" pitchFamily="34" charset="0"/>
                <a:ea typeface="宋体" panose="02010600030101010101" pitchFamily="2" charset="-122"/>
                <a:cs typeface="Times New Roman" panose="02020603050405020304" charset="0"/>
              </a:rPr>
              <a:t>1</a:t>
            </a:r>
            <a:r>
              <a:rPr kumimoji="0" lang="zh-CN" altLang="zh-CN" sz="2000" b="1" i="0" u="none" strike="noStrike" kern="100" cap="none" spc="0" normalizeH="0" baseline="0" noProof="0" dirty="0">
                <a:ln>
                  <a:noFill/>
                </a:ln>
                <a:solidFill>
                  <a:srgbClr val="002060"/>
                </a:solidFill>
                <a:effectLst/>
                <a:uLnTx/>
                <a:uFillTx/>
                <a:latin typeface="Calibri" panose="020F0502020204030204" pitchFamily="34" charset="0"/>
                <a:ea typeface="宋体" panose="02010600030101010101" pitchFamily="2" charset="-122"/>
                <a:cs typeface="Times New Roman" panose="02020603050405020304" charset="0"/>
              </a:rPr>
              <a:t>、融合了东西方的文化的遗产，阿拉伯帝国成为</a:t>
            </a:r>
            <a:r>
              <a:rPr kumimoji="0" lang="zh-CN" altLang="zh-CN" sz="2000" b="1" i="0" u="none" strike="noStrike" kern="100" cap="none" spc="0" normalizeH="0" baseline="0" noProof="0" dirty="0">
                <a:ln>
                  <a:noFill/>
                </a:ln>
                <a:solidFill>
                  <a:srgbClr val="FF0000"/>
                </a:solidFill>
                <a:effectLst/>
                <a:uLnTx/>
                <a:uFillTx/>
                <a:latin typeface="Calibri" panose="020F0502020204030204" pitchFamily="34" charset="0"/>
                <a:ea typeface="宋体" panose="02010600030101010101" pitchFamily="2" charset="-122"/>
                <a:cs typeface="Times New Roman" panose="02020603050405020304" charset="0"/>
              </a:rPr>
              <a:t>东西方文化交流的桥梁</a:t>
            </a:r>
            <a:r>
              <a:rPr kumimoji="0" lang="zh-CN" altLang="zh-CN" sz="2000" b="1" i="0" u="none" strike="noStrike" kern="100" cap="none" spc="0" normalizeH="0" baseline="0" noProof="0" dirty="0">
                <a:ln>
                  <a:noFill/>
                </a:ln>
                <a:solidFill>
                  <a:srgbClr val="002060"/>
                </a:solidFill>
                <a:effectLst/>
                <a:uLnTx/>
                <a:uFillTx/>
                <a:latin typeface="Calibri" panose="020F0502020204030204" pitchFamily="34" charset="0"/>
                <a:ea typeface="宋体" panose="02010600030101010101" pitchFamily="2" charset="-122"/>
                <a:cs typeface="Times New Roman" panose="02020603050405020304" charset="0"/>
              </a:rPr>
              <a:t>。</a:t>
            </a:r>
            <a:endParaRPr kumimoji="0" lang="zh-CN" altLang="zh-CN" sz="2000" b="1" i="0" u="none" strike="noStrike" kern="100" cap="none" spc="0" normalizeH="0" baseline="0" noProof="0" dirty="0">
              <a:ln>
                <a:noFill/>
              </a:ln>
              <a:solidFill>
                <a:srgbClr val="002060"/>
              </a:solidFill>
              <a:effectLst/>
              <a:uLnTx/>
              <a:uFillTx/>
              <a:latin typeface="Calibri" panose="020F0502020204030204" pitchFamily="34" charset="0"/>
              <a:ea typeface="宋体" panose="02010600030101010101" pitchFamily="2" charset="-122"/>
              <a:cs typeface="Times New Roman" panose="02020603050405020304" charset="0"/>
            </a:endParaRPr>
          </a:p>
          <a:p>
            <a:pPr marL="0" marR="0" lvl="0" indent="0" algn="just" defTabSz="914400" rtl="0" eaLnBrk="0" fontAlgn="base" latinLnBrk="0" hangingPunct="0">
              <a:lnSpc>
                <a:spcPct val="150000"/>
              </a:lnSpc>
              <a:spcBef>
                <a:spcPct val="0"/>
              </a:spcBef>
              <a:spcAft>
                <a:spcPts val="0"/>
              </a:spcAft>
              <a:buClrTx/>
              <a:buSzTx/>
              <a:buFontTx/>
              <a:buNone/>
              <a:defRPr/>
            </a:pPr>
            <a:r>
              <a:rPr kumimoji="0" lang="en-US" altLang="zh-CN" sz="2000" b="1" i="0" u="none" strike="noStrike" kern="100" cap="none" spc="0" normalizeH="0" baseline="0" noProof="0" dirty="0">
                <a:ln>
                  <a:noFill/>
                </a:ln>
                <a:solidFill>
                  <a:srgbClr val="002060"/>
                </a:solidFill>
                <a:effectLst/>
                <a:uLnTx/>
                <a:uFillTx/>
                <a:latin typeface="Calibri" panose="020F0502020204030204" pitchFamily="34" charset="0"/>
                <a:ea typeface="宋体" panose="02010600030101010101" pitchFamily="2" charset="-122"/>
                <a:cs typeface="Times New Roman" panose="02020603050405020304" charset="0"/>
              </a:rPr>
              <a:t>2</a:t>
            </a:r>
            <a:r>
              <a:rPr kumimoji="0" lang="zh-CN" altLang="zh-CN" sz="2000" b="1" i="0" u="none" strike="noStrike" kern="100" cap="none" spc="0" normalizeH="0" baseline="0" noProof="0" dirty="0">
                <a:ln>
                  <a:noFill/>
                </a:ln>
                <a:solidFill>
                  <a:srgbClr val="002060"/>
                </a:solidFill>
                <a:effectLst/>
                <a:uLnTx/>
                <a:uFillTx/>
                <a:latin typeface="Calibri" panose="020F0502020204030204" pitchFamily="34" charset="0"/>
                <a:ea typeface="宋体" panose="02010600030101010101" pitchFamily="2" charset="-122"/>
                <a:cs typeface="Times New Roman" panose="02020603050405020304" charset="0"/>
              </a:rPr>
              <a:t>、阿拉伯人</a:t>
            </a:r>
            <a:r>
              <a:rPr kumimoji="0" lang="zh-CN" altLang="zh-CN" sz="2000" b="1" i="0" u="none" strike="noStrike" kern="100" cap="none" spc="0" normalizeH="0" baseline="0" noProof="0" dirty="0">
                <a:ln>
                  <a:noFill/>
                </a:ln>
                <a:solidFill>
                  <a:srgbClr val="FF0000"/>
                </a:solidFill>
                <a:effectLst/>
                <a:uLnTx/>
                <a:uFillTx/>
                <a:latin typeface="Calibri" panose="020F0502020204030204" pitchFamily="34" charset="0"/>
                <a:ea typeface="宋体" panose="02010600030101010101" pitchFamily="2" charset="-122"/>
                <a:cs typeface="Times New Roman" panose="02020603050405020304" charset="0"/>
              </a:rPr>
              <a:t>对世界文化的传播与交流的贡献</a:t>
            </a:r>
            <a:r>
              <a:rPr kumimoji="0" lang="zh-CN" altLang="zh-CN" sz="2000" b="1" i="0" u="none" strike="noStrike" kern="100" cap="none" spc="0" normalizeH="0" baseline="0" noProof="0" dirty="0">
                <a:ln>
                  <a:noFill/>
                </a:ln>
                <a:solidFill>
                  <a:srgbClr val="002060"/>
                </a:solidFill>
                <a:effectLst/>
                <a:uLnTx/>
                <a:uFillTx/>
                <a:latin typeface="Calibri" panose="020F0502020204030204" pitchFamily="34" charset="0"/>
                <a:ea typeface="宋体" panose="02010600030101010101" pitchFamily="2" charset="-122"/>
                <a:cs typeface="Times New Roman" panose="02020603050405020304" charset="0"/>
              </a:rPr>
              <a:t>：保存并传播了古代文化；阿拉伯人的足迹遍布亚、欧、非三大洲，成为东西方文化沟通的媒介；阿拉伯人不但善于吸收其他文化，而且还在钻研的基础上加以发展，阿拉伯科学形成的过程本身就是东西方的一次大融合。</a:t>
            </a:r>
            <a:endParaRPr kumimoji="0" lang="zh-CN" altLang="zh-CN" sz="2000" b="1" i="0" u="none" strike="noStrike" kern="100" cap="none" spc="0" normalizeH="0" baseline="0" noProof="0" dirty="0">
              <a:ln>
                <a:noFill/>
              </a:ln>
              <a:solidFill>
                <a:srgbClr val="002060"/>
              </a:solidFill>
              <a:effectLst/>
              <a:uLnTx/>
              <a:uFillTx/>
              <a:latin typeface="Calibri" panose="020F0502020204030204" pitchFamily="34" charset="0"/>
              <a:ea typeface="宋体" panose="02010600030101010101" pitchFamily="2" charset="-122"/>
              <a:cs typeface="Times New Roman" panose="02020603050405020304" charset="0"/>
            </a:endParaRPr>
          </a:p>
          <a:p>
            <a:pPr marL="0" marR="0" lvl="0" indent="0" algn="just" defTabSz="914400" rtl="0" eaLnBrk="0" fontAlgn="base" latinLnBrk="0" hangingPunct="0">
              <a:lnSpc>
                <a:spcPct val="150000"/>
              </a:lnSpc>
              <a:spcBef>
                <a:spcPct val="0"/>
              </a:spcBef>
              <a:spcAft>
                <a:spcPts val="0"/>
              </a:spcAft>
              <a:buClrTx/>
              <a:buSzTx/>
              <a:buFontTx/>
              <a:buNone/>
              <a:defRPr/>
            </a:pPr>
            <a:r>
              <a:rPr kumimoji="0" lang="en-US" altLang="zh-CN" sz="2000" b="1" i="0" u="none" strike="noStrike" kern="100" cap="none" spc="0" normalizeH="0" baseline="0" noProof="0" dirty="0">
                <a:ln>
                  <a:noFill/>
                </a:ln>
                <a:solidFill>
                  <a:srgbClr val="002060"/>
                </a:solidFill>
                <a:effectLst/>
                <a:uLnTx/>
                <a:uFillTx/>
                <a:latin typeface="Calibri" panose="020F0502020204030204" pitchFamily="34" charset="0"/>
                <a:ea typeface="宋体" panose="02010600030101010101" pitchFamily="2" charset="-122"/>
                <a:cs typeface="Times New Roman" panose="02020603050405020304" charset="0"/>
              </a:rPr>
              <a:t>3</a:t>
            </a:r>
            <a:r>
              <a:rPr kumimoji="0" lang="zh-CN" altLang="zh-CN" sz="2000" b="1" i="0" u="none" strike="noStrike" kern="100" cap="none" spc="0" normalizeH="0" baseline="0" noProof="0" dirty="0">
                <a:ln>
                  <a:noFill/>
                </a:ln>
                <a:solidFill>
                  <a:srgbClr val="FF0000"/>
                </a:solidFill>
                <a:effectLst/>
                <a:uLnTx/>
                <a:uFillTx/>
                <a:latin typeface="Calibri" panose="020F0502020204030204" pitchFamily="34" charset="0"/>
                <a:ea typeface="宋体" panose="02010600030101010101" pitchFamily="2" charset="-122"/>
                <a:cs typeface="Times New Roman" panose="02020603050405020304" charset="0"/>
              </a:rPr>
              <a:t>、阿拉伯文化的现世价值：</a:t>
            </a:r>
            <a:r>
              <a:rPr kumimoji="0" lang="zh-CN" altLang="zh-CN" sz="2000" b="1" i="0" u="none" strike="noStrike" kern="100" cap="none" spc="0" normalizeH="0" baseline="0" noProof="0" dirty="0">
                <a:ln>
                  <a:noFill/>
                </a:ln>
                <a:solidFill>
                  <a:srgbClr val="002060"/>
                </a:solidFill>
                <a:effectLst/>
                <a:uLnTx/>
                <a:uFillTx/>
                <a:latin typeface="Calibri" panose="020F0502020204030204" pitchFamily="34" charset="0"/>
                <a:ea typeface="宋体" panose="02010600030101010101" pitchFamily="2" charset="-122"/>
                <a:cs typeface="Times New Roman" panose="02020603050405020304" charset="0"/>
              </a:rPr>
              <a:t>关注古代世界优秀文化的发展和传播，深刻认识当下中国举办亚洲文明对话大会的意义和世界文明的多元共生价值。</a:t>
            </a:r>
            <a:endParaRPr kumimoji="0" lang="zh-CN" altLang="zh-CN" sz="2000" b="1" i="0" u="none" strike="noStrike" kern="100" cap="none" spc="0" normalizeH="0" baseline="0" noProof="0" dirty="0">
              <a:ln>
                <a:noFill/>
              </a:ln>
              <a:solidFill>
                <a:srgbClr val="002060"/>
              </a:solidFill>
              <a:effectLst/>
              <a:uLnTx/>
              <a:uFillTx/>
              <a:latin typeface="Calibri" panose="020F0502020204030204" pitchFamily="34" charset="0"/>
              <a:ea typeface="宋体" panose="02010600030101010101" pitchFamily="2" charset="-122"/>
              <a:cs typeface="Times New Roman" panose="02020603050405020304" charset="0"/>
            </a:endParaRPr>
          </a:p>
        </p:txBody>
      </p:sp>
      <p:sp>
        <p:nvSpPr>
          <p:cNvPr id="6" name="文本框 2"/>
          <p:cNvSpPr txBox="1"/>
          <p:nvPr/>
        </p:nvSpPr>
        <p:spPr>
          <a:xfrm>
            <a:off x="299812" y="5854519"/>
            <a:ext cx="11687268" cy="769441"/>
          </a:xfrm>
          <a:prstGeom prst="rect">
            <a:avLst/>
          </a:prstGeom>
          <a:solidFill>
            <a:schemeClr val="accent3">
              <a:lumMod val="20000"/>
              <a:lumOff val="80000"/>
            </a:schemeClr>
          </a:solidFill>
          <a:ln>
            <a:solidFill>
              <a:srgbClr val="FF0000"/>
            </a:solidFill>
          </a:ln>
        </p:spPr>
        <p:txBody>
          <a:bodyPr wrap="square" rtlCol="0">
            <a:spAutoFit/>
          </a:bodyPr>
          <a:lstStyle/>
          <a:p>
            <a:pPr marL="0" marR="0" lvl="0" indent="0" algn="l" defTabSz="914400" rtl="0" eaLnBrk="0" fontAlgn="base" latinLnBrk="0" hangingPunct="0">
              <a:lnSpc>
                <a:spcPct val="110000"/>
              </a:lnSpc>
              <a:spcBef>
                <a:spcPct val="0"/>
              </a:spcBef>
              <a:spcAft>
                <a:spcPct val="0"/>
              </a:spcAft>
              <a:buClrTx/>
              <a:buSzTx/>
              <a:buFontTx/>
              <a:buNone/>
              <a:defRPr/>
            </a:pPr>
            <a:r>
              <a:rPr lang="zh-CN" altLang="zh-CN" sz="2000" b="1" noProof="0" dirty="0">
                <a:ln>
                  <a:noFill/>
                </a:ln>
                <a:solidFill>
                  <a:srgbClr val="FF0000"/>
                </a:solidFill>
                <a:effectLst/>
                <a:uLnTx/>
                <a:uFillTx/>
                <a:latin typeface="宋体" panose="02010600030101010101" pitchFamily="2" charset="-122"/>
                <a:ea typeface="宋体" panose="02010600030101010101" pitchFamily="2" charset="-122"/>
                <a:sym typeface="+mn-ea"/>
              </a:rPr>
              <a:t>阿拉伯文化的特点：</a:t>
            </a:r>
            <a:endParaRPr kumimoji="0" lang="zh-CN" altLang="zh-CN" sz="2000" b="1" i="0" u="none" strike="noStrike" kern="1200" cap="none" spc="0" normalizeH="0" baseline="0" noProof="0" dirty="0">
              <a:ln>
                <a:noFill/>
              </a:ln>
              <a:solidFill>
                <a:srgbClr val="FF0000"/>
              </a:solidFill>
              <a:effectLst/>
              <a:uLnTx/>
              <a:uFillTx/>
              <a:latin typeface="宋体" panose="02010600030101010101" pitchFamily="2" charset="-122"/>
              <a:ea typeface="宋体" panose="02010600030101010101" pitchFamily="2" charset="-122"/>
            </a:endParaRPr>
          </a:p>
          <a:p>
            <a:pPr marL="0" marR="0" lvl="0" indent="0" algn="l" defTabSz="914400" rtl="0" eaLnBrk="0" fontAlgn="base" latinLnBrk="0" hangingPunct="0">
              <a:lnSpc>
                <a:spcPct val="110000"/>
              </a:lnSpc>
              <a:spcBef>
                <a:spcPct val="0"/>
              </a:spcBef>
              <a:spcAft>
                <a:spcPct val="0"/>
              </a:spcAft>
              <a:buClrTx/>
              <a:buSzTx/>
              <a:buFontTx/>
              <a:buNone/>
              <a:defRPr/>
            </a:pPr>
            <a:r>
              <a:rPr lang="zh-CN" altLang="zh-CN" sz="2000" b="1" noProof="0" dirty="0">
                <a:ln>
                  <a:noFill/>
                </a:ln>
                <a:solidFill>
                  <a:srgbClr val="002060"/>
                </a:solidFill>
                <a:effectLst/>
                <a:uLnTx/>
                <a:uFillTx/>
                <a:latin typeface="宋体" panose="02010600030101010101" pitchFamily="2" charset="-122"/>
                <a:ea typeface="宋体" panose="02010600030101010101" pitchFamily="2" charset="-122"/>
                <a:sym typeface="+mn-ea"/>
              </a:rPr>
              <a:t>（</a:t>
            </a:r>
            <a:r>
              <a:rPr lang="en-US" altLang="zh-CN" sz="2000" b="1" noProof="0" dirty="0">
                <a:ln>
                  <a:noFill/>
                </a:ln>
                <a:solidFill>
                  <a:srgbClr val="002060"/>
                </a:solidFill>
                <a:effectLst/>
                <a:uLnTx/>
                <a:uFillTx/>
                <a:latin typeface="宋体" panose="02010600030101010101" pitchFamily="2" charset="-122"/>
                <a:ea typeface="宋体" panose="02010600030101010101" pitchFamily="2" charset="-122"/>
                <a:sym typeface="+mn-ea"/>
              </a:rPr>
              <a:t>1</a:t>
            </a:r>
            <a:r>
              <a:rPr lang="zh-CN" altLang="zh-CN" sz="2000" b="1" noProof="0" dirty="0">
                <a:ln>
                  <a:noFill/>
                </a:ln>
                <a:solidFill>
                  <a:srgbClr val="002060"/>
                </a:solidFill>
                <a:effectLst/>
                <a:uLnTx/>
                <a:uFillTx/>
                <a:latin typeface="宋体" panose="02010600030101010101" pitchFamily="2" charset="-122"/>
                <a:ea typeface="宋体" panose="02010600030101010101" pitchFamily="2" charset="-122"/>
                <a:sym typeface="+mn-ea"/>
              </a:rPr>
              <a:t>）既有鲜明的特点，又有很强的包容性</a:t>
            </a:r>
            <a:r>
              <a:rPr lang="zh-CN" altLang="zh-CN" sz="2000" b="1" noProof="0" dirty="0" smtClean="0">
                <a:ln>
                  <a:noFill/>
                </a:ln>
                <a:solidFill>
                  <a:srgbClr val="002060"/>
                </a:solidFill>
                <a:effectLst/>
                <a:uLnTx/>
                <a:uFillTx/>
                <a:latin typeface="宋体" panose="02010600030101010101" pitchFamily="2" charset="-122"/>
                <a:ea typeface="宋体" panose="02010600030101010101" pitchFamily="2" charset="-122"/>
                <a:sym typeface="+mn-ea"/>
              </a:rPr>
              <a:t>。（</a:t>
            </a:r>
            <a:r>
              <a:rPr lang="en-US" altLang="zh-CN" sz="2000" b="1" noProof="0" dirty="0">
                <a:ln>
                  <a:noFill/>
                </a:ln>
                <a:solidFill>
                  <a:srgbClr val="002060"/>
                </a:solidFill>
                <a:effectLst/>
                <a:uLnTx/>
                <a:uFillTx/>
                <a:latin typeface="宋体" panose="02010600030101010101" pitchFamily="2" charset="-122"/>
                <a:ea typeface="宋体" panose="02010600030101010101" pitchFamily="2" charset="-122"/>
                <a:sym typeface="+mn-ea"/>
              </a:rPr>
              <a:t>2</a:t>
            </a:r>
            <a:r>
              <a:rPr lang="zh-CN" altLang="zh-CN" sz="2000" b="1" noProof="0" dirty="0">
                <a:ln>
                  <a:noFill/>
                </a:ln>
                <a:solidFill>
                  <a:srgbClr val="002060"/>
                </a:solidFill>
                <a:effectLst/>
                <a:uLnTx/>
                <a:uFillTx/>
                <a:latin typeface="宋体" panose="02010600030101010101" pitchFamily="2" charset="-122"/>
                <a:ea typeface="宋体" panose="02010600030101010101" pitchFamily="2" charset="-122"/>
                <a:sym typeface="+mn-ea"/>
              </a:rPr>
              <a:t>）注重把学习和创新结合起来</a:t>
            </a:r>
            <a:endParaRPr lang="zh-CN" altLang="en-US" sz="2000" dirty="0">
              <a:solidFill>
                <a:srgbClr val="002060"/>
              </a:solidFill>
              <a:latin typeface="宋体" panose="02010600030101010101" pitchFamily="2" charset="-122"/>
              <a:ea typeface="宋体" panose="02010600030101010101" pitchFamily="2" charset="-122"/>
            </a:endParaRPr>
          </a:p>
        </p:txBody>
      </p:sp>
      <p:cxnSp>
        <p:nvCxnSpPr>
          <p:cNvPr id="7" name="直接连接符 6"/>
          <p:cNvCxnSpPr/>
          <p:nvPr/>
        </p:nvCxnSpPr>
        <p:spPr>
          <a:xfrm flipV="1">
            <a:off x="34290" y="756920"/>
            <a:ext cx="12160885" cy="31750"/>
          </a:xfrm>
          <a:prstGeom prst="line">
            <a:avLst/>
          </a:prstGeom>
          <a:ln w="28575" cmpd="sng">
            <a:solidFill>
              <a:srgbClr val="002060"/>
            </a:solidFill>
            <a:prstDash val="solid"/>
          </a:ln>
        </p:spPr>
        <p:style>
          <a:lnRef idx="1">
            <a:schemeClr val="dk1"/>
          </a:lnRef>
          <a:fillRef idx="0">
            <a:schemeClr val="dk1"/>
          </a:fillRef>
          <a:effectRef idx="0">
            <a:schemeClr val="dk1"/>
          </a:effectRef>
          <a:fontRef idx="minor">
            <a:schemeClr val="tx1"/>
          </a:fontRef>
        </p:style>
      </p:cxnSp>
      <p:sp>
        <p:nvSpPr>
          <p:cNvPr id="8" name="文本框 5"/>
          <p:cNvSpPr txBox="1"/>
          <p:nvPr/>
        </p:nvSpPr>
        <p:spPr>
          <a:xfrm>
            <a:off x="128270" y="125095"/>
            <a:ext cx="4370070" cy="583565"/>
          </a:xfrm>
          <a:prstGeom prst="rect">
            <a:avLst/>
          </a:prstGeom>
          <a:noFill/>
        </p:spPr>
        <p:txBody>
          <a:bodyPr wrap="square" rtlCol="0">
            <a:spAutoFit/>
          </a:bodyPr>
          <a:lstStyle/>
          <a:p>
            <a:r>
              <a:rPr lang="zh-CN" altLang="en-US" sz="3200" b="1" kern="100" spc="-40" dirty="0" smtClean="0">
                <a:solidFill>
                  <a:srgbClr val="FF0000"/>
                </a:solidFill>
                <a:latin typeface="方正姚体" pitchFamily="2" charset="-122"/>
                <a:ea typeface="方正姚体" pitchFamily="2" charset="-122"/>
              </a:rPr>
              <a:t>三、阿拉伯文化</a:t>
            </a:r>
            <a:endParaRPr lang="zh-CN" altLang="en-US" sz="3200" b="1" kern="100" spc="-40" dirty="0">
              <a:solidFill>
                <a:srgbClr val="FF0000"/>
              </a:solidFill>
              <a:latin typeface="方正姚体" pitchFamily="2" charset="-122"/>
              <a:ea typeface="方正姚体" pitchFamily="2" charset="-122"/>
            </a:endParaRPr>
          </a:p>
        </p:txBody>
      </p:sp>
      <p:sp>
        <p:nvSpPr>
          <p:cNvPr id="9" name="文本框 2"/>
          <p:cNvSpPr txBox="1"/>
          <p:nvPr/>
        </p:nvSpPr>
        <p:spPr>
          <a:xfrm>
            <a:off x="96180" y="799597"/>
            <a:ext cx="5485223" cy="607695"/>
          </a:xfrm>
          <a:prstGeom prst="rect">
            <a:avLst/>
          </a:prstGeom>
          <a:noFill/>
          <a:ln>
            <a:noFill/>
          </a:ln>
        </p:spPr>
        <p:txBody>
          <a:bodyPr wrap="square" rtlCol="0" anchor="t">
            <a:spAutoFit/>
          </a:bodyPr>
          <a:lstStyle/>
          <a:p>
            <a:pPr algn="l">
              <a:lnSpc>
                <a:spcPct val="120000"/>
              </a:lnSpc>
              <a:spcAft>
                <a:spcPts val="0"/>
              </a:spcAft>
              <a:tabLst>
                <a:tab pos="1029335" algn="l"/>
                <a:tab pos="1850390" algn="l"/>
                <a:tab pos="2538095" algn="l"/>
                <a:tab pos="3221990" algn="l"/>
              </a:tabLst>
            </a:pPr>
            <a:r>
              <a:rPr lang="en-US" altLang="zh-CN" sz="2800" b="1" dirty="0" smtClean="0">
                <a:solidFill>
                  <a:srgbClr val="FF0000"/>
                </a:solidFill>
                <a:uFillTx/>
                <a:latin typeface="方正姚体" pitchFamily="2" charset="-122"/>
                <a:ea typeface="方正姚体" pitchFamily="2" charset="-122"/>
                <a:cs typeface="黑体" panose="02010609060101010101" pitchFamily="2" charset="-122"/>
                <a:sym typeface="+mn-ea"/>
              </a:rPr>
              <a:t>3.</a:t>
            </a:r>
            <a:r>
              <a:rPr lang="zh-CN" altLang="en-US" sz="2800" b="1" dirty="0" smtClean="0">
                <a:solidFill>
                  <a:srgbClr val="FF0000"/>
                </a:solidFill>
                <a:uFillTx/>
                <a:latin typeface="方正姚体" pitchFamily="2" charset="-122"/>
                <a:ea typeface="方正姚体" pitchFamily="2" charset="-122"/>
                <a:cs typeface="黑体" panose="02010609060101010101" pitchFamily="2" charset="-122"/>
                <a:sym typeface="+mn-ea"/>
              </a:rPr>
              <a:t>阿拉伯文化的特点与世界价值</a:t>
            </a:r>
            <a:endParaRPr lang="zh-CN" altLang="en-US" sz="2800" b="1" dirty="0">
              <a:solidFill>
                <a:srgbClr val="FF0000"/>
              </a:solidFill>
              <a:uFillTx/>
              <a:latin typeface="方正姚体" pitchFamily="2" charset="-122"/>
              <a:ea typeface="方正姚体" pitchFamily="2" charset="-122"/>
              <a:cs typeface="黑体" panose="02010609060101010101" pitchFamily="2" charset="-122"/>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amond(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80">
                                          <p:stCondLst>
                                            <p:cond delay="0"/>
                                          </p:stCondLst>
                                        </p:cTn>
                                        <p:tgtEl>
                                          <p:spTgt spid="6"/>
                                        </p:tgtEl>
                                      </p:cBhvr>
                                    </p:animEffect>
                                    <p:anim calcmode="lin" valueType="num">
                                      <p:cBhvr>
                                        <p:cTn id="13"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8" dur="26">
                                          <p:stCondLst>
                                            <p:cond delay="650"/>
                                          </p:stCondLst>
                                        </p:cTn>
                                        <p:tgtEl>
                                          <p:spTgt spid="6"/>
                                        </p:tgtEl>
                                      </p:cBhvr>
                                      <p:to x="100000" y="60000"/>
                                    </p:animScale>
                                    <p:animScale>
                                      <p:cBhvr>
                                        <p:cTn id="19" dur="166" decel="50000">
                                          <p:stCondLst>
                                            <p:cond delay="676"/>
                                          </p:stCondLst>
                                        </p:cTn>
                                        <p:tgtEl>
                                          <p:spTgt spid="6"/>
                                        </p:tgtEl>
                                      </p:cBhvr>
                                      <p:to x="100000" y="100000"/>
                                    </p:animScale>
                                    <p:animScale>
                                      <p:cBhvr>
                                        <p:cTn id="20" dur="26">
                                          <p:stCondLst>
                                            <p:cond delay="1312"/>
                                          </p:stCondLst>
                                        </p:cTn>
                                        <p:tgtEl>
                                          <p:spTgt spid="6"/>
                                        </p:tgtEl>
                                      </p:cBhvr>
                                      <p:to x="100000" y="80000"/>
                                    </p:animScale>
                                    <p:animScale>
                                      <p:cBhvr>
                                        <p:cTn id="21" dur="166" decel="50000">
                                          <p:stCondLst>
                                            <p:cond delay="1338"/>
                                          </p:stCondLst>
                                        </p:cTn>
                                        <p:tgtEl>
                                          <p:spTgt spid="6"/>
                                        </p:tgtEl>
                                      </p:cBhvr>
                                      <p:to x="100000" y="100000"/>
                                    </p:animScale>
                                    <p:animScale>
                                      <p:cBhvr>
                                        <p:cTn id="22" dur="26">
                                          <p:stCondLst>
                                            <p:cond delay="1642"/>
                                          </p:stCondLst>
                                        </p:cTn>
                                        <p:tgtEl>
                                          <p:spTgt spid="6"/>
                                        </p:tgtEl>
                                      </p:cBhvr>
                                      <p:to x="100000" y="90000"/>
                                    </p:animScale>
                                    <p:animScale>
                                      <p:cBhvr>
                                        <p:cTn id="23" dur="166" decel="50000">
                                          <p:stCondLst>
                                            <p:cond delay="1668"/>
                                          </p:stCondLst>
                                        </p:cTn>
                                        <p:tgtEl>
                                          <p:spTgt spid="6"/>
                                        </p:tgtEl>
                                      </p:cBhvr>
                                      <p:to x="100000" y="100000"/>
                                    </p:animScale>
                                    <p:animScale>
                                      <p:cBhvr>
                                        <p:cTn id="24" dur="26">
                                          <p:stCondLst>
                                            <p:cond delay="1808"/>
                                          </p:stCondLst>
                                        </p:cTn>
                                        <p:tgtEl>
                                          <p:spTgt spid="6"/>
                                        </p:tgtEl>
                                      </p:cBhvr>
                                      <p:to x="100000" y="95000"/>
                                    </p:animScale>
                                    <p:animScale>
                                      <p:cBhvr>
                                        <p:cTn id="25"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5" grpId="1" animBg="1"/>
      <p:bldP spid="6" grpId="0" bldLvl="0" animBg="1"/>
      <p:bldP spid="6" grpId="1"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剪去单角的矩形 2"/>
          <p:cNvSpPr/>
          <p:nvPr/>
        </p:nvSpPr>
        <p:spPr>
          <a:xfrm>
            <a:off x="1043114" y="1996118"/>
            <a:ext cx="2735263" cy="2879725"/>
          </a:xfrm>
          <a:prstGeom prst="snip1Rect">
            <a:avLst/>
          </a:prstGeom>
          <a:solidFill>
            <a:schemeClr val="accent6">
              <a:lumMod val="20000"/>
              <a:lumOff val="80000"/>
            </a:schemeClr>
          </a:solid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914400" rtl="0" eaLnBrk="0" fontAlgn="base" latinLnBrk="0" hangingPunct="0">
              <a:lnSpc>
                <a:spcPct val="100000"/>
              </a:lnSpc>
              <a:spcBef>
                <a:spcPct val="0"/>
              </a:spcBef>
              <a:spcAft>
                <a:spcPct val="0"/>
              </a:spcAft>
              <a:buNone/>
            </a:pPr>
            <a:r>
              <a:rPr kumimoji="0" lang="zh-CN" altLang="en-US" sz="3200" b="1" i="0" u="none" strike="noStrike" kern="1200" cap="none" spc="0" normalizeH="0" baseline="0" noProof="1">
                <a:solidFill>
                  <a:srgbClr val="FF0000"/>
                </a:solidFill>
                <a:latin typeface="方正姚体" pitchFamily="2" charset="-122"/>
                <a:ea typeface="方正姚体" pitchFamily="2" charset="-122"/>
                <a:cs typeface="黑体" panose="02010609060101010101" pitchFamily="2" charset="-122"/>
                <a:sym typeface="+mn-ea"/>
              </a:rPr>
              <a:t>西亚文明</a:t>
            </a:r>
            <a:endParaRPr kumimoji="0" lang="zh-CN" altLang="en-US" sz="3200" b="1" i="0" u="none" strike="noStrike" kern="1200" cap="none" spc="0" normalizeH="0" baseline="0" noProof="1">
              <a:solidFill>
                <a:srgbClr val="FF0000"/>
              </a:solidFill>
              <a:latin typeface="方正姚体" pitchFamily="2" charset="-122"/>
              <a:ea typeface="方正姚体" pitchFamily="2" charset="-122"/>
              <a:cs typeface="黑体" panose="02010609060101010101" pitchFamily="2" charset="-122"/>
              <a:sym typeface="+mn-ea"/>
            </a:endParaRPr>
          </a:p>
          <a:p>
            <a:pPr marL="0" marR="0" indent="0" algn="ctr" defTabSz="914400" rtl="0" eaLnBrk="0" fontAlgn="base" latinLnBrk="0" hangingPunct="0">
              <a:lnSpc>
                <a:spcPct val="100000"/>
              </a:lnSpc>
              <a:spcBef>
                <a:spcPct val="0"/>
              </a:spcBef>
              <a:spcAft>
                <a:spcPct val="0"/>
              </a:spcAft>
              <a:buNone/>
            </a:pPr>
            <a:endParaRPr kumimoji="0" lang="zh-CN" altLang="en-US" sz="2800" b="1" i="0" u="none" strike="noStrike" kern="1200" cap="none" spc="0" normalizeH="0" baseline="0" noProof="1">
              <a:solidFill>
                <a:srgbClr val="FFC000"/>
              </a:solidFill>
              <a:latin typeface="黑体" panose="02010609060101010101" pitchFamily="2" charset="-122"/>
              <a:ea typeface="黑体" panose="02010609060101010101" pitchFamily="2" charset="-122"/>
              <a:cs typeface="黑体" panose="02010609060101010101" pitchFamily="2" charset="-122"/>
              <a:sym typeface="+mn-ea"/>
            </a:endParaRPr>
          </a:p>
          <a:p>
            <a:pPr marL="0" marR="0" indent="0" algn="ctr" defTabSz="914400" rtl="0" eaLnBrk="0" fontAlgn="base" latinLnBrk="0" hangingPunct="0">
              <a:lnSpc>
                <a:spcPct val="150000"/>
              </a:lnSpc>
              <a:spcBef>
                <a:spcPct val="0"/>
              </a:spcBef>
              <a:spcAft>
                <a:spcPct val="0"/>
              </a:spcAft>
              <a:buNone/>
            </a:pPr>
            <a:r>
              <a:rPr kumimoji="0" lang="zh-CN" altLang="en-US" sz="2400" b="1" i="0" u="none" strike="noStrike" kern="1200" cap="none" spc="0" normalizeH="0" baseline="0" noProof="1">
                <a:solidFill>
                  <a:srgbClr val="002060"/>
                </a:solidFill>
                <a:latin typeface="宋体" panose="02010600030101010101" pitchFamily="2" charset="-122"/>
                <a:ea typeface="宋体" panose="02010600030101010101" pitchFamily="2" charset="-122"/>
                <a:cs typeface="黑体" panose="02010609060101010101" pitchFamily="2" charset="-122"/>
                <a:sym typeface="+mn-ea"/>
              </a:rPr>
              <a:t>城市文明、</a:t>
            </a:r>
            <a:endParaRPr kumimoji="0" lang="zh-CN" altLang="en-US" sz="2400" b="1" i="0" u="none" strike="noStrike" kern="1200" cap="none" spc="0" normalizeH="0" baseline="0" noProof="1">
              <a:solidFill>
                <a:srgbClr val="002060"/>
              </a:solidFill>
              <a:latin typeface="宋体" panose="02010600030101010101" pitchFamily="2" charset="-122"/>
              <a:ea typeface="宋体" panose="02010600030101010101" pitchFamily="2" charset="-122"/>
              <a:cs typeface="黑体" panose="02010609060101010101" pitchFamily="2" charset="-122"/>
              <a:sym typeface="+mn-ea"/>
            </a:endParaRPr>
          </a:p>
          <a:p>
            <a:pPr marL="0" marR="0" indent="0" algn="ctr" defTabSz="914400" rtl="0" eaLnBrk="0" fontAlgn="base" latinLnBrk="0" hangingPunct="0">
              <a:lnSpc>
                <a:spcPct val="150000"/>
              </a:lnSpc>
              <a:spcBef>
                <a:spcPct val="0"/>
              </a:spcBef>
              <a:spcAft>
                <a:spcPct val="0"/>
              </a:spcAft>
              <a:buNone/>
            </a:pPr>
            <a:r>
              <a:rPr kumimoji="0" lang="zh-CN" altLang="en-US" sz="2400" b="1" i="0" u="none" strike="noStrike" kern="1200" cap="none" spc="0" normalizeH="0" baseline="0" noProof="1">
                <a:solidFill>
                  <a:srgbClr val="002060"/>
                </a:solidFill>
                <a:latin typeface="宋体" panose="02010600030101010101" pitchFamily="2" charset="-122"/>
                <a:ea typeface="宋体" panose="02010600030101010101" pitchFamily="2" charset="-122"/>
                <a:cs typeface="黑体" panose="02010609060101010101" pitchFamily="2" charset="-122"/>
                <a:sym typeface="+mn-ea"/>
              </a:rPr>
              <a:t>抗争、悲观、</a:t>
            </a:r>
            <a:endParaRPr kumimoji="0" lang="zh-CN" altLang="en-US" sz="2400" b="1" i="0" u="none" strike="noStrike" kern="1200" cap="none" spc="0" normalizeH="0" baseline="0" noProof="1">
              <a:solidFill>
                <a:srgbClr val="002060"/>
              </a:solidFill>
              <a:latin typeface="宋体" panose="02010600030101010101" pitchFamily="2" charset="-122"/>
              <a:ea typeface="宋体" panose="02010600030101010101" pitchFamily="2" charset="-122"/>
              <a:cs typeface="黑体" panose="02010609060101010101" pitchFamily="2" charset="-122"/>
              <a:sym typeface="+mn-ea"/>
            </a:endParaRPr>
          </a:p>
          <a:p>
            <a:pPr marL="0" marR="0" indent="0" algn="ctr" defTabSz="914400" rtl="0" eaLnBrk="0" fontAlgn="base" latinLnBrk="0" hangingPunct="0">
              <a:lnSpc>
                <a:spcPct val="150000"/>
              </a:lnSpc>
              <a:spcBef>
                <a:spcPct val="0"/>
              </a:spcBef>
              <a:spcAft>
                <a:spcPct val="0"/>
              </a:spcAft>
              <a:buNone/>
            </a:pPr>
            <a:r>
              <a:rPr kumimoji="0" lang="zh-CN" altLang="en-US" sz="2400" b="1" i="0" u="none" strike="noStrike" kern="1200" cap="none" spc="0" normalizeH="0" baseline="0" noProof="1">
                <a:solidFill>
                  <a:srgbClr val="002060"/>
                </a:solidFill>
                <a:latin typeface="宋体" panose="02010600030101010101" pitchFamily="2" charset="-122"/>
                <a:ea typeface="宋体" panose="02010600030101010101" pitchFamily="2" charset="-122"/>
                <a:cs typeface="黑体" panose="02010609060101010101" pitchFamily="2" charset="-122"/>
                <a:sym typeface="+mn-ea"/>
              </a:rPr>
              <a:t>注重现世</a:t>
            </a:r>
            <a:endParaRPr kumimoji="0" lang="zh-CN" altLang="en-US" sz="2400" b="1" i="0" u="none" strike="noStrike" kern="1200" cap="none" spc="0" normalizeH="0" baseline="0" noProof="1">
              <a:solidFill>
                <a:srgbClr val="002060"/>
              </a:solidFill>
              <a:latin typeface="宋体" panose="02010600030101010101" pitchFamily="2" charset="-122"/>
              <a:ea typeface="宋体" panose="02010600030101010101" pitchFamily="2" charset="-122"/>
              <a:cs typeface="黑体" panose="02010609060101010101" pitchFamily="2" charset="-122"/>
              <a:sym typeface="+mn-ea"/>
            </a:endParaRPr>
          </a:p>
        </p:txBody>
      </p:sp>
      <p:sp>
        <p:nvSpPr>
          <p:cNvPr id="5" name="剪去单角的矩形 4"/>
          <p:cNvSpPr/>
          <p:nvPr/>
        </p:nvSpPr>
        <p:spPr>
          <a:xfrm>
            <a:off x="4477385" y="2742877"/>
            <a:ext cx="2735263" cy="2879725"/>
          </a:xfrm>
          <a:prstGeom prst="snip1Rect">
            <a:avLst/>
          </a:prstGeom>
          <a:solidFill>
            <a:schemeClr val="accent6">
              <a:lumMod val="20000"/>
              <a:lumOff val="80000"/>
            </a:schemeClr>
          </a:solid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914400" rtl="0" eaLnBrk="0" fontAlgn="base" latinLnBrk="0" hangingPunct="0">
              <a:lnSpc>
                <a:spcPct val="100000"/>
              </a:lnSpc>
              <a:spcBef>
                <a:spcPct val="0"/>
              </a:spcBef>
              <a:spcAft>
                <a:spcPct val="0"/>
              </a:spcAft>
              <a:buNone/>
            </a:pPr>
            <a:r>
              <a:rPr kumimoji="0" lang="zh-CN" altLang="en-US" sz="3200" b="1" i="0" u="none" strike="noStrike" kern="1200" cap="none" spc="0" normalizeH="0" baseline="0" noProof="1">
                <a:solidFill>
                  <a:srgbClr val="FF0000"/>
                </a:solidFill>
                <a:latin typeface="方正姚体" pitchFamily="2" charset="-122"/>
                <a:ea typeface="方正姚体" pitchFamily="2" charset="-122"/>
                <a:cs typeface="黑体" panose="02010609060101010101" pitchFamily="2" charset="-122"/>
                <a:sym typeface="+mn-ea"/>
              </a:rPr>
              <a:t>北非文明</a:t>
            </a:r>
            <a:endParaRPr kumimoji="0" lang="zh-CN" altLang="en-US" sz="3200" b="1" i="0" u="none" strike="noStrike" kern="1200" cap="none" spc="0" normalizeH="0" baseline="0" noProof="1">
              <a:solidFill>
                <a:srgbClr val="FF0000"/>
              </a:solidFill>
              <a:latin typeface="方正姚体" pitchFamily="2" charset="-122"/>
              <a:ea typeface="方正姚体" pitchFamily="2" charset="-122"/>
              <a:cs typeface="黑体" panose="02010609060101010101" pitchFamily="2" charset="-122"/>
              <a:sym typeface="+mn-ea"/>
            </a:endParaRPr>
          </a:p>
          <a:p>
            <a:pPr marL="0" marR="0" indent="0" algn="ctr" defTabSz="914400" rtl="0" eaLnBrk="0" fontAlgn="base" latinLnBrk="0" hangingPunct="0">
              <a:lnSpc>
                <a:spcPct val="100000"/>
              </a:lnSpc>
              <a:spcBef>
                <a:spcPct val="0"/>
              </a:spcBef>
              <a:spcAft>
                <a:spcPct val="0"/>
              </a:spcAft>
              <a:buNone/>
            </a:pPr>
            <a:endParaRPr kumimoji="0" lang="zh-CN" altLang="en-US" sz="2800" b="1" i="0" u="none" strike="noStrike" kern="1200" cap="none" spc="0" normalizeH="0" baseline="0" noProof="1">
              <a:solidFill>
                <a:srgbClr val="FFC000"/>
              </a:solidFill>
              <a:latin typeface="黑体" panose="02010609060101010101" pitchFamily="2" charset="-122"/>
              <a:ea typeface="黑体" panose="02010609060101010101" pitchFamily="2" charset="-122"/>
              <a:cs typeface="黑体" panose="02010609060101010101" pitchFamily="2" charset="-122"/>
              <a:sym typeface="+mn-ea"/>
            </a:endParaRPr>
          </a:p>
          <a:p>
            <a:pPr marL="0" marR="0" indent="0" algn="ctr" defTabSz="914400" rtl="0" eaLnBrk="0" fontAlgn="base" latinLnBrk="0" hangingPunct="0">
              <a:lnSpc>
                <a:spcPct val="150000"/>
              </a:lnSpc>
              <a:spcBef>
                <a:spcPct val="0"/>
              </a:spcBef>
              <a:spcAft>
                <a:spcPct val="0"/>
              </a:spcAft>
              <a:buNone/>
            </a:pPr>
            <a:r>
              <a:rPr kumimoji="0" lang="zh-CN" altLang="en-US" sz="2400" b="1" i="0" u="none" strike="noStrike" kern="1200" cap="none" spc="0" normalizeH="0" baseline="0" noProof="1">
                <a:solidFill>
                  <a:srgbClr val="002060"/>
                </a:solidFill>
                <a:latin typeface="宋体" panose="02010600030101010101" pitchFamily="2" charset="-122"/>
                <a:ea typeface="宋体" panose="02010600030101010101" pitchFamily="2" charset="-122"/>
                <a:cs typeface="黑体" panose="02010609060101010101" pitchFamily="2" charset="-122"/>
                <a:sym typeface="+mn-ea"/>
              </a:rPr>
              <a:t>帝国文明、</a:t>
            </a:r>
            <a:endParaRPr kumimoji="0" lang="zh-CN" altLang="en-US" sz="2400" b="1" i="0" u="none" strike="noStrike" kern="1200" cap="none" spc="0" normalizeH="0" baseline="0" noProof="1">
              <a:solidFill>
                <a:srgbClr val="002060"/>
              </a:solidFill>
              <a:latin typeface="宋体" panose="02010600030101010101" pitchFamily="2" charset="-122"/>
              <a:ea typeface="宋体" panose="02010600030101010101" pitchFamily="2" charset="-122"/>
              <a:cs typeface="黑体" panose="02010609060101010101" pitchFamily="2" charset="-122"/>
              <a:sym typeface="+mn-ea"/>
            </a:endParaRPr>
          </a:p>
          <a:p>
            <a:pPr marL="0" marR="0" indent="0" algn="ctr" defTabSz="914400" rtl="0" eaLnBrk="0" fontAlgn="base" latinLnBrk="0" hangingPunct="0">
              <a:lnSpc>
                <a:spcPct val="150000"/>
              </a:lnSpc>
              <a:spcBef>
                <a:spcPct val="0"/>
              </a:spcBef>
              <a:spcAft>
                <a:spcPct val="0"/>
              </a:spcAft>
              <a:buNone/>
            </a:pPr>
            <a:r>
              <a:rPr kumimoji="0" lang="zh-CN" altLang="en-US" sz="2400" b="1" i="0" u="none" strike="noStrike" kern="1200" cap="none" spc="0" normalizeH="0" baseline="0" noProof="1">
                <a:solidFill>
                  <a:srgbClr val="002060"/>
                </a:solidFill>
                <a:latin typeface="宋体" panose="02010600030101010101" pitchFamily="2" charset="-122"/>
                <a:ea typeface="宋体" panose="02010600030101010101" pitchFamily="2" charset="-122"/>
                <a:cs typeface="黑体" panose="02010609060101010101" pitchFamily="2" charset="-122"/>
                <a:sym typeface="+mn-ea"/>
              </a:rPr>
              <a:t>乐观、自信</a:t>
            </a:r>
            <a:endParaRPr kumimoji="0" lang="zh-CN" altLang="en-US" sz="2400" b="1" i="0" u="none" strike="noStrike" kern="1200" cap="none" spc="0" normalizeH="0" baseline="0" noProof="1">
              <a:solidFill>
                <a:srgbClr val="002060"/>
              </a:solidFill>
              <a:latin typeface="宋体" panose="02010600030101010101" pitchFamily="2" charset="-122"/>
              <a:ea typeface="宋体" panose="02010600030101010101" pitchFamily="2" charset="-122"/>
              <a:cs typeface="黑体" panose="02010609060101010101" pitchFamily="2" charset="-122"/>
              <a:sym typeface="+mn-ea"/>
            </a:endParaRPr>
          </a:p>
          <a:p>
            <a:pPr marL="0" marR="0" indent="0" algn="ctr" defTabSz="914400" rtl="0" eaLnBrk="0" fontAlgn="base" latinLnBrk="0" hangingPunct="0">
              <a:lnSpc>
                <a:spcPct val="150000"/>
              </a:lnSpc>
              <a:spcBef>
                <a:spcPct val="0"/>
              </a:spcBef>
              <a:spcAft>
                <a:spcPct val="0"/>
              </a:spcAft>
              <a:buNone/>
            </a:pPr>
            <a:r>
              <a:rPr kumimoji="0" lang="zh-CN" altLang="en-US" sz="2400" b="1" i="0" u="none" strike="noStrike" kern="1200" cap="none" spc="0" normalizeH="0" baseline="0" noProof="1">
                <a:solidFill>
                  <a:srgbClr val="002060"/>
                </a:solidFill>
                <a:latin typeface="宋体" panose="02010600030101010101" pitchFamily="2" charset="-122"/>
                <a:ea typeface="宋体" panose="02010600030101010101" pitchFamily="2" charset="-122"/>
                <a:cs typeface="黑体" panose="02010609060101010101" pitchFamily="2" charset="-122"/>
                <a:sym typeface="+mn-ea"/>
              </a:rPr>
              <a:t>注重来世</a:t>
            </a:r>
            <a:endParaRPr kumimoji="0" lang="zh-CN" altLang="en-US" sz="2400" b="1" i="0" u="none" strike="noStrike" kern="1200" cap="none" spc="0" normalizeH="0" baseline="0" noProof="1">
              <a:solidFill>
                <a:srgbClr val="002060"/>
              </a:solidFill>
              <a:latin typeface="宋体" panose="02010600030101010101" pitchFamily="2" charset="-122"/>
              <a:ea typeface="宋体" panose="02010600030101010101" pitchFamily="2" charset="-122"/>
              <a:cs typeface="黑体" panose="02010609060101010101" pitchFamily="2" charset="-122"/>
              <a:sym typeface="+mn-ea"/>
            </a:endParaRPr>
          </a:p>
        </p:txBody>
      </p:sp>
      <p:sp>
        <p:nvSpPr>
          <p:cNvPr id="6" name="剪去单角的矩形 5"/>
          <p:cNvSpPr/>
          <p:nvPr/>
        </p:nvSpPr>
        <p:spPr>
          <a:xfrm>
            <a:off x="8067778" y="3528373"/>
            <a:ext cx="2735263" cy="2879725"/>
          </a:xfrm>
          <a:prstGeom prst="snip1Rect">
            <a:avLst/>
          </a:prstGeom>
          <a:solidFill>
            <a:schemeClr val="accent6">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914400" rtl="0" eaLnBrk="0" fontAlgn="base" latinLnBrk="0" hangingPunct="0">
              <a:lnSpc>
                <a:spcPct val="100000"/>
              </a:lnSpc>
              <a:spcBef>
                <a:spcPct val="0"/>
              </a:spcBef>
              <a:spcAft>
                <a:spcPct val="0"/>
              </a:spcAft>
              <a:buNone/>
            </a:pPr>
            <a:r>
              <a:rPr kumimoji="0" lang="zh-CN" altLang="en-US" sz="3200" b="1" i="0" u="none" strike="noStrike" kern="1200" cap="none" spc="0" normalizeH="0" baseline="0" noProof="1">
                <a:solidFill>
                  <a:srgbClr val="FF0000"/>
                </a:solidFill>
                <a:latin typeface="方正姚体" pitchFamily="2" charset="-122"/>
                <a:ea typeface="方正姚体" pitchFamily="2" charset="-122"/>
                <a:cs typeface="黑体" panose="02010609060101010101" pitchFamily="2" charset="-122"/>
                <a:sym typeface="+mn-ea"/>
              </a:rPr>
              <a:t>阿拉伯文化</a:t>
            </a:r>
            <a:endParaRPr kumimoji="0" lang="zh-CN" altLang="en-US" sz="3200" b="1" i="0" u="none" strike="noStrike" kern="1200" cap="none" spc="0" normalizeH="0" baseline="0" noProof="1">
              <a:solidFill>
                <a:srgbClr val="FF0000"/>
              </a:solidFill>
              <a:latin typeface="方正姚体" pitchFamily="2" charset="-122"/>
              <a:ea typeface="方正姚体" pitchFamily="2" charset="-122"/>
              <a:cs typeface="黑体" panose="02010609060101010101" pitchFamily="2" charset="-122"/>
              <a:sym typeface="+mn-ea"/>
            </a:endParaRPr>
          </a:p>
          <a:p>
            <a:pPr marL="0" marR="0" indent="0" algn="ctr" defTabSz="914400" rtl="0" eaLnBrk="0" fontAlgn="base" latinLnBrk="0" hangingPunct="0">
              <a:lnSpc>
                <a:spcPct val="100000"/>
              </a:lnSpc>
              <a:spcBef>
                <a:spcPct val="0"/>
              </a:spcBef>
              <a:spcAft>
                <a:spcPct val="0"/>
              </a:spcAft>
              <a:buNone/>
            </a:pPr>
            <a:endParaRPr kumimoji="0" lang="zh-CN" altLang="en-US" sz="2800" b="1" i="0" u="none" strike="noStrike" kern="1200" cap="none" spc="0" normalizeH="0" baseline="0" noProof="1">
              <a:solidFill>
                <a:srgbClr val="FFC000"/>
              </a:solidFill>
              <a:latin typeface="黑体" panose="02010609060101010101" pitchFamily="2" charset="-122"/>
              <a:ea typeface="黑体" panose="02010609060101010101" pitchFamily="2" charset="-122"/>
              <a:cs typeface="黑体" panose="02010609060101010101" pitchFamily="2" charset="-122"/>
              <a:sym typeface="+mn-ea"/>
            </a:endParaRPr>
          </a:p>
          <a:p>
            <a:pPr marL="0" marR="0" indent="0" defTabSz="914400" rtl="0" eaLnBrk="0" fontAlgn="base" latinLnBrk="0" hangingPunct="0">
              <a:lnSpc>
                <a:spcPct val="150000"/>
              </a:lnSpc>
              <a:spcBef>
                <a:spcPct val="0"/>
              </a:spcBef>
              <a:spcAft>
                <a:spcPct val="0"/>
              </a:spcAft>
              <a:buNone/>
            </a:pPr>
            <a:r>
              <a:rPr kumimoji="0" lang="zh-CN" altLang="en-US" sz="2400" b="1" i="0" u="none" strike="noStrike" kern="1200" cap="none" spc="0" normalizeH="0" baseline="0" noProof="1">
                <a:solidFill>
                  <a:srgbClr val="002060"/>
                </a:solidFill>
                <a:latin typeface="宋体" panose="02010600030101010101" pitchFamily="2" charset="-122"/>
                <a:ea typeface="宋体" panose="02010600030101010101" pitchFamily="2" charset="-122"/>
                <a:cs typeface="黑体" panose="02010609060101010101" pitchFamily="2" charset="-122"/>
                <a:sym typeface="+mn-ea"/>
              </a:rPr>
              <a:t>东西方文化交流的桥梁</a:t>
            </a:r>
            <a:endParaRPr kumimoji="0" lang="zh-CN" altLang="en-US" sz="2400" b="1" i="0" u="none" strike="noStrike" kern="1200" cap="none" spc="0" normalizeH="0" baseline="0" noProof="1">
              <a:solidFill>
                <a:srgbClr val="002060"/>
              </a:solidFill>
              <a:latin typeface="宋体" panose="02010600030101010101" pitchFamily="2" charset="-122"/>
              <a:ea typeface="宋体" panose="02010600030101010101" pitchFamily="2" charset="-122"/>
              <a:cs typeface="黑体" panose="02010609060101010101" pitchFamily="2" charset="-122"/>
              <a:sym typeface="+mn-ea"/>
            </a:endParaRPr>
          </a:p>
          <a:p>
            <a:pPr marL="0" marR="0" indent="0" defTabSz="914400" rtl="0" eaLnBrk="0" fontAlgn="base" latinLnBrk="0" hangingPunct="0">
              <a:lnSpc>
                <a:spcPct val="150000"/>
              </a:lnSpc>
              <a:spcBef>
                <a:spcPct val="0"/>
              </a:spcBef>
              <a:spcAft>
                <a:spcPct val="0"/>
              </a:spcAft>
              <a:buNone/>
            </a:pPr>
            <a:endParaRPr kumimoji="0" lang="zh-CN" altLang="en-US" sz="2400" b="1" i="0" u="none" strike="noStrike" kern="1200" cap="none" spc="0" normalizeH="0" baseline="0" noProof="1">
              <a:solidFill>
                <a:srgbClr val="002060"/>
              </a:solidFill>
              <a:latin typeface="宋体" panose="02010600030101010101" pitchFamily="2" charset="-122"/>
              <a:ea typeface="宋体" panose="02010600030101010101" pitchFamily="2" charset="-122"/>
              <a:cs typeface="黑体" panose="02010609060101010101" pitchFamily="2" charset="-122"/>
              <a:sym typeface="+mn-ea"/>
            </a:endParaRPr>
          </a:p>
        </p:txBody>
      </p:sp>
      <p:cxnSp>
        <p:nvCxnSpPr>
          <p:cNvPr id="7" name="直接连接符 6"/>
          <p:cNvCxnSpPr/>
          <p:nvPr/>
        </p:nvCxnSpPr>
        <p:spPr>
          <a:xfrm flipV="1">
            <a:off x="34290" y="756920"/>
            <a:ext cx="12160885" cy="31750"/>
          </a:xfrm>
          <a:prstGeom prst="line">
            <a:avLst/>
          </a:prstGeom>
          <a:ln w="28575" cmpd="sng">
            <a:solidFill>
              <a:srgbClr val="002060"/>
            </a:solidFill>
            <a:prstDash val="solid"/>
          </a:ln>
        </p:spPr>
        <p:style>
          <a:lnRef idx="1">
            <a:schemeClr val="dk1"/>
          </a:lnRef>
          <a:fillRef idx="0">
            <a:schemeClr val="dk1"/>
          </a:fillRef>
          <a:effectRef idx="0">
            <a:schemeClr val="dk1"/>
          </a:effectRef>
          <a:fontRef idx="minor">
            <a:schemeClr val="tx1"/>
          </a:fontRef>
        </p:style>
      </p:cxnSp>
      <p:sp>
        <p:nvSpPr>
          <p:cNvPr id="8" name="文本框 5"/>
          <p:cNvSpPr txBox="1"/>
          <p:nvPr/>
        </p:nvSpPr>
        <p:spPr>
          <a:xfrm>
            <a:off x="128270" y="1084580"/>
            <a:ext cx="10674985" cy="583565"/>
          </a:xfrm>
          <a:prstGeom prst="rect">
            <a:avLst/>
          </a:prstGeom>
          <a:noFill/>
        </p:spPr>
        <p:txBody>
          <a:bodyPr wrap="square" rtlCol="0">
            <a:spAutoFit/>
          </a:bodyPr>
          <a:lstStyle/>
          <a:p>
            <a:pPr marL="457200" indent="-457200">
              <a:buFont typeface="Wingdings" panose="05000000000000000000" pitchFamily="2" charset="2"/>
              <a:buChar char="Ø"/>
            </a:pPr>
            <a:r>
              <a:rPr lang="zh-CN" altLang="en-US" sz="3200" b="1" kern="100" spc="-40" dirty="0" smtClean="0">
                <a:solidFill>
                  <a:srgbClr val="FF0000"/>
                </a:solidFill>
                <a:latin typeface="方正姚体" pitchFamily="2" charset="-122"/>
                <a:ea typeface="方正姚体" pitchFamily="2" charset="-122"/>
              </a:rPr>
              <a:t>问题探究：西亚文明、北非文明、阿拉伯文明的差异</a:t>
            </a:r>
            <a:endParaRPr lang="en-US" altLang="zh-CN" sz="3200" b="1" kern="100" spc="-40" dirty="0" smtClean="0">
              <a:solidFill>
                <a:srgbClr val="FF0000"/>
              </a:solidFill>
              <a:latin typeface="方正姚体" pitchFamily="2" charset="-122"/>
              <a:ea typeface="方正姚体" pitchFamily="2" charset="-122"/>
            </a:endParaRPr>
          </a:p>
        </p:txBody>
      </p:sp>
      <p:sp>
        <p:nvSpPr>
          <p:cNvPr id="10242" name="矩形 35"/>
          <p:cNvSpPr>
            <a:spLocks noChangeArrowheads="1"/>
          </p:cNvSpPr>
          <p:nvPr/>
        </p:nvSpPr>
        <p:spPr bwMode="auto">
          <a:xfrm>
            <a:off x="34290" y="111652"/>
            <a:ext cx="6381750" cy="645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zh-CN" altLang="en-US" sz="3600" b="1" spc="-100" dirty="0" smtClean="0">
                <a:solidFill>
                  <a:srgbClr val="FF0000"/>
                </a:solidFill>
                <a:latin typeface="方正姚体" pitchFamily="2" charset="-122"/>
                <a:ea typeface="方正姚体" pitchFamily="2" charset="-122"/>
                <a:sym typeface="+mn-ea"/>
              </a:rPr>
              <a:t>古代西亚、非洲的文化</a:t>
            </a:r>
            <a:endParaRPr lang="zh-CN" altLang="en-US" sz="3600" b="1" spc="-100" dirty="0" smtClean="0">
              <a:solidFill>
                <a:srgbClr val="FF0000"/>
              </a:solidFill>
              <a:latin typeface="方正姚体" pitchFamily="2" charset="-122"/>
              <a:ea typeface="方正姚体" pitchFamily="2" charset="-122"/>
              <a:sym typeface="+mn-ea"/>
            </a:endParaRP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3" grpId="1" animBg="1"/>
      <p:bldP spid="5" grpId="0" bldLvl="0" animBg="1"/>
      <p:bldP spid="5" grpId="1" animBg="1"/>
      <p:bldP spid="6" grpId="0" bldLvl="0" animBg="1"/>
      <p:bldP spid="6" grpId="1"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custDataLst>
              <p:tags r:id="rId1"/>
            </p:custDataLst>
          </p:nvPr>
        </p:nvSpPr>
        <p:spPr>
          <a:xfrm>
            <a:off x="4498340" y="1888177"/>
            <a:ext cx="7232072" cy="3436518"/>
          </a:xfrm>
          <a:prstGeom prst="rect">
            <a:avLst/>
          </a:prstGeom>
          <a:ln w="28575" cmpd="sng">
            <a:solidFill>
              <a:srgbClr val="FF0000"/>
            </a:solidFill>
            <a:prstDash val="solid"/>
          </a:ln>
        </p:spPr>
        <p:txBody>
          <a:bodyPr wrap="square">
            <a:spAutoFit/>
          </a:bodyPr>
          <a:lstStyle/>
          <a:p>
            <a:pPr>
              <a:lnSpc>
                <a:spcPct val="150000"/>
              </a:lnSpc>
            </a:pPr>
            <a:r>
              <a:rPr lang="zh-CN" altLang="en-US" sz="2400" dirty="0" smtClean="0">
                <a:latin typeface="楷体" panose="02010609060101010101" charset="-122"/>
                <a:ea typeface="楷体" panose="02010609060101010101" charset="-122"/>
              </a:rPr>
              <a:t> </a:t>
            </a:r>
            <a:r>
              <a:rPr lang="zh-CN" altLang="en-US" sz="2400" dirty="0" smtClean="0">
                <a:latin typeface="宋体" panose="02010600030101010101" pitchFamily="2" charset="-122"/>
                <a:ea typeface="宋体" panose="02010600030101010101" pitchFamily="2" charset="-122"/>
                <a:cs typeface="宋体" panose="02010600030101010101" pitchFamily="2" charset="-122"/>
              </a:rPr>
              <a:t>   </a:t>
            </a:r>
            <a:r>
              <a:rPr lang="zh-CN" altLang="en-US" sz="2800" dirty="0" smtClean="0">
                <a:latin typeface="宋体" panose="02010600030101010101" pitchFamily="2" charset="-122"/>
                <a:ea typeface="宋体" panose="02010600030101010101" pitchFamily="2" charset="-122"/>
                <a:cs typeface="宋体" panose="02010600030101010101" pitchFamily="2" charset="-122"/>
              </a:rPr>
              <a:t> </a:t>
            </a:r>
            <a:r>
              <a:rPr lang="zh-CN" altLang="en-US" sz="2000" b="1" dirty="0" smtClean="0">
                <a:solidFill>
                  <a:srgbClr val="002060"/>
                </a:solidFill>
                <a:latin typeface="宋体" panose="02010600030101010101" pitchFamily="2" charset="-122"/>
                <a:ea typeface="宋体" panose="02010600030101010101" pitchFamily="2" charset="-122"/>
                <a:cs typeface="宋体" panose="02010600030101010101" pitchFamily="2" charset="-122"/>
              </a:rPr>
              <a:t>每</a:t>
            </a:r>
            <a:r>
              <a:rPr lang="zh-CN" altLang="en-US" sz="2000" b="1" dirty="0">
                <a:solidFill>
                  <a:srgbClr val="002060"/>
                </a:solidFill>
                <a:latin typeface="宋体" panose="02010600030101010101" pitchFamily="2" charset="-122"/>
                <a:ea typeface="宋体" panose="02010600030101010101" pitchFamily="2" charset="-122"/>
                <a:cs typeface="宋体" panose="02010600030101010101" pitchFamily="2" charset="-122"/>
              </a:rPr>
              <a:t>一种文明都扎根于自己的生存土壤，凝聚着一个国家、一个民族的非凡智慧和精神追求，都有自己存在的价值。人类只有肤色语言之别，文明只有姹紫嫣红之别，但绝无高低优劣之分。</a:t>
            </a:r>
            <a:endParaRPr lang="zh-CN" altLang="en-US" sz="2000" b="1" dirty="0">
              <a:solidFill>
                <a:srgbClr val="002060"/>
              </a:solidFill>
              <a:latin typeface="宋体" panose="02010600030101010101" pitchFamily="2" charset="-122"/>
              <a:ea typeface="宋体" panose="02010600030101010101" pitchFamily="2" charset="-122"/>
              <a:cs typeface="宋体" panose="02010600030101010101" pitchFamily="2" charset="-122"/>
            </a:endParaRPr>
          </a:p>
          <a:p>
            <a:pPr>
              <a:lnSpc>
                <a:spcPct val="150000"/>
              </a:lnSpc>
            </a:pPr>
            <a:r>
              <a:rPr lang="zh-CN" altLang="en-US" sz="2000" b="1" dirty="0">
                <a:solidFill>
                  <a:srgbClr val="002060"/>
                </a:solidFill>
                <a:latin typeface="宋体" panose="02010600030101010101" pitchFamily="2" charset="-122"/>
                <a:ea typeface="宋体" panose="02010600030101010101" pitchFamily="2" charset="-122"/>
                <a:cs typeface="宋体" panose="02010600030101010101" pitchFamily="2" charset="-122"/>
              </a:rPr>
              <a:t>    </a:t>
            </a:r>
            <a:r>
              <a:rPr lang="zh-CN" altLang="en-US" sz="2000" b="1" kern="100" dirty="0" smtClean="0">
                <a:solidFill>
                  <a:srgbClr val="002060"/>
                </a:solidFill>
                <a:latin typeface="宋体" panose="02010600030101010101" pitchFamily="2" charset="-122"/>
                <a:ea typeface="宋体" panose="02010600030101010101" pitchFamily="2" charset="-122"/>
                <a:cs typeface="宋体" panose="02010600030101010101" pitchFamily="2" charset="-122"/>
                <a:sym typeface="+mn-ea"/>
              </a:rPr>
              <a:t>文明</a:t>
            </a:r>
            <a:r>
              <a:rPr lang="zh-CN" altLang="en-US" sz="2000" b="1" kern="100" dirty="0">
                <a:solidFill>
                  <a:srgbClr val="002060"/>
                </a:solidFill>
                <a:latin typeface="宋体" panose="02010600030101010101" pitchFamily="2" charset="-122"/>
                <a:ea typeface="宋体" panose="02010600030101010101" pitchFamily="2" charset="-122"/>
                <a:cs typeface="宋体" panose="02010600030101010101" pitchFamily="2" charset="-122"/>
                <a:sym typeface="+mn-ea"/>
              </a:rPr>
              <a:t>因多样而交流，因交流而互鉴，因互鉴而发展。我们要加强世界上不同国家、不同民族、不同文化的交流互鉴</a:t>
            </a:r>
            <a:r>
              <a:rPr lang="zh-CN" altLang="en-US" sz="2000" b="1" kern="100" dirty="0" smtClean="0">
                <a:solidFill>
                  <a:srgbClr val="002060"/>
                </a:solidFill>
                <a:latin typeface="宋体" panose="02010600030101010101" pitchFamily="2" charset="-122"/>
                <a:ea typeface="宋体" panose="02010600030101010101" pitchFamily="2" charset="-122"/>
                <a:cs typeface="宋体" panose="02010600030101010101" pitchFamily="2" charset="-122"/>
                <a:sym typeface="+mn-ea"/>
              </a:rPr>
              <a:t>，共同构建人类命运共同体。</a:t>
            </a:r>
            <a:endParaRPr lang="zh-CN" altLang="en-US" sz="2000" b="1" kern="100" dirty="0" smtClean="0">
              <a:solidFill>
                <a:srgbClr val="002060"/>
              </a:solidFill>
              <a:latin typeface="宋体" panose="02010600030101010101" pitchFamily="2" charset="-122"/>
              <a:ea typeface="宋体" panose="02010600030101010101" pitchFamily="2" charset="-122"/>
              <a:cs typeface="宋体" panose="02010600030101010101" pitchFamily="2" charset="-122"/>
              <a:sym typeface="+mn-ea"/>
            </a:endParaRPr>
          </a:p>
        </p:txBody>
      </p:sp>
      <p:cxnSp>
        <p:nvCxnSpPr>
          <p:cNvPr id="4" name="直接连接符 3"/>
          <p:cNvCxnSpPr/>
          <p:nvPr/>
        </p:nvCxnSpPr>
        <p:spPr>
          <a:xfrm flipV="1">
            <a:off x="34290" y="756920"/>
            <a:ext cx="12160885" cy="31750"/>
          </a:xfrm>
          <a:prstGeom prst="line">
            <a:avLst/>
          </a:prstGeom>
          <a:ln w="28575" cmpd="sng">
            <a:solidFill>
              <a:srgbClr val="002060"/>
            </a:solidFill>
            <a:prstDash val="solid"/>
          </a:ln>
        </p:spPr>
        <p:style>
          <a:lnRef idx="1">
            <a:schemeClr val="dk1"/>
          </a:lnRef>
          <a:fillRef idx="0">
            <a:schemeClr val="dk1"/>
          </a:fillRef>
          <a:effectRef idx="0">
            <a:schemeClr val="dk1"/>
          </a:effectRef>
          <a:fontRef idx="minor">
            <a:schemeClr val="tx1"/>
          </a:fontRef>
        </p:style>
      </p:cxnSp>
      <p:sp>
        <p:nvSpPr>
          <p:cNvPr id="6" name="文本框 5"/>
          <p:cNvSpPr txBox="1"/>
          <p:nvPr/>
        </p:nvSpPr>
        <p:spPr>
          <a:xfrm>
            <a:off x="128270" y="911225"/>
            <a:ext cx="4370070" cy="583565"/>
          </a:xfrm>
          <a:prstGeom prst="rect">
            <a:avLst/>
          </a:prstGeom>
          <a:noFill/>
        </p:spPr>
        <p:txBody>
          <a:bodyPr wrap="square" rtlCol="0">
            <a:spAutoFit/>
          </a:bodyPr>
          <a:lstStyle/>
          <a:p>
            <a:pPr marL="457200" indent="-457200">
              <a:buFont typeface="Wingdings" panose="05000000000000000000" charset="0"/>
              <a:buChar char="Ø"/>
            </a:pPr>
            <a:r>
              <a:rPr lang="zh-CN" altLang="en-US" sz="3200" b="1" kern="100" spc="-40" dirty="0" smtClean="0">
                <a:solidFill>
                  <a:srgbClr val="FF0000"/>
                </a:solidFill>
                <a:latin typeface="方正姚体" pitchFamily="2" charset="-122"/>
                <a:ea typeface="方正姚体" pitchFamily="2" charset="-122"/>
              </a:rPr>
              <a:t>对不同文明的认识：</a:t>
            </a:r>
            <a:endParaRPr lang="zh-CN" altLang="en-US" sz="3200" b="1" kern="100" spc="-40" dirty="0">
              <a:solidFill>
                <a:srgbClr val="FF0000"/>
              </a:solidFill>
              <a:latin typeface="方正姚体" pitchFamily="2" charset="-122"/>
              <a:ea typeface="方正姚体" pitchFamily="2" charset="-122"/>
            </a:endParaRPr>
          </a:p>
        </p:txBody>
      </p:sp>
      <p:sp>
        <p:nvSpPr>
          <p:cNvPr id="10242" name="矩形 35"/>
          <p:cNvSpPr>
            <a:spLocks noChangeArrowheads="1"/>
          </p:cNvSpPr>
          <p:nvPr/>
        </p:nvSpPr>
        <p:spPr bwMode="auto">
          <a:xfrm>
            <a:off x="34290" y="111760"/>
            <a:ext cx="2512060" cy="645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zh-CN" altLang="en-US" sz="3600" b="1" spc="-100" dirty="0" smtClean="0">
                <a:solidFill>
                  <a:srgbClr val="FF0000"/>
                </a:solidFill>
                <a:latin typeface="方正姚体" pitchFamily="2" charset="-122"/>
                <a:ea typeface="方正姚体" pitchFamily="2" charset="-122"/>
                <a:sym typeface="+mn-ea"/>
              </a:rPr>
              <a:t>课堂小结：</a:t>
            </a:r>
            <a:endParaRPr lang="zh-CN" altLang="en-US" sz="3600" b="1" spc="-100" dirty="0" smtClean="0">
              <a:solidFill>
                <a:srgbClr val="FF0000"/>
              </a:solidFill>
              <a:latin typeface="方正姚体" pitchFamily="2" charset="-122"/>
              <a:ea typeface="方正姚体" pitchFamily="2" charset="-122"/>
              <a:sym typeface="+mn-ea"/>
            </a:endParaRPr>
          </a:p>
        </p:txBody>
      </p:sp>
      <p:pic>
        <p:nvPicPr>
          <p:cNvPr id="7" name="图片 77826" descr="1121856786_15089416600191n"/>
          <p:cNvPicPr>
            <a:picLocks noChangeAspect="1" noChangeArrowheads="1"/>
          </p:cNvPicPr>
          <p:nvPr/>
        </p:nvPicPr>
        <p:blipFill>
          <a:blip r:embed="rId2"/>
          <a:srcRect r="20573"/>
          <a:stretch>
            <a:fillRect/>
          </a:stretch>
        </p:blipFill>
        <p:spPr bwMode="auto">
          <a:xfrm>
            <a:off x="128270" y="1888177"/>
            <a:ext cx="4164280" cy="37976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组合 14"/>
          <p:cNvGrpSpPr/>
          <p:nvPr/>
        </p:nvGrpSpPr>
        <p:grpSpPr>
          <a:xfrm>
            <a:off x="890905" y="2883535"/>
            <a:ext cx="9597390" cy="983615"/>
            <a:chOff x="-1110" y="4848"/>
            <a:chExt cx="15114" cy="1549"/>
          </a:xfrm>
        </p:grpSpPr>
        <p:cxnSp>
          <p:nvCxnSpPr>
            <p:cNvPr id="2" name="直接箭头连接符 1"/>
            <p:cNvCxnSpPr/>
            <p:nvPr/>
          </p:nvCxnSpPr>
          <p:spPr>
            <a:xfrm flipV="1">
              <a:off x="-1110" y="5059"/>
              <a:ext cx="15114" cy="19"/>
            </a:xfrm>
            <a:prstGeom prst="straightConnector1">
              <a:avLst/>
            </a:prstGeom>
            <a:ln w="539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 name="十字星 2"/>
            <p:cNvSpPr/>
            <p:nvPr/>
          </p:nvSpPr>
          <p:spPr>
            <a:xfrm>
              <a:off x="5375" y="4848"/>
              <a:ext cx="299" cy="435"/>
            </a:xfrm>
            <a:prstGeom prst="star4">
              <a:avLst/>
            </a:prstGeom>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p:cNvSpPr txBox="1"/>
            <p:nvPr/>
          </p:nvSpPr>
          <p:spPr>
            <a:xfrm>
              <a:off x="4783" y="5283"/>
              <a:ext cx="1740" cy="1113"/>
            </a:xfrm>
            <a:prstGeom prst="rect">
              <a:avLst/>
            </a:prstGeom>
            <a:noFill/>
            <a:ln w="15875">
              <a:solidFill>
                <a:srgbClr val="FF3300"/>
              </a:solidFill>
            </a:ln>
          </p:spPr>
          <p:txBody>
            <a:bodyPr wrap="square" rtlCol="0">
              <a:spAutoFit/>
            </a:bodyPr>
            <a:lstStyle/>
            <a:p>
              <a:pPr algn="ctr"/>
              <a:r>
                <a:rPr lang="zh-CN" altLang="en-US" sz="2000" b="1" dirty="0">
                  <a:solidFill>
                    <a:srgbClr val="002060"/>
                  </a:solidFill>
                  <a:latin typeface="宋体" panose="02010600030101010101" pitchFamily="2" charset="-122"/>
                  <a:ea typeface="宋体" panose="02010600030101010101" pitchFamily="2" charset="-122"/>
                </a:rPr>
                <a:t>公元前</a:t>
              </a:r>
              <a:r>
                <a:rPr lang="en-US" altLang="zh-CN" sz="2000" b="1" dirty="0">
                  <a:solidFill>
                    <a:srgbClr val="002060"/>
                  </a:solidFill>
                  <a:latin typeface="宋体" panose="02010600030101010101" pitchFamily="2" charset="-122"/>
                  <a:ea typeface="宋体" panose="02010600030101010101" pitchFamily="2" charset="-122"/>
                </a:rPr>
                <a:t>330</a:t>
              </a:r>
              <a:r>
                <a:rPr lang="zh-CN" altLang="en-US" sz="2000" b="1" dirty="0">
                  <a:solidFill>
                    <a:srgbClr val="002060"/>
                  </a:solidFill>
                  <a:latin typeface="宋体" panose="02010600030101010101" pitchFamily="2" charset="-122"/>
                  <a:ea typeface="宋体" panose="02010600030101010101" pitchFamily="2" charset="-122"/>
                </a:rPr>
                <a:t>年</a:t>
              </a:r>
              <a:endParaRPr lang="zh-CN" altLang="en-US" sz="2000" b="1" dirty="0">
                <a:solidFill>
                  <a:srgbClr val="002060"/>
                </a:solidFill>
                <a:latin typeface="宋体" panose="02010600030101010101" pitchFamily="2" charset="-122"/>
                <a:ea typeface="宋体" panose="02010600030101010101" pitchFamily="2" charset="-122"/>
              </a:endParaRPr>
            </a:p>
          </p:txBody>
        </p:sp>
        <p:sp>
          <p:nvSpPr>
            <p:cNvPr id="5" name="十字星 4"/>
            <p:cNvSpPr/>
            <p:nvPr/>
          </p:nvSpPr>
          <p:spPr>
            <a:xfrm>
              <a:off x="170" y="4849"/>
              <a:ext cx="299" cy="435"/>
            </a:xfrm>
            <a:prstGeom prst="star4">
              <a:avLst/>
            </a:prstGeom>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p:cNvSpPr txBox="1"/>
            <p:nvPr/>
          </p:nvSpPr>
          <p:spPr>
            <a:xfrm>
              <a:off x="-401" y="5283"/>
              <a:ext cx="1740" cy="1113"/>
            </a:xfrm>
            <a:prstGeom prst="rect">
              <a:avLst/>
            </a:prstGeom>
            <a:noFill/>
            <a:ln w="15875">
              <a:solidFill>
                <a:srgbClr val="FF3300"/>
              </a:solidFill>
            </a:ln>
          </p:spPr>
          <p:txBody>
            <a:bodyPr wrap="square" rtlCol="0">
              <a:spAutoFit/>
            </a:bodyPr>
            <a:lstStyle/>
            <a:p>
              <a:pPr algn="ctr"/>
              <a:r>
                <a:rPr lang="zh-CN" altLang="en-US" sz="2000" b="1" dirty="0">
                  <a:solidFill>
                    <a:srgbClr val="002060"/>
                  </a:solidFill>
                  <a:latin typeface="宋体" panose="02010600030101010101" pitchFamily="2" charset="-122"/>
                  <a:ea typeface="宋体" panose="02010600030101010101" pitchFamily="2" charset="-122"/>
                </a:rPr>
                <a:t>公元前</a:t>
              </a:r>
              <a:r>
                <a:rPr lang="en-US" altLang="zh-CN" sz="2000" b="1" dirty="0">
                  <a:solidFill>
                    <a:srgbClr val="002060"/>
                  </a:solidFill>
                  <a:latin typeface="宋体" panose="02010600030101010101" pitchFamily="2" charset="-122"/>
                  <a:ea typeface="宋体" panose="02010600030101010101" pitchFamily="2" charset="-122"/>
                </a:rPr>
                <a:t>3500</a:t>
              </a:r>
              <a:r>
                <a:rPr lang="zh-CN" altLang="en-US" sz="2000" b="1" dirty="0">
                  <a:solidFill>
                    <a:srgbClr val="002060"/>
                  </a:solidFill>
                  <a:latin typeface="宋体" panose="02010600030101010101" pitchFamily="2" charset="-122"/>
                  <a:ea typeface="宋体" panose="02010600030101010101" pitchFamily="2" charset="-122"/>
                </a:rPr>
                <a:t>年</a:t>
              </a:r>
              <a:endParaRPr lang="zh-CN" altLang="en-US" sz="2000" b="1" dirty="0">
                <a:solidFill>
                  <a:srgbClr val="002060"/>
                </a:solidFill>
                <a:latin typeface="宋体" panose="02010600030101010101" pitchFamily="2" charset="-122"/>
                <a:ea typeface="宋体" panose="02010600030101010101" pitchFamily="2" charset="-122"/>
              </a:endParaRPr>
            </a:p>
          </p:txBody>
        </p:sp>
        <p:sp>
          <p:nvSpPr>
            <p:cNvPr id="7" name="文本框 6"/>
            <p:cNvSpPr txBox="1"/>
            <p:nvPr/>
          </p:nvSpPr>
          <p:spPr>
            <a:xfrm>
              <a:off x="1811" y="5283"/>
              <a:ext cx="1740" cy="1113"/>
            </a:xfrm>
            <a:prstGeom prst="rect">
              <a:avLst/>
            </a:prstGeom>
            <a:noFill/>
            <a:ln w="15875">
              <a:solidFill>
                <a:srgbClr val="FF3300"/>
              </a:solidFill>
            </a:ln>
          </p:spPr>
          <p:txBody>
            <a:bodyPr wrap="square" rtlCol="0">
              <a:spAutoFit/>
            </a:bodyPr>
            <a:lstStyle/>
            <a:p>
              <a:pPr algn="ctr"/>
              <a:r>
                <a:rPr lang="zh-CN" altLang="en-US" sz="2000" b="1" dirty="0">
                  <a:solidFill>
                    <a:srgbClr val="002060"/>
                  </a:solidFill>
                  <a:latin typeface="宋体" panose="02010600030101010101" pitchFamily="2" charset="-122"/>
                  <a:ea typeface="宋体" panose="02010600030101010101" pitchFamily="2" charset="-122"/>
                </a:rPr>
                <a:t>公元前</a:t>
              </a:r>
              <a:r>
                <a:rPr lang="en-US" altLang="zh-CN" sz="2000" b="1" dirty="0">
                  <a:solidFill>
                    <a:srgbClr val="002060"/>
                  </a:solidFill>
                  <a:latin typeface="宋体" panose="02010600030101010101" pitchFamily="2" charset="-122"/>
                  <a:ea typeface="宋体" panose="02010600030101010101" pitchFamily="2" charset="-122"/>
                </a:rPr>
                <a:t>3100</a:t>
              </a:r>
              <a:r>
                <a:rPr lang="zh-CN" altLang="en-US" sz="2000" b="1" dirty="0">
                  <a:solidFill>
                    <a:srgbClr val="002060"/>
                  </a:solidFill>
                  <a:latin typeface="宋体" panose="02010600030101010101" pitchFamily="2" charset="-122"/>
                  <a:ea typeface="宋体" panose="02010600030101010101" pitchFamily="2" charset="-122"/>
                </a:rPr>
                <a:t>年</a:t>
              </a:r>
              <a:endParaRPr lang="zh-CN" altLang="en-US" sz="2000" b="1" dirty="0">
                <a:solidFill>
                  <a:srgbClr val="002060"/>
                </a:solidFill>
                <a:latin typeface="宋体" panose="02010600030101010101" pitchFamily="2" charset="-122"/>
                <a:ea typeface="宋体" panose="02010600030101010101" pitchFamily="2" charset="-122"/>
              </a:endParaRPr>
            </a:p>
          </p:txBody>
        </p:sp>
        <p:sp>
          <p:nvSpPr>
            <p:cNvPr id="8" name="十字星 7"/>
            <p:cNvSpPr/>
            <p:nvPr/>
          </p:nvSpPr>
          <p:spPr>
            <a:xfrm>
              <a:off x="2263" y="4848"/>
              <a:ext cx="299" cy="435"/>
            </a:xfrm>
            <a:prstGeom prst="star4">
              <a:avLst/>
            </a:prstGeom>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8"/>
            <p:cNvSpPr txBox="1"/>
            <p:nvPr/>
          </p:nvSpPr>
          <p:spPr>
            <a:xfrm>
              <a:off x="6876" y="5284"/>
              <a:ext cx="1740" cy="1113"/>
            </a:xfrm>
            <a:prstGeom prst="rect">
              <a:avLst/>
            </a:prstGeom>
            <a:noFill/>
            <a:ln w="15875">
              <a:solidFill>
                <a:srgbClr val="FF3300"/>
              </a:solidFill>
            </a:ln>
          </p:spPr>
          <p:txBody>
            <a:bodyPr wrap="square" rtlCol="0">
              <a:spAutoFit/>
            </a:bodyPr>
            <a:lstStyle/>
            <a:p>
              <a:pPr algn="ctr"/>
              <a:r>
                <a:rPr lang="zh-CN" altLang="en-US" sz="2000" b="1" dirty="0" smtClean="0">
                  <a:solidFill>
                    <a:srgbClr val="002060"/>
                  </a:solidFill>
                  <a:latin typeface="宋体" panose="02010600030101010101" pitchFamily="2" charset="-122"/>
                  <a:ea typeface="宋体" panose="02010600030101010101" pitchFamily="2" charset="-122"/>
                </a:rPr>
                <a:t>公元</a:t>
              </a:r>
              <a:endParaRPr lang="en-US" altLang="zh-CN" sz="2000" b="1" dirty="0" smtClean="0">
                <a:solidFill>
                  <a:srgbClr val="002060"/>
                </a:solidFill>
                <a:latin typeface="宋体" panose="02010600030101010101" pitchFamily="2" charset="-122"/>
                <a:ea typeface="宋体" panose="02010600030101010101" pitchFamily="2" charset="-122"/>
              </a:endParaRPr>
            </a:p>
            <a:p>
              <a:pPr algn="ctr"/>
              <a:r>
                <a:rPr lang="en-US" sz="2000" b="1" dirty="0" smtClean="0">
                  <a:solidFill>
                    <a:srgbClr val="002060"/>
                  </a:solidFill>
                  <a:latin typeface="宋体" panose="02010600030101010101" pitchFamily="2" charset="-122"/>
                  <a:ea typeface="宋体" panose="02010600030101010101" pitchFamily="2" charset="-122"/>
                </a:rPr>
                <a:t>632</a:t>
              </a:r>
              <a:r>
                <a:rPr lang="zh-CN" altLang="en-US" sz="2000" b="1" dirty="0">
                  <a:solidFill>
                    <a:srgbClr val="002060"/>
                  </a:solidFill>
                  <a:latin typeface="宋体" panose="02010600030101010101" pitchFamily="2" charset="-122"/>
                  <a:ea typeface="宋体" panose="02010600030101010101" pitchFamily="2" charset="-122"/>
                </a:rPr>
                <a:t>年</a:t>
              </a:r>
              <a:endParaRPr lang="zh-CN" altLang="en-US" sz="2000" b="1" dirty="0">
                <a:solidFill>
                  <a:srgbClr val="002060"/>
                </a:solidFill>
                <a:latin typeface="宋体" panose="02010600030101010101" pitchFamily="2" charset="-122"/>
                <a:ea typeface="宋体" panose="02010600030101010101" pitchFamily="2" charset="-122"/>
              </a:endParaRPr>
            </a:p>
          </p:txBody>
        </p:sp>
        <p:sp>
          <p:nvSpPr>
            <p:cNvPr id="10" name="十字星 9"/>
            <p:cNvSpPr/>
            <p:nvPr/>
          </p:nvSpPr>
          <p:spPr>
            <a:xfrm>
              <a:off x="7342" y="4848"/>
              <a:ext cx="299" cy="435"/>
            </a:xfrm>
            <a:prstGeom prst="star4">
              <a:avLst/>
            </a:prstGeom>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文本框 10"/>
            <p:cNvSpPr txBox="1"/>
            <p:nvPr/>
          </p:nvSpPr>
          <p:spPr>
            <a:xfrm>
              <a:off x="8902" y="5284"/>
              <a:ext cx="1740" cy="1113"/>
            </a:xfrm>
            <a:prstGeom prst="rect">
              <a:avLst/>
            </a:prstGeom>
            <a:noFill/>
            <a:ln w="15875">
              <a:solidFill>
                <a:srgbClr val="FF3300"/>
              </a:solidFill>
            </a:ln>
          </p:spPr>
          <p:txBody>
            <a:bodyPr wrap="square" rtlCol="0">
              <a:spAutoFit/>
            </a:bodyPr>
            <a:lstStyle/>
            <a:p>
              <a:pPr algn="ctr"/>
              <a:r>
                <a:rPr lang="zh-CN" altLang="en-US" sz="2000" b="1" dirty="0" smtClean="0">
                  <a:solidFill>
                    <a:srgbClr val="002060"/>
                  </a:solidFill>
                  <a:latin typeface="宋体" panose="02010600030101010101" pitchFamily="2" charset="-122"/>
                  <a:ea typeface="宋体" panose="02010600030101010101" pitchFamily="2" charset="-122"/>
                </a:rPr>
                <a:t>公元</a:t>
              </a:r>
              <a:endParaRPr lang="en-US" altLang="zh-CN" sz="2000" b="1" dirty="0" smtClean="0">
                <a:solidFill>
                  <a:srgbClr val="002060"/>
                </a:solidFill>
                <a:latin typeface="宋体" panose="02010600030101010101" pitchFamily="2" charset="-122"/>
                <a:ea typeface="宋体" panose="02010600030101010101" pitchFamily="2" charset="-122"/>
              </a:endParaRPr>
            </a:p>
            <a:p>
              <a:pPr algn="ctr"/>
              <a:r>
                <a:rPr lang="en-US" sz="2000" b="1" dirty="0" smtClean="0">
                  <a:solidFill>
                    <a:srgbClr val="002060"/>
                  </a:solidFill>
                  <a:latin typeface="宋体" panose="02010600030101010101" pitchFamily="2" charset="-122"/>
                  <a:ea typeface="宋体" panose="02010600030101010101" pitchFamily="2" charset="-122"/>
                </a:rPr>
                <a:t>639</a:t>
              </a:r>
              <a:r>
                <a:rPr lang="zh-CN" altLang="en-US" sz="2000" b="1" dirty="0">
                  <a:solidFill>
                    <a:srgbClr val="002060"/>
                  </a:solidFill>
                  <a:latin typeface="宋体" panose="02010600030101010101" pitchFamily="2" charset="-122"/>
                  <a:ea typeface="宋体" panose="02010600030101010101" pitchFamily="2" charset="-122"/>
                </a:rPr>
                <a:t>年</a:t>
              </a:r>
              <a:endParaRPr lang="zh-CN" altLang="en-US" sz="2000" b="1" dirty="0">
                <a:solidFill>
                  <a:srgbClr val="002060"/>
                </a:solidFill>
                <a:latin typeface="宋体" panose="02010600030101010101" pitchFamily="2" charset="-122"/>
                <a:ea typeface="宋体" panose="02010600030101010101" pitchFamily="2" charset="-122"/>
              </a:endParaRPr>
            </a:p>
          </p:txBody>
        </p:sp>
        <p:sp>
          <p:nvSpPr>
            <p:cNvPr id="12" name="十字星 11"/>
            <p:cNvSpPr/>
            <p:nvPr/>
          </p:nvSpPr>
          <p:spPr>
            <a:xfrm>
              <a:off x="9473" y="4848"/>
              <a:ext cx="299" cy="435"/>
            </a:xfrm>
            <a:prstGeom prst="star4">
              <a:avLst/>
            </a:prstGeom>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十字星 12"/>
            <p:cNvSpPr/>
            <p:nvPr/>
          </p:nvSpPr>
          <p:spPr>
            <a:xfrm>
              <a:off x="12735" y="4873"/>
              <a:ext cx="353" cy="411"/>
            </a:xfrm>
            <a:prstGeom prst="star4">
              <a:avLst/>
            </a:prstGeom>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文本框 13"/>
            <p:cNvSpPr txBox="1"/>
            <p:nvPr/>
          </p:nvSpPr>
          <p:spPr>
            <a:xfrm>
              <a:off x="12264" y="5284"/>
              <a:ext cx="1740" cy="1113"/>
            </a:xfrm>
            <a:prstGeom prst="rect">
              <a:avLst/>
            </a:prstGeom>
            <a:noFill/>
            <a:ln w="15875">
              <a:solidFill>
                <a:srgbClr val="FF3300"/>
              </a:solidFill>
            </a:ln>
          </p:spPr>
          <p:txBody>
            <a:bodyPr wrap="square" rtlCol="0">
              <a:spAutoFit/>
            </a:bodyPr>
            <a:lstStyle/>
            <a:p>
              <a:pPr algn="ctr"/>
              <a:r>
                <a:rPr lang="zh-CN" altLang="en-US" sz="2000" b="1" dirty="0">
                  <a:solidFill>
                    <a:srgbClr val="002060"/>
                  </a:solidFill>
                  <a:latin typeface="宋体" panose="02010600030101010101" pitchFamily="2" charset="-122"/>
                  <a:ea typeface="宋体" panose="02010600030101010101" pitchFamily="2" charset="-122"/>
                </a:rPr>
                <a:t>公元</a:t>
              </a:r>
              <a:r>
                <a:rPr lang="en-US" altLang="zh-CN" sz="2000" b="1" dirty="0">
                  <a:solidFill>
                    <a:srgbClr val="002060"/>
                  </a:solidFill>
                  <a:latin typeface="宋体" panose="02010600030101010101" pitchFamily="2" charset="-122"/>
                  <a:ea typeface="宋体" panose="02010600030101010101" pitchFamily="2" charset="-122"/>
                </a:rPr>
                <a:t>1258</a:t>
              </a:r>
              <a:r>
                <a:rPr lang="zh-CN" altLang="en-US" sz="2000" b="1" dirty="0">
                  <a:solidFill>
                    <a:srgbClr val="002060"/>
                  </a:solidFill>
                  <a:latin typeface="宋体" panose="02010600030101010101" pitchFamily="2" charset="-122"/>
                  <a:ea typeface="宋体" panose="02010600030101010101" pitchFamily="2" charset="-122"/>
                </a:rPr>
                <a:t>年</a:t>
              </a:r>
              <a:endParaRPr lang="zh-CN" altLang="en-US" sz="2000" b="1" dirty="0">
                <a:solidFill>
                  <a:srgbClr val="002060"/>
                </a:solidFill>
                <a:latin typeface="宋体" panose="02010600030101010101" pitchFamily="2" charset="-122"/>
                <a:ea typeface="宋体" panose="02010600030101010101" pitchFamily="2" charset="-122"/>
              </a:endParaRPr>
            </a:p>
          </p:txBody>
        </p:sp>
      </p:grpSp>
      <p:sp>
        <p:nvSpPr>
          <p:cNvPr id="17" name="空心弧 16"/>
          <p:cNvSpPr/>
          <p:nvPr/>
        </p:nvSpPr>
        <p:spPr>
          <a:xfrm>
            <a:off x="3115945" y="2522855"/>
            <a:ext cx="4577715" cy="494665"/>
          </a:xfrm>
          <a:prstGeom prst="blockArc">
            <a:avLst/>
          </a:prstGeom>
          <a:gradFill>
            <a:gsLst>
              <a:gs pos="0">
                <a:srgbClr val="012D86"/>
              </a:gs>
              <a:gs pos="100000">
                <a:srgbClr val="0E2557"/>
              </a:gs>
            </a:gsLst>
            <a:lin ang="5400000" scaled="0"/>
          </a:grad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8" name="圆角矩形标注 17"/>
          <p:cNvSpPr/>
          <p:nvPr/>
        </p:nvSpPr>
        <p:spPr>
          <a:xfrm>
            <a:off x="4632325" y="837565"/>
            <a:ext cx="5389880" cy="1368425"/>
          </a:xfrm>
          <a:prstGeom prst="wedgeRoundRectCallout">
            <a:avLst>
              <a:gd name="adj1" fmla="val -46618"/>
              <a:gd name="adj2" fmla="val 76914"/>
              <a:gd name="adj3" fmla="val 16667"/>
            </a:avLst>
          </a:prstGeom>
          <a:solidFill>
            <a:schemeClr val="accent6">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lnSpc>
                <a:spcPct val="150000"/>
              </a:lnSpc>
            </a:pPr>
            <a:r>
              <a:rPr lang="zh-CN" altLang="en-US" sz="2000" b="1" dirty="0">
                <a:solidFill>
                  <a:srgbClr val="002060"/>
                </a:solidFill>
                <a:latin typeface="宋体" panose="02010600030101010101" pitchFamily="2" charset="-122"/>
                <a:ea typeface="宋体" panose="02010600030101010101" pitchFamily="2" charset="-122"/>
              </a:rPr>
              <a:t>古代埃及：</a:t>
            </a:r>
            <a:endParaRPr lang="zh-CN" altLang="en-US" sz="2000" b="1" dirty="0">
              <a:solidFill>
                <a:srgbClr val="002060"/>
              </a:solidFill>
              <a:latin typeface="宋体" panose="02010600030101010101" pitchFamily="2" charset="-122"/>
              <a:ea typeface="宋体" panose="02010600030101010101" pitchFamily="2" charset="-122"/>
            </a:endParaRPr>
          </a:p>
          <a:p>
            <a:pPr fontAlgn="auto">
              <a:lnSpc>
                <a:spcPct val="150000"/>
              </a:lnSpc>
            </a:pPr>
            <a:r>
              <a:rPr lang="zh-CN" altLang="en-US" sz="2000" b="1" dirty="0">
                <a:solidFill>
                  <a:srgbClr val="002060"/>
                </a:solidFill>
                <a:latin typeface="宋体" panose="02010600030101010101" pitchFamily="2" charset="-122"/>
                <a:ea typeface="宋体" panose="02010600030101010101" pitchFamily="2" charset="-122"/>
              </a:rPr>
              <a:t>象形文字；文学（神话、诗歌、哲理故事）；建筑艺术；科学（太阳历；数学；医学）</a:t>
            </a:r>
            <a:endParaRPr lang="zh-CN" altLang="en-US" sz="2000" b="1" dirty="0">
              <a:solidFill>
                <a:srgbClr val="002060"/>
              </a:solidFill>
              <a:latin typeface="宋体" panose="02010600030101010101" pitchFamily="2" charset="-122"/>
              <a:ea typeface="宋体" panose="02010600030101010101" pitchFamily="2" charset="-122"/>
            </a:endParaRPr>
          </a:p>
        </p:txBody>
      </p:sp>
      <p:sp>
        <p:nvSpPr>
          <p:cNvPr id="21" name="空心弧 20"/>
          <p:cNvSpPr/>
          <p:nvPr/>
        </p:nvSpPr>
        <p:spPr>
          <a:xfrm rot="10800000">
            <a:off x="1893570" y="3714750"/>
            <a:ext cx="3501390" cy="414655"/>
          </a:xfrm>
          <a:prstGeom prst="blockArc">
            <a:avLst>
              <a:gd name="adj1" fmla="val 10737812"/>
              <a:gd name="adj2" fmla="val 0"/>
              <a:gd name="adj3" fmla="val 25000"/>
            </a:avLst>
          </a:prstGeom>
          <a:gradFill>
            <a:gsLst>
              <a:gs pos="0">
                <a:srgbClr val="012D86"/>
              </a:gs>
              <a:gs pos="100000">
                <a:srgbClr val="0E2557"/>
              </a:gs>
            </a:gsLst>
            <a:lin ang="5400000" scaled="0"/>
          </a:grad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2" name="圆角矩形标注 21"/>
          <p:cNvSpPr/>
          <p:nvPr/>
        </p:nvSpPr>
        <p:spPr>
          <a:xfrm>
            <a:off x="387350" y="4425315"/>
            <a:ext cx="5106035" cy="2323465"/>
          </a:xfrm>
          <a:prstGeom prst="wedgeRoundRectCallout">
            <a:avLst>
              <a:gd name="adj1" fmla="val -11733"/>
              <a:gd name="adj2" fmla="val -67053"/>
              <a:gd name="adj3" fmla="val 16667"/>
            </a:avLst>
          </a:prstGeom>
          <a:solidFill>
            <a:schemeClr val="accent3">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zh-CN" altLang="en-US" sz="2000" b="1" dirty="0">
                <a:solidFill>
                  <a:srgbClr val="002060"/>
                </a:solidFill>
                <a:latin typeface="宋体" panose="02010600030101010101" pitchFamily="2" charset="-122"/>
                <a:ea typeface="宋体" panose="02010600030101010101" pitchFamily="2" charset="-122"/>
              </a:rPr>
              <a:t>古代西亚：</a:t>
            </a:r>
            <a:endParaRPr lang="zh-CN" altLang="en-US" sz="2000" b="1" dirty="0">
              <a:solidFill>
                <a:srgbClr val="002060"/>
              </a:solidFill>
              <a:latin typeface="宋体" panose="02010600030101010101" pitchFamily="2" charset="-122"/>
              <a:ea typeface="宋体" panose="02010600030101010101" pitchFamily="2" charset="-122"/>
            </a:endParaRPr>
          </a:p>
          <a:p>
            <a:pPr>
              <a:lnSpc>
                <a:spcPct val="150000"/>
              </a:lnSpc>
            </a:pPr>
            <a:r>
              <a:rPr lang="zh-CN" altLang="en-US" sz="2000" b="1" dirty="0">
                <a:solidFill>
                  <a:srgbClr val="002060"/>
                </a:solidFill>
                <a:latin typeface="宋体" panose="02010600030101010101" pitchFamily="2" charset="-122"/>
                <a:ea typeface="宋体" panose="02010600030101010101" pitchFamily="2" charset="-122"/>
              </a:rPr>
              <a:t>楔形文字；</a:t>
            </a:r>
            <a:endParaRPr lang="zh-CN" altLang="en-US" sz="2000" b="1" dirty="0">
              <a:solidFill>
                <a:srgbClr val="002060"/>
              </a:solidFill>
              <a:latin typeface="宋体" panose="02010600030101010101" pitchFamily="2" charset="-122"/>
              <a:ea typeface="宋体" panose="02010600030101010101" pitchFamily="2" charset="-122"/>
            </a:endParaRPr>
          </a:p>
          <a:p>
            <a:pPr>
              <a:lnSpc>
                <a:spcPct val="150000"/>
              </a:lnSpc>
            </a:pPr>
            <a:r>
              <a:rPr lang="zh-CN" altLang="en-US" sz="2000" b="1" dirty="0">
                <a:solidFill>
                  <a:srgbClr val="002060"/>
                </a:solidFill>
                <a:latin typeface="宋体" panose="02010600030101010101" pitchFamily="2" charset="-122"/>
                <a:ea typeface="宋体" panose="02010600030101010101" pitchFamily="2" charset="-122"/>
              </a:rPr>
              <a:t>文学</a:t>
            </a:r>
            <a:r>
              <a:rPr lang="en-US" altLang="zh-CN" sz="2000" b="1" dirty="0">
                <a:solidFill>
                  <a:srgbClr val="002060"/>
                </a:solidFill>
                <a:latin typeface="宋体" panose="02010600030101010101" pitchFamily="2" charset="-122"/>
                <a:ea typeface="宋体" panose="02010600030101010101" pitchFamily="2" charset="-122"/>
              </a:rPr>
              <a:t>—</a:t>
            </a:r>
            <a:r>
              <a:rPr lang="zh-CN" altLang="en-US" sz="2000" b="1" dirty="0">
                <a:solidFill>
                  <a:srgbClr val="002060"/>
                </a:solidFill>
                <a:latin typeface="宋体" panose="02010600030101010101" pitchFamily="2" charset="-122"/>
                <a:ea typeface="宋体" panose="02010600030101010101" pitchFamily="2" charset="-122"/>
              </a:rPr>
              <a:t>《吉尔伽美什》；</a:t>
            </a:r>
            <a:endParaRPr lang="zh-CN" altLang="en-US" sz="2000" b="1" dirty="0">
              <a:solidFill>
                <a:srgbClr val="002060"/>
              </a:solidFill>
              <a:latin typeface="宋体" panose="02010600030101010101" pitchFamily="2" charset="-122"/>
              <a:ea typeface="宋体" panose="02010600030101010101" pitchFamily="2" charset="-122"/>
            </a:endParaRPr>
          </a:p>
          <a:p>
            <a:pPr>
              <a:lnSpc>
                <a:spcPct val="150000"/>
              </a:lnSpc>
            </a:pPr>
            <a:r>
              <a:rPr lang="zh-CN" altLang="en-US" sz="2000" b="1" dirty="0">
                <a:solidFill>
                  <a:srgbClr val="002060"/>
                </a:solidFill>
                <a:latin typeface="宋体" panose="02010600030101010101" pitchFamily="2" charset="-122"/>
                <a:ea typeface="宋体" panose="02010600030101010101" pitchFamily="2" charset="-122"/>
              </a:rPr>
              <a:t>艺术</a:t>
            </a:r>
            <a:r>
              <a:rPr lang="en-US" altLang="zh-CN" sz="2000" b="1" dirty="0">
                <a:solidFill>
                  <a:srgbClr val="002060"/>
                </a:solidFill>
                <a:latin typeface="宋体" panose="02010600030101010101" pitchFamily="2" charset="-122"/>
                <a:ea typeface="宋体" panose="02010600030101010101" pitchFamily="2" charset="-122"/>
              </a:rPr>
              <a:t>—</a:t>
            </a:r>
            <a:r>
              <a:rPr lang="zh-CN" altLang="en-US" sz="2000" b="1" dirty="0">
                <a:solidFill>
                  <a:srgbClr val="002060"/>
                </a:solidFill>
                <a:latin typeface="宋体" panose="02010600030101010101" pitchFamily="2" charset="-122"/>
                <a:ea typeface="宋体" panose="02010600030101010101" pitchFamily="2" charset="-122"/>
              </a:rPr>
              <a:t>（泥塑雕像）；</a:t>
            </a:r>
            <a:endParaRPr lang="zh-CN" altLang="en-US" sz="2000" b="1" dirty="0">
              <a:solidFill>
                <a:srgbClr val="002060"/>
              </a:solidFill>
              <a:latin typeface="宋体" panose="02010600030101010101" pitchFamily="2" charset="-122"/>
              <a:ea typeface="宋体" panose="02010600030101010101" pitchFamily="2" charset="-122"/>
            </a:endParaRPr>
          </a:p>
          <a:p>
            <a:pPr>
              <a:lnSpc>
                <a:spcPct val="150000"/>
              </a:lnSpc>
            </a:pPr>
            <a:r>
              <a:rPr lang="zh-CN" altLang="en-US" sz="2000" b="1" dirty="0">
                <a:solidFill>
                  <a:srgbClr val="002060"/>
                </a:solidFill>
                <a:latin typeface="宋体" panose="02010600030101010101" pitchFamily="2" charset="-122"/>
                <a:ea typeface="宋体" panose="02010600030101010101" pitchFamily="2" charset="-122"/>
              </a:rPr>
              <a:t>法典</a:t>
            </a:r>
            <a:r>
              <a:rPr lang="en-US" altLang="zh-CN" sz="2000" b="1" dirty="0">
                <a:solidFill>
                  <a:srgbClr val="002060"/>
                </a:solidFill>
                <a:latin typeface="宋体" panose="02010600030101010101" pitchFamily="2" charset="-122"/>
                <a:ea typeface="宋体" panose="02010600030101010101" pitchFamily="2" charset="-122"/>
              </a:rPr>
              <a:t>—</a:t>
            </a:r>
            <a:r>
              <a:rPr lang="zh-CN" altLang="en-US" sz="2000" b="1" dirty="0">
                <a:solidFill>
                  <a:srgbClr val="002060"/>
                </a:solidFill>
                <a:latin typeface="宋体" panose="02010600030101010101" pitchFamily="2" charset="-122"/>
                <a:ea typeface="宋体" panose="02010600030101010101" pitchFamily="2" charset="-122"/>
              </a:rPr>
              <a:t>《汉谟拉比法典》</a:t>
            </a:r>
            <a:endParaRPr lang="zh-CN" altLang="en-US" sz="2000" b="1" dirty="0">
              <a:solidFill>
                <a:srgbClr val="002060"/>
              </a:solidFill>
              <a:latin typeface="宋体" panose="02010600030101010101" pitchFamily="2" charset="-122"/>
              <a:ea typeface="宋体" panose="02010600030101010101" pitchFamily="2" charset="-122"/>
            </a:endParaRPr>
          </a:p>
        </p:txBody>
      </p:sp>
      <p:sp>
        <p:nvSpPr>
          <p:cNvPr id="23" name="空心弧 22"/>
          <p:cNvSpPr/>
          <p:nvPr/>
        </p:nvSpPr>
        <p:spPr>
          <a:xfrm rot="10800000">
            <a:off x="6520180" y="3784600"/>
            <a:ext cx="3501390" cy="414655"/>
          </a:xfrm>
          <a:prstGeom prst="blockArc">
            <a:avLst>
              <a:gd name="adj1" fmla="val 10737812"/>
              <a:gd name="adj2" fmla="val 0"/>
              <a:gd name="adj3" fmla="val 25000"/>
            </a:avLst>
          </a:prstGeom>
          <a:gradFill>
            <a:gsLst>
              <a:gs pos="0">
                <a:srgbClr val="012D86"/>
              </a:gs>
              <a:gs pos="100000">
                <a:srgbClr val="0E2557"/>
              </a:gs>
            </a:gsLst>
            <a:lin ang="5400000" scaled="0"/>
          </a:grad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4" name="圆角矩形标注 23"/>
          <p:cNvSpPr/>
          <p:nvPr/>
        </p:nvSpPr>
        <p:spPr>
          <a:xfrm>
            <a:off x="6607810" y="4598035"/>
            <a:ext cx="5381625" cy="2151380"/>
          </a:xfrm>
          <a:prstGeom prst="wedgeRoundRectCallout">
            <a:avLst>
              <a:gd name="adj1" fmla="val -28649"/>
              <a:gd name="adj2" fmla="val -82333"/>
              <a:gd name="adj3" fmla="val 16667"/>
            </a:avLst>
          </a:prstGeom>
          <a:solidFill>
            <a:schemeClr val="accent5">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lnSpc>
                <a:spcPct val="150000"/>
              </a:lnSpc>
            </a:pPr>
            <a:r>
              <a:rPr lang="zh-CN" altLang="en-US" sz="2000" b="1" dirty="0">
                <a:solidFill>
                  <a:srgbClr val="002060"/>
                </a:solidFill>
                <a:uFillTx/>
                <a:latin typeface="宋体" panose="02010600030101010101" pitchFamily="2" charset="-122"/>
                <a:ea typeface="宋体" panose="02010600030101010101" pitchFamily="2" charset="-122"/>
              </a:rPr>
              <a:t>阿拉伯文化：</a:t>
            </a:r>
            <a:endParaRPr lang="zh-CN" altLang="en-US" sz="2000" b="1" dirty="0">
              <a:solidFill>
                <a:srgbClr val="002060"/>
              </a:solidFill>
              <a:uFillTx/>
              <a:latin typeface="宋体" panose="02010600030101010101" pitchFamily="2" charset="-122"/>
              <a:ea typeface="宋体" panose="02010600030101010101" pitchFamily="2" charset="-122"/>
            </a:endParaRPr>
          </a:p>
          <a:p>
            <a:pPr fontAlgn="auto">
              <a:lnSpc>
                <a:spcPct val="150000"/>
              </a:lnSpc>
            </a:pPr>
            <a:r>
              <a:rPr lang="zh-CN" altLang="en-US" sz="2000" b="1" dirty="0">
                <a:solidFill>
                  <a:srgbClr val="002060"/>
                </a:solidFill>
                <a:uFillTx/>
                <a:latin typeface="宋体" panose="02010600030101010101" pitchFamily="2" charset="-122"/>
                <a:ea typeface="宋体" panose="02010600030101010101" pitchFamily="2" charset="-122"/>
              </a:rPr>
              <a:t>文学：《天方夜谭》；</a:t>
            </a:r>
            <a:endParaRPr lang="zh-CN" altLang="en-US" sz="2000" b="1" dirty="0">
              <a:solidFill>
                <a:srgbClr val="002060"/>
              </a:solidFill>
              <a:uFillTx/>
              <a:latin typeface="宋体" panose="02010600030101010101" pitchFamily="2" charset="-122"/>
              <a:ea typeface="宋体" panose="02010600030101010101" pitchFamily="2" charset="-122"/>
            </a:endParaRPr>
          </a:p>
          <a:p>
            <a:pPr fontAlgn="auto">
              <a:lnSpc>
                <a:spcPct val="150000"/>
              </a:lnSpc>
            </a:pPr>
            <a:r>
              <a:rPr lang="zh-CN" altLang="en-US" sz="2000" b="1" dirty="0">
                <a:solidFill>
                  <a:srgbClr val="002060"/>
                </a:solidFill>
                <a:uFillTx/>
                <a:latin typeface="宋体" panose="02010600030101010101" pitchFamily="2" charset="-122"/>
                <a:ea typeface="宋体" panose="02010600030101010101" pitchFamily="2" charset="-122"/>
              </a:rPr>
              <a:t>科学：《积分和方程计算方法》；《萨比天文历表》；《医典》</a:t>
            </a:r>
            <a:endParaRPr lang="zh-CN" altLang="en-US" sz="2000" b="1" dirty="0">
              <a:solidFill>
                <a:srgbClr val="002060"/>
              </a:solidFill>
              <a:uFillTx/>
              <a:latin typeface="宋体" panose="02010600030101010101" pitchFamily="2" charset="-122"/>
              <a:ea typeface="宋体" panose="02010600030101010101" pitchFamily="2" charset="-122"/>
            </a:endParaRPr>
          </a:p>
        </p:txBody>
      </p:sp>
      <p:cxnSp>
        <p:nvCxnSpPr>
          <p:cNvPr id="26" name="直接连接符 25"/>
          <p:cNvCxnSpPr/>
          <p:nvPr/>
        </p:nvCxnSpPr>
        <p:spPr>
          <a:xfrm flipV="1">
            <a:off x="34290" y="756920"/>
            <a:ext cx="12160885" cy="31750"/>
          </a:xfrm>
          <a:prstGeom prst="line">
            <a:avLst/>
          </a:prstGeom>
          <a:ln w="28575" cmpd="sng">
            <a:solidFill>
              <a:srgbClr val="002060"/>
            </a:solidFill>
            <a:prstDash val="solid"/>
          </a:ln>
        </p:spPr>
        <p:style>
          <a:lnRef idx="1">
            <a:schemeClr val="dk1"/>
          </a:lnRef>
          <a:fillRef idx="0">
            <a:schemeClr val="dk1"/>
          </a:fillRef>
          <a:effectRef idx="0">
            <a:schemeClr val="dk1"/>
          </a:effectRef>
          <a:fontRef idx="minor">
            <a:schemeClr val="tx1"/>
          </a:fontRef>
        </p:style>
      </p:cxnSp>
      <p:sp>
        <p:nvSpPr>
          <p:cNvPr id="27" name="文本框 5"/>
          <p:cNvSpPr txBox="1"/>
          <p:nvPr/>
        </p:nvSpPr>
        <p:spPr>
          <a:xfrm>
            <a:off x="128270" y="125095"/>
            <a:ext cx="4370070" cy="583565"/>
          </a:xfrm>
          <a:prstGeom prst="rect">
            <a:avLst/>
          </a:prstGeom>
          <a:noFill/>
        </p:spPr>
        <p:txBody>
          <a:bodyPr wrap="square" rtlCol="0">
            <a:spAutoFit/>
          </a:bodyPr>
          <a:lstStyle/>
          <a:p>
            <a:r>
              <a:rPr lang="zh-CN" altLang="en-US" sz="3200" b="1" kern="100" spc="-40" dirty="0" smtClean="0">
                <a:solidFill>
                  <a:srgbClr val="FF0000"/>
                </a:solidFill>
                <a:latin typeface="方正姚体" pitchFamily="2" charset="-122"/>
                <a:ea typeface="方正姚体" pitchFamily="2" charset="-122"/>
              </a:rPr>
              <a:t>课堂小结</a:t>
            </a:r>
            <a:endParaRPr lang="zh-CN" altLang="en-US" sz="3200" b="1" kern="100" spc="-40" dirty="0">
              <a:solidFill>
                <a:srgbClr val="FF0000"/>
              </a:solidFill>
              <a:latin typeface="方正姚体" pitchFamily="2" charset="-122"/>
              <a:ea typeface="方正姚体" pitchFamily="2" charset="-122"/>
            </a:endParaRPr>
          </a:p>
        </p:txBody>
      </p:sp>
    </p:spTree>
    <p:custDataLst>
      <p:tags r:id="rId1"/>
    </p:custData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custDataLst>
              <p:tags r:id="rId1"/>
            </p:custDataLst>
          </p:nvPr>
        </p:nvSpPr>
        <p:spPr>
          <a:xfrm>
            <a:off x="128270" y="936625"/>
            <a:ext cx="11993245" cy="1198880"/>
          </a:xfrm>
          <a:prstGeom prst="rect">
            <a:avLst/>
          </a:prstGeom>
          <a:noFill/>
        </p:spPr>
        <p:txBody>
          <a:bodyPr wrap="square" rtlCol="0">
            <a:spAutoFit/>
          </a:bodyPr>
          <a:lstStyle/>
          <a:p>
            <a:pPr fontAlgn="auto">
              <a:lnSpc>
                <a:spcPct val="150000"/>
              </a:lnSpc>
            </a:pPr>
            <a:r>
              <a:rPr lang="zh-CN" altLang="en-US" sz="2400" b="1" dirty="0" smtClean="0">
                <a:solidFill>
                  <a:srgbClr val="FF0000"/>
                </a:solidFill>
                <a:uFillTx/>
                <a:latin typeface="方正姚体" pitchFamily="2" charset="-122"/>
                <a:ea typeface="方正姚体" pitchFamily="2" charset="-122"/>
                <a:cs typeface="黑体" panose="02010609060101010101" pitchFamily="2" charset="-122"/>
                <a:sym typeface="+mn-ea"/>
              </a:rPr>
              <a:t>西亚</a:t>
            </a:r>
            <a:r>
              <a:rPr lang="zh-CN" altLang="en-US" sz="2400" b="1" dirty="0" smtClean="0">
                <a:solidFill>
                  <a:srgbClr val="FF0000"/>
                </a:solidFill>
                <a:latin typeface="方正姚体" pitchFamily="2" charset="-122"/>
                <a:ea typeface="方正姚体" pitchFamily="2" charset="-122"/>
                <a:cs typeface="黑体" panose="02010609060101010101" pitchFamily="2" charset="-122"/>
                <a:sym typeface="+mn-ea"/>
              </a:rPr>
              <a:t>文明地域分布</a:t>
            </a:r>
            <a:r>
              <a:rPr lang="zh-CN" altLang="en-US" sz="2400" b="1" dirty="0">
                <a:solidFill>
                  <a:srgbClr val="FF0000"/>
                </a:solidFill>
                <a:latin typeface="方正姚体" pitchFamily="2" charset="-122"/>
                <a:ea typeface="方正姚体" pitchFamily="2" charset="-122"/>
                <a:cs typeface="黑体" panose="02010609060101010101" pitchFamily="2" charset="-122"/>
                <a:sym typeface="+mn-ea"/>
              </a:rPr>
              <a:t>概况</a:t>
            </a:r>
            <a:r>
              <a:rPr lang="zh-CN" altLang="en-US" sz="2400" b="1" dirty="0" smtClean="0">
                <a:solidFill>
                  <a:srgbClr val="FF0000"/>
                </a:solidFill>
                <a:uFillTx/>
                <a:latin typeface="方正姚体" pitchFamily="2" charset="-122"/>
                <a:ea typeface="方正姚体" pitchFamily="2" charset="-122"/>
                <a:cs typeface="黑体" panose="02010609060101010101" pitchFamily="2" charset="-122"/>
                <a:sym typeface="+mn-ea"/>
              </a:rPr>
              <a:t>：</a:t>
            </a:r>
            <a:r>
              <a:rPr lang="zh-CN" altLang="en-US" sz="2400" b="1" dirty="0">
                <a:solidFill>
                  <a:srgbClr val="002060"/>
                </a:solidFill>
                <a:latin typeface="宋体" panose="02010600030101010101" pitchFamily="2" charset="-122"/>
                <a:ea typeface="宋体" panose="02010600030101010101" pitchFamily="2" charset="-122"/>
                <a:cs typeface="宋体" panose="02010600030101010101" pitchFamily="2" charset="-122"/>
              </a:rPr>
              <a:t>古代西亚主要包括包括</a:t>
            </a:r>
            <a:r>
              <a:rPr lang="zh-CN" altLang="en-US" sz="2400" b="1" dirty="0" smtClean="0">
                <a:solidFill>
                  <a:srgbClr val="002060"/>
                </a:solidFill>
                <a:latin typeface="宋体" panose="02010600030101010101" pitchFamily="2" charset="-122"/>
                <a:ea typeface="宋体" panose="02010600030101010101" pitchFamily="2" charset="-122"/>
                <a:cs typeface="宋体" panose="02010600030101010101" pitchFamily="2" charset="-122"/>
              </a:rPr>
              <a:t>两河流域、伊朗高原及其周边地区</a:t>
            </a:r>
            <a:r>
              <a:rPr lang="zh-CN" altLang="en-US" sz="2400" b="1" dirty="0">
                <a:solidFill>
                  <a:srgbClr val="002060"/>
                </a:solidFill>
                <a:latin typeface="宋体" panose="02010600030101010101" pitchFamily="2" charset="-122"/>
                <a:ea typeface="宋体" panose="02010600030101010101" pitchFamily="2" charset="-122"/>
                <a:cs typeface="宋体" panose="02010600030101010101" pitchFamily="2" charset="-122"/>
              </a:rPr>
              <a:t>，</a:t>
            </a:r>
            <a:r>
              <a:rPr lang="zh-CN" altLang="en-US" sz="2400" b="1" dirty="0" smtClean="0">
                <a:solidFill>
                  <a:srgbClr val="002060"/>
                </a:solidFill>
                <a:latin typeface="宋体" panose="02010600030101010101" pitchFamily="2" charset="-122"/>
                <a:ea typeface="宋体" panose="02010600030101010101" pitchFamily="2" charset="-122"/>
                <a:cs typeface="宋体" panose="02010600030101010101" pitchFamily="2" charset="-122"/>
              </a:rPr>
              <a:t>产生</a:t>
            </a:r>
            <a:r>
              <a:rPr lang="zh-CN" altLang="en-US" sz="2400" b="1" dirty="0">
                <a:solidFill>
                  <a:srgbClr val="002060"/>
                </a:solidFill>
                <a:latin typeface="宋体" panose="02010600030101010101" pitchFamily="2" charset="-122"/>
                <a:ea typeface="宋体" panose="02010600030101010101" pitchFamily="2" charset="-122"/>
                <a:cs typeface="宋体" panose="02010600030101010101" pitchFamily="2" charset="-122"/>
              </a:rPr>
              <a:t>了世界上最早的文明的之一。</a:t>
            </a:r>
            <a:endParaRPr lang="zh-CN" altLang="en-US" sz="2400" b="1" dirty="0">
              <a:solidFill>
                <a:srgbClr val="002060"/>
              </a:solidFill>
              <a:latin typeface="宋体" panose="02010600030101010101" pitchFamily="2" charset="-122"/>
              <a:ea typeface="宋体" panose="02010600030101010101" pitchFamily="2" charset="-122"/>
              <a:cs typeface="宋体" panose="02010600030101010101" pitchFamily="2" charset="-122"/>
            </a:endParaRPr>
          </a:p>
        </p:txBody>
      </p:sp>
      <p:pic>
        <p:nvPicPr>
          <p:cNvPr id="3" name="图片 2"/>
          <p:cNvPicPr>
            <a:picLocks noChangeAspect="1"/>
          </p:cNvPicPr>
          <p:nvPr>
            <p:custDataLst>
              <p:tags r:id="rId2"/>
            </p:custDataLst>
          </p:nvPr>
        </p:nvPicPr>
        <p:blipFill>
          <a:blip r:embed="rId3"/>
          <a:srcRect l="1041" t="2858" r="798" b="885"/>
          <a:stretch>
            <a:fillRect/>
          </a:stretch>
        </p:blipFill>
        <p:spPr>
          <a:xfrm>
            <a:off x="7492365" y="2363470"/>
            <a:ext cx="4366260" cy="4200525"/>
          </a:xfrm>
          <a:prstGeom prst="rect">
            <a:avLst/>
          </a:prstGeom>
          <a:ln w="12700" cap="sq">
            <a:solidFill>
              <a:srgbClr val="000000"/>
            </a:solidFill>
            <a:prstDash val="solid"/>
            <a:miter lim="800000"/>
            <a:headEnd/>
            <a:tailEnd/>
          </a:ln>
          <a:effectLst>
            <a:outerShdw blurRad="50800" dist="38100" dir="2700000" algn="tl" rotWithShape="0">
              <a:srgbClr val="000000">
                <a:alpha val="43000"/>
              </a:srgbClr>
            </a:outerShdw>
          </a:effectLst>
        </p:spPr>
      </p:pic>
      <p:cxnSp>
        <p:nvCxnSpPr>
          <p:cNvPr id="7" name="直接连接符 6"/>
          <p:cNvCxnSpPr/>
          <p:nvPr/>
        </p:nvCxnSpPr>
        <p:spPr>
          <a:xfrm flipV="1">
            <a:off x="34290" y="756920"/>
            <a:ext cx="12160885" cy="31750"/>
          </a:xfrm>
          <a:prstGeom prst="line">
            <a:avLst/>
          </a:prstGeom>
          <a:ln w="28575" cmpd="sng">
            <a:solidFill>
              <a:srgbClr val="002060"/>
            </a:solidFill>
            <a:prstDash val="solid"/>
          </a:ln>
        </p:spPr>
        <p:style>
          <a:lnRef idx="1">
            <a:schemeClr val="dk1"/>
          </a:lnRef>
          <a:fillRef idx="0">
            <a:schemeClr val="dk1"/>
          </a:fillRef>
          <a:effectRef idx="0">
            <a:schemeClr val="dk1"/>
          </a:effectRef>
          <a:fontRef idx="minor">
            <a:schemeClr val="tx1"/>
          </a:fontRef>
        </p:style>
      </p:cxnSp>
      <p:graphicFrame>
        <p:nvGraphicFramePr>
          <p:cNvPr id="8" name="表格 7"/>
          <p:cNvGraphicFramePr>
            <a:graphicFrameLocks noGrp="1"/>
          </p:cNvGraphicFramePr>
          <p:nvPr>
            <p:custDataLst>
              <p:tags r:id="rId4"/>
            </p:custDataLst>
          </p:nvPr>
        </p:nvGraphicFramePr>
        <p:xfrm>
          <a:off x="429260" y="2444115"/>
          <a:ext cx="6833870" cy="3778885"/>
        </p:xfrm>
        <a:graphic>
          <a:graphicData uri="http://schemas.openxmlformats.org/drawingml/2006/table">
            <a:tbl>
              <a:tblPr firstRow="1" bandRow="1">
                <a:tableStyleId>{5C22544A-7EE6-4342-B048-85BDC9FD1C3A}</a:tableStyleId>
              </a:tblPr>
              <a:tblGrid>
                <a:gridCol w="1985010"/>
                <a:gridCol w="2421255"/>
                <a:gridCol w="2427605"/>
              </a:tblGrid>
              <a:tr h="538480">
                <a:tc>
                  <a:txBody>
                    <a:bodyPr/>
                    <a:lstStyle/>
                    <a:p>
                      <a:r>
                        <a:rPr lang="zh-CN" altLang="en-US" sz="2000" b="1" dirty="0">
                          <a:solidFill>
                            <a:srgbClr val="002060"/>
                          </a:solidFill>
                          <a:latin typeface="宋体" panose="02010600030101010101" pitchFamily="2" charset="-122"/>
                          <a:ea typeface="宋体" panose="02010600030101010101" pitchFamily="2" charset="-122"/>
                        </a:rPr>
                        <a:t>苏美尔文明</a:t>
                      </a:r>
                      <a:endParaRPr lang="zh-CN" altLang="en-US" sz="2000" b="1" dirty="0">
                        <a:solidFill>
                          <a:srgbClr val="002060"/>
                        </a:solidFill>
                        <a:latin typeface="宋体" panose="02010600030101010101" pitchFamily="2" charset="-122"/>
                        <a:ea typeface="宋体" panose="02010600030101010101" pitchFamily="2" charset="-122"/>
                      </a:endParaRPr>
                    </a:p>
                  </a:txBody>
                  <a:tcPr marL="91434" marR="91434" marT="45712" marB="45712">
                    <a:solidFill>
                      <a:schemeClr val="accent3">
                        <a:lumMod val="20000"/>
                        <a:lumOff val="80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defRPr/>
                      </a:pPr>
                      <a:r>
                        <a:rPr lang="zh-CN" altLang="en-US" sz="2000" b="1" dirty="0">
                          <a:solidFill>
                            <a:srgbClr val="002060"/>
                          </a:solidFill>
                          <a:latin typeface="宋体" panose="02010600030101010101" pitchFamily="2" charset="-122"/>
                          <a:ea typeface="宋体" panose="02010600030101010101" pitchFamily="2" charset="-122"/>
                          <a:cs typeface="宋体" panose="02010600030101010101" pitchFamily="2" charset="-122"/>
                        </a:rPr>
                        <a:t>公元前</a:t>
                      </a:r>
                      <a:r>
                        <a:rPr lang="en-US" altLang="zh-CN" sz="2000" b="1" dirty="0">
                          <a:solidFill>
                            <a:srgbClr val="002060"/>
                          </a:solidFill>
                          <a:latin typeface="宋体" panose="02010600030101010101" pitchFamily="2" charset="-122"/>
                          <a:ea typeface="宋体" panose="02010600030101010101" pitchFamily="2" charset="-122"/>
                          <a:cs typeface="宋体" panose="02010600030101010101" pitchFamily="2" charset="-122"/>
                        </a:rPr>
                        <a:t>3200-</a:t>
                      </a:r>
                      <a:r>
                        <a:rPr lang="zh-CN" altLang="en-US" sz="2000" b="1" dirty="0">
                          <a:solidFill>
                            <a:srgbClr val="002060"/>
                          </a:solidFill>
                          <a:latin typeface="宋体" panose="02010600030101010101" pitchFamily="2" charset="-122"/>
                          <a:ea typeface="宋体" panose="02010600030101010101" pitchFamily="2" charset="-122"/>
                          <a:cs typeface="宋体" panose="02010600030101010101" pitchFamily="2" charset="-122"/>
                        </a:rPr>
                        <a:t>前</a:t>
                      </a:r>
                      <a:r>
                        <a:rPr lang="en-US" altLang="zh-CN" sz="2000" b="1" dirty="0">
                          <a:solidFill>
                            <a:srgbClr val="002060"/>
                          </a:solidFill>
                          <a:latin typeface="宋体" panose="02010600030101010101" pitchFamily="2" charset="-122"/>
                          <a:ea typeface="宋体" panose="02010600030101010101" pitchFamily="2" charset="-122"/>
                          <a:cs typeface="宋体" panose="02010600030101010101" pitchFamily="2" charset="-122"/>
                        </a:rPr>
                        <a:t>2300</a:t>
                      </a:r>
                      <a:endParaRPr lang="en-US" altLang="zh-CN" sz="2000" b="1" dirty="0">
                        <a:solidFill>
                          <a:srgbClr val="002060"/>
                        </a:solidFill>
                        <a:latin typeface="宋体" panose="02010600030101010101" pitchFamily="2" charset="-122"/>
                        <a:ea typeface="宋体" panose="02010600030101010101" pitchFamily="2" charset="-122"/>
                        <a:cs typeface="宋体" panose="02010600030101010101" pitchFamily="2" charset="-122"/>
                      </a:endParaRPr>
                    </a:p>
                  </a:txBody>
                  <a:tcPr marL="91434" marR="91434" marT="45712" marB="45712">
                    <a:solidFill>
                      <a:schemeClr val="accent3">
                        <a:lumMod val="20000"/>
                        <a:lumOff val="80000"/>
                      </a:schemeClr>
                    </a:solidFill>
                  </a:tcPr>
                </a:tc>
                <a:tc>
                  <a:txBody>
                    <a:bodyPr/>
                    <a:lstStyle/>
                    <a:p>
                      <a:r>
                        <a:rPr lang="zh-CN" altLang="en-US" sz="2000" b="1" dirty="0">
                          <a:solidFill>
                            <a:srgbClr val="002060"/>
                          </a:solidFill>
                          <a:latin typeface="宋体" panose="02010600030101010101" pitchFamily="2" charset="-122"/>
                          <a:ea typeface="宋体" panose="02010600030101010101" pitchFamily="2" charset="-122"/>
                        </a:rPr>
                        <a:t>城邦林立</a:t>
                      </a:r>
                      <a:endParaRPr lang="zh-CN" altLang="en-US" sz="2000" b="1" dirty="0">
                        <a:solidFill>
                          <a:srgbClr val="002060"/>
                        </a:solidFill>
                        <a:latin typeface="宋体" panose="02010600030101010101" pitchFamily="2" charset="-122"/>
                        <a:ea typeface="宋体" panose="02010600030101010101" pitchFamily="2" charset="-122"/>
                      </a:endParaRPr>
                    </a:p>
                  </a:txBody>
                  <a:tcPr marL="91434" marR="91434" marT="45712" marB="45712">
                    <a:solidFill>
                      <a:schemeClr val="accent3">
                        <a:lumMod val="20000"/>
                        <a:lumOff val="80000"/>
                      </a:schemeClr>
                    </a:solidFill>
                  </a:tcPr>
                </a:tc>
              </a:tr>
              <a:tr h="474345">
                <a:tc>
                  <a:txBody>
                    <a:bodyPr/>
                    <a:lstStyle/>
                    <a:p>
                      <a:r>
                        <a:rPr lang="zh-CN" altLang="en-US" sz="2000" b="1" dirty="0">
                          <a:solidFill>
                            <a:srgbClr val="002060"/>
                          </a:solidFill>
                          <a:latin typeface="宋体" panose="02010600030101010101" pitchFamily="2" charset="-122"/>
                          <a:ea typeface="宋体" panose="02010600030101010101" pitchFamily="2" charset="-122"/>
                        </a:rPr>
                        <a:t>阿卡德王国时期</a:t>
                      </a:r>
                      <a:endParaRPr lang="zh-CN" altLang="en-US" sz="2000" b="1" dirty="0">
                        <a:solidFill>
                          <a:srgbClr val="002060"/>
                        </a:solidFill>
                        <a:latin typeface="宋体" panose="02010600030101010101" pitchFamily="2" charset="-122"/>
                        <a:ea typeface="宋体" panose="02010600030101010101" pitchFamily="2" charset="-122"/>
                      </a:endParaRPr>
                    </a:p>
                  </a:txBody>
                  <a:tcPr marL="91434" marR="91434" marT="45712" marB="45712"/>
                </a:tc>
                <a:tc>
                  <a:txBody>
                    <a:bodyPr/>
                    <a:lstStyle/>
                    <a:p>
                      <a:pPr marL="0" marR="0" lvl="0" indent="0" algn="l" defTabSz="685800" rtl="0" eaLnBrk="1" fontAlgn="auto" latinLnBrk="0" hangingPunct="1">
                        <a:lnSpc>
                          <a:spcPct val="100000"/>
                        </a:lnSpc>
                        <a:spcBef>
                          <a:spcPts val="0"/>
                        </a:spcBef>
                        <a:spcAft>
                          <a:spcPts val="0"/>
                        </a:spcAft>
                        <a:buClrTx/>
                        <a:buSzTx/>
                        <a:buFontTx/>
                        <a:buNone/>
                        <a:defRPr/>
                      </a:pPr>
                      <a:r>
                        <a:rPr lang="zh-CN" altLang="en-US" sz="2000" b="1" dirty="0">
                          <a:solidFill>
                            <a:srgbClr val="002060"/>
                          </a:solidFill>
                          <a:latin typeface="宋体" panose="02010600030101010101" pitchFamily="2" charset="-122"/>
                          <a:ea typeface="宋体" panose="02010600030101010101" pitchFamily="2" charset="-122"/>
                          <a:cs typeface="宋体" panose="02010600030101010101" pitchFamily="2" charset="-122"/>
                        </a:rPr>
                        <a:t>公元前</a:t>
                      </a:r>
                      <a:r>
                        <a:rPr lang="en-US" altLang="zh-CN" sz="2000" b="1" dirty="0">
                          <a:solidFill>
                            <a:srgbClr val="002060"/>
                          </a:solidFill>
                          <a:latin typeface="宋体" panose="02010600030101010101" pitchFamily="2" charset="-122"/>
                          <a:ea typeface="宋体" panose="02010600030101010101" pitchFamily="2" charset="-122"/>
                          <a:cs typeface="宋体" panose="02010600030101010101" pitchFamily="2" charset="-122"/>
                        </a:rPr>
                        <a:t>2300-</a:t>
                      </a:r>
                      <a:r>
                        <a:rPr lang="zh-CN" altLang="en-US" sz="2000" b="1" dirty="0">
                          <a:solidFill>
                            <a:srgbClr val="002060"/>
                          </a:solidFill>
                          <a:latin typeface="宋体" panose="02010600030101010101" pitchFamily="2" charset="-122"/>
                          <a:ea typeface="宋体" panose="02010600030101010101" pitchFamily="2" charset="-122"/>
                          <a:cs typeface="宋体" panose="02010600030101010101" pitchFamily="2" charset="-122"/>
                        </a:rPr>
                        <a:t>前</a:t>
                      </a:r>
                      <a:r>
                        <a:rPr lang="en-US" altLang="zh-CN" sz="2000" b="1" dirty="0">
                          <a:solidFill>
                            <a:srgbClr val="002060"/>
                          </a:solidFill>
                          <a:latin typeface="宋体" panose="02010600030101010101" pitchFamily="2" charset="-122"/>
                          <a:ea typeface="宋体" panose="02010600030101010101" pitchFamily="2" charset="-122"/>
                          <a:cs typeface="宋体" panose="02010600030101010101" pitchFamily="2" charset="-122"/>
                        </a:rPr>
                        <a:t>2191</a:t>
                      </a:r>
                      <a:endParaRPr lang="en-US" altLang="zh-CN" sz="2000" b="1" dirty="0">
                        <a:solidFill>
                          <a:srgbClr val="002060"/>
                        </a:solidFill>
                        <a:latin typeface="宋体" panose="02010600030101010101" pitchFamily="2" charset="-122"/>
                        <a:ea typeface="宋体" panose="02010600030101010101" pitchFamily="2" charset="-122"/>
                        <a:cs typeface="宋体" panose="02010600030101010101" pitchFamily="2" charset="-122"/>
                      </a:endParaRPr>
                    </a:p>
                  </a:txBody>
                  <a:tcPr marL="91434" marR="91434" marT="45712" marB="45712"/>
                </a:tc>
                <a:tc>
                  <a:txBody>
                    <a:bodyPr/>
                    <a:lstStyle/>
                    <a:p>
                      <a:pPr marL="0" marR="0" lvl="0" indent="0" algn="l" defTabSz="685800" rtl="0" eaLnBrk="1" fontAlgn="auto" latinLnBrk="0" hangingPunct="1">
                        <a:lnSpc>
                          <a:spcPct val="100000"/>
                        </a:lnSpc>
                        <a:spcBef>
                          <a:spcPts val="0"/>
                        </a:spcBef>
                        <a:spcAft>
                          <a:spcPts val="0"/>
                        </a:spcAft>
                        <a:buClrTx/>
                        <a:buSzTx/>
                        <a:buFontTx/>
                        <a:buNone/>
                        <a:defRPr/>
                      </a:pPr>
                      <a:r>
                        <a:rPr lang="zh-CN" altLang="en-US" sz="2000" b="1" dirty="0">
                          <a:solidFill>
                            <a:srgbClr val="002060"/>
                          </a:solidFill>
                          <a:latin typeface="宋体" panose="02010600030101010101" pitchFamily="2" charset="-122"/>
                          <a:ea typeface="宋体" panose="02010600030101010101" pitchFamily="2" charset="-122"/>
                        </a:rPr>
                        <a:t>统一了巴比伦尼亚</a:t>
                      </a:r>
                      <a:endParaRPr lang="zh-CN" altLang="en-US" sz="2000" b="1" dirty="0">
                        <a:solidFill>
                          <a:srgbClr val="002060"/>
                        </a:solidFill>
                        <a:latin typeface="宋体" panose="02010600030101010101" pitchFamily="2" charset="-122"/>
                        <a:ea typeface="宋体" panose="02010600030101010101" pitchFamily="2" charset="-122"/>
                      </a:endParaRPr>
                    </a:p>
                  </a:txBody>
                  <a:tcPr marL="91434" marR="91434" marT="45712" marB="45712"/>
                </a:tc>
              </a:tr>
              <a:tr h="474345">
                <a:tc>
                  <a:txBody>
                    <a:bodyPr/>
                    <a:lstStyle/>
                    <a:p>
                      <a:r>
                        <a:rPr lang="zh-CN" altLang="en-US" sz="2000" b="1" dirty="0">
                          <a:solidFill>
                            <a:srgbClr val="FF0000"/>
                          </a:solidFill>
                          <a:latin typeface="宋体" panose="02010600030101010101" pitchFamily="2" charset="-122"/>
                          <a:ea typeface="宋体" panose="02010600030101010101" pitchFamily="2" charset="-122"/>
                        </a:rPr>
                        <a:t>乌尔第三王朝</a:t>
                      </a:r>
                      <a:endParaRPr lang="zh-CN" altLang="en-US" sz="2000" b="1" dirty="0">
                        <a:solidFill>
                          <a:srgbClr val="FF0000"/>
                        </a:solidFill>
                        <a:latin typeface="宋体" panose="02010600030101010101" pitchFamily="2" charset="-122"/>
                        <a:ea typeface="宋体" panose="02010600030101010101" pitchFamily="2" charset="-122"/>
                      </a:endParaRPr>
                    </a:p>
                  </a:txBody>
                  <a:tcPr marL="91434" marR="91434" marT="45712" marB="45712"/>
                </a:tc>
                <a:tc>
                  <a:txBody>
                    <a:bodyPr/>
                    <a:lstStyle/>
                    <a:p>
                      <a:pPr marL="0" marR="0" lvl="0" indent="0" algn="l" defTabSz="685800" rtl="0" eaLnBrk="1" fontAlgn="auto" latinLnBrk="0" hangingPunct="1">
                        <a:lnSpc>
                          <a:spcPct val="100000"/>
                        </a:lnSpc>
                        <a:spcBef>
                          <a:spcPts val="0"/>
                        </a:spcBef>
                        <a:spcAft>
                          <a:spcPts val="0"/>
                        </a:spcAft>
                        <a:buClrTx/>
                        <a:buSzTx/>
                        <a:buFontTx/>
                        <a:buNone/>
                        <a:defRPr/>
                      </a:pPr>
                      <a:r>
                        <a:rPr lang="zh-CN" altLang="en-US" sz="2000" b="1" dirty="0">
                          <a:solidFill>
                            <a:srgbClr val="FF0000"/>
                          </a:solidFill>
                          <a:latin typeface="宋体" panose="02010600030101010101" pitchFamily="2" charset="-122"/>
                          <a:ea typeface="宋体" panose="02010600030101010101" pitchFamily="2" charset="-122"/>
                          <a:cs typeface="宋体" panose="02010600030101010101" pitchFamily="2" charset="-122"/>
                        </a:rPr>
                        <a:t>公元前</a:t>
                      </a:r>
                      <a:r>
                        <a:rPr lang="en-US" altLang="zh-CN" sz="2000" b="1" dirty="0">
                          <a:solidFill>
                            <a:srgbClr val="FF0000"/>
                          </a:solidFill>
                          <a:latin typeface="宋体" panose="02010600030101010101" pitchFamily="2" charset="-122"/>
                          <a:ea typeface="宋体" panose="02010600030101010101" pitchFamily="2" charset="-122"/>
                          <a:cs typeface="宋体" panose="02010600030101010101" pitchFamily="2" charset="-122"/>
                        </a:rPr>
                        <a:t>2113-</a:t>
                      </a:r>
                      <a:r>
                        <a:rPr lang="zh-CN" altLang="en-US" sz="2000" b="1" dirty="0">
                          <a:solidFill>
                            <a:srgbClr val="FF0000"/>
                          </a:solidFill>
                          <a:latin typeface="宋体" panose="02010600030101010101" pitchFamily="2" charset="-122"/>
                          <a:ea typeface="宋体" panose="02010600030101010101" pitchFamily="2" charset="-122"/>
                          <a:cs typeface="宋体" panose="02010600030101010101" pitchFamily="2" charset="-122"/>
                        </a:rPr>
                        <a:t>前</a:t>
                      </a:r>
                      <a:r>
                        <a:rPr lang="en-US" altLang="zh-CN" sz="2000" b="1" dirty="0">
                          <a:solidFill>
                            <a:srgbClr val="FF0000"/>
                          </a:solidFill>
                          <a:latin typeface="宋体" panose="02010600030101010101" pitchFamily="2" charset="-122"/>
                          <a:ea typeface="宋体" panose="02010600030101010101" pitchFamily="2" charset="-122"/>
                          <a:cs typeface="宋体" panose="02010600030101010101" pitchFamily="2" charset="-122"/>
                        </a:rPr>
                        <a:t>2006</a:t>
                      </a:r>
                      <a:endParaRPr lang="en-US" altLang="zh-CN" sz="2000" b="1" dirty="0">
                        <a:solidFill>
                          <a:srgbClr val="FF0000"/>
                        </a:solidFill>
                        <a:latin typeface="宋体" panose="02010600030101010101" pitchFamily="2" charset="-122"/>
                        <a:ea typeface="宋体" panose="02010600030101010101" pitchFamily="2" charset="-122"/>
                        <a:cs typeface="宋体" panose="02010600030101010101" pitchFamily="2" charset="-122"/>
                      </a:endParaRPr>
                    </a:p>
                  </a:txBody>
                  <a:tcPr marL="91434" marR="91434" marT="45712" marB="45712"/>
                </a:tc>
                <a:tc>
                  <a:txBody>
                    <a:bodyPr/>
                    <a:lstStyle/>
                    <a:p>
                      <a:endParaRPr lang="zh-CN" altLang="en-US" sz="2000" b="1" dirty="0">
                        <a:solidFill>
                          <a:srgbClr val="002060"/>
                        </a:solidFill>
                        <a:latin typeface="宋体" panose="02010600030101010101" pitchFamily="2" charset="-122"/>
                        <a:ea typeface="宋体" panose="02010600030101010101" pitchFamily="2" charset="-122"/>
                      </a:endParaRPr>
                    </a:p>
                  </a:txBody>
                  <a:tcPr marL="91434" marR="91434" marT="45712" marB="45712"/>
                </a:tc>
              </a:tr>
              <a:tr h="501650">
                <a:tc>
                  <a:txBody>
                    <a:bodyPr/>
                    <a:lstStyle/>
                    <a:p>
                      <a:r>
                        <a:rPr lang="zh-CN" altLang="en-US" sz="2000" b="1" dirty="0">
                          <a:solidFill>
                            <a:srgbClr val="FF0000"/>
                          </a:solidFill>
                          <a:latin typeface="宋体" panose="02010600030101010101" pitchFamily="2" charset="-122"/>
                          <a:ea typeface="宋体" panose="02010600030101010101" pitchFamily="2" charset="-122"/>
                        </a:rPr>
                        <a:t>古巴比伦王国</a:t>
                      </a:r>
                      <a:endParaRPr lang="zh-CN" altLang="en-US" sz="2000" b="1" dirty="0">
                        <a:solidFill>
                          <a:srgbClr val="FF0000"/>
                        </a:solidFill>
                        <a:latin typeface="宋体" panose="02010600030101010101" pitchFamily="2" charset="-122"/>
                        <a:ea typeface="宋体" panose="02010600030101010101" pitchFamily="2" charset="-122"/>
                      </a:endParaRPr>
                    </a:p>
                  </a:txBody>
                  <a:tcPr marL="91434" marR="91434" marT="45712" marB="45712"/>
                </a:tc>
                <a:tc>
                  <a:txBody>
                    <a:bodyPr/>
                    <a:lstStyle/>
                    <a:p>
                      <a:r>
                        <a:rPr lang="zh-CN" altLang="en-US" sz="2000" b="1" dirty="0">
                          <a:solidFill>
                            <a:srgbClr val="FF0000"/>
                          </a:solidFill>
                          <a:latin typeface="宋体" panose="02010600030101010101" pitchFamily="2" charset="-122"/>
                          <a:ea typeface="宋体" panose="02010600030101010101" pitchFamily="2" charset="-122"/>
                          <a:cs typeface="宋体" panose="02010600030101010101" pitchFamily="2" charset="-122"/>
                        </a:rPr>
                        <a:t>公元前</a:t>
                      </a:r>
                      <a:r>
                        <a:rPr lang="en-US" altLang="zh-CN" sz="2000" b="1" dirty="0">
                          <a:solidFill>
                            <a:srgbClr val="FF0000"/>
                          </a:solidFill>
                          <a:latin typeface="宋体" panose="02010600030101010101" pitchFamily="2" charset="-122"/>
                          <a:ea typeface="宋体" panose="02010600030101010101" pitchFamily="2" charset="-122"/>
                          <a:cs typeface="宋体" panose="02010600030101010101" pitchFamily="2" charset="-122"/>
                        </a:rPr>
                        <a:t>1894-</a:t>
                      </a:r>
                      <a:r>
                        <a:rPr lang="zh-CN" altLang="en-US" sz="2000" b="1" dirty="0">
                          <a:solidFill>
                            <a:srgbClr val="FF0000"/>
                          </a:solidFill>
                          <a:latin typeface="宋体" panose="02010600030101010101" pitchFamily="2" charset="-122"/>
                          <a:ea typeface="宋体" panose="02010600030101010101" pitchFamily="2" charset="-122"/>
                          <a:cs typeface="宋体" panose="02010600030101010101" pitchFamily="2" charset="-122"/>
                        </a:rPr>
                        <a:t>前</a:t>
                      </a:r>
                      <a:r>
                        <a:rPr lang="en-US" altLang="zh-CN" sz="2000" b="1" dirty="0">
                          <a:solidFill>
                            <a:srgbClr val="FF0000"/>
                          </a:solidFill>
                          <a:latin typeface="宋体" panose="02010600030101010101" pitchFamily="2" charset="-122"/>
                          <a:ea typeface="宋体" panose="02010600030101010101" pitchFamily="2" charset="-122"/>
                          <a:cs typeface="宋体" panose="02010600030101010101" pitchFamily="2" charset="-122"/>
                        </a:rPr>
                        <a:t>1595</a:t>
                      </a:r>
                      <a:endParaRPr lang="en-US" altLang="zh-CN" sz="2000" b="1" dirty="0">
                        <a:solidFill>
                          <a:srgbClr val="FF0000"/>
                        </a:solidFill>
                        <a:latin typeface="宋体" panose="02010600030101010101" pitchFamily="2" charset="-122"/>
                        <a:ea typeface="宋体" panose="02010600030101010101" pitchFamily="2" charset="-122"/>
                        <a:cs typeface="宋体" panose="02010600030101010101" pitchFamily="2" charset="-122"/>
                      </a:endParaRPr>
                    </a:p>
                  </a:txBody>
                  <a:tcPr marL="91434" marR="91434" marT="45712" marB="45712"/>
                </a:tc>
                <a:tc>
                  <a:txBody>
                    <a:bodyPr/>
                    <a:lstStyle/>
                    <a:p>
                      <a:endParaRPr lang="zh-CN" altLang="en-US" sz="2000" b="1" dirty="0">
                        <a:solidFill>
                          <a:srgbClr val="002060"/>
                        </a:solidFill>
                        <a:latin typeface="宋体" panose="02010600030101010101" pitchFamily="2" charset="-122"/>
                        <a:ea typeface="宋体" panose="02010600030101010101" pitchFamily="2" charset="-122"/>
                      </a:endParaRPr>
                    </a:p>
                  </a:txBody>
                  <a:tcPr marL="91434" marR="91434" marT="45712" marB="45712"/>
                </a:tc>
              </a:tr>
              <a:tr h="459105">
                <a:tc>
                  <a:txBody>
                    <a:bodyPr/>
                    <a:lstStyle/>
                    <a:p>
                      <a:r>
                        <a:rPr lang="zh-CN" altLang="en-US" sz="2000" b="1" dirty="0">
                          <a:solidFill>
                            <a:srgbClr val="002060"/>
                          </a:solidFill>
                          <a:latin typeface="宋体" panose="02010600030101010101" pitchFamily="2" charset="-122"/>
                          <a:ea typeface="宋体" panose="02010600030101010101" pitchFamily="2" charset="-122"/>
                        </a:rPr>
                        <a:t>加喜特人时期</a:t>
                      </a:r>
                      <a:endParaRPr lang="zh-CN" altLang="en-US" sz="2000" b="1" dirty="0">
                        <a:solidFill>
                          <a:srgbClr val="002060"/>
                        </a:solidFill>
                        <a:latin typeface="宋体" panose="02010600030101010101" pitchFamily="2" charset="-122"/>
                        <a:ea typeface="宋体" panose="02010600030101010101" pitchFamily="2" charset="-122"/>
                      </a:endParaRPr>
                    </a:p>
                  </a:txBody>
                  <a:tcPr marL="91434" marR="91434" marT="45712" marB="45712"/>
                </a:tc>
                <a:tc>
                  <a:txBody>
                    <a:bodyPr/>
                    <a:lstStyle/>
                    <a:p>
                      <a:endParaRPr lang="zh-CN" altLang="en-US" sz="2000" b="1" dirty="0">
                        <a:solidFill>
                          <a:srgbClr val="002060"/>
                        </a:solidFill>
                        <a:latin typeface="宋体" panose="02010600030101010101" pitchFamily="2" charset="-122"/>
                        <a:ea typeface="宋体" panose="02010600030101010101" pitchFamily="2" charset="-122"/>
                      </a:endParaRPr>
                    </a:p>
                  </a:txBody>
                  <a:tcPr marL="91434" marR="91434" marT="45712" marB="45712"/>
                </a:tc>
                <a:tc>
                  <a:txBody>
                    <a:bodyPr/>
                    <a:lstStyle/>
                    <a:p>
                      <a:r>
                        <a:rPr lang="zh-CN" altLang="en-US" sz="2000" b="1" dirty="0">
                          <a:solidFill>
                            <a:srgbClr val="002060"/>
                          </a:solidFill>
                          <a:latin typeface="宋体" panose="02010600030101010101" pitchFamily="2" charset="-122"/>
                          <a:ea typeface="宋体" panose="02010600030101010101" pitchFamily="2" charset="-122"/>
                          <a:cs typeface="宋体" panose="02010600030101010101" pitchFamily="2" charset="-122"/>
                        </a:rPr>
                        <a:t>统治两河流域</a:t>
                      </a:r>
                      <a:r>
                        <a:rPr lang="en-US" altLang="zh-CN" sz="2000" b="1" dirty="0">
                          <a:solidFill>
                            <a:srgbClr val="002060"/>
                          </a:solidFill>
                          <a:latin typeface="宋体" panose="02010600030101010101" pitchFamily="2" charset="-122"/>
                          <a:ea typeface="宋体" panose="02010600030101010101" pitchFamily="2" charset="-122"/>
                          <a:cs typeface="宋体" panose="02010600030101010101" pitchFamily="2" charset="-122"/>
                        </a:rPr>
                        <a:t>400</a:t>
                      </a:r>
                      <a:r>
                        <a:rPr lang="zh-CN" altLang="en-US" sz="2000" b="1" dirty="0">
                          <a:solidFill>
                            <a:srgbClr val="002060"/>
                          </a:solidFill>
                          <a:latin typeface="宋体" panose="02010600030101010101" pitchFamily="2" charset="-122"/>
                          <a:ea typeface="宋体" panose="02010600030101010101" pitchFamily="2" charset="-122"/>
                          <a:cs typeface="宋体" panose="02010600030101010101" pitchFamily="2" charset="-122"/>
                        </a:rPr>
                        <a:t>年</a:t>
                      </a:r>
                      <a:endParaRPr lang="zh-CN" altLang="en-US" sz="2000" b="1" dirty="0">
                        <a:solidFill>
                          <a:srgbClr val="002060"/>
                        </a:solidFill>
                        <a:latin typeface="宋体" panose="02010600030101010101" pitchFamily="2" charset="-122"/>
                        <a:ea typeface="宋体" panose="02010600030101010101" pitchFamily="2" charset="-122"/>
                        <a:cs typeface="宋体" panose="02010600030101010101" pitchFamily="2" charset="-122"/>
                      </a:endParaRPr>
                    </a:p>
                  </a:txBody>
                  <a:tcPr marL="91434" marR="91434" marT="45712" marB="45712"/>
                </a:tc>
              </a:tr>
              <a:tr h="402590">
                <a:tc>
                  <a:txBody>
                    <a:bodyPr/>
                    <a:lstStyle/>
                    <a:p>
                      <a:r>
                        <a:rPr lang="zh-CN" altLang="en-US" sz="2000" b="1" dirty="0">
                          <a:solidFill>
                            <a:srgbClr val="002060"/>
                          </a:solidFill>
                          <a:latin typeface="宋体" panose="02010600030101010101" pitchFamily="2" charset="-122"/>
                          <a:ea typeface="宋体" panose="02010600030101010101" pitchFamily="2" charset="-122"/>
                        </a:rPr>
                        <a:t>亚述时期</a:t>
                      </a:r>
                      <a:endParaRPr lang="zh-CN" altLang="en-US" sz="2000" b="1" dirty="0">
                        <a:solidFill>
                          <a:srgbClr val="002060"/>
                        </a:solidFill>
                        <a:latin typeface="宋体" panose="02010600030101010101" pitchFamily="2" charset="-122"/>
                        <a:ea typeface="宋体" panose="02010600030101010101" pitchFamily="2" charset="-122"/>
                      </a:endParaRPr>
                    </a:p>
                  </a:txBody>
                  <a:tcPr marL="91434" marR="91434" marT="45712" marB="45712"/>
                </a:tc>
                <a:tc>
                  <a:txBody>
                    <a:bodyPr/>
                    <a:lstStyle/>
                    <a:p>
                      <a:r>
                        <a:rPr lang="zh-CN" altLang="en-US" sz="2000" b="1" dirty="0">
                          <a:solidFill>
                            <a:srgbClr val="002060"/>
                          </a:solidFill>
                          <a:latin typeface="宋体" panose="02010600030101010101" pitchFamily="2" charset="-122"/>
                          <a:ea typeface="宋体" panose="02010600030101010101" pitchFamily="2" charset="-122"/>
                          <a:cs typeface="宋体" panose="02010600030101010101" pitchFamily="2" charset="-122"/>
                        </a:rPr>
                        <a:t>公元前</a:t>
                      </a:r>
                      <a:r>
                        <a:rPr lang="en-US" altLang="zh-CN" sz="2000" b="1" dirty="0">
                          <a:solidFill>
                            <a:srgbClr val="002060"/>
                          </a:solidFill>
                          <a:latin typeface="宋体" panose="02010600030101010101" pitchFamily="2" charset="-122"/>
                          <a:ea typeface="宋体" panose="02010600030101010101" pitchFamily="2" charset="-122"/>
                          <a:cs typeface="宋体" panose="02010600030101010101" pitchFamily="2" charset="-122"/>
                        </a:rPr>
                        <a:t>8</a:t>
                      </a:r>
                      <a:r>
                        <a:rPr lang="zh-CN" altLang="en-US" sz="2000" b="1" dirty="0">
                          <a:solidFill>
                            <a:srgbClr val="002060"/>
                          </a:solidFill>
                          <a:latin typeface="宋体" panose="02010600030101010101" pitchFamily="2" charset="-122"/>
                          <a:ea typeface="宋体" panose="02010600030101010101" pitchFamily="2" charset="-122"/>
                          <a:cs typeface="宋体" panose="02010600030101010101" pitchFamily="2" charset="-122"/>
                        </a:rPr>
                        <a:t>世纪</a:t>
                      </a:r>
                      <a:r>
                        <a:rPr lang="en-US" altLang="zh-CN" sz="2000" b="1" dirty="0">
                          <a:solidFill>
                            <a:srgbClr val="002060"/>
                          </a:solidFill>
                          <a:latin typeface="宋体" panose="02010600030101010101" pitchFamily="2" charset="-122"/>
                          <a:ea typeface="宋体" panose="02010600030101010101" pitchFamily="2" charset="-122"/>
                          <a:cs typeface="宋体" panose="02010600030101010101" pitchFamily="2" charset="-122"/>
                        </a:rPr>
                        <a:t>-</a:t>
                      </a:r>
                      <a:r>
                        <a:rPr lang="zh-CN" altLang="en-US" sz="2000" b="1" dirty="0">
                          <a:solidFill>
                            <a:srgbClr val="002060"/>
                          </a:solidFill>
                          <a:latin typeface="宋体" panose="02010600030101010101" pitchFamily="2" charset="-122"/>
                          <a:ea typeface="宋体" panose="02010600030101010101" pitchFamily="2" charset="-122"/>
                          <a:cs typeface="宋体" panose="02010600030101010101" pitchFamily="2" charset="-122"/>
                        </a:rPr>
                        <a:t>前</a:t>
                      </a:r>
                      <a:r>
                        <a:rPr lang="en-US" altLang="zh-CN" sz="2000" b="1" dirty="0">
                          <a:solidFill>
                            <a:srgbClr val="002060"/>
                          </a:solidFill>
                          <a:latin typeface="宋体" panose="02010600030101010101" pitchFamily="2" charset="-122"/>
                          <a:ea typeface="宋体" panose="02010600030101010101" pitchFamily="2" charset="-122"/>
                          <a:cs typeface="宋体" panose="02010600030101010101" pitchFamily="2" charset="-122"/>
                        </a:rPr>
                        <a:t>612</a:t>
                      </a:r>
                      <a:endParaRPr lang="en-US" altLang="zh-CN" sz="2000" b="1" dirty="0">
                        <a:solidFill>
                          <a:srgbClr val="002060"/>
                        </a:solidFill>
                        <a:latin typeface="宋体" panose="02010600030101010101" pitchFamily="2" charset="-122"/>
                        <a:ea typeface="宋体" panose="02010600030101010101" pitchFamily="2" charset="-122"/>
                        <a:cs typeface="宋体" panose="02010600030101010101" pitchFamily="2" charset="-122"/>
                      </a:endParaRPr>
                    </a:p>
                  </a:txBody>
                  <a:tcPr marL="91434" marR="91434" marT="45712" marB="45712"/>
                </a:tc>
                <a:tc>
                  <a:txBody>
                    <a:bodyPr/>
                    <a:lstStyle/>
                    <a:p>
                      <a:endParaRPr lang="zh-CN" altLang="en-US" sz="2000" b="1" dirty="0">
                        <a:solidFill>
                          <a:srgbClr val="002060"/>
                        </a:solidFill>
                        <a:latin typeface="宋体" panose="02010600030101010101" pitchFamily="2" charset="-122"/>
                        <a:ea typeface="宋体" panose="02010600030101010101" pitchFamily="2" charset="-122"/>
                      </a:endParaRPr>
                    </a:p>
                  </a:txBody>
                  <a:tcPr marL="91434" marR="91434" marT="45712" marB="45712"/>
                </a:tc>
              </a:tr>
              <a:tr h="442595">
                <a:tc>
                  <a:txBody>
                    <a:bodyPr/>
                    <a:lstStyle/>
                    <a:p>
                      <a:r>
                        <a:rPr lang="zh-CN" altLang="en-US" sz="2000" b="1" dirty="0">
                          <a:solidFill>
                            <a:srgbClr val="002060"/>
                          </a:solidFill>
                          <a:latin typeface="宋体" panose="02010600030101010101" pitchFamily="2" charset="-122"/>
                          <a:ea typeface="宋体" panose="02010600030101010101" pitchFamily="2" charset="-122"/>
                        </a:rPr>
                        <a:t>新巴比伦王国</a:t>
                      </a:r>
                      <a:endParaRPr lang="zh-CN" altLang="en-US" sz="2000" b="1" dirty="0">
                        <a:solidFill>
                          <a:srgbClr val="002060"/>
                        </a:solidFill>
                        <a:latin typeface="宋体" panose="02010600030101010101" pitchFamily="2" charset="-122"/>
                        <a:ea typeface="宋体" panose="02010600030101010101" pitchFamily="2" charset="-122"/>
                      </a:endParaRPr>
                    </a:p>
                  </a:txBody>
                  <a:tcPr marL="91434" marR="91434" marT="45712" marB="45712"/>
                </a:tc>
                <a:tc>
                  <a:txBody>
                    <a:bodyPr/>
                    <a:lstStyle/>
                    <a:p>
                      <a:r>
                        <a:rPr lang="zh-CN" altLang="en-US" sz="2000" b="1" dirty="0">
                          <a:solidFill>
                            <a:srgbClr val="002060"/>
                          </a:solidFill>
                          <a:latin typeface="宋体" panose="02010600030101010101" pitchFamily="2" charset="-122"/>
                          <a:ea typeface="宋体" panose="02010600030101010101" pitchFamily="2" charset="-122"/>
                          <a:cs typeface="宋体" panose="02010600030101010101" pitchFamily="2" charset="-122"/>
                        </a:rPr>
                        <a:t>公元前</a:t>
                      </a:r>
                      <a:r>
                        <a:rPr lang="en-US" altLang="zh-CN" sz="2000" b="1" dirty="0">
                          <a:solidFill>
                            <a:srgbClr val="002060"/>
                          </a:solidFill>
                          <a:latin typeface="宋体" panose="02010600030101010101" pitchFamily="2" charset="-122"/>
                          <a:ea typeface="宋体" panose="02010600030101010101" pitchFamily="2" charset="-122"/>
                          <a:cs typeface="宋体" panose="02010600030101010101" pitchFamily="2" charset="-122"/>
                        </a:rPr>
                        <a:t>626-</a:t>
                      </a:r>
                      <a:r>
                        <a:rPr lang="zh-CN" altLang="en-US" sz="2000" b="1" dirty="0">
                          <a:solidFill>
                            <a:srgbClr val="002060"/>
                          </a:solidFill>
                          <a:latin typeface="宋体" panose="02010600030101010101" pitchFamily="2" charset="-122"/>
                          <a:ea typeface="宋体" panose="02010600030101010101" pitchFamily="2" charset="-122"/>
                          <a:cs typeface="宋体" panose="02010600030101010101" pitchFamily="2" charset="-122"/>
                        </a:rPr>
                        <a:t>前</a:t>
                      </a:r>
                      <a:r>
                        <a:rPr lang="en-US" altLang="zh-CN" sz="2000" b="1" dirty="0">
                          <a:solidFill>
                            <a:srgbClr val="002060"/>
                          </a:solidFill>
                          <a:latin typeface="宋体" panose="02010600030101010101" pitchFamily="2" charset="-122"/>
                          <a:ea typeface="宋体" panose="02010600030101010101" pitchFamily="2" charset="-122"/>
                          <a:cs typeface="宋体" panose="02010600030101010101" pitchFamily="2" charset="-122"/>
                        </a:rPr>
                        <a:t>539</a:t>
                      </a:r>
                      <a:endParaRPr lang="en-US" altLang="zh-CN" sz="2000" b="1" dirty="0">
                        <a:solidFill>
                          <a:srgbClr val="002060"/>
                        </a:solidFill>
                        <a:latin typeface="宋体" panose="02010600030101010101" pitchFamily="2" charset="-122"/>
                        <a:ea typeface="宋体" panose="02010600030101010101" pitchFamily="2" charset="-122"/>
                        <a:cs typeface="宋体" panose="02010600030101010101" pitchFamily="2" charset="-122"/>
                      </a:endParaRPr>
                    </a:p>
                  </a:txBody>
                  <a:tcPr marL="91434" marR="91434" marT="45712" marB="45712"/>
                </a:tc>
                <a:tc>
                  <a:txBody>
                    <a:bodyPr/>
                    <a:lstStyle/>
                    <a:p>
                      <a:endParaRPr lang="zh-CN" altLang="en-US" sz="2000" b="1" dirty="0">
                        <a:solidFill>
                          <a:srgbClr val="002060"/>
                        </a:solidFill>
                        <a:latin typeface="宋体" panose="02010600030101010101" pitchFamily="2" charset="-122"/>
                        <a:ea typeface="宋体" panose="02010600030101010101" pitchFamily="2" charset="-122"/>
                      </a:endParaRPr>
                    </a:p>
                  </a:txBody>
                  <a:tcPr marL="91434" marR="91434" marT="45712" marB="45712"/>
                </a:tc>
              </a:tr>
              <a:tr h="485775">
                <a:tc>
                  <a:txBody>
                    <a:bodyPr/>
                    <a:lstStyle/>
                    <a:p>
                      <a:r>
                        <a:rPr lang="zh-CN" altLang="en-US" sz="2000" b="1" dirty="0">
                          <a:solidFill>
                            <a:srgbClr val="FF0000"/>
                          </a:solidFill>
                          <a:latin typeface="宋体" panose="02010600030101010101" pitchFamily="2" charset="-122"/>
                          <a:ea typeface="宋体" panose="02010600030101010101" pitchFamily="2" charset="-122"/>
                        </a:rPr>
                        <a:t>波斯帝国时期</a:t>
                      </a:r>
                      <a:endParaRPr lang="zh-CN" altLang="en-US" sz="2000" b="1" dirty="0">
                        <a:solidFill>
                          <a:srgbClr val="FF0000"/>
                        </a:solidFill>
                        <a:latin typeface="宋体" panose="02010600030101010101" pitchFamily="2" charset="-122"/>
                        <a:ea typeface="宋体" panose="02010600030101010101" pitchFamily="2" charset="-122"/>
                      </a:endParaRPr>
                    </a:p>
                  </a:txBody>
                  <a:tcPr marL="91434" marR="91434" marT="45712" marB="45712"/>
                </a:tc>
                <a:tc>
                  <a:txBody>
                    <a:bodyPr/>
                    <a:lstStyle/>
                    <a:p>
                      <a:r>
                        <a:rPr lang="zh-CN" altLang="en-US" sz="2000" b="1" dirty="0">
                          <a:solidFill>
                            <a:srgbClr val="FF0000"/>
                          </a:solidFill>
                          <a:latin typeface="宋体" panose="02010600030101010101" pitchFamily="2" charset="-122"/>
                          <a:ea typeface="宋体" panose="02010600030101010101" pitchFamily="2" charset="-122"/>
                        </a:rPr>
                        <a:t>公元前</a:t>
                      </a:r>
                      <a:r>
                        <a:rPr lang="en-US" altLang="zh-CN" sz="2000" b="1" dirty="0">
                          <a:solidFill>
                            <a:srgbClr val="FF0000"/>
                          </a:solidFill>
                          <a:latin typeface="宋体" panose="02010600030101010101" pitchFamily="2" charset="-122"/>
                          <a:ea typeface="宋体" panose="02010600030101010101" pitchFamily="2" charset="-122"/>
                        </a:rPr>
                        <a:t>6</a:t>
                      </a:r>
                      <a:r>
                        <a:rPr lang="zh-CN" altLang="en-US" sz="2000" b="1" dirty="0">
                          <a:solidFill>
                            <a:srgbClr val="FF0000"/>
                          </a:solidFill>
                          <a:latin typeface="宋体" panose="02010600030101010101" pitchFamily="2" charset="-122"/>
                          <a:ea typeface="宋体" panose="02010600030101010101" pitchFamily="2" charset="-122"/>
                        </a:rPr>
                        <a:t>世纪</a:t>
                      </a:r>
                      <a:r>
                        <a:rPr lang="en-US" altLang="zh-CN" sz="2000" b="1" dirty="0">
                          <a:solidFill>
                            <a:srgbClr val="FF0000"/>
                          </a:solidFill>
                          <a:latin typeface="宋体" panose="02010600030101010101" pitchFamily="2" charset="-122"/>
                          <a:ea typeface="宋体" panose="02010600030101010101" pitchFamily="2" charset="-122"/>
                        </a:rPr>
                        <a:t>-</a:t>
                      </a:r>
                      <a:r>
                        <a:rPr lang="zh-CN" altLang="en-US" sz="2000" b="1" dirty="0">
                          <a:solidFill>
                            <a:srgbClr val="FF0000"/>
                          </a:solidFill>
                          <a:latin typeface="宋体" panose="02010600030101010101" pitchFamily="2" charset="-122"/>
                          <a:ea typeface="宋体" panose="02010600030101010101" pitchFamily="2" charset="-122"/>
                        </a:rPr>
                        <a:t>前</a:t>
                      </a:r>
                      <a:r>
                        <a:rPr lang="en-US" altLang="zh-CN" sz="2000" b="1" dirty="0">
                          <a:solidFill>
                            <a:srgbClr val="FF0000"/>
                          </a:solidFill>
                          <a:latin typeface="宋体" panose="02010600030101010101" pitchFamily="2" charset="-122"/>
                          <a:ea typeface="宋体" panose="02010600030101010101" pitchFamily="2" charset="-122"/>
                        </a:rPr>
                        <a:t>324</a:t>
                      </a:r>
                      <a:endParaRPr lang="en-US" altLang="zh-CN" sz="2000" b="1" dirty="0">
                        <a:solidFill>
                          <a:srgbClr val="FF0000"/>
                        </a:solidFill>
                        <a:latin typeface="宋体" panose="02010600030101010101" pitchFamily="2" charset="-122"/>
                        <a:ea typeface="宋体" panose="02010600030101010101" pitchFamily="2" charset="-122"/>
                      </a:endParaRPr>
                    </a:p>
                  </a:txBody>
                  <a:tcPr marL="91434" marR="91434" marT="45712" marB="45712"/>
                </a:tc>
                <a:tc>
                  <a:txBody>
                    <a:bodyPr/>
                    <a:lstStyle/>
                    <a:p>
                      <a:r>
                        <a:rPr lang="zh-CN" altLang="en-US" sz="2000" b="1" dirty="0">
                          <a:solidFill>
                            <a:srgbClr val="002060"/>
                          </a:solidFill>
                          <a:latin typeface="宋体" panose="02010600030101010101" pitchFamily="2" charset="-122"/>
                          <a:ea typeface="宋体" panose="02010600030101010101" pitchFamily="2" charset="-122"/>
                        </a:rPr>
                        <a:t>地跨三大洲</a:t>
                      </a:r>
                      <a:endParaRPr lang="zh-CN" altLang="en-US" sz="2000" b="1" dirty="0">
                        <a:solidFill>
                          <a:srgbClr val="002060"/>
                        </a:solidFill>
                        <a:latin typeface="宋体" panose="02010600030101010101" pitchFamily="2" charset="-122"/>
                        <a:ea typeface="宋体" panose="02010600030101010101" pitchFamily="2" charset="-122"/>
                      </a:endParaRPr>
                    </a:p>
                  </a:txBody>
                  <a:tcPr marL="91434" marR="91434" marT="45712" marB="45712"/>
                </a:tc>
              </a:tr>
            </a:tbl>
          </a:graphicData>
        </a:graphic>
      </p:graphicFrame>
      <p:sp>
        <p:nvSpPr>
          <p:cNvPr id="5" name="文本框 4"/>
          <p:cNvSpPr txBox="1"/>
          <p:nvPr/>
        </p:nvSpPr>
        <p:spPr>
          <a:xfrm>
            <a:off x="128270" y="125095"/>
            <a:ext cx="4370070" cy="583565"/>
          </a:xfrm>
          <a:prstGeom prst="rect">
            <a:avLst/>
          </a:prstGeom>
          <a:noFill/>
        </p:spPr>
        <p:txBody>
          <a:bodyPr wrap="square" rtlCol="0">
            <a:spAutoFit/>
          </a:bodyPr>
          <a:lstStyle/>
          <a:p>
            <a:r>
              <a:rPr lang="zh-CN" altLang="en-US" sz="3200" b="1" kern="100" spc="-40" dirty="0">
                <a:solidFill>
                  <a:srgbClr val="FF0000"/>
                </a:solidFill>
                <a:latin typeface="方正姚体" pitchFamily="2" charset="-122"/>
                <a:ea typeface="方正姚体" pitchFamily="2" charset="-122"/>
              </a:rPr>
              <a:t>一</a:t>
            </a:r>
            <a:r>
              <a:rPr lang="zh-CN" altLang="en-US" sz="3200" b="1" kern="100" spc="-40" dirty="0" smtClean="0">
                <a:solidFill>
                  <a:srgbClr val="FF0000"/>
                </a:solidFill>
                <a:latin typeface="方正姚体" pitchFamily="2" charset="-122"/>
                <a:ea typeface="方正姚体" pitchFamily="2" charset="-122"/>
              </a:rPr>
              <a:t>、古代西亚文化</a:t>
            </a:r>
            <a:endParaRPr lang="zh-CN" altLang="en-US" sz="3200" b="1" kern="100" spc="-40" dirty="0">
              <a:solidFill>
                <a:srgbClr val="FF0000"/>
              </a:solidFill>
              <a:latin typeface="方正姚体" pitchFamily="2" charset="-122"/>
              <a:ea typeface="方正姚体"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amond(in)">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18"/>
          <p:cNvSpPr>
            <a:spLocks noChangeArrowheads="1"/>
          </p:cNvSpPr>
          <p:nvPr/>
        </p:nvSpPr>
        <p:spPr bwMode="auto">
          <a:xfrm>
            <a:off x="1190845" y="3594752"/>
            <a:ext cx="5689600" cy="98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r">
              <a:defRPr/>
            </a:pPr>
            <a:r>
              <a:rPr lang="zh-CN" altLang="en-US" sz="6400" b="1" dirty="0">
                <a:solidFill>
                  <a:srgbClr val="002060"/>
                </a:solidFill>
                <a:effectLst/>
                <a:latin typeface="微软雅黑" panose="020B0503020204020204" pitchFamily="34" charset="-122"/>
                <a:ea typeface="微软雅黑" panose="020B0503020204020204" pitchFamily="34" charset="-122"/>
                <a:sym typeface="微软雅黑" panose="020B0503020204020204" pitchFamily="34" charset="-122"/>
              </a:rPr>
              <a:t>感谢您的观看！</a:t>
            </a:r>
            <a:endParaRPr lang="zh-CN" altLang="en-US" sz="6400" b="1" dirty="0">
              <a:solidFill>
                <a:srgbClr val="002060"/>
              </a:solidFill>
              <a:effectLst/>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1" name="Rectangle 18"/>
          <p:cNvSpPr>
            <a:spLocks noChangeArrowheads="1"/>
          </p:cNvSpPr>
          <p:nvPr/>
        </p:nvSpPr>
        <p:spPr bwMode="auto">
          <a:xfrm>
            <a:off x="1291566" y="1961655"/>
            <a:ext cx="2301912" cy="1354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en-US" altLang="zh-CN" sz="8800" dirty="0" smtClean="0">
                <a:solidFill>
                  <a:srgbClr val="002060"/>
                </a:solidFill>
                <a:latin typeface="Impact" panose="020B0806030902050204" pitchFamily="34" charset="0"/>
                <a:ea typeface="微软雅黑" panose="020B0503020204020204" pitchFamily="34" charset="-122"/>
                <a:cs typeface="宋体" panose="02010600030101010101" pitchFamily="2" charset="-122"/>
              </a:rPr>
              <a:t>20</a:t>
            </a:r>
            <a:r>
              <a:rPr lang="en-US" altLang="zh-CN" sz="8800" dirty="0" smtClean="0">
                <a:solidFill>
                  <a:srgbClr val="C00000"/>
                </a:solidFill>
                <a:latin typeface="Impact" panose="020B0806030902050204" pitchFamily="34" charset="0"/>
                <a:ea typeface="微软雅黑" panose="020B0503020204020204" pitchFamily="34" charset="-122"/>
                <a:cs typeface="宋体" panose="02010600030101010101" pitchFamily="2" charset="-122"/>
              </a:rPr>
              <a:t>22</a:t>
            </a:r>
            <a:endParaRPr lang="en-US" altLang="zh-CN" sz="8800" dirty="0">
              <a:solidFill>
                <a:srgbClr val="C00000"/>
              </a:solidFill>
              <a:latin typeface="Impact" panose="020B0806030902050204" pitchFamily="34" charset="0"/>
              <a:ea typeface="微软雅黑" panose="020B0503020204020204" pitchFamily="34" charset="-122"/>
              <a:cs typeface="宋体" panose="02010600030101010101" pitchFamily="2" charset="-122"/>
            </a:endParaRPr>
          </a:p>
        </p:txBody>
      </p:sp>
      <p:sp>
        <p:nvSpPr>
          <p:cNvPr id="3" name="文本框 2"/>
          <p:cNvSpPr txBox="1"/>
          <p:nvPr/>
        </p:nvSpPr>
        <p:spPr>
          <a:xfrm>
            <a:off x="1068825" y="4936522"/>
            <a:ext cx="5811778" cy="664845"/>
          </a:xfrm>
          <a:prstGeom prst="rect">
            <a:avLst/>
          </a:prstGeom>
          <a:noFill/>
        </p:spPr>
        <p:txBody>
          <a:bodyPr wrap="square" rtlCol="0">
            <a:spAutoFit/>
          </a:bodyPr>
          <a:lstStyle/>
          <a:p>
            <a:r>
              <a:rPr lang="en-US" altLang="zh-CN" sz="3730" dirty="0">
                <a:solidFill>
                  <a:srgbClr val="FF0000"/>
                </a:solidFill>
                <a:latin typeface="微软雅黑" panose="020B0503020204020204" pitchFamily="34" charset="-122"/>
                <a:ea typeface="微软雅黑" panose="020B0503020204020204" pitchFamily="34" charset="-122"/>
              </a:rPr>
              <a:t>Thank you for watching</a:t>
            </a:r>
            <a:endParaRPr lang="en-US" altLang="zh-CN" sz="3730" dirty="0">
              <a:solidFill>
                <a:srgbClr val="FF0000"/>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接连接符 1"/>
          <p:cNvCxnSpPr/>
          <p:nvPr/>
        </p:nvCxnSpPr>
        <p:spPr>
          <a:xfrm flipV="1">
            <a:off x="34290" y="756920"/>
            <a:ext cx="12160885" cy="31750"/>
          </a:xfrm>
          <a:prstGeom prst="line">
            <a:avLst/>
          </a:prstGeom>
          <a:ln w="28575" cmpd="sng">
            <a:solidFill>
              <a:srgbClr val="002060"/>
            </a:solidFill>
            <a:prstDash val="solid"/>
          </a:ln>
        </p:spPr>
        <p:style>
          <a:lnRef idx="1">
            <a:schemeClr val="dk1"/>
          </a:lnRef>
          <a:fillRef idx="0">
            <a:schemeClr val="dk1"/>
          </a:fillRef>
          <a:effectRef idx="0">
            <a:schemeClr val="dk1"/>
          </a:effectRef>
          <a:fontRef idx="minor">
            <a:schemeClr val="tx1"/>
          </a:fontRef>
        </p:style>
      </p:cxnSp>
      <p:sp>
        <p:nvSpPr>
          <p:cNvPr id="9" name="文本框 8"/>
          <p:cNvSpPr txBox="1"/>
          <p:nvPr/>
        </p:nvSpPr>
        <p:spPr>
          <a:xfrm>
            <a:off x="340533" y="1622038"/>
            <a:ext cx="6969125" cy="4246245"/>
          </a:xfrm>
          <a:prstGeom prst="rect">
            <a:avLst/>
          </a:prstGeom>
          <a:noFill/>
        </p:spPr>
        <p:txBody>
          <a:bodyPr wrap="square" rtlCol="0">
            <a:spAutoFit/>
          </a:bodyPr>
          <a:lstStyle/>
          <a:p>
            <a:pPr marL="0" marR="0" lvl="0" indent="0" algn="just" defTabSz="914400" rtl="0" eaLnBrk="0" fontAlgn="base" hangingPunct="0">
              <a:lnSpc>
                <a:spcPct val="150000"/>
              </a:lnSpc>
              <a:spcBef>
                <a:spcPct val="0"/>
              </a:spcBef>
              <a:spcAft>
                <a:spcPts val="0"/>
              </a:spcAft>
              <a:buClrTx/>
              <a:buSzTx/>
              <a:buFontTx/>
              <a:buNone/>
              <a:defRPr/>
            </a:pPr>
            <a:r>
              <a:rPr lang="zh-CN" altLang="en-US" sz="2000" b="1" kern="0" noProof="0" dirty="0" smtClean="0">
                <a:ln>
                  <a:noFill/>
                </a:ln>
                <a:solidFill>
                  <a:srgbClr val="FF0000"/>
                </a:solidFill>
                <a:effectLst/>
                <a:uLnTx/>
                <a:uFillTx/>
                <a:latin typeface="宋体" panose="02010600030101010101" pitchFamily="2" charset="-122"/>
                <a:ea typeface="宋体" panose="02010600030101010101" pitchFamily="2" charset="-122"/>
                <a:cs typeface="宋体" panose="02010600030101010101" pitchFamily="2" charset="-122"/>
                <a:sym typeface="+mn-ea"/>
              </a:rPr>
              <a:t>（</a:t>
            </a:r>
            <a:r>
              <a:rPr lang="en-US" altLang="zh-CN" sz="2000" b="1" kern="0" noProof="0" dirty="0" smtClean="0">
                <a:ln>
                  <a:noFill/>
                </a:ln>
                <a:solidFill>
                  <a:srgbClr val="FF0000"/>
                </a:solidFill>
                <a:effectLst/>
                <a:uLnTx/>
                <a:uFillTx/>
                <a:latin typeface="宋体" panose="02010600030101010101" pitchFamily="2" charset="-122"/>
                <a:ea typeface="宋体" panose="02010600030101010101" pitchFamily="2" charset="-122"/>
                <a:cs typeface="宋体" panose="02010600030101010101" pitchFamily="2" charset="-122"/>
                <a:sym typeface="+mn-ea"/>
              </a:rPr>
              <a:t>1</a:t>
            </a:r>
            <a:r>
              <a:rPr lang="zh-CN" altLang="en-US" sz="2000" b="1" kern="0" noProof="0" dirty="0" smtClean="0">
                <a:ln>
                  <a:noFill/>
                </a:ln>
                <a:solidFill>
                  <a:srgbClr val="FF0000"/>
                </a:solidFill>
                <a:effectLst/>
                <a:uLnTx/>
                <a:uFillTx/>
                <a:latin typeface="宋体" panose="02010600030101010101" pitchFamily="2" charset="-122"/>
                <a:ea typeface="宋体" panose="02010600030101010101" pitchFamily="2" charset="-122"/>
                <a:cs typeface="宋体" panose="02010600030101010101" pitchFamily="2" charset="-122"/>
                <a:sym typeface="+mn-ea"/>
              </a:rPr>
              <a:t>）</a:t>
            </a:r>
            <a:r>
              <a:rPr lang="zh-CN" altLang="zh-CN" sz="2000" b="1" kern="0" noProof="0" dirty="0" smtClean="0">
                <a:ln>
                  <a:noFill/>
                </a:ln>
                <a:solidFill>
                  <a:srgbClr val="FF0000"/>
                </a:solidFill>
                <a:effectLst/>
                <a:uLnTx/>
                <a:uFillTx/>
                <a:latin typeface="宋体" panose="02010600030101010101" pitchFamily="2" charset="-122"/>
                <a:ea typeface="宋体" panose="02010600030101010101" pitchFamily="2" charset="-122"/>
                <a:cs typeface="宋体" panose="02010600030101010101" pitchFamily="2" charset="-122"/>
                <a:sym typeface="+mn-ea"/>
              </a:rPr>
              <a:t>地位</a:t>
            </a:r>
            <a:r>
              <a:rPr lang="zh-CN" altLang="zh-CN" sz="2000" b="1" kern="0" noProof="0" dirty="0">
                <a:ln>
                  <a:noFill/>
                </a:ln>
                <a:solidFill>
                  <a:srgbClr val="FF0000"/>
                </a:solidFill>
                <a:effectLst/>
                <a:uLnTx/>
                <a:uFillTx/>
                <a:latin typeface="宋体" panose="02010600030101010101" pitchFamily="2" charset="-122"/>
                <a:ea typeface="宋体" panose="02010600030101010101" pitchFamily="2" charset="-122"/>
                <a:cs typeface="宋体" panose="02010600030101010101" pitchFamily="2" charset="-122"/>
                <a:sym typeface="+mn-ea"/>
              </a:rPr>
              <a:t>：</a:t>
            </a:r>
            <a:r>
              <a:rPr lang="zh-CN" altLang="zh-CN" sz="2000" b="1" kern="0" noProof="0" dirty="0">
                <a:ln>
                  <a:noFill/>
                </a:ln>
                <a:solidFill>
                  <a:srgbClr val="002060"/>
                </a:solidFill>
                <a:effectLst/>
                <a:uLnTx/>
                <a:uFillTx/>
                <a:latin typeface="宋体" panose="02010600030101010101" pitchFamily="2" charset="-122"/>
                <a:ea typeface="宋体" panose="02010600030101010101" pitchFamily="2" charset="-122"/>
                <a:cs typeface="宋体" panose="02010600030101010101" pitchFamily="2" charset="-122"/>
                <a:sym typeface="+mn-ea"/>
              </a:rPr>
              <a:t>两河流域南部的苏美尔人创造的楔形文字是迄今为止所知</a:t>
            </a:r>
            <a:r>
              <a:rPr lang="zh-CN" altLang="zh-CN" sz="2000" b="1" kern="0" noProof="0" dirty="0">
                <a:ln>
                  <a:noFill/>
                </a:ln>
                <a:solidFill>
                  <a:srgbClr val="FF0000"/>
                </a:solidFill>
                <a:effectLst/>
                <a:uLnTx/>
                <a:uFillTx/>
                <a:latin typeface="宋体" panose="02010600030101010101" pitchFamily="2" charset="-122"/>
                <a:ea typeface="宋体" panose="02010600030101010101" pitchFamily="2" charset="-122"/>
                <a:cs typeface="宋体" panose="02010600030101010101" pitchFamily="2" charset="-122"/>
                <a:sym typeface="+mn-ea"/>
              </a:rPr>
              <a:t>世界上最早的文字</a:t>
            </a:r>
            <a:r>
              <a:rPr lang="zh-CN" altLang="zh-CN" sz="2000" b="1" kern="0" noProof="0" dirty="0">
                <a:ln>
                  <a:noFill/>
                </a:ln>
                <a:solidFill>
                  <a:srgbClr val="002060"/>
                </a:solidFill>
                <a:effectLst/>
                <a:uLnTx/>
                <a:uFillTx/>
                <a:latin typeface="宋体" panose="02010600030101010101" pitchFamily="2" charset="-122"/>
                <a:ea typeface="宋体" panose="02010600030101010101" pitchFamily="2" charset="-122"/>
                <a:cs typeface="宋体" panose="02010600030101010101" pitchFamily="2" charset="-122"/>
                <a:sym typeface="+mn-ea"/>
              </a:rPr>
              <a:t>。</a:t>
            </a:r>
            <a:endParaRPr kumimoji="0" lang="zh-CN" altLang="zh-CN" sz="2000" b="1" i="0" kern="0" baseline="0" noProof="0" dirty="0">
              <a:ln>
                <a:noFill/>
              </a:ln>
              <a:solidFill>
                <a:srgbClr val="002060"/>
              </a:solidFill>
              <a:effectLst/>
              <a:uLnTx/>
              <a:uFillTx/>
              <a:latin typeface="宋体" panose="02010600030101010101" pitchFamily="2" charset="-122"/>
              <a:ea typeface="宋体" panose="02010600030101010101" pitchFamily="2" charset="-122"/>
              <a:cs typeface="宋体" panose="02010600030101010101" pitchFamily="2" charset="-122"/>
            </a:endParaRPr>
          </a:p>
          <a:p>
            <a:pPr marL="0" marR="0" lvl="0" indent="0" algn="just" defTabSz="914400" rtl="0" eaLnBrk="0" fontAlgn="base" hangingPunct="0">
              <a:lnSpc>
                <a:spcPct val="150000"/>
              </a:lnSpc>
              <a:spcBef>
                <a:spcPct val="0"/>
              </a:spcBef>
              <a:spcAft>
                <a:spcPts val="0"/>
              </a:spcAft>
              <a:buClrTx/>
              <a:buSzTx/>
              <a:buFontTx/>
              <a:buNone/>
              <a:defRPr/>
            </a:pPr>
            <a:r>
              <a:rPr lang="zh-CN" altLang="zh-CN" sz="2000" b="1" kern="0" noProof="0" dirty="0" smtClean="0">
                <a:ln>
                  <a:noFill/>
                </a:ln>
                <a:solidFill>
                  <a:srgbClr val="FF0000"/>
                </a:solidFill>
                <a:effectLst/>
                <a:uLnTx/>
                <a:uFillTx/>
                <a:latin typeface="宋体" panose="02010600030101010101" pitchFamily="2" charset="-122"/>
                <a:ea typeface="宋体" panose="02010600030101010101" pitchFamily="2" charset="-122"/>
                <a:cs typeface="宋体" panose="02010600030101010101" pitchFamily="2" charset="-122"/>
                <a:sym typeface="+mn-ea"/>
              </a:rPr>
              <a:t>（</a:t>
            </a:r>
            <a:r>
              <a:rPr lang="en-US" altLang="zh-CN" sz="2000" b="1" kern="0" dirty="0">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2</a:t>
            </a:r>
            <a:r>
              <a:rPr lang="zh-CN" altLang="zh-CN" sz="2000" b="1" kern="0" noProof="0" dirty="0" smtClean="0">
                <a:ln>
                  <a:noFill/>
                </a:ln>
                <a:solidFill>
                  <a:srgbClr val="FF0000"/>
                </a:solidFill>
                <a:effectLst/>
                <a:uLnTx/>
                <a:uFillTx/>
                <a:latin typeface="宋体" panose="02010600030101010101" pitchFamily="2" charset="-122"/>
                <a:ea typeface="宋体" panose="02010600030101010101" pitchFamily="2" charset="-122"/>
                <a:cs typeface="宋体" panose="02010600030101010101" pitchFamily="2" charset="-122"/>
                <a:sym typeface="+mn-ea"/>
              </a:rPr>
              <a:t>）</a:t>
            </a:r>
            <a:r>
              <a:rPr lang="zh-CN" altLang="zh-CN" sz="2000" b="1" kern="0" noProof="0" dirty="0">
                <a:ln>
                  <a:noFill/>
                </a:ln>
                <a:solidFill>
                  <a:srgbClr val="FF0000"/>
                </a:solidFill>
                <a:effectLst/>
                <a:uLnTx/>
                <a:uFillTx/>
                <a:latin typeface="宋体" panose="02010600030101010101" pitchFamily="2" charset="-122"/>
                <a:ea typeface="宋体" panose="02010600030101010101" pitchFamily="2" charset="-122"/>
                <a:cs typeface="宋体" panose="02010600030101010101" pitchFamily="2" charset="-122"/>
                <a:sym typeface="+mn-ea"/>
              </a:rPr>
              <a:t>时间：</a:t>
            </a:r>
            <a:r>
              <a:rPr lang="zh-CN" altLang="zh-CN" sz="2000" b="1" kern="0" noProof="0" dirty="0">
                <a:ln>
                  <a:noFill/>
                </a:ln>
                <a:solidFill>
                  <a:srgbClr val="002060"/>
                </a:solidFill>
                <a:effectLst/>
                <a:uLnTx/>
                <a:uFillTx/>
                <a:latin typeface="宋体" panose="02010600030101010101" pitchFamily="2" charset="-122"/>
                <a:ea typeface="宋体" panose="02010600030101010101" pitchFamily="2" charset="-122"/>
                <a:cs typeface="宋体" panose="02010600030101010101" pitchFamily="2" charset="-122"/>
                <a:sym typeface="+mn-ea"/>
              </a:rPr>
              <a:t>公元前</a:t>
            </a:r>
            <a:r>
              <a:rPr lang="en-US" altLang="zh-CN" sz="2000" b="1" kern="0" noProof="0" dirty="0">
                <a:ln>
                  <a:noFill/>
                </a:ln>
                <a:solidFill>
                  <a:srgbClr val="002060"/>
                </a:solidFill>
                <a:effectLst/>
                <a:uLnTx/>
                <a:uFillTx/>
                <a:latin typeface="宋体" panose="02010600030101010101" pitchFamily="2" charset="-122"/>
                <a:ea typeface="宋体" panose="02010600030101010101" pitchFamily="2" charset="-122"/>
                <a:cs typeface="宋体" panose="02010600030101010101" pitchFamily="2" charset="-122"/>
                <a:sym typeface="+mn-ea"/>
              </a:rPr>
              <a:t>3000</a:t>
            </a:r>
            <a:r>
              <a:rPr lang="zh-CN" altLang="zh-CN" sz="2000" b="1" kern="0" noProof="0" dirty="0">
                <a:ln>
                  <a:noFill/>
                </a:ln>
                <a:solidFill>
                  <a:srgbClr val="002060"/>
                </a:solidFill>
                <a:effectLst/>
                <a:uLnTx/>
                <a:uFillTx/>
                <a:latin typeface="宋体" panose="02010600030101010101" pitchFamily="2" charset="-122"/>
                <a:ea typeface="宋体" panose="02010600030101010101" pitchFamily="2" charset="-122"/>
                <a:cs typeface="宋体" panose="02010600030101010101" pitchFamily="2" charset="-122"/>
                <a:sym typeface="+mn-ea"/>
              </a:rPr>
              <a:t>年左右</a:t>
            </a:r>
            <a:endParaRPr kumimoji="0" lang="zh-CN" altLang="zh-CN" sz="2000" b="1" i="0" kern="0" baseline="0" noProof="0" dirty="0">
              <a:ln>
                <a:noFill/>
              </a:ln>
              <a:solidFill>
                <a:srgbClr val="002060"/>
              </a:solidFill>
              <a:effectLst/>
              <a:uLnTx/>
              <a:uFillTx/>
              <a:latin typeface="宋体" panose="02010600030101010101" pitchFamily="2" charset="-122"/>
              <a:ea typeface="宋体" panose="02010600030101010101" pitchFamily="2" charset="-122"/>
              <a:cs typeface="宋体" panose="02010600030101010101" pitchFamily="2" charset="-122"/>
            </a:endParaRPr>
          </a:p>
          <a:p>
            <a:pPr marL="0" marR="0" lvl="0" indent="0" algn="just" defTabSz="914400" rtl="0" eaLnBrk="0" fontAlgn="base" hangingPunct="0">
              <a:lnSpc>
                <a:spcPct val="150000"/>
              </a:lnSpc>
              <a:spcBef>
                <a:spcPct val="0"/>
              </a:spcBef>
              <a:spcAft>
                <a:spcPts val="0"/>
              </a:spcAft>
              <a:buClrTx/>
              <a:buSzTx/>
              <a:buFontTx/>
              <a:buNone/>
              <a:defRPr/>
            </a:pPr>
            <a:r>
              <a:rPr lang="zh-CN" altLang="zh-CN" sz="2000" b="1" kern="0" noProof="0" dirty="0" smtClean="0">
                <a:ln>
                  <a:noFill/>
                </a:ln>
                <a:solidFill>
                  <a:srgbClr val="FF0000"/>
                </a:solidFill>
                <a:effectLst/>
                <a:uLnTx/>
                <a:uFillTx/>
                <a:latin typeface="宋体" panose="02010600030101010101" pitchFamily="2" charset="-122"/>
                <a:ea typeface="宋体" panose="02010600030101010101" pitchFamily="2" charset="-122"/>
                <a:cs typeface="宋体" panose="02010600030101010101" pitchFamily="2" charset="-122"/>
                <a:sym typeface="+mn-ea"/>
              </a:rPr>
              <a:t>（</a:t>
            </a:r>
            <a:r>
              <a:rPr lang="en-US" altLang="zh-CN" sz="2000" b="1" kern="0" dirty="0">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3</a:t>
            </a:r>
            <a:r>
              <a:rPr lang="zh-CN" altLang="zh-CN" sz="2000" b="1" kern="0" noProof="0" dirty="0" smtClean="0">
                <a:ln>
                  <a:noFill/>
                </a:ln>
                <a:solidFill>
                  <a:srgbClr val="FF0000"/>
                </a:solidFill>
                <a:effectLst/>
                <a:uLnTx/>
                <a:uFillTx/>
                <a:latin typeface="宋体" panose="02010600030101010101" pitchFamily="2" charset="-122"/>
                <a:ea typeface="宋体" panose="02010600030101010101" pitchFamily="2" charset="-122"/>
                <a:cs typeface="宋体" panose="02010600030101010101" pitchFamily="2" charset="-122"/>
                <a:sym typeface="+mn-ea"/>
              </a:rPr>
              <a:t>）</a:t>
            </a:r>
            <a:r>
              <a:rPr lang="zh-CN" altLang="en-US" sz="2000" b="1" dirty="0" smtClean="0">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特点：</a:t>
            </a:r>
            <a:r>
              <a:rPr lang="zh-CN" altLang="en-US" sz="2000" b="1" dirty="0" smtClean="0">
                <a:solidFill>
                  <a:srgbClr val="002060"/>
                </a:solidFill>
                <a:latin typeface="宋体" panose="02010600030101010101" pitchFamily="2" charset="-122"/>
                <a:ea typeface="宋体" panose="02010600030101010101" pitchFamily="2" charset="-122"/>
                <a:cs typeface="宋体" panose="02010600030101010101" pitchFamily="2" charset="-122"/>
                <a:sym typeface="+mn-ea"/>
              </a:rPr>
              <a:t>用</a:t>
            </a:r>
            <a:r>
              <a:rPr lang="zh-CN" altLang="en-US" sz="2000" b="1" dirty="0" smtClean="0">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削尖的芦苇秆或木杆</a:t>
            </a:r>
            <a:r>
              <a:rPr lang="zh-CN" altLang="zh-CN" sz="2000" b="1" kern="0" noProof="0" dirty="0">
                <a:ln>
                  <a:noFill/>
                </a:ln>
                <a:solidFill>
                  <a:srgbClr val="002060"/>
                </a:solidFill>
                <a:effectLst/>
                <a:uLnTx/>
                <a:uFillTx/>
                <a:latin typeface="宋体" panose="02010600030101010101" pitchFamily="2" charset="-122"/>
                <a:ea typeface="宋体" panose="02010600030101010101" pitchFamily="2" charset="-122"/>
                <a:cs typeface="宋体" panose="02010600030101010101" pitchFamily="2" charset="-122"/>
                <a:sym typeface="+mn-ea"/>
              </a:rPr>
              <a:t>刻写在烧制或晒干的</a:t>
            </a:r>
            <a:r>
              <a:rPr lang="zh-CN" altLang="zh-CN" sz="2000" b="1" kern="0" noProof="0" dirty="0">
                <a:ln>
                  <a:noFill/>
                </a:ln>
                <a:solidFill>
                  <a:srgbClr val="FF0000"/>
                </a:solidFill>
                <a:effectLst/>
                <a:uLnTx/>
                <a:uFillTx/>
                <a:latin typeface="宋体" panose="02010600030101010101" pitchFamily="2" charset="-122"/>
                <a:ea typeface="宋体" panose="02010600030101010101" pitchFamily="2" charset="-122"/>
                <a:cs typeface="宋体" panose="02010600030101010101" pitchFamily="2" charset="-122"/>
                <a:sym typeface="+mn-ea"/>
              </a:rPr>
              <a:t>黏土</a:t>
            </a:r>
            <a:r>
              <a:rPr lang="zh-CN" altLang="en-US" sz="2000" b="1" dirty="0" smtClean="0">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泥板</a:t>
            </a:r>
            <a:r>
              <a:rPr lang="zh-CN" altLang="en-US" sz="2000" b="1" dirty="0" smtClean="0">
                <a:solidFill>
                  <a:srgbClr val="002060"/>
                </a:solidFill>
                <a:latin typeface="宋体" panose="02010600030101010101" pitchFamily="2" charset="-122"/>
                <a:ea typeface="宋体" panose="02010600030101010101" pitchFamily="2" charset="-122"/>
                <a:cs typeface="宋体" panose="02010600030101010101" pitchFamily="2" charset="-122"/>
                <a:sym typeface="+mn-ea"/>
              </a:rPr>
              <a:t>上压出一道道笔画，每道笔画看起来都像楔子，因此这些笔画组成的文字被称为楔形文字，也</a:t>
            </a:r>
            <a:r>
              <a:rPr lang="zh-CN" altLang="zh-CN" sz="2000" b="1" kern="0" noProof="0" dirty="0">
                <a:ln>
                  <a:noFill/>
                </a:ln>
                <a:solidFill>
                  <a:srgbClr val="002060"/>
                </a:solidFill>
                <a:effectLst/>
                <a:uLnTx/>
                <a:uFillTx/>
                <a:latin typeface="宋体" panose="02010600030101010101" pitchFamily="2" charset="-122"/>
                <a:ea typeface="宋体" panose="02010600030101010101" pitchFamily="2" charset="-122"/>
                <a:cs typeface="宋体" panose="02010600030101010101" pitchFamily="2" charset="-122"/>
                <a:sym typeface="+mn-ea"/>
              </a:rPr>
              <a:t>被称为泥板文书。</a:t>
            </a:r>
            <a:endParaRPr lang="zh-CN" altLang="en-US" sz="2000" b="1" dirty="0" smtClean="0">
              <a:solidFill>
                <a:srgbClr val="002060"/>
              </a:solidFill>
              <a:latin typeface="宋体" panose="02010600030101010101" pitchFamily="2" charset="-122"/>
              <a:ea typeface="宋体" panose="02010600030101010101" pitchFamily="2" charset="-122"/>
              <a:cs typeface="宋体" panose="02010600030101010101" pitchFamily="2" charset="-122"/>
            </a:endParaRPr>
          </a:p>
          <a:p>
            <a:pPr marL="0" marR="0" lvl="0" indent="0" algn="just" defTabSz="914400" rtl="0" eaLnBrk="0" fontAlgn="base" hangingPunct="0">
              <a:lnSpc>
                <a:spcPct val="150000"/>
              </a:lnSpc>
              <a:spcBef>
                <a:spcPct val="0"/>
              </a:spcBef>
              <a:spcAft>
                <a:spcPts val="0"/>
              </a:spcAft>
              <a:buClrTx/>
              <a:buSzTx/>
              <a:buFontTx/>
              <a:buNone/>
              <a:defRPr/>
            </a:pPr>
            <a:r>
              <a:rPr lang="zh-CN" altLang="zh-CN" sz="2000" b="1" kern="0" noProof="0" dirty="0" smtClean="0">
                <a:ln>
                  <a:noFill/>
                </a:ln>
                <a:solidFill>
                  <a:srgbClr val="FF0000"/>
                </a:solidFill>
                <a:effectLst/>
                <a:uLnTx/>
                <a:uFillTx/>
                <a:latin typeface="宋体" panose="02010600030101010101" pitchFamily="2" charset="-122"/>
                <a:ea typeface="宋体" panose="02010600030101010101" pitchFamily="2" charset="-122"/>
                <a:cs typeface="宋体" panose="02010600030101010101" pitchFamily="2" charset="-122"/>
                <a:sym typeface="+mn-ea"/>
              </a:rPr>
              <a:t>（</a:t>
            </a:r>
            <a:r>
              <a:rPr lang="en-US" altLang="zh-CN" sz="2000" b="1" kern="0" dirty="0">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4</a:t>
            </a:r>
            <a:r>
              <a:rPr lang="zh-CN" altLang="zh-CN" sz="2000" b="1" kern="0" noProof="0" dirty="0" smtClean="0">
                <a:ln>
                  <a:noFill/>
                </a:ln>
                <a:solidFill>
                  <a:srgbClr val="FF0000"/>
                </a:solidFill>
                <a:effectLst/>
                <a:uLnTx/>
                <a:uFillTx/>
                <a:latin typeface="宋体" panose="02010600030101010101" pitchFamily="2" charset="-122"/>
                <a:ea typeface="宋体" panose="02010600030101010101" pitchFamily="2" charset="-122"/>
                <a:cs typeface="宋体" panose="02010600030101010101" pitchFamily="2" charset="-122"/>
                <a:sym typeface="+mn-ea"/>
              </a:rPr>
              <a:t>）</a:t>
            </a:r>
            <a:r>
              <a:rPr lang="zh-CN" altLang="zh-CN" sz="2000" b="1" kern="0" noProof="0" dirty="0">
                <a:ln>
                  <a:noFill/>
                </a:ln>
                <a:solidFill>
                  <a:srgbClr val="FF0000"/>
                </a:solidFill>
                <a:effectLst/>
                <a:uLnTx/>
                <a:uFillTx/>
                <a:latin typeface="宋体" panose="02010600030101010101" pitchFamily="2" charset="-122"/>
                <a:ea typeface="宋体" panose="02010600030101010101" pitchFamily="2" charset="-122"/>
                <a:cs typeface="宋体" panose="02010600030101010101" pitchFamily="2" charset="-122"/>
                <a:sym typeface="+mn-ea"/>
              </a:rPr>
              <a:t>使用范围：</a:t>
            </a:r>
            <a:r>
              <a:rPr lang="zh-CN" altLang="zh-CN" sz="2000" b="1" kern="0" noProof="0" dirty="0">
                <a:ln>
                  <a:noFill/>
                </a:ln>
                <a:solidFill>
                  <a:srgbClr val="002060"/>
                </a:solidFill>
                <a:effectLst/>
                <a:uLnTx/>
                <a:uFillTx/>
                <a:latin typeface="宋体" panose="02010600030101010101" pitchFamily="2" charset="-122"/>
                <a:ea typeface="宋体" panose="02010600030101010101" pitchFamily="2" charset="-122"/>
                <a:cs typeface="宋体" panose="02010600030101010101" pitchFamily="2" charset="-122"/>
                <a:sym typeface="+mn-ea"/>
              </a:rPr>
              <a:t>最早是苏美尔人使用，后来为阿卡德人、巴比伦人、亚述人和波斯人所使用，是承载两河文明的主要文字。</a:t>
            </a:r>
            <a:endParaRPr lang="zh-CN" altLang="zh-CN" sz="2000" b="1" kern="0" noProof="0" dirty="0">
              <a:ln>
                <a:noFill/>
              </a:ln>
              <a:solidFill>
                <a:srgbClr val="002060"/>
              </a:solidFill>
              <a:effectLst/>
              <a:uLnTx/>
              <a:uFillTx/>
              <a:latin typeface="宋体" panose="02010600030101010101" pitchFamily="2" charset="-122"/>
              <a:ea typeface="宋体" panose="02010600030101010101" pitchFamily="2" charset="-122"/>
              <a:cs typeface="宋体" panose="02010600030101010101" pitchFamily="2" charset="-122"/>
              <a:sym typeface="+mn-ea"/>
            </a:endParaRPr>
          </a:p>
        </p:txBody>
      </p:sp>
      <p:grpSp>
        <p:nvGrpSpPr>
          <p:cNvPr id="17" name="组合 16"/>
          <p:cNvGrpSpPr/>
          <p:nvPr/>
        </p:nvGrpSpPr>
        <p:grpSpPr>
          <a:xfrm>
            <a:off x="8289290" y="4138747"/>
            <a:ext cx="3456940" cy="2432359"/>
            <a:chOff x="13160" y="6461"/>
            <a:chExt cx="5444" cy="4325"/>
          </a:xfrm>
        </p:grpSpPr>
        <p:pic>
          <p:nvPicPr>
            <p:cNvPr id="15" name="图片 14"/>
            <p:cNvPicPr>
              <a:picLocks noChangeAspect="1"/>
            </p:cNvPicPr>
            <p:nvPr>
              <p:custDataLst>
                <p:tags r:id="rId1"/>
              </p:custDataLst>
            </p:nvPr>
          </p:nvPicPr>
          <p:blipFill>
            <a:blip r:embed="rId2"/>
            <a:srcRect l="8186" t="50099" r="65620" b="20133"/>
            <a:stretch>
              <a:fillRect/>
            </a:stretch>
          </p:blipFill>
          <p:spPr>
            <a:xfrm>
              <a:off x="13406" y="6461"/>
              <a:ext cx="5198" cy="3441"/>
            </a:xfrm>
            <a:prstGeom prst="rect">
              <a:avLst/>
            </a:prstGeom>
          </p:spPr>
        </p:pic>
        <p:sp>
          <p:nvSpPr>
            <p:cNvPr id="16" name="文本框 15"/>
            <p:cNvSpPr txBox="1"/>
            <p:nvPr>
              <p:custDataLst>
                <p:tags r:id="rId3"/>
              </p:custDataLst>
            </p:nvPr>
          </p:nvSpPr>
          <p:spPr>
            <a:xfrm>
              <a:off x="13160" y="10075"/>
              <a:ext cx="5232" cy="711"/>
            </a:xfrm>
            <a:prstGeom prst="rect">
              <a:avLst/>
            </a:prstGeom>
            <a:noFill/>
          </p:spPr>
          <p:txBody>
            <a:bodyPr wrap="square" rtlCol="0">
              <a:spAutoFit/>
            </a:bodyPr>
            <a:lstStyle/>
            <a:p>
              <a:pPr algn="ctr"/>
              <a:r>
                <a:rPr lang="zh-CN" altLang="en-US" sz="2000" b="1" dirty="0" smtClean="0">
                  <a:solidFill>
                    <a:srgbClr val="002060"/>
                  </a:solidFill>
                  <a:latin typeface="宋体" panose="02010600030101010101" pitchFamily="2" charset="-122"/>
                  <a:ea typeface="宋体" panose="02010600030101010101" pitchFamily="2" charset="-122"/>
                </a:rPr>
                <a:t>书写工具</a:t>
              </a:r>
              <a:r>
                <a:rPr lang="en-US" altLang="zh-CN" sz="2000" b="1" dirty="0" smtClean="0">
                  <a:solidFill>
                    <a:srgbClr val="002060"/>
                  </a:solidFill>
                  <a:latin typeface="宋体" panose="02010600030101010101" pitchFamily="2" charset="-122"/>
                  <a:ea typeface="宋体" panose="02010600030101010101" pitchFamily="2" charset="-122"/>
                </a:rPr>
                <a:t>——</a:t>
              </a:r>
              <a:r>
                <a:rPr lang="zh-CN" altLang="en-US" sz="2000" b="1" dirty="0" smtClean="0">
                  <a:solidFill>
                    <a:srgbClr val="002060"/>
                  </a:solidFill>
                  <a:latin typeface="宋体" panose="02010600030101010101" pitchFamily="2" charset="-122"/>
                  <a:ea typeface="宋体" panose="02010600030101010101" pitchFamily="2" charset="-122"/>
                </a:rPr>
                <a:t>芦苇</a:t>
              </a:r>
              <a:r>
                <a:rPr lang="zh-CN" altLang="en-US" sz="2000" b="1" dirty="0">
                  <a:solidFill>
                    <a:srgbClr val="002060"/>
                  </a:solidFill>
                  <a:latin typeface="宋体" panose="02010600030101010101" pitchFamily="2" charset="-122"/>
                  <a:ea typeface="宋体" panose="02010600030101010101" pitchFamily="2" charset="-122"/>
                </a:rPr>
                <a:t>秆</a:t>
              </a:r>
              <a:endParaRPr lang="zh-CN" altLang="en-US" sz="2000" b="1" dirty="0">
                <a:solidFill>
                  <a:srgbClr val="002060"/>
                </a:solidFill>
                <a:latin typeface="宋体" panose="02010600030101010101" pitchFamily="2" charset="-122"/>
                <a:ea typeface="宋体" panose="02010600030101010101" pitchFamily="2" charset="-122"/>
              </a:endParaRPr>
            </a:p>
          </p:txBody>
        </p:sp>
      </p:grpSp>
      <p:grpSp>
        <p:nvGrpSpPr>
          <p:cNvPr id="18" name="组合 17"/>
          <p:cNvGrpSpPr/>
          <p:nvPr/>
        </p:nvGrpSpPr>
        <p:grpSpPr>
          <a:xfrm>
            <a:off x="8117205" y="936395"/>
            <a:ext cx="3801745" cy="3145280"/>
            <a:chOff x="11527" y="1671"/>
            <a:chExt cx="5987" cy="5372"/>
          </a:xfrm>
        </p:grpSpPr>
        <p:pic>
          <p:nvPicPr>
            <p:cNvPr id="19" name="图片 18"/>
            <p:cNvPicPr>
              <a:picLocks noChangeAspect="1"/>
            </p:cNvPicPr>
            <p:nvPr>
              <p:custDataLst>
                <p:tags r:id="rId4"/>
              </p:custDataLst>
            </p:nvPr>
          </p:nvPicPr>
          <p:blipFill>
            <a:blip r:embed="rId5"/>
            <a:stretch>
              <a:fillRect/>
            </a:stretch>
          </p:blipFill>
          <p:spPr>
            <a:xfrm>
              <a:off x="11527" y="1671"/>
              <a:ext cx="5987" cy="4689"/>
            </a:xfrm>
            <a:prstGeom prst="rect">
              <a:avLst/>
            </a:prstGeom>
          </p:spPr>
        </p:pic>
        <p:sp>
          <p:nvSpPr>
            <p:cNvPr id="20" name="文本框 19"/>
            <p:cNvSpPr txBox="1"/>
            <p:nvPr>
              <p:custDataLst>
                <p:tags r:id="rId6"/>
              </p:custDataLst>
            </p:nvPr>
          </p:nvSpPr>
          <p:spPr>
            <a:xfrm>
              <a:off x="11842" y="6360"/>
              <a:ext cx="5055" cy="683"/>
            </a:xfrm>
            <a:prstGeom prst="rect">
              <a:avLst/>
            </a:prstGeom>
            <a:noFill/>
          </p:spPr>
          <p:txBody>
            <a:bodyPr wrap="square" rtlCol="0">
              <a:spAutoFit/>
            </a:bodyPr>
            <a:lstStyle/>
            <a:p>
              <a:pPr algn="ctr"/>
              <a:r>
                <a:rPr lang="zh-CN" altLang="en-US" sz="2000" b="1" dirty="0" smtClean="0">
                  <a:solidFill>
                    <a:srgbClr val="002060"/>
                  </a:solidFill>
                  <a:latin typeface="宋体" panose="02010600030101010101" pitchFamily="2" charset="-122"/>
                  <a:ea typeface="宋体" panose="02010600030101010101" pitchFamily="2" charset="-122"/>
                </a:rPr>
                <a:t>刻有楔形文字的泥版</a:t>
              </a:r>
              <a:endParaRPr lang="zh-CN" altLang="en-US" sz="2000" b="1" dirty="0">
                <a:solidFill>
                  <a:srgbClr val="002060"/>
                </a:solidFill>
                <a:latin typeface="宋体" panose="02010600030101010101" pitchFamily="2" charset="-122"/>
                <a:ea typeface="宋体" panose="02010600030101010101" pitchFamily="2" charset="-122"/>
              </a:endParaRPr>
            </a:p>
          </p:txBody>
        </p:sp>
      </p:grpSp>
      <p:sp>
        <p:nvSpPr>
          <p:cNvPr id="11" name="文本框 2"/>
          <p:cNvSpPr txBox="1"/>
          <p:nvPr/>
        </p:nvSpPr>
        <p:spPr>
          <a:xfrm>
            <a:off x="96182" y="799597"/>
            <a:ext cx="3402330" cy="607695"/>
          </a:xfrm>
          <a:prstGeom prst="rect">
            <a:avLst/>
          </a:prstGeom>
          <a:noFill/>
          <a:ln>
            <a:noFill/>
          </a:ln>
        </p:spPr>
        <p:txBody>
          <a:bodyPr wrap="none" rtlCol="0" anchor="t">
            <a:spAutoFit/>
          </a:bodyPr>
          <a:lstStyle/>
          <a:p>
            <a:pPr algn="l">
              <a:lnSpc>
                <a:spcPct val="120000"/>
              </a:lnSpc>
              <a:spcAft>
                <a:spcPts val="0"/>
              </a:spcAft>
              <a:tabLst>
                <a:tab pos="1029335" algn="l"/>
                <a:tab pos="1850390" algn="l"/>
                <a:tab pos="2538095" algn="l"/>
                <a:tab pos="3221990" algn="l"/>
              </a:tabLst>
            </a:pPr>
            <a:r>
              <a:rPr lang="en-US" altLang="zh-CN" sz="2800" b="1" dirty="0">
                <a:solidFill>
                  <a:srgbClr val="FF0000"/>
                </a:solidFill>
                <a:uFillTx/>
                <a:latin typeface="方正姚体" pitchFamily="2" charset="-122"/>
                <a:ea typeface="方正姚体" pitchFamily="2" charset="-122"/>
                <a:cs typeface="黑体" panose="02010609060101010101" pitchFamily="2" charset="-122"/>
                <a:sym typeface="+mn-ea"/>
              </a:rPr>
              <a:t>1.</a:t>
            </a:r>
            <a:r>
              <a:rPr lang="zh-CN" altLang="en-US" sz="2800" b="1" dirty="0">
                <a:solidFill>
                  <a:srgbClr val="FF0000"/>
                </a:solidFill>
                <a:uFillTx/>
                <a:latin typeface="方正姚体" pitchFamily="2" charset="-122"/>
                <a:ea typeface="方正姚体" pitchFamily="2" charset="-122"/>
                <a:cs typeface="黑体" panose="02010609060101010101" pitchFamily="2" charset="-122"/>
                <a:sym typeface="+mn-ea"/>
              </a:rPr>
              <a:t>文字</a:t>
            </a:r>
            <a:r>
              <a:rPr lang="en-US" altLang="zh-CN" sz="2800" b="1" dirty="0">
                <a:solidFill>
                  <a:srgbClr val="FF0000"/>
                </a:solidFill>
                <a:uFillTx/>
                <a:latin typeface="方正姚体" pitchFamily="2" charset="-122"/>
                <a:ea typeface="方正姚体" pitchFamily="2" charset="-122"/>
                <a:cs typeface="黑体" panose="02010609060101010101" pitchFamily="2" charset="-122"/>
                <a:sym typeface="+mn-ea"/>
              </a:rPr>
              <a:t>——</a:t>
            </a:r>
            <a:r>
              <a:rPr lang="zh-CN" altLang="en-US" sz="2800" b="1" dirty="0">
                <a:solidFill>
                  <a:srgbClr val="FF0000"/>
                </a:solidFill>
                <a:uFillTx/>
                <a:latin typeface="方正姚体" pitchFamily="2" charset="-122"/>
                <a:ea typeface="方正姚体" pitchFamily="2" charset="-122"/>
                <a:cs typeface="黑体" panose="02010609060101010101" pitchFamily="2" charset="-122"/>
                <a:sym typeface="+mn-ea"/>
              </a:rPr>
              <a:t>楔形文字</a:t>
            </a:r>
            <a:endParaRPr lang="zh-CN" altLang="en-US" sz="2800" b="1" dirty="0">
              <a:solidFill>
                <a:srgbClr val="FF0000"/>
              </a:solidFill>
              <a:uFillTx/>
              <a:latin typeface="方正姚体" pitchFamily="2" charset="-122"/>
              <a:ea typeface="方正姚体" pitchFamily="2" charset="-122"/>
              <a:cs typeface="黑体" panose="02010609060101010101" pitchFamily="2" charset="-122"/>
              <a:sym typeface="+mn-ea"/>
            </a:endParaRPr>
          </a:p>
        </p:txBody>
      </p:sp>
      <p:sp>
        <p:nvSpPr>
          <p:cNvPr id="5" name="文本框 4"/>
          <p:cNvSpPr txBox="1"/>
          <p:nvPr/>
        </p:nvSpPr>
        <p:spPr>
          <a:xfrm>
            <a:off x="128270" y="125095"/>
            <a:ext cx="4370070" cy="583565"/>
          </a:xfrm>
          <a:prstGeom prst="rect">
            <a:avLst/>
          </a:prstGeom>
          <a:noFill/>
        </p:spPr>
        <p:txBody>
          <a:bodyPr wrap="square" rtlCol="0">
            <a:spAutoFit/>
          </a:bodyPr>
          <a:lstStyle/>
          <a:p>
            <a:r>
              <a:rPr lang="zh-CN" altLang="en-US" sz="3200" b="1" kern="100" spc="-40" dirty="0">
                <a:solidFill>
                  <a:srgbClr val="FF0000"/>
                </a:solidFill>
                <a:latin typeface="方正姚体" pitchFamily="2" charset="-122"/>
                <a:ea typeface="方正姚体" pitchFamily="2" charset="-122"/>
              </a:rPr>
              <a:t>一</a:t>
            </a:r>
            <a:r>
              <a:rPr lang="zh-CN" altLang="en-US" sz="3200" b="1" kern="100" spc="-40" dirty="0" smtClean="0">
                <a:solidFill>
                  <a:srgbClr val="FF0000"/>
                </a:solidFill>
                <a:latin typeface="方正姚体" pitchFamily="2" charset="-122"/>
                <a:ea typeface="方正姚体" pitchFamily="2" charset="-122"/>
              </a:rPr>
              <a:t>、古代西亚文化</a:t>
            </a:r>
            <a:endParaRPr lang="zh-CN" altLang="en-US" sz="3200" b="1" kern="100" spc="-40" dirty="0">
              <a:solidFill>
                <a:srgbClr val="FF0000"/>
              </a:solidFill>
              <a:latin typeface="方正姚体" pitchFamily="2" charset="-122"/>
              <a:ea typeface="方正姚体" pitchFamily="2" charset="-122"/>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1000"/>
                                        <p:tgtEl>
                                          <p:spTgt spid="18"/>
                                        </p:tgtEl>
                                      </p:cBhvr>
                                    </p:animEffect>
                                    <p:anim calcmode="lin" valueType="num">
                                      <p:cBhvr>
                                        <p:cTn id="14" dur="1000" fill="hold"/>
                                        <p:tgtEl>
                                          <p:spTgt spid="18"/>
                                        </p:tgtEl>
                                        <p:attrNameLst>
                                          <p:attrName>ppt_x</p:attrName>
                                        </p:attrNameLst>
                                      </p:cBhvr>
                                      <p:tavLst>
                                        <p:tav tm="0">
                                          <p:val>
                                            <p:strVal val="#ppt_x"/>
                                          </p:val>
                                        </p:tav>
                                        <p:tav tm="100000">
                                          <p:val>
                                            <p:strVal val="#ppt_x"/>
                                          </p:val>
                                        </p:tav>
                                      </p:tavLst>
                                    </p:anim>
                                    <p:anim calcmode="lin" valueType="num">
                                      <p:cBhvr>
                                        <p:cTn id="15" dur="1000" fill="hold"/>
                                        <p:tgtEl>
                                          <p:spTgt spid="18"/>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1000"/>
                                        <p:tgtEl>
                                          <p:spTgt spid="17"/>
                                        </p:tgtEl>
                                      </p:cBhvr>
                                    </p:animEffect>
                                    <p:anim calcmode="lin" valueType="num">
                                      <p:cBhvr>
                                        <p:cTn id="20" dur="1000" fill="hold"/>
                                        <p:tgtEl>
                                          <p:spTgt spid="17"/>
                                        </p:tgtEl>
                                        <p:attrNameLst>
                                          <p:attrName>ppt_x</p:attrName>
                                        </p:attrNameLst>
                                      </p:cBhvr>
                                      <p:tavLst>
                                        <p:tav tm="0">
                                          <p:val>
                                            <p:strVal val="#ppt_x"/>
                                          </p:val>
                                        </p:tav>
                                        <p:tav tm="100000">
                                          <p:val>
                                            <p:strVal val="#ppt_x"/>
                                          </p:val>
                                        </p:tav>
                                      </p:tavLst>
                                    </p:anim>
                                    <p:anim calcmode="lin" valueType="num">
                                      <p:cBhvr>
                                        <p:cTn id="21"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2" name="文本框 4"/>
          <p:cNvSpPr txBox="1"/>
          <p:nvPr/>
        </p:nvSpPr>
        <p:spPr>
          <a:xfrm>
            <a:off x="481965" y="1579245"/>
            <a:ext cx="6309360" cy="4246245"/>
          </a:xfrm>
          <a:prstGeom prst="rect">
            <a:avLst/>
          </a:prstGeom>
          <a:noFill/>
          <a:ln w="28575" cmpd="sng">
            <a:solidFill>
              <a:srgbClr val="FF0000"/>
            </a:solidFill>
            <a:prstDash val="solid"/>
          </a:ln>
        </p:spPr>
        <p:txBody>
          <a:bodyPr wrap="square" anchor="t">
            <a:spAutoFit/>
          </a:bodyPr>
          <a:lstStyle/>
          <a:p>
            <a:pPr fontAlgn="auto">
              <a:lnSpc>
                <a:spcPct val="150000"/>
              </a:lnSpc>
            </a:pPr>
            <a:r>
              <a:rPr lang="en-US" altLang="zh-CN" sz="2000" b="1" dirty="0">
                <a:solidFill>
                  <a:srgbClr val="002060"/>
                </a:solidFill>
                <a:latin typeface="宋体" panose="02010600030101010101" pitchFamily="2" charset="-122"/>
                <a:ea typeface="宋体" panose="02010600030101010101" pitchFamily="2" charset="-122"/>
                <a:cs typeface="宋体" panose="02010600030101010101" pitchFamily="2" charset="-122"/>
                <a:sym typeface="+mn-ea"/>
              </a:rPr>
              <a:t>    </a:t>
            </a:r>
            <a:r>
              <a:rPr lang="zh-CN" altLang="en-US" sz="2000" b="1" dirty="0">
                <a:solidFill>
                  <a:srgbClr val="002060"/>
                </a:solidFill>
                <a:latin typeface="宋体" panose="02010600030101010101" pitchFamily="2" charset="-122"/>
                <a:ea typeface="宋体" panose="02010600030101010101" pitchFamily="2" charset="-122"/>
                <a:cs typeface="宋体" panose="02010600030101010101" pitchFamily="2" charset="-122"/>
                <a:sym typeface="+mn-ea"/>
              </a:rPr>
              <a:t>“从苏美尔时代残留下来、在近代被发掘出来的楔形文字文献都是抄写在泥版上的。</a:t>
            </a:r>
            <a:endParaRPr lang="zh-CN" altLang="en-US" sz="2000" b="1" dirty="0">
              <a:solidFill>
                <a:srgbClr val="002060"/>
              </a:solidFill>
              <a:latin typeface="宋体" panose="02010600030101010101" pitchFamily="2" charset="-122"/>
              <a:ea typeface="宋体" panose="02010600030101010101" pitchFamily="2" charset="-122"/>
              <a:cs typeface="宋体" panose="02010600030101010101" pitchFamily="2" charset="-122"/>
              <a:sym typeface="+mn-ea"/>
            </a:endParaRPr>
          </a:p>
          <a:p>
            <a:pPr fontAlgn="auto">
              <a:lnSpc>
                <a:spcPct val="150000"/>
              </a:lnSpc>
            </a:pPr>
            <a:r>
              <a:rPr lang="zh-CN" altLang="en-US" sz="2000" b="1" dirty="0">
                <a:solidFill>
                  <a:srgbClr val="002060"/>
                </a:solidFill>
                <a:latin typeface="宋体" panose="02010600030101010101" pitchFamily="2" charset="-122"/>
                <a:ea typeface="宋体" panose="02010600030101010101" pitchFamily="2" charset="-122"/>
                <a:cs typeface="宋体" panose="02010600030101010101" pitchFamily="2" charset="-122"/>
                <a:sym typeface="+mn-ea"/>
              </a:rPr>
              <a:t> </a:t>
            </a:r>
            <a:r>
              <a:rPr lang="en-US" altLang="zh-CN" sz="2000" b="1" dirty="0">
                <a:solidFill>
                  <a:srgbClr val="002060"/>
                </a:solidFill>
                <a:latin typeface="宋体" panose="02010600030101010101" pitchFamily="2" charset="-122"/>
                <a:ea typeface="宋体" panose="02010600030101010101" pitchFamily="2" charset="-122"/>
                <a:cs typeface="宋体" panose="02010600030101010101" pitchFamily="2" charset="-122"/>
                <a:sym typeface="+mn-ea"/>
              </a:rPr>
              <a:t>   </a:t>
            </a:r>
            <a:r>
              <a:rPr lang="en-US" altLang="zh-CN" sz="2000" b="1" dirty="0">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 </a:t>
            </a:r>
            <a:r>
              <a:rPr lang="zh-CN" altLang="en-US" sz="2000" b="1" dirty="0">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楔形文字的书写材料</a:t>
            </a:r>
            <a:r>
              <a:rPr lang="zh-CN" altLang="en-US" sz="2000" b="1" dirty="0">
                <a:solidFill>
                  <a:srgbClr val="002060"/>
                </a:solidFill>
                <a:latin typeface="宋体" panose="02010600030101010101" pitchFamily="2" charset="-122"/>
                <a:ea typeface="宋体" panose="02010600030101010101" pitchFamily="2" charset="-122"/>
                <a:cs typeface="宋体" panose="02010600030101010101" pitchFamily="2" charset="-122"/>
              </a:rPr>
              <a:t>主要与</a:t>
            </a:r>
            <a:r>
              <a:rPr lang="zh-CN" altLang="en-US" sz="2000" b="1" dirty="0">
                <a:solidFill>
                  <a:srgbClr val="FF0000"/>
                </a:solidFill>
                <a:latin typeface="宋体" panose="02010600030101010101" pitchFamily="2" charset="-122"/>
                <a:ea typeface="宋体" panose="02010600030101010101" pitchFamily="2" charset="-122"/>
                <a:cs typeface="宋体" panose="02010600030101010101" pitchFamily="2" charset="-122"/>
              </a:rPr>
              <a:t>地理环境</a:t>
            </a:r>
            <a:r>
              <a:rPr lang="zh-CN" altLang="en-US" sz="2000" b="1" dirty="0">
                <a:solidFill>
                  <a:srgbClr val="002060"/>
                </a:solidFill>
                <a:latin typeface="宋体" panose="02010600030101010101" pitchFamily="2" charset="-122"/>
                <a:ea typeface="宋体" panose="02010600030101010101" pitchFamily="2" charset="-122"/>
                <a:cs typeface="宋体" panose="02010600030101010101" pitchFamily="2" charset="-122"/>
              </a:rPr>
              <a:t>有关。两河流域木材稀少，连石头也很缺乏，但却有得天独厚的两河冲积平原的泥土。</a:t>
            </a:r>
            <a:endParaRPr lang="zh-CN" altLang="en-US" sz="2000" b="1" dirty="0">
              <a:solidFill>
                <a:srgbClr val="002060"/>
              </a:solidFill>
              <a:latin typeface="宋体" panose="02010600030101010101" pitchFamily="2" charset="-122"/>
              <a:ea typeface="宋体" panose="02010600030101010101" pitchFamily="2" charset="-122"/>
              <a:cs typeface="宋体" panose="02010600030101010101" pitchFamily="2" charset="-122"/>
            </a:endParaRPr>
          </a:p>
          <a:p>
            <a:pPr fontAlgn="auto">
              <a:lnSpc>
                <a:spcPct val="150000"/>
              </a:lnSpc>
            </a:pPr>
            <a:r>
              <a:rPr lang="en-US" altLang="zh-CN" sz="2000" b="1" dirty="0">
                <a:solidFill>
                  <a:srgbClr val="002060"/>
                </a:solidFill>
                <a:latin typeface="宋体" panose="02010600030101010101" pitchFamily="2" charset="-122"/>
                <a:ea typeface="宋体" panose="02010600030101010101" pitchFamily="2" charset="-122"/>
                <a:cs typeface="宋体" panose="02010600030101010101" pitchFamily="2" charset="-122"/>
                <a:sym typeface="+mn-ea"/>
              </a:rPr>
              <a:t>    </a:t>
            </a:r>
            <a:r>
              <a:rPr lang="zh-CN" altLang="en-US" sz="2000" b="1" dirty="0">
                <a:solidFill>
                  <a:srgbClr val="002060"/>
                </a:solidFill>
                <a:latin typeface="宋体" panose="02010600030101010101" pitchFamily="2" charset="-122"/>
                <a:ea typeface="宋体" panose="02010600030101010101" pitchFamily="2" charset="-122"/>
                <a:cs typeface="宋体" panose="02010600030101010101" pitchFamily="2" charset="-122"/>
                <a:sym typeface="+mn-ea"/>
              </a:rPr>
              <a:t>从</a:t>
            </a:r>
            <a:r>
              <a:rPr lang="zh-CN" altLang="en-US" sz="2000" b="1" dirty="0">
                <a:solidFill>
                  <a:srgbClr val="FF0000"/>
                </a:solidFill>
                <a:latin typeface="宋体" panose="02010600030101010101" pitchFamily="2" charset="-122"/>
                <a:ea typeface="宋体" panose="02010600030101010101" pitchFamily="2" charset="-122"/>
                <a:cs typeface="宋体" panose="02010600030101010101" pitchFamily="2" charset="-122"/>
                <a:sym typeface="+mn-ea"/>
              </a:rPr>
              <a:t>书写的内容</a:t>
            </a:r>
            <a:r>
              <a:rPr lang="zh-CN" altLang="en-US" sz="2000" b="1" dirty="0">
                <a:solidFill>
                  <a:srgbClr val="002060"/>
                </a:solidFill>
                <a:latin typeface="宋体" panose="02010600030101010101" pitchFamily="2" charset="-122"/>
                <a:ea typeface="宋体" panose="02010600030101010101" pitchFamily="2" charset="-122"/>
                <a:cs typeface="宋体" panose="02010600030101010101" pitchFamily="2" charset="-122"/>
                <a:sym typeface="+mn-ea"/>
              </a:rPr>
              <a:t>来看，这些泥版中，大约</a:t>
            </a:r>
            <a:r>
              <a:rPr lang="en-US" altLang="zh-CN" sz="2000" b="1" dirty="0">
                <a:solidFill>
                  <a:srgbClr val="002060"/>
                </a:solidFill>
                <a:latin typeface="宋体" panose="02010600030101010101" pitchFamily="2" charset="-122"/>
                <a:ea typeface="宋体" panose="02010600030101010101" pitchFamily="2" charset="-122"/>
                <a:cs typeface="宋体" panose="02010600030101010101" pitchFamily="2" charset="-122"/>
                <a:sym typeface="+mn-ea"/>
              </a:rPr>
              <a:t>90%</a:t>
            </a:r>
            <a:r>
              <a:rPr lang="zh-CN" altLang="en-US" sz="2000" b="1" dirty="0">
                <a:solidFill>
                  <a:srgbClr val="002060"/>
                </a:solidFill>
                <a:latin typeface="宋体" panose="02010600030101010101" pitchFamily="2" charset="-122"/>
                <a:ea typeface="宋体" panose="02010600030101010101" pitchFamily="2" charset="-122"/>
                <a:cs typeface="宋体" panose="02010600030101010101" pitchFamily="2" charset="-122"/>
                <a:sym typeface="+mn-ea"/>
              </a:rPr>
              <a:t>是商业和行政记录，其余</a:t>
            </a:r>
            <a:r>
              <a:rPr lang="en-US" altLang="zh-CN" sz="2000" b="1" dirty="0">
                <a:solidFill>
                  <a:srgbClr val="002060"/>
                </a:solidFill>
                <a:latin typeface="宋体" panose="02010600030101010101" pitchFamily="2" charset="-122"/>
                <a:ea typeface="宋体" panose="02010600030101010101" pitchFamily="2" charset="-122"/>
                <a:cs typeface="宋体" panose="02010600030101010101" pitchFamily="2" charset="-122"/>
                <a:sym typeface="+mn-ea"/>
              </a:rPr>
              <a:t>10%</a:t>
            </a:r>
            <a:r>
              <a:rPr lang="zh-CN" altLang="en-US" sz="2000" b="1" dirty="0">
                <a:solidFill>
                  <a:srgbClr val="002060"/>
                </a:solidFill>
                <a:latin typeface="宋体" panose="02010600030101010101" pitchFamily="2" charset="-122"/>
                <a:ea typeface="宋体" panose="02010600030101010101" pitchFamily="2" charset="-122"/>
                <a:cs typeface="宋体" panose="02010600030101010101" pitchFamily="2" charset="-122"/>
                <a:sym typeface="+mn-ea"/>
              </a:rPr>
              <a:t>大致可以归入文学的范畴”。</a:t>
            </a:r>
            <a:endParaRPr lang="zh-CN" altLang="en-US" sz="2000" b="1" dirty="0">
              <a:solidFill>
                <a:srgbClr val="002060"/>
              </a:solidFill>
              <a:latin typeface="宋体" panose="02010600030101010101" pitchFamily="2" charset="-122"/>
              <a:ea typeface="宋体" panose="02010600030101010101" pitchFamily="2" charset="-122"/>
              <a:cs typeface="宋体" panose="02010600030101010101" pitchFamily="2" charset="-122"/>
              <a:sym typeface="+mn-ea"/>
            </a:endParaRPr>
          </a:p>
          <a:p>
            <a:pPr fontAlgn="auto">
              <a:lnSpc>
                <a:spcPct val="150000"/>
              </a:lnSpc>
            </a:pPr>
            <a:r>
              <a:rPr lang="en-US" altLang="zh-CN" sz="2000" b="1" dirty="0">
                <a:solidFill>
                  <a:srgbClr val="002060"/>
                </a:solidFill>
                <a:latin typeface="宋体" panose="02010600030101010101" pitchFamily="2" charset="-122"/>
                <a:ea typeface="宋体" panose="02010600030101010101" pitchFamily="2" charset="-122"/>
              </a:rPr>
              <a:t>    </a:t>
            </a:r>
            <a:r>
              <a:rPr lang="zh-CN" altLang="en-US" sz="2000" b="1" dirty="0">
                <a:solidFill>
                  <a:srgbClr val="002060"/>
                </a:solidFill>
                <a:latin typeface="宋体" panose="02010600030101010101" pitchFamily="2" charset="-122"/>
                <a:ea typeface="宋体" panose="02010600030101010101" pitchFamily="2" charset="-122"/>
              </a:rPr>
              <a:t>从文字的</a:t>
            </a:r>
            <a:r>
              <a:rPr lang="zh-CN" altLang="en-US" sz="2000" b="1" dirty="0">
                <a:solidFill>
                  <a:srgbClr val="FF0000"/>
                </a:solidFill>
                <a:latin typeface="宋体" panose="02010600030101010101" pitchFamily="2" charset="-122"/>
                <a:ea typeface="宋体" panose="02010600030101010101" pitchFamily="2" charset="-122"/>
              </a:rPr>
              <a:t>发展演变</a:t>
            </a:r>
            <a:r>
              <a:rPr lang="zh-CN" altLang="en-US" sz="2000" b="1" dirty="0">
                <a:solidFill>
                  <a:srgbClr val="002060"/>
                </a:solidFill>
                <a:latin typeface="宋体" panose="02010600030101010101" pitchFamily="2" charset="-122"/>
                <a:ea typeface="宋体" panose="02010600030101010101" pitchFamily="2" charset="-122"/>
              </a:rPr>
              <a:t>看，楔形文字产生后，是在不断变化发展的。</a:t>
            </a:r>
            <a:endParaRPr lang="zh-CN" altLang="en-US" sz="2000" b="1" dirty="0">
              <a:solidFill>
                <a:srgbClr val="002060"/>
              </a:solidFill>
              <a:latin typeface="宋体" panose="02010600030101010101" pitchFamily="2" charset="-122"/>
              <a:ea typeface="宋体" panose="02010600030101010101" pitchFamily="2" charset="-122"/>
            </a:endParaRPr>
          </a:p>
        </p:txBody>
      </p:sp>
      <p:cxnSp>
        <p:nvCxnSpPr>
          <p:cNvPr id="4" name="直接连接符 3"/>
          <p:cNvCxnSpPr/>
          <p:nvPr/>
        </p:nvCxnSpPr>
        <p:spPr>
          <a:xfrm flipV="1">
            <a:off x="34290" y="756920"/>
            <a:ext cx="12160885" cy="31750"/>
          </a:xfrm>
          <a:prstGeom prst="line">
            <a:avLst/>
          </a:prstGeom>
          <a:ln w="28575" cmpd="sng">
            <a:solidFill>
              <a:srgbClr val="002060"/>
            </a:solidFill>
            <a:prstDash val="solid"/>
          </a:ln>
        </p:spPr>
        <p:style>
          <a:lnRef idx="1">
            <a:schemeClr val="dk1"/>
          </a:lnRef>
          <a:fillRef idx="0">
            <a:schemeClr val="dk1"/>
          </a:fillRef>
          <a:effectRef idx="0">
            <a:schemeClr val="dk1"/>
          </a:effectRef>
          <a:fontRef idx="minor">
            <a:schemeClr val="tx1"/>
          </a:fontRef>
        </p:style>
      </p:cxnSp>
      <p:grpSp>
        <p:nvGrpSpPr>
          <p:cNvPr id="8" name="组合 7"/>
          <p:cNvGrpSpPr/>
          <p:nvPr/>
        </p:nvGrpSpPr>
        <p:grpSpPr>
          <a:xfrm>
            <a:off x="8049895" y="836910"/>
            <a:ext cx="3801745" cy="2689080"/>
            <a:chOff x="11842" y="-4873"/>
            <a:chExt cx="5987" cy="5505"/>
          </a:xfrm>
        </p:grpSpPr>
        <p:pic>
          <p:nvPicPr>
            <p:cNvPr id="6" name="图片 5"/>
            <p:cNvPicPr>
              <a:picLocks noChangeAspect="1"/>
            </p:cNvPicPr>
            <p:nvPr>
              <p:custDataLst>
                <p:tags r:id="rId1"/>
              </p:custDataLst>
            </p:nvPr>
          </p:nvPicPr>
          <p:blipFill>
            <a:blip r:embed="rId2"/>
            <a:stretch>
              <a:fillRect/>
            </a:stretch>
          </p:blipFill>
          <p:spPr>
            <a:xfrm>
              <a:off x="11842" y="-4873"/>
              <a:ext cx="5987" cy="4689"/>
            </a:xfrm>
            <a:prstGeom prst="rect">
              <a:avLst/>
            </a:prstGeom>
          </p:spPr>
        </p:pic>
        <p:sp>
          <p:nvSpPr>
            <p:cNvPr id="7" name="文本框 6"/>
            <p:cNvSpPr txBox="1"/>
            <p:nvPr>
              <p:custDataLst>
                <p:tags r:id="rId3"/>
              </p:custDataLst>
            </p:nvPr>
          </p:nvSpPr>
          <p:spPr>
            <a:xfrm>
              <a:off x="12459" y="-184"/>
              <a:ext cx="5055" cy="816"/>
            </a:xfrm>
            <a:prstGeom prst="rect">
              <a:avLst/>
            </a:prstGeom>
            <a:noFill/>
          </p:spPr>
          <p:txBody>
            <a:bodyPr wrap="square" rtlCol="0">
              <a:spAutoFit/>
            </a:bodyPr>
            <a:lstStyle/>
            <a:p>
              <a:pPr algn="ctr"/>
              <a:r>
                <a:rPr lang="zh-CN" altLang="en-US" sz="2000" b="1" smtClean="0">
                  <a:solidFill>
                    <a:srgbClr val="002060"/>
                  </a:solidFill>
                  <a:latin typeface="宋体" panose="02010600030101010101" pitchFamily="2" charset="-122"/>
                  <a:ea typeface="宋体" panose="02010600030101010101" pitchFamily="2" charset="-122"/>
                </a:rPr>
                <a:t>刻有楔形文字的泥版</a:t>
              </a:r>
              <a:endParaRPr lang="zh-CN" altLang="en-US" sz="2000" b="1" smtClean="0">
                <a:solidFill>
                  <a:srgbClr val="002060"/>
                </a:solidFill>
                <a:latin typeface="宋体" panose="02010600030101010101" pitchFamily="2" charset="-122"/>
                <a:ea typeface="宋体" panose="02010600030101010101" pitchFamily="2" charset="-122"/>
              </a:endParaRPr>
            </a:p>
          </p:txBody>
        </p:sp>
      </p:grpSp>
      <p:sp>
        <p:nvSpPr>
          <p:cNvPr id="2" name="文本框 1"/>
          <p:cNvSpPr txBox="1"/>
          <p:nvPr/>
        </p:nvSpPr>
        <p:spPr>
          <a:xfrm>
            <a:off x="128270" y="125095"/>
            <a:ext cx="4370070" cy="583565"/>
          </a:xfrm>
          <a:prstGeom prst="rect">
            <a:avLst/>
          </a:prstGeom>
          <a:noFill/>
        </p:spPr>
        <p:txBody>
          <a:bodyPr wrap="square" rtlCol="0">
            <a:spAutoFit/>
          </a:bodyPr>
          <a:lstStyle/>
          <a:p>
            <a:r>
              <a:rPr lang="zh-CN" altLang="en-US" sz="3200" b="1" kern="100" spc="-40" dirty="0">
                <a:solidFill>
                  <a:srgbClr val="FF0000"/>
                </a:solidFill>
                <a:latin typeface="方正姚体" pitchFamily="2" charset="-122"/>
                <a:ea typeface="方正姚体" pitchFamily="2" charset="-122"/>
              </a:rPr>
              <a:t>一</a:t>
            </a:r>
            <a:r>
              <a:rPr lang="zh-CN" altLang="en-US" sz="3200" b="1" kern="100" spc="-40" dirty="0" smtClean="0">
                <a:solidFill>
                  <a:srgbClr val="FF0000"/>
                </a:solidFill>
                <a:latin typeface="方正姚体" pitchFamily="2" charset="-122"/>
                <a:ea typeface="方正姚体" pitchFamily="2" charset="-122"/>
              </a:rPr>
              <a:t>、古代西亚文化</a:t>
            </a:r>
            <a:endParaRPr lang="zh-CN" altLang="en-US" sz="3200" b="1" kern="100" spc="-40" dirty="0">
              <a:solidFill>
                <a:srgbClr val="FF0000"/>
              </a:solidFill>
              <a:latin typeface="方正姚体" pitchFamily="2" charset="-122"/>
              <a:ea typeface="方正姚体" pitchFamily="2" charset="-122"/>
            </a:endParaRPr>
          </a:p>
        </p:txBody>
      </p:sp>
      <p:sp>
        <p:nvSpPr>
          <p:cNvPr id="11" name="文本框 2"/>
          <p:cNvSpPr txBox="1"/>
          <p:nvPr/>
        </p:nvSpPr>
        <p:spPr>
          <a:xfrm>
            <a:off x="96182" y="799597"/>
            <a:ext cx="3402330" cy="607695"/>
          </a:xfrm>
          <a:prstGeom prst="rect">
            <a:avLst/>
          </a:prstGeom>
          <a:noFill/>
          <a:ln>
            <a:noFill/>
          </a:ln>
        </p:spPr>
        <p:txBody>
          <a:bodyPr wrap="none" rtlCol="0" anchor="t">
            <a:spAutoFit/>
          </a:bodyPr>
          <a:lstStyle/>
          <a:p>
            <a:pPr algn="l">
              <a:lnSpc>
                <a:spcPct val="120000"/>
              </a:lnSpc>
              <a:spcAft>
                <a:spcPts val="0"/>
              </a:spcAft>
              <a:tabLst>
                <a:tab pos="1029335" algn="l"/>
                <a:tab pos="1850390" algn="l"/>
                <a:tab pos="2538095" algn="l"/>
                <a:tab pos="3221990" algn="l"/>
              </a:tabLst>
            </a:pPr>
            <a:r>
              <a:rPr lang="en-US" altLang="zh-CN" sz="2800" b="1" dirty="0">
                <a:solidFill>
                  <a:srgbClr val="FF0000"/>
                </a:solidFill>
                <a:uFillTx/>
                <a:latin typeface="方正姚体" pitchFamily="2" charset="-122"/>
                <a:ea typeface="方正姚体" pitchFamily="2" charset="-122"/>
                <a:cs typeface="黑体" panose="02010609060101010101" pitchFamily="2" charset="-122"/>
                <a:sym typeface="+mn-ea"/>
              </a:rPr>
              <a:t>1.</a:t>
            </a:r>
            <a:r>
              <a:rPr lang="zh-CN" altLang="en-US" sz="2800" b="1" dirty="0">
                <a:solidFill>
                  <a:srgbClr val="FF0000"/>
                </a:solidFill>
                <a:uFillTx/>
                <a:latin typeface="方正姚体" pitchFamily="2" charset="-122"/>
                <a:ea typeface="方正姚体" pitchFamily="2" charset="-122"/>
                <a:cs typeface="黑体" panose="02010609060101010101" pitchFamily="2" charset="-122"/>
                <a:sym typeface="+mn-ea"/>
              </a:rPr>
              <a:t>文字</a:t>
            </a:r>
            <a:r>
              <a:rPr lang="en-US" altLang="zh-CN" sz="2800" b="1" dirty="0">
                <a:solidFill>
                  <a:srgbClr val="FF0000"/>
                </a:solidFill>
                <a:uFillTx/>
                <a:latin typeface="方正姚体" pitchFamily="2" charset="-122"/>
                <a:ea typeface="方正姚体" pitchFamily="2" charset="-122"/>
                <a:cs typeface="黑体" panose="02010609060101010101" pitchFamily="2" charset="-122"/>
                <a:sym typeface="+mn-ea"/>
              </a:rPr>
              <a:t>——</a:t>
            </a:r>
            <a:r>
              <a:rPr lang="zh-CN" altLang="en-US" sz="2800" b="1" dirty="0">
                <a:solidFill>
                  <a:srgbClr val="FF0000"/>
                </a:solidFill>
                <a:uFillTx/>
                <a:latin typeface="方正姚体" pitchFamily="2" charset="-122"/>
                <a:ea typeface="方正姚体" pitchFamily="2" charset="-122"/>
                <a:cs typeface="黑体" panose="02010609060101010101" pitchFamily="2" charset="-122"/>
                <a:sym typeface="+mn-ea"/>
              </a:rPr>
              <a:t>楔形文字</a:t>
            </a:r>
            <a:endParaRPr lang="zh-CN" altLang="en-US" sz="2800" b="1" dirty="0">
              <a:solidFill>
                <a:srgbClr val="FF0000"/>
              </a:solidFill>
              <a:uFillTx/>
              <a:latin typeface="方正姚体" pitchFamily="2" charset="-122"/>
              <a:ea typeface="方正姚体" pitchFamily="2" charset="-122"/>
              <a:cs typeface="黑体" panose="02010609060101010101" pitchFamily="2" charset="-122"/>
              <a:sym typeface="+mn-ea"/>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48945" y="3525991"/>
            <a:ext cx="4776036" cy="29460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5"/>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412"/>
                                        </p:tgtEl>
                                        <p:attrNameLst>
                                          <p:attrName>style.visibility</p:attrName>
                                        </p:attrNameLst>
                                      </p:cBhvr>
                                      <p:to>
                                        <p:strVal val="visible"/>
                                      </p:to>
                                    </p:set>
                                    <p:animEffect transition="in" filter="fade">
                                      <p:cBhvr>
                                        <p:cTn id="7" dur="1000"/>
                                        <p:tgtEl>
                                          <p:spTgt spid="17412"/>
                                        </p:tgtEl>
                                      </p:cBhvr>
                                    </p:animEffect>
                                    <p:anim calcmode="lin" valueType="num">
                                      <p:cBhvr>
                                        <p:cTn id="8" dur="1000" fill="hold"/>
                                        <p:tgtEl>
                                          <p:spTgt spid="17412"/>
                                        </p:tgtEl>
                                        <p:attrNameLst>
                                          <p:attrName>ppt_x</p:attrName>
                                        </p:attrNameLst>
                                      </p:cBhvr>
                                      <p:tavLst>
                                        <p:tav tm="0">
                                          <p:val>
                                            <p:strVal val="#ppt_x"/>
                                          </p:val>
                                        </p:tav>
                                        <p:tav tm="100000">
                                          <p:val>
                                            <p:strVal val="#ppt_x"/>
                                          </p:val>
                                        </p:tav>
                                      </p:tavLst>
                                    </p:anim>
                                    <p:anim calcmode="lin" valueType="num">
                                      <p:cBhvr>
                                        <p:cTn id="9" dur="1000" fill="hold"/>
                                        <p:tgtEl>
                                          <p:spTgt spid="174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2" grpId="0" animBg="1"/>
      <p:bldP spid="17412"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6" name="直接连接符 15"/>
          <p:cNvCxnSpPr/>
          <p:nvPr>
            <p:custDataLst>
              <p:tags r:id="rId1"/>
            </p:custDataLst>
          </p:nvPr>
        </p:nvCxnSpPr>
        <p:spPr>
          <a:xfrm>
            <a:off x="10077926" y="1409700"/>
            <a:ext cx="172879" cy="0"/>
          </a:xfrm>
          <a:prstGeom prst="line">
            <a:avLst/>
          </a:prstGeom>
          <a:ln w="19050" cap="rnd">
            <a:solidFill>
              <a:schemeClr val="lt1">
                <a:lumMod val="85000"/>
              </a:schemeClr>
            </a:solidFill>
          </a:ln>
        </p:spPr>
        <p:style>
          <a:lnRef idx="1">
            <a:schemeClr val="accent1"/>
          </a:lnRef>
          <a:fillRef idx="0">
            <a:schemeClr val="accent1"/>
          </a:fillRef>
          <a:effectRef idx="0">
            <a:schemeClr val="accent1"/>
          </a:effectRef>
          <a:fontRef idx="minor">
            <a:schemeClr val="tx1"/>
          </a:fontRef>
        </p:style>
      </p:cxnSp>
      <p:sp>
        <p:nvSpPr>
          <p:cNvPr id="3" name="矩形 2"/>
          <p:cNvSpPr/>
          <p:nvPr/>
        </p:nvSpPr>
        <p:spPr>
          <a:xfrm>
            <a:off x="128270" y="1571625"/>
            <a:ext cx="7472680" cy="4246245"/>
          </a:xfrm>
          <a:prstGeom prst="rect">
            <a:avLst/>
          </a:prstGeom>
        </p:spPr>
        <p:txBody>
          <a:bodyPr wrap="square">
            <a:spAutoFit/>
          </a:bodyPr>
          <a:lstStyle/>
          <a:p>
            <a:pPr marL="0" marR="0" lvl="0" indent="0" algn="just" defTabSz="914400" rtl="0" eaLnBrk="0" fontAlgn="base" hangingPunct="0">
              <a:lnSpc>
                <a:spcPct val="150000"/>
              </a:lnSpc>
              <a:spcBef>
                <a:spcPct val="0"/>
              </a:spcBef>
              <a:spcAft>
                <a:spcPts val="0"/>
              </a:spcAft>
              <a:buClrTx/>
              <a:buSzTx/>
              <a:buFontTx/>
              <a:buNone/>
              <a:defRPr/>
            </a:pPr>
            <a:r>
              <a:rPr lang="zh-CN" altLang="zh-CN" sz="2000" b="1" kern="100" noProof="0" dirty="0">
                <a:ln>
                  <a:noFill/>
                </a:ln>
                <a:solidFill>
                  <a:srgbClr val="002060"/>
                </a:solidFill>
                <a:effectLst/>
                <a:uLnTx/>
                <a:uFillTx/>
                <a:latin typeface="宋体" panose="02010600030101010101" pitchFamily="2" charset="-122"/>
                <a:ea typeface="宋体" panose="02010600030101010101" pitchFamily="2" charset="-122"/>
                <a:cs typeface="Times New Roman" panose="02020603050405020304" charset="0"/>
                <a:sym typeface="+mn-ea"/>
              </a:rPr>
              <a:t>（</a:t>
            </a:r>
            <a:r>
              <a:rPr lang="en-US" altLang="zh-CN" sz="2000" b="1" kern="100" noProof="0" dirty="0">
                <a:ln>
                  <a:noFill/>
                </a:ln>
                <a:solidFill>
                  <a:srgbClr val="002060"/>
                </a:solidFill>
                <a:effectLst/>
                <a:uLnTx/>
                <a:uFillTx/>
                <a:latin typeface="宋体" panose="02010600030101010101" pitchFamily="2" charset="-122"/>
                <a:ea typeface="宋体" panose="02010600030101010101" pitchFamily="2" charset="-122"/>
                <a:cs typeface="Times New Roman" panose="02020603050405020304" charset="0"/>
                <a:sym typeface="+mn-ea"/>
              </a:rPr>
              <a:t>1</a:t>
            </a:r>
            <a:r>
              <a:rPr lang="zh-CN" altLang="zh-CN" sz="2000" b="1" kern="100" noProof="0" dirty="0">
                <a:ln>
                  <a:noFill/>
                </a:ln>
                <a:solidFill>
                  <a:srgbClr val="002060"/>
                </a:solidFill>
                <a:effectLst/>
                <a:uLnTx/>
                <a:uFillTx/>
                <a:latin typeface="宋体" panose="02010600030101010101" pitchFamily="2" charset="-122"/>
                <a:ea typeface="宋体" panose="02010600030101010101" pitchFamily="2" charset="-122"/>
                <a:cs typeface="Times New Roman" panose="02020603050405020304" charset="0"/>
                <a:sym typeface="+mn-ea"/>
              </a:rPr>
              <a:t>）地位：《吉尔伽美什》是目前所知</a:t>
            </a:r>
            <a:r>
              <a:rPr lang="zh-CN" altLang="zh-CN" sz="2000" b="1" kern="100" noProof="0" dirty="0">
                <a:ln>
                  <a:noFill/>
                </a:ln>
                <a:solidFill>
                  <a:srgbClr val="FF0000"/>
                </a:solidFill>
                <a:effectLst/>
                <a:uLnTx/>
                <a:uFillTx/>
                <a:latin typeface="宋体" panose="02010600030101010101" pitchFamily="2" charset="-122"/>
                <a:ea typeface="宋体" panose="02010600030101010101" pitchFamily="2" charset="-122"/>
                <a:cs typeface="Times New Roman" panose="02020603050405020304" charset="0"/>
                <a:sym typeface="+mn-ea"/>
              </a:rPr>
              <a:t>世界上最早的史诗</a:t>
            </a:r>
            <a:r>
              <a:rPr lang="zh-CN" altLang="zh-CN" sz="2000" b="1" kern="100" noProof="0" dirty="0">
                <a:ln>
                  <a:noFill/>
                </a:ln>
                <a:solidFill>
                  <a:srgbClr val="002060"/>
                </a:solidFill>
                <a:effectLst/>
                <a:uLnTx/>
                <a:uFillTx/>
                <a:latin typeface="宋体" panose="02010600030101010101" pitchFamily="2" charset="-122"/>
                <a:ea typeface="宋体" panose="02010600030101010101" pitchFamily="2" charset="-122"/>
                <a:cs typeface="Times New Roman" panose="02020603050405020304" charset="0"/>
                <a:sym typeface="+mn-ea"/>
              </a:rPr>
              <a:t>。</a:t>
            </a:r>
            <a:endParaRPr lang="zh-CN" altLang="zh-CN" sz="2000" b="1" kern="100" noProof="0" dirty="0">
              <a:ln>
                <a:noFill/>
              </a:ln>
              <a:solidFill>
                <a:srgbClr val="002060"/>
              </a:solidFill>
              <a:effectLst/>
              <a:uLnTx/>
              <a:uFillTx/>
              <a:latin typeface="宋体" panose="02010600030101010101" pitchFamily="2" charset="-122"/>
              <a:ea typeface="宋体" panose="02010600030101010101" pitchFamily="2" charset="-122"/>
              <a:cs typeface="Times New Roman" panose="02020603050405020304" charset="0"/>
              <a:sym typeface="+mn-ea"/>
            </a:endParaRPr>
          </a:p>
          <a:p>
            <a:pPr marL="0" marR="0" lvl="0" indent="0" algn="just" defTabSz="914400" rtl="0" eaLnBrk="0" fontAlgn="base" hangingPunct="0">
              <a:lnSpc>
                <a:spcPct val="150000"/>
              </a:lnSpc>
              <a:spcBef>
                <a:spcPct val="0"/>
              </a:spcBef>
              <a:spcAft>
                <a:spcPts val="0"/>
              </a:spcAft>
              <a:buClrTx/>
              <a:buSzTx/>
              <a:buFontTx/>
              <a:buNone/>
              <a:defRPr/>
            </a:pPr>
            <a:r>
              <a:rPr kumimoji="0" lang="zh-CN" altLang="zh-CN" sz="2000" b="1" i="0" kern="100" baseline="0" noProof="0" dirty="0">
                <a:ln>
                  <a:noFill/>
                </a:ln>
                <a:solidFill>
                  <a:srgbClr val="002060"/>
                </a:solidFill>
                <a:effectLst/>
                <a:uLnTx/>
                <a:uFillTx/>
                <a:latin typeface="宋体" panose="02010600030101010101" pitchFamily="2" charset="-122"/>
                <a:ea typeface="宋体" panose="02010600030101010101" pitchFamily="2" charset="-122"/>
                <a:cs typeface="宋体" panose="02010600030101010101" pitchFamily="2" charset="-122"/>
              </a:rPr>
              <a:t>（</a:t>
            </a:r>
            <a:r>
              <a:rPr kumimoji="0" lang="en-US" altLang="zh-CN" sz="2000" b="1" i="0" kern="100" baseline="0" noProof="0" dirty="0">
                <a:ln>
                  <a:noFill/>
                </a:ln>
                <a:solidFill>
                  <a:srgbClr val="002060"/>
                </a:solidFill>
                <a:effectLst/>
                <a:uLnTx/>
                <a:uFillTx/>
                <a:latin typeface="宋体" panose="02010600030101010101" pitchFamily="2" charset="-122"/>
                <a:ea typeface="宋体" panose="02010600030101010101" pitchFamily="2" charset="-122"/>
                <a:cs typeface="宋体" panose="02010600030101010101" pitchFamily="2" charset="-122"/>
              </a:rPr>
              <a:t>2</a:t>
            </a:r>
            <a:r>
              <a:rPr kumimoji="0" lang="zh-CN" altLang="zh-CN" sz="2000" b="1" i="0" kern="100" baseline="0" noProof="0" dirty="0">
                <a:ln>
                  <a:noFill/>
                </a:ln>
                <a:solidFill>
                  <a:srgbClr val="002060"/>
                </a:solidFill>
                <a:effectLst/>
                <a:uLnTx/>
                <a:uFillTx/>
                <a:latin typeface="宋体" panose="02010600030101010101" pitchFamily="2" charset="-122"/>
                <a:ea typeface="宋体" panose="02010600030101010101" pitchFamily="2" charset="-122"/>
                <a:cs typeface="宋体" panose="02010600030101010101" pitchFamily="2" charset="-122"/>
              </a:rPr>
              <a:t>）产生：起源于</a:t>
            </a:r>
            <a:r>
              <a:rPr lang="zh-CN" altLang="zh-CN" sz="2000" b="1" kern="100" noProof="0" dirty="0">
                <a:ln>
                  <a:noFill/>
                </a:ln>
                <a:solidFill>
                  <a:srgbClr val="002060"/>
                </a:solidFill>
                <a:effectLst/>
                <a:uLnTx/>
                <a:uFillTx/>
                <a:latin typeface="宋体" panose="02010600030101010101" pitchFamily="2" charset="-122"/>
                <a:ea typeface="宋体" panose="02010600030101010101" pitchFamily="2" charset="-122"/>
                <a:cs typeface="宋体" panose="02010600030101010101" pitchFamily="2" charset="-122"/>
                <a:sym typeface="+mn-ea"/>
              </a:rPr>
              <a:t>两河流域的</a:t>
            </a:r>
            <a:r>
              <a:rPr kumimoji="0" lang="zh-CN" altLang="zh-CN" sz="2000" b="1" i="0" kern="100" baseline="0" noProof="0" dirty="0">
                <a:ln>
                  <a:noFill/>
                </a:ln>
                <a:solidFill>
                  <a:srgbClr val="002060"/>
                </a:solidFill>
                <a:effectLst/>
                <a:uLnTx/>
                <a:uFillTx/>
                <a:latin typeface="宋体" panose="02010600030101010101" pitchFamily="2" charset="-122"/>
                <a:ea typeface="宋体" panose="02010600030101010101" pitchFamily="2" charset="-122"/>
                <a:cs typeface="宋体" panose="02010600030101010101" pitchFamily="2" charset="-122"/>
              </a:rPr>
              <a:t>苏美尔时代，最初为口头创作，后经诗人们不断加工而完善，最后定型于古巴比伦王国时期。</a:t>
            </a:r>
            <a:endParaRPr kumimoji="0" lang="zh-CN" altLang="zh-CN" sz="2000" b="1" i="0" kern="100" baseline="0" noProof="0" dirty="0">
              <a:ln>
                <a:noFill/>
              </a:ln>
              <a:solidFill>
                <a:srgbClr val="002060"/>
              </a:solidFill>
              <a:effectLst/>
              <a:uLnTx/>
              <a:uFillTx/>
              <a:latin typeface="宋体" panose="02010600030101010101" pitchFamily="2" charset="-122"/>
              <a:ea typeface="宋体" panose="02010600030101010101" pitchFamily="2" charset="-122"/>
              <a:cs typeface="宋体" panose="02010600030101010101" pitchFamily="2" charset="-122"/>
            </a:endParaRPr>
          </a:p>
          <a:p>
            <a:pPr marL="0" marR="0" lvl="0" indent="0" algn="just" defTabSz="914400" rtl="0" eaLnBrk="0" fontAlgn="base" hangingPunct="0">
              <a:lnSpc>
                <a:spcPct val="150000"/>
              </a:lnSpc>
              <a:spcBef>
                <a:spcPct val="0"/>
              </a:spcBef>
              <a:spcAft>
                <a:spcPts val="0"/>
              </a:spcAft>
              <a:buClrTx/>
              <a:buSzTx/>
              <a:buFontTx/>
              <a:buNone/>
              <a:defRPr/>
            </a:pPr>
            <a:r>
              <a:rPr kumimoji="0" lang="zh-CN" altLang="en-US" sz="2000" b="1" i="0" kern="100" baseline="0" noProof="0" dirty="0">
                <a:ln>
                  <a:noFill/>
                </a:ln>
                <a:solidFill>
                  <a:srgbClr val="002060"/>
                </a:solidFill>
                <a:effectLst/>
                <a:uLnTx/>
                <a:uFillTx/>
                <a:latin typeface="宋体" panose="02010600030101010101" pitchFamily="2" charset="-122"/>
                <a:ea typeface="宋体" panose="02010600030101010101" pitchFamily="2" charset="-122"/>
                <a:cs typeface="宋体" panose="02010600030101010101" pitchFamily="2" charset="-122"/>
              </a:rPr>
              <a:t>（</a:t>
            </a:r>
            <a:r>
              <a:rPr kumimoji="0" lang="en-US" altLang="zh-CN" sz="2000" b="1" i="0" kern="100" baseline="0" noProof="0" dirty="0">
                <a:ln>
                  <a:noFill/>
                </a:ln>
                <a:solidFill>
                  <a:srgbClr val="002060"/>
                </a:solidFill>
                <a:effectLst/>
                <a:uLnTx/>
                <a:uFillTx/>
                <a:latin typeface="宋体" panose="02010600030101010101" pitchFamily="2" charset="-122"/>
                <a:ea typeface="宋体" panose="02010600030101010101" pitchFamily="2" charset="-122"/>
                <a:cs typeface="宋体" panose="02010600030101010101" pitchFamily="2" charset="-122"/>
              </a:rPr>
              <a:t>3</a:t>
            </a:r>
            <a:r>
              <a:rPr kumimoji="0" lang="zh-CN" altLang="zh-CN" sz="2000" b="1" i="0" kern="100" baseline="0" noProof="0" dirty="0">
                <a:ln>
                  <a:noFill/>
                </a:ln>
                <a:solidFill>
                  <a:srgbClr val="002060"/>
                </a:solidFill>
                <a:effectLst/>
                <a:uLnTx/>
                <a:uFillTx/>
                <a:latin typeface="宋体" panose="02010600030101010101" pitchFamily="2" charset="-122"/>
                <a:ea typeface="宋体" panose="02010600030101010101" pitchFamily="2" charset="-122"/>
                <a:cs typeface="宋体" panose="02010600030101010101" pitchFamily="2" charset="-122"/>
              </a:rPr>
              <a:t>）载体：楔形文字。</a:t>
            </a:r>
            <a:endParaRPr kumimoji="0" lang="zh-CN" altLang="zh-CN" sz="2000" b="1" i="0" kern="100" baseline="0" noProof="0" dirty="0">
              <a:ln>
                <a:noFill/>
              </a:ln>
              <a:solidFill>
                <a:srgbClr val="002060"/>
              </a:solidFill>
              <a:effectLst/>
              <a:uLnTx/>
              <a:uFillTx/>
              <a:latin typeface="宋体" panose="02010600030101010101" pitchFamily="2" charset="-122"/>
              <a:ea typeface="宋体" panose="02010600030101010101" pitchFamily="2" charset="-122"/>
              <a:cs typeface="宋体" panose="02010600030101010101" pitchFamily="2" charset="-122"/>
            </a:endParaRPr>
          </a:p>
          <a:p>
            <a:pPr marL="0" marR="0" lvl="0" indent="0" algn="just" defTabSz="914400" rtl="0" eaLnBrk="0" fontAlgn="base" hangingPunct="0">
              <a:lnSpc>
                <a:spcPct val="150000"/>
              </a:lnSpc>
              <a:spcBef>
                <a:spcPct val="0"/>
              </a:spcBef>
              <a:spcAft>
                <a:spcPts val="0"/>
              </a:spcAft>
              <a:buClrTx/>
              <a:buSzTx/>
              <a:buFontTx/>
              <a:buNone/>
              <a:defRPr/>
            </a:pPr>
            <a:r>
              <a:rPr kumimoji="0" lang="zh-CN" altLang="zh-CN" sz="2000" b="1" i="0" kern="100" baseline="0" noProof="0" dirty="0">
                <a:ln>
                  <a:noFill/>
                </a:ln>
                <a:solidFill>
                  <a:srgbClr val="002060"/>
                </a:solidFill>
                <a:effectLst/>
                <a:uLnTx/>
                <a:uFillTx/>
                <a:latin typeface="宋体" panose="02010600030101010101" pitchFamily="2" charset="-122"/>
                <a:ea typeface="宋体" panose="02010600030101010101" pitchFamily="2" charset="-122"/>
                <a:cs typeface="宋体" panose="02010600030101010101" pitchFamily="2" charset="-122"/>
              </a:rPr>
              <a:t>（</a:t>
            </a:r>
            <a:r>
              <a:rPr kumimoji="0" lang="en-US" altLang="zh-CN" sz="2000" b="1" i="0" kern="100" baseline="0" noProof="0" dirty="0">
                <a:ln>
                  <a:noFill/>
                </a:ln>
                <a:solidFill>
                  <a:srgbClr val="002060"/>
                </a:solidFill>
                <a:effectLst/>
                <a:uLnTx/>
                <a:uFillTx/>
                <a:latin typeface="宋体" panose="02010600030101010101" pitchFamily="2" charset="-122"/>
                <a:ea typeface="宋体" panose="02010600030101010101" pitchFamily="2" charset="-122"/>
                <a:cs typeface="宋体" panose="02010600030101010101" pitchFamily="2" charset="-122"/>
              </a:rPr>
              <a:t>4</a:t>
            </a:r>
            <a:r>
              <a:rPr kumimoji="0" lang="zh-CN" altLang="zh-CN" sz="2000" b="1" i="0" kern="100" baseline="0" noProof="0" dirty="0">
                <a:ln>
                  <a:noFill/>
                </a:ln>
                <a:solidFill>
                  <a:srgbClr val="002060"/>
                </a:solidFill>
                <a:effectLst/>
                <a:uLnTx/>
                <a:uFillTx/>
                <a:latin typeface="宋体" panose="02010600030101010101" pitchFamily="2" charset="-122"/>
                <a:ea typeface="宋体" panose="02010600030101010101" pitchFamily="2" charset="-122"/>
                <a:cs typeface="宋体" panose="02010600030101010101" pitchFamily="2" charset="-122"/>
              </a:rPr>
              <a:t>）内容：史诗叙述了苏美尔地区乌鲁克国王</a:t>
            </a:r>
            <a:r>
              <a:rPr lang="zh-CN" altLang="zh-CN" sz="2000" b="1" kern="100" noProof="0" dirty="0">
                <a:ln>
                  <a:noFill/>
                </a:ln>
                <a:solidFill>
                  <a:srgbClr val="002060"/>
                </a:solidFill>
                <a:effectLst/>
                <a:uLnTx/>
                <a:uFillTx/>
                <a:latin typeface="宋体" panose="02010600030101010101" pitchFamily="2" charset="-122"/>
                <a:ea typeface="宋体" panose="02010600030101010101" pitchFamily="2" charset="-122"/>
                <a:cs typeface="宋体" panose="02010600030101010101" pitchFamily="2" charset="-122"/>
                <a:sym typeface="+mn-ea"/>
              </a:rPr>
              <a:t>吉美伽尔的活动，</a:t>
            </a:r>
            <a:r>
              <a:rPr lang="zh-CN" altLang="en-US" sz="2000" b="1" kern="100" dirty="0" smtClean="0">
                <a:solidFill>
                  <a:srgbClr val="002060"/>
                </a:solidFill>
                <a:latin typeface="宋体" panose="02010600030101010101" pitchFamily="2" charset="-122"/>
                <a:ea typeface="宋体" panose="02010600030101010101" pitchFamily="2" charset="-122"/>
                <a:cs typeface="宋体" panose="02010600030101010101" pitchFamily="2" charset="-122"/>
                <a:sym typeface="+mn-ea"/>
              </a:rPr>
              <a:t>诗</a:t>
            </a:r>
            <a:r>
              <a:rPr lang="zh-CN" altLang="en-US" sz="2000" b="1" kern="100" dirty="0">
                <a:solidFill>
                  <a:srgbClr val="002060"/>
                </a:solidFill>
                <a:latin typeface="宋体" panose="02010600030101010101" pitchFamily="2" charset="-122"/>
                <a:ea typeface="宋体" panose="02010600030101010101" pitchFamily="2" charset="-122"/>
                <a:cs typeface="宋体" panose="02010600030101010101" pitchFamily="2" charset="-122"/>
                <a:sym typeface="+mn-ea"/>
              </a:rPr>
              <a:t>中还穿插大量神话故事，包括著名的洪水故事，生动反映了两河流域居民对生活和生命的态度</a:t>
            </a:r>
            <a:r>
              <a:rPr lang="zh-CN" altLang="en-US" sz="2000" b="1" kern="100" dirty="0" smtClean="0">
                <a:solidFill>
                  <a:srgbClr val="002060"/>
                </a:solidFill>
                <a:latin typeface="宋体" panose="02010600030101010101" pitchFamily="2" charset="-122"/>
                <a:ea typeface="宋体" panose="02010600030101010101" pitchFamily="2" charset="-122"/>
                <a:cs typeface="宋体" panose="02010600030101010101" pitchFamily="2" charset="-122"/>
                <a:sym typeface="+mn-ea"/>
              </a:rPr>
              <a:t>。</a:t>
            </a:r>
            <a:endParaRPr lang="zh-CN" altLang="en-US" sz="2000" b="1" kern="100" dirty="0">
              <a:solidFill>
                <a:srgbClr val="002060"/>
              </a:solidFill>
              <a:latin typeface="宋体" panose="02010600030101010101" pitchFamily="2" charset="-122"/>
              <a:ea typeface="宋体" panose="02010600030101010101" pitchFamily="2" charset="-122"/>
              <a:cs typeface="宋体" panose="02010600030101010101" pitchFamily="2" charset="-122"/>
            </a:endParaRPr>
          </a:p>
          <a:p>
            <a:pPr marL="0" marR="0" lvl="0" indent="0" algn="l" defTabSz="914400" rtl="0" eaLnBrk="0" fontAlgn="base" hangingPunct="0">
              <a:lnSpc>
                <a:spcPct val="150000"/>
              </a:lnSpc>
              <a:spcBef>
                <a:spcPct val="0"/>
              </a:spcBef>
              <a:spcAft>
                <a:spcPct val="0"/>
              </a:spcAft>
              <a:buClrTx/>
              <a:buSzTx/>
              <a:buFontTx/>
              <a:buNone/>
              <a:defRPr/>
            </a:pPr>
            <a:r>
              <a:rPr kumimoji="0" lang="zh-CN" altLang="zh-CN" sz="2000" b="1" i="0" kern="100" baseline="0" noProof="0" dirty="0">
                <a:ln>
                  <a:noFill/>
                </a:ln>
                <a:solidFill>
                  <a:srgbClr val="002060"/>
                </a:solidFill>
                <a:effectLst/>
                <a:uLnTx/>
                <a:uFillTx/>
                <a:latin typeface="宋体" panose="02010600030101010101" pitchFamily="2" charset="-122"/>
                <a:ea typeface="宋体" panose="02010600030101010101" pitchFamily="2" charset="-122"/>
                <a:cs typeface="宋体" panose="02010600030101010101" pitchFamily="2" charset="-122"/>
              </a:rPr>
              <a:t>（</a:t>
            </a:r>
            <a:r>
              <a:rPr kumimoji="0" lang="en-US" altLang="zh-CN" sz="2000" b="1" i="0" kern="100" baseline="0" noProof="0" dirty="0">
                <a:ln>
                  <a:noFill/>
                </a:ln>
                <a:solidFill>
                  <a:srgbClr val="002060"/>
                </a:solidFill>
                <a:effectLst/>
                <a:uLnTx/>
                <a:uFillTx/>
                <a:latin typeface="宋体" panose="02010600030101010101" pitchFamily="2" charset="-122"/>
                <a:ea typeface="宋体" panose="02010600030101010101" pitchFamily="2" charset="-122"/>
                <a:cs typeface="宋体" panose="02010600030101010101" pitchFamily="2" charset="-122"/>
              </a:rPr>
              <a:t>5</a:t>
            </a:r>
            <a:r>
              <a:rPr kumimoji="0" lang="zh-CN" altLang="zh-CN" sz="2000" b="1" i="0" kern="100" baseline="0" noProof="0" dirty="0">
                <a:ln>
                  <a:noFill/>
                </a:ln>
                <a:solidFill>
                  <a:srgbClr val="002060"/>
                </a:solidFill>
                <a:effectLst/>
                <a:uLnTx/>
                <a:uFillTx/>
                <a:latin typeface="宋体" panose="02010600030101010101" pitchFamily="2" charset="-122"/>
                <a:ea typeface="宋体" panose="02010600030101010101" pitchFamily="2" charset="-122"/>
                <a:cs typeface="宋体" panose="02010600030101010101" pitchFamily="2" charset="-122"/>
              </a:rPr>
              <a:t>）价值：体现了苏美尔人对他们伟大英雄的崇拜之情，具有较高的</a:t>
            </a:r>
            <a:r>
              <a:rPr kumimoji="0" lang="zh-CN" altLang="zh-CN" sz="2000" b="1" i="0" kern="100" baseline="0" noProof="0" dirty="0">
                <a:ln>
                  <a:noFill/>
                </a:ln>
                <a:solidFill>
                  <a:srgbClr val="FF0000"/>
                </a:solidFill>
                <a:effectLst/>
                <a:uLnTx/>
                <a:uFillTx/>
                <a:latin typeface="宋体" panose="02010600030101010101" pitchFamily="2" charset="-122"/>
                <a:ea typeface="宋体" panose="02010600030101010101" pitchFamily="2" charset="-122"/>
                <a:cs typeface="宋体" panose="02010600030101010101" pitchFamily="2" charset="-122"/>
              </a:rPr>
              <a:t>文学价值和史学价值</a:t>
            </a:r>
            <a:r>
              <a:rPr kumimoji="0" lang="zh-CN" altLang="zh-CN" sz="2000" b="1" i="0" kern="100" baseline="0" noProof="0" dirty="0">
                <a:ln>
                  <a:noFill/>
                </a:ln>
                <a:solidFill>
                  <a:srgbClr val="002060"/>
                </a:solidFill>
                <a:effectLst/>
                <a:uLnTx/>
                <a:uFillTx/>
                <a:latin typeface="宋体" panose="02010600030101010101" pitchFamily="2" charset="-122"/>
                <a:ea typeface="宋体" panose="02010600030101010101" pitchFamily="2" charset="-122"/>
                <a:cs typeface="宋体" panose="02010600030101010101" pitchFamily="2" charset="-122"/>
              </a:rPr>
              <a:t>。</a:t>
            </a:r>
            <a:endParaRPr kumimoji="0" lang="zh-CN" altLang="zh-CN" sz="2000" b="1" i="0" kern="100" baseline="0" noProof="0" dirty="0">
              <a:ln>
                <a:noFill/>
              </a:ln>
              <a:solidFill>
                <a:srgbClr val="002060"/>
              </a:solidFill>
              <a:effectLst/>
              <a:uLnTx/>
              <a:uFillTx/>
              <a:latin typeface="宋体" panose="02010600030101010101" pitchFamily="2" charset="-122"/>
              <a:ea typeface="宋体" panose="02010600030101010101" pitchFamily="2" charset="-122"/>
              <a:cs typeface="宋体" panose="02010600030101010101" pitchFamily="2" charset="-122"/>
            </a:endParaRPr>
          </a:p>
        </p:txBody>
      </p:sp>
      <p:cxnSp>
        <p:nvCxnSpPr>
          <p:cNvPr id="4" name="直接连接符 3"/>
          <p:cNvCxnSpPr/>
          <p:nvPr/>
        </p:nvCxnSpPr>
        <p:spPr>
          <a:xfrm flipV="1">
            <a:off x="34290" y="756920"/>
            <a:ext cx="12160885" cy="31750"/>
          </a:xfrm>
          <a:prstGeom prst="line">
            <a:avLst/>
          </a:prstGeom>
          <a:ln w="28575" cmpd="sng">
            <a:solidFill>
              <a:srgbClr val="002060"/>
            </a:solidFill>
            <a:prstDash val="solid"/>
          </a:ln>
        </p:spPr>
        <p:style>
          <a:lnRef idx="1">
            <a:schemeClr val="dk1"/>
          </a:lnRef>
          <a:fillRef idx="0">
            <a:schemeClr val="dk1"/>
          </a:fillRef>
          <a:effectRef idx="0">
            <a:schemeClr val="dk1"/>
          </a:effectRef>
          <a:fontRef idx="minor">
            <a:schemeClr val="tx1"/>
          </a:fontRef>
        </p:style>
      </p:cxnSp>
      <p:sp>
        <p:nvSpPr>
          <p:cNvPr id="7" name="文本框 6"/>
          <p:cNvSpPr txBox="1"/>
          <p:nvPr/>
        </p:nvSpPr>
        <p:spPr>
          <a:xfrm>
            <a:off x="128270" y="125095"/>
            <a:ext cx="4370070" cy="583565"/>
          </a:xfrm>
          <a:prstGeom prst="rect">
            <a:avLst/>
          </a:prstGeom>
          <a:noFill/>
        </p:spPr>
        <p:txBody>
          <a:bodyPr wrap="square" rtlCol="0">
            <a:spAutoFit/>
          </a:bodyPr>
          <a:lstStyle/>
          <a:p>
            <a:r>
              <a:rPr lang="zh-CN" altLang="en-US" sz="3200" b="1" kern="100" spc="-40" dirty="0">
                <a:solidFill>
                  <a:srgbClr val="FF0000"/>
                </a:solidFill>
                <a:latin typeface="方正姚体" pitchFamily="2" charset="-122"/>
                <a:ea typeface="方正姚体" pitchFamily="2" charset="-122"/>
              </a:rPr>
              <a:t>一</a:t>
            </a:r>
            <a:r>
              <a:rPr lang="zh-CN" altLang="en-US" sz="3200" b="1" kern="100" spc="-40" dirty="0" smtClean="0">
                <a:solidFill>
                  <a:srgbClr val="FF0000"/>
                </a:solidFill>
                <a:latin typeface="方正姚体" pitchFamily="2" charset="-122"/>
                <a:ea typeface="方正姚体" pitchFamily="2" charset="-122"/>
              </a:rPr>
              <a:t>、古代西亚文化</a:t>
            </a:r>
            <a:endParaRPr lang="zh-CN" altLang="en-US" sz="3200" b="1" kern="100" spc="-40" dirty="0">
              <a:solidFill>
                <a:srgbClr val="FF0000"/>
              </a:solidFill>
              <a:latin typeface="方正姚体" pitchFamily="2" charset="-122"/>
              <a:ea typeface="方正姚体" pitchFamily="2" charset="-122"/>
            </a:endParaRPr>
          </a:p>
        </p:txBody>
      </p:sp>
      <p:sp>
        <p:nvSpPr>
          <p:cNvPr id="9" name="文本框 2"/>
          <p:cNvSpPr txBox="1"/>
          <p:nvPr/>
        </p:nvSpPr>
        <p:spPr>
          <a:xfrm>
            <a:off x="96182" y="799597"/>
            <a:ext cx="4796452" cy="533864"/>
          </a:xfrm>
          <a:prstGeom prst="rect">
            <a:avLst/>
          </a:prstGeom>
          <a:noFill/>
          <a:ln>
            <a:noFill/>
          </a:ln>
        </p:spPr>
        <p:txBody>
          <a:bodyPr wrap="square" rtlCol="0" anchor="t">
            <a:spAutoFit/>
          </a:bodyPr>
          <a:lstStyle/>
          <a:p>
            <a:pPr algn="l">
              <a:lnSpc>
                <a:spcPct val="120000"/>
              </a:lnSpc>
              <a:spcAft>
                <a:spcPts val="0"/>
              </a:spcAft>
              <a:tabLst>
                <a:tab pos="1029335" algn="l"/>
                <a:tab pos="1850390" algn="l"/>
                <a:tab pos="2538095" algn="l"/>
                <a:tab pos="3221990" algn="l"/>
              </a:tabLst>
            </a:pPr>
            <a:r>
              <a:rPr lang="en-US" altLang="zh-CN" sz="2800" b="1" spc="-100" dirty="0" smtClean="0">
                <a:solidFill>
                  <a:srgbClr val="FF0000"/>
                </a:solidFill>
                <a:uFillTx/>
                <a:latin typeface="方正姚体" pitchFamily="2" charset="-122"/>
                <a:ea typeface="方正姚体" pitchFamily="2" charset="-122"/>
                <a:cs typeface="黑体" panose="02010609060101010101" pitchFamily="2" charset="-122"/>
                <a:sym typeface="+mn-ea"/>
              </a:rPr>
              <a:t>2.</a:t>
            </a:r>
            <a:r>
              <a:rPr lang="zh-CN" altLang="en-US" sz="2800" b="1" spc="-100" dirty="0" smtClean="0">
                <a:solidFill>
                  <a:srgbClr val="FF0000"/>
                </a:solidFill>
                <a:uFillTx/>
                <a:latin typeface="方正姚体" pitchFamily="2" charset="-122"/>
                <a:ea typeface="方正姚体" pitchFamily="2" charset="-122"/>
                <a:cs typeface="黑体" panose="02010609060101010101" pitchFamily="2" charset="-122"/>
                <a:sym typeface="+mn-ea"/>
              </a:rPr>
              <a:t>文学</a:t>
            </a:r>
            <a:r>
              <a:rPr lang="en-US" altLang="zh-CN" sz="2800" b="1" spc="-100" dirty="0" smtClean="0">
                <a:solidFill>
                  <a:srgbClr val="FF0000"/>
                </a:solidFill>
                <a:uFillTx/>
                <a:latin typeface="方正姚体" pitchFamily="2" charset="-122"/>
                <a:ea typeface="方正姚体" pitchFamily="2" charset="-122"/>
                <a:cs typeface="黑体" panose="02010609060101010101" pitchFamily="2" charset="-122"/>
                <a:sym typeface="+mn-ea"/>
              </a:rPr>
              <a:t>——《</a:t>
            </a:r>
            <a:r>
              <a:rPr lang="zh-CN" altLang="en-US" sz="2800" b="1" spc="-100" dirty="0" smtClean="0">
                <a:solidFill>
                  <a:srgbClr val="FF0000"/>
                </a:solidFill>
                <a:uFillTx/>
                <a:latin typeface="方正姚体" pitchFamily="2" charset="-122"/>
                <a:ea typeface="方正姚体" pitchFamily="2" charset="-122"/>
                <a:cs typeface="黑体" panose="02010609060101010101" pitchFamily="2" charset="-122"/>
                <a:sym typeface="+mn-ea"/>
              </a:rPr>
              <a:t>吉尔伽美什</a:t>
            </a:r>
            <a:r>
              <a:rPr lang="en-US" altLang="zh-CN" sz="2800" b="1" spc="-100" dirty="0" smtClean="0">
                <a:solidFill>
                  <a:srgbClr val="FF0000"/>
                </a:solidFill>
                <a:uFillTx/>
                <a:latin typeface="方正姚体" pitchFamily="2" charset="-122"/>
                <a:ea typeface="方正姚体" pitchFamily="2" charset="-122"/>
                <a:cs typeface="黑体" panose="02010609060101010101" pitchFamily="2" charset="-122"/>
                <a:sym typeface="+mn-ea"/>
              </a:rPr>
              <a:t>》</a:t>
            </a:r>
            <a:endParaRPr lang="zh-CN" altLang="en-US" sz="2800" b="1" spc="-100" dirty="0">
              <a:solidFill>
                <a:srgbClr val="FF0000"/>
              </a:solidFill>
              <a:uFillTx/>
              <a:latin typeface="方正姚体" pitchFamily="2" charset="-122"/>
              <a:ea typeface="方正姚体" pitchFamily="2" charset="-122"/>
              <a:cs typeface="黑体" panose="02010609060101010101" pitchFamily="2" charset="-122"/>
              <a:sym typeface="+mn-ea"/>
            </a:endParaRPr>
          </a:p>
        </p:txBody>
      </p:sp>
      <p:pic>
        <p:nvPicPr>
          <p:cNvPr id="8" name="图片 3" descr="(0%D0KZ][0VBB[E%%(7RH5G"/>
          <p:cNvPicPr>
            <a:picLocks noChangeAspect="1"/>
          </p:cNvPicPr>
          <p:nvPr/>
        </p:nvPicPr>
        <p:blipFill>
          <a:blip r:embed="rId2" cstate="print"/>
          <a:srcRect/>
          <a:stretch>
            <a:fillRect/>
          </a:stretch>
        </p:blipFill>
        <p:spPr bwMode="auto">
          <a:xfrm>
            <a:off x="8244892" y="969633"/>
            <a:ext cx="3666067" cy="5243512"/>
          </a:xfrm>
          <a:prstGeom prst="rect">
            <a:avLst/>
          </a:prstGeom>
          <a:noFill/>
          <a:ln w="9525">
            <a:noFill/>
            <a:miter lim="800000"/>
            <a:headEnd/>
            <a:tailEnd/>
          </a:ln>
        </p:spPr>
      </p:pic>
    </p:spTree>
    <p:custDataLst>
      <p:tags r:id="rId3"/>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p:cNvSpPr/>
          <p:nvPr>
            <p:custDataLst>
              <p:tags r:id="rId1"/>
            </p:custDataLst>
          </p:nvPr>
        </p:nvSpPr>
        <p:spPr>
          <a:xfrm>
            <a:off x="4415212" y="1415029"/>
            <a:ext cx="7566989" cy="4247317"/>
          </a:xfrm>
          <a:prstGeom prst="rect">
            <a:avLst/>
          </a:prstGeom>
          <a:noFill/>
          <a:ln w="28575" cmpd="sng">
            <a:solidFill>
              <a:schemeClr val="accent1">
                <a:shade val="50000"/>
              </a:schemeClr>
            </a:solidFill>
            <a:prstDash val="solid"/>
          </a:ln>
        </p:spPr>
        <p:style>
          <a:lnRef idx="1">
            <a:schemeClr val="accent2"/>
          </a:lnRef>
          <a:fillRef idx="3">
            <a:schemeClr val="accent2"/>
          </a:fillRef>
          <a:effectRef idx="2">
            <a:schemeClr val="accent2"/>
          </a:effectRef>
          <a:fontRef idx="minor">
            <a:schemeClr val="lt1"/>
          </a:fontRef>
        </p:style>
        <p:txBody>
          <a:bodyPr wrap="square">
            <a:spAutoFit/>
          </a:bodyPr>
          <a:lstStyle/>
          <a:p>
            <a:pPr fontAlgn="auto">
              <a:lnSpc>
                <a:spcPct val="150000"/>
              </a:lnSpc>
            </a:pPr>
            <a:r>
              <a:rPr lang="zh-CN" altLang="en-US" sz="2000" b="1" kern="100" dirty="0" smtClean="0">
                <a:latin typeface="Calibri" panose="020F0502020204030204"/>
                <a:ea typeface="宋体" panose="02010600030101010101" pitchFamily="2" charset="-122"/>
                <a:cs typeface="Times New Roman" panose="02020603050405020304" charset="0"/>
              </a:rPr>
              <a:t>           </a:t>
            </a:r>
            <a:r>
              <a:rPr lang="zh-CN" altLang="en-US" sz="2000" b="1" kern="100" dirty="0" smtClean="0">
                <a:solidFill>
                  <a:srgbClr val="002060"/>
                </a:solidFill>
                <a:latin typeface="宋体" panose="02010600030101010101" pitchFamily="2" charset="-122"/>
                <a:ea typeface="宋体" panose="02010600030101010101" pitchFamily="2" charset="-122"/>
                <a:cs typeface="宋体" panose="02010600030101010101" pitchFamily="2" charset="-122"/>
              </a:rPr>
              <a:t>在</a:t>
            </a:r>
            <a:r>
              <a:rPr lang="zh-CN" altLang="en-US" sz="2000" b="1" kern="100" dirty="0">
                <a:solidFill>
                  <a:srgbClr val="002060"/>
                </a:solidFill>
                <a:latin typeface="宋体" panose="02010600030101010101" pitchFamily="2" charset="-122"/>
                <a:ea typeface="宋体" panose="02010600030101010101" pitchFamily="2" charset="-122"/>
                <a:cs typeface="宋体" panose="02010600030101010101" pitchFamily="2" charset="-122"/>
              </a:rPr>
              <a:t>美索不达米亚地区，最著名的文学杰作就是目前世界上所知最早的史诗</a:t>
            </a:r>
            <a:r>
              <a:rPr lang="en-US" altLang="zh-CN" sz="2000" b="1" kern="100" dirty="0">
                <a:solidFill>
                  <a:srgbClr val="002060"/>
                </a:solidFill>
                <a:latin typeface="宋体" panose="02010600030101010101" pitchFamily="2" charset="-122"/>
                <a:ea typeface="宋体" panose="02010600030101010101" pitchFamily="2" charset="-122"/>
                <a:cs typeface="宋体" panose="02010600030101010101" pitchFamily="2" charset="-122"/>
              </a:rPr>
              <a:t>《</a:t>
            </a:r>
            <a:r>
              <a:rPr lang="zh-CN" altLang="en-US" sz="2000" b="1" kern="100" dirty="0">
                <a:solidFill>
                  <a:srgbClr val="002060"/>
                </a:solidFill>
                <a:latin typeface="宋体" panose="02010600030101010101" pitchFamily="2" charset="-122"/>
                <a:ea typeface="宋体" panose="02010600030101010101" pitchFamily="2" charset="-122"/>
                <a:cs typeface="宋体" panose="02010600030101010101" pitchFamily="2" charset="-122"/>
              </a:rPr>
              <a:t>吉尔伽美什</a:t>
            </a:r>
            <a:r>
              <a:rPr lang="en-US" altLang="zh-CN" sz="2000" b="1" kern="100" dirty="0">
                <a:solidFill>
                  <a:srgbClr val="002060"/>
                </a:solidFill>
                <a:latin typeface="宋体" panose="02010600030101010101" pitchFamily="2" charset="-122"/>
                <a:ea typeface="宋体" panose="02010600030101010101" pitchFamily="2" charset="-122"/>
                <a:cs typeface="宋体" panose="02010600030101010101" pitchFamily="2" charset="-122"/>
              </a:rPr>
              <a:t>》</a:t>
            </a:r>
            <a:r>
              <a:rPr lang="zh-CN" altLang="en-US" sz="2000" b="1" kern="100" dirty="0">
                <a:solidFill>
                  <a:srgbClr val="002060"/>
                </a:solidFill>
                <a:latin typeface="宋体" panose="02010600030101010101" pitchFamily="2" charset="-122"/>
                <a:ea typeface="宋体" panose="02010600030101010101" pitchFamily="2" charset="-122"/>
                <a:cs typeface="宋体" panose="02010600030101010101" pitchFamily="2" charset="-122"/>
              </a:rPr>
              <a:t>，它是美索不达米亚的吟游诗人们以乌鲁克国王吉尔伽美什为主人公所创造出来的诗歌汇集</a:t>
            </a:r>
            <a:r>
              <a:rPr lang="zh-CN" altLang="en-US" sz="2000" b="1" kern="100" dirty="0" smtClean="0">
                <a:solidFill>
                  <a:srgbClr val="002060"/>
                </a:solidFill>
                <a:latin typeface="宋体" panose="02010600030101010101" pitchFamily="2" charset="-122"/>
                <a:ea typeface="宋体" panose="02010600030101010101" pitchFamily="2" charset="-122"/>
                <a:cs typeface="宋体" panose="02010600030101010101" pitchFamily="2" charset="-122"/>
              </a:rPr>
              <a:t>。</a:t>
            </a:r>
            <a:endParaRPr lang="en-US" altLang="zh-CN" sz="2000" b="1" kern="100" dirty="0" smtClean="0">
              <a:solidFill>
                <a:srgbClr val="002060"/>
              </a:solidFill>
              <a:latin typeface="宋体" panose="02010600030101010101" pitchFamily="2" charset="-122"/>
              <a:ea typeface="宋体" panose="02010600030101010101" pitchFamily="2" charset="-122"/>
              <a:cs typeface="宋体" panose="02010600030101010101" pitchFamily="2" charset="-122"/>
            </a:endParaRPr>
          </a:p>
          <a:p>
            <a:pPr fontAlgn="auto">
              <a:lnSpc>
                <a:spcPct val="150000"/>
              </a:lnSpc>
            </a:pPr>
            <a:r>
              <a:rPr lang="en-US" altLang="zh-CN" sz="2000" b="1" kern="100" dirty="0">
                <a:solidFill>
                  <a:srgbClr val="002060"/>
                </a:solidFill>
                <a:latin typeface="宋体" panose="02010600030101010101" pitchFamily="2" charset="-122"/>
                <a:ea typeface="宋体" panose="02010600030101010101" pitchFamily="2" charset="-122"/>
                <a:cs typeface="宋体" panose="02010600030101010101" pitchFamily="2" charset="-122"/>
              </a:rPr>
              <a:t> </a:t>
            </a:r>
            <a:r>
              <a:rPr lang="en-US" altLang="zh-CN" sz="2000" b="1" kern="100" dirty="0" smtClean="0">
                <a:solidFill>
                  <a:srgbClr val="002060"/>
                </a:solidFill>
                <a:latin typeface="宋体" panose="02010600030101010101" pitchFamily="2" charset="-122"/>
                <a:ea typeface="宋体" panose="02010600030101010101" pitchFamily="2" charset="-122"/>
                <a:cs typeface="宋体" panose="02010600030101010101" pitchFamily="2" charset="-122"/>
              </a:rPr>
              <a:t>    </a:t>
            </a:r>
            <a:r>
              <a:rPr lang="zh-CN" altLang="en-US" sz="2000" b="1" kern="100" dirty="0" smtClean="0">
                <a:solidFill>
                  <a:srgbClr val="002060"/>
                </a:solidFill>
                <a:latin typeface="宋体" panose="02010600030101010101" pitchFamily="2" charset="-122"/>
                <a:ea typeface="宋体" panose="02010600030101010101" pitchFamily="2" charset="-122"/>
                <a:cs typeface="宋体" panose="02010600030101010101" pitchFamily="2" charset="-122"/>
              </a:rPr>
              <a:t>诗</a:t>
            </a:r>
            <a:r>
              <a:rPr lang="zh-CN" altLang="en-US" sz="2000" b="1" kern="100" dirty="0">
                <a:solidFill>
                  <a:srgbClr val="002060"/>
                </a:solidFill>
                <a:latin typeface="宋体" panose="02010600030101010101" pitchFamily="2" charset="-122"/>
                <a:ea typeface="宋体" panose="02010600030101010101" pitchFamily="2" charset="-122"/>
                <a:cs typeface="宋体" panose="02010600030101010101" pitchFamily="2" charset="-122"/>
              </a:rPr>
              <a:t>中将吉尔伽美什描绘成半人半神的英雄，他骄傲暴戾，引起众神不满，于是众神创造出巨人恩奇都去惩罚他，但两人在决斗中成为好朋友，此后吉尔伽美什弃恶从善、为民除害，立下许多功绩</a:t>
            </a:r>
            <a:r>
              <a:rPr lang="zh-CN" altLang="en-US" sz="2000" b="1" kern="100" dirty="0" smtClean="0">
                <a:solidFill>
                  <a:srgbClr val="002060"/>
                </a:solidFill>
                <a:latin typeface="宋体" panose="02010600030101010101" pitchFamily="2" charset="-122"/>
                <a:ea typeface="宋体" panose="02010600030101010101" pitchFamily="2" charset="-122"/>
                <a:cs typeface="宋体" panose="02010600030101010101" pitchFamily="2" charset="-122"/>
              </a:rPr>
              <a:t>。</a:t>
            </a:r>
            <a:endParaRPr lang="en-US" altLang="zh-CN" sz="2000" b="1" kern="100" dirty="0" smtClean="0">
              <a:solidFill>
                <a:srgbClr val="002060"/>
              </a:solidFill>
              <a:latin typeface="宋体" panose="02010600030101010101" pitchFamily="2" charset="-122"/>
              <a:ea typeface="宋体" panose="02010600030101010101" pitchFamily="2" charset="-122"/>
              <a:cs typeface="宋体" panose="02010600030101010101" pitchFamily="2" charset="-122"/>
            </a:endParaRPr>
          </a:p>
          <a:p>
            <a:pPr fontAlgn="auto">
              <a:lnSpc>
                <a:spcPct val="150000"/>
              </a:lnSpc>
            </a:pPr>
            <a:r>
              <a:rPr lang="en-US" altLang="zh-CN" sz="2000" b="1" kern="100" dirty="0">
                <a:solidFill>
                  <a:srgbClr val="002060"/>
                </a:solidFill>
                <a:latin typeface="宋体" panose="02010600030101010101" pitchFamily="2" charset="-122"/>
                <a:ea typeface="宋体" panose="02010600030101010101" pitchFamily="2" charset="-122"/>
                <a:cs typeface="宋体" panose="02010600030101010101" pitchFamily="2" charset="-122"/>
              </a:rPr>
              <a:t> </a:t>
            </a:r>
            <a:r>
              <a:rPr lang="en-US" altLang="zh-CN" sz="2000" b="1" kern="100" dirty="0" smtClean="0">
                <a:solidFill>
                  <a:srgbClr val="002060"/>
                </a:solidFill>
                <a:latin typeface="宋体" panose="02010600030101010101" pitchFamily="2" charset="-122"/>
                <a:ea typeface="宋体" panose="02010600030101010101" pitchFamily="2" charset="-122"/>
                <a:cs typeface="宋体" panose="02010600030101010101" pitchFamily="2" charset="-122"/>
              </a:rPr>
              <a:t>   </a:t>
            </a:r>
            <a:r>
              <a:rPr lang="zh-CN" altLang="en-US" sz="2000" b="1" kern="100" dirty="0" smtClean="0">
                <a:solidFill>
                  <a:srgbClr val="002060"/>
                </a:solidFill>
                <a:latin typeface="宋体" panose="02010600030101010101" pitchFamily="2" charset="-122"/>
                <a:ea typeface="宋体" panose="02010600030101010101" pitchFamily="2" charset="-122"/>
                <a:cs typeface="宋体" panose="02010600030101010101" pitchFamily="2" charset="-122"/>
              </a:rPr>
              <a:t>诗</a:t>
            </a:r>
            <a:r>
              <a:rPr lang="zh-CN" altLang="en-US" sz="2000" b="1" kern="100" dirty="0">
                <a:solidFill>
                  <a:srgbClr val="002060"/>
                </a:solidFill>
                <a:latin typeface="宋体" panose="02010600030101010101" pitchFamily="2" charset="-122"/>
                <a:ea typeface="宋体" panose="02010600030101010101" pitchFamily="2" charset="-122"/>
                <a:cs typeface="宋体" panose="02010600030101010101" pitchFamily="2" charset="-122"/>
              </a:rPr>
              <a:t>中还穿插大量神话故事，包括著名的洪水故事，生动反映了两河流域居民对生活和生命的态度</a:t>
            </a:r>
            <a:r>
              <a:rPr lang="zh-CN" altLang="en-US" sz="2000" b="1" kern="100" dirty="0" smtClean="0">
                <a:solidFill>
                  <a:srgbClr val="002060"/>
                </a:solidFill>
                <a:latin typeface="宋体" panose="02010600030101010101" pitchFamily="2" charset="-122"/>
                <a:ea typeface="宋体" panose="02010600030101010101" pitchFamily="2" charset="-122"/>
                <a:cs typeface="宋体" panose="02010600030101010101" pitchFamily="2" charset="-122"/>
              </a:rPr>
              <a:t>。</a:t>
            </a:r>
            <a:endParaRPr lang="zh-CN" altLang="en-US" sz="2000" b="1" kern="100" dirty="0">
              <a:solidFill>
                <a:srgbClr val="002060"/>
              </a:solidFill>
              <a:latin typeface="宋体" panose="02010600030101010101" pitchFamily="2" charset="-122"/>
              <a:ea typeface="宋体" panose="02010600030101010101" pitchFamily="2" charset="-122"/>
              <a:cs typeface="宋体" panose="02010600030101010101" pitchFamily="2" charset="-122"/>
            </a:endParaRPr>
          </a:p>
        </p:txBody>
      </p:sp>
      <p:cxnSp>
        <p:nvCxnSpPr>
          <p:cNvPr id="2" name="直接连接符 1"/>
          <p:cNvCxnSpPr/>
          <p:nvPr/>
        </p:nvCxnSpPr>
        <p:spPr>
          <a:xfrm flipV="1">
            <a:off x="34290" y="756920"/>
            <a:ext cx="12160885" cy="31750"/>
          </a:xfrm>
          <a:prstGeom prst="line">
            <a:avLst/>
          </a:prstGeom>
          <a:ln w="28575" cmpd="sng">
            <a:solidFill>
              <a:srgbClr val="002060"/>
            </a:solidFill>
            <a:prstDash val="solid"/>
          </a:ln>
        </p:spPr>
        <p:style>
          <a:lnRef idx="1">
            <a:schemeClr val="dk1"/>
          </a:lnRef>
          <a:fillRef idx="0">
            <a:schemeClr val="dk1"/>
          </a:fillRef>
          <a:effectRef idx="0">
            <a:schemeClr val="dk1"/>
          </a:effectRef>
          <a:fontRef idx="minor">
            <a:schemeClr val="tx1"/>
          </a:fontRef>
        </p:style>
      </p:cxnSp>
      <p:sp>
        <p:nvSpPr>
          <p:cNvPr id="5" name="文本框 4"/>
          <p:cNvSpPr txBox="1"/>
          <p:nvPr/>
        </p:nvSpPr>
        <p:spPr>
          <a:xfrm>
            <a:off x="128270" y="125095"/>
            <a:ext cx="4370070" cy="583565"/>
          </a:xfrm>
          <a:prstGeom prst="rect">
            <a:avLst/>
          </a:prstGeom>
          <a:noFill/>
        </p:spPr>
        <p:txBody>
          <a:bodyPr wrap="square" rtlCol="0">
            <a:spAutoFit/>
          </a:bodyPr>
          <a:lstStyle/>
          <a:p>
            <a:r>
              <a:rPr lang="zh-CN" altLang="en-US" sz="3200" b="1" kern="100" spc="-40" dirty="0">
                <a:solidFill>
                  <a:srgbClr val="FF0000"/>
                </a:solidFill>
                <a:latin typeface="方正姚体" pitchFamily="2" charset="-122"/>
                <a:ea typeface="方正姚体" pitchFamily="2" charset="-122"/>
              </a:rPr>
              <a:t>一</a:t>
            </a:r>
            <a:r>
              <a:rPr lang="zh-CN" altLang="en-US" sz="3200" b="1" kern="100" spc="-40" dirty="0" smtClean="0">
                <a:solidFill>
                  <a:srgbClr val="FF0000"/>
                </a:solidFill>
                <a:latin typeface="方正姚体" pitchFamily="2" charset="-122"/>
                <a:ea typeface="方正姚体" pitchFamily="2" charset="-122"/>
              </a:rPr>
              <a:t>、古代西亚文化</a:t>
            </a:r>
            <a:endParaRPr lang="zh-CN" altLang="en-US" sz="3200" b="1" kern="100" spc="-40" dirty="0">
              <a:solidFill>
                <a:srgbClr val="FF0000"/>
              </a:solidFill>
              <a:latin typeface="方正姚体" pitchFamily="2" charset="-122"/>
              <a:ea typeface="方正姚体" pitchFamily="2" charset="-122"/>
            </a:endParaRPr>
          </a:p>
        </p:txBody>
      </p:sp>
      <p:sp>
        <p:nvSpPr>
          <p:cNvPr id="9" name="文本框 2"/>
          <p:cNvSpPr txBox="1"/>
          <p:nvPr/>
        </p:nvSpPr>
        <p:spPr>
          <a:xfrm>
            <a:off x="96182" y="799597"/>
            <a:ext cx="4796452" cy="533864"/>
          </a:xfrm>
          <a:prstGeom prst="rect">
            <a:avLst/>
          </a:prstGeom>
          <a:noFill/>
          <a:ln>
            <a:noFill/>
          </a:ln>
        </p:spPr>
        <p:txBody>
          <a:bodyPr wrap="square" rtlCol="0" anchor="t">
            <a:spAutoFit/>
          </a:bodyPr>
          <a:lstStyle/>
          <a:p>
            <a:pPr algn="l">
              <a:lnSpc>
                <a:spcPct val="120000"/>
              </a:lnSpc>
              <a:spcAft>
                <a:spcPts val="0"/>
              </a:spcAft>
              <a:tabLst>
                <a:tab pos="1029335" algn="l"/>
                <a:tab pos="1850390" algn="l"/>
                <a:tab pos="2538095" algn="l"/>
                <a:tab pos="3221990" algn="l"/>
              </a:tabLst>
            </a:pPr>
            <a:r>
              <a:rPr lang="en-US" altLang="zh-CN" sz="2800" b="1" spc="-100" dirty="0" smtClean="0">
                <a:solidFill>
                  <a:srgbClr val="FF0000"/>
                </a:solidFill>
                <a:uFillTx/>
                <a:latin typeface="方正姚体" pitchFamily="2" charset="-122"/>
                <a:ea typeface="方正姚体" pitchFamily="2" charset="-122"/>
                <a:cs typeface="黑体" panose="02010609060101010101" pitchFamily="2" charset="-122"/>
                <a:sym typeface="+mn-ea"/>
              </a:rPr>
              <a:t>2.</a:t>
            </a:r>
            <a:r>
              <a:rPr lang="zh-CN" altLang="en-US" sz="2800" b="1" spc="-100" dirty="0" smtClean="0">
                <a:solidFill>
                  <a:srgbClr val="FF0000"/>
                </a:solidFill>
                <a:uFillTx/>
                <a:latin typeface="方正姚体" pitchFamily="2" charset="-122"/>
                <a:ea typeface="方正姚体" pitchFamily="2" charset="-122"/>
                <a:cs typeface="黑体" panose="02010609060101010101" pitchFamily="2" charset="-122"/>
                <a:sym typeface="+mn-ea"/>
              </a:rPr>
              <a:t>文学</a:t>
            </a:r>
            <a:r>
              <a:rPr lang="en-US" altLang="zh-CN" sz="2800" b="1" spc="-100" dirty="0" smtClean="0">
                <a:solidFill>
                  <a:srgbClr val="FF0000"/>
                </a:solidFill>
                <a:uFillTx/>
                <a:latin typeface="方正姚体" pitchFamily="2" charset="-122"/>
                <a:ea typeface="方正姚体" pitchFamily="2" charset="-122"/>
                <a:cs typeface="黑体" panose="02010609060101010101" pitchFamily="2" charset="-122"/>
                <a:sym typeface="+mn-ea"/>
              </a:rPr>
              <a:t>——《</a:t>
            </a:r>
            <a:r>
              <a:rPr lang="zh-CN" altLang="en-US" sz="2800" b="1" spc="-100" dirty="0" smtClean="0">
                <a:solidFill>
                  <a:srgbClr val="FF0000"/>
                </a:solidFill>
                <a:uFillTx/>
                <a:latin typeface="方正姚体" pitchFamily="2" charset="-122"/>
                <a:ea typeface="方正姚体" pitchFamily="2" charset="-122"/>
                <a:cs typeface="黑体" panose="02010609060101010101" pitchFamily="2" charset="-122"/>
                <a:sym typeface="+mn-ea"/>
              </a:rPr>
              <a:t>吉尔伽美什</a:t>
            </a:r>
            <a:r>
              <a:rPr lang="en-US" altLang="zh-CN" sz="2800" b="1" spc="-100" dirty="0" smtClean="0">
                <a:solidFill>
                  <a:srgbClr val="FF0000"/>
                </a:solidFill>
                <a:uFillTx/>
                <a:latin typeface="方正姚体" pitchFamily="2" charset="-122"/>
                <a:ea typeface="方正姚体" pitchFamily="2" charset="-122"/>
                <a:cs typeface="黑体" panose="02010609060101010101" pitchFamily="2" charset="-122"/>
                <a:sym typeface="+mn-ea"/>
              </a:rPr>
              <a:t>》</a:t>
            </a:r>
            <a:endParaRPr lang="zh-CN" altLang="en-US" sz="2800" b="1" spc="-100" dirty="0">
              <a:solidFill>
                <a:srgbClr val="FF0000"/>
              </a:solidFill>
              <a:uFillTx/>
              <a:latin typeface="方正姚体" pitchFamily="2" charset="-122"/>
              <a:ea typeface="方正姚体" pitchFamily="2" charset="-122"/>
              <a:cs typeface="黑体" panose="02010609060101010101" pitchFamily="2" charset="-122"/>
              <a:sym typeface="+mn-ea"/>
            </a:endParaRPr>
          </a:p>
        </p:txBody>
      </p:sp>
      <p:grpSp>
        <p:nvGrpSpPr>
          <p:cNvPr id="6" name="组合 5"/>
          <p:cNvGrpSpPr/>
          <p:nvPr/>
        </p:nvGrpSpPr>
        <p:grpSpPr>
          <a:xfrm>
            <a:off x="406345" y="1531757"/>
            <a:ext cx="3813919" cy="4456264"/>
            <a:chOff x="406345" y="1531757"/>
            <a:chExt cx="3813919" cy="4456264"/>
          </a:xfrm>
        </p:grpSpPr>
        <p:sp>
          <p:nvSpPr>
            <p:cNvPr id="3" name="矩形 2"/>
            <p:cNvSpPr/>
            <p:nvPr/>
          </p:nvSpPr>
          <p:spPr>
            <a:xfrm>
              <a:off x="1059596" y="5587911"/>
              <a:ext cx="2507417" cy="400110"/>
            </a:xfrm>
            <a:prstGeom prst="rect">
              <a:avLst/>
            </a:prstGeom>
          </p:spPr>
          <p:txBody>
            <a:bodyPr wrap="none">
              <a:spAutoFit/>
            </a:bodyPr>
            <a:lstStyle/>
            <a:p>
              <a:pPr lvl="0" algn="ctr"/>
              <a:r>
                <a:rPr lang="zh-CN" altLang="en-US" sz="2000" b="1" dirty="0">
                  <a:solidFill>
                    <a:srgbClr val="002060"/>
                  </a:solidFill>
                  <a:latin typeface="宋体" panose="02010600030101010101" pitchFamily="2" charset="-122"/>
                  <a:ea typeface="宋体" panose="02010600030101010101" pitchFamily="2" charset="-122"/>
                </a:rPr>
                <a:t>吉尔伽美什捕获狮子</a:t>
              </a:r>
              <a:endParaRPr lang="zh-CN" altLang="en-US" sz="2000" b="1" dirty="0">
                <a:solidFill>
                  <a:srgbClr val="002060"/>
                </a:solidFill>
                <a:latin typeface="宋体" panose="02010600030101010101" pitchFamily="2" charset="-122"/>
                <a:ea typeface="宋体" panose="02010600030101010101" pitchFamily="2" charset="-122"/>
              </a:endParaRPr>
            </a:p>
          </p:txBody>
        </p:sp>
        <p:pic>
          <p:nvPicPr>
            <p:cNvPr id="10" name="图片 6"/>
            <p:cNvPicPr>
              <a:picLocks noChangeAspect="1"/>
            </p:cNvPicPr>
            <p:nvPr/>
          </p:nvPicPr>
          <p:blipFill>
            <a:blip r:embed="rId2" cstate="print"/>
            <a:srcRect/>
            <a:stretch>
              <a:fillRect/>
            </a:stretch>
          </p:blipFill>
          <p:spPr bwMode="auto">
            <a:xfrm>
              <a:off x="406345" y="1531757"/>
              <a:ext cx="3813919" cy="4013859"/>
            </a:xfrm>
            <a:prstGeom prst="rect">
              <a:avLst/>
            </a:prstGeom>
            <a:noFill/>
            <a:ln w="9525">
              <a:noFill/>
              <a:miter lim="800000"/>
              <a:headEnd/>
              <a:tailEnd/>
            </a:ln>
          </p:spPr>
        </p:pic>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custDataLst>
              <p:tags r:id="rId1"/>
            </p:custDataLst>
          </p:nvPr>
        </p:nvSpPr>
        <p:spPr>
          <a:xfrm>
            <a:off x="438785" y="1497965"/>
            <a:ext cx="9392920" cy="1476375"/>
          </a:xfrm>
          <a:prstGeom prst="rect">
            <a:avLst/>
          </a:prstGeom>
          <a:noFill/>
        </p:spPr>
        <p:txBody>
          <a:bodyPr wrap="square" rtlCol="0">
            <a:spAutoFit/>
          </a:bodyPr>
          <a:lstStyle/>
          <a:p>
            <a:pPr>
              <a:lnSpc>
                <a:spcPct val="150000"/>
              </a:lnSpc>
            </a:pPr>
            <a:r>
              <a:rPr lang="zh-CN" altLang="en-US" sz="2000" b="1" dirty="0" smtClean="0">
                <a:solidFill>
                  <a:srgbClr val="002060"/>
                </a:solidFill>
                <a:latin typeface="宋体" panose="02010600030101010101" pitchFamily="2" charset="-122"/>
                <a:ea typeface="宋体" panose="02010600030101010101" pitchFamily="2" charset="-122"/>
              </a:rPr>
              <a:t>（</a:t>
            </a:r>
            <a:r>
              <a:rPr lang="en-US" altLang="zh-CN" sz="2000" b="1" dirty="0" smtClean="0">
                <a:solidFill>
                  <a:srgbClr val="002060"/>
                </a:solidFill>
                <a:latin typeface="宋体" panose="02010600030101010101" pitchFamily="2" charset="-122"/>
                <a:ea typeface="宋体" panose="02010600030101010101" pitchFamily="2" charset="-122"/>
              </a:rPr>
              <a:t>1</a:t>
            </a:r>
            <a:r>
              <a:rPr lang="zh-CN" altLang="en-US" sz="2000" b="1" dirty="0" smtClean="0">
                <a:solidFill>
                  <a:srgbClr val="002060"/>
                </a:solidFill>
                <a:latin typeface="宋体" panose="02010600030101010101" pitchFamily="2" charset="-122"/>
                <a:ea typeface="宋体" panose="02010600030101010101" pitchFamily="2" charset="-122"/>
              </a:rPr>
              <a:t>）苏美尔人的泥偶雕像生动有趣，壁画主题多样。</a:t>
            </a:r>
            <a:endParaRPr lang="en-US" altLang="zh-CN" sz="2000" b="1" dirty="0" smtClean="0">
              <a:solidFill>
                <a:srgbClr val="002060"/>
              </a:solidFill>
              <a:latin typeface="宋体" panose="02010600030101010101" pitchFamily="2" charset="-122"/>
              <a:ea typeface="宋体" panose="02010600030101010101" pitchFamily="2" charset="-122"/>
            </a:endParaRPr>
          </a:p>
          <a:p>
            <a:pPr>
              <a:lnSpc>
                <a:spcPct val="150000"/>
              </a:lnSpc>
            </a:pPr>
            <a:r>
              <a:rPr lang="zh-CN" altLang="en-US" sz="2000" b="1" dirty="0" smtClean="0">
                <a:solidFill>
                  <a:srgbClr val="002060"/>
                </a:solidFill>
                <a:latin typeface="宋体" panose="02010600030101010101" pitchFamily="2" charset="-122"/>
                <a:ea typeface="宋体" panose="02010600030101010101" pitchFamily="2" charset="-122"/>
              </a:rPr>
              <a:t>（</a:t>
            </a:r>
            <a:r>
              <a:rPr lang="en-US" altLang="zh-CN" sz="2000" b="1" dirty="0" smtClean="0">
                <a:solidFill>
                  <a:srgbClr val="002060"/>
                </a:solidFill>
                <a:latin typeface="宋体" panose="02010600030101010101" pitchFamily="2" charset="-122"/>
                <a:ea typeface="宋体" panose="02010600030101010101" pitchFamily="2" charset="-122"/>
              </a:rPr>
              <a:t>2</a:t>
            </a:r>
            <a:r>
              <a:rPr lang="zh-CN" altLang="en-US" sz="2000" b="1" dirty="0" smtClean="0">
                <a:solidFill>
                  <a:srgbClr val="002060"/>
                </a:solidFill>
                <a:latin typeface="宋体" panose="02010600030101010101" pitchFamily="2" charset="-122"/>
                <a:ea typeface="宋体" panose="02010600030101010101" pitchFamily="2" charset="-122"/>
              </a:rPr>
              <a:t>）亚述帝国修建了多座规模宏大的王宫。</a:t>
            </a:r>
            <a:endParaRPr lang="en-US" altLang="zh-CN" sz="2000" b="1" dirty="0" smtClean="0">
              <a:solidFill>
                <a:srgbClr val="002060"/>
              </a:solidFill>
              <a:latin typeface="宋体" panose="02010600030101010101" pitchFamily="2" charset="-122"/>
              <a:ea typeface="宋体" panose="02010600030101010101" pitchFamily="2" charset="-122"/>
            </a:endParaRPr>
          </a:p>
          <a:p>
            <a:pPr>
              <a:lnSpc>
                <a:spcPct val="150000"/>
              </a:lnSpc>
            </a:pPr>
            <a:r>
              <a:rPr lang="zh-CN" altLang="en-US" sz="2000" b="1" dirty="0" smtClean="0">
                <a:solidFill>
                  <a:srgbClr val="002060"/>
                </a:solidFill>
                <a:latin typeface="宋体" panose="02010600030101010101" pitchFamily="2" charset="-122"/>
                <a:ea typeface="宋体" panose="02010600030101010101" pitchFamily="2" charset="-122"/>
              </a:rPr>
              <a:t>（</a:t>
            </a:r>
            <a:r>
              <a:rPr lang="en-US" altLang="zh-CN" sz="2000" b="1" dirty="0" smtClean="0">
                <a:solidFill>
                  <a:srgbClr val="002060"/>
                </a:solidFill>
                <a:latin typeface="宋体" panose="02010600030101010101" pitchFamily="2" charset="-122"/>
                <a:ea typeface="宋体" panose="02010600030101010101" pitchFamily="2" charset="-122"/>
              </a:rPr>
              <a:t>3</a:t>
            </a:r>
            <a:r>
              <a:rPr lang="zh-CN" altLang="en-US" sz="2000" b="1" dirty="0" smtClean="0">
                <a:solidFill>
                  <a:srgbClr val="002060"/>
                </a:solidFill>
                <a:latin typeface="宋体" panose="02010600030101010101" pitchFamily="2" charset="-122"/>
                <a:ea typeface="宋体" panose="02010600030101010101" pitchFamily="2" charset="-122"/>
              </a:rPr>
              <a:t>）波斯王宫装饰豪华，雕梁画栋，体现了专制帝国统治者的威严。</a:t>
            </a:r>
            <a:endParaRPr lang="en-US" altLang="zh-CN" sz="2000" b="1" dirty="0" smtClean="0">
              <a:solidFill>
                <a:srgbClr val="002060"/>
              </a:solidFill>
              <a:latin typeface="宋体" panose="02010600030101010101" pitchFamily="2" charset="-122"/>
              <a:ea typeface="宋体" panose="02010600030101010101" pitchFamily="2" charset="-122"/>
            </a:endParaRPr>
          </a:p>
        </p:txBody>
      </p:sp>
      <p:cxnSp>
        <p:nvCxnSpPr>
          <p:cNvPr id="2" name="直接连接符 1"/>
          <p:cNvCxnSpPr/>
          <p:nvPr/>
        </p:nvCxnSpPr>
        <p:spPr>
          <a:xfrm flipV="1">
            <a:off x="34290" y="756920"/>
            <a:ext cx="12160885" cy="31750"/>
          </a:xfrm>
          <a:prstGeom prst="line">
            <a:avLst/>
          </a:prstGeom>
          <a:ln w="28575" cmpd="sng">
            <a:solidFill>
              <a:srgbClr val="002060"/>
            </a:solidFill>
            <a:prstDash val="solid"/>
          </a:ln>
        </p:spPr>
        <p:style>
          <a:lnRef idx="1">
            <a:schemeClr val="dk1"/>
          </a:lnRef>
          <a:fillRef idx="0">
            <a:schemeClr val="dk1"/>
          </a:fillRef>
          <a:effectRef idx="0">
            <a:schemeClr val="dk1"/>
          </a:effectRef>
          <a:fontRef idx="minor">
            <a:schemeClr val="tx1"/>
          </a:fontRef>
        </p:style>
      </p:cxnSp>
      <p:sp>
        <p:nvSpPr>
          <p:cNvPr id="6" name="文本框 5"/>
          <p:cNvSpPr txBox="1"/>
          <p:nvPr/>
        </p:nvSpPr>
        <p:spPr>
          <a:xfrm>
            <a:off x="128270" y="125095"/>
            <a:ext cx="4370070" cy="583565"/>
          </a:xfrm>
          <a:prstGeom prst="rect">
            <a:avLst/>
          </a:prstGeom>
          <a:noFill/>
        </p:spPr>
        <p:txBody>
          <a:bodyPr wrap="square" rtlCol="0">
            <a:spAutoFit/>
          </a:bodyPr>
          <a:lstStyle/>
          <a:p>
            <a:r>
              <a:rPr lang="zh-CN" altLang="en-US" sz="3200" b="1" kern="100" spc="-40" dirty="0">
                <a:solidFill>
                  <a:srgbClr val="FF0000"/>
                </a:solidFill>
                <a:latin typeface="方正姚体" pitchFamily="2" charset="-122"/>
                <a:ea typeface="方正姚体" pitchFamily="2" charset="-122"/>
              </a:rPr>
              <a:t>一</a:t>
            </a:r>
            <a:r>
              <a:rPr lang="zh-CN" altLang="en-US" sz="3200" b="1" kern="100" spc="-40" dirty="0" smtClean="0">
                <a:solidFill>
                  <a:srgbClr val="FF0000"/>
                </a:solidFill>
                <a:latin typeface="方正姚体" pitchFamily="2" charset="-122"/>
                <a:ea typeface="方正姚体" pitchFamily="2" charset="-122"/>
              </a:rPr>
              <a:t>、古代西亚文化</a:t>
            </a:r>
            <a:endParaRPr lang="zh-CN" altLang="en-US" sz="3200" b="1" kern="100" spc="-40" dirty="0">
              <a:solidFill>
                <a:srgbClr val="FF0000"/>
              </a:solidFill>
              <a:latin typeface="方正姚体" pitchFamily="2" charset="-122"/>
              <a:ea typeface="方正姚体" pitchFamily="2" charset="-122"/>
            </a:endParaRPr>
          </a:p>
        </p:txBody>
      </p:sp>
      <p:sp>
        <p:nvSpPr>
          <p:cNvPr id="16" name="文本框 2"/>
          <p:cNvSpPr txBox="1"/>
          <p:nvPr/>
        </p:nvSpPr>
        <p:spPr>
          <a:xfrm>
            <a:off x="96182" y="799597"/>
            <a:ext cx="3145782" cy="607695"/>
          </a:xfrm>
          <a:prstGeom prst="rect">
            <a:avLst/>
          </a:prstGeom>
          <a:noFill/>
          <a:ln>
            <a:noFill/>
          </a:ln>
        </p:spPr>
        <p:txBody>
          <a:bodyPr wrap="square" rtlCol="0" anchor="t">
            <a:spAutoFit/>
          </a:bodyPr>
          <a:lstStyle/>
          <a:p>
            <a:pPr algn="l">
              <a:lnSpc>
                <a:spcPct val="120000"/>
              </a:lnSpc>
              <a:spcAft>
                <a:spcPts val="0"/>
              </a:spcAft>
              <a:tabLst>
                <a:tab pos="1029335" algn="l"/>
                <a:tab pos="1850390" algn="l"/>
                <a:tab pos="2538095" algn="l"/>
                <a:tab pos="3221990" algn="l"/>
              </a:tabLst>
            </a:pPr>
            <a:r>
              <a:rPr lang="en-US" altLang="zh-CN" sz="2800" b="1" spc="-100" dirty="0" smtClean="0">
                <a:solidFill>
                  <a:srgbClr val="FF0000"/>
                </a:solidFill>
                <a:uFillTx/>
                <a:latin typeface="方正姚体" pitchFamily="2" charset="-122"/>
                <a:ea typeface="方正姚体" pitchFamily="2" charset="-122"/>
                <a:cs typeface="黑体" panose="02010609060101010101" pitchFamily="2" charset="-122"/>
                <a:sym typeface="+mn-ea"/>
              </a:rPr>
              <a:t>3.</a:t>
            </a:r>
            <a:r>
              <a:rPr lang="zh-CN" altLang="en-US" sz="2800" b="1" spc="-100" dirty="0" smtClean="0">
                <a:solidFill>
                  <a:srgbClr val="FF0000"/>
                </a:solidFill>
                <a:uFillTx/>
                <a:latin typeface="方正姚体" pitchFamily="2" charset="-122"/>
                <a:ea typeface="方正姚体" pitchFamily="2" charset="-122"/>
                <a:cs typeface="黑体" panose="02010609060101010101" pitchFamily="2" charset="-122"/>
                <a:sym typeface="+mn-ea"/>
              </a:rPr>
              <a:t>建筑、</a:t>
            </a:r>
            <a:r>
              <a:rPr lang="zh-CN" altLang="en-US" sz="2800" b="1" spc="-100" dirty="0" smtClean="0">
                <a:solidFill>
                  <a:srgbClr val="FF0000"/>
                </a:solidFill>
                <a:latin typeface="方正姚体" pitchFamily="2" charset="-122"/>
                <a:ea typeface="方正姚体" pitchFamily="2" charset="-122"/>
                <a:cs typeface="黑体" panose="02010609060101010101" pitchFamily="2" charset="-122"/>
                <a:sym typeface="+mn-ea"/>
              </a:rPr>
              <a:t>艺术</a:t>
            </a:r>
            <a:endParaRPr lang="zh-CN" altLang="en-US" sz="2800" b="1" spc="-100" dirty="0">
              <a:solidFill>
                <a:srgbClr val="FF0000"/>
              </a:solidFill>
              <a:uFillTx/>
              <a:latin typeface="方正姚体" pitchFamily="2" charset="-122"/>
              <a:ea typeface="方正姚体" pitchFamily="2" charset="-122"/>
              <a:cs typeface="黑体" panose="02010609060101010101" pitchFamily="2" charset="-122"/>
              <a:sym typeface="+mn-ea"/>
            </a:endParaRPr>
          </a:p>
        </p:txBody>
      </p:sp>
      <p:grpSp>
        <p:nvGrpSpPr>
          <p:cNvPr id="19" name="组合 18"/>
          <p:cNvGrpSpPr/>
          <p:nvPr/>
        </p:nvGrpSpPr>
        <p:grpSpPr>
          <a:xfrm>
            <a:off x="128270" y="3231515"/>
            <a:ext cx="3497580" cy="3421380"/>
            <a:chOff x="202" y="5089"/>
            <a:chExt cx="5508" cy="5388"/>
          </a:xfrm>
        </p:grpSpPr>
        <p:pic>
          <p:nvPicPr>
            <p:cNvPr id="4098" name="Picture 2" descr="https://gimg2.baidu.com/image_search/src=http%3A%2F%2Fb-ssl.duitang.com%2Fuploads%2Fitem%2F201506%2F09%2F20150609161214_Hmju3.jpeg&amp;refer=http%3A%2F%2Fb-ssl.duitang.com&amp;app=2002&amp;size=f9999,10000&amp;q=a80&amp;n=0&amp;g=0n&amp;fmt=jpeg?sec=1615022609&amp;t=b523cadaab99427b8c4f1745e1f9e303"/>
            <p:cNvPicPr>
              <a:picLocks noChangeAspect="1"/>
            </p:cNvPicPr>
            <p:nvPr/>
          </p:nvPicPr>
          <p:blipFill>
            <a:blip r:embed="rId2"/>
            <a:stretch>
              <a:fillRect/>
            </a:stretch>
          </p:blipFill>
          <p:spPr>
            <a:xfrm>
              <a:off x="202" y="5089"/>
              <a:ext cx="5509" cy="4548"/>
            </a:xfrm>
            <a:prstGeom prst="rect">
              <a:avLst/>
            </a:prstGeom>
            <a:noFill/>
            <a:ln w="9525">
              <a:noFill/>
            </a:ln>
          </p:spPr>
        </p:pic>
        <p:sp>
          <p:nvSpPr>
            <p:cNvPr id="8" name="矩形 7"/>
            <p:cNvSpPr/>
            <p:nvPr/>
          </p:nvSpPr>
          <p:spPr>
            <a:xfrm>
              <a:off x="982" y="9847"/>
              <a:ext cx="3949" cy="630"/>
            </a:xfrm>
            <a:prstGeom prst="rect">
              <a:avLst/>
            </a:prstGeom>
            <a:solidFill>
              <a:schemeClr val="accent3">
                <a:lumMod val="20000"/>
                <a:lumOff val="80000"/>
              </a:schemeClr>
            </a:solidFill>
            <a:ln>
              <a:solidFill>
                <a:srgbClr val="FF0000"/>
              </a:solidFill>
            </a:ln>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zh-CN" altLang="zh-CN" sz="2000" b="1" i="0" u="none" strike="noStrike" kern="100" cap="none" spc="0" normalizeH="0" baseline="0" noProof="0" dirty="0">
                  <a:ln>
                    <a:noFill/>
                  </a:ln>
                  <a:solidFill>
                    <a:srgbClr val="002060"/>
                  </a:solidFill>
                  <a:effectLst/>
                  <a:uLnTx/>
                  <a:uFillTx/>
                  <a:latin typeface="Calibri" panose="020F0502020204030204" pitchFamily="34" charset="0"/>
                  <a:ea typeface="宋体" panose="02010600030101010101" pitchFamily="2" charset="-122"/>
                  <a:cs typeface="Times New Roman" panose="02020603050405020304" charset="0"/>
                </a:rPr>
                <a:t>苏美尔人的泥偶雕像</a:t>
              </a:r>
              <a:endParaRPr kumimoji="0" lang="zh-CN" altLang="en-US" sz="2000" b="1"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Calibri" panose="020F0502020204030204" pitchFamily="34" charset="0"/>
                <a:ea typeface="宋体" panose="02010600030101010101" pitchFamily="2" charset="-122"/>
              </a:endParaRPr>
            </a:p>
          </p:txBody>
        </p:sp>
      </p:grpSp>
      <p:grpSp>
        <p:nvGrpSpPr>
          <p:cNvPr id="20" name="组合 19"/>
          <p:cNvGrpSpPr/>
          <p:nvPr/>
        </p:nvGrpSpPr>
        <p:grpSpPr>
          <a:xfrm>
            <a:off x="3855720" y="3199130"/>
            <a:ext cx="4213860" cy="3429635"/>
            <a:chOff x="6072" y="5038"/>
            <a:chExt cx="6636" cy="5401"/>
          </a:xfrm>
        </p:grpSpPr>
        <p:pic>
          <p:nvPicPr>
            <p:cNvPr id="3" name="图片 2"/>
            <p:cNvPicPr>
              <a:picLocks noChangeAspect="1"/>
            </p:cNvPicPr>
            <p:nvPr/>
          </p:nvPicPr>
          <p:blipFill>
            <a:blip r:embed="rId3"/>
            <a:stretch>
              <a:fillRect/>
            </a:stretch>
          </p:blipFill>
          <p:spPr>
            <a:xfrm>
              <a:off x="6072" y="5038"/>
              <a:ext cx="6636" cy="4548"/>
            </a:xfrm>
            <a:prstGeom prst="rect">
              <a:avLst/>
            </a:prstGeom>
            <a:noFill/>
            <a:ln w="9525">
              <a:noFill/>
            </a:ln>
          </p:spPr>
        </p:pic>
        <p:sp>
          <p:nvSpPr>
            <p:cNvPr id="10" name="矩形 9"/>
            <p:cNvSpPr/>
            <p:nvPr/>
          </p:nvSpPr>
          <p:spPr>
            <a:xfrm>
              <a:off x="7415" y="9809"/>
              <a:ext cx="3949" cy="630"/>
            </a:xfrm>
            <a:prstGeom prst="rect">
              <a:avLst/>
            </a:prstGeom>
            <a:solidFill>
              <a:schemeClr val="accent3">
                <a:lumMod val="20000"/>
                <a:lumOff val="80000"/>
              </a:schemeClr>
            </a:solidFill>
            <a:ln w="15875">
              <a:solidFill>
                <a:srgbClr val="FF0000"/>
              </a:solidFill>
            </a:ln>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zh-CN" altLang="zh-CN" sz="2000" b="1" i="0" u="none" strike="noStrike" kern="100" cap="none" spc="0" normalizeH="0" baseline="0" noProof="0" dirty="0">
                  <a:ln>
                    <a:noFill/>
                  </a:ln>
                  <a:solidFill>
                    <a:srgbClr val="002060"/>
                  </a:solidFill>
                  <a:effectLst/>
                  <a:uLnTx/>
                  <a:uFillTx/>
                  <a:latin typeface="Calibri" panose="020F0502020204030204" pitchFamily="34" charset="0"/>
                  <a:ea typeface="宋体" panose="02010600030101010101" pitchFamily="2" charset="-122"/>
                  <a:cs typeface="Times New Roman" panose="02020603050405020304" charset="0"/>
                </a:rPr>
                <a:t>苏美尔人的</a:t>
              </a:r>
              <a:r>
                <a:rPr kumimoji="0" lang="zh-CN" altLang="en-US" sz="2000" b="1" i="0" u="none" strike="noStrike" kern="100" cap="none" spc="0" normalizeH="0" baseline="0" noProof="0" dirty="0">
                  <a:ln>
                    <a:noFill/>
                  </a:ln>
                  <a:solidFill>
                    <a:srgbClr val="002060"/>
                  </a:solidFill>
                  <a:effectLst/>
                  <a:uLnTx/>
                  <a:uFillTx/>
                  <a:latin typeface="Calibri" panose="020F0502020204030204" pitchFamily="34" charset="0"/>
                  <a:ea typeface="宋体" panose="02010600030101010101" pitchFamily="2" charset="-122"/>
                  <a:cs typeface="Times New Roman" panose="02020603050405020304" charset="0"/>
                </a:rPr>
                <a:t>王陵壁画</a:t>
              </a:r>
              <a:endParaRPr kumimoji="0" lang="zh-CN" altLang="en-US" sz="2000" b="1" i="0" u="none" strike="noStrike" kern="1200" cap="none" spc="0" normalizeH="0" baseline="0" noProof="0" dirty="0">
                <a:ln w="0"/>
                <a:solidFill>
                  <a:srgbClr val="002060"/>
                </a:solidFill>
                <a:effectLst>
                  <a:outerShdw blurRad="38100" dist="25400" dir="5400000" algn="ctr" rotWithShape="0">
                    <a:srgbClr val="6E747A">
                      <a:alpha val="43000"/>
                    </a:srgbClr>
                  </a:outerShdw>
                </a:effectLst>
                <a:uLnTx/>
                <a:uFillTx/>
                <a:latin typeface="Calibri" panose="020F0502020204030204" pitchFamily="34" charset="0"/>
                <a:ea typeface="宋体" panose="02010600030101010101" pitchFamily="2" charset="-122"/>
              </a:endParaRPr>
            </a:p>
          </p:txBody>
        </p:sp>
      </p:grpSp>
      <p:grpSp>
        <p:nvGrpSpPr>
          <p:cNvPr id="12" name="组合 11"/>
          <p:cNvGrpSpPr/>
          <p:nvPr/>
        </p:nvGrpSpPr>
        <p:grpSpPr>
          <a:xfrm>
            <a:off x="8235950" y="3168650"/>
            <a:ext cx="3781425" cy="3523615"/>
            <a:chOff x="12821" y="4526"/>
            <a:chExt cx="5955" cy="5549"/>
          </a:xfrm>
        </p:grpSpPr>
        <p:sp>
          <p:nvSpPr>
            <p:cNvPr id="17" name="矩形 16"/>
            <p:cNvSpPr/>
            <p:nvPr/>
          </p:nvSpPr>
          <p:spPr>
            <a:xfrm>
              <a:off x="12828" y="9447"/>
              <a:ext cx="5947" cy="628"/>
            </a:xfrm>
            <a:prstGeom prst="rect">
              <a:avLst/>
            </a:prstGeom>
            <a:solidFill>
              <a:schemeClr val="accent3">
                <a:lumMod val="20000"/>
                <a:lumOff val="80000"/>
              </a:schemeClr>
            </a:solidFill>
            <a:ln w="15875">
              <a:solidFill>
                <a:srgbClr val="FF0000"/>
              </a:solidFill>
            </a:ln>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zh-CN" altLang="zh-CN" sz="2000" b="1" i="0" u="none" strike="noStrike" kern="100" cap="none" spc="0" normalizeH="0" baseline="0" noProof="0" dirty="0">
                  <a:ln>
                    <a:noFill/>
                  </a:ln>
                  <a:solidFill>
                    <a:srgbClr val="002060"/>
                  </a:solidFill>
                  <a:effectLst/>
                  <a:uLnTx/>
                  <a:uFillTx/>
                  <a:latin typeface="宋体" panose="02010600030101010101" pitchFamily="2" charset="-122"/>
                  <a:ea typeface="宋体" panose="02010600030101010101" pitchFamily="2" charset="-122"/>
                  <a:cs typeface="Times New Roman" panose="02020603050405020304" charset="0"/>
                </a:rPr>
                <a:t>亚述帝国的标志性人首飞牛石雕</a:t>
              </a:r>
              <a:endParaRPr kumimoji="0" lang="zh-CN" altLang="zh-CN" sz="2000" b="1" i="0" u="none" strike="noStrike" kern="100" cap="none" spc="0" normalizeH="0" baseline="0" noProof="0" dirty="0">
                <a:ln>
                  <a:noFill/>
                </a:ln>
                <a:solidFill>
                  <a:srgbClr val="002060"/>
                </a:solidFill>
                <a:effectLst/>
                <a:uLnTx/>
                <a:uFillTx/>
                <a:latin typeface="宋体" panose="02010600030101010101" pitchFamily="2" charset="-122"/>
                <a:ea typeface="宋体" panose="02010600030101010101" pitchFamily="2" charset="-122"/>
                <a:cs typeface="Times New Roman" panose="02020603050405020304" charset="0"/>
              </a:endParaRPr>
            </a:p>
          </p:txBody>
        </p:sp>
        <p:pic>
          <p:nvPicPr>
            <p:cNvPr id="18" name="图片 17"/>
            <p:cNvPicPr>
              <a:picLocks noChangeAspect="1"/>
            </p:cNvPicPr>
            <p:nvPr>
              <p:custDataLst>
                <p:tags r:id="rId4"/>
              </p:custDataLst>
            </p:nvPr>
          </p:nvPicPr>
          <p:blipFill>
            <a:blip r:embed="rId5"/>
            <a:stretch>
              <a:fillRect/>
            </a:stretch>
          </p:blipFill>
          <p:spPr>
            <a:xfrm>
              <a:off x="12821" y="4526"/>
              <a:ext cx="5955" cy="4722"/>
            </a:xfrm>
            <a:prstGeom prst="rect">
              <a:avLst/>
            </a:prstGeom>
          </p:spPr>
        </p:pic>
      </p:gr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1000"/>
                                        <p:tgtEl>
                                          <p:spTgt spid="19"/>
                                        </p:tgtEl>
                                      </p:cBhvr>
                                    </p:animEffect>
                                    <p:anim calcmode="lin" valueType="num">
                                      <p:cBhvr>
                                        <p:cTn id="14" dur="1000" fill="hold"/>
                                        <p:tgtEl>
                                          <p:spTgt spid="19"/>
                                        </p:tgtEl>
                                        <p:attrNameLst>
                                          <p:attrName>ppt_x</p:attrName>
                                        </p:attrNameLst>
                                      </p:cBhvr>
                                      <p:tavLst>
                                        <p:tav tm="0">
                                          <p:val>
                                            <p:strVal val="#ppt_x"/>
                                          </p:val>
                                        </p:tav>
                                        <p:tav tm="100000">
                                          <p:val>
                                            <p:strVal val="#ppt_x"/>
                                          </p:val>
                                        </p:tav>
                                      </p:tavLst>
                                    </p:anim>
                                    <p:anim calcmode="lin" valueType="num">
                                      <p:cBhvr>
                                        <p:cTn id="15" dur="1000" fill="hold"/>
                                        <p:tgtEl>
                                          <p:spTgt spid="19"/>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1000"/>
                                        <p:tgtEl>
                                          <p:spTgt spid="20"/>
                                        </p:tgtEl>
                                      </p:cBhvr>
                                    </p:animEffect>
                                    <p:anim calcmode="lin" valueType="num">
                                      <p:cBhvr>
                                        <p:cTn id="20" dur="1000" fill="hold"/>
                                        <p:tgtEl>
                                          <p:spTgt spid="20"/>
                                        </p:tgtEl>
                                        <p:attrNameLst>
                                          <p:attrName>ppt_x</p:attrName>
                                        </p:attrNameLst>
                                      </p:cBhvr>
                                      <p:tavLst>
                                        <p:tav tm="0">
                                          <p:val>
                                            <p:strVal val="#ppt_x"/>
                                          </p:val>
                                        </p:tav>
                                        <p:tav tm="100000">
                                          <p:val>
                                            <p:strVal val="#ppt_x"/>
                                          </p:val>
                                        </p:tav>
                                      </p:tavLst>
                                    </p:anim>
                                    <p:anim calcmode="lin" valueType="num">
                                      <p:cBhvr>
                                        <p:cTn id="21" dur="1000" fill="hold"/>
                                        <p:tgtEl>
                                          <p:spTgt spid="20"/>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nodeType="after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1000"/>
                                        <p:tgtEl>
                                          <p:spTgt spid="12"/>
                                        </p:tgtEl>
                                      </p:cBhvr>
                                    </p:animEffect>
                                    <p:anim calcmode="lin" valueType="num">
                                      <p:cBhvr>
                                        <p:cTn id="26" dur="1000" fill="hold"/>
                                        <p:tgtEl>
                                          <p:spTgt spid="12"/>
                                        </p:tgtEl>
                                        <p:attrNameLst>
                                          <p:attrName>ppt_x</p:attrName>
                                        </p:attrNameLst>
                                      </p:cBhvr>
                                      <p:tavLst>
                                        <p:tav tm="0">
                                          <p:val>
                                            <p:strVal val="#ppt_x"/>
                                          </p:val>
                                        </p:tav>
                                        <p:tav tm="100000">
                                          <p:val>
                                            <p:strVal val="#ppt_x"/>
                                          </p:val>
                                        </p:tav>
                                      </p:tavLst>
                                    </p:anim>
                                    <p:anim calcmode="lin" valueType="num">
                                      <p:cBhvr>
                                        <p:cTn id="2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直接连接符 7"/>
          <p:cNvCxnSpPr/>
          <p:nvPr/>
        </p:nvCxnSpPr>
        <p:spPr>
          <a:xfrm flipV="1">
            <a:off x="34290" y="756920"/>
            <a:ext cx="12160885" cy="31750"/>
          </a:xfrm>
          <a:prstGeom prst="line">
            <a:avLst/>
          </a:prstGeom>
          <a:ln w="28575" cmpd="sng">
            <a:solidFill>
              <a:srgbClr val="002060"/>
            </a:solidFill>
            <a:prstDash val="solid"/>
          </a:ln>
        </p:spPr>
        <p:style>
          <a:lnRef idx="1">
            <a:schemeClr val="dk1"/>
          </a:lnRef>
          <a:fillRef idx="0">
            <a:schemeClr val="dk1"/>
          </a:fillRef>
          <a:effectRef idx="0">
            <a:schemeClr val="dk1"/>
          </a:effectRef>
          <a:fontRef idx="minor">
            <a:schemeClr val="tx1"/>
          </a:fontRef>
        </p:style>
      </p:cxnSp>
      <p:sp>
        <p:nvSpPr>
          <p:cNvPr id="9" name="文本框 8"/>
          <p:cNvSpPr txBox="1"/>
          <p:nvPr/>
        </p:nvSpPr>
        <p:spPr>
          <a:xfrm>
            <a:off x="128270" y="125095"/>
            <a:ext cx="4370070" cy="583565"/>
          </a:xfrm>
          <a:prstGeom prst="rect">
            <a:avLst/>
          </a:prstGeom>
          <a:noFill/>
        </p:spPr>
        <p:txBody>
          <a:bodyPr wrap="square" rtlCol="0">
            <a:spAutoFit/>
          </a:bodyPr>
          <a:lstStyle/>
          <a:p>
            <a:r>
              <a:rPr lang="zh-CN" altLang="en-US" sz="3200" b="1" kern="100" spc="-40" dirty="0">
                <a:solidFill>
                  <a:srgbClr val="FF0000"/>
                </a:solidFill>
                <a:latin typeface="方正姚体" pitchFamily="2" charset="-122"/>
                <a:ea typeface="方正姚体" pitchFamily="2" charset="-122"/>
              </a:rPr>
              <a:t>一</a:t>
            </a:r>
            <a:r>
              <a:rPr lang="zh-CN" altLang="en-US" sz="3200" b="1" kern="100" spc="-40" dirty="0" smtClean="0">
                <a:solidFill>
                  <a:srgbClr val="FF0000"/>
                </a:solidFill>
                <a:latin typeface="方正姚体" pitchFamily="2" charset="-122"/>
                <a:ea typeface="方正姚体" pitchFamily="2" charset="-122"/>
              </a:rPr>
              <a:t>、古代西亚文化</a:t>
            </a:r>
            <a:endParaRPr lang="zh-CN" altLang="en-US" sz="3200" b="1" kern="100" spc="-40" dirty="0">
              <a:solidFill>
                <a:srgbClr val="FF0000"/>
              </a:solidFill>
              <a:latin typeface="方正姚体" pitchFamily="2" charset="-122"/>
              <a:ea typeface="方正姚体" pitchFamily="2" charset="-122"/>
            </a:endParaRPr>
          </a:p>
        </p:txBody>
      </p:sp>
      <p:sp>
        <p:nvSpPr>
          <p:cNvPr id="16" name="文本框 2"/>
          <p:cNvSpPr txBox="1"/>
          <p:nvPr/>
        </p:nvSpPr>
        <p:spPr>
          <a:xfrm>
            <a:off x="96182" y="799597"/>
            <a:ext cx="3145782" cy="607695"/>
          </a:xfrm>
          <a:prstGeom prst="rect">
            <a:avLst/>
          </a:prstGeom>
          <a:noFill/>
          <a:ln>
            <a:noFill/>
          </a:ln>
        </p:spPr>
        <p:txBody>
          <a:bodyPr wrap="square" rtlCol="0" anchor="t">
            <a:spAutoFit/>
          </a:bodyPr>
          <a:lstStyle/>
          <a:p>
            <a:pPr algn="l">
              <a:lnSpc>
                <a:spcPct val="120000"/>
              </a:lnSpc>
              <a:spcAft>
                <a:spcPts val="0"/>
              </a:spcAft>
              <a:tabLst>
                <a:tab pos="1029335" algn="l"/>
                <a:tab pos="1850390" algn="l"/>
                <a:tab pos="2538095" algn="l"/>
                <a:tab pos="3221990" algn="l"/>
              </a:tabLst>
            </a:pPr>
            <a:r>
              <a:rPr lang="en-US" altLang="zh-CN" sz="2800" b="1" spc="-100" dirty="0" smtClean="0">
                <a:solidFill>
                  <a:srgbClr val="FF0000"/>
                </a:solidFill>
                <a:uFillTx/>
                <a:latin typeface="方正姚体" pitchFamily="2" charset="-122"/>
                <a:ea typeface="方正姚体" pitchFamily="2" charset="-122"/>
                <a:cs typeface="黑体" panose="02010609060101010101" pitchFamily="2" charset="-122"/>
                <a:sym typeface="+mn-ea"/>
              </a:rPr>
              <a:t>3.</a:t>
            </a:r>
            <a:r>
              <a:rPr lang="zh-CN" altLang="en-US" sz="2800" b="1" spc="-100" dirty="0" smtClean="0">
                <a:solidFill>
                  <a:srgbClr val="FF0000"/>
                </a:solidFill>
                <a:uFillTx/>
                <a:latin typeface="方正姚体" pitchFamily="2" charset="-122"/>
                <a:ea typeface="方正姚体" pitchFamily="2" charset="-122"/>
                <a:cs typeface="黑体" panose="02010609060101010101" pitchFamily="2" charset="-122"/>
                <a:sym typeface="+mn-ea"/>
              </a:rPr>
              <a:t>建筑、</a:t>
            </a:r>
            <a:r>
              <a:rPr lang="zh-CN" altLang="en-US" sz="2800" b="1" spc="-100" dirty="0" smtClean="0">
                <a:solidFill>
                  <a:srgbClr val="FF0000"/>
                </a:solidFill>
                <a:latin typeface="方正姚体" pitchFamily="2" charset="-122"/>
                <a:ea typeface="方正姚体" pitchFamily="2" charset="-122"/>
                <a:cs typeface="黑体" panose="02010609060101010101" pitchFamily="2" charset="-122"/>
                <a:sym typeface="+mn-ea"/>
              </a:rPr>
              <a:t>艺术</a:t>
            </a:r>
            <a:endParaRPr lang="zh-CN" altLang="en-US" sz="2800" b="1" spc="-100" dirty="0">
              <a:solidFill>
                <a:srgbClr val="FF0000"/>
              </a:solidFill>
              <a:uFillTx/>
              <a:latin typeface="方正姚体" pitchFamily="2" charset="-122"/>
              <a:ea typeface="方正姚体" pitchFamily="2" charset="-122"/>
              <a:cs typeface="黑体" panose="02010609060101010101" pitchFamily="2" charset="-122"/>
              <a:sym typeface="+mn-ea"/>
            </a:endParaRPr>
          </a:p>
        </p:txBody>
      </p:sp>
      <p:grpSp>
        <p:nvGrpSpPr>
          <p:cNvPr id="4" name="组合 3"/>
          <p:cNvGrpSpPr/>
          <p:nvPr/>
        </p:nvGrpSpPr>
        <p:grpSpPr>
          <a:xfrm>
            <a:off x="8550910" y="2482850"/>
            <a:ext cx="3158490" cy="4232275"/>
            <a:chOff x="13721" y="2994"/>
            <a:chExt cx="4974" cy="6665"/>
          </a:xfrm>
        </p:grpSpPr>
        <p:pic>
          <p:nvPicPr>
            <p:cNvPr id="11" name="图片 10"/>
            <p:cNvPicPr>
              <a:picLocks noChangeAspect="1"/>
            </p:cNvPicPr>
            <p:nvPr>
              <p:custDataLst>
                <p:tags r:id="rId1"/>
              </p:custDataLst>
            </p:nvPr>
          </p:nvPicPr>
          <p:blipFill>
            <a:blip r:embed="rId2">
              <a:extLst>
                <a:ext uri="{28A0092B-C50C-407E-A947-70E740481C1C}">
                  <a14:useLocalDpi xmlns:a14="http://schemas.microsoft.com/office/drawing/2010/main" val="0"/>
                </a:ext>
              </a:extLst>
            </a:blip>
            <a:srcRect l="66427" t="30943" r="14180" b="45284"/>
            <a:stretch>
              <a:fillRect/>
            </a:stretch>
          </p:blipFill>
          <p:spPr>
            <a:xfrm>
              <a:off x="13721" y="2994"/>
              <a:ext cx="4975" cy="5907"/>
            </a:xfrm>
            <a:prstGeom prst="rect">
              <a:avLst/>
            </a:prstGeom>
          </p:spPr>
        </p:pic>
        <p:sp>
          <p:nvSpPr>
            <p:cNvPr id="15" name="矩形 14"/>
            <p:cNvSpPr/>
            <p:nvPr>
              <p:custDataLst>
                <p:tags r:id="rId3"/>
              </p:custDataLst>
            </p:nvPr>
          </p:nvSpPr>
          <p:spPr>
            <a:xfrm>
              <a:off x="14626" y="9031"/>
              <a:ext cx="3906" cy="628"/>
            </a:xfrm>
            <a:prstGeom prst="rect">
              <a:avLst/>
            </a:prstGeom>
          </p:spPr>
          <p:txBody>
            <a:bodyPr wrap="none">
              <a:spAutoFit/>
            </a:bodyPr>
            <a:lstStyle/>
            <a:p>
              <a:r>
                <a:rPr lang="zh-CN" altLang="en-US" sz="2000" b="1">
                  <a:solidFill>
                    <a:srgbClr val="002060"/>
                  </a:solidFill>
                  <a:latin typeface="宋体" panose="02010600030101010101" pitchFamily="2" charset="-122"/>
                  <a:ea typeface="宋体" panose="02010600030101010101" pitchFamily="2" charset="-122"/>
                </a:rPr>
                <a:t>乌尔王陵竖琴嵌板画</a:t>
              </a:r>
              <a:endParaRPr lang="zh-CN" altLang="en-US" sz="2000" b="1">
                <a:solidFill>
                  <a:srgbClr val="002060"/>
                </a:solidFill>
                <a:latin typeface="宋体" panose="02010600030101010101" pitchFamily="2" charset="-122"/>
                <a:ea typeface="宋体" panose="02010600030101010101" pitchFamily="2" charset="-122"/>
              </a:endParaRPr>
            </a:p>
          </p:txBody>
        </p:sp>
      </p:grpSp>
      <p:grpSp>
        <p:nvGrpSpPr>
          <p:cNvPr id="3" name="组合 2"/>
          <p:cNvGrpSpPr/>
          <p:nvPr/>
        </p:nvGrpSpPr>
        <p:grpSpPr>
          <a:xfrm>
            <a:off x="4192270" y="1901190"/>
            <a:ext cx="4024630" cy="4232275"/>
            <a:chOff x="6602" y="2994"/>
            <a:chExt cx="6828" cy="6665"/>
          </a:xfrm>
        </p:grpSpPr>
        <p:pic>
          <p:nvPicPr>
            <p:cNvPr id="18" name="图片 17"/>
            <p:cNvPicPr>
              <a:picLocks noChangeAspect="1"/>
            </p:cNvPicPr>
            <p:nvPr>
              <p:custDataLst>
                <p:tags r:id="rId4"/>
              </p:custDataLst>
            </p:nvPr>
          </p:nvPicPr>
          <p:blipFill>
            <a:blip r:embed="rId5"/>
            <a:stretch>
              <a:fillRect/>
            </a:stretch>
          </p:blipFill>
          <p:spPr>
            <a:xfrm>
              <a:off x="6602" y="2994"/>
              <a:ext cx="6828" cy="5907"/>
            </a:xfrm>
            <a:prstGeom prst="rect">
              <a:avLst/>
            </a:prstGeom>
          </p:spPr>
        </p:pic>
        <p:sp>
          <p:nvSpPr>
            <p:cNvPr id="19" name="矩形 18"/>
            <p:cNvSpPr/>
            <p:nvPr>
              <p:custDataLst>
                <p:tags r:id="rId6"/>
              </p:custDataLst>
            </p:nvPr>
          </p:nvSpPr>
          <p:spPr>
            <a:xfrm>
              <a:off x="7878" y="9031"/>
              <a:ext cx="4216" cy="628"/>
            </a:xfrm>
            <a:prstGeom prst="rect">
              <a:avLst/>
            </a:prstGeom>
          </p:spPr>
          <p:txBody>
            <a:bodyPr wrap="square">
              <a:spAutoFit/>
            </a:bodyPr>
            <a:lstStyle/>
            <a:p>
              <a:r>
                <a:rPr lang="zh-CN" altLang="en-US" sz="2000" b="1">
                  <a:solidFill>
                    <a:srgbClr val="002060"/>
                  </a:solidFill>
                  <a:latin typeface="宋体" panose="02010600030101010101" pitchFamily="2" charset="-122"/>
                  <a:ea typeface="宋体" panose="02010600030101010101" pitchFamily="2" charset="-122"/>
                </a:rPr>
                <a:t>阿帕达纳宫的浮雕</a:t>
              </a:r>
              <a:endParaRPr lang="zh-CN" altLang="en-US" sz="2000" b="1">
                <a:solidFill>
                  <a:srgbClr val="002060"/>
                </a:solidFill>
                <a:latin typeface="宋体" panose="02010600030101010101" pitchFamily="2" charset="-122"/>
                <a:ea typeface="宋体" panose="02010600030101010101" pitchFamily="2" charset="-122"/>
              </a:endParaRPr>
            </a:p>
          </p:txBody>
        </p:sp>
      </p:grpSp>
      <p:grpSp>
        <p:nvGrpSpPr>
          <p:cNvPr id="2" name="组合 1"/>
          <p:cNvGrpSpPr/>
          <p:nvPr/>
        </p:nvGrpSpPr>
        <p:grpSpPr>
          <a:xfrm>
            <a:off x="250190" y="1417955"/>
            <a:ext cx="3756660" cy="4316730"/>
            <a:chOff x="394" y="2233"/>
            <a:chExt cx="5916" cy="6798"/>
          </a:xfrm>
        </p:grpSpPr>
        <p:pic>
          <p:nvPicPr>
            <p:cNvPr id="17" name="图片 16"/>
            <p:cNvPicPr>
              <a:picLocks noChangeAspect="1"/>
            </p:cNvPicPr>
            <p:nvPr>
              <p:custDataLst>
                <p:tags r:id="rId7"/>
              </p:custDataLst>
            </p:nvPr>
          </p:nvPicPr>
          <p:blipFill>
            <a:blip r:embed="rId8"/>
            <a:srcRect r="14207" b="454"/>
            <a:stretch>
              <a:fillRect/>
            </a:stretch>
          </p:blipFill>
          <p:spPr>
            <a:xfrm>
              <a:off x="394" y="2233"/>
              <a:ext cx="5917" cy="5907"/>
            </a:xfrm>
            <a:prstGeom prst="rect">
              <a:avLst/>
            </a:prstGeom>
          </p:spPr>
        </p:pic>
        <p:sp>
          <p:nvSpPr>
            <p:cNvPr id="20" name="矩形 19"/>
            <p:cNvSpPr/>
            <p:nvPr>
              <p:custDataLst>
                <p:tags r:id="rId9"/>
              </p:custDataLst>
            </p:nvPr>
          </p:nvSpPr>
          <p:spPr>
            <a:xfrm>
              <a:off x="2002" y="8403"/>
              <a:ext cx="2700" cy="628"/>
            </a:xfrm>
            <a:prstGeom prst="rect">
              <a:avLst/>
            </a:prstGeom>
          </p:spPr>
          <p:txBody>
            <a:bodyPr wrap="none">
              <a:spAutoFit/>
            </a:bodyPr>
            <a:lstStyle/>
            <a:p>
              <a:r>
                <a:rPr lang="zh-CN" altLang="en-US" sz="2000" b="1">
                  <a:solidFill>
                    <a:srgbClr val="002060"/>
                  </a:solidFill>
                  <a:latin typeface="宋体" panose="02010600030101010101" pitchFamily="2" charset="-122"/>
                  <a:ea typeface="宋体" panose="02010600030101010101" pitchFamily="2" charset="-122"/>
                </a:rPr>
                <a:t>苏美尔</a:t>
              </a:r>
              <a:r>
                <a:rPr lang="zh-CN" altLang="en-US" sz="2000" b="1" smtClean="0">
                  <a:solidFill>
                    <a:srgbClr val="002060"/>
                  </a:solidFill>
                  <a:latin typeface="宋体" panose="02010600030101010101" pitchFamily="2" charset="-122"/>
                  <a:ea typeface="宋体" panose="02010600030101010101" pitchFamily="2" charset="-122"/>
                </a:rPr>
                <a:t>人浮雕</a:t>
              </a:r>
              <a:endParaRPr lang="zh-CN" altLang="en-US" sz="2000" b="1" smtClean="0">
                <a:solidFill>
                  <a:srgbClr val="002060"/>
                </a:solidFill>
                <a:latin typeface="宋体" panose="02010600030101010101" pitchFamily="2" charset="-122"/>
                <a:ea typeface="宋体" panose="02010600030101010101" pitchFamily="2" charset="-122"/>
              </a:endParaRPr>
            </a:p>
          </p:txBody>
        </p:sp>
      </p:grpSp>
    </p:spTree>
  </p:cSld>
  <p:clrMapOvr>
    <a:masterClrMapping/>
  </p:clrMapOvr>
  <p:transition/>
  <p:timing>
    <p:tnLst>
      <p:par>
        <p:cTn id="1" dur="indefinite" restart="never" nodeType="tmRoot"/>
      </p:par>
    </p:tnLst>
  </p:timing>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00.xml><?xml version="1.0" encoding="utf-8"?>
<p:tagLst xmlns:p="http://schemas.openxmlformats.org/presentationml/2006/main">
  <p:tag name="KSO_WM_BEAUTIFY_FLAG" val="#wm#"/>
  <p:tag name="KSO_WM_TEMPLATE_CATEGORY" val="custom"/>
  <p:tag name="KSO_WM_TEMPLATE_INDEX" val="20205176"/>
</p:tagLst>
</file>

<file path=ppt/tags/tag101.xml><?xml version="1.0" encoding="utf-8"?>
<p:tagLst xmlns:p="http://schemas.openxmlformats.org/presentationml/2006/main">
  <p:tag name="AS_UNIQUEID" val="935"/>
</p:tagLst>
</file>

<file path=ppt/tags/tag102.xml><?xml version="1.0" encoding="utf-8"?>
<p:tagLst xmlns:p="http://schemas.openxmlformats.org/presentationml/2006/main">
  <p:tag name="AS_UNIQUEID" val="936"/>
</p:tagLst>
</file>

<file path=ppt/tags/tag103.xml><?xml version="1.0" encoding="utf-8"?>
<p:tagLst xmlns:p="http://schemas.openxmlformats.org/presentationml/2006/main">
  <p:tag name="AS_UNIQUEID" val="937"/>
</p:tagLst>
</file>

<file path=ppt/tags/tag104.xml><?xml version="1.0" encoding="utf-8"?>
<p:tagLst xmlns:p="http://schemas.openxmlformats.org/presentationml/2006/main">
  <p:tag name="AS_UNIQUEID" val="938"/>
</p:tagLst>
</file>

<file path=ppt/tags/tag105.xml><?xml version="1.0" encoding="utf-8"?>
<p:tagLst xmlns:p="http://schemas.openxmlformats.org/presentationml/2006/main">
  <p:tag name="AS_UNIQUEID" val="926"/>
</p:tagLst>
</file>

<file path=ppt/tags/tag106.xml><?xml version="1.0" encoding="utf-8"?>
<p:tagLst xmlns:p="http://schemas.openxmlformats.org/presentationml/2006/main">
  <p:tag name="AS_UNIQUEID" val="927"/>
</p:tagLst>
</file>

<file path=ppt/tags/tag107.xml><?xml version="1.0" encoding="utf-8"?>
<p:tagLst xmlns:p="http://schemas.openxmlformats.org/presentationml/2006/main">
  <p:tag name="AS_UNIQUEID" val="928"/>
</p:tagLst>
</file>

<file path=ppt/tags/tag108.xml><?xml version="1.0" encoding="utf-8"?>
<p:tagLst xmlns:p="http://schemas.openxmlformats.org/presentationml/2006/main">
  <p:tag name="KSO_WM_UNIT_TABLE_BEAUTIFY" val="smartTable{dbc7d1e5-e1f3-4571-b4f7-2141d1fe9a3e}"/>
  <p:tag name="TABLE_ENDDRAG_ORIGIN_RECT" val="451*293"/>
  <p:tag name="TABLE_ENDDRAG_RECT" val="65*215*451*293"/>
</p:tagLst>
</file>

<file path=ppt/tags/tag109.xml><?xml version="1.0" encoding="utf-8"?>
<p:tagLst xmlns:p="http://schemas.openxmlformats.org/presentationml/2006/main">
  <p:tag name="KSO_WM_TEMPLATE_CATEGORY" val="custom"/>
  <p:tag name="KSO_WM_TEMPLATE_INDEX" val="20186827"/>
  <p:tag name="KSO_WM_TAG_VERSION" val="1.0"/>
  <p:tag name="KSO_WM_SLIDE_ID" val="custom20186827_1"/>
  <p:tag name="KSO_WM_SLIDE_INDEX" val="1"/>
  <p:tag name="KSO_WM_SLIDE_ITEM_CNT" val="2"/>
  <p:tag name="KSO_WM_SLIDE_LAYOUT" val="a_b"/>
  <p:tag name="KSO_WM_SLIDE_LAYOUT_CNT" val="1_1"/>
  <p:tag name="KSO_WM_SLIDE_TYPE" val="title"/>
  <p:tag name="KSO_WM_BEAUTIFY_FLAG" val="#wm#"/>
  <p:tag name="KSO_WM_SLIDE_POSITION" val="66*144"/>
  <p:tag name="KSO_WM_SLIDE_SIZE" val="828*343"/>
  <p:tag name="KSO_WM_TEMPLATE_THUMBS_INDEX" val="1、6、10、16、20、26、29、"/>
  <p:tag name="KSO_WM_TEMPLATE_TOPIC_ID" val="2869567"/>
  <p:tag name="KSO_WM_TEMPLATE_OUTLINE_ID" val="15"/>
  <p:tag name="KSO_WM_TEMPLATE_SCENE_ID" val="1"/>
  <p:tag name="KSO_WM_TEMPLATE_JOB_ID" val="2"/>
  <p:tag name="KSO_WM_TEMPLATE_TOPIC_DEFAULT" val="1"/>
  <p:tag name="KSO_WM_SLIDE_SUBTYPE" val="pureTxt"/>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10.xml><?xml version="1.0" encoding="utf-8"?>
<p:tagLst xmlns:p="http://schemas.openxmlformats.org/presentationml/2006/main">
  <p:tag name="AS_UNIQUEID" val="1051"/>
</p:tagLst>
</file>

<file path=ppt/tags/tag111.xml><?xml version="1.0" encoding="utf-8"?>
<p:tagLst xmlns:p="http://schemas.openxmlformats.org/presentationml/2006/main">
  <p:tag name="AS_UNIQUEID" val="1020"/>
</p:tagLst>
</file>

<file path=ppt/tags/tag112.xml><?xml version="1.0" encoding="utf-8"?>
<p:tagLst xmlns:p="http://schemas.openxmlformats.org/presentationml/2006/main">
  <p:tag name="AS_UNIQUEID" val="1021"/>
</p:tagLst>
</file>

<file path=ppt/tags/tag113.xml><?xml version="1.0" encoding="utf-8"?>
<p:tagLst xmlns:p="http://schemas.openxmlformats.org/presentationml/2006/main">
  <p:tag name="AS_UNIQUEID" val="1022"/>
  <p:tag name="KSO_WM_UNIT_PLACING_PICTURE_USER_VIEWPORT" val="{&quot;height&quot;:2105,&quot;width&quot;:2423.3334153331821}"/>
</p:tagLst>
</file>

<file path=ppt/tags/tag114.xml><?xml version="1.0" encoding="utf-8"?>
<p:tagLst xmlns:p="http://schemas.openxmlformats.org/presentationml/2006/main">
  <p:tag name="AS_UNIQUEID" val="1023"/>
  <p:tag name="KSO_WM_UNIT_PLACING_PICTURE_USER_VIEWPORT" val="{&quot;height&quot;:1945,&quot;width&quot;:2446.6667494560602}"/>
</p:tagLst>
</file>

<file path=ppt/tags/tag115.xml><?xml version="1.0" encoding="utf-8"?>
<p:tagLst xmlns:p="http://schemas.openxmlformats.org/presentationml/2006/main">
  <p:tag name="AS_UNIQUEID" val="1024"/>
  <p:tag name="KSO_WM_UNIT_PLACING_PICTURE_USER_VIEWPORT" val="{&quot;height&quot;:2340,&quot;width&quot;:3313.3334454486699}"/>
</p:tagLst>
</file>

<file path=ppt/tags/tag116.xml><?xml version="1.0" encoding="utf-8"?>
<p:tagLst xmlns:p="http://schemas.openxmlformats.org/presentationml/2006/main">
  <p:tag name="AS_UNIQUEID" val="1025"/>
  <p:tag name="KSO_WM_UNIT_PLACING_PICTURE_USER_VIEWPORT" val="{&quot;height&quot;:1980,&quot;width&quot;:2833.3334292066093}"/>
</p:tagLst>
</file>

<file path=ppt/tags/tag117.xml><?xml version="1.0" encoding="utf-8"?>
<p:tagLst xmlns:p="http://schemas.openxmlformats.org/presentationml/2006/main">
  <p:tag name="AS_UNIQUEID" val="1026"/>
  <p:tag name="KSO_WM_UNIT_PLACING_PICTURE_USER_VIEWPORT" val="{&quot;height&quot;:1855,&quot;width&quot;:2086.6667372745146}"/>
</p:tagLst>
</file>

<file path=ppt/tags/tag118.xml><?xml version="1.0" encoding="utf-8"?>
<p:tagLst xmlns:p="http://schemas.openxmlformats.org/presentationml/2006/main">
  <p:tag name="AS_UNIQUEID" val="1027"/>
  <p:tag name="KSO_WM_UNIT_PLACING_PICTURE_USER_VIEWPORT" val="{&quot;height&quot;:2357.5,&quot;width&quot;:2713.3334251460938}"/>
</p:tagLst>
</file>

<file path=ppt/tags/tag119.xml><?xml version="1.0" encoding="utf-8"?>
<p:tagLst xmlns:p="http://schemas.openxmlformats.org/presentationml/2006/main">
  <p:tag name="AS_UNIQUEID" val="1028"/>
  <p:tag name="KSO_WM_UNIT_PLACING_PICTURE_USER_VIEWPORT" val="{&quot;height&quot;:2177.5,&quot;width&quot;:2976.6667673900024}"/>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20.xml><?xml version="1.0" encoding="utf-8"?>
<p:tagLst xmlns:p="http://schemas.openxmlformats.org/presentationml/2006/main">
  <p:tag name="AS_UNIQUEID" val="1029"/>
  <p:tag name="KSO_WM_UNIT_PLACING_PICTURE_USER_VIEWPORT" val="{&quot;height&quot;:1890,&quot;width&quot;:1873.3333967224874}"/>
</p:tagLst>
</file>

<file path=ppt/tags/tag121.xml><?xml version="1.0" encoding="utf-8"?>
<p:tagLst xmlns:p="http://schemas.openxmlformats.org/presentationml/2006/main">
  <p:tag name="AS_UNIQUEID" val="1031"/>
</p:tagLst>
</file>

<file path=ppt/tags/tag122.xml><?xml version="1.0" encoding="utf-8"?>
<p:tagLst xmlns:p="http://schemas.openxmlformats.org/presentationml/2006/main">
  <p:tag name="AS_UNIQUEID" val="1032"/>
</p:tagLst>
</file>

<file path=ppt/tags/tag123.xml><?xml version="1.0" encoding="utf-8"?>
<p:tagLst xmlns:p="http://schemas.openxmlformats.org/presentationml/2006/main">
  <p:tag name="AS_UNIQUEID" val="1033"/>
</p:tagLst>
</file>

<file path=ppt/tags/tag124.xml><?xml version="1.0" encoding="utf-8"?>
<p:tagLst xmlns:p="http://schemas.openxmlformats.org/presentationml/2006/main">
  <p:tag name="AS_UNIQUEID" val="1034"/>
</p:tagLst>
</file>

<file path=ppt/tags/tag125.xml><?xml version="1.0" encoding="utf-8"?>
<p:tagLst xmlns:p="http://schemas.openxmlformats.org/presentationml/2006/main">
  <p:tag name="AS_UNIQUEID" val="1035"/>
</p:tagLst>
</file>

<file path=ppt/tags/tag126.xml><?xml version="1.0" encoding="utf-8"?>
<p:tagLst xmlns:p="http://schemas.openxmlformats.org/presentationml/2006/main">
  <p:tag name="AS_UNIQUEID" val="1036"/>
</p:tagLst>
</file>

<file path=ppt/tags/tag127.xml><?xml version="1.0" encoding="utf-8"?>
<p:tagLst xmlns:p="http://schemas.openxmlformats.org/presentationml/2006/main">
  <p:tag name="AS_UNIQUEID" val="1037"/>
</p:tagLst>
</file>

<file path=ppt/tags/tag128.xml><?xml version="1.0" encoding="utf-8"?>
<p:tagLst xmlns:p="http://schemas.openxmlformats.org/presentationml/2006/main">
  <p:tag name="AS_UNIQUEID" val="1038"/>
</p:tagLst>
</file>

<file path=ppt/tags/tag129.xml><?xml version="1.0" encoding="utf-8"?>
<p:tagLst xmlns:p="http://schemas.openxmlformats.org/presentationml/2006/main">
  <p:tag name="AS_UNIQUEID" val="1039"/>
  <p:tag name="KSO_WM_UNIT_TEXT_FILL_FORE_SCHEMECOLOR_INDEX" val="13"/>
  <p:tag name="KSO_WM_UNIT_TEXT_FILL_FORE_SCHEMECOLOR_INDEX_BRIGHTNESS" val="0"/>
  <p:tag name="KSO_WM_UNIT_TEXT_FILL_TYPE" val="1"/>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30.xml><?xml version="1.0" encoding="utf-8"?>
<p:tagLst xmlns:p="http://schemas.openxmlformats.org/presentationml/2006/main">
  <p:tag name="AS_UNIQUEID" val="1040"/>
  <p:tag name="KSO_WM_UNIT_TEXT_FILL_FORE_SCHEMECOLOR_INDEX" val="13"/>
  <p:tag name="KSO_WM_UNIT_TEXT_FILL_FORE_SCHEMECOLOR_INDEX_BRIGHTNESS" val="0"/>
  <p:tag name="KSO_WM_UNIT_TEXT_FILL_TYPE" val="1"/>
</p:tagLst>
</file>

<file path=ppt/tags/tag131.xml><?xml version="1.0" encoding="utf-8"?>
<p:tagLst xmlns:p="http://schemas.openxmlformats.org/presentationml/2006/main">
  <p:tag name="AS_UNIQUEID" val="1041"/>
  <p:tag name="KSO_WM_UNIT_TEXT_FILL_FORE_SCHEMECOLOR_INDEX" val="13"/>
  <p:tag name="KSO_WM_UNIT_TEXT_FILL_FORE_SCHEMECOLOR_INDEX_BRIGHTNESS" val="0"/>
  <p:tag name="KSO_WM_UNIT_TEXT_FILL_TYPE" val="1"/>
</p:tagLst>
</file>

<file path=ppt/tags/tag132.xml><?xml version="1.0" encoding="utf-8"?>
<p:tagLst xmlns:p="http://schemas.openxmlformats.org/presentationml/2006/main">
  <p:tag name="AS_UNIQUEID" val="1042"/>
  <p:tag name="KSO_WM_UNIT_TEXT_FILL_FORE_SCHEMECOLOR_INDEX" val="13"/>
  <p:tag name="KSO_WM_UNIT_TEXT_FILL_FORE_SCHEMECOLOR_INDEX_BRIGHTNESS" val="0"/>
  <p:tag name="KSO_WM_UNIT_TEXT_FILL_TYPE" val="1"/>
</p:tagLst>
</file>

<file path=ppt/tags/tag133.xml><?xml version="1.0" encoding="utf-8"?>
<p:tagLst xmlns:p="http://schemas.openxmlformats.org/presentationml/2006/main">
  <p:tag name="AS_UNIQUEID" val="1043"/>
  <p:tag name="KSO_WM_UNIT_TEXT_FILL_FORE_SCHEMECOLOR_INDEX" val="13"/>
  <p:tag name="KSO_WM_UNIT_TEXT_FILL_FORE_SCHEMECOLOR_INDEX_BRIGHTNESS" val="0"/>
  <p:tag name="KSO_WM_UNIT_TEXT_FILL_TYPE" val="1"/>
</p:tagLst>
</file>

<file path=ppt/tags/tag134.xml><?xml version="1.0" encoding="utf-8"?>
<p:tagLst xmlns:p="http://schemas.openxmlformats.org/presentationml/2006/main">
  <p:tag name="AS_UNIQUEID" val="1044"/>
  <p:tag name="KSO_WM_UNIT_TEXT_FILL_FORE_SCHEMECOLOR_INDEX" val="13"/>
  <p:tag name="KSO_WM_UNIT_TEXT_FILL_FORE_SCHEMECOLOR_INDEX_BRIGHTNESS" val="0"/>
  <p:tag name="KSO_WM_UNIT_TEXT_FILL_TYPE" val="1"/>
</p:tagLst>
</file>

<file path=ppt/tags/tag135.xml><?xml version="1.0" encoding="utf-8"?>
<p:tagLst xmlns:p="http://schemas.openxmlformats.org/presentationml/2006/main">
  <p:tag name="AS_UNIQUEID" val="1045"/>
  <p:tag name="KSO_WM_UNIT_TEXT_FILL_FORE_SCHEMECOLOR_INDEX" val="13"/>
  <p:tag name="KSO_WM_UNIT_TEXT_FILL_FORE_SCHEMECOLOR_INDEX_BRIGHTNESS" val="0"/>
  <p:tag name="KSO_WM_UNIT_TEXT_FILL_TYPE" val="1"/>
</p:tagLst>
</file>

<file path=ppt/tags/tag136.xml><?xml version="1.0" encoding="utf-8"?>
<p:tagLst xmlns:p="http://schemas.openxmlformats.org/presentationml/2006/main">
  <p:tag name="AS_UNIQUEID" val="1046"/>
  <p:tag name="KSO_WM_UNIT_TEXT_FILL_FORE_SCHEMECOLOR_INDEX" val="13"/>
  <p:tag name="KSO_WM_UNIT_TEXT_FILL_FORE_SCHEMECOLOR_INDEX_BRIGHTNESS" val="0"/>
  <p:tag name="KSO_WM_UNIT_TEXT_FILL_TYPE" val="1"/>
</p:tagLst>
</file>

<file path=ppt/tags/tag137.xml><?xml version="1.0" encoding="utf-8"?>
<p:tagLst xmlns:p="http://schemas.openxmlformats.org/presentationml/2006/main">
  <p:tag name="AS_UNIQUEID" val="1054"/>
</p:tagLst>
</file>

<file path=ppt/tags/tag138.xml><?xml version="1.0" encoding="utf-8"?>
<p:tagLst xmlns:p="http://schemas.openxmlformats.org/presentationml/2006/main">
  <p:tag name="AS_UNIQUEID" val="1059"/>
</p:tagLst>
</file>

<file path=ppt/tags/tag139.xml><?xml version="1.0" encoding="utf-8"?>
<p:tagLst xmlns:p="http://schemas.openxmlformats.org/presentationml/2006/main">
  <p:tag name="AS_UNIQUEID" val="1081"/>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0.xml><?xml version="1.0" encoding="utf-8"?>
<p:tagLst xmlns:p="http://schemas.openxmlformats.org/presentationml/2006/main">
  <p:tag name="AS_UNIQUEID" val="1083"/>
</p:tagLst>
</file>

<file path=ppt/tags/tag141.xml><?xml version="1.0" encoding="utf-8"?>
<p:tagLst xmlns:p="http://schemas.openxmlformats.org/presentationml/2006/main">
  <p:tag name="KSO_WM_UNIT_PLACING_PICTURE_USER_VIEWPORT" val="{&quot;height&quot;:2577.411023622047,&quot;width&quot;:5330}"/>
</p:tagLst>
</file>

<file path=ppt/tags/tag142.xml><?xml version="1.0" encoding="utf-8"?>
<p:tagLst xmlns:p="http://schemas.openxmlformats.org/presentationml/2006/main">
  <p:tag name="AS_UNIQUEID" val="1089"/>
</p:tagLst>
</file>

<file path=ppt/tags/tag143.xml><?xml version="1.0" encoding="utf-8"?>
<p:tagLst xmlns:p="http://schemas.openxmlformats.org/presentationml/2006/main">
  <p:tag name="AS_UNIQUEID" val="1091"/>
</p:tagLst>
</file>

<file path=ppt/tags/tag144.xml><?xml version="1.0" encoding="utf-8"?>
<p:tagLst xmlns:p="http://schemas.openxmlformats.org/presentationml/2006/main">
  <p:tag name="AS_UNIQUEID" val="1092"/>
</p:tagLst>
</file>

<file path=ppt/tags/tag145.xml><?xml version="1.0" encoding="utf-8"?>
<p:tagLst xmlns:p="http://schemas.openxmlformats.org/presentationml/2006/main">
  <p:tag name="KSO_WM_TEMPLATE_CATEGORY" val="custom"/>
  <p:tag name="KSO_WM_TEMPLATE_INDEX" val="20186827"/>
  <p:tag name="KSO_WM_TAG_VERSION" val="1.0"/>
  <p:tag name="KSO_WM_SLIDE_ID" val="custom20186827_1"/>
  <p:tag name="KSO_WM_SLIDE_INDEX" val="1"/>
  <p:tag name="KSO_WM_SLIDE_ITEM_CNT" val="2"/>
  <p:tag name="KSO_WM_SLIDE_LAYOUT" val="a_b"/>
  <p:tag name="KSO_WM_SLIDE_LAYOUT_CNT" val="1_1"/>
  <p:tag name="KSO_WM_SLIDE_TYPE" val="title"/>
  <p:tag name="KSO_WM_BEAUTIFY_FLAG" val="#wm#"/>
  <p:tag name="KSO_WM_SLIDE_POSITION" val="66*144"/>
  <p:tag name="KSO_WM_SLIDE_SIZE" val="828*343"/>
  <p:tag name="KSO_WM_TEMPLATE_THUMBS_INDEX" val="1、6、10、16、20、26、29、"/>
  <p:tag name="KSO_WM_TEMPLATE_TOPIC_ID" val="2869567"/>
  <p:tag name="KSO_WM_TEMPLATE_OUTLINE_ID" val="15"/>
  <p:tag name="KSO_WM_TEMPLATE_SCENE_ID" val="1"/>
  <p:tag name="KSO_WM_TEMPLATE_JOB_ID" val="2"/>
  <p:tag name="KSO_WM_TEMPLATE_TOPIC_DEFAULT" val="1"/>
  <p:tag name="KSO_WM_SLIDE_SUBTYPE" val="pureTxt"/>
</p:tagLst>
</file>

<file path=ppt/tags/tag146.xml><?xml version="1.0" encoding="utf-8"?>
<p:tagLst xmlns:p="http://schemas.openxmlformats.org/presentationml/2006/main">
  <p:tag name="AS_UNIQUEID" val="846"/>
</p:tagLst>
</file>

<file path=ppt/tags/tag147.xml><?xml version="1.0" encoding="utf-8"?>
<p:tagLst xmlns:p="http://schemas.openxmlformats.org/presentationml/2006/main">
  <p:tag name="AS_UNIQUEID" val="841"/>
</p:tagLst>
</file>

<file path=ppt/tags/tag148.xml><?xml version="1.0" encoding="utf-8"?>
<p:tagLst xmlns:p="http://schemas.openxmlformats.org/presentationml/2006/main">
  <p:tag name="AS_UNIQUEID" val="842"/>
</p:tagLst>
</file>

<file path=ppt/tags/tag149.xml><?xml version="1.0" encoding="utf-8"?>
<p:tagLst xmlns:p="http://schemas.openxmlformats.org/presentationml/2006/main">
  <p:tag name="AS_UNIQUEID" val="843"/>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0.xml><?xml version="1.0" encoding="utf-8"?>
<p:tagLst xmlns:p="http://schemas.openxmlformats.org/presentationml/2006/main">
  <p:tag name="KSO_WM_BEAUTIFY_FLAG" val="#wm#"/>
  <p:tag name="KSO_WM_TEMPLATE_CATEGORY" val="custom"/>
  <p:tag name="KSO_WM_TEMPLATE_INDEX" val="20186827"/>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176"/>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176"/>
</p:tagLst>
</file>

<file path=ppt/tags/tag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5.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176"/>
  <p:tag name="KSO_WM_TEMPLATE_MASTER_TYPE" val="0"/>
  <p:tag name="KSO_WM_TEMPLATE_COLOR_TYPE" val="1"/>
  <p:tag name="KSO_WM_UNIT_SHOW_EDIT_AREA_INDICATION" val="1"/>
</p:tagLst>
</file>

<file path=ppt/tags/tag66.xml><?xml version="1.0" encoding="utf-8"?>
<p:tagLst xmlns:p="http://schemas.openxmlformats.org/presentationml/2006/main">
  <p:tag name="PA" val="v4.2.0"/>
</p:tagLst>
</file>

<file path=ppt/tags/tag67.xml><?xml version="1.0" encoding="utf-8"?>
<p:tagLst xmlns:p="http://schemas.openxmlformats.org/presentationml/2006/main">
  <p:tag name="AS_UNIQUEID" val="880"/>
</p:tagLst>
</file>

<file path=ppt/tags/tag68.xml><?xml version="1.0" encoding="utf-8"?>
<p:tagLst xmlns:p="http://schemas.openxmlformats.org/presentationml/2006/main">
  <p:tag name="AS_UNIQUEID" val="882"/>
  <p:tag name="KSO_WM_UNIT_PLACING_PICTURE_USER_VIEWPORT" val="{&quot;height&quot;:7195,&quot;width&quot;:8855}"/>
</p:tagLst>
</file>

<file path=ppt/tags/tag69.xml><?xml version="1.0" encoding="utf-8"?>
<p:tagLst xmlns:p="http://schemas.openxmlformats.org/presentationml/2006/main">
  <p:tag name="KSO_WM_UNIT_TABLE_BEAUTIFY" val="smartTable{89b47661-2670-405d-b042-b6fc4b91ad68}"/>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0.xml><?xml version="1.0" encoding="utf-8"?>
<p:tagLst xmlns:p="http://schemas.openxmlformats.org/presentationml/2006/main">
  <p:tag name="AS_UNIQUEID" val="873"/>
</p:tagLst>
</file>

<file path=ppt/tags/tag71.xml><?xml version="1.0" encoding="utf-8"?>
<p:tagLst xmlns:p="http://schemas.openxmlformats.org/presentationml/2006/main">
  <p:tag name="AS_UNIQUEID" val="874"/>
</p:tagLst>
</file>

<file path=ppt/tags/tag72.xml><?xml version="1.0" encoding="utf-8"?>
<p:tagLst xmlns:p="http://schemas.openxmlformats.org/presentationml/2006/main">
  <p:tag name="AS_UNIQUEID" val="875"/>
</p:tagLst>
</file>

<file path=ppt/tags/tag73.xml><?xml version="1.0" encoding="utf-8"?>
<p:tagLst xmlns:p="http://schemas.openxmlformats.org/presentationml/2006/main">
  <p:tag name="AS_UNIQUEID" val="894"/>
</p:tagLst>
</file>

<file path=ppt/tags/tag74.xml><?xml version="1.0" encoding="utf-8"?>
<p:tagLst xmlns:p="http://schemas.openxmlformats.org/presentationml/2006/main">
  <p:tag name="AS_UNIQUEID" val="895"/>
</p:tagLst>
</file>

<file path=ppt/tags/tag75.xml><?xml version="1.0" encoding="utf-8"?>
<p:tagLst xmlns:p="http://schemas.openxmlformats.org/presentationml/2006/main">
  <p:tag name="AS_UNIQUEID" val="892"/>
</p:tagLst>
</file>

<file path=ppt/tags/tag76.xml><?xml version="1.0" encoding="utf-8"?>
<p:tagLst xmlns:p="http://schemas.openxmlformats.org/presentationml/2006/main">
  <p:tag name="AS_UNIQUEID" val="893"/>
</p:tagLst>
</file>

<file path=ppt/tags/tag77.xml><?xml version="1.0" encoding="utf-8"?>
<p:tagLst xmlns:p="http://schemas.openxmlformats.org/presentationml/2006/main">
  <p:tag name="AS_UNIQUEID" val="884"/>
</p:tagLst>
</file>

<file path=ppt/tags/tag78.xml><?xml version="1.0" encoding="utf-8"?>
<p:tagLst xmlns:p="http://schemas.openxmlformats.org/presentationml/2006/main">
  <p:tag name="AS_UNIQUEID" val="885"/>
</p:tagLst>
</file>

<file path=ppt/tags/tag79.xml><?xml version="1.0" encoding="utf-8"?>
<p:tagLst xmlns:p="http://schemas.openxmlformats.org/presentationml/2006/main">
  <p:tag name="AS_UNIQUEID" val="886"/>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0.xml><?xml version="1.0" encoding="utf-8"?>
<p:tagLst xmlns:p="http://schemas.openxmlformats.org/presentationml/2006/main">
  <p:tag name="AS_UNIQUEID" val="892"/>
</p:tagLst>
</file>

<file path=ppt/tags/tag81.xml><?xml version="1.0" encoding="utf-8"?>
<p:tagLst xmlns:p="http://schemas.openxmlformats.org/presentationml/2006/main">
  <p:tag name="AS_UNIQUEID" val="893"/>
</p:tagLst>
</file>

<file path=ppt/tags/tag82.xml><?xml version="1.0" encoding="utf-8"?>
<p:tagLst xmlns:p="http://schemas.openxmlformats.org/presentationml/2006/main">
  <p:tag name="KSO_WM_TEMPLATE_CATEGORY" val="custom"/>
  <p:tag name="KSO_WM_TEMPLATE_INDEX" val="20186827"/>
  <p:tag name="KSO_WM_TAG_VERSION" val="1.0"/>
  <p:tag name="KSO_WM_SLIDE_ID" val="custom20186827_1"/>
  <p:tag name="KSO_WM_SLIDE_INDEX" val="1"/>
  <p:tag name="KSO_WM_SLIDE_ITEM_CNT" val="2"/>
  <p:tag name="KSO_WM_SLIDE_LAYOUT" val="a_b"/>
  <p:tag name="KSO_WM_SLIDE_LAYOUT_CNT" val="1_1"/>
  <p:tag name="KSO_WM_SLIDE_TYPE" val="title"/>
  <p:tag name="KSO_WM_BEAUTIFY_FLAG" val="#wm#"/>
  <p:tag name="KSO_WM_SLIDE_POSITION" val="66*144"/>
  <p:tag name="KSO_WM_SLIDE_SIZE" val="828*343"/>
  <p:tag name="KSO_WM_TEMPLATE_THUMBS_INDEX" val="1、6、10、16、20、26、29、"/>
  <p:tag name="KSO_WM_TEMPLATE_TOPIC_ID" val="2869567"/>
  <p:tag name="KSO_WM_TEMPLATE_OUTLINE_ID" val="15"/>
  <p:tag name="KSO_WM_TEMPLATE_SCENE_ID" val="1"/>
  <p:tag name="KSO_WM_TEMPLATE_JOB_ID" val="2"/>
  <p:tag name="KSO_WM_TEMPLATE_TOPIC_DEFAULT" val="1"/>
  <p:tag name="KSO_WM_SLIDE_SUBTYPE" val="pureTxt"/>
</p:tagLst>
</file>

<file path=ppt/tags/tag83.xml><?xml version="1.0" encoding="utf-8"?>
<p:tagLst xmlns:p="http://schemas.openxmlformats.org/presentationml/2006/main">
  <p:tag name="AS_UNIQUEID" val="1328"/>
  <p:tag name="KSO_WM_BEAUTIFY_FLAG" val="#wm#"/>
  <p:tag name="KSO_WM_CHIP_GROUPID" val="5f700fca747e3ea6e292926b"/>
  <p:tag name="KSO_WM_CHIP_XID" val="5f700fca747e3ea6e292926c"/>
  <p:tag name="KSO_WM_TAG_VERSION" val="1.0"/>
  <p:tag name="KSO_WM_TEMPLATE_ASSEMBLE_GROUPID" val="5fd0c82f1fa9d42129dd7290"/>
  <p:tag name="KSO_WM_TEMPLATE_ASSEMBLE_XID" val="5fd0c82f1fa9d42129dd7290"/>
  <p:tag name="KSO_WM_TEMPLATE_CATEGORY" val="diagram"/>
  <p:tag name="KSO_WM_TEMPLATE_INDEX" val="20211721"/>
  <p:tag name="KSO_WM_UNIT_COMPATIBLE" val="0"/>
  <p:tag name="KSO_WM_UNIT_DIAGRAM_ISNUMVISUAL" val="0"/>
  <p:tag name="KSO_WM_UNIT_DIAGRAM_ISREFERUNIT" val="0"/>
  <p:tag name="KSO_WM_UNIT_HIGHLIGHT" val="0"/>
  <p:tag name="KSO_WM_UNIT_ID" val="diagram20211721_1*i*3"/>
  <p:tag name="KSO_WM_UNIT_INDEX" val="3"/>
  <p:tag name="KSO_WM_UNIT_LAYERLEVEL" val="1"/>
  <p:tag name="KSO_WM_UNIT_LINE_FILL_TYPE" val="2"/>
  <p:tag name="KSO_WM_UNIT_LINE_FORE_SCHEMECOLOR_INDEX" val="14"/>
  <p:tag name="KSO_WM_UNIT_LINE_FORE_SCHEMECOLOR_INDEX_BRIGHTNESS" val="0"/>
  <p:tag name="KSO_WM_UNIT_SM_LIMIT_TYPE" val="2"/>
  <p:tag name="KSO_WM_UNIT_TYPE" val="i"/>
</p:tagLst>
</file>

<file path=ppt/tags/tag84.xml><?xml version="1.0" encoding="utf-8"?>
<p:tagLst xmlns:p="http://schemas.openxmlformats.org/presentationml/2006/main">
  <p:tag name="KSO_WM_BEAUTIFY_FLAG" val="#wm#"/>
  <p:tag name="KSO_WM_CHIP_DECFILLPROP" val="[]"/>
  <p:tag name="KSO_WM_CHIP_FILLPROP" val="[[{&quot;text_align&quot;:&quot;lm&quot;,&quot;text_direction&quot;:&quot;horizontal&quot;,&quot;support_big_font&quot;:true,&quot;fill_id&quot;:&quot;21061130a4144b7ab47d5e1e4d3a8a7f&quot;,&quot;fill_align&quot;:&quot;cm&quot;,&quot;chip_types&quot;:[&quot;text&quot;,&quot;header&quot;]},{&quot;text_align&quot;:&quot;lm&quot;,&quot;text_direction&quot;:&quot;horizontal&quot;,&quot;support_big_font&quot;:false,&quot;fill_id&quot;:&quot;6e5ba7b2801a498e8ac3da91ce1506e1&quot;,&quot;fill_align&quot;:&quot;cm&quot;,&quot;chip_types&quot;:[&quot;picture&quot;]}]]"/>
  <p:tag name="KSO_WM_CHIP_GROUPID" val="5f700fca747e3ea6e292926b"/>
  <p:tag name="KSO_WM_CHIP_INFOS" val="{&quot;type&quot;:0,&quot;layout_type&quot;:&quot;leftright&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f700fca747e3ea6e292926c"/>
  <p:tag name="KSO_WM_SLIDE_BACKGROUND_TYPE" val="general"/>
  <p:tag name="KSO_WM_SLIDE_BK_DARK_LIGHT" val=""/>
  <p:tag name="KSO_WM_SLIDE_CAN_ADD_NAVIGATION" val="1"/>
  <p:tag name="KSO_WM_SLIDE_ID" val="diagram20211721_1"/>
  <p:tag name="KSO_WM_SLIDE_INDEX" val="1"/>
  <p:tag name="KSO_WM_SLIDE_ITEM_CNT" val="0"/>
  <p:tag name="KSO_WM_SLIDE_LAYOUT" val="d_h"/>
  <p:tag name="KSO_WM_SLIDE_LAYOUT_CNT" val="1_1"/>
  <p:tag name="KSO_WM_SLIDE_LAYOUT_INFO" val="{&quot;direction&quot;:1,&quot;id&quot;:&quot;2020-12-09T20:50:55&quot;,&quot;maxSize&quot;:{&quot;size1&quot;:47.399999999999999},&quot;minSize&quot;:{&quot;size1&quot;:31.199999999999999},&quot;normalSize&quot;:{&quot;size1&quot;:31.200104166666662},&quot;subLayout&quot;:[{&quot;id&quot;:&quot;2020-12-09T20:50:55&quot;,&quot;margin&quot;:{&quot;bottom&quot;:3.3870000839233398,&quot;left&quot;:1.6929999589920044,&quot;right&quot;:1.6670000553131104,&quot;top&quot;:3.3870000839233398},&quot;maxSize&quot;:{&quot;size1&quot;:53.377828838207108},&quot;minSize&quot;:{&quot;size1&quot;:37.477828838207103},&quot;normalSize&quot;:{&quot;size1&quot;:37.477828838207103},&quot;subLayout&quot;:[{&quot;id&quot;:&quot;2020-12-09T20:50:55&quot;,&quot;margin&quot;:{&quot;bottom&quot;:0.046929728239774704,&quot;left&quot;:1.6929999589920044,&quot;right&quot;:1.6670000553131104,&quot;top&quot;:3.3870000839233398},&quot;type&quot;:0},{&quot;id&quot;:&quot;2020-12-09T20:50:55&quot;,&quot;margin&quot;:{&quot;bottom&quot;:3.3870000839233398,&quot;left&quot;:1.6929999589920044,&quot;right&quot;:1.6670000553131104,&quot;top&quot;:0.14886191487312317},&quot;type&quot;:0}],&quot;type&quot;:0},{&quot;id&quot;:&quot;2020-12-09T20:50:55&quot;,&quot;margin&quot;:{&quot;bottom&quot;:3.3870000839233398,&quot;left&quot;:0.026000002399086952,&quot;right&quot;:3.809999942779541,&quot;top&quot;:3.3870000839233398},&quot;type&quot;:0}],&quot;type&quot;:0}"/>
  <p:tag name="KSO_WM_SLIDE_POSITION" val="48.0004*239.302"/>
  <p:tag name="KSO_WM_SLIDE_RATIO" val="1.777778"/>
  <p:tag name="KSO_WM_SLIDE_SIZE" val="359.95*108.701"/>
  <p:tag name="KSO_WM_SLIDE_SUBTYPE" val="picTxt"/>
  <p:tag name="KSO_WM_SLIDE_SUPPORT_FEATURE_TYPE" val="0"/>
  <p:tag name="KSO_WM_SLIDE_TYPE" val="text"/>
  <p:tag name="KSO_WM_TAG_VERSION" val="1.0"/>
  <p:tag name="KSO_WM_TEMPLATE_ASSEMBLE_GROUPID" val="5fd0c82f1fa9d42129dd7290"/>
  <p:tag name="KSO_WM_TEMPLATE_ASSEMBLE_XID" val="5fd0c82f1fa9d42129dd7290"/>
  <p:tag name="KSO_WM_TEMPLATE_CATEGORY" val="diagram"/>
  <p:tag name="KSO_WM_TEMPLATE_COLOR_TYPE" val="1"/>
  <p:tag name="KSO_WM_TEMPLATE_INDEX" val="20211721"/>
  <p:tag name="KSO_WM_TEMPLATE_MASTER_TYPE" val="0"/>
  <p:tag name="KSO_WM_TEMPLATE_SUBCATEGORY" val="21"/>
</p:tagLst>
</file>

<file path=ppt/tags/tag85.xml><?xml version="1.0" encoding="utf-8"?>
<p:tagLst xmlns:p="http://schemas.openxmlformats.org/presentationml/2006/main">
  <p:tag name="AS_UNIQUEID" val="907"/>
</p:tagLst>
</file>

<file path=ppt/tags/tag86.xml><?xml version="1.0" encoding="utf-8"?>
<p:tagLst xmlns:p="http://schemas.openxmlformats.org/presentationml/2006/main">
  <p:tag name="AS_UNIQUEID" val="897"/>
</p:tagLst>
</file>

<file path=ppt/tags/tag87.xml><?xml version="1.0" encoding="utf-8"?>
<p:tagLst xmlns:p="http://schemas.openxmlformats.org/presentationml/2006/main">
  <p:tag name="AS_UNIQUEID" val="898"/>
</p:tagLst>
</file>

<file path=ppt/tags/tag88.xml><?xml version="1.0" encoding="utf-8"?>
<p:tagLst xmlns:p="http://schemas.openxmlformats.org/presentationml/2006/main">
  <p:tag name="AS_UNIQUEID" val="899"/>
</p:tagLst>
</file>

<file path=ppt/tags/tag89.xml><?xml version="1.0" encoding="utf-8"?>
<p:tagLst xmlns:p="http://schemas.openxmlformats.org/presentationml/2006/main">
  <p:tag name="AS_UNIQUEID" val="916"/>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0.xml><?xml version="1.0" encoding="utf-8"?>
<p:tagLst xmlns:p="http://schemas.openxmlformats.org/presentationml/2006/main">
  <p:tag name="AS_UNIQUEID" val="917"/>
</p:tagLst>
</file>

<file path=ppt/tags/tag91.xml><?xml version="1.0" encoding="utf-8"?>
<p:tagLst xmlns:p="http://schemas.openxmlformats.org/presentationml/2006/main">
  <p:tag name="AS_UNIQUEID" val="909"/>
</p:tagLst>
</file>

<file path=ppt/tags/tag92.xml><?xml version="1.0" encoding="utf-8"?>
<p:tagLst xmlns:p="http://schemas.openxmlformats.org/presentationml/2006/main">
  <p:tag name="AS_UNIQUEID" val="910"/>
</p:tagLst>
</file>

<file path=ppt/tags/tag93.xml><?xml version="1.0" encoding="utf-8"?>
<p:tagLst xmlns:p="http://schemas.openxmlformats.org/presentationml/2006/main">
  <p:tag name="AS_UNIQUEID" val="911"/>
</p:tagLst>
</file>

<file path=ppt/tags/tag94.xml><?xml version="1.0" encoding="utf-8"?>
<p:tagLst xmlns:p="http://schemas.openxmlformats.org/presentationml/2006/main">
  <p:tag name="AS_UNIQUEID" val="921"/>
</p:tagLst>
</file>

<file path=ppt/tags/tag95.xml><?xml version="1.0" encoding="utf-8"?>
<p:tagLst xmlns:p="http://schemas.openxmlformats.org/presentationml/2006/main">
  <p:tag name="AS_UNIQUEID" val="922"/>
</p:tagLst>
</file>

<file path=ppt/tags/tag96.xml><?xml version="1.0" encoding="utf-8"?>
<p:tagLst xmlns:p="http://schemas.openxmlformats.org/presentationml/2006/main">
  <p:tag name="AS_UNIQUEID" val="918"/>
</p:tagLst>
</file>

<file path=ppt/tags/tag97.xml><?xml version="1.0" encoding="utf-8"?>
<p:tagLst xmlns:p="http://schemas.openxmlformats.org/presentationml/2006/main">
  <p:tag name="AS_UNIQUEID" val="919"/>
</p:tagLst>
</file>

<file path=ppt/tags/tag98.xml><?xml version="1.0" encoding="utf-8"?>
<p:tagLst xmlns:p="http://schemas.openxmlformats.org/presentationml/2006/main">
  <p:tag name="AS_UNIQUEID" val="923"/>
</p:tagLst>
</file>

<file path=ppt/tags/tag99.xml><?xml version="1.0" encoding="utf-8"?>
<p:tagLst xmlns:p="http://schemas.openxmlformats.org/presentationml/2006/main">
  <p:tag name="AS_UNIQUEID" val="924"/>
</p:tagLst>
</file>

<file path=ppt/theme/theme1.xml><?xml version="1.0" encoding="utf-8"?>
<a:theme xmlns:a="http://schemas.openxmlformats.org/drawingml/2006/main" name="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6285</Words>
  <PresentationFormat>自定义</PresentationFormat>
  <Paragraphs>461</Paragraphs>
  <Slides>30</Slides>
  <Notes>16</Notes>
  <HiddenSlides>0</HiddenSlides>
  <MMClips>0</MMClips>
  <ScaleCrop>false</ScaleCrop>
  <HeadingPairs>
    <vt:vector size="6" baseType="variant">
      <vt:variant>
        <vt:lpstr>已用的字体</vt:lpstr>
      </vt:variant>
      <vt:variant>
        <vt:i4>14</vt:i4>
      </vt:variant>
      <vt:variant>
        <vt:lpstr>主题</vt:lpstr>
      </vt:variant>
      <vt:variant>
        <vt:i4>1</vt:i4>
      </vt:variant>
      <vt:variant>
        <vt:lpstr>幻灯片标题</vt:lpstr>
      </vt:variant>
      <vt:variant>
        <vt:i4>30</vt:i4>
      </vt:variant>
    </vt:vector>
  </HeadingPairs>
  <TitlesOfParts>
    <vt:vector size="45" baseType="lpstr">
      <vt:lpstr>Arial</vt:lpstr>
      <vt:lpstr>宋体</vt:lpstr>
      <vt:lpstr>Wingdings</vt:lpstr>
      <vt:lpstr>微软雅黑</vt:lpstr>
      <vt:lpstr>Wingdings</vt:lpstr>
      <vt:lpstr>方正姚体</vt:lpstr>
      <vt:lpstr>Calibri</vt:lpstr>
      <vt:lpstr>黑体</vt:lpstr>
      <vt:lpstr>Calibri</vt:lpstr>
      <vt:lpstr>Times New Roman</vt:lpstr>
      <vt:lpstr>Arial Unicode MS</vt:lpstr>
      <vt:lpstr>楷体</vt:lpstr>
      <vt:lpstr>Verdana</vt:lpstr>
      <vt:lpstr>Impact</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2019-06-19T02:08:00Z</dcterms:created>
  <dcterms:modified xsi:type="dcterms:W3CDTF">2022-02-25T00:55:06Z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2052-11.1.0.11365</vt:lpwstr>
  </property>
  <property fmtid="{D5CDD505-2E9C-101B-9397-08002B2CF9AE}" pid="3" name="ICV">
    <vt:lpwstr>D02898E23AAC4F0AAEABF52AE08E2E5E</vt:lpwstr>
  </property>
</Properties>
</file>