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Default Extension="png" ContentType="image/png"/>
  <Default Extension="psmdcp" ContentType="application/vnd.openxmlformats-package.core-properti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6010f9be64b5b" /><Relationship Type="http://schemas.openxmlformats.org/officeDocument/2006/relationships/extended-properties" Target="/docProps/app.xml" Id="rId2" /><Relationship Type="http://schemas.openxmlformats.org/officeDocument/2006/relationships/custom-properties" Target="/docProps/custom.xml" Id="Rbb99b1f762b84d14" /><Relationship Type="http://schemas.openxmlformats.org/package/2006/relationships/metadata/core-properties" Target="/package/services/metadata/core-properties/3dbac6dd10614c229d119f6b640fa93d.psmdcp" Id="R5c7f1d6e55104f71" 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57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p14="http://schemas.microsoft.com/office/powerpoint/2010/main"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0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presProps" Target="/ppt/presProps.xml" Id="rId1" /><Relationship Type="http://schemas.openxmlformats.org/officeDocument/2006/relationships/viewProps" Target="/ppt/viewProps.xml" Id="rId2" /><Relationship Type="http://schemas.openxmlformats.org/officeDocument/2006/relationships/theme" Target="/ppt/theme/theme1.xml" Id="rId3" /><Relationship Type="http://schemas.openxmlformats.org/officeDocument/2006/relationships/tableStyles" Target="/ppt/tableStyles.xml" Id="rId4" /><Relationship Type="http://schemas.openxmlformats.org/officeDocument/2006/relationships/slideMaster" Target="/ppt/slideMasters/slideMaster1.xml" Id="rId5" /><Relationship Type="http://schemas.openxmlformats.org/officeDocument/2006/relationships/slide" Target="/ppt/slides/slide1.xml" Id="rId6" /><Relationship Type="http://schemas.openxmlformats.org/officeDocument/2006/relationships/slide" Target="/ppt/slides/slide2.xml" Id="rI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Id1" /></Relationships>
</file>

<file path=ppt/slideLayouts/slideLayout1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3191420"/>
      </p:ext>
    </p:extLst>
  </p:cSld>
  <p:clrMapOvr>
    <a:masterClrMapping/>
  </p:clrMapOvr>
</p:sldLayout>
</file>

<file path=ppt/slideLayouts/slideLayout2.xml><?xml version="1.0" encoding="utf-8"?>
<p:sldLayout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23191420"/>
      </p:ext>
    </p:extLst>
  </p:cSld>
  <p:clrMapOvr>
    <a:masterClrMapping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theme" Target="/ppt/theme/theme1.xml" Id="rId2" /><Relationship Type="http://schemas.openxmlformats.org/officeDocument/2006/relationships/slideLayout" Target="/ppt/slideLayouts/slideLayout2.xml" Id="rId3" /></Relationships>
</file>

<file path=ppt/slideMasters/slideMaster1.xml><?xml version="1.0" encoding="utf-8"?>
<p:sldMaster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3735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Id1" /><Relationship Type="http://schemas.openxmlformats.org/officeDocument/2006/relationships/image" Target="/ppt/media/image.png" Id="rId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Id1" /><Relationship Type="http://schemas.openxmlformats.org/officeDocument/2006/relationships/image" Target="/ppt/media/image2.png" Id="rId2" /></Relationships>
</file>

<file path=ppt/slides/slide1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"/>
          <p:cNvPicPr>
            <a:picLocks noChangeAspect="1"/>
          </p:cNvPicPr>
          <p:nvPr/>
        </p:nvPicPr>
        <p:blipFill>
          <a:fillRect/>
          <a:blip r:embed="rId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519474"/>
      </p:ext>
    </p:extLst>
  </p:cSld>
  <p:clrMapOvr>
    <a:masterClrMapping/>
  </p:clrMapOvr>
</p:sld>
</file>

<file path=ppt/slides/slide2.xml><?xml version="1.0" encoding="utf-8"?>
<p:sld xmlns:p14="http://schemas.microsoft.com/office/powerpoint/2010/main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"/>
          <p:cNvPicPr>
            <a:picLocks noChangeAspect="1"/>
          </p:cNvPicPr>
          <p:nvPr/>
        </p:nvPicPr>
        <p:blipFill>
          <a:fillRect/>
          <a:blip r:embed="rId2"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0519474"/>
      </p:ext>
    </p:extLst>
  </p:cSld>
  <p:clrMapOvr>
    <a:masterClrMapping/>
  </p:clrMapOvr>
</p:sld>
</file>

<file path=ppt/theme/theme1.xml><?xml version="1.0" encoding="utf-8"?>
<a:theme xmlns:thm15="http://schemas.microsoft.com/office/thememl/2012/main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3" baseType="lpstr">
      <vt:lpstr>Arial</vt:lpstr>
      <vt:lpstr>Office 主题​​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ustom.xml><?xml version="1.0" encoding="utf-8"?>
<op:Properties xmlns:vt="http://schemas.openxmlformats.org/officeDocument/2006/docPropsVTypes" xmlns:op="http://schemas.openxmlformats.org/officeDocument/2006/custom-properties">
  <op:property fmtid="{D5CDD505-2E9C-101B-9397-08002B2CF9AE}" pid="2" name="ApplicationName">
    <vt:lpwstr>Cyclone2.0</vt:lpwstr>
  </op:property>
  <op:property fmtid="{D5CDD505-2E9C-101B-9397-08002B2CF9AE}" pid="3" name="ApplicationVersion">
    <vt:lpwstr>5.1.19.9</vt:lpwstr>
  </op:property>
</op:Properties>
</file>