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41511-8BD6-4A7D-A680-EED35128C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072FDF-B498-439F-8D90-47FD50691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09832-7697-401B-A9D6-FEF63ADD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CB868D-A054-4782-BE14-AD65B418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F2912A-65B9-4DC3-B31C-F56A99D5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26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4A345-20E8-486C-AD5E-4013433C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1B1A9-9AB1-4D00-9587-F78225320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C8D396-ADF7-4936-A247-D88899B2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3F7FA-61FE-48F7-B03F-9976B4D5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3445F-C131-4648-BA17-B9733B71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64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FBF58C-9D19-4C86-92B9-081919FA5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ED14D8-E0E1-4EE7-A4FD-E45E47624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1C6B6-3D8C-4F85-8827-EECF990F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7E77EF-0CCB-42CD-A694-929F3A89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A67984-C5DE-4D2E-BEF7-0BDE320E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756AC-C14D-4241-A2B6-2F5C8549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A3B0F-5F0F-4DE7-B6BA-C5466B93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06167-660C-4532-A69C-6C8269D2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FA0075-B780-41BE-B973-EC9022BD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252C1-A163-4623-88B9-A3B714B3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5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92165-981E-4C93-99D6-3F73D562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548BA0-01E4-4A1A-959C-34B41684E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05013-742F-42ED-BA65-F016084A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9DF861-6343-42A1-B657-EF30321F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4E6EA9-5E1E-4A11-9A3D-A3C882C6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9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F3B34-7B10-4DBF-9A82-0C8ADA3E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4242E0-64EF-4122-B9AD-7B4C34D55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ED48B2-FDEF-4EE9-BC06-AA5CD0A55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738FB6-6998-45AF-88CA-1E6876A1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DE7C0-D184-4AA2-B67A-692F0372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124F5C-7FAB-4E50-8E9D-CFD53E19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07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03272-D450-4C0F-9104-EFCFB899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F2706-AD1F-4E56-B751-838B2B716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12386D-882C-4B46-908F-6C6AAA56D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164DDF-0D21-42FF-A523-2BF861D4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CA4CE6-3F76-462E-999A-9EE66BC54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C69C8D-8B11-47A5-95D0-8982FD3C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3204AB-D2E8-4FB1-A897-FEA8EED4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C7600A-6B07-42DA-8C10-1F13603D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0675B-8858-44E9-B7A6-43EA01F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57578C-3E60-427D-B837-76C4EE48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831BB2-BD5D-4644-806A-768EC732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1C73DF-9EDD-4AAE-BE81-42DF8C8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62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1A42CC-7FA6-4DC6-AF47-13A66669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B5D9B2-4F1E-4BEC-A0EB-4DB972BC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1903C-3628-419F-85F0-704ED397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3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891BB-F1BE-4B5B-873F-B29D57D3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B090C-F920-4286-89BF-6D51332B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F343A6-B050-4749-B8A7-33C7D41C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7229AD-A041-41E8-BCB5-B9D9D11A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336413-A7FA-4F39-A6D6-8738C3B0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58A0DE-955A-41B4-90F0-BFD4B6C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52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EDBDB-D32C-4B5E-95B8-986203DA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DCA1B0-4A50-4A90-97E6-AD6B72698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BAA0AF-C159-4BF6-ABC0-1F8F3E29B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6B8106-74C9-4780-8C20-96B53891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A2AEBD-481C-4B93-9060-E6AA630F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149C4A-6C91-40DC-84E7-D9A0DE40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10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DC2DA1F-C243-49F6-A574-893E09F4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7AF0FA-EC34-49E3-8625-8C79802C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06B12-4514-44AF-8897-76C56A183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14EC-C5CD-4C1F-9A28-E1FD019C7835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AD79D-1E19-40B0-B056-7131454A2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7E29B3-656A-4295-977C-3118DBDB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941F-7986-4724-87DA-689C56234C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&#21490;&#21069;&#26500;&#24314;.T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:/Users/Administrator/Desktop/&#24191;&#19996;&#21382;&#21490;&#35838;&#20214;1-98&#39029;/&#22799;&#21830;&#21608;&#26500;&#24314;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&#19977;&#22269;&#26500;&#24314;.T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&#38539;&#21776;&#26500;&#24314;.T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&#36797;&#23435;&#22799;&#26500;&#24314;.T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&#26126;&#28165;&#26500;&#24314;.T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史前构建.TIF">
            <a:extLst>
              <a:ext uri="{FF2B5EF4-FFF2-40B4-BE49-F238E27FC236}">
                <a16:creationId xmlns:a16="http://schemas.microsoft.com/office/drawing/2014/main" id="{D3DD6750-C156-490B-9C91-88E12E07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41525"/>
            <a:ext cx="112696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_2_BD#6644c8be4.fixed?vbadefaultcenterpage=1&amp;vbaautojustifyalign=1">
            <a:extLst>
              <a:ext uri="{FF2B5EF4-FFF2-40B4-BE49-F238E27FC236}">
                <a16:creationId xmlns:a16="http://schemas.microsoft.com/office/drawing/2014/main" id="{E1E140C8-BEDD-400D-ADFE-BB47606F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95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第一单元　史前时期：中国境内早期人类与文明的起源</a:t>
            </a:r>
          </a:p>
        </p:txBody>
      </p:sp>
    </p:spTree>
    <p:extLst>
      <p:ext uri="{BB962C8B-B14F-4D97-AF65-F5344CB8AC3E}">
        <p14:creationId xmlns:p14="http://schemas.microsoft.com/office/powerpoint/2010/main" val="226923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44c8be4.fixed?vbadefaultcenterpage=1&amp;vbaautojustifyalign=1">
            <a:extLst>
              <a:ext uri="{FF2B5EF4-FFF2-40B4-BE49-F238E27FC236}">
                <a16:creationId xmlns:a16="http://schemas.microsoft.com/office/drawing/2014/main" id="{2DC8C114-BFF3-4F3F-B7C8-CE03278994D8}"/>
              </a:ext>
            </a:extLst>
          </p:cNvPr>
          <p:cNvSpPr/>
          <p:nvPr/>
        </p:nvSpPr>
        <p:spPr>
          <a:xfrm>
            <a:off x="0" y="-10692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第二单元　夏商周时期：早期国家与社会变革</a:t>
            </a:r>
          </a:p>
        </p:txBody>
      </p:sp>
      <p:pic>
        <p:nvPicPr>
          <p:cNvPr id="3" name="Picture 4" descr="夏商周构建.TIF">
            <a:extLst>
              <a:ext uri="{FF2B5EF4-FFF2-40B4-BE49-F238E27FC236}">
                <a16:creationId xmlns:a16="http://schemas.microsoft.com/office/drawing/2014/main" id="{0CE995E8-5F39-4038-B478-57623E45957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562937" y="1529518"/>
            <a:ext cx="9456929" cy="53218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679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_2_BD#6644c8be4.fixed?vbadefaultcenterpage=1&amp;vbaautojustifyalign=1">
            <a:extLst>
              <a:ext uri="{FF2B5EF4-FFF2-40B4-BE49-F238E27FC236}">
                <a16:creationId xmlns:a16="http://schemas.microsoft.com/office/drawing/2014/main" id="{7420ABFB-CE76-489C-AC90-DF7067BE1817}"/>
              </a:ext>
            </a:extLst>
          </p:cNvPr>
          <p:cNvSpPr/>
          <p:nvPr/>
        </p:nvSpPr>
        <p:spPr>
          <a:xfrm>
            <a:off x="0" y="21390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第三单元　秦汉时期：统一多民族国家的建立和巩固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8C64EB9-D343-438A-9DAD-B70E8BC0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5" y="1366586"/>
            <a:ext cx="8437563" cy="5476875"/>
          </a:xfrm>
          <a:prstGeom prst="rect">
            <a:avLst/>
          </a:prstGeom>
          <a:noFill/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40225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44c8be4.fixed?vbadefaultcenterpage=1&amp;vbaautojustifyalign=1">
            <a:extLst>
              <a:ext uri="{FF2B5EF4-FFF2-40B4-BE49-F238E27FC236}">
                <a16:creationId xmlns:a16="http://schemas.microsoft.com/office/drawing/2014/main" id="{C7A3B61F-52AA-4720-BF75-AB688A1E4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1391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第四单元　三国两晋南北朝时期：政权分立与民族交融</a:t>
            </a:r>
          </a:p>
        </p:txBody>
      </p:sp>
      <p:pic>
        <p:nvPicPr>
          <p:cNvPr id="3" name="Picture 7" descr="三国构建.TIF">
            <a:extLst>
              <a:ext uri="{FF2B5EF4-FFF2-40B4-BE49-F238E27FC236}">
                <a16:creationId xmlns:a16="http://schemas.microsoft.com/office/drawing/2014/main" id="{44060621-B34B-4940-80E0-806A4C94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82" y="1449388"/>
            <a:ext cx="8358354" cy="53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44c8be4.fixed?vbadefaultcenterpage=1&amp;vbaautojustifyalign=1">
            <a:extLst>
              <a:ext uri="{FF2B5EF4-FFF2-40B4-BE49-F238E27FC236}">
                <a16:creationId xmlns:a16="http://schemas.microsoft.com/office/drawing/2014/main" id="{0C11882D-4682-41EE-85C3-46B028DF0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90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第五单元　隋唐时期：繁荣与开放的时代</a:t>
            </a:r>
          </a:p>
        </p:txBody>
      </p:sp>
      <p:pic>
        <p:nvPicPr>
          <p:cNvPr id="3" name="Picture 4" descr="隋唐构建.TIF">
            <a:extLst>
              <a:ext uri="{FF2B5EF4-FFF2-40B4-BE49-F238E27FC236}">
                <a16:creationId xmlns:a16="http://schemas.microsoft.com/office/drawing/2014/main" id="{B10BC513-9434-4F41-9934-70DC3B0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566863"/>
            <a:ext cx="9599096" cy="526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4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44c8be4.fixed?vbadefaultcenterpage=1&amp;vbaautojustifyalign=1">
            <a:extLst>
              <a:ext uri="{FF2B5EF4-FFF2-40B4-BE49-F238E27FC236}">
                <a16:creationId xmlns:a16="http://schemas.microsoft.com/office/drawing/2014/main" id="{9B998B6E-4D44-4DD2-8BD4-E6AA1E94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95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第六单元　辽宋夏金元时期：民族关系发展和社会变化</a:t>
            </a:r>
          </a:p>
        </p:txBody>
      </p:sp>
      <p:pic>
        <p:nvPicPr>
          <p:cNvPr id="3" name="Picture 4" descr="辽宋夏构建.TIF">
            <a:extLst>
              <a:ext uri="{FF2B5EF4-FFF2-40B4-BE49-F238E27FC236}">
                <a16:creationId xmlns:a16="http://schemas.microsoft.com/office/drawing/2014/main" id="{387730C0-3DDE-4D84-B9C6-54C1ABEB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53" y="1082365"/>
            <a:ext cx="5548730" cy="57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5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_2_BD#6644c8be4.fixed?vbadefaultcenterpage=1&amp;vbaautojustifyalign=1">
            <a:extLst>
              <a:ext uri="{FF2B5EF4-FFF2-40B4-BE49-F238E27FC236}">
                <a16:creationId xmlns:a16="http://schemas.microsoft.com/office/drawing/2014/main" id="{B69C6CD5-EB79-4DC1-90CC-B520A25B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91"/>
            <a:ext cx="12188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latinLnBrk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第七单元　明清时期：统一多民族国家的巩固与发展</a:t>
            </a:r>
          </a:p>
        </p:txBody>
      </p:sp>
      <p:pic>
        <p:nvPicPr>
          <p:cNvPr id="4" name="Picture 4" descr="明清构建.TIF">
            <a:extLst>
              <a:ext uri="{FF2B5EF4-FFF2-40B4-BE49-F238E27FC236}">
                <a16:creationId xmlns:a16="http://schemas.microsoft.com/office/drawing/2014/main" id="{5C35B9D9-8BB3-4681-B66F-DFDF9E93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93838"/>
            <a:ext cx="7666617" cy="53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5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</Words>
  <PresentationFormat>宽屏</PresentationFormat>
  <Paragraphs>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2022-02-18T02:04:45Z</dcterms:created>
  <dcterms:modified xsi:type="dcterms:W3CDTF">2022-02-18T02:10:43Z</dcterms:modified>
</cp:coreProperties>
</file>