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73" r:id="rId4"/>
  </p:sldMasterIdLst>
  <p:notesMasterIdLst>
    <p:notesMasterId r:id="rId6"/>
  </p:notesMasterIdLst>
  <p:sldIdLst>
    <p:sldId id="629" r:id="rId5"/>
    <p:sldId id="595" r:id="rId7"/>
    <p:sldId id="596" r:id="rId8"/>
    <p:sldId id="597" r:id="rId9"/>
    <p:sldId id="599" r:id="rId10"/>
    <p:sldId id="600" r:id="rId11"/>
    <p:sldId id="627" r:id="rId12"/>
    <p:sldId id="601" r:id="rId13"/>
    <p:sldId id="603" r:id="rId14"/>
    <p:sldId id="602" r:id="rId15"/>
    <p:sldId id="605" r:id="rId16"/>
    <p:sldId id="628" r:id="rId17"/>
    <p:sldId id="631" r:id="rId18"/>
    <p:sldId id="630" r:id="rId19"/>
  </p:sldIdLst>
  <p:sldSz cx="12192000" cy="6858000"/>
  <p:notesSz cx="6858000" cy="9144000"/>
  <p:custDataLst>
    <p:tags r:id="rId2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l" initials="c" lastIdx="0" clrIdx="0"/>
  <p:cmAuthor id="2" name="weihua" initials="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2" autoAdjust="0"/>
    <p:restoredTop sz="94660"/>
  </p:normalViewPr>
  <p:slideViewPr>
    <p:cSldViewPr showGuides="1">
      <p:cViewPr varScale="1">
        <p:scale>
          <a:sx n="72" d="100"/>
          <a:sy n="72" d="100"/>
        </p:scale>
        <p:origin x="-234" y="-102"/>
      </p:cViewPr>
      <p:guideLst>
        <p:guide orient="horz" pos="2160"/>
        <p:guide pos="3862"/>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tags" Target="tags/tag49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custDataLst>
              <p:tags r:id="rId3"/>
            </p:custDataLst>
          </p:nvPr>
        </p:nvSpPr>
        <p:spPr>
          <a:xfrm>
            <a:off x="685530" y="1143000"/>
            <a:ext cx="548694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custDataLst>
              <p:tags r:id="rId5"/>
            </p:custDataLst>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custDataLst>
              <p:tags r:id="rId6"/>
            </p:custDataLst>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en-US" altLang="zh-CN" sz="1200"/>
            </a:fld>
            <a:endParaRPr lang="en-US" altLang="zh-CN" sz="120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685800" y="1143000"/>
            <a:ext cx="5486400" cy="3086100"/>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image" Target="../media/image4.jpe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image" Target="../media/image2.emf"/><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image" Target="../media/image2.emf"/><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media/image2.emf"/><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image" Target="../media/image2.emf"/><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image" Target="../media/image2.emf"/><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2.emf"/><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2.emf"/><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media/image2.emf"/><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media/image2.emf"/><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2.emf"/><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tags" Target="../tags/tag24.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4" Type="http://schemas.openxmlformats.org/officeDocument/2006/relationships/tags" Target="../tags/tag36.xml"/><Relationship Id="rId13" Type="http://schemas.openxmlformats.org/officeDocument/2006/relationships/image" Target="../media/image3.png"/><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2.emf"/><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39107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8" name="矩形 7"/>
          <p:cNvSpPr/>
          <p:nvPr userDrawn="1">
            <p:custDataLst>
              <p:tags r:id="rId3"/>
            </p:custDataLst>
          </p:nvPr>
        </p:nvSpPr>
        <p:spPr>
          <a:xfrm>
            <a:off x="642161" y="544749"/>
            <a:ext cx="3910519" cy="6313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pic>
        <p:nvPicPr>
          <p:cNvPr id="7" name="图片 6"/>
          <p:cNvPicPr>
            <a:picLocks noChangeAspect="1"/>
          </p:cNvPicPr>
          <p:nvPr userDrawn="1">
            <p:custDataLst>
              <p:tags r:id="rId4"/>
            </p:custDataLst>
          </p:nvPr>
        </p:nvPicPr>
        <p:blipFill>
          <a:blip r:embed="rId5">
            <a:alphaModFix amt="50000"/>
          </a:blip>
          <a:stretch>
            <a:fillRect/>
          </a:stretch>
        </p:blipFill>
        <p:spPr>
          <a:xfrm>
            <a:off x="638639" y="544749"/>
            <a:ext cx="3910519" cy="6313251"/>
          </a:xfrm>
          <a:prstGeom prst="rect">
            <a:avLst/>
          </a:prstGeom>
        </p:spPr>
      </p:pic>
      <p:sp>
        <p:nvSpPr>
          <p:cNvPr id="2" name="标题 1"/>
          <p:cNvSpPr>
            <a:spLocks noGrp="1"/>
          </p:cNvSpPr>
          <p:nvPr>
            <p:ph type="title"/>
            <p:custDataLst>
              <p:tags r:id="rId6"/>
            </p:custDataLst>
          </p:nvPr>
        </p:nvSpPr>
        <p:spPr>
          <a:xfrm>
            <a:off x="4760683" y="443230"/>
            <a:ext cx="6761860"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9"/>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563274" y="518795"/>
            <a:ext cx="13336330" cy="5774055"/>
            <a:chOff x="-887" y="817"/>
            <a:chExt cx="21001" cy="9093"/>
          </a:xfrm>
        </p:grpSpPr>
        <p:grpSp>
          <p:nvGrpSpPr>
            <p:cNvPr id="9" name="组合 8"/>
            <p:cNvGrpSpPr/>
            <p:nvPr userDrawn="1">
              <p:custDataLst>
                <p:tags r:id="rId3"/>
              </p:custDataLst>
            </p:nvPr>
          </p:nvGrpSpPr>
          <p:grpSpPr>
            <a:xfrm>
              <a:off x="-887" y="817"/>
              <a:ext cx="1886" cy="1886"/>
              <a:chOff x="-607130" y="518771"/>
              <a:chExt cx="1197505" cy="1197505"/>
            </a:xfrm>
          </p:grpSpPr>
          <p:sp>
            <p:nvSpPr>
              <p:cNvPr id="20" name="任意多边形: 形状 19"/>
              <p:cNvSpPr/>
              <p:nvPr>
                <p:custDataLst>
                  <p:tags r:id="rId4"/>
                </p:custDataLst>
              </p:nvPr>
            </p:nvSpPr>
            <p:spPr>
              <a:xfrm rot="13500000">
                <a:off x="-607130" y="518771"/>
                <a:ext cx="1197505" cy="1197505"/>
              </a:xfrm>
              <a:custGeom>
                <a:avLst/>
                <a:gdLst>
                  <a:gd name="connsiteX0" fmla="*/ 1197505 w 1197505"/>
                  <a:gd name="connsiteY0" fmla="*/ 1197505 h 1197505"/>
                  <a:gd name="connsiteX1" fmla="*/ 0 w 1197505"/>
                  <a:gd name="connsiteY1" fmla="*/ 1197505 h 1197505"/>
                  <a:gd name="connsiteX2" fmla="*/ 0 w 1197505"/>
                  <a:gd name="connsiteY2" fmla="*/ 0 h 1197505"/>
                </a:gdLst>
                <a:ahLst/>
                <a:cxnLst>
                  <a:cxn ang="0">
                    <a:pos x="connsiteX0" y="connsiteY0"/>
                  </a:cxn>
                  <a:cxn ang="0">
                    <a:pos x="connsiteX1" y="connsiteY1"/>
                  </a:cxn>
                  <a:cxn ang="0">
                    <a:pos x="connsiteX2" y="connsiteY2"/>
                  </a:cxn>
                </a:cxnLst>
                <a:rect l="l" t="t" r="r" b="b"/>
                <a:pathLst>
                  <a:path w="1197505" h="1197505">
                    <a:moveTo>
                      <a:pt x="1197505" y="1197505"/>
                    </a:moveTo>
                    <a:lnTo>
                      <a:pt x="0" y="1197505"/>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9" name="图片 18"/>
              <p:cNvPicPr>
                <a:picLocks noChangeAspect="1"/>
              </p:cNvPicPr>
              <p:nvPr>
                <p:custDataLst>
                  <p:tags r:id="rId5"/>
                </p:custDataLst>
              </p:nvPr>
            </p:nvPicPr>
            <p:blipFill>
              <a:blip r:embed="rId6"/>
              <a:stretch>
                <a:fillRect/>
              </a:stretch>
            </p:blipFill>
            <p:spPr>
              <a:xfrm rot="16200000">
                <a:off x="-281654" y="847217"/>
                <a:ext cx="1081230" cy="540615"/>
              </a:xfrm>
              <a:prstGeom prst="rect">
                <a:avLst/>
              </a:prstGeom>
            </p:spPr>
          </p:pic>
        </p:grpSp>
        <p:grpSp>
          <p:nvGrpSpPr>
            <p:cNvPr id="10" name="组合 9"/>
            <p:cNvGrpSpPr/>
            <p:nvPr userDrawn="1">
              <p:custDataLst>
                <p:tags r:id="rId7"/>
              </p:custDataLst>
            </p:nvPr>
          </p:nvGrpSpPr>
          <p:grpSpPr>
            <a:xfrm>
              <a:off x="18216" y="8012"/>
              <a:ext cx="1899" cy="1899"/>
              <a:chOff x="11567189" y="5087518"/>
              <a:chExt cx="1205553" cy="1205553"/>
            </a:xfrm>
          </p:grpSpPr>
          <p:sp>
            <p:nvSpPr>
              <p:cNvPr id="22" name="任意多边形: 形状 21"/>
              <p:cNvSpPr/>
              <p:nvPr>
                <p:custDataLst>
                  <p:tags r:id="rId8"/>
                </p:custDataLst>
              </p:nvPr>
            </p:nvSpPr>
            <p:spPr>
              <a:xfrm rot="2700000">
                <a:off x="11567189" y="5087518"/>
                <a:ext cx="1205553" cy="1205553"/>
              </a:xfrm>
              <a:custGeom>
                <a:avLst/>
                <a:gdLst>
                  <a:gd name="connsiteX0" fmla="*/ 0 w 1205553"/>
                  <a:gd name="connsiteY0" fmla="*/ 0 h 1205553"/>
                  <a:gd name="connsiteX1" fmla="*/ 1205553 w 1205553"/>
                  <a:gd name="connsiteY1" fmla="*/ 1205553 h 1205553"/>
                  <a:gd name="connsiteX2" fmla="*/ 1 w 1205553"/>
                  <a:gd name="connsiteY2" fmla="*/ 1205552 h 1205553"/>
                </a:gdLst>
                <a:ahLst/>
                <a:cxnLst>
                  <a:cxn ang="0">
                    <a:pos x="connsiteX0" y="connsiteY0"/>
                  </a:cxn>
                  <a:cxn ang="0">
                    <a:pos x="connsiteX1" y="connsiteY1"/>
                  </a:cxn>
                  <a:cxn ang="0">
                    <a:pos x="connsiteX2" y="connsiteY2"/>
                  </a:cxn>
                </a:cxnLst>
                <a:rect l="l" t="t" r="r" b="b"/>
                <a:pathLst>
                  <a:path w="1205553" h="1205553">
                    <a:moveTo>
                      <a:pt x="0" y="0"/>
                    </a:moveTo>
                    <a:lnTo>
                      <a:pt x="1205553" y="1205553"/>
                    </a:lnTo>
                    <a:lnTo>
                      <a:pt x="1" y="1205552"/>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9"/>
                </p:custDataLst>
              </p:nvPr>
            </p:nvPicPr>
            <p:blipFill>
              <a:blip r:embed="rId6"/>
              <a:stretch>
                <a:fillRect/>
              </a:stretch>
            </p:blipFill>
            <p:spPr>
              <a:xfrm rot="5400000">
                <a:off x="11378357" y="5419986"/>
                <a:ext cx="1081230" cy="540615"/>
              </a:xfrm>
              <a:prstGeom prst="rect">
                <a:avLst/>
              </a:prstGeom>
            </p:spPr>
          </p:pic>
        </p:grpSp>
      </p:grpSp>
      <p:sp>
        <p:nvSpPr>
          <p:cNvPr id="2" name="标题 1"/>
          <p:cNvSpPr>
            <a:spLocks noGrp="1"/>
          </p:cNvSpPr>
          <p:nvPr>
            <p:ph type="title"/>
            <p:custDataLst>
              <p:tags r:id="rId10"/>
            </p:custDataLst>
          </p:nvPr>
        </p:nvSpPr>
        <p:spPr>
          <a:xfrm>
            <a:off x="670248"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11"/>
            </p:custDataLst>
          </p:nvPr>
        </p:nvSpPr>
        <p:spPr>
          <a:xfrm>
            <a:off x="670103"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12"/>
            </p:custDataLst>
          </p:nvPr>
        </p:nvSpPr>
        <p:spPr>
          <a:xfrm>
            <a:off x="6239388"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3"/>
            </p:custDataLst>
          </p:nvPr>
        </p:nvSpPr>
        <p:spPr>
          <a:xfrm>
            <a:off x="879858" y="6349833"/>
            <a:ext cx="2700000" cy="316800"/>
          </a:xfrm>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14"/>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15"/>
            </p:custDataLst>
          </p:nvPr>
        </p:nvSpPr>
        <p:spPr>
          <a:xfrm>
            <a:off x="8611119" y="6349833"/>
            <a:ext cx="2700000" cy="316800"/>
          </a:xfrm>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563274" y="518795"/>
            <a:ext cx="13336330" cy="5774055"/>
            <a:chOff x="-887" y="817"/>
            <a:chExt cx="21001" cy="9093"/>
          </a:xfrm>
        </p:grpSpPr>
        <p:grpSp>
          <p:nvGrpSpPr>
            <p:cNvPr id="8" name="组合 7"/>
            <p:cNvGrpSpPr/>
            <p:nvPr userDrawn="1">
              <p:custDataLst>
                <p:tags r:id="rId3"/>
              </p:custDataLst>
            </p:nvPr>
          </p:nvGrpSpPr>
          <p:grpSpPr>
            <a:xfrm>
              <a:off x="-887" y="817"/>
              <a:ext cx="1886" cy="1886"/>
              <a:chOff x="-607130" y="518771"/>
              <a:chExt cx="1197505" cy="1197505"/>
            </a:xfrm>
          </p:grpSpPr>
          <p:sp>
            <p:nvSpPr>
              <p:cNvPr id="20" name="任意多边形: 形状 19"/>
              <p:cNvSpPr/>
              <p:nvPr>
                <p:custDataLst>
                  <p:tags r:id="rId4"/>
                </p:custDataLst>
              </p:nvPr>
            </p:nvSpPr>
            <p:spPr>
              <a:xfrm rot="13500000">
                <a:off x="-607130" y="518771"/>
                <a:ext cx="1197505" cy="1197505"/>
              </a:xfrm>
              <a:custGeom>
                <a:avLst/>
                <a:gdLst>
                  <a:gd name="connsiteX0" fmla="*/ 1197505 w 1197505"/>
                  <a:gd name="connsiteY0" fmla="*/ 1197505 h 1197505"/>
                  <a:gd name="connsiteX1" fmla="*/ 0 w 1197505"/>
                  <a:gd name="connsiteY1" fmla="*/ 1197505 h 1197505"/>
                  <a:gd name="connsiteX2" fmla="*/ 0 w 1197505"/>
                  <a:gd name="connsiteY2" fmla="*/ 0 h 1197505"/>
                </a:gdLst>
                <a:ahLst/>
                <a:cxnLst>
                  <a:cxn ang="0">
                    <a:pos x="connsiteX0" y="connsiteY0"/>
                  </a:cxn>
                  <a:cxn ang="0">
                    <a:pos x="connsiteX1" y="connsiteY1"/>
                  </a:cxn>
                  <a:cxn ang="0">
                    <a:pos x="connsiteX2" y="connsiteY2"/>
                  </a:cxn>
                </a:cxnLst>
                <a:rect l="l" t="t" r="r" b="b"/>
                <a:pathLst>
                  <a:path w="1197505" h="1197505">
                    <a:moveTo>
                      <a:pt x="1197505" y="1197505"/>
                    </a:moveTo>
                    <a:lnTo>
                      <a:pt x="0" y="1197505"/>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9" name="图片 18"/>
              <p:cNvPicPr>
                <a:picLocks noChangeAspect="1"/>
              </p:cNvPicPr>
              <p:nvPr>
                <p:custDataLst>
                  <p:tags r:id="rId5"/>
                </p:custDataLst>
              </p:nvPr>
            </p:nvPicPr>
            <p:blipFill>
              <a:blip r:embed="rId6"/>
              <a:stretch>
                <a:fillRect/>
              </a:stretch>
            </p:blipFill>
            <p:spPr>
              <a:xfrm rot="16200000">
                <a:off x="-281654" y="847217"/>
                <a:ext cx="1081230" cy="540615"/>
              </a:xfrm>
              <a:prstGeom prst="rect">
                <a:avLst/>
              </a:prstGeom>
            </p:spPr>
          </p:pic>
        </p:grpSp>
        <p:grpSp>
          <p:nvGrpSpPr>
            <p:cNvPr id="9" name="组合 8"/>
            <p:cNvGrpSpPr/>
            <p:nvPr userDrawn="1">
              <p:custDataLst>
                <p:tags r:id="rId7"/>
              </p:custDataLst>
            </p:nvPr>
          </p:nvGrpSpPr>
          <p:grpSpPr>
            <a:xfrm>
              <a:off x="18216" y="8012"/>
              <a:ext cx="1899" cy="1899"/>
              <a:chOff x="11567189" y="5087518"/>
              <a:chExt cx="1205553" cy="1205553"/>
            </a:xfrm>
          </p:grpSpPr>
          <p:sp>
            <p:nvSpPr>
              <p:cNvPr id="22" name="任意多边形: 形状 21"/>
              <p:cNvSpPr/>
              <p:nvPr>
                <p:custDataLst>
                  <p:tags r:id="rId8"/>
                </p:custDataLst>
              </p:nvPr>
            </p:nvSpPr>
            <p:spPr>
              <a:xfrm rot="2700000">
                <a:off x="11567189" y="5087518"/>
                <a:ext cx="1205553" cy="1205553"/>
              </a:xfrm>
              <a:custGeom>
                <a:avLst/>
                <a:gdLst>
                  <a:gd name="connsiteX0" fmla="*/ 0 w 1205553"/>
                  <a:gd name="connsiteY0" fmla="*/ 0 h 1205553"/>
                  <a:gd name="connsiteX1" fmla="*/ 1205553 w 1205553"/>
                  <a:gd name="connsiteY1" fmla="*/ 1205553 h 1205553"/>
                  <a:gd name="connsiteX2" fmla="*/ 1 w 1205553"/>
                  <a:gd name="connsiteY2" fmla="*/ 1205552 h 1205553"/>
                </a:gdLst>
                <a:ahLst/>
                <a:cxnLst>
                  <a:cxn ang="0">
                    <a:pos x="connsiteX0" y="connsiteY0"/>
                  </a:cxn>
                  <a:cxn ang="0">
                    <a:pos x="connsiteX1" y="connsiteY1"/>
                  </a:cxn>
                  <a:cxn ang="0">
                    <a:pos x="connsiteX2" y="connsiteY2"/>
                  </a:cxn>
                </a:cxnLst>
                <a:rect l="l" t="t" r="r" b="b"/>
                <a:pathLst>
                  <a:path w="1205553" h="1205553">
                    <a:moveTo>
                      <a:pt x="0" y="0"/>
                    </a:moveTo>
                    <a:lnTo>
                      <a:pt x="1205553" y="1205553"/>
                    </a:lnTo>
                    <a:lnTo>
                      <a:pt x="1" y="1205552"/>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9"/>
                </p:custDataLst>
              </p:nvPr>
            </p:nvPicPr>
            <p:blipFill>
              <a:blip r:embed="rId6"/>
              <a:stretch>
                <a:fillRect/>
              </a:stretch>
            </p:blipFill>
            <p:spPr>
              <a:xfrm rot="5400000">
                <a:off x="11378357" y="5419986"/>
                <a:ext cx="1081230" cy="540615"/>
              </a:xfrm>
              <a:prstGeom prst="rect">
                <a:avLst/>
              </a:prstGeom>
            </p:spPr>
          </p:pic>
        </p:grpSp>
      </p:grpSp>
      <p:sp>
        <p:nvSpPr>
          <p:cNvPr id="2" name="竖排标题 1"/>
          <p:cNvSpPr>
            <a:spLocks noGrp="1"/>
          </p:cNvSpPr>
          <p:nvPr>
            <p:ph type="title" orient="vert"/>
            <p:custDataLst>
              <p:tags r:id="rId10"/>
            </p:custDataLst>
          </p:nvPr>
        </p:nvSpPr>
        <p:spPr>
          <a:xfrm>
            <a:off x="10571710"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70216"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12"/>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1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505342" y="-564702"/>
            <a:ext cx="1201704" cy="1201704"/>
            <a:chOff x="10504763" y="-597753"/>
            <a:chExt cx="1201704" cy="1201704"/>
          </a:xfrm>
        </p:grpSpPr>
        <p:sp>
          <p:nvSpPr>
            <p:cNvPr id="14" name="任意多边形: 形状 13"/>
            <p:cNvSpPr/>
            <p:nvPr>
              <p:custDataLst>
                <p:tags r:id="rId3"/>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p:custDataLst>
                <p:tags r:id="rId4"/>
              </p:custDataLst>
            </p:nvPr>
          </p:nvPicPr>
          <p:blipFill>
            <a:blip r:embed="rId5"/>
            <a:stretch>
              <a:fillRect/>
            </a:stretch>
          </p:blipFill>
          <p:spPr>
            <a:xfrm>
              <a:off x="10564998" y="3099"/>
              <a:ext cx="1081230" cy="540615"/>
            </a:xfrm>
            <a:prstGeom prst="rect">
              <a:avLst/>
            </a:prstGeom>
          </p:spPr>
        </p:pic>
      </p:grpSp>
      <p:sp>
        <p:nvSpPr>
          <p:cNvPr id="3" name="日期占位符 2"/>
          <p:cNvSpPr>
            <a:spLocks noGrp="1"/>
          </p:cNvSpPr>
          <p:nvPr>
            <p:ph type="dt" sz="half" idx="10"/>
            <p:custDataLst>
              <p:tags r:id="rId6"/>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70248"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grpSp>
        <p:nvGrpSpPr>
          <p:cNvPr id="6" name="组合 5"/>
          <p:cNvGrpSpPr/>
          <p:nvPr userDrawn="1">
            <p:custDataLst>
              <p:tags r:id="rId5"/>
            </p:custDataLst>
          </p:nvPr>
        </p:nvGrpSpPr>
        <p:grpSpPr>
          <a:xfrm>
            <a:off x="5269711" y="5915716"/>
            <a:ext cx="1653212" cy="1653213"/>
            <a:chOff x="5269393" y="5915716"/>
            <a:chExt cx="1653212" cy="1653213"/>
          </a:xfrm>
        </p:grpSpPr>
        <p:sp>
          <p:nvSpPr>
            <p:cNvPr id="7" name="任意多边形: 形状 6"/>
            <p:cNvSpPr/>
            <p:nvPr>
              <p:custDataLst>
                <p:tags r:id="rId6"/>
              </p:custDataLst>
            </p:nvPr>
          </p:nvSpPr>
          <p:spPr>
            <a:xfrm rot="8100000">
              <a:off x="5269393" y="5915716"/>
              <a:ext cx="1653212" cy="1653213"/>
            </a:xfrm>
            <a:custGeom>
              <a:avLst/>
              <a:gdLst>
                <a:gd name="connsiteX0" fmla="*/ 0 w 1653212"/>
                <a:gd name="connsiteY0" fmla="*/ 1653213 h 1653213"/>
                <a:gd name="connsiteX1" fmla="*/ 0 w 1653212"/>
                <a:gd name="connsiteY1" fmla="*/ 0 h 1653213"/>
                <a:gd name="connsiteX2" fmla="*/ 1653212 w 1653212"/>
                <a:gd name="connsiteY2" fmla="*/ 1653213 h 1653213"/>
              </a:gdLst>
              <a:ahLst/>
              <a:cxnLst>
                <a:cxn ang="0">
                  <a:pos x="connsiteX0" y="connsiteY0"/>
                </a:cxn>
                <a:cxn ang="0">
                  <a:pos x="connsiteX1" y="connsiteY1"/>
                </a:cxn>
                <a:cxn ang="0">
                  <a:pos x="connsiteX2" y="connsiteY2"/>
                </a:cxn>
              </a:cxnLst>
              <a:rect l="l" t="t" r="r" b="b"/>
              <a:pathLst>
                <a:path w="1653212" h="1653213">
                  <a:moveTo>
                    <a:pt x="0" y="1653213"/>
                  </a:moveTo>
                  <a:lnTo>
                    <a:pt x="0" y="0"/>
                  </a:lnTo>
                  <a:lnTo>
                    <a:pt x="1653212" y="1653213"/>
                  </a:lnTo>
                  <a:close/>
                </a:path>
              </a:pathLst>
            </a:custGeom>
            <a:noFill/>
            <a:ln w="2540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8" name="图片 7"/>
            <p:cNvPicPr>
              <a:picLocks noChangeAspect="1"/>
            </p:cNvPicPr>
            <p:nvPr>
              <p:custDataLst>
                <p:tags r:id="rId7"/>
              </p:custDataLst>
            </p:nvPr>
          </p:nvPicPr>
          <p:blipFill>
            <a:blip r:embed="rId8"/>
            <a:stretch>
              <a:fillRect/>
            </a:stretch>
          </p:blipFill>
          <p:spPr>
            <a:xfrm rot="10800000">
              <a:off x="5555385" y="6317385"/>
              <a:ext cx="1081230" cy="540615"/>
            </a:xfrm>
            <a:prstGeom prst="rect">
              <a:avLst/>
            </a:prstGeom>
          </p:spPr>
        </p:pic>
      </p:grpSp>
      <p:grpSp>
        <p:nvGrpSpPr>
          <p:cNvPr id="9" name="组合 8"/>
          <p:cNvGrpSpPr/>
          <p:nvPr userDrawn="1">
            <p:custDataLst>
              <p:tags r:id="rId9"/>
            </p:custDataLst>
          </p:nvPr>
        </p:nvGrpSpPr>
        <p:grpSpPr>
          <a:xfrm>
            <a:off x="2750377" y="2016254"/>
            <a:ext cx="811134" cy="806524"/>
            <a:chOff x="2750213" y="2016254"/>
            <a:chExt cx="811134" cy="806524"/>
          </a:xfrm>
        </p:grpSpPr>
        <p:sp>
          <p:nvSpPr>
            <p:cNvPr id="10" name="矩形 9"/>
            <p:cNvSpPr/>
            <p:nvPr>
              <p:custDataLst>
                <p:tags r:id="rId10"/>
              </p:custDataLst>
            </p:nvPr>
          </p:nvSpPr>
          <p:spPr>
            <a:xfrm>
              <a:off x="3065538" y="2016254"/>
              <a:ext cx="495809" cy="495809"/>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1" name="矩形 10"/>
            <p:cNvSpPr/>
            <p:nvPr>
              <p:custDataLst>
                <p:tags r:id="rId11"/>
              </p:custDataLst>
            </p:nvPr>
          </p:nvSpPr>
          <p:spPr>
            <a:xfrm>
              <a:off x="2750213" y="2512063"/>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sp>
        <p:nvSpPr>
          <p:cNvPr id="12" name="矩形 11"/>
          <p:cNvSpPr/>
          <p:nvPr userDrawn="1">
            <p:custDataLst>
              <p:tags r:id="rId12"/>
            </p:custDataLst>
          </p:nvPr>
        </p:nvSpPr>
        <p:spPr>
          <a:xfrm>
            <a:off x="8689009" y="3912111"/>
            <a:ext cx="310715" cy="31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2" name="标题 1"/>
          <p:cNvSpPr>
            <a:spLocks noGrp="1"/>
          </p:cNvSpPr>
          <p:nvPr>
            <p:ph type="title" hasCustomPrompt="1"/>
            <p:custDataLst>
              <p:tags r:id="rId13"/>
            </p:custDataLst>
          </p:nvPr>
        </p:nvSpPr>
        <p:spPr>
          <a:xfrm>
            <a:off x="3428487" y="2258626"/>
            <a:ext cx="5335659" cy="1200329"/>
          </a:xfrm>
        </p:spPr>
        <p:txBody>
          <a:bodyPr vert="horz" lIns="90000" tIns="46800" rIns="90000" bIns="46800" rtlCol="0" anchor="t" anchorCtr="0">
            <a:noAutofit/>
          </a:bodyPr>
          <a:lstStyle>
            <a:lvl1pPr marL="0" marR="0" algn="ctr" defTabSz="914400" rtl="0" eaLnBrk="1" fontAlgn="auto" latinLnBrk="0" hangingPunct="1">
              <a:lnSpc>
                <a:spcPct val="100000"/>
              </a:lnSpc>
              <a:buNone/>
              <a:defRPr kumimoji="0" lang="zh-CN" altLang="en-US" sz="7800" b="1" i="0" u="none" strike="noStrike" kern="1200" cap="none" spc="600" normalizeH="0" baseline="0" noProof="1">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14" name="文本占位符 13"/>
          <p:cNvSpPr>
            <a:spLocks noGrp="1"/>
          </p:cNvSpPr>
          <p:nvPr>
            <p:ph type="body" sz="quarter" idx="13" hasCustomPrompt="1"/>
            <p:custDataLst>
              <p:tags r:id="rId14"/>
            </p:custDataLst>
          </p:nvPr>
        </p:nvSpPr>
        <p:spPr>
          <a:xfrm>
            <a:off x="3428487" y="3638559"/>
            <a:ext cx="5354637" cy="495810"/>
          </a:xfrm>
        </p:spPr>
        <p:txBody>
          <a:bodyPr>
            <a:normAutofit/>
          </a:bodyPr>
          <a:lstStyle>
            <a:lvl1pPr marL="0" indent="0" algn="ctr">
              <a:buNone/>
              <a:defRPr sz="2000" spc="200" baseline="0">
                <a:solidFill>
                  <a:schemeClr val="tx1">
                    <a:lumMod val="75000"/>
                    <a:lumOff val="25000"/>
                  </a:schemeClr>
                </a:solidFill>
              </a:defRPr>
            </a:lvl1pPr>
          </a:lstStyle>
          <a:p>
            <a:pPr lvl="0"/>
            <a:r>
              <a:rPr lang="zh-CN" altLang="en-US"/>
              <a:t>单击此处编辑副标题内容</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838518"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a:p>
        </p:txBody>
      </p:sp>
      <p:sp>
        <p:nvSpPr>
          <p:cNvPr id="3" name="日期占位符 2"/>
          <p:cNvSpPr>
            <a:spLocks noGrp="1"/>
          </p:cNvSpPr>
          <p:nvPr userDrawn="1">
            <p:ph type="dt" sz="half" idx="10"/>
            <p:custDataLst>
              <p:tags r:id="rId3"/>
            </p:custDataLst>
          </p:nvPr>
        </p:nvSpPr>
        <p:spPr>
          <a:xfrm>
            <a:off x="879858" y="6349833"/>
            <a:ext cx="2700000" cy="316800"/>
          </a:xfrm>
        </p:spPr>
        <p:txBody>
          <a:bodyPr/>
          <a:lstStyle>
            <a:lvl1pPr>
              <a:defRPr baseline="0">
                <a:solidFill>
                  <a:schemeClr val="tx1">
                    <a:lumMod val="85000"/>
                    <a:lumOff val="15000"/>
                  </a:schemeClr>
                </a:solidFill>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a:xfrm>
            <a:off x="4116318" y="6349833"/>
            <a:ext cx="3960000" cy="316800"/>
          </a:xfrm>
        </p:spPr>
        <p:txBody>
          <a:bodyPr/>
          <a:lstStyle>
            <a:lvl1pPr>
              <a:defRPr baseline="0">
                <a:solidFill>
                  <a:schemeClr val="tx1">
                    <a:lumMod val="85000"/>
                    <a:lumOff val="15000"/>
                  </a:schemeClr>
                </a:solidFill>
                <a:latin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5"/>
            </p:custDataLst>
          </p:nvPr>
        </p:nvSpPr>
        <p:spPr>
          <a:xfrm>
            <a:off x="8611119" y="6349833"/>
            <a:ext cx="2700000" cy="316800"/>
          </a:xfrm>
        </p:spPr>
        <p:txBody>
          <a:bodyPr/>
          <a:lstStyle>
            <a:lvl1pPr>
              <a:defRPr baseline="0">
                <a:solidFill>
                  <a:schemeClr val="tx1">
                    <a:lumMod val="85000"/>
                    <a:lumOff val="15000"/>
                  </a:schemeClr>
                </a:solidFill>
                <a:latin typeface="微软雅黑" panose="020B0503020204020204" charset="-122"/>
              </a:defRPr>
            </a:lvl1p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a:off x="-5715" y="0"/>
            <a:ext cx="1261811" cy="955675"/>
            <a:chOff x="-5475" y="-1"/>
            <a:chExt cx="1261620" cy="955745"/>
          </a:xfrm>
        </p:grpSpPr>
        <p:sp>
          <p:nvSpPr>
            <p:cNvPr id="9" name="直角三角形 8"/>
            <p:cNvSpPr/>
            <p:nvPr>
              <p:custDataLst>
                <p:tags r:id="rId7"/>
              </p:custDataLst>
            </p:nvPr>
          </p:nvSpPr>
          <p:spPr>
            <a:xfrm flipV="1">
              <a:off x="-5475" y="-1"/>
              <a:ext cx="1261620" cy="955745"/>
            </a:xfrm>
            <a:prstGeom prst="rtTriangl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10" name="直角三角形 9"/>
            <p:cNvSpPr/>
            <p:nvPr>
              <p:custDataLst>
                <p:tags r:id="rId8"/>
              </p:custDataLst>
            </p:nvPr>
          </p:nvSpPr>
          <p:spPr>
            <a:xfrm flipV="1">
              <a:off x="-5475" y="-1"/>
              <a:ext cx="1103411" cy="83589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grpSp>
      <p:sp>
        <p:nvSpPr>
          <p:cNvPr id="15" name="Freeform 9"/>
          <p:cNvSpPr/>
          <p:nvPr userDrawn="1">
            <p:custDataLst>
              <p:tags r:id="rId9"/>
            </p:custDataLst>
          </p:nvPr>
        </p:nvSpPr>
        <p:spPr>
          <a:xfrm>
            <a:off x="11043713" y="4289310"/>
            <a:ext cx="1127016" cy="2253919"/>
          </a:xfrm>
          <a:custGeom>
            <a:avLst/>
            <a:gdLst>
              <a:gd name="connsiteX0" fmla="*/ 852673 w 852673"/>
              <a:gd name="connsiteY0" fmla="*/ 0 h 1705350"/>
              <a:gd name="connsiteX1" fmla="*/ 852671 w 852673"/>
              <a:gd name="connsiteY1" fmla="*/ 1705350 h 1705350"/>
              <a:gd name="connsiteX2" fmla="*/ 0 w 852673"/>
              <a:gd name="connsiteY2" fmla="*/ 852676 h 1705350"/>
            </a:gdLst>
            <a:ahLst/>
            <a:cxnLst>
              <a:cxn ang="0">
                <a:pos x="connsiteX0" y="connsiteY0"/>
              </a:cxn>
              <a:cxn ang="0">
                <a:pos x="connsiteX1" y="connsiteY1"/>
              </a:cxn>
              <a:cxn ang="0">
                <a:pos x="connsiteX2" y="connsiteY2"/>
              </a:cxn>
            </a:cxnLst>
            <a:rect l="l" t="t" r="r" b="b"/>
            <a:pathLst>
              <a:path w="852673" h="1705350">
                <a:moveTo>
                  <a:pt x="852673" y="0"/>
                </a:moveTo>
                <a:lnTo>
                  <a:pt x="852671" y="1705350"/>
                </a:lnTo>
                <a:lnTo>
                  <a:pt x="0" y="852676"/>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userDrawn="1">
            <p:custDataLst>
              <p:tags r:id="rId10"/>
            </p:custDataLst>
          </p:nvPr>
        </p:nvPicPr>
        <p:blipFill>
          <a:blip r:embed="rId11"/>
          <a:stretch>
            <a:fillRect/>
          </a:stretch>
        </p:blipFill>
        <p:spPr>
          <a:xfrm rot="5400000">
            <a:off x="11475306" y="4801901"/>
            <a:ext cx="1429406" cy="714740"/>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815" y="304200"/>
            <a:ext cx="11607005"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3" name="日期占位符 2"/>
          <p:cNvSpPr>
            <a:spLocks noGrp="1"/>
          </p:cNvSpPr>
          <p:nvPr>
            <p:ph type="dt" sz="half" idx="10"/>
            <p:custDataLst>
              <p:tags r:id="rId3"/>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4" name="页脚占位符 3"/>
          <p:cNvSpPr>
            <a:spLocks noGrp="1"/>
          </p:cNvSpPr>
          <p:nvPr>
            <p:ph type="ftr" sz="quarter" idx="11"/>
            <p:custDataLst>
              <p:tags r:id="rId5"/>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2" name="标题 1"/>
          <p:cNvSpPr>
            <a:spLocks noGrp="1"/>
          </p:cNvSpPr>
          <p:nvPr>
            <p:ph type="title" hasCustomPrompt="1"/>
            <p:custDataLst>
              <p:tags r:id="rId6"/>
            </p:custDataLst>
          </p:nvPr>
        </p:nvSpPr>
        <p:spPr>
          <a:xfrm>
            <a:off x="1281918" y="1249200"/>
            <a:ext cx="9626400" cy="723600"/>
          </a:xfrm>
        </p:spPr>
        <p:txBody>
          <a:bodyPr anchor="ctr">
            <a:normAutofit/>
          </a:bodyPr>
          <a:lstStyle>
            <a:lvl1pPr marL="0" indent="0">
              <a:buFont typeface="Arial" panose="020B0604020202020204" pitchFamily="34" charset="0"/>
              <a:buNone/>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hasCustomPrompt="1"/>
            <p:custDataLst>
              <p:tags r:id="rId7"/>
            </p:custDataLst>
          </p:nvPr>
        </p:nvSpPr>
        <p:spPr>
          <a:xfrm>
            <a:off x="1281430" y="2163600"/>
            <a:ext cx="9626600" cy="3445200"/>
          </a:xfrm>
        </p:spPr>
        <p:txBody>
          <a:bodyPr>
            <a:normAutofit/>
          </a:bodyPr>
          <a:lstStyle>
            <a:lvl1pPr marL="285750" indent="-285750">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a:p>
        </p:txBody>
      </p:sp>
      <p:sp>
        <p:nvSpPr>
          <p:cNvPr id="15" name="Freeform 7"/>
          <p:cNvSpPr/>
          <p:nvPr userDrawn="1">
            <p:custDataLst>
              <p:tags r:id="rId8"/>
            </p:custDataLst>
          </p:nvPr>
        </p:nvSpPr>
        <p:spPr>
          <a:xfrm>
            <a:off x="35563" y="270756"/>
            <a:ext cx="846880" cy="1693676"/>
          </a:xfrm>
          <a:custGeom>
            <a:avLst/>
            <a:gdLst>
              <a:gd name="connsiteX0" fmla="*/ 0 w 846836"/>
              <a:gd name="connsiteY0" fmla="*/ 0 h 1693676"/>
              <a:gd name="connsiteX1" fmla="*/ 846836 w 846836"/>
              <a:gd name="connsiteY1" fmla="*/ 846840 h 1693676"/>
              <a:gd name="connsiteX2" fmla="*/ 0 w 846836"/>
              <a:gd name="connsiteY2" fmla="*/ 1693676 h 1693676"/>
            </a:gdLst>
            <a:ahLst/>
            <a:cxnLst>
              <a:cxn ang="0">
                <a:pos x="connsiteX0" y="connsiteY0"/>
              </a:cxn>
              <a:cxn ang="0">
                <a:pos x="connsiteX1" y="connsiteY1"/>
              </a:cxn>
              <a:cxn ang="0">
                <a:pos x="connsiteX2" y="connsiteY2"/>
              </a:cxn>
            </a:cxnLst>
            <a:rect l="l" t="t" r="r" b="b"/>
            <a:pathLst>
              <a:path w="846836" h="1693676">
                <a:moveTo>
                  <a:pt x="0" y="0"/>
                </a:moveTo>
                <a:lnTo>
                  <a:pt x="846836" y="846840"/>
                </a:lnTo>
                <a:lnTo>
                  <a:pt x="0" y="1693676"/>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userDrawn="1">
            <p:custDataLst>
              <p:tags r:id="rId9"/>
            </p:custDataLst>
          </p:nvPr>
        </p:nvPicPr>
        <p:blipFill>
          <a:blip r:embed="rId10"/>
          <a:stretch>
            <a:fillRect/>
          </a:stretch>
        </p:blipFill>
        <p:spPr>
          <a:xfrm rot="16200000">
            <a:off x="32593" y="576939"/>
            <a:ext cx="1081325" cy="540690"/>
          </a:xfrm>
          <a:prstGeom prst="rect">
            <a:avLst/>
          </a:prstGeom>
        </p:spPr>
      </p:pic>
      <p:sp>
        <p:nvSpPr>
          <p:cNvPr id="18" name="Freeform 9"/>
          <p:cNvSpPr/>
          <p:nvPr userDrawn="1">
            <p:custDataLst>
              <p:tags r:id="rId11"/>
            </p:custDataLst>
          </p:nvPr>
        </p:nvSpPr>
        <p:spPr>
          <a:xfrm>
            <a:off x="11318012" y="4837879"/>
            <a:ext cx="852717" cy="1705350"/>
          </a:xfrm>
          <a:custGeom>
            <a:avLst/>
            <a:gdLst>
              <a:gd name="connsiteX0" fmla="*/ 852673 w 852673"/>
              <a:gd name="connsiteY0" fmla="*/ 0 h 1705350"/>
              <a:gd name="connsiteX1" fmla="*/ 852671 w 852673"/>
              <a:gd name="connsiteY1" fmla="*/ 1705350 h 1705350"/>
              <a:gd name="connsiteX2" fmla="*/ 0 w 852673"/>
              <a:gd name="connsiteY2" fmla="*/ 852676 h 1705350"/>
            </a:gdLst>
            <a:ahLst/>
            <a:cxnLst>
              <a:cxn ang="0">
                <a:pos x="connsiteX0" y="connsiteY0"/>
              </a:cxn>
              <a:cxn ang="0">
                <a:pos x="connsiteX1" y="connsiteY1"/>
              </a:cxn>
              <a:cxn ang="0">
                <a:pos x="connsiteX2" y="connsiteY2"/>
              </a:cxn>
            </a:cxnLst>
            <a:rect l="l" t="t" r="r" b="b"/>
            <a:pathLst>
              <a:path w="852673" h="1705350">
                <a:moveTo>
                  <a:pt x="852673" y="0"/>
                </a:moveTo>
                <a:lnTo>
                  <a:pt x="852671" y="1705350"/>
                </a:lnTo>
                <a:lnTo>
                  <a:pt x="0" y="852676"/>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solidFill>
                <a:schemeClr val="tx1">
                  <a:lumMod val="85000"/>
                  <a:lumOff val="15000"/>
                </a:schemeClr>
              </a:solidFill>
            </a:endParaRPr>
          </a:p>
        </p:txBody>
      </p:sp>
      <p:pic>
        <p:nvPicPr>
          <p:cNvPr id="21" name="图片 20"/>
          <p:cNvPicPr>
            <a:picLocks noChangeAspect="1"/>
          </p:cNvPicPr>
          <p:nvPr userDrawn="1">
            <p:custDataLst>
              <p:tags r:id="rId12"/>
            </p:custDataLst>
          </p:nvPr>
        </p:nvPicPr>
        <p:blipFill>
          <a:blip r:embed="rId10"/>
          <a:stretch>
            <a:fillRect/>
          </a:stretch>
        </p:blipFill>
        <p:spPr>
          <a:xfrm rot="5400000">
            <a:off x="11649263" y="5149797"/>
            <a:ext cx="1081510" cy="540783"/>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711"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grpSp>
        <p:nvGrpSpPr>
          <p:cNvPr id="12" name="组合 11"/>
          <p:cNvGrpSpPr/>
          <p:nvPr userDrawn="1">
            <p:custDataLst>
              <p:tags r:id="rId3"/>
            </p:custDataLst>
          </p:nvPr>
        </p:nvGrpSpPr>
        <p:grpSpPr>
          <a:xfrm flipH="1">
            <a:off x="206698" y="5620233"/>
            <a:ext cx="1013606" cy="1007845"/>
            <a:chOff x="267875" y="162991"/>
            <a:chExt cx="811134" cy="806524"/>
          </a:xfrm>
        </p:grpSpPr>
        <p:sp>
          <p:nvSpPr>
            <p:cNvPr id="14" name="矩形 13"/>
            <p:cNvSpPr/>
            <p:nvPr>
              <p:custDataLst>
                <p:tags r:id="rId4"/>
              </p:custDataLst>
            </p:nvPr>
          </p:nvSpPr>
          <p:spPr>
            <a:xfrm>
              <a:off x="583200" y="162991"/>
              <a:ext cx="495809" cy="495809"/>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5" name="矩形 14"/>
            <p:cNvSpPr/>
            <p:nvPr>
              <p:custDataLst>
                <p:tags r:id="rId5"/>
              </p:custDataLst>
            </p:nvPr>
          </p:nvSpPr>
          <p:spPr>
            <a:xfrm>
              <a:off x="267875" y="658800"/>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sp>
        <p:nvSpPr>
          <p:cNvPr id="2" name="标题 1"/>
          <p:cNvSpPr>
            <a:spLocks noGrp="1"/>
          </p:cNvSpPr>
          <p:nvPr userDrawn="1">
            <p:ph type="title" hasCustomPrompt="1"/>
            <p:custDataLst>
              <p:tags r:id="rId6"/>
            </p:custDataLst>
          </p:nvPr>
        </p:nvSpPr>
        <p:spPr>
          <a:xfrm>
            <a:off x="583064" y="770255"/>
            <a:ext cx="3959860" cy="882015"/>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7"/>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9"/>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userDrawn="1">
            <p:ph type="body" sz="quarter" idx="13"/>
            <p:custDataLst>
              <p:tags r:id="rId10"/>
            </p:custDataLst>
          </p:nvPr>
        </p:nvSpPr>
        <p:spPr>
          <a:xfrm>
            <a:off x="586874" y="1764030"/>
            <a:ext cx="3956685" cy="4093210"/>
          </a:xfrm>
        </p:spPr>
        <p:txBody>
          <a:bodyPr>
            <a:normAutofit/>
          </a:bodyPr>
          <a:lstStyle>
            <a:lvl1pPr marL="0" indent="0">
              <a:lnSpc>
                <a:spcPct val="130000"/>
              </a:lnSpc>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内容占位符 8"/>
          <p:cNvSpPr>
            <a:spLocks noGrp="1"/>
          </p:cNvSpPr>
          <p:nvPr userDrawn="1">
            <p:ph sz="quarter" idx="14"/>
            <p:custDataLst>
              <p:tags r:id="rId11"/>
            </p:custDataLst>
          </p:nvPr>
        </p:nvSpPr>
        <p:spPr>
          <a:xfrm>
            <a:off x="5101635" y="769938"/>
            <a:ext cx="6480000" cy="5087937"/>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635"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grpSp>
        <p:nvGrpSpPr>
          <p:cNvPr id="8" name="组合 7"/>
          <p:cNvGrpSpPr/>
          <p:nvPr userDrawn="1">
            <p:custDataLst>
              <p:tags r:id="rId3"/>
            </p:custDataLst>
          </p:nvPr>
        </p:nvGrpSpPr>
        <p:grpSpPr>
          <a:xfrm>
            <a:off x="10505342" y="-575719"/>
            <a:ext cx="1201704" cy="1201704"/>
            <a:chOff x="10504763" y="-597753"/>
            <a:chExt cx="1201704" cy="1201704"/>
          </a:xfrm>
        </p:grpSpPr>
        <p:sp>
          <p:nvSpPr>
            <p:cNvPr id="17" name="任意多边形: 形状 16"/>
            <p:cNvSpPr/>
            <p:nvPr>
              <p:custDataLst>
                <p:tags r:id="rId4"/>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5"/>
              </p:custDataLst>
            </p:nvPr>
          </p:nvPicPr>
          <p:blipFill>
            <a:blip r:embed="rId6"/>
            <a:stretch>
              <a:fillRect/>
            </a:stretch>
          </p:blipFill>
          <p:spPr>
            <a:xfrm>
              <a:off x="10564998" y="3099"/>
              <a:ext cx="1081230" cy="540615"/>
            </a:xfrm>
            <a:prstGeom prst="rect">
              <a:avLst/>
            </a:prstGeom>
          </p:spPr>
        </p:pic>
      </p:grpSp>
      <p:sp>
        <p:nvSpPr>
          <p:cNvPr id="2" name="标题 1"/>
          <p:cNvSpPr>
            <a:spLocks noGrp="1"/>
          </p:cNvSpPr>
          <p:nvPr userDrawn="1">
            <p:ph type="title"/>
            <p:custDataLst>
              <p:tags r:id="rId7"/>
            </p:custDataLst>
          </p:nvPr>
        </p:nvSpPr>
        <p:spPr>
          <a:xfrm>
            <a:off x="612032" y="781200"/>
            <a:ext cx="10976972" cy="626400"/>
          </a:xfrm>
        </p:spPr>
        <p:txBody>
          <a:bodyPr anchor="ctr"/>
          <a:lstStyle>
            <a:lvl1pPr algn="ctr">
              <a:defRPr sz="36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userDrawn="1">
            <p:ph type="dt" sz="half" idx="10"/>
            <p:custDataLst>
              <p:tags r:id="rId8"/>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0"/>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userDrawn="1">
            <p:ph type="body" sz="quarter" idx="13"/>
            <p:custDataLst>
              <p:tags r:id="rId11"/>
            </p:custDataLst>
          </p:nvPr>
        </p:nvSpPr>
        <p:spPr>
          <a:xfrm>
            <a:off x="612032" y="1659600"/>
            <a:ext cx="10976547" cy="828000"/>
          </a:xfrm>
        </p:spPr>
        <p:txBody>
          <a:bodyPr>
            <a:normAutofit/>
          </a:bodyPr>
          <a:lstStyle>
            <a:lvl1pPr algn="ctr">
              <a:lnSpc>
                <a:spcPct val="130000"/>
              </a:lnSpc>
              <a:spcBef>
                <a:spcPct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userDrawn="1">
            <p:ph sz="quarter" idx="14"/>
            <p:custDataLst>
              <p:tags r:id="rId12"/>
            </p:custDataLst>
          </p:nvPr>
        </p:nvSpPr>
        <p:spPr>
          <a:xfrm>
            <a:off x="613093" y="2808000"/>
            <a:ext cx="10965600" cy="34308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505342" y="-564702"/>
            <a:ext cx="1201704" cy="1201704"/>
            <a:chOff x="10504763" y="-597753"/>
            <a:chExt cx="1201704" cy="1201704"/>
          </a:xfrm>
        </p:grpSpPr>
        <p:sp>
          <p:nvSpPr>
            <p:cNvPr id="14" name="任意多边形: 形状 13"/>
            <p:cNvSpPr/>
            <p:nvPr>
              <p:custDataLst>
                <p:tags r:id="rId3"/>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p:custDataLst>
                <p:tags r:id="rId4"/>
              </p:custDataLst>
            </p:nvPr>
          </p:nvPicPr>
          <p:blipFill>
            <a:blip r:embed="rId5"/>
            <a:stretch>
              <a:fillRect/>
            </a:stretch>
          </p:blipFill>
          <p:spPr>
            <a:xfrm>
              <a:off x="10564998" y="3099"/>
              <a:ext cx="1081230" cy="540615"/>
            </a:xfrm>
            <a:prstGeom prst="rect">
              <a:avLst/>
            </a:prstGeom>
          </p:spPr>
        </p:pic>
      </p:grpSp>
      <p:sp>
        <p:nvSpPr>
          <p:cNvPr id="13" name="矩形 12"/>
          <p:cNvSpPr/>
          <p:nvPr userDrawn="1">
            <p:custDataLst>
              <p:tags r:id="rId6"/>
            </p:custDataLst>
          </p:nvPr>
        </p:nvSpPr>
        <p:spPr>
          <a:xfrm>
            <a:off x="0" y="5041901"/>
            <a:ext cx="12192635"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sp>
        <p:nvSpPr>
          <p:cNvPr id="2" name="标题 1"/>
          <p:cNvSpPr>
            <a:spLocks noGrp="1"/>
          </p:cNvSpPr>
          <p:nvPr userDrawn="1">
            <p:ph type="title"/>
            <p:custDataLst>
              <p:tags r:id="rId7"/>
            </p:custDataLst>
          </p:nvPr>
        </p:nvSpPr>
        <p:spPr>
          <a:xfrm>
            <a:off x="604832" y="669600"/>
            <a:ext cx="10976972" cy="565200"/>
          </a:xfrm>
        </p:spPr>
        <p:txBody>
          <a:bodyPr anchor="ctr">
            <a:normAutofit/>
          </a:bodyP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userDrawn="1">
            <p:ph type="dt" sz="half" idx="10"/>
            <p:custDataLst>
              <p:tags r:id="rId8"/>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0"/>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userDrawn="1">
            <p:ph sz="quarter" idx="13"/>
            <p:custDataLst>
              <p:tags r:id="rId11"/>
            </p:custDataLst>
          </p:nvPr>
        </p:nvSpPr>
        <p:spPr>
          <a:xfrm>
            <a:off x="604869" y="1681200"/>
            <a:ext cx="10991373" cy="32112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文本占位符 8"/>
          <p:cNvSpPr>
            <a:spLocks noGrp="1"/>
          </p:cNvSpPr>
          <p:nvPr userDrawn="1">
            <p:ph type="body" sz="quarter" idx="14"/>
            <p:custDataLst>
              <p:tags r:id="rId12"/>
            </p:custDataLst>
          </p:nvPr>
        </p:nvSpPr>
        <p:spPr>
          <a:xfrm>
            <a:off x="594031" y="5180400"/>
            <a:ext cx="11002173" cy="1011600"/>
          </a:xfrm>
        </p:spPr>
        <p:txBody>
          <a:bodyPr>
            <a:normAutofit/>
          </a:bodyPr>
          <a:lstStyle>
            <a:lvl1pPr marL="0" indent="0">
              <a:lnSpc>
                <a:spcPct val="130000"/>
              </a:lnSpc>
              <a:spcBef>
                <a:spcPct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556609" y="5087916"/>
            <a:ext cx="1204821" cy="1204758"/>
            <a:chOff x="11567024" y="5087916"/>
            <a:chExt cx="1204758" cy="1204758"/>
          </a:xfrm>
        </p:grpSpPr>
        <p:sp>
          <p:nvSpPr>
            <p:cNvPr id="19" name="任意多边形: 形状 18"/>
            <p:cNvSpPr/>
            <p:nvPr>
              <p:custDataLst>
                <p:tags r:id="rId3"/>
              </p:custDataLst>
            </p:nvPr>
          </p:nvSpPr>
          <p:spPr>
            <a:xfrm rot="2700000">
              <a:off x="11567024" y="5087916"/>
              <a:ext cx="1204758" cy="1204758"/>
            </a:xfrm>
            <a:custGeom>
              <a:avLst/>
              <a:gdLst>
                <a:gd name="connsiteX0" fmla="*/ 0 w 1204758"/>
                <a:gd name="connsiteY0" fmla="*/ 0 h 1204758"/>
                <a:gd name="connsiteX1" fmla="*/ 1204758 w 1204758"/>
                <a:gd name="connsiteY1" fmla="*/ 1204758 h 1204758"/>
                <a:gd name="connsiteX2" fmla="*/ 1 w 1204758"/>
                <a:gd name="connsiteY2" fmla="*/ 1204757 h 1204758"/>
              </a:gdLst>
              <a:ahLst/>
              <a:cxnLst>
                <a:cxn ang="0">
                  <a:pos x="connsiteX0" y="connsiteY0"/>
                </a:cxn>
                <a:cxn ang="0">
                  <a:pos x="connsiteX1" y="connsiteY1"/>
                </a:cxn>
                <a:cxn ang="0">
                  <a:pos x="connsiteX2" y="connsiteY2"/>
                </a:cxn>
              </a:cxnLst>
              <a:rect l="l" t="t" r="r" b="b"/>
              <a:pathLst>
                <a:path w="1204758" h="1204758">
                  <a:moveTo>
                    <a:pt x="0" y="0"/>
                  </a:moveTo>
                  <a:lnTo>
                    <a:pt x="1204758" y="1204758"/>
                  </a:lnTo>
                  <a:lnTo>
                    <a:pt x="1" y="1204757"/>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8" name="图片 17"/>
            <p:cNvPicPr>
              <a:picLocks noChangeAspect="1"/>
            </p:cNvPicPr>
            <p:nvPr>
              <p:custDataLst>
                <p:tags r:id="rId4"/>
              </p:custDataLst>
            </p:nvPr>
          </p:nvPicPr>
          <p:blipFill>
            <a:blip r:embed="rId5"/>
            <a:stretch>
              <a:fillRect/>
            </a:stretch>
          </p:blipFill>
          <p:spPr>
            <a:xfrm rot="5400000">
              <a:off x="11367340" y="5419986"/>
              <a:ext cx="1081230" cy="540615"/>
            </a:xfrm>
            <a:prstGeom prst="rect">
              <a:avLst/>
            </a:prstGeom>
          </p:spPr>
        </p:pic>
      </p:grpSp>
      <p:sp>
        <p:nvSpPr>
          <p:cNvPr id="15" name="矩形 14"/>
          <p:cNvSpPr/>
          <p:nvPr userDrawn="1">
            <p:custDataLst>
              <p:tags r:id="rId6"/>
            </p:custDataLst>
          </p:nvPr>
        </p:nvSpPr>
        <p:spPr>
          <a:xfrm>
            <a:off x="0" y="0"/>
            <a:ext cx="12192635"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userDrawn="1">
            <p:ph type="title"/>
            <p:custDataLst>
              <p:tags r:id="rId7"/>
            </p:custDataLst>
          </p:nvPr>
        </p:nvSpPr>
        <p:spPr>
          <a:xfrm>
            <a:off x="579630" y="237600"/>
            <a:ext cx="11038175" cy="441964"/>
          </a:xfrm>
        </p:spPr>
        <p:txBody>
          <a:bodyPr>
            <a:noAutofit/>
          </a:bodyPr>
          <a:lstStyle>
            <a:lvl1pPr>
              <a:lnSpc>
                <a:spcPct val="100000"/>
              </a:lnSpc>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内容占位符 6"/>
          <p:cNvSpPr>
            <a:spLocks noGrp="1"/>
          </p:cNvSpPr>
          <p:nvPr userDrawn="1">
            <p:ph sz="quarter" idx="13"/>
            <p:custDataLst>
              <p:tags r:id="rId8"/>
            </p:custDataLst>
          </p:nvPr>
        </p:nvSpPr>
        <p:spPr>
          <a:xfrm>
            <a:off x="579769" y="1663200"/>
            <a:ext cx="5342400" cy="2894400"/>
          </a:xfrm>
        </p:spPr>
        <p:txBody>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3" name="日期占位符 2"/>
          <p:cNvSpPr>
            <a:spLocks noGrp="1"/>
          </p:cNvSpPr>
          <p:nvPr userDrawn="1">
            <p:ph type="dt" sz="half" idx="10"/>
            <p:custDataLst>
              <p:tags r:id="rId9"/>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1"/>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9" name="内容占位符 8"/>
          <p:cNvSpPr>
            <a:spLocks noGrp="1"/>
          </p:cNvSpPr>
          <p:nvPr userDrawn="1">
            <p:ph sz="quarter" idx="14"/>
            <p:custDataLst>
              <p:tags r:id="rId12"/>
            </p:custDataLst>
          </p:nvPr>
        </p:nvSpPr>
        <p:spPr>
          <a:xfrm>
            <a:off x="6242865" y="1663200"/>
            <a:ext cx="5367600" cy="28944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11" name="文本占位符 10"/>
          <p:cNvSpPr>
            <a:spLocks noGrp="1"/>
          </p:cNvSpPr>
          <p:nvPr userDrawn="1">
            <p:ph type="body" sz="quarter" idx="15"/>
            <p:custDataLst>
              <p:tags r:id="rId13"/>
            </p:custDataLst>
          </p:nvPr>
        </p:nvSpPr>
        <p:spPr>
          <a:xfrm>
            <a:off x="572569" y="4816800"/>
            <a:ext cx="5342400" cy="781200"/>
          </a:xfrm>
        </p:spPr>
        <p:txBody>
          <a:bodyPr>
            <a:normAutofit/>
          </a:bodyPr>
          <a:lstStyle>
            <a:lvl1pPr>
              <a:lnSpc>
                <a:spcPct val="130000"/>
              </a:lnSpc>
              <a:spcBef>
                <a:spcPct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userDrawn="1">
            <p:ph type="body" sz="quarter" idx="16"/>
            <p:custDataLst>
              <p:tags r:id="rId14"/>
            </p:custDataLst>
          </p:nvPr>
        </p:nvSpPr>
        <p:spPr>
          <a:xfrm>
            <a:off x="6253666" y="4813200"/>
            <a:ext cx="5367600" cy="781200"/>
          </a:xfrm>
        </p:spPr>
        <p:txBody>
          <a:bodyPr>
            <a:normAutofit/>
          </a:bodyPr>
          <a:lstStyle>
            <a:lvl1pPr>
              <a:lnSpc>
                <a:spcPct val="130000"/>
              </a:lnSpc>
              <a:spcBef>
                <a:spcPct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635"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grpSp>
        <p:nvGrpSpPr>
          <p:cNvPr id="8" name="组合 7"/>
          <p:cNvGrpSpPr/>
          <p:nvPr userDrawn="1">
            <p:custDataLst>
              <p:tags r:id="rId3"/>
            </p:custDataLst>
          </p:nvPr>
        </p:nvGrpSpPr>
        <p:grpSpPr>
          <a:xfrm>
            <a:off x="-734098" y="2665730"/>
            <a:ext cx="1526620" cy="1526540"/>
            <a:chOff x="-777867" y="2665679"/>
            <a:chExt cx="1526642" cy="1526642"/>
          </a:xfrm>
        </p:grpSpPr>
        <p:sp>
          <p:nvSpPr>
            <p:cNvPr id="22" name="任意多边形: 形状 21"/>
            <p:cNvSpPr/>
            <p:nvPr>
              <p:custDataLst>
                <p:tags r:id="rId4"/>
              </p:custDataLst>
            </p:nvPr>
          </p:nvSpPr>
          <p:spPr>
            <a:xfrm rot="13500000">
              <a:off x="-777867" y="2665679"/>
              <a:ext cx="1526642" cy="1526642"/>
            </a:xfrm>
            <a:custGeom>
              <a:avLst/>
              <a:gdLst>
                <a:gd name="connsiteX0" fmla="*/ 1526642 w 1526642"/>
                <a:gd name="connsiteY0" fmla="*/ 1526642 h 1526642"/>
                <a:gd name="connsiteX1" fmla="*/ 0 w 1526642"/>
                <a:gd name="connsiteY1" fmla="*/ 1526642 h 1526642"/>
                <a:gd name="connsiteX2" fmla="*/ 0 w 1526642"/>
                <a:gd name="connsiteY2" fmla="*/ 0 h 1526642"/>
              </a:gdLst>
              <a:ahLst/>
              <a:cxnLst>
                <a:cxn ang="0">
                  <a:pos x="connsiteX0" y="connsiteY0"/>
                </a:cxn>
                <a:cxn ang="0">
                  <a:pos x="connsiteX1" y="connsiteY1"/>
                </a:cxn>
                <a:cxn ang="0">
                  <a:pos x="connsiteX2" y="connsiteY2"/>
                </a:cxn>
              </a:cxnLst>
              <a:rect l="l" t="t" r="r" b="b"/>
              <a:pathLst>
                <a:path w="1526642" h="1526642">
                  <a:moveTo>
                    <a:pt x="1526642" y="1526642"/>
                  </a:moveTo>
                  <a:lnTo>
                    <a:pt x="0" y="1526642"/>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5" name="图片 14"/>
            <p:cNvPicPr>
              <a:picLocks noChangeAspect="1"/>
            </p:cNvPicPr>
            <p:nvPr>
              <p:custDataLst>
                <p:tags r:id="rId5"/>
              </p:custDataLst>
            </p:nvPr>
          </p:nvPicPr>
          <p:blipFill>
            <a:blip r:embed="rId6"/>
            <a:stretch>
              <a:fillRect/>
            </a:stretch>
          </p:blipFill>
          <p:spPr>
            <a:xfrm rot="16200000">
              <a:off x="-357944" y="3085603"/>
              <a:ext cx="1373592" cy="686796"/>
            </a:xfrm>
            <a:prstGeom prst="rect">
              <a:avLst/>
            </a:prstGeom>
          </p:spPr>
        </p:pic>
      </p:grpSp>
      <p:grpSp>
        <p:nvGrpSpPr>
          <p:cNvPr id="6" name="组合 5"/>
          <p:cNvGrpSpPr/>
          <p:nvPr userDrawn="1">
            <p:custDataLst>
              <p:tags r:id="rId7"/>
            </p:custDataLst>
          </p:nvPr>
        </p:nvGrpSpPr>
        <p:grpSpPr>
          <a:xfrm>
            <a:off x="11393128" y="2659380"/>
            <a:ext cx="1539955" cy="1539875"/>
            <a:chOff x="11425666" y="2659138"/>
            <a:chExt cx="1539725" cy="1539725"/>
          </a:xfrm>
        </p:grpSpPr>
        <p:sp>
          <p:nvSpPr>
            <p:cNvPr id="20" name="任意多边形: 形状 19"/>
            <p:cNvSpPr/>
            <p:nvPr>
              <p:custDataLst>
                <p:tags r:id="rId8"/>
              </p:custDataLst>
            </p:nvPr>
          </p:nvSpPr>
          <p:spPr>
            <a:xfrm rot="8100000" flipH="1">
              <a:off x="11425666" y="2659138"/>
              <a:ext cx="1539725" cy="1539725"/>
            </a:xfrm>
            <a:custGeom>
              <a:avLst/>
              <a:gdLst>
                <a:gd name="connsiteX0" fmla="*/ 1539725 w 1539725"/>
                <a:gd name="connsiteY0" fmla="*/ 1539725 h 1539725"/>
                <a:gd name="connsiteX1" fmla="*/ 0 w 1539725"/>
                <a:gd name="connsiteY1" fmla="*/ 0 h 1539725"/>
                <a:gd name="connsiteX2" fmla="*/ 0 w 1539725"/>
                <a:gd name="connsiteY2" fmla="*/ 1539725 h 1539725"/>
              </a:gdLst>
              <a:ahLst/>
              <a:cxnLst>
                <a:cxn ang="0">
                  <a:pos x="connsiteX0" y="connsiteY0"/>
                </a:cxn>
                <a:cxn ang="0">
                  <a:pos x="connsiteX1" y="connsiteY1"/>
                </a:cxn>
                <a:cxn ang="0">
                  <a:pos x="connsiteX2" y="connsiteY2"/>
                </a:cxn>
              </a:cxnLst>
              <a:rect l="l" t="t" r="r" b="b"/>
              <a:pathLst>
                <a:path w="1539725" h="1539725">
                  <a:moveTo>
                    <a:pt x="1539725" y="1539725"/>
                  </a:moveTo>
                  <a:lnTo>
                    <a:pt x="0" y="0"/>
                  </a:lnTo>
                  <a:lnTo>
                    <a:pt x="0" y="1539725"/>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8" name="图片 17"/>
            <p:cNvPicPr>
              <a:picLocks noChangeAspect="1"/>
            </p:cNvPicPr>
            <p:nvPr>
              <p:custDataLst>
                <p:tags r:id="rId9"/>
              </p:custDataLst>
            </p:nvPr>
          </p:nvPicPr>
          <p:blipFill>
            <a:blip r:embed="rId6"/>
            <a:stretch>
              <a:fillRect/>
            </a:stretch>
          </p:blipFill>
          <p:spPr>
            <a:xfrm rot="5400000" flipH="1">
              <a:off x="11167101" y="3085603"/>
              <a:ext cx="1373592" cy="686796"/>
            </a:xfrm>
            <a:prstGeom prst="rect">
              <a:avLst/>
            </a:prstGeom>
          </p:spPr>
        </p:pic>
      </p:grpSp>
      <p:sp>
        <p:nvSpPr>
          <p:cNvPr id="2" name="标题 1"/>
          <p:cNvSpPr>
            <a:spLocks noGrp="1"/>
          </p:cNvSpPr>
          <p:nvPr userDrawn="1">
            <p:ph type="title" hasCustomPrompt="1"/>
            <p:custDataLst>
              <p:tags r:id="rId10"/>
            </p:custDataLst>
          </p:nvPr>
        </p:nvSpPr>
        <p:spPr>
          <a:xfrm>
            <a:off x="1523118" y="1339200"/>
            <a:ext cx="9144000" cy="2386800"/>
          </a:xfrm>
        </p:spPr>
        <p:txBody>
          <a:bodyPr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userDrawn="1">
            <p:ph type="dt" sz="half" idx="10"/>
            <p:custDataLst>
              <p:tags r:id="rId11"/>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3"/>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userDrawn="1">
            <p:ph type="body" sz="quarter" idx="13"/>
            <p:custDataLst>
              <p:tags r:id="rId14"/>
            </p:custDataLst>
          </p:nvPr>
        </p:nvSpPr>
        <p:spPr>
          <a:xfrm>
            <a:off x="1523048" y="3862705"/>
            <a:ext cx="9144000" cy="1656080"/>
          </a:xfrm>
        </p:spPr>
        <p:txBody>
          <a:bodyPr>
            <a:normAutofit/>
          </a:bodyPr>
          <a:lstStyle>
            <a:lvl1pPr marL="285750" indent="-285750" algn="ctr">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44"/>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3"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09660" y="6356351"/>
            <a:ext cx="2845080" cy="365125"/>
          </a:xfrm>
        </p:spPr>
        <p:txBody>
          <a:bodyPr/>
          <a:lstStyle/>
          <a:p>
            <a:endParaRPr lang="zh-CN" altLang="en-US"/>
          </a:p>
        </p:txBody>
      </p:sp>
      <p:sp>
        <p:nvSpPr>
          <p:cNvPr id="3" name="页脚占位符 2"/>
          <p:cNvSpPr>
            <a:spLocks noGrp="1"/>
          </p:cNvSpPr>
          <p:nvPr>
            <p:ph type="ftr" sz="quarter" idx="11"/>
            <p:custDataLst>
              <p:tags r:id="rId3"/>
            </p:custDataLst>
          </p:nvPr>
        </p:nvSpPr>
        <p:spPr>
          <a:xfrm>
            <a:off x="4166010" y="6356351"/>
            <a:ext cx="3861180" cy="365125"/>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738460" y="6356351"/>
            <a:ext cx="2845080" cy="365125"/>
          </a:xfrm>
        </p:spPr>
        <p:txBody>
          <a:bodyPr/>
          <a:lstStyle/>
          <a:p>
            <a:fld id="{7F5C5E32-346E-4C03-B7EC-4A82EC8296F1}"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199765" indent="0">
              <a:buNone/>
              <a:defRPr sz="1100"/>
            </a:lvl8pPr>
            <a:lvl9pPr marL="36569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199765" indent="0">
              <a:buNone/>
              <a:defRPr sz="1100"/>
            </a:lvl8pPr>
            <a:lvl9pPr marL="36569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2" y="365130"/>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3" y="365130"/>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609600" y="274640"/>
            <a:ext cx="109728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日期占位符 2"/>
          <p:cNvSpPr>
            <a:spLocks noGrp="1"/>
          </p:cNvSpPr>
          <p:nvPr>
            <p:ph type="dt" sz="half" idx="2"/>
            <p:custDataLst>
              <p:tags r:id="rId3"/>
            </p:custDataLst>
          </p:nvPr>
        </p:nvSpPr>
        <p:spPr bwMode="auto">
          <a:xfrm>
            <a:off x="609600" y="6245225"/>
            <a:ext cx="2844800" cy="476251"/>
          </a:xfrm>
          <a:prstGeom prst="rect">
            <a:avLst/>
          </a:prstGeom>
          <a:ln>
            <a:miter lim="800000"/>
          </a:ln>
        </p:spPr>
        <p:txBody>
          <a:bodyPr vert="horz" wrap="square" lIns="91432" tIns="45718" rIns="91432" bIns="45718" numCol="1" anchor="t" anchorCtr="0" compatLnSpc="1"/>
          <a:lstStyle>
            <a:lvl1pPr>
              <a:defRPr/>
            </a:lvl1pPr>
          </a:lstStyle>
          <a:p>
            <a:pPr fontAlgn="base">
              <a:spcBef>
                <a:spcPct val="0"/>
              </a:spcBef>
              <a:spcAft>
                <a:spcPct val="0"/>
              </a:spcAft>
              <a:defRPr/>
            </a:pPr>
            <a:endParaRPr kumimoji="1" lang="en-US" altLang="zh-CN" sz="1500">
              <a:solidFill>
                <a:prstClr val="black"/>
              </a:solidFill>
              <a:latin typeface="Times New Roman" panose="02020603050405020304" pitchFamily="18" charset="0"/>
              <a:ea typeface="宋体" panose="02010600030101010101" pitchFamily="2" charset="-122"/>
            </a:endParaRPr>
          </a:p>
        </p:txBody>
      </p:sp>
      <p:sp>
        <p:nvSpPr>
          <p:cNvPr id="9" name="页脚占位符 3"/>
          <p:cNvSpPr>
            <a:spLocks noGrp="1"/>
          </p:cNvSpPr>
          <p:nvPr>
            <p:ph type="ftr" sz="quarter" idx="3"/>
            <p:custDataLst>
              <p:tags r:id="rId4"/>
            </p:custDataLst>
          </p:nvPr>
        </p:nvSpPr>
        <p:spPr bwMode="auto">
          <a:xfrm>
            <a:off x="4165600" y="6245225"/>
            <a:ext cx="3860800" cy="476251"/>
          </a:xfrm>
          <a:prstGeom prst="rect">
            <a:avLst/>
          </a:prstGeom>
          <a:ln>
            <a:miter lim="800000"/>
          </a:ln>
        </p:spPr>
        <p:txBody>
          <a:bodyPr vert="horz" wrap="square" lIns="91432" tIns="45718" rIns="91432" bIns="45718" numCol="1" anchor="t" anchorCtr="0" compatLnSpc="1"/>
          <a:lstStyle>
            <a:lvl1pPr>
              <a:defRPr/>
            </a:lvl1pPr>
          </a:lstStyle>
          <a:p>
            <a:pPr fontAlgn="base">
              <a:spcBef>
                <a:spcPct val="0"/>
              </a:spcBef>
              <a:spcAft>
                <a:spcPct val="0"/>
              </a:spcAft>
              <a:defRPr/>
            </a:pPr>
            <a:endParaRPr kumimoji="1" lang="en-US" altLang="zh-CN" sz="1500">
              <a:solidFill>
                <a:prstClr val="black"/>
              </a:solidFill>
              <a:latin typeface="Times New Roman" panose="02020603050405020304" pitchFamily="18" charset="0"/>
              <a:ea typeface="宋体" panose="02010600030101010101" pitchFamily="2" charset="-122"/>
            </a:endParaRPr>
          </a:p>
        </p:txBody>
      </p:sp>
      <p:sp>
        <p:nvSpPr>
          <p:cNvPr id="10" name="灯片编号占位符 4"/>
          <p:cNvSpPr>
            <a:spLocks noGrp="1"/>
          </p:cNvSpPr>
          <p:nvPr>
            <p:ph type="sldNum" sz="quarter" idx="4"/>
            <p:custDataLst>
              <p:tags r:id="rId5"/>
            </p:custDataLst>
          </p:nvPr>
        </p:nvSpPr>
        <p:spPr bwMode="auto">
          <a:xfrm>
            <a:off x="8737600" y="6245225"/>
            <a:ext cx="2844800" cy="476251"/>
          </a:xfrm>
          <a:prstGeom prst="rect">
            <a:avLst/>
          </a:prstGeom>
          <a:ln>
            <a:miter lim="800000"/>
          </a:ln>
        </p:spPr>
        <p:txBody>
          <a:bodyPr vert="horz" wrap="square" lIns="91432" tIns="45718" rIns="91432" bIns="45718" numCol="1" anchor="t" anchorCtr="0" compatLnSpc="1"/>
          <a:lstStyle/>
          <a:p>
            <a:fld id="{9A0DB2DC-4C9A-4742-B13C-FB6460FD3503}" type="slidenum">
              <a:rPr lang="en-US" altLang="zh-CN">
                <a:solidFill>
                  <a:prstClr val="black">
                    <a:tint val="75000"/>
                  </a:prstClr>
                </a:solidFill>
                <a:latin typeface="Times New Roman" panose="02020603050405020304" pitchFamily="18" charset="0"/>
              </a:rPr>
            </a:fld>
            <a:endParaRPr lang="en-US" altLang="zh-CN">
              <a:solidFill>
                <a:prstClr val="black">
                  <a:tint val="75000"/>
                </a:prstClr>
              </a:solidFill>
              <a:latin typeface="Times New Roman" panose="02020603050405020304" pitchFamily="18" charset="0"/>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11" name="日期占位符 2"/>
          <p:cNvSpPr>
            <a:spLocks noGrp="1"/>
          </p:cNvSpPr>
          <p:nvPr>
            <p:ph type="dt" sz="half" idx="2"/>
            <p:custDataLst>
              <p:tags r:id="rId3"/>
            </p:custDataLst>
          </p:nvPr>
        </p:nvSpPr>
        <p:spPr bwMode="auto">
          <a:xfrm>
            <a:off x="838200" y="6356352"/>
            <a:ext cx="2743200" cy="365125"/>
          </a:xfrm>
          <a:prstGeom prst="rect">
            <a:avLst/>
          </a:prstGeom>
          <a:noFill/>
          <a:ln w="9525">
            <a:noFill/>
            <a:miter lim="800000"/>
          </a:ln>
        </p:spPr>
        <p:txBody>
          <a:bodyPr vert="horz" wrap="square" lIns="91432" tIns="45718" rIns="91432" bIns="45718" numCol="1" anchor="ctr" anchorCtr="0" compatLnSpc="1"/>
          <a:lstStyle>
            <a:lvl1pPr>
              <a:defRPr smtClean="0"/>
            </a:lvl1pPr>
          </a:lstStyle>
          <a:p>
            <a:pPr fontAlgn="base">
              <a:spcBef>
                <a:spcPct val="0"/>
              </a:spcBef>
              <a:spcAft>
                <a:spcPct val="0"/>
              </a:spcAft>
              <a:defRPr/>
            </a:pPr>
            <a:fld id="{78F8CFEA-0ABC-489F-BE53-7E4BAA6DA57F}" type="datetime1">
              <a:rPr lang="zh-CN" altLang="en-US">
                <a:solidFill>
                  <a:srgbClr val="898989"/>
                </a:solidFill>
                <a:latin typeface="Arial" panose="020B0604020202020204" pitchFamily="34" charset="0"/>
                <a:ea typeface="宋体" panose="02010600030101010101" pitchFamily="2" charset="-122"/>
              </a:rPr>
            </a:fld>
            <a:endParaRPr lang="zh-CN" altLang="en-US" sz="1900">
              <a:solidFill>
                <a:prstClr val="black"/>
              </a:solidFill>
              <a:latin typeface="Arial" panose="020B0604020202020204" pitchFamily="34" charset="0"/>
              <a:ea typeface="宋体" panose="02010600030101010101" pitchFamily="2" charset="-122"/>
            </a:endParaRPr>
          </a:p>
        </p:txBody>
      </p:sp>
      <p:sp>
        <p:nvSpPr>
          <p:cNvPr id="12" name="页脚占位符 3"/>
          <p:cNvSpPr>
            <a:spLocks noGrp="1"/>
          </p:cNvSpPr>
          <p:nvPr>
            <p:ph type="ftr" sz="quarter" idx="3"/>
            <p:custDataLst>
              <p:tags r:id="rId4"/>
            </p:custDataLst>
          </p:nvPr>
        </p:nvSpPr>
        <p:spPr bwMode="auto">
          <a:xfrm>
            <a:off x="4038600" y="6356352"/>
            <a:ext cx="4114800" cy="365125"/>
          </a:xfrm>
          <a:prstGeom prst="rect">
            <a:avLst/>
          </a:prstGeom>
          <a:noFill/>
          <a:ln w="9525">
            <a:noFill/>
            <a:miter lim="800000"/>
          </a:ln>
        </p:spPr>
        <p:txBody>
          <a:bodyPr vert="horz" wrap="square" lIns="91432" tIns="45718" rIns="91432" bIns="45718" numCol="1" anchor="ctr" anchorCtr="0" compatLnSpc="1"/>
          <a:lstStyle>
            <a:lvl1pPr>
              <a:defRPr smtClean="0"/>
            </a:lvl1pPr>
          </a:lstStyle>
          <a:p>
            <a:pPr fontAlgn="base">
              <a:spcBef>
                <a:spcPct val="0"/>
              </a:spcBef>
              <a:spcAft>
                <a:spcPct val="0"/>
              </a:spcAft>
              <a:defRPr/>
            </a:pPr>
            <a:endParaRPr lang="zh-CN" altLang="zh-CN">
              <a:solidFill>
                <a:srgbClr val="898989"/>
              </a:solidFill>
              <a:latin typeface="Arial" panose="020B0604020202020204" pitchFamily="34" charset="0"/>
              <a:ea typeface="宋体" panose="02010600030101010101" pitchFamily="2" charset="-122"/>
            </a:endParaRPr>
          </a:p>
        </p:txBody>
      </p:sp>
      <p:sp>
        <p:nvSpPr>
          <p:cNvPr id="13" name="灯片编号占位符 4"/>
          <p:cNvSpPr>
            <a:spLocks noGrp="1"/>
          </p:cNvSpPr>
          <p:nvPr>
            <p:ph type="sldNum" sz="quarter" idx="4"/>
            <p:custDataLst>
              <p:tags r:id="rId5"/>
            </p:custDataLst>
          </p:nvPr>
        </p:nvSpPr>
        <p:spPr bwMode="auto">
          <a:xfrm>
            <a:off x="8610600" y="6356352"/>
            <a:ext cx="2743200" cy="365125"/>
          </a:xfrm>
          <a:prstGeom prst="rect">
            <a:avLst/>
          </a:prstGeom>
          <a:noFill/>
          <a:ln w="9525">
            <a:noFill/>
            <a:miter lim="800000"/>
          </a:ln>
        </p:spPr>
        <p:txBody>
          <a:bodyPr vert="horz" wrap="square" lIns="91432" tIns="45718" rIns="91432" bIns="45718" numCol="1" anchor="ctr" anchorCtr="0" compatLnSpc="1"/>
          <a:lstStyle/>
          <a:p>
            <a:pPr fontAlgn="base"/>
            <a:fld id="{9A0DB2DC-4C9A-4742-B13C-FB6460FD3503}" type="slidenum">
              <a:rPr lang="zh-CN" altLang="en-US" noProof="1">
                <a:solidFill>
                  <a:prstClr val="black">
                    <a:tint val="75000"/>
                  </a:prstClr>
                </a:solidFill>
                <a:latin typeface="Arial" panose="020B0604020202020204" pitchFamily="34" charset="0"/>
                <a:ea typeface="宋体" panose="02010600030101010101" pitchFamily="2" charset="-122"/>
              </a:rPr>
            </a:fld>
            <a:endParaRPr lang="zh-CN" altLang="en-US" noProof="1">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838283" y="6356350"/>
            <a:ext cx="274347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4038998" y="6356350"/>
            <a:ext cx="4115205" cy="365125"/>
          </a:xfrm>
        </p:spPr>
        <p:txBody>
          <a:bodyPr/>
          <a:lstStyle/>
          <a:p>
            <a:endParaRPr lang="zh-CN" altLang="en-US"/>
          </a:p>
        </p:txBody>
      </p:sp>
      <p:sp>
        <p:nvSpPr>
          <p:cNvPr id="6" name="灯片编号占位符 5"/>
          <p:cNvSpPr>
            <a:spLocks noGrp="1"/>
          </p:cNvSpPr>
          <p:nvPr>
            <p:ph type="sldNum" sz="quarter" idx="12"/>
            <p:custDataLst>
              <p:tags r:id="rId4"/>
            </p:custDataLst>
          </p:nvPr>
        </p:nvSpPr>
        <p:spPr>
          <a:xfrm>
            <a:off x="8611448" y="6356350"/>
            <a:ext cx="2743470" cy="365125"/>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cxnSp>
        <p:nvCxnSpPr>
          <p:cNvPr id="6" name="直接连接符 5"/>
          <p:cNvCxnSpPr/>
          <p:nvPr userDrawn="1">
            <p:custDataLst>
              <p:tags r:id="rId2"/>
            </p:custDataLst>
          </p:nvPr>
        </p:nvCxnSpPr>
        <p:spPr>
          <a:xfrm>
            <a:off x="3169544" y="4337260"/>
            <a:ext cx="5839691" cy="0"/>
          </a:xfrm>
          <a:prstGeom prst="line">
            <a:avLst/>
          </a:prstGeom>
          <a:ln w="12700">
            <a:headEnd type="oval"/>
            <a:tailEnd type="ova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3"/>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18" name="灯片编号占位符 17"/>
          <p:cNvSpPr>
            <a:spLocks noGrp="1"/>
          </p:cNvSpPr>
          <p:nvPr>
            <p:ph type="sldNum" sz="quarter" idx="12"/>
            <p:custDataLst>
              <p:tags r:id="rId5"/>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14" name="矩形 13"/>
          <p:cNvSpPr/>
          <p:nvPr userDrawn="1">
            <p:custDataLst>
              <p:tags r:id="rId6"/>
            </p:custDataLst>
          </p:nvPr>
        </p:nvSpPr>
        <p:spPr>
          <a:xfrm>
            <a:off x="1829119" y="2486660"/>
            <a:ext cx="8599170" cy="124206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5" name="文本占位符 4"/>
          <p:cNvSpPr>
            <a:spLocks noGrp="1"/>
          </p:cNvSpPr>
          <p:nvPr>
            <p:ph type="body" sz="quarter" idx="13" hasCustomPrompt="1"/>
            <p:custDataLst>
              <p:tags r:id="rId7"/>
            </p:custDataLst>
          </p:nvPr>
        </p:nvSpPr>
        <p:spPr>
          <a:xfrm>
            <a:off x="3053695" y="4427560"/>
            <a:ext cx="1458380" cy="430246"/>
          </a:xfrm>
        </p:spPr>
        <p:txBody>
          <a:bodyPr lIns="90000" tIns="46800" rIns="90000" bIns="46800" anchor="ctr">
            <a:normAutofit/>
          </a:bodyPr>
          <a:lstStyle>
            <a:lvl1pPr marL="0" indent="0" algn="l">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编辑文本</a:t>
            </a:r>
            <a:endParaRPr lang="zh-CN" altLang="en-US"/>
          </a:p>
        </p:txBody>
      </p:sp>
      <p:sp>
        <p:nvSpPr>
          <p:cNvPr id="20" name="文本占位符 19"/>
          <p:cNvSpPr>
            <a:spLocks noGrp="1"/>
          </p:cNvSpPr>
          <p:nvPr>
            <p:ph type="body" sz="quarter" idx="14" hasCustomPrompt="1"/>
            <p:custDataLst>
              <p:tags r:id="rId8"/>
            </p:custDataLst>
          </p:nvPr>
        </p:nvSpPr>
        <p:spPr>
          <a:xfrm>
            <a:off x="7680562" y="4427560"/>
            <a:ext cx="1458380" cy="430246"/>
          </a:xfrm>
        </p:spPr>
        <p:txBody>
          <a:bodyPr lIns="90000" tIns="46800" rIns="90000" bIns="46800" anchor="ctr">
            <a:normAutofit/>
          </a:bodyPr>
          <a:lstStyle>
            <a:lvl1pPr marL="0" indent="0" algn="r">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编辑文本</a:t>
            </a:r>
            <a:endParaRPr lang="zh-CN" altLang="en-US"/>
          </a:p>
        </p:txBody>
      </p:sp>
      <p:sp>
        <p:nvSpPr>
          <p:cNvPr id="2" name="标题 1"/>
          <p:cNvSpPr>
            <a:spLocks noGrp="1"/>
          </p:cNvSpPr>
          <p:nvPr>
            <p:ph type="ctrTitle" hasCustomPrompt="1"/>
            <p:custDataLst>
              <p:tags r:id="rId9"/>
            </p:custDataLst>
          </p:nvPr>
        </p:nvSpPr>
        <p:spPr>
          <a:xfrm>
            <a:off x="2047722" y="2419564"/>
            <a:ext cx="8097191" cy="1240214"/>
          </a:xfrm>
        </p:spPr>
        <p:txBody>
          <a:bodyPr lIns="90000" tIns="46800" rIns="90000" bIns="4680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10"/>
            </p:custDataLst>
          </p:nvPr>
        </p:nvSpPr>
        <p:spPr>
          <a:xfrm>
            <a:off x="2047722" y="3775744"/>
            <a:ext cx="8097191" cy="497945"/>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505342" y="-564702"/>
            <a:ext cx="1201704" cy="1201704"/>
            <a:chOff x="10504763" y="-597753"/>
            <a:chExt cx="1201704" cy="1201704"/>
          </a:xfrm>
        </p:grpSpPr>
        <p:sp>
          <p:nvSpPr>
            <p:cNvPr id="14" name="任意多边形: 形状 13"/>
            <p:cNvSpPr/>
            <p:nvPr>
              <p:custDataLst>
                <p:tags r:id="rId3"/>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p:custDataLst>
                <p:tags r:id="rId4"/>
              </p:custDataLst>
            </p:nvPr>
          </p:nvPicPr>
          <p:blipFill>
            <a:blip r:embed="rId5"/>
            <a:stretch>
              <a:fillRect/>
            </a:stretch>
          </p:blipFill>
          <p:spPr>
            <a:xfrm>
              <a:off x="10564998" y="3099"/>
              <a:ext cx="1081230" cy="540615"/>
            </a:xfrm>
            <a:prstGeom prst="rect">
              <a:avLst/>
            </a:prstGeom>
          </p:spPr>
        </p:pic>
      </p:grpSp>
      <p:sp>
        <p:nvSpPr>
          <p:cNvPr id="2" name="标题 1"/>
          <p:cNvSpPr>
            <a:spLocks noGrp="1"/>
          </p:cNvSpPr>
          <p:nvPr>
            <p:ph type="title"/>
            <p:custDataLst>
              <p:tags r:id="rId6"/>
            </p:custDataLst>
          </p:nvPr>
        </p:nvSpPr>
        <p:spPr>
          <a:xfrm>
            <a:off x="670200"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7"/>
            </p:custDataLst>
          </p:nvPr>
        </p:nvSpPr>
        <p:spPr>
          <a:xfrm>
            <a:off x="670200"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10"/>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2174132"/>
            <a:ext cx="12192635" cy="2509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1" name="矩形 10"/>
          <p:cNvSpPr/>
          <p:nvPr userDrawn="1">
            <p:custDataLst>
              <p:tags r:id="rId3"/>
            </p:custDataLst>
          </p:nvPr>
        </p:nvSpPr>
        <p:spPr>
          <a:xfrm>
            <a:off x="11103681" y="5019807"/>
            <a:ext cx="495809" cy="4958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2" name="矩形 11"/>
          <p:cNvSpPr/>
          <p:nvPr userDrawn="1">
            <p:custDataLst>
              <p:tags r:id="rId4"/>
            </p:custDataLst>
          </p:nvPr>
        </p:nvSpPr>
        <p:spPr>
          <a:xfrm>
            <a:off x="10788335" y="5515616"/>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7" name="矩形 6"/>
          <p:cNvSpPr/>
          <p:nvPr userDrawn="1">
            <p:custDataLst>
              <p:tags r:id="rId5"/>
            </p:custDataLst>
          </p:nvPr>
        </p:nvSpPr>
        <p:spPr>
          <a:xfrm>
            <a:off x="1284367" y="1654256"/>
            <a:ext cx="9533105" cy="352085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8" name="矩形 7"/>
          <p:cNvSpPr/>
          <p:nvPr userDrawn="1">
            <p:custDataLst>
              <p:tags r:id="rId6"/>
            </p:custDataLst>
          </p:nvPr>
        </p:nvSpPr>
        <p:spPr>
          <a:xfrm>
            <a:off x="1036214" y="1015123"/>
            <a:ext cx="495809" cy="4958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9" name="矩形 8"/>
          <p:cNvSpPr/>
          <p:nvPr userDrawn="1">
            <p:custDataLst>
              <p:tags r:id="rId7"/>
            </p:custDataLst>
          </p:nvPr>
        </p:nvSpPr>
        <p:spPr>
          <a:xfrm>
            <a:off x="720868" y="1510932"/>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3" name="文本占位符 2"/>
          <p:cNvSpPr>
            <a:spLocks noGrp="1"/>
          </p:cNvSpPr>
          <p:nvPr>
            <p:ph type="body" idx="1"/>
            <p:custDataLst>
              <p:tags r:id="rId8"/>
            </p:custDataLst>
          </p:nvPr>
        </p:nvSpPr>
        <p:spPr>
          <a:xfrm>
            <a:off x="3887003" y="3920188"/>
            <a:ext cx="4723923" cy="459319"/>
          </a:xfrm>
        </p:spPr>
        <p:txBody>
          <a:bodyPr lIns="90000" tIns="4680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9"/>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11"/>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pic>
        <p:nvPicPr>
          <p:cNvPr id="13" name="图片 12"/>
          <p:cNvPicPr>
            <a:picLocks noChangeAspect="1"/>
          </p:cNvPicPr>
          <p:nvPr userDrawn="1">
            <p:custDataLst>
              <p:tags r:id="rId12"/>
            </p:custDataLst>
          </p:nvPr>
        </p:nvPicPr>
        <p:blipFill>
          <a:blip r:embed="rId13">
            <a:alphaModFix amt="50000"/>
          </a:blip>
          <a:stretch>
            <a:fillRect/>
          </a:stretch>
        </p:blipFill>
        <p:spPr>
          <a:xfrm>
            <a:off x="-1" y="2177041"/>
            <a:ext cx="3496071" cy="2509736"/>
          </a:xfrm>
          <a:prstGeom prst="rect">
            <a:avLst/>
          </a:prstGeom>
        </p:spPr>
      </p:pic>
      <p:sp>
        <p:nvSpPr>
          <p:cNvPr id="2" name="标题 1"/>
          <p:cNvSpPr>
            <a:spLocks noGrp="1"/>
          </p:cNvSpPr>
          <p:nvPr>
            <p:ph type="title" hasCustomPrompt="1"/>
            <p:custDataLst>
              <p:tags r:id="rId14"/>
            </p:custDataLst>
          </p:nvPr>
        </p:nvSpPr>
        <p:spPr>
          <a:xfrm>
            <a:off x="3887002" y="2969064"/>
            <a:ext cx="4723923" cy="863945"/>
          </a:xfrm>
        </p:spPr>
        <p:txBody>
          <a:bodyPr lIns="90000" tIns="46800" rIns="90000" bIns="46800" anchor="b" anchorCtr="0">
            <a:normAutofit/>
          </a:bodyPr>
          <a:lstStyle>
            <a:lvl1pP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20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70103"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marR="0" lvl="1" indent="0" algn="l"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914400" marR="0" lvl="2"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371600" marR="0" lvl="3"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28800" marR="0" lvl="4"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9340" y="952508"/>
            <a:ext cx="5283242" cy="5388907"/>
          </a:xfrm>
        </p:spPr>
        <p:txBody>
          <a:bodyPr lIns="90170" tIns="46990" rIns="90170" bIns="46990">
            <a:normAutofit/>
          </a:bodyPr>
          <a:lstStyle>
            <a:lvl1pPr marL="0" indent="0">
              <a:buNone/>
              <a:defRPr sz="1600"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sz="1600"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sz="1600"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sz="1600"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11"/>
            <p:custDataLst>
              <p:tags r:id="rId5"/>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6"/>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563274" y="518795"/>
            <a:ext cx="13336330" cy="5774055"/>
            <a:chOff x="-887" y="817"/>
            <a:chExt cx="21001" cy="9093"/>
          </a:xfrm>
        </p:grpSpPr>
        <p:grpSp>
          <p:nvGrpSpPr>
            <p:cNvPr id="11" name="组合 10"/>
            <p:cNvGrpSpPr/>
            <p:nvPr userDrawn="1">
              <p:custDataLst>
                <p:tags r:id="rId3"/>
              </p:custDataLst>
            </p:nvPr>
          </p:nvGrpSpPr>
          <p:grpSpPr>
            <a:xfrm>
              <a:off x="-887" y="817"/>
              <a:ext cx="1886" cy="1886"/>
              <a:chOff x="-607130" y="518771"/>
              <a:chExt cx="1197505" cy="1197505"/>
            </a:xfrm>
          </p:grpSpPr>
          <p:sp>
            <p:nvSpPr>
              <p:cNvPr id="20" name="任意多边形: 形状 19"/>
              <p:cNvSpPr/>
              <p:nvPr>
                <p:custDataLst>
                  <p:tags r:id="rId4"/>
                </p:custDataLst>
              </p:nvPr>
            </p:nvSpPr>
            <p:spPr>
              <a:xfrm rot="13500000">
                <a:off x="-607130" y="518771"/>
                <a:ext cx="1197505" cy="1197505"/>
              </a:xfrm>
              <a:custGeom>
                <a:avLst/>
                <a:gdLst>
                  <a:gd name="connsiteX0" fmla="*/ 1197505 w 1197505"/>
                  <a:gd name="connsiteY0" fmla="*/ 1197505 h 1197505"/>
                  <a:gd name="connsiteX1" fmla="*/ 0 w 1197505"/>
                  <a:gd name="connsiteY1" fmla="*/ 1197505 h 1197505"/>
                  <a:gd name="connsiteX2" fmla="*/ 0 w 1197505"/>
                  <a:gd name="connsiteY2" fmla="*/ 0 h 1197505"/>
                </a:gdLst>
                <a:ahLst/>
                <a:cxnLst>
                  <a:cxn ang="0">
                    <a:pos x="connsiteX0" y="connsiteY0"/>
                  </a:cxn>
                  <a:cxn ang="0">
                    <a:pos x="connsiteX1" y="connsiteY1"/>
                  </a:cxn>
                  <a:cxn ang="0">
                    <a:pos x="connsiteX2" y="connsiteY2"/>
                  </a:cxn>
                </a:cxnLst>
                <a:rect l="l" t="t" r="r" b="b"/>
                <a:pathLst>
                  <a:path w="1197505" h="1197505">
                    <a:moveTo>
                      <a:pt x="1197505" y="1197505"/>
                    </a:moveTo>
                    <a:lnTo>
                      <a:pt x="0" y="1197505"/>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9" name="图片 18"/>
              <p:cNvPicPr>
                <a:picLocks noChangeAspect="1"/>
              </p:cNvPicPr>
              <p:nvPr>
                <p:custDataLst>
                  <p:tags r:id="rId5"/>
                </p:custDataLst>
              </p:nvPr>
            </p:nvPicPr>
            <p:blipFill>
              <a:blip r:embed="rId6"/>
              <a:stretch>
                <a:fillRect/>
              </a:stretch>
            </p:blipFill>
            <p:spPr>
              <a:xfrm rot="16200000">
                <a:off x="-281654" y="847217"/>
                <a:ext cx="1081230" cy="540615"/>
              </a:xfrm>
              <a:prstGeom prst="rect">
                <a:avLst/>
              </a:prstGeom>
            </p:spPr>
          </p:pic>
        </p:grpSp>
        <p:grpSp>
          <p:nvGrpSpPr>
            <p:cNvPr id="12" name="组合 11"/>
            <p:cNvGrpSpPr/>
            <p:nvPr userDrawn="1">
              <p:custDataLst>
                <p:tags r:id="rId7"/>
              </p:custDataLst>
            </p:nvPr>
          </p:nvGrpSpPr>
          <p:grpSpPr>
            <a:xfrm>
              <a:off x="18216" y="8012"/>
              <a:ext cx="1899" cy="1899"/>
              <a:chOff x="11567189" y="5087518"/>
              <a:chExt cx="1205553" cy="1205553"/>
            </a:xfrm>
          </p:grpSpPr>
          <p:sp>
            <p:nvSpPr>
              <p:cNvPr id="22" name="任意多边形: 形状 21"/>
              <p:cNvSpPr/>
              <p:nvPr>
                <p:custDataLst>
                  <p:tags r:id="rId8"/>
                </p:custDataLst>
              </p:nvPr>
            </p:nvSpPr>
            <p:spPr>
              <a:xfrm rot="2700000">
                <a:off x="11567189" y="5087518"/>
                <a:ext cx="1205553" cy="1205553"/>
              </a:xfrm>
              <a:custGeom>
                <a:avLst/>
                <a:gdLst>
                  <a:gd name="connsiteX0" fmla="*/ 0 w 1205553"/>
                  <a:gd name="connsiteY0" fmla="*/ 0 h 1205553"/>
                  <a:gd name="connsiteX1" fmla="*/ 1205553 w 1205553"/>
                  <a:gd name="connsiteY1" fmla="*/ 1205553 h 1205553"/>
                  <a:gd name="connsiteX2" fmla="*/ 1 w 1205553"/>
                  <a:gd name="connsiteY2" fmla="*/ 1205552 h 1205553"/>
                </a:gdLst>
                <a:ahLst/>
                <a:cxnLst>
                  <a:cxn ang="0">
                    <a:pos x="connsiteX0" y="connsiteY0"/>
                  </a:cxn>
                  <a:cxn ang="0">
                    <a:pos x="connsiteX1" y="connsiteY1"/>
                  </a:cxn>
                  <a:cxn ang="0">
                    <a:pos x="connsiteX2" y="connsiteY2"/>
                  </a:cxn>
                </a:cxnLst>
                <a:rect l="l" t="t" r="r" b="b"/>
                <a:pathLst>
                  <a:path w="1205553" h="1205553">
                    <a:moveTo>
                      <a:pt x="0" y="0"/>
                    </a:moveTo>
                    <a:lnTo>
                      <a:pt x="1205553" y="1205553"/>
                    </a:lnTo>
                    <a:lnTo>
                      <a:pt x="1" y="1205552"/>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9"/>
                </p:custDataLst>
              </p:nvPr>
            </p:nvPicPr>
            <p:blipFill>
              <a:blip r:embed="rId6"/>
              <a:stretch>
                <a:fillRect/>
              </a:stretch>
            </p:blipFill>
            <p:spPr>
              <a:xfrm rot="5400000">
                <a:off x="11378357" y="5419986"/>
                <a:ext cx="1081230" cy="540615"/>
              </a:xfrm>
              <a:prstGeom prst="rect">
                <a:avLst/>
              </a:prstGeom>
            </p:spPr>
          </p:pic>
        </p:grpSp>
      </p:grpSp>
      <p:sp>
        <p:nvSpPr>
          <p:cNvPr id="2" name="标题 1"/>
          <p:cNvSpPr>
            <a:spLocks noGrp="1"/>
          </p:cNvSpPr>
          <p:nvPr>
            <p:ph type="title"/>
            <p:custDataLst>
              <p:tags r:id="rId10"/>
            </p:custDataLst>
          </p:nvPr>
        </p:nvSpPr>
        <p:spPr>
          <a:xfrm>
            <a:off x="67020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11"/>
            </p:custDataLst>
          </p:nvPr>
        </p:nvSpPr>
        <p:spPr>
          <a:xfrm>
            <a:off x="670103"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12"/>
            </p:custDataLst>
          </p:nvPr>
        </p:nvSpPr>
        <p:spPr>
          <a:xfrm>
            <a:off x="670098"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13"/>
            </p:custDataLst>
          </p:nvPr>
        </p:nvSpPr>
        <p:spPr>
          <a:xfrm>
            <a:off x="6236212"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6236212"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15"/>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6"/>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7"/>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1.png"/><Relationship Id="rId5" Type="http://schemas.openxmlformats.org/officeDocument/2006/relationships/tags" Target="../tags/tag7.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9" Type="http://schemas.openxmlformats.org/officeDocument/2006/relationships/theme" Target="../theme/theme2.xml"/><Relationship Id="rId28" Type="http://schemas.openxmlformats.org/officeDocument/2006/relationships/image" Target="file:///D:\qq&#25991;&#20214;\712321467\Image\C2C\Image2\%7b75232B38-A165-1FB7-499C-2E1C792CACB5%7d.png" TargetMode="External"/><Relationship Id="rId27" Type="http://schemas.openxmlformats.org/officeDocument/2006/relationships/image" Target="../media/image1.png"/><Relationship Id="rId26" Type="http://schemas.openxmlformats.org/officeDocument/2006/relationships/tags" Target="../tags/tag190.xml"/><Relationship Id="rId25" Type="http://schemas.openxmlformats.org/officeDocument/2006/relationships/tags" Target="../tags/tag189.xml"/><Relationship Id="rId24" Type="http://schemas.openxmlformats.org/officeDocument/2006/relationships/tags" Target="../tags/tag188.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slideLayout" Target="../slideLayouts/slideLayout6.xml"/><Relationship Id="rId19" Type="http://schemas.openxmlformats.org/officeDocument/2006/relationships/slideLayout" Target="../slideLayouts/slideLayout23.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2" Type="http://schemas.openxmlformats.org/officeDocument/2006/relationships/theme" Target="../theme/theme3.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1.png"/><Relationship Id="rId2" Type="http://schemas.openxmlformats.org/officeDocument/2006/relationships/slideLayout" Target="../slideLayouts/slideLayout25.xml"/><Relationship Id="rId19" Type="http://schemas.openxmlformats.org/officeDocument/2006/relationships/tags" Target="../tags/tag262.xml"/><Relationship Id="rId18" Type="http://schemas.openxmlformats.org/officeDocument/2006/relationships/tags" Target="../tags/tag261.xml"/><Relationship Id="rId17" Type="http://schemas.openxmlformats.org/officeDocument/2006/relationships/tags" Target="../tags/tag260.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70200"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670200"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80060"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318"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918"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25"/>
            </p:custDataLst>
          </p:nvPr>
        </p:nvSpPr>
        <p:spPr>
          <a:xfrm flipH="1">
            <a:off x="318"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1073743875" descr="学科网 zxxk.com"/>
          <p:cNvPicPr>
            <a:picLocks noChangeAspect="1"/>
          </p:cNvPicPr>
          <p:nvPr>
            <p:custDataLst>
              <p:tags r:id="rId26"/>
            </p:custDataLst>
          </p:nvPr>
        </p:nvPicPr>
        <p:blipFill>
          <a:blip r:embed="rId27" r:link="rId2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32" tIns="45718" rIns="91432"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5"/>
            </p:custDataLst>
          </p:nvPr>
        </p:nvSpPr>
        <p:spPr>
          <a:xfrm>
            <a:off x="838200" y="1825625"/>
            <a:ext cx="10515600" cy="4351339"/>
          </a:xfrm>
          <a:prstGeom prst="rect">
            <a:avLst/>
          </a:prstGeom>
        </p:spPr>
        <p:txBody>
          <a:bodyPr vert="horz" lIns="91432" tIns="45718" rIns="91432" bIns="4571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838200" y="6356352"/>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pPr defTabSz="914400" eaLnBrk="1" fontAlgn="auto" hangingPunct="1">
              <a:spcBef>
                <a:spcPct val="0"/>
              </a:spcBef>
              <a:spcAft>
                <a:spcPct val="0"/>
              </a:spcAft>
            </a:pPr>
            <a:fld id="{D997B5FA-0921-464F-AAE1-844C04324D75}" type="datetimeFigureOut">
              <a:rPr lang="zh-CN" altLang="en-US" smtClean="0">
                <a:solidFill>
                  <a:prstClr val="black">
                    <a:tint val="75000"/>
                  </a:prstClr>
                </a:solidFill>
                <a:latin typeface="Calibri" panose="020F0502020204030204"/>
                <a:ea typeface="微软雅黑" panose="020B0503020204020204" charset="-122"/>
              </a:rPr>
            </a:fld>
            <a:endParaRPr lang="zh-CN" altLang="en-US">
              <a:solidFill>
                <a:prstClr val="black">
                  <a:tint val="75000"/>
                </a:prstClr>
              </a:solidFill>
              <a:latin typeface="Calibri" panose="020F0502020204030204"/>
              <a:ea typeface="微软雅黑" panose="020B0503020204020204" charset="-122"/>
            </a:endParaRPr>
          </a:p>
        </p:txBody>
      </p:sp>
      <p:sp>
        <p:nvSpPr>
          <p:cNvPr id="5" name="页脚占位符 4"/>
          <p:cNvSpPr>
            <a:spLocks noGrp="1"/>
          </p:cNvSpPr>
          <p:nvPr>
            <p:ph type="ftr" sz="quarter" idx="3"/>
            <p:custDataLst>
              <p:tags r:id="rId17"/>
            </p:custDataLst>
          </p:nvPr>
        </p:nvSpPr>
        <p:spPr>
          <a:xfrm>
            <a:off x="4038600" y="6356352"/>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pPr defTabSz="914400" eaLnBrk="1" fontAlgn="auto" hangingPunct="1">
              <a:spcBef>
                <a:spcPct val="0"/>
              </a:spcBef>
              <a:spcAft>
                <a:spcPct val="0"/>
              </a:spcAft>
            </a:pPr>
            <a:endParaRPr lang="zh-CN" altLang="en-US">
              <a:solidFill>
                <a:prstClr val="black">
                  <a:tint val="75000"/>
                </a:prstClr>
              </a:solidFill>
              <a:latin typeface="Calibri" panose="020F0502020204030204"/>
              <a:ea typeface="微软雅黑" panose="020B0503020204020204" charset="-122"/>
            </a:endParaRPr>
          </a:p>
        </p:txBody>
      </p:sp>
      <p:sp>
        <p:nvSpPr>
          <p:cNvPr id="6" name="灯片编号占位符 5"/>
          <p:cNvSpPr>
            <a:spLocks noGrp="1"/>
          </p:cNvSpPr>
          <p:nvPr>
            <p:ph type="sldNum" sz="quarter" idx="4"/>
            <p:custDataLst>
              <p:tags r:id="rId18"/>
            </p:custDataLst>
          </p:nvPr>
        </p:nvSpPr>
        <p:spPr>
          <a:xfrm>
            <a:off x="8610600" y="6356352"/>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pPr defTabSz="914400" eaLnBrk="1" fontAlgn="auto" hangingPunct="1">
              <a:spcBef>
                <a:spcPct val="0"/>
              </a:spcBef>
              <a:spcAft>
                <a:spcPct val="0"/>
              </a:spcAft>
            </a:pPr>
            <a:fld id="{565CE74E-AB26-4998-AD42-012C4C1AD076}" type="slidenum">
              <a:rPr lang="zh-CN" altLang="en-US" smtClean="0">
                <a:solidFill>
                  <a:prstClr val="black">
                    <a:tint val="75000"/>
                  </a:prstClr>
                </a:solidFill>
                <a:latin typeface="Calibri" panose="020F0502020204030204"/>
                <a:ea typeface="微软雅黑" panose="020B0503020204020204" charset="-122"/>
              </a:rPr>
            </a:fld>
            <a:endParaRPr lang="zh-CN" altLang="en-US">
              <a:solidFill>
                <a:prstClr val="black">
                  <a:tint val="75000"/>
                </a:prstClr>
              </a:solidFill>
              <a:latin typeface="Calibri" panose="020F0502020204030204"/>
              <a:ea typeface="微软雅黑" panose="020B0503020204020204" charset="-122"/>
            </a:endParaRPr>
          </a:p>
        </p:txBody>
      </p:sp>
      <p:pic>
        <p:nvPicPr>
          <p:cNvPr id="7"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9" Type="http://schemas.openxmlformats.org/officeDocument/2006/relationships/notesSlide" Target="../notesSlides/notesSlide1.xml"/><Relationship Id="rId18" Type="http://schemas.openxmlformats.org/officeDocument/2006/relationships/slideLayout" Target="../slideLayouts/slideLayout25.xml"/><Relationship Id="rId17" Type="http://schemas.openxmlformats.org/officeDocument/2006/relationships/image" Target="../media/image6.png"/><Relationship Id="rId16" Type="http://schemas.openxmlformats.org/officeDocument/2006/relationships/tags" Target="../tags/tag277.xml"/><Relationship Id="rId15" Type="http://schemas.openxmlformats.org/officeDocument/2006/relationships/image" Target="../media/image5.png"/><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399.xml"/><Relationship Id="rId7" Type="http://schemas.openxmlformats.org/officeDocument/2006/relationships/image" Target="../media/image17.png"/><Relationship Id="rId6" Type="http://schemas.openxmlformats.org/officeDocument/2006/relationships/tags" Target="../tags/tag398.xml"/><Relationship Id="rId5" Type="http://schemas.openxmlformats.org/officeDocument/2006/relationships/image" Target="../media/image5.png"/><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image" Target="../media/image16.png"/><Relationship Id="rId17" Type="http://schemas.openxmlformats.org/officeDocument/2006/relationships/slideLayout" Target="../slideLayouts/slideLayout11.xml"/><Relationship Id="rId16" Type="http://schemas.openxmlformats.org/officeDocument/2006/relationships/tags" Target="../tags/tag404.xml"/><Relationship Id="rId15" Type="http://schemas.openxmlformats.org/officeDocument/2006/relationships/tags" Target="../tags/tag403.xml"/><Relationship Id="rId14" Type="http://schemas.openxmlformats.org/officeDocument/2006/relationships/tags" Target="../tags/tag402.xml"/><Relationship Id="rId13" Type="http://schemas.openxmlformats.org/officeDocument/2006/relationships/image" Target="../media/image20.png"/><Relationship Id="rId12" Type="http://schemas.openxmlformats.org/officeDocument/2006/relationships/tags" Target="../tags/tag401.xml"/><Relationship Id="rId11" Type="http://schemas.openxmlformats.org/officeDocument/2006/relationships/image" Target="../media/image19.png"/><Relationship Id="rId10" Type="http://schemas.openxmlformats.org/officeDocument/2006/relationships/tags" Target="../tags/tag400.xml"/><Relationship Id="rId1" Type="http://schemas.openxmlformats.org/officeDocument/2006/relationships/tags" Target="../tags/tag395.xml"/></Relationships>
</file>

<file path=ppt/slides/_rels/slide11.xml.rels><?xml version="1.0" encoding="UTF-8" standalone="yes"?>
<Relationships xmlns="http://schemas.openxmlformats.org/package/2006/relationships"><Relationship Id="rId9" Type="http://schemas.openxmlformats.org/officeDocument/2006/relationships/tags" Target="../tags/tag411.xml"/><Relationship Id="rId8" Type="http://schemas.openxmlformats.org/officeDocument/2006/relationships/tags" Target="../tags/tag410.xml"/><Relationship Id="rId7" Type="http://schemas.openxmlformats.org/officeDocument/2006/relationships/image" Target="../media/image22.jpeg"/><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image" Target="../media/image21.jpeg"/><Relationship Id="rId2" Type="http://schemas.openxmlformats.org/officeDocument/2006/relationships/tags" Target="../tags/tag406.xml"/><Relationship Id="rId10" Type="http://schemas.openxmlformats.org/officeDocument/2006/relationships/slideLayout" Target="../slideLayouts/slideLayout11.xml"/><Relationship Id="rId1" Type="http://schemas.openxmlformats.org/officeDocument/2006/relationships/tags" Target="../tags/tag405.xml"/></Relationships>
</file>

<file path=ppt/slides/_rels/slide12.xml.rels><?xml version="1.0" encoding="UTF-8" standalone="yes"?>
<Relationships xmlns="http://schemas.openxmlformats.org/package/2006/relationships"><Relationship Id="rId9" Type="http://schemas.openxmlformats.org/officeDocument/2006/relationships/tags" Target="../tags/tag420.xml"/><Relationship Id="rId8" Type="http://schemas.openxmlformats.org/officeDocument/2006/relationships/tags" Target="../tags/tag419.xml"/><Relationship Id="rId70" Type="http://schemas.openxmlformats.org/officeDocument/2006/relationships/slideLayout" Target="../slideLayouts/slideLayout23.xml"/><Relationship Id="rId7" Type="http://schemas.openxmlformats.org/officeDocument/2006/relationships/tags" Target="../tags/tag418.xml"/><Relationship Id="rId69" Type="http://schemas.openxmlformats.org/officeDocument/2006/relationships/image" Target="../media/image23.png"/><Relationship Id="rId68" Type="http://schemas.openxmlformats.org/officeDocument/2006/relationships/tags" Target="../tags/tag479.xml"/><Relationship Id="rId67" Type="http://schemas.openxmlformats.org/officeDocument/2006/relationships/tags" Target="../tags/tag478.xml"/><Relationship Id="rId66" Type="http://schemas.openxmlformats.org/officeDocument/2006/relationships/tags" Target="../tags/tag477.xml"/><Relationship Id="rId65" Type="http://schemas.openxmlformats.org/officeDocument/2006/relationships/tags" Target="../tags/tag476.xml"/><Relationship Id="rId64" Type="http://schemas.openxmlformats.org/officeDocument/2006/relationships/tags" Target="../tags/tag475.xml"/><Relationship Id="rId63" Type="http://schemas.openxmlformats.org/officeDocument/2006/relationships/tags" Target="../tags/tag474.xml"/><Relationship Id="rId62" Type="http://schemas.openxmlformats.org/officeDocument/2006/relationships/tags" Target="../tags/tag473.xml"/><Relationship Id="rId61" Type="http://schemas.openxmlformats.org/officeDocument/2006/relationships/tags" Target="../tags/tag472.xml"/><Relationship Id="rId60" Type="http://schemas.openxmlformats.org/officeDocument/2006/relationships/tags" Target="../tags/tag471.xml"/><Relationship Id="rId6" Type="http://schemas.openxmlformats.org/officeDocument/2006/relationships/tags" Target="../tags/tag417.xml"/><Relationship Id="rId59" Type="http://schemas.openxmlformats.org/officeDocument/2006/relationships/tags" Target="../tags/tag470.xml"/><Relationship Id="rId58" Type="http://schemas.openxmlformats.org/officeDocument/2006/relationships/tags" Target="../tags/tag469.xml"/><Relationship Id="rId57" Type="http://schemas.openxmlformats.org/officeDocument/2006/relationships/tags" Target="../tags/tag468.xml"/><Relationship Id="rId56" Type="http://schemas.openxmlformats.org/officeDocument/2006/relationships/tags" Target="../tags/tag467.xml"/><Relationship Id="rId55" Type="http://schemas.openxmlformats.org/officeDocument/2006/relationships/tags" Target="../tags/tag466.xml"/><Relationship Id="rId54" Type="http://schemas.openxmlformats.org/officeDocument/2006/relationships/tags" Target="../tags/tag465.xml"/><Relationship Id="rId53" Type="http://schemas.openxmlformats.org/officeDocument/2006/relationships/tags" Target="../tags/tag464.xml"/><Relationship Id="rId52" Type="http://schemas.openxmlformats.org/officeDocument/2006/relationships/tags" Target="../tags/tag463.xml"/><Relationship Id="rId51" Type="http://schemas.openxmlformats.org/officeDocument/2006/relationships/tags" Target="../tags/tag462.xml"/><Relationship Id="rId50" Type="http://schemas.openxmlformats.org/officeDocument/2006/relationships/tags" Target="../tags/tag461.xml"/><Relationship Id="rId5" Type="http://schemas.openxmlformats.org/officeDocument/2006/relationships/tags" Target="../tags/tag416.xml"/><Relationship Id="rId49" Type="http://schemas.openxmlformats.org/officeDocument/2006/relationships/tags" Target="../tags/tag460.xml"/><Relationship Id="rId48" Type="http://schemas.openxmlformats.org/officeDocument/2006/relationships/tags" Target="../tags/tag459.xml"/><Relationship Id="rId47" Type="http://schemas.openxmlformats.org/officeDocument/2006/relationships/tags" Target="../tags/tag458.xml"/><Relationship Id="rId46" Type="http://schemas.openxmlformats.org/officeDocument/2006/relationships/tags" Target="../tags/tag457.xml"/><Relationship Id="rId45" Type="http://schemas.openxmlformats.org/officeDocument/2006/relationships/tags" Target="../tags/tag456.xml"/><Relationship Id="rId44" Type="http://schemas.openxmlformats.org/officeDocument/2006/relationships/tags" Target="../tags/tag455.xml"/><Relationship Id="rId43" Type="http://schemas.openxmlformats.org/officeDocument/2006/relationships/tags" Target="../tags/tag454.xml"/><Relationship Id="rId42" Type="http://schemas.openxmlformats.org/officeDocument/2006/relationships/tags" Target="../tags/tag453.xml"/><Relationship Id="rId41" Type="http://schemas.openxmlformats.org/officeDocument/2006/relationships/tags" Target="../tags/tag452.xml"/><Relationship Id="rId40" Type="http://schemas.openxmlformats.org/officeDocument/2006/relationships/tags" Target="../tags/tag451.xml"/><Relationship Id="rId4" Type="http://schemas.openxmlformats.org/officeDocument/2006/relationships/tags" Target="../tags/tag415.xml"/><Relationship Id="rId39" Type="http://schemas.openxmlformats.org/officeDocument/2006/relationships/tags" Target="../tags/tag450.xml"/><Relationship Id="rId38" Type="http://schemas.openxmlformats.org/officeDocument/2006/relationships/tags" Target="../tags/tag449.xml"/><Relationship Id="rId37" Type="http://schemas.openxmlformats.org/officeDocument/2006/relationships/tags" Target="../tags/tag448.xml"/><Relationship Id="rId36" Type="http://schemas.openxmlformats.org/officeDocument/2006/relationships/tags" Target="../tags/tag447.xml"/><Relationship Id="rId35" Type="http://schemas.openxmlformats.org/officeDocument/2006/relationships/tags" Target="../tags/tag446.xml"/><Relationship Id="rId34" Type="http://schemas.openxmlformats.org/officeDocument/2006/relationships/tags" Target="../tags/tag445.xml"/><Relationship Id="rId33" Type="http://schemas.openxmlformats.org/officeDocument/2006/relationships/tags" Target="../tags/tag444.xml"/><Relationship Id="rId32" Type="http://schemas.openxmlformats.org/officeDocument/2006/relationships/tags" Target="../tags/tag443.xml"/><Relationship Id="rId31" Type="http://schemas.openxmlformats.org/officeDocument/2006/relationships/tags" Target="../tags/tag442.xml"/><Relationship Id="rId30" Type="http://schemas.openxmlformats.org/officeDocument/2006/relationships/tags" Target="../tags/tag441.xml"/><Relationship Id="rId3" Type="http://schemas.openxmlformats.org/officeDocument/2006/relationships/tags" Target="../tags/tag414.xml"/><Relationship Id="rId29" Type="http://schemas.openxmlformats.org/officeDocument/2006/relationships/tags" Target="../tags/tag440.xml"/><Relationship Id="rId28" Type="http://schemas.openxmlformats.org/officeDocument/2006/relationships/tags" Target="../tags/tag439.xml"/><Relationship Id="rId27" Type="http://schemas.openxmlformats.org/officeDocument/2006/relationships/tags" Target="../tags/tag438.xml"/><Relationship Id="rId26" Type="http://schemas.openxmlformats.org/officeDocument/2006/relationships/tags" Target="../tags/tag437.xml"/><Relationship Id="rId25" Type="http://schemas.openxmlformats.org/officeDocument/2006/relationships/tags" Target="../tags/tag436.xml"/><Relationship Id="rId24" Type="http://schemas.openxmlformats.org/officeDocument/2006/relationships/tags" Target="../tags/tag435.xml"/><Relationship Id="rId23" Type="http://schemas.openxmlformats.org/officeDocument/2006/relationships/tags" Target="../tags/tag434.xml"/><Relationship Id="rId22" Type="http://schemas.openxmlformats.org/officeDocument/2006/relationships/tags" Target="../tags/tag433.xml"/><Relationship Id="rId21" Type="http://schemas.openxmlformats.org/officeDocument/2006/relationships/tags" Target="../tags/tag432.xml"/><Relationship Id="rId20" Type="http://schemas.openxmlformats.org/officeDocument/2006/relationships/tags" Target="../tags/tag431.xml"/><Relationship Id="rId2" Type="http://schemas.openxmlformats.org/officeDocument/2006/relationships/tags" Target="../tags/tag413.xml"/><Relationship Id="rId19" Type="http://schemas.openxmlformats.org/officeDocument/2006/relationships/tags" Target="../tags/tag430.xml"/><Relationship Id="rId18" Type="http://schemas.openxmlformats.org/officeDocument/2006/relationships/tags" Target="../tags/tag429.xml"/><Relationship Id="rId17" Type="http://schemas.openxmlformats.org/officeDocument/2006/relationships/tags" Target="../tags/tag428.xml"/><Relationship Id="rId16" Type="http://schemas.openxmlformats.org/officeDocument/2006/relationships/tags" Target="../tags/tag427.xml"/><Relationship Id="rId15" Type="http://schemas.openxmlformats.org/officeDocument/2006/relationships/tags" Target="../tags/tag426.xml"/><Relationship Id="rId14" Type="http://schemas.openxmlformats.org/officeDocument/2006/relationships/tags" Target="../tags/tag425.xml"/><Relationship Id="rId13" Type="http://schemas.openxmlformats.org/officeDocument/2006/relationships/tags" Target="../tags/tag424.xml"/><Relationship Id="rId12" Type="http://schemas.openxmlformats.org/officeDocument/2006/relationships/tags" Target="../tags/tag423.xml"/><Relationship Id="rId11" Type="http://schemas.openxmlformats.org/officeDocument/2006/relationships/tags" Target="../tags/tag422.xml"/><Relationship Id="rId10" Type="http://schemas.openxmlformats.org/officeDocument/2006/relationships/tags" Target="../tags/tag421.xml"/><Relationship Id="rId1" Type="http://schemas.openxmlformats.org/officeDocument/2006/relationships/tags" Target="../tags/tag4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81.xml"/><Relationship Id="rId1" Type="http://schemas.openxmlformats.org/officeDocument/2006/relationships/tags" Target="../tags/tag480.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image" Target="../media/image7.jpeg"/><Relationship Id="rId1" Type="http://schemas.openxmlformats.org/officeDocument/2006/relationships/tags" Target="../tags/tag281.xml"/></Relationships>
</file>

<file path=ppt/slides/_rels/slide3.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image" Target="../media/image10.jpeg"/><Relationship Id="rId7" Type="http://schemas.openxmlformats.org/officeDocument/2006/relationships/tags" Target="../tags/tag291.xml"/><Relationship Id="rId6" Type="http://schemas.openxmlformats.org/officeDocument/2006/relationships/image" Target="../media/image9.jpeg"/><Relationship Id="rId5" Type="http://schemas.openxmlformats.org/officeDocument/2006/relationships/tags" Target="../tags/tag290.xml"/><Relationship Id="rId4" Type="http://schemas.openxmlformats.org/officeDocument/2006/relationships/image" Target="../media/image8.jpeg"/><Relationship Id="rId3" Type="http://schemas.openxmlformats.org/officeDocument/2006/relationships/tags" Target="../tags/tag289.xml"/><Relationship Id="rId2" Type="http://schemas.openxmlformats.org/officeDocument/2006/relationships/hyperlink" Target="../../AppData/Local/Temp/HZ$D.843.2438/HZ$D.843.2439/&#26032;&#26087;&#35199;&#34255;&#27665;&#26063;&#20851;&#31995;&#22823;&#36716;&#21464;.wmv" TargetMode="External"/><Relationship Id="rId18" Type="http://schemas.openxmlformats.org/officeDocument/2006/relationships/slideLayout" Target="../slideLayouts/slideLayout11.xml"/><Relationship Id="rId17" Type="http://schemas.openxmlformats.org/officeDocument/2006/relationships/tags" Target="../tags/tag299.xml"/><Relationship Id="rId16" Type="http://schemas.openxmlformats.org/officeDocument/2006/relationships/tags" Target="../tags/tag298.xml"/><Relationship Id="rId15" Type="http://schemas.openxmlformats.org/officeDocument/2006/relationships/tags" Target="../tags/tag297.xml"/><Relationship Id="rId14" Type="http://schemas.openxmlformats.org/officeDocument/2006/relationships/tags" Target="../tags/tag296.xml"/><Relationship Id="rId13" Type="http://schemas.openxmlformats.org/officeDocument/2006/relationships/tags" Target="../tags/tag295.xml"/><Relationship Id="rId12" Type="http://schemas.openxmlformats.org/officeDocument/2006/relationships/tags" Target="../tags/tag294.xml"/><Relationship Id="rId11" Type="http://schemas.openxmlformats.org/officeDocument/2006/relationships/image" Target="../media/image11.jpeg"/><Relationship Id="rId10" Type="http://schemas.openxmlformats.org/officeDocument/2006/relationships/tags" Target="../tags/tag293.xml"/><Relationship Id="rId1" Type="http://schemas.openxmlformats.org/officeDocument/2006/relationships/tags" Target="../tags/tag28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tags" Target="../tags/tag305.xml"/><Relationship Id="rId6" Type="http://schemas.openxmlformats.org/officeDocument/2006/relationships/image" Target="../media/image12.jpeg"/><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7.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9" Type="http://schemas.openxmlformats.org/officeDocument/2006/relationships/notesSlide" Target="../notesSlides/notesSlide2.xml"/><Relationship Id="rId58" Type="http://schemas.openxmlformats.org/officeDocument/2006/relationships/slideLayout" Target="../slideLayouts/slideLayout23.xml"/><Relationship Id="rId57" Type="http://schemas.openxmlformats.org/officeDocument/2006/relationships/tags" Target="../tags/tag373.xml"/><Relationship Id="rId56" Type="http://schemas.openxmlformats.org/officeDocument/2006/relationships/tags" Target="../tags/tag372.xml"/><Relationship Id="rId55" Type="http://schemas.openxmlformats.org/officeDocument/2006/relationships/tags" Target="../tags/tag371.xml"/><Relationship Id="rId54" Type="http://schemas.openxmlformats.org/officeDocument/2006/relationships/tags" Target="../tags/tag370.xml"/><Relationship Id="rId53" Type="http://schemas.openxmlformats.org/officeDocument/2006/relationships/tags" Target="../tags/tag369.xml"/><Relationship Id="rId52" Type="http://schemas.openxmlformats.org/officeDocument/2006/relationships/tags" Target="../tags/tag368.xml"/><Relationship Id="rId51" Type="http://schemas.openxmlformats.org/officeDocument/2006/relationships/tags" Target="../tags/tag367.xml"/><Relationship Id="rId50" Type="http://schemas.openxmlformats.org/officeDocument/2006/relationships/tags" Target="../tags/tag366.xml"/><Relationship Id="rId5" Type="http://schemas.openxmlformats.org/officeDocument/2006/relationships/tags" Target="../tags/tag321.xml"/><Relationship Id="rId49" Type="http://schemas.openxmlformats.org/officeDocument/2006/relationships/tags" Target="../tags/tag365.xml"/><Relationship Id="rId48" Type="http://schemas.openxmlformats.org/officeDocument/2006/relationships/tags" Target="../tags/tag364.xml"/><Relationship Id="rId47" Type="http://schemas.openxmlformats.org/officeDocument/2006/relationships/tags" Target="../tags/tag363.xml"/><Relationship Id="rId46" Type="http://schemas.openxmlformats.org/officeDocument/2006/relationships/tags" Target="../tags/tag362.xml"/><Relationship Id="rId45" Type="http://schemas.openxmlformats.org/officeDocument/2006/relationships/tags" Target="../tags/tag361.xml"/><Relationship Id="rId44" Type="http://schemas.openxmlformats.org/officeDocument/2006/relationships/tags" Target="../tags/tag360.xml"/><Relationship Id="rId43" Type="http://schemas.openxmlformats.org/officeDocument/2006/relationships/tags" Target="../tags/tag359.xml"/><Relationship Id="rId42" Type="http://schemas.openxmlformats.org/officeDocument/2006/relationships/tags" Target="../tags/tag358.xml"/><Relationship Id="rId41" Type="http://schemas.openxmlformats.org/officeDocument/2006/relationships/tags" Target="../tags/tag357.xml"/><Relationship Id="rId40" Type="http://schemas.openxmlformats.org/officeDocument/2006/relationships/tags" Target="../tags/tag356.xml"/><Relationship Id="rId4" Type="http://schemas.openxmlformats.org/officeDocument/2006/relationships/tags" Target="../tags/tag320.xml"/><Relationship Id="rId39" Type="http://schemas.openxmlformats.org/officeDocument/2006/relationships/tags" Target="../tags/tag355.xml"/><Relationship Id="rId38" Type="http://schemas.openxmlformats.org/officeDocument/2006/relationships/tags" Target="../tags/tag354.xml"/><Relationship Id="rId37" Type="http://schemas.openxmlformats.org/officeDocument/2006/relationships/tags" Target="../tags/tag353.xml"/><Relationship Id="rId36" Type="http://schemas.openxmlformats.org/officeDocument/2006/relationships/tags" Target="../tags/tag352.xml"/><Relationship Id="rId35" Type="http://schemas.openxmlformats.org/officeDocument/2006/relationships/tags" Target="../tags/tag351.xml"/><Relationship Id="rId34" Type="http://schemas.openxmlformats.org/officeDocument/2006/relationships/tags" Target="../tags/tag350.xml"/><Relationship Id="rId33" Type="http://schemas.openxmlformats.org/officeDocument/2006/relationships/tags" Target="../tags/tag349.xml"/><Relationship Id="rId32" Type="http://schemas.openxmlformats.org/officeDocument/2006/relationships/tags" Target="../tags/tag348.xml"/><Relationship Id="rId31" Type="http://schemas.openxmlformats.org/officeDocument/2006/relationships/tags" Target="../tags/tag347.xml"/><Relationship Id="rId30" Type="http://schemas.openxmlformats.org/officeDocument/2006/relationships/tags" Target="../tags/tag346.xml"/><Relationship Id="rId3" Type="http://schemas.openxmlformats.org/officeDocument/2006/relationships/tags" Target="../tags/tag319.xml"/><Relationship Id="rId29" Type="http://schemas.openxmlformats.org/officeDocument/2006/relationships/tags" Target="../tags/tag345.xml"/><Relationship Id="rId28" Type="http://schemas.openxmlformats.org/officeDocument/2006/relationships/tags" Target="../tags/tag344.xml"/><Relationship Id="rId27" Type="http://schemas.openxmlformats.org/officeDocument/2006/relationships/tags" Target="../tags/tag343.xml"/><Relationship Id="rId26" Type="http://schemas.openxmlformats.org/officeDocument/2006/relationships/tags" Target="../tags/tag342.xml"/><Relationship Id="rId25" Type="http://schemas.openxmlformats.org/officeDocument/2006/relationships/tags" Target="../tags/tag341.xml"/><Relationship Id="rId24" Type="http://schemas.openxmlformats.org/officeDocument/2006/relationships/tags" Target="../tags/tag340.xml"/><Relationship Id="rId23" Type="http://schemas.openxmlformats.org/officeDocument/2006/relationships/tags" Target="../tags/tag339.xml"/><Relationship Id="rId22" Type="http://schemas.openxmlformats.org/officeDocument/2006/relationships/tags" Target="../tags/tag338.xml"/><Relationship Id="rId21" Type="http://schemas.openxmlformats.org/officeDocument/2006/relationships/tags" Target="../tags/tag337.xml"/><Relationship Id="rId20" Type="http://schemas.openxmlformats.org/officeDocument/2006/relationships/tags" Target="../tags/tag336.xml"/><Relationship Id="rId2" Type="http://schemas.openxmlformats.org/officeDocument/2006/relationships/tags" Target="../tags/tag318.xml"/><Relationship Id="rId19" Type="http://schemas.openxmlformats.org/officeDocument/2006/relationships/tags" Target="../tags/tag335.xml"/><Relationship Id="rId18" Type="http://schemas.openxmlformats.org/officeDocument/2006/relationships/tags" Target="../tags/tag334.xml"/><Relationship Id="rId17" Type="http://schemas.openxmlformats.org/officeDocument/2006/relationships/tags" Target="../tags/tag333.xml"/><Relationship Id="rId16" Type="http://schemas.openxmlformats.org/officeDocument/2006/relationships/tags" Target="../tags/tag33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7.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382.xml"/><Relationship Id="rId7" Type="http://schemas.openxmlformats.org/officeDocument/2006/relationships/image" Target="../media/image13.jpeg"/><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3" Type="http://schemas.openxmlformats.org/officeDocument/2006/relationships/slideLayout" Target="../slideLayouts/slideLayout11.xml"/><Relationship Id="rId12" Type="http://schemas.openxmlformats.org/officeDocument/2006/relationships/tags" Target="../tags/tag384.xml"/><Relationship Id="rId11" Type="http://schemas.openxmlformats.org/officeDocument/2006/relationships/image" Target="../media/image15.png"/><Relationship Id="rId10" Type="http://schemas.openxmlformats.org/officeDocument/2006/relationships/tags" Target="../tags/tag383.xml"/><Relationship Id="rId1" Type="http://schemas.openxmlformats.org/officeDocument/2006/relationships/tags" Target="../tags/tag376.xml"/></Relationships>
</file>

<file path=ppt/slides/_rels/slide9.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1" Type="http://schemas.openxmlformats.org/officeDocument/2006/relationships/slideLayout" Target="../slideLayouts/slideLayout11.xml"/><Relationship Id="rId10" Type="http://schemas.openxmlformats.org/officeDocument/2006/relationships/tags" Target="../tags/tag394.xml"/><Relationship Id="rId1" Type="http://schemas.openxmlformats.org/officeDocument/2006/relationships/tags" Target="../tags/tag3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2"/>
          <p:cNvSpPr txBox="1"/>
          <p:nvPr>
            <p:custDataLst>
              <p:tags r:id="rId1"/>
            </p:custDataLst>
          </p:nvPr>
        </p:nvSpPr>
        <p:spPr>
          <a:xfrm>
            <a:off x="119336" y="1861628"/>
            <a:ext cx="1296289" cy="707890"/>
          </a:xfrm>
          <a:prstGeom prst="rect">
            <a:avLst/>
          </a:prstGeom>
          <a:noFill/>
        </p:spPr>
        <p:txBody>
          <a:bodyPr wrap="square" lIns="91436" tIns="45722" rIns="91436" bIns="45722"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defTabSz="914400" eaLnBrk="1" fontAlgn="auto" hangingPunct="1">
              <a:spcBef>
                <a:spcPct val="0"/>
              </a:spcBef>
              <a:spcAft>
                <a:spcPct val="0"/>
              </a:spcAft>
            </a:pPr>
            <a:r>
              <a:rPr lang="zh-CN" altLang="en-US" sz="4000">
                <a:solidFill>
                  <a:prstClr val="black"/>
                </a:solidFill>
              </a:rPr>
              <a:t>目录</a:t>
            </a:r>
            <a:endParaRPr lang="zh-CN" altLang="en-US" sz="4000">
              <a:solidFill>
                <a:prstClr val="black"/>
              </a:solidFill>
            </a:endParaRPr>
          </a:p>
        </p:txBody>
      </p:sp>
      <p:sp>
        <p:nvSpPr>
          <p:cNvPr id="21" name="Oval 5"/>
          <p:cNvSpPr>
            <a:spLocks noChangeArrowheads="1"/>
          </p:cNvSpPr>
          <p:nvPr>
            <p:custDataLst>
              <p:tags r:id="rId2"/>
            </p:custDataLst>
          </p:nvPr>
        </p:nvSpPr>
        <p:spPr bwMode="auto">
          <a:xfrm>
            <a:off x="1703724" y="1413405"/>
            <a:ext cx="886241" cy="889415"/>
          </a:xfrm>
          <a:prstGeom prst="ellipse">
            <a:avLst/>
          </a:prstGeom>
          <a:solidFill>
            <a:srgbClr val="3E4150"/>
          </a:solidFill>
          <a:ln w="9525">
            <a:noFill/>
            <a:round/>
          </a:ln>
        </p:spPr>
        <p:txBody>
          <a:bodyPr vert="horz" wrap="square" lIns="91426" tIns="45718" rIns="91426" bIns="45718" numCol="1" anchor="t" anchorCtr="0" compatLnSpc="1"/>
          <a:lstStyle/>
          <a:p>
            <a:pPr defTabSz="914400" eaLnBrk="1" fontAlgn="auto" hangingPunct="1">
              <a:spcBef>
                <a:spcPct val="0"/>
              </a:spcBef>
              <a:spcAft>
                <a:spcPct val="0"/>
              </a:spcAft>
            </a:pPr>
            <a:endParaRPr lang="zh-CN" altLang="en-US" sz="1200">
              <a:solidFill>
                <a:prstClr val="black"/>
              </a:solidFill>
              <a:latin typeface="Calibri" panose="020F0502020204030204"/>
              <a:ea typeface="微软雅黑" panose="020B0503020204020204" charset="-122"/>
            </a:endParaRPr>
          </a:p>
        </p:txBody>
      </p:sp>
      <p:sp>
        <p:nvSpPr>
          <p:cNvPr id="28" name="Oval 5"/>
          <p:cNvSpPr>
            <a:spLocks noChangeArrowheads="1"/>
          </p:cNvSpPr>
          <p:nvPr>
            <p:custDataLst>
              <p:tags r:id="rId3"/>
            </p:custDataLst>
          </p:nvPr>
        </p:nvSpPr>
        <p:spPr bwMode="auto">
          <a:xfrm>
            <a:off x="1703512" y="2395302"/>
            <a:ext cx="935276" cy="889415"/>
          </a:xfrm>
          <a:prstGeom prst="ellipse">
            <a:avLst/>
          </a:prstGeom>
          <a:solidFill>
            <a:srgbClr val="3E4150"/>
          </a:solidFill>
          <a:ln w="9525">
            <a:noFill/>
            <a:round/>
          </a:ln>
        </p:spPr>
        <p:txBody>
          <a:bodyPr vert="horz" wrap="square" lIns="91426" tIns="45718" rIns="91426" bIns="45718" numCol="1" anchor="t" anchorCtr="0" compatLnSpc="1"/>
          <a:lstStyle/>
          <a:p>
            <a:pPr defTabSz="914400" eaLnBrk="1" fontAlgn="auto" hangingPunct="1">
              <a:spcBef>
                <a:spcPct val="0"/>
              </a:spcBef>
              <a:spcAft>
                <a:spcPct val="0"/>
              </a:spcAft>
            </a:pPr>
            <a:endParaRPr lang="zh-CN" altLang="en-US" sz="1200">
              <a:solidFill>
                <a:prstClr val="black"/>
              </a:solidFill>
              <a:latin typeface="Calibri" panose="020F0502020204030204"/>
              <a:ea typeface="微软雅黑" panose="020B0503020204020204" charset="-122"/>
            </a:endParaRPr>
          </a:p>
        </p:txBody>
      </p:sp>
      <p:sp>
        <p:nvSpPr>
          <p:cNvPr id="31" name="标题 7"/>
          <p:cNvSpPr>
            <a:spLocks noGrp="1"/>
          </p:cNvSpPr>
          <p:nvPr>
            <p:custDataLst>
              <p:tags r:id="rId4"/>
            </p:custDataLst>
          </p:nvPr>
        </p:nvSpPr>
        <p:spPr>
          <a:xfrm>
            <a:off x="2597689" y="1412776"/>
            <a:ext cx="6028763" cy="888365"/>
          </a:xfrm>
          <a:prstGeom prst="rect">
            <a:avLst/>
          </a:prstGeom>
        </p:spPr>
        <p:txBody>
          <a:bodyPr vert="horz" lIns="91404" tIns="45706" rIns="91404"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ct val="0"/>
              </a:spcAft>
            </a:pPr>
            <a:r>
              <a:rPr lang="zh-CN" altLang="en-US" sz="2400" b="1" smtClean="0">
                <a:solidFill>
                  <a:prstClr val="black"/>
                </a:solidFill>
                <a:latin typeface="微软雅黑" panose="020B0503020204020204" charset="-122"/>
              </a:rPr>
              <a:t>民族区域自治制度的建立</a:t>
            </a:r>
            <a:endParaRPr lang="zh-CN" altLang="en-US" sz="2400" b="1">
              <a:solidFill>
                <a:prstClr val="black"/>
              </a:solidFill>
              <a:latin typeface="微软雅黑" panose="020B0503020204020204" charset="-122"/>
            </a:endParaRPr>
          </a:p>
        </p:txBody>
      </p:sp>
      <p:sp>
        <p:nvSpPr>
          <p:cNvPr id="33" name="标题 1"/>
          <p:cNvSpPr>
            <a:spLocks noGrp="1"/>
          </p:cNvSpPr>
          <p:nvPr>
            <p:custDataLst>
              <p:tags r:id="rId5"/>
            </p:custDataLst>
          </p:nvPr>
        </p:nvSpPr>
        <p:spPr>
          <a:xfrm>
            <a:off x="2736521" y="2537137"/>
            <a:ext cx="4593787" cy="747847"/>
          </a:xfrm>
          <a:prstGeom prst="rect">
            <a:avLst/>
          </a:prstGeom>
        </p:spPr>
        <p:txBody>
          <a:bodyPr vert="horz" lIns="91404" tIns="45706" rIns="91404" bIns="45706"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fontAlgn="auto">
              <a:lnSpc>
                <a:spcPct val="90000"/>
              </a:lnSpc>
              <a:spcAft>
                <a:spcPct val="0"/>
              </a:spcAft>
            </a:pPr>
            <a:r>
              <a:rPr lang="zh-CN" altLang="en-US" sz="2400" b="1" smtClean="0">
                <a:solidFill>
                  <a:prstClr val="black"/>
                </a:solidFill>
                <a:latin typeface="微软雅黑" panose="020B0503020204020204" charset="-122"/>
              </a:rPr>
              <a:t>民族区域自治</a:t>
            </a:r>
            <a:r>
              <a:rPr lang="zh-CN" altLang="en-US" sz="2400" b="1">
                <a:solidFill>
                  <a:prstClr val="black"/>
                </a:solidFill>
                <a:latin typeface="微软雅黑" panose="020B0503020204020204" charset="-122"/>
              </a:rPr>
              <a:t>制度</a:t>
            </a:r>
            <a:r>
              <a:rPr lang="zh-CN" altLang="en-US" sz="2400" b="1" smtClean="0">
                <a:solidFill>
                  <a:prstClr val="black"/>
                </a:solidFill>
                <a:latin typeface="微软雅黑" panose="020B0503020204020204" charset="-122"/>
              </a:rPr>
              <a:t>的发展</a:t>
            </a:r>
            <a:endParaRPr lang="zh-CN" altLang="en-US" sz="2400" b="1">
              <a:solidFill>
                <a:prstClr val="black"/>
              </a:solidFill>
              <a:latin typeface="微软雅黑" panose="020B0503020204020204" charset="-122"/>
              <a:cs typeface="Arial" panose="020B0604020202020204"/>
            </a:endParaRPr>
          </a:p>
        </p:txBody>
      </p:sp>
      <p:sp>
        <p:nvSpPr>
          <p:cNvPr id="4" name="文本框 3"/>
          <p:cNvSpPr txBox="1"/>
          <p:nvPr>
            <p:custDataLst>
              <p:tags r:id="rId6"/>
            </p:custDataLst>
          </p:nvPr>
        </p:nvSpPr>
        <p:spPr>
          <a:xfrm>
            <a:off x="1783448" y="1484637"/>
            <a:ext cx="566156" cy="523216"/>
          </a:xfrm>
          <a:prstGeom prst="rect">
            <a:avLst/>
          </a:prstGeom>
          <a:noFill/>
        </p:spPr>
        <p:txBody>
          <a:bodyPr wrap="none" lIns="91428" tIns="45718" rIns="91428" bIns="45718" rtlCol="0">
            <a:spAutoFit/>
          </a:bodyPr>
          <a:lstStyle/>
          <a:p>
            <a:pPr defTabSz="914400" eaLnBrk="1" fontAlgn="auto" hangingPunct="1">
              <a:spcBef>
                <a:spcPct val="0"/>
              </a:spcBef>
              <a:spcAft>
                <a:spcPct val="0"/>
              </a:spcAft>
            </a:pPr>
            <a:r>
              <a:rPr lang="en-US" altLang="zh-CN" sz="2800" b="1">
                <a:solidFill>
                  <a:prstClr val="white"/>
                </a:solidFill>
                <a:latin typeface="Kristen ITC" panose="03050502040202030202" pitchFamily="66" charset="0"/>
                <a:ea typeface="微软雅黑" panose="020B0503020204020204" charset="-122"/>
              </a:rPr>
              <a:t>01</a:t>
            </a:r>
            <a:endParaRPr lang="zh-CN" altLang="en-US" sz="2800" b="1">
              <a:solidFill>
                <a:prstClr val="white"/>
              </a:solidFill>
              <a:latin typeface="Kristen ITC" panose="03050502040202030202" pitchFamily="66" charset="0"/>
              <a:ea typeface="微软雅黑" panose="020B0503020204020204" charset="-122"/>
            </a:endParaRPr>
          </a:p>
        </p:txBody>
      </p:sp>
      <p:sp>
        <p:nvSpPr>
          <p:cNvPr id="24" name="文本框 23"/>
          <p:cNvSpPr txBox="1"/>
          <p:nvPr>
            <p:custDataLst>
              <p:tags r:id="rId7"/>
            </p:custDataLst>
          </p:nvPr>
        </p:nvSpPr>
        <p:spPr>
          <a:xfrm>
            <a:off x="1783846" y="2465932"/>
            <a:ext cx="671916" cy="523216"/>
          </a:xfrm>
          <a:prstGeom prst="rect">
            <a:avLst/>
          </a:prstGeom>
          <a:noFill/>
        </p:spPr>
        <p:txBody>
          <a:bodyPr wrap="square" lIns="91428" tIns="45718" rIns="91428" bIns="45718" rtlCol="0">
            <a:spAutoFit/>
          </a:bodyPr>
          <a:lstStyle/>
          <a:p>
            <a:pPr defTabSz="914400" eaLnBrk="1" fontAlgn="auto" hangingPunct="1">
              <a:spcBef>
                <a:spcPct val="0"/>
              </a:spcBef>
              <a:spcAft>
                <a:spcPct val="0"/>
              </a:spcAft>
            </a:pPr>
            <a:r>
              <a:rPr lang="en-US" altLang="zh-CN" sz="2800" b="1">
                <a:solidFill>
                  <a:prstClr val="white"/>
                </a:solidFill>
                <a:latin typeface="Kristen ITC" panose="03050502040202030202" pitchFamily="66" charset="0"/>
                <a:ea typeface="微软雅黑" panose="020B0503020204020204" charset="-122"/>
              </a:rPr>
              <a:t>02</a:t>
            </a:r>
            <a:endParaRPr lang="zh-CN" altLang="en-US" sz="2800" b="1">
              <a:solidFill>
                <a:prstClr val="white"/>
              </a:solidFill>
              <a:latin typeface="Kristen ITC" panose="03050502040202030202" pitchFamily="66" charset="0"/>
              <a:ea typeface="微软雅黑" panose="020B0503020204020204" charset="-122"/>
            </a:endParaRPr>
          </a:p>
        </p:txBody>
      </p:sp>
      <p:sp>
        <p:nvSpPr>
          <p:cNvPr id="2" name="文本框 1"/>
          <p:cNvSpPr txBox="1"/>
          <p:nvPr>
            <p:custDataLst>
              <p:tags r:id="rId8"/>
            </p:custDataLst>
          </p:nvPr>
        </p:nvSpPr>
        <p:spPr>
          <a:xfrm>
            <a:off x="364498" y="4967613"/>
            <a:ext cx="11462385" cy="1284002"/>
          </a:xfrm>
          <a:prstGeom prst="rect">
            <a:avLst/>
          </a:prstGeom>
          <a:noFill/>
          <a:ln>
            <a:solidFill>
              <a:srgbClr val="C00000"/>
            </a:solidFill>
          </a:ln>
        </p:spPr>
        <p:txBody>
          <a:bodyPr wrap="square" lIns="91428" tIns="45718" rIns="91428" bIns="45718" rtlCol="0" anchor="t">
            <a:spAutoFit/>
          </a:bodyPr>
          <a:lstStyle/>
          <a:p>
            <a:pPr lvl="0" defTabSz="914400" eaLnBrk="1" fontAlgn="auto" hangingPunct="1">
              <a:lnSpc>
                <a:spcPct val="150000"/>
              </a:lnSpc>
              <a:spcBef>
                <a:spcPct val="0"/>
              </a:spcBef>
              <a:spcAft>
                <a:spcPct val="0"/>
              </a:spcAft>
            </a:pPr>
            <a:r>
              <a:rPr lang="zh-CN" altLang="en-US" sz="2800" b="1" smtClean="0">
                <a:solidFill>
                  <a:prstClr val="black"/>
                </a:solidFill>
                <a:latin typeface="Calibri" panose="020F0502020204030204"/>
                <a:ea typeface="微软雅黑" panose="020B0503020204020204" charset="-122"/>
                <a:sym typeface="+mn-ea"/>
              </a:rPr>
              <a:t>【课程标准】</a:t>
            </a:r>
            <a:r>
              <a:rPr lang="zh-CN" altLang="en-US" sz="2800" b="1">
                <a:latin typeface="黑体" panose="02010609060101010101" charset="-122"/>
                <a:ea typeface="黑体" panose="02010609060101010101" charset="-122"/>
                <a:sym typeface="+mn-ea"/>
              </a:rPr>
              <a:t>知道当代中国民族区域自治制度的概况；了解当代中国民族区域自治制度的历史意义</a:t>
            </a:r>
            <a:r>
              <a:rPr lang="zh-CN" altLang="en-US" sz="2800" b="1" smtClean="0">
                <a:latin typeface="黑体" panose="02010609060101010101" charset="-122"/>
                <a:ea typeface="黑体" panose="02010609060101010101" charset="-122"/>
                <a:sym typeface="+mn-ea"/>
              </a:rPr>
              <a:t>。</a:t>
            </a:r>
            <a:endParaRPr lang="zh-CN" altLang="en-US" sz="2800" b="1">
              <a:latin typeface="黑体" panose="02010609060101010101" charset="-122"/>
              <a:ea typeface="黑体" panose="02010609060101010101" charset="-122"/>
              <a:sym typeface="+mn-ea"/>
            </a:endParaRPr>
          </a:p>
        </p:txBody>
      </p:sp>
      <p:sp>
        <p:nvSpPr>
          <p:cNvPr id="10" name="矩形 9"/>
          <p:cNvSpPr/>
          <p:nvPr>
            <p:custDataLst>
              <p:tags r:id="rId9"/>
            </p:custDataLst>
          </p:nvPr>
        </p:nvSpPr>
        <p:spPr>
          <a:xfrm>
            <a:off x="1711837" y="176739"/>
            <a:ext cx="7048459" cy="707882"/>
          </a:xfrm>
          <a:prstGeom prst="rect">
            <a:avLst/>
          </a:prstGeom>
          <a:solidFill>
            <a:srgbClr val="FFC000"/>
          </a:solidFill>
        </p:spPr>
        <p:txBody>
          <a:bodyPr wrap="square" lIns="91426" tIns="45718" rIns="91426" bIns="45718">
            <a:spAutoFit/>
          </a:bodyPr>
          <a:lstStyle/>
          <a:p>
            <a:pPr defTabSz="914400" eaLnBrk="1" fontAlgn="auto" hangingPunct="1">
              <a:spcBef>
                <a:spcPct val="0"/>
              </a:spcBef>
              <a:spcAft>
                <a:spcPct val="0"/>
              </a:spcAft>
            </a:pPr>
            <a:r>
              <a:rPr lang="en-US" altLang="zh-CN" sz="4000" b="1">
                <a:latin typeface="微软雅黑" panose="020B0503020204020204" charset="-122"/>
                <a:ea typeface="微软雅黑" panose="020B0503020204020204" charset="-122"/>
                <a:sym typeface="+mn-ea"/>
              </a:rPr>
              <a:t>第13课   当代中国的民族政策</a:t>
            </a:r>
            <a:endParaRPr lang="zh-CN" altLang="en-US" sz="3600" b="1">
              <a:solidFill>
                <a:prstClr val="black"/>
              </a:solidFill>
              <a:latin typeface="微软雅黑" panose="020B0503020204020204" charset="-122"/>
              <a:ea typeface="微软雅黑" panose="020B0503020204020204" charset="-122"/>
            </a:endParaRPr>
          </a:p>
        </p:txBody>
      </p:sp>
      <p:sp>
        <p:nvSpPr>
          <p:cNvPr id="11" name="Oval 5"/>
          <p:cNvSpPr>
            <a:spLocks noChangeArrowheads="1"/>
          </p:cNvSpPr>
          <p:nvPr>
            <p:custDataLst>
              <p:tags r:id="rId10"/>
            </p:custDataLst>
          </p:nvPr>
        </p:nvSpPr>
        <p:spPr bwMode="auto">
          <a:xfrm>
            <a:off x="1703512" y="3547430"/>
            <a:ext cx="886241" cy="889415"/>
          </a:xfrm>
          <a:prstGeom prst="ellipse">
            <a:avLst/>
          </a:prstGeom>
          <a:solidFill>
            <a:srgbClr val="3E4150"/>
          </a:solidFill>
          <a:ln w="9525">
            <a:noFill/>
            <a:round/>
          </a:ln>
        </p:spPr>
        <p:txBody>
          <a:bodyPr vert="horz" wrap="square" lIns="91426" tIns="45718" rIns="91426" bIns="45718" numCol="1" anchor="t" anchorCtr="0" compatLnSpc="1"/>
          <a:lstStyle/>
          <a:p>
            <a:pPr defTabSz="914400" eaLnBrk="1" fontAlgn="auto" hangingPunct="1">
              <a:spcBef>
                <a:spcPct val="0"/>
              </a:spcBef>
              <a:spcAft>
                <a:spcPct val="0"/>
              </a:spcAft>
            </a:pPr>
            <a:endParaRPr lang="zh-CN" altLang="en-US" sz="1400">
              <a:solidFill>
                <a:prstClr val="black"/>
              </a:solidFill>
              <a:latin typeface="Calibri" panose="020F0502020204030204"/>
              <a:ea typeface="微软雅黑" panose="020B0503020204020204" charset="-122"/>
            </a:endParaRPr>
          </a:p>
        </p:txBody>
      </p:sp>
      <p:sp>
        <p:nvSpPr>
          <p:cNvPr id="12" name="标题 1"/>
          <p:cNvSpPr>
            <a:spLocks noGrp="1"/>
          </p:cNvSpPr>
          <p:nvPr>
            <p:custDataLst>
              <p:tags r:id="rId11"/>
            </p:custDataLst>
          </p:nvPr>
        </p:nvSpPr>
        <p:spPr>
          <a:xfrm>
            <a:off x="2664513" y="3689265"/>
            <a:ext cx="5961939" cy="747847"/>
          </a:xfrm>
          <a:prstGeom prst="rect">
            <a:avLst/>
          </a:prstGeom>
        </p:spPr>
        <p:txBody>
          <a:bodyPr vert="horz" lIns="91404" tIns="45706" rIns="91404" bIns="45706"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fontAlgn="auto">
              <a:lnSpc>
                <a:spcPct val="90000"/>
              </a:lnSpc>
              <a:spcAft>
                <a:spcPct val="0"/>
              </a:spcAft>
            </a:pPr>
            <a:r>
              <a:rPr lang="zh-CN" altLang="en-US" sz="2400" b="1" smtClean="0">
                <a:latin typeface="微软雅黑" panose="020B0503020204020204" charset="-122"/>
                <a:sym typeface="Calibri Light" panose="020F0302020204030204"/>
              </a:rPr>
              <a:t>中国十八大以来民族区域自治制度的完善</a:t>
            </a:r>
            <a:endParaRPr lang="zh-CN" altLang="en-US" sz="2400" b="1">
              <a:solidFill>
                <a:prstClr val="black"/>
              </a:solidFill>
              <a:latin typeface="微软雅黑" panose="020B0503020204020204" charset="-122"/>
              <a:cs typeface="Arial" panose="020B0604020202020204"/>
            </a:endParaRPr>
          </a:p>
        </p:txBody>
      </p:sp>
      <p:sp>
        <p:nvSpPr>
          <p:cNvPr id="13" name="文本框 23"/>
          <p:cNvSpPr txBox="1"/>
          <p:nvPr>
            <p:custDataLst>
              <p:tags r:id="rId12"/>
            </p:custDataLst>
          </p:nvPr>
        </p:nvSpPr>
        <p:spPr>
          <a:xfrm>
            <a:off x="1711837" y="3618060"/>
            <a:ext cx="566156" cy="523216"/>
          </a:xfrm>
          <a:prstGeom prst="rect">
            <a:avLst/>
          </a:prstGeom>
          <a:noFill/>
        </p:spPr>
        <p:txBody>
          <a:bodyPr wrap="none" lIns="91428" tIns="45718" rIns="91428" bIns="45718" rtlCol="0">
            <a:spAutoFit/>
          </a:bodyPr>
          <a:lstStyle/>
          <a:p>
            <a:pPr defTabSz="914400" eaLnBrk="1" fontAlgn="auto" hangingPunct="1">
              <a:spcBef>
                <a:spcPct val="0"/>
              </a:spcBef>
              <a:spcAft>
                <a:spcPct val="0"/>
              </a:spcAft>
            </a:pPr>
            <a:r>
              <a:rPr lang="en-US" altLang="zh-CN" sz="2800" b="1" smtClean="0">
                <a:solidFill>
                  <a:prstClr val="white"/>
                </a:solidFill>
                <a:latin typeface="Kristen ITC" panose="03050502040202030202" pitchFamily="66" charset="0"/>
                <a:ea typeface="微软雅黑" panose="020B0503020204020204" charset="-122"/>
              </a:rPr>
              <a:t>03</a:t>
            </a:r>
            <a:endParaRPr lang="zh-CN" altLang="en-US" sz="2800" b="1">
              <a:solidFill>
                <a:prstClr val="white"/>
              </a:solidFill>
              <a:latin typeface="Kristen ITC" panose="03050502040202030202" pitchFamily="66" charset="0"/>
              <a:ea typeface="微软雅黑" panose="020B0503020204020204" charset="-122"/>
            </a:endParaRPr>
          </a:p>
        </p:txBody>
      </p:sp>
      <p:grpSp>
        <p:nvGrpSpPr>
          <p:cNvPr id="14" name="组合 13"/>
          <p:cNvGrpSpPr/>
          <p:nvPr>
            <p:custDataLst>
              <p:tags r:id="rId13"/>
            </p:custDataLst>
          </p:nvPr>
        </p:nvGrpSpPr>
        <p:grpSpPr>
          <a:xfrm>
            <a:off x="8400256" y="982009"/>
            <a:ext cx="3600400" cy="3599120"/>
            <a:chOff x="-267" y="3273"/>
            <a:chExt cx="12041" cy="5625"/>
          </a:xfrm>
        </p:grpSpPr>
        <p:pic>
          <p:nvPicPr>
            <p:cNvPr id="15" name="图片 14"/>
            <p:cNvPicPr>
              <a:picLocks noChangeAspect="1"/>
            </p:cNvPicPr>
            <p:nvPr>
              <p:custDataLst>
                <p:tags r:id="rId14"/>
              </p:custDataLst>
            </p:nvPr>
          </p:nvPicPr>
          <p:blipFill>
            <a:blip r:embed="rId15"/>
            <a:stretch>
              <a:fillRect/>
            </a:stretch>
          </p:blipFill>
          <p:spPr>
            <a:xfrm>
              <a:off x="-267" y="3275"/>
              <a:ext cx="6351" cy="5623"/>
            </a:xfrm>
            <a:prstGeom prst="rect">
              <a:avLst/>
            </a:prstGeom>
          </p:spPr>
        </p:pic>
        <p:pic>
          <p:nvPicPr>
            <p:cNvPr id="17" name="图片 16"/>
            <p:cNvPicPr>
              <a:picLocks noChangeAspect="1"/>
            </p:cNvPicPr>
            <p:nvPr>
              <p:custDataLst>
                <p:tags r:id="rId16"/>
              </p:custDataLst>
            </p:nvPr>
          </p:nvPicPr>
          <p:blipFill>
            <a:blip r:embed="rId17"/>
            <a:stretch>
              <a:fillRect/>
            </a:stretch>
          </p:blipFill>
          <p:spPr>
            <a:xfrm>
              <a:off x="5850" y="3273"/>
              <a:ext cx="5924" cy="562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5375920" y="4754235"/>
            <a:ext cx="6048672" cy="177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10"/>
          <p:cNvSpPr txBox="1"/>
          <p:nvPr>
            <p:custDataLst>
              <p:tags r:id="rId3"/>
            </p:custDataLst>
          </p:nvPr>
        </p:nvSpPr>
        <p:spPr>
          <a:xfrm>
            <a:off x="401961" y="605462"/>
            <a:ext cx="5599610" cy="461665"/>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00000"/>
              </a:lnSpc>
            </a:pPr>
            <a:r>
              <a:rPr lang="en-US" altLang="zh-CN"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4</a:t>
            </a:r>
            <a:r>
              <a:rPr lang="zh-CN" altLang="en-US"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a:t>
            </a:r>
            <a:r>
              <a:rPr lang="zh-CN"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民族区域自治制度建立和发展的意义</a:t>
            </a:r>
            <a:endParaRPr lang="zh-CN"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p:txBody>
      </p:sp>
      <p:pic>
        <p:nvPicPr>
          <p:cNvPr id="9" name="图片 8"/>
          <p:cNvPicPr>
            <a:picLocks noChangeAspect="1"/>
          </p:cNvPicPr>
          <p:nvPr>
            <p:custDataLst>
              <p:tags r:id="rId4"/>
            </p:custDataLst>
          </p:nvPr>
        </p:nvPicPr>
        <p:blipFill>
          <a:blip r:embed="rId5"/>
          <a:stretch>
            <a:fillRect/>
          </a:stretch>
        </p:blipFill>
        <p:spPr>
          <a:xfrm>
            <a:off x="3560844" y="1067127"/>
            <a:ext cx="3111220" cy="1656185"/>
          </a:xfrm>
          <a:prstGeom prst="rect">
            <a:avLst/>
          </a:prstGeom>
        </p:spPr>
      </p:pic>
      <p:pic>
        <p:nvPicPr>
          <p:cNvPr id="1026" name="Picture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6816080" y="1067126"/>
            <a:ext cx="4464496" cy="149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191134" y="2758992"/>
            <a:ext cx="1108944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179992" y="1067127"/>
            <a:ext cx="3251712"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191134" y="4703679"/>
            <a:ext cx="4889315" cy="182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文本框 23"/>
          <p:cNvSpPr txBox="1"/>
          <p:nvPr>
            <p:custDataLst>
              <p:tags r:id="rId14"/>
            </p:custDataLst>
          </p:nvPr>
        </p:nvSpPr>
        <p:spPr>
          <a:xfrm>
            <a:off x="191134" y="4586352"/>
            <a:ext cx="11525250" cy="1938992"/>
          </a:xfrm>
          <a:prstGeom prst="rect">
            <a:avLst/>
          </a:prstGeom>
          <a:solidFill>
            <a:srgbClr val="FFFF00"/>
          </a:solidFill>
          <a:ln>
            <a:solidFill>
              <a:srgbClr val="FF0000"/>
            </a:solidFill>
          </a:ln>
        </p:spPr>
        <p:txBody>
          <a:bodyPr wrap="square" rtlCol="0" anchor="t">
            <a:spAutoFit/>
          </a:bodyPr>
          <a:lstStyle/>
          <a:p>
            <a:r>
              <a:rPr lang="zh-CN" altLang="en-US" sz="2400" b="1">
                <a:solidFill>
                  <a:schemeClr val="dk1"/>
                </a:solidFill>
                <a:latin typeface="微软雅黑" panose="020B0503020204020204" charset="-122"/>
                <a:ea typeface="微软雅黑" panose="020B0503020204020204" charset="-122"/>
              </a:rPr>
              <a:t>①有利于维护国家的集中统一，保障少数民族合法权益，巩固和发展社会主义民族关系，打牢中华民族共同体思想基础；</a:t>
            </a:r>
            <a:endParaRPr lang="zh-CN" altLang="en-US" sz="2400" b="1">
              <a:solidFill>
                <a:schemeClr val="dk1"/>
              </a:solidFill>
              <a:latin typeface="微软雅黑" panose="020B0503020204020204" charset="-122"/>
              <a:ea typeface="微软雅黑" panose="020B0503020204020204" charset="-122"/>
            </a:endParaRPr>
          </a:p>
          <a:p>
            <a:r>
              <a:rPr lang="zh-CN" altLang="en-US" sz="2400" b="1">
                <a:solidFill>
                  <a:schemeClr val="dk1"/>
                </a:solidFill>
                <a:latin typeface="微软雅黑" panose="020B0503020204020204" charset="-122"/>
                <a:ea typeface="微软雅黑" panose="020B0503020204020204" charset="-122"/>
              </a:rPr>
              <a:t>②有利于实现少数民族当家作主的愿望，调动各族人民的积极性和创造性，推动社会主义现代化建设事业的发展；</a:t>
            </a:r>
            <a:endParaRPr lang="zh-CN" altLang="en-US" sz="2400" b="1">
              <a:solidFill>
                <a:schemeClr val="dk1"/>
              </a:solidFill>
              <a:latin typeface="微软雅黑" panose="020B0503020204020204" charset="-122"/>
              <a:ea typeface="微软雅黑" panose="020B0503020204020204" charset="-122"/>
            </a:endParaRPr>
          </a:p>
          <a:p>
            <a:r>
              <a:rPr lang="zh-CN" altLang="en-US" sz="2400" b="1">
                <a:solidFill>
                  <a:schemeClr val="dk1"/>
                </a:solidFill>
                <a:latin typeface="微软雅黑" panose="020B0503020204020204" charset="-122"/>
                <a:ea typeface="微软雅黑" panose="020B0503020204020204" charset="-122"/>
              </a:rPr>
              <a:t>③有利于民族地区经济社会事业的发展；</a:t>
            </a:r>
            <a:endParaRPr lang="zh-CN" altLang="en-US" sz="2800" b="1">
              <a:solidFill>
                <a:schemeClr val="dk1"/>
              </a:solidFill>
              <a:latin typeface="微软雅黑" panose="020B0503020204020204" charset="-122"/>
              <a:ea typeface="微软雅黑" panose="020B0503020204020204" charset="-122"/>
            </a:endParaRPr>
          </a:p>
        </p:txBody>
      </p:sp>
      <p:sp>
        <p:nvSpPr>
          <p:cNvPr id="8" name="文本框 7"/>
          <p:cNvSpPr txBox="1"/>
          <p:nvPr>
            <p:custDataLst>
              <p:tags r:id="rId15"/>
            </p:custDataLst>
          </p:nvPr>
        </p:nvSpPr>
        <p:spPr>
          <a:xfrm>
            <a:off x="191134" y="35361"/>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sym typeface="+mn-ea"/>
              </a:rPr>
              <a:t>二、民族区域自治制度的发展</a:t>
            </a:r>
            <a:endParaRPr lang="zh-CN" altLang="en-US" sz="2800" b="1">
              <a:latin typeface="微软雅黑" panose="020B0503020204020204" charset="-122"/>
              <a:ea typeface="微软雅黑" panose="020B0503020204020204" charset="-122"/>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2000" fill="hold">
                                          <p:stCondLst>
                                            <p:cond delay="0"/>
                                          </p:stCondLst>
                                        </p:cTn>
                                        <p:tgtEl>
                                          <p:spTgt spid="24"/>
                                        </p:tgtEl>
                                        <p:attrNameLst>
                                          <p:attrName>style.visibility</p:attrName>
                                        </p:attrNameLst>
                                      </p:cBhvr>
                                      <p:to>
                                        <p:strVal val="visible"/>
                                      </p:to>
                                    </p:set>
                                    <p:animEffect transition="in" filter="blinds(horizontal)">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04" name="Text Box 8"/>
          <p:cNvSpPr txBox="1"/>
          <p:nvPr>
            <p:custDataLst>
              <p:tags r:id="rId1"/>
            </p:custDataLst>
          </p:nvPr>
        </p:nvSpPr>
        <p:spPr>
          <a:xfrm>
            <a:off x="7752363" y="4652963"/>
            <a:ext cx="3097212" cy="368300"/>
          </a:xfrm>
          <a:prstGeom prst="rect">
            <a:avLst/>
          </a:prstGeom>
          <a:noFill/>
          <a:ln w="9525">
            <a:noFill/>
          </a:ln>
        </p:spPr>
        <p:txBody>
          <a:bodyPr>
            <a:spAutoFit/>
          </a:bodyPr>
          <a:lstStyle/>
          <a:p>
            <a:pPr eaLnBrk="1" hangingPunct="1">
              <a:spcBef>
                <a:spcPct val="50000"/>
              </a:spcBef>
            </a:pPr>
            <a:endParaRPr lang="zh-CN" altLang="en-US" sz="1800" u="sng">
              <a:solidFill>
                <a:schemeClr val="dk1"/>
              </a:solidFill>
              <a:latin typeface="微软雅黑" panose="020B0503020204020204" charset="-122"/>
              <a:ea typeface="微软雅黑" panose="020B0503020204020204" charset="-122"/>
            </a:endParaRPr>
          </a:p>
        </p:txBody>
      </p:sp>
      <p:pic>
        <p:nvPicPr>
          <p:cNvPr id="4" name="图片 3" descr="u=1744412136,3266217769&amp;fm=26&amp;gp=0"/>
          <p:cNvPicPr>
            <a:picLocks noChangeAspect="1"/>
          </p:cNvPicPr>
          <p:nvPr>
            <p:custDataLst>
              <p:tags r:id="rId2"/>
            </p:custDataLst>
          </p:nvPr>
        </p:nvPicPr>
        <p:blipFill>
          <a:blip r:embed="rId3"/>
          <a:stretch>
            <a:fillRect/>
          </a:stretch>
        </p:blipFill>
        <p:spPr>
          <a:xfrm>
            <a:off x="607474" y="980728"/>
            <a:ext cx="4646736" cy="2736304"/>
          </a:xfrm>
          <a:prstGeom prst="rect">
            <a:avLst/>
          </a:prstGeom>
        </p:spPr>
      </p:pic>
      <p:sp>
        <p:nvSpPr>
          <p:cNvPr id="8" name="文本框 7"/>
          <p:cNvSpPr txBox="1"/>
          <p:nvPr>
            <p:custDataLst>
              <p:tags r:id="rId4"/>
            </p:custDataLst>
          </p:nvPr>
        </p:nvSpPr>
        <p:spPr>
          <a:xfrm>
            <a:off x="191135" y="126365"/>
            <a:ext cx="5479415" cy="523220"/>
          </a:xfrm>
          <a:prstGeom prst="rect">
            <a:avLst/>
          </a:prstGeom>
          <a:solidFill>
            <a:srgbClr val="FFC000"/>
          </a:solidFill>
          <a:ln w="19050">
            <a:noFill/>
          </a:ln>
        </p:spPr>
        <p:txBody>
          <a:bodyPr wrap="square">
            <a:spAutoFit/>
          </a:bodyPr>
          <a:lstStyle/>
          <a:p>
            <a:r>
              <a:rPr lang="zh-CN" altLang="en-US" sz="2800" b="1">
                <a:latin typeface="微软雅黑" panose="020B0503020204020204" charset="-122"/>
                <a:ea typeface="微软雅黑" panose="020B0503020204020204" charset="-122"/>
                <a:cs typeface="微软雅黑" panose="020B0503020204020204" charset="-122"/>
                <a:sym typeface="+mn-ea"/>
              </a:rPr>
              <a:t>三、民族区域自治制度的完善</a:t>
            </a:r>
            <a:endParaRPr lang="zh-CN" altLang="en-US" sz="3200" b="1">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5"/>
            </p:custDataLst>
          </p:nvPr>
        </p:nvSpPr>
        <p:spPr>
          <a:xfrm>
            <a:off x="5670550" y="689409"/>
            <a:ext cx="6165013" cy="3280898"/>
          </a:xfrm>
          <a:prstGeom prst="rect">
            <a:avLst/>
          </a:prstGeom>
          <a:noFill/>
          <a:ln w="9525">
            <a:noFill/>
          </a:ln>
        </p:spPr>
        <p:txBody>
          <a:bodyPr wrap="square">
            <a:spAutoFit/>
          </a:bodyPr>
          <a:lstStyle/>
          <a:p>
            <a:pPr lvl="0" algn="l">
              <a:lnSpc>
                <a:spcPct val="140000"/>
              </a:lnSpc>
              <a:buClrTx/>
              <a:buSzTx/>
              <a:buFontTx/>
            </a:pPr>
            <a:r>
              <a:rPr lang="en-US" altLang="zh-CN" sz="2800" b="1">
                <a:latin typeface="黑体" panose="02010609060101010101" charset="-122"/>
                <a:ea typeface="黑体" panose="02010609060101010101" charset="-122"/>
                <a:cs typeface="黑体" panose="02010609060101010101" charset="-122"/>
                <a:sym typeface="+mn-ea"/>
              </a:rPr>
              <a:t>    </a:t>
            </a:r>
            <a:r>
              <a:rPr lang="zh-CN" sz="2400" b="1">
                <a:latin typeface="黑体" panose="02010609060101010101" charset="-122"/>
                <a:ea typeface="黑体" panose="02010609060101010101" charset="-122"/>
                <a:cs typeface="黑体" panose="02010609060101010101" charset="-122"/>
                <a:sym typeface="+mn-ea"/>
              </a:rPr>
              <a:t>中共</a:t>
            </a:r>
            <a:r>
              <a:rPr lang="zh-CN" sz="2400" b="1">
                <a:solidFill>
                  <a:srgbClr val="FF0000"/>
                </a:solidFill>
                <a:latin typeface="黑体" panose="02010609060101010101" charset="-122"/>
                <a:ea typeface="黑体" panose="02010609060101010101" charset="-122"/>
                <a:cs typeface="黑体" panose="02010609060101010101" charset="-122"/>
                <a:sym typeface="+mn-ea"/>
              </a:rPr>
              <a:t>十八大</a:t>
            </a:r>
            <a:r>
              <a:rPr lang="zh-CN" sz="2400" b="1">
                <a:latin typeface="黑体" panose="02010609060101010101" charset="-122"/>
                <a:ea typeface="黑体" panose="02010609060101010101" charset="-122"/>
                <a:cs typeface="黑体" panose="02010609060101010101" charset="-122"/>
                <a:sym typeface="+mn-ea"/>
              </a:rPr>
              <a:t>以来，党和国家要求坚持各民族</a:t>
            </a:r>
            <a:r>
              <a:rPr lang="zh-CN" sz="2400" b="1">
                <a:solidFill>
                  <a:srgbClr val="FF0000"/>
                </a:solidFill>
                <a:latin typeface="黑体" panose="02010609060101010101" charset="-122"/>
                <a:ea typeface="黑体" panose="02010609060101010101" charset="-122"/>
                <a:cs typeface="黑体" panose="02010609060101010101" charset="-122"/>
                <a:sym typeface="+mn-ea"/>
              </a:rPr>
              <a:t>“共同团结奋斗，共同繁荣发展”</a:t>
            </a:r>
            <a:r>
              <a:rPr lang="zh-CN" sz="2400" b="1">
                <a:latin typeface="黑体" panose="02010609060101010101" charset="-122"/>
                <a:ea typeface="黑体" panose="02010609060101010101" charset="-122"/>
                <a:cs typeface="黑体" panose="02010609060101010101" charset="-122"/>
                <a:sym typeface="+mn-ea"/>
              </a:rPr>
              <a:t>的民族工作主题，全面贯彻落实党的民族政策，坚持和完善民族区域自治制度，不断增进各族群众对伟大祖国、中华民族、中华文化、中国共产党和中国特色社会主义的认同。</a:t>
            </a:r>
            <a:endParaRPr lang="zh-CN" sz="2400" b="1">
              <a:latin typeface="黑体" panose="02010609060101010101" charset="-122"/>
              <a:ea typeface="黑体" panose="02010609060101010101" charset="-122"/>
              <a:cs typeface="黑体" panose="02010609060101010101" charset="-122"/>
              <a:sym typeface="+mn-ea"/>
            </a:endParaRPr>
          </a:p>
        </p:txBody>
      </p:sp>
      <p:pic>
        <p:nvPicPr>
          <p:cNvPr id="12" name="图片 11" descr="石榴籽"/>
          <p:cNvPicPr>
            <a:picLocks noChangeAspect="1"/>
          </p:cNvPicPr>
          <p:nvPr>
            <p:custDataLst>
              <p:tags r:id="rId6"/>
            </p:custDataLst>
          </p:nvPr>
        </p:nvPicPr>
        <p:blipFill>
          <a:blip r:embed="rId7"/>
          <a:stretch>
            <a:fillRect/>
          </a:stretch>
        </p:blipFill>
        <p:spPr>
          <a:xfrm>
            <a:off x="209301" y="3991403"/>
            <a:ext cx="4878588" cy="2336790"/>
          </a:xfrm>
          <a:prstGeom prst="ellipse">
            <a:avLst/>
          </a:prstGeom>
        </p:spPr>
      </p:pic>
      <p:sp>
        <p:nvSpPr>
          <p:cNvPr id="3" name="矩形 2"/>
          <p:cNvSpPr/>
          <p:nvPr>
            <p:custDataLst>
              <p:tags r:id="rId8"/>
            </p:custDataLst>
          </p:nvPr>
        </p:nvSpPr>
        <p:spPr>
          <a:xfrm>
            <a:off x="5519936" y="4518048"/>
            <a:ext cx="6315626" cy="1717393"/>
          </a:xfrm>
          <a:prstGeom prst="rect">
            <a:avLst/>
          </a:prstGeom>
        </p:spPr>
        <p:txBody>
          <a:bodyPr wrap="square">
            <a:spAutoFit/>
          </a:bodyPr>
          <a:lstStyle/>
          <a:p>
            <a:pPr algn="just">
              <a:lnSpc>
                <a:spcPct val="110000"/>
              </a:lnSpc>
            </a:pPr>
            <a:r>
              <a:rPr lang="zh-CN" altLang="en-US" sz="2400" b="1" smtClean="0">
                <a:solidFill>
                  <a:srgbClr val="FF0000"/>
                </a:solidFill>
                <a:latin typeface="黑体" panose="02010609060101010101" charset="-122"/>
                <a:ea typeface="黑体" panose="02010609060101010101" charset="-122"/>
                <a:sym typeface="+mn-ea"/>
              </a:rPr>
              <a:t>  中共</a:t>
            </a:r>
            <a:r>
              <a:rPr lang="zh-CN" altLang="en-US" sz="2400" b="1">
                <a:solidFill>
                  <a:srgbClr val="FF0000"/>
                </a:solidFill>
                <a:latin typeface="黑体" panose="02010609060101010101" charset="-122"/>
                <a:ea typeface="黑体" panose="02010609060101010101" charset="-122"/>
                <a:sym typeface="+mn-ea"/>
              </a:rPr>
              <a:t>十九大</a:t>
            </a:r>
            <a:r>
              <a:rPr lang="zh-CN" altLang="en-US" sz="2400" b="1">
                <a:solidFill>
                  <a:schemeClr val="dk1"/>
                </a:solidFill>
                <a:latin typeface="黑体" panose="02010609060101010101" charset="-122"/>
                <a:ea typeface="黑体" panose="02010609060101010101" charset="-122"/>
                <a:sym typeface="+mn-ea"/>
              </a:rPr>
              <a:t>报告提出，全面贯彻党的民族政策，深化民族团结进步教育，铸牢中华民族共同体意识，加强各民族交往交流交融，促进各民族，共同团结奋斗、共同繁荣发展</a:t>
            </a:r>
            <a:endParaRPr lang="zh-CN" altLang="en-US" sz="2400" b="1">
              <a:solidFill>
                <a:schemeClr val="dk1"/>
              </a:solidFill>
              <a:latin typeface="黑体" panose="02010609060101010101" charset="-122"/>
              <a:ea typeface="黑体" panose="02010609060101010101" charset="-122"/>
              <a:sym typeface="+mn-ea"/>
            </a:endParaRPr>
          </a:p>
        </p:txBody>
      </p:sp>
    </p:spTree>
    <p:custDataLst>
      <p:tags r:id="rId9"/>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1075373" y="2087880"/>
            <a:ext cx="1151890" cy="1583690"/>
            <a:chOff x="1693" y="3288"/>
            <a:chExt cx="1814" cy="2494"/>
          </a:xfrm>
        </p:grpSpPr>
        <p:sp>
          <p:nvSpPr>
            <p:cNvPr id="15" name="文本框 14"/>
            <p:cNvSpPr txBox="1"/>
            <p:nvPr>
              <p:custDataLst>
                <p:tags r:id="rId2"/>
              </p:custDataLst>
            </p:nvPr>
          </p:nvSpPr>
          <p:spPr>
            <a:xfrm>
              <a:off x="1905" y="5202"/>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1941</a:t>
              </a:r>
              <a:endParaRPr lang="en-US" altLang="zh-CN" b="1">
                <a:latin typeface="微软雅黑" panose="020B0503020204020204" charset="-122"/>
                <a:ea typeface="微软雅黑" panose="020B0503020204020204" charset="-122"/>
              </a:endParaRPr>
            </a:p>
          </p:txBody>
        </p:sp>
        <p:sp>
          <p:nvSpPr>
            <p:cNvPr id="23" name="文本框 22"/>
            <p:cNvSpPr txBox="1"/>
            <p:nvPr>
              <p:custDataLst>
                <p:tags r:id="rId3"/>
              </p:custDataLst>
            </p:nvPr>
          </p:nvSpPr>
          <p:spPr>
            <a:xfrm>
              <a:off x="1693" y="3288"/>
              <a:ext cx="1814" cy="1582"/>
            </a:xfrm>
            <a:prstGeom prst="rect">
              <a:avLst/>
            </a:prstGeom>
            <a:noFill/>
            <a:ln>
              <a:solidFill>
                <a:schemeClr val="tx1"/>
              </a:solidFill>
            </a:ln>
          </p:spPr>
          <p:txBody>
            <a:bodyPr wrap="square" rtlCol="0" anchor="t">
              <a:spAutoFit/>
            </a:bodyPr>
            <a:lstStyle/>
            <a:p>
              <a:pPr>
                <a:lnSpc>
                  <a:spcPct val="110000"/>
                </a:lnSpc>
              </a:pPr>
              <a:r>
                <a:rPr lang="zh-CN" b="1">
                  <a:latin typeface="微软雅黑" panose="020B0503020204020204" charset="-122"/>
                  <a:ea typeface="微软雅黑" panose="020B0503020204020204" charset="-122"/>
                  <a:cs typeface="微软雅黑" panose="020B0503020204020204" charset="-122"/>
                  <a:sym typeface="+mn-ea"/>
                </a:rPr>
                <a:t>《陕甘宁边区施政纲领》</a:t>
              </a:r>
              <a:endParaRPr lang="zh-CN" altLang="en-US"/>
            </a:p>
          </p:txBody>
        </p:sp>
        <p:cxnSp>
          <p:nvCxnSpPr>
            <p:cNvPr id="32" name="直接连接符 31"/>
            <p:cNvCxnSpPr/>
            <p:nvPr>
              <p:custDataLst>
                <p:tags r:id="rId4"/>
              </p:custDataLst>
            </p:nvPr>
          </p:nvCxnSpPr>
          <p:spPr>
            <a:xfrm flipH="1">
              <a:off x="2587" y="4870"/>
              <a:ext cx="6" cy="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custDataLst>
              <p:tags r:id="rId5"/>
            </p:custDataLst>
          </p:nvPr>
        </p:nvGrpSpPr>
        <p:grpSpPr>
          <a:xfrm>
            <a:off x="2328863" y="2087880"/>
            <a:ext cx="1123950" cy="1589405"/>
            <a:chOff x="3667" y="3288"/>
            <a:chExt cx="1770" cy="2503"/>
          </a:xfrm>
        </p:grpSpPr>
        <p:sp>
          <p:nvSpPr>
            <p:cNvPr id="27" name="文本框 26"/>
            <p:cNvSpPr txBox="1"/>
            <p:nvPr>
              <p:custDataLst>
                <p:tags r:id="rId6"/>
              </p:custDataLst>
            </p:nvPr>
          </p:nvSpPr>
          <p:spPr>
            <a:xfrm>
              <a:off x="3667" y="3288"/>
              <a:ext cx="1770"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全国政协通过《共同纲领》</a:t>
              </a:r>
              <a:endParaRPr lang="zh-CN" b="1">
                <a:latin typeface="微软雅黑" panose="020B0503020204020204" charset="-122"/>
                <a:ea typeface="微软雅黑" panose="020B0503020204020204" charset="-122"/>
                <a:cs typeface="微软雅黑" panose="020B0503020204020204" charset="-122"/>
                <a:sym typeface="+mn-ea"/>
              </a:endParaRPr>
            </a:p>
          </p:txBody>
        </p:sp>
        <p:sp>
          <p:nvSpPr>
            <p:cNvPr id="34" name="文本框 33"/>
            <p:cNvSpPr txBox="1"/>
            <p:nvPr>
              <p:custDataLst>
                <p:tags r:id="rId7"/>
              </p:custDataLst>
            </p:nvPr>
          </p:nvSpPr>
          <p:spPr>
            <a:xfrm>
              <a:off x="3825" y="5211"/>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1949</a:t>
              </a:r>
              <a:endParaRPr lang="en-US" altLang="zh-CN" b="1">
                <a:latin typeface="微软雅黑" panose="020B0503020204020204" charset="-122"/>
                <a:ea typeface="微软雅黑" panose="020B0503020204020204" charset="-122"/>
              </a:endParaRPr>
            </a:p>
          </p:txBody>
        </p:sp>
        <p:cxnSp>
          <p:nvCxnSpPr>
            <p:cNvPr id="35" name="直接连接符 34"/>
            <p:cNvCxnSpPr/>
            <p:nvPr>
              <p:custDataLst>
                <p:tags r:id="rId8"/>
              </p:custDataLst>
            </p:nvPr>
          </p:nvCxnSpPr>
          <p:spPr>
            <a:xfrm flipH="1">
              <a:off x="4545" y="4870"/>
              <a:ext cx="1" cy="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custDataLst>
              <p:tags r:id="rId9"/>
            </p:custDataLst>
          </p:nvPr>
        </p:nvGrpSpPr>
        <p:grpSpPr>
          <a:xfrm>
            <a:off x="4341178" y="4269740"/>
            <a:ext cx="1664335" cy="384175"/>
            <a:chOff x="6836" y="6724"/>
            <a:chExt cx="2621" cy="605"/>
          </a:xfrm>
        </p:grpSpPr>
        <p:sp>
          <p:nvSpPr>
            <p:cNvPr id="49" name="文本框 48"/>
            <p:cNvSpPr txBox="1"/>
            <p:nvPr>
              <p:custDataLst>
                <p:tags r:id="rId10"/>
              </p:custDataLst>
            </p:nvPr>
          </p:nvSpPr>
          <p:spPr>
            <a:xfrm>
              <a:off x="6836" y="6724"/>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1966</a:t>
              </a:r>
              <a:endParaRPr lang="en-US" altLang="zh-CN" b="1">
                <a:latin typeface="微软雅黑" panose="020B0503020204020204" charset="-122"/>
                <a:ea typeface="微软雅黑" panose="020B0503020204020204" charset="-122"/>
              </a:endParaRPr>
            </a:p>
          </p:txBody>
        </p:sp>
        <p:sp>
          <p:nvSpPr>
            <p:cNvPr id="50" name="文本框 49"/>
            <p:cNvSpPr txBox="1"/>
            <p:nvPr>
              <p:custDataLst>
                <p:tags r:id="rId11"/>
              </p:custDataLst>
            </p:nvPr>
          </p:nvSpPr>
          <p:spPr>
            <a:xfrm>
              <a:off x="8180" y="6749"/>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1978</a:t>
              </a:r>
              <a:endParaRPr lang="en-US" altLang="zh-CN" b="1">
                <a:latin typeface="微软雅黑" panose="020B0503020204020204" charset="-122"/>
                <a:ea typeface="微软雅黑" panose="020B0503020204020204" charset="-122"/>
              </a:endParaRPr>
            </a:p>
          </p:txBody>
        </p:sp>
      </p:grpSp>
      <p:grpSp>
        <p:nvGrpSpPr>
          <p:cNvPr id="22" name="组合 21"/>
          <p:cNvGrpSpPr/>
          <p:nvPr>
            <p:custDataLst>
              <p:tags r:id="rId12"/>
            </p:custDataLst>
          </p:nvPr>
        </p:nvGrpSpPr>
        <p:grpSpPr>
          <a:xfrm>
            <a:off x="5925503" y="2087880"/>
            <a:ext cx="906145" cy="1609090"/>
            <a:chOff x="9331" y="3288"/>
            <a:chExt cx="1427" cy="2534"/>
          </a:xfrm>
        </p:grpSpPr>
        <p:sp>
          <p:nvSpPr>
            <p:cNvPr id="52" name="文本框 51"/>
            <p:cNvSpPr txBox="1"/>
            <p:nvPr>
              <p:custDataLst>
                <p:tags r:id="rId13"/>
              </p:custDataLst>
            </p:nvPr>
          </p:nvSpPr>
          <p:spPr>
            <a:xfrm>
              <a:off x="9331" y="3288"/>
              <a:ext cx="1427"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《民族区域自治法》</a:t>
              </a:r>
              <a:endParaRPr lang="zh-CN" b="1">
                <a:latin typeface="微软雅黑" panose="020B0503020204020204" charset="-122"/>
                <a:ea typeface="微软雅黑" panose="020B0503020204020204" charset="-122"/>
                <a:cs typeface="微软雅黑" panose="020B0503020204020204" charset="-122"/>
                <a:sym typeface="+mn-ea"/>
              </a:endParaRPr>
            </a:p>
          </p:txBody>
        </p:sp>
        <p:sp>
          <p:nvSpPr>
            <p:cNvPr id="53" name="文本框 52"/>
            <p:cNvSpPr txBox="1"/>
            <p:nvPr>
              <p:custDataLst>
                <p:tags r:id="rId14"/>
              </p:custDataLst>
            </p:nvPr>
          </p:nvSpPr>
          <p:spPr>
            <a:xfrm>
              <a:off x="9331" y="5242"/>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1984</a:t>
              </a:r>
              <a:endParaRPr lang="en-US" altLang="zh-CN" b="1">
                <a:latin typeface="微软雅黑" panose="020B0503020204020204" charset="-122"/>
                <a:ea typeface="微软雅黑" panose="020B0503020204020204" charset="-122"/>
              </a:endParaRPr>
            </a:p>
          </p:txBody>
        </p:sp>
        <p:cxnSp>
          <p:nvCxnSpPr>
            <p:cNvPr id="54" name="直接连接符 53"/>
            <p:cNvCxnSpPr>
              <a:stCxn id="52" idx="2"/>
            </p:cNvCxnSpPr>
            <p:nvPr>
              <p:custDataLst>
                <p:tags r:id="rId15"/>
              </p:custDataLst>
            </p:nvPr>
          </p:nvCxnSpPr>
          <p:spPr>
            <a:xfrm flipH="1">
              <a:off x="10038"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custDataLst>
              <p:tags r:id="rId16"/>
            </p:custDataLst>
          </p:nvPr>
        </p:nvGrpSpPr>
        <p:grpSpPr>
          <a:xfrm>
            <a:off x="1777048" y="4264660"/>
            <a:ext cx="911225" cy="1310005"/>
            <a:chOff x="2798" y="6716"/>
            <a:chExt cx="1435" cy="2063"/>
          </a:xfrm>
        </p:grpSpPr>
        <p:sp>
          <p:nvSpPr>
            <p:cNvPr id="25" name="文本框 24"/>
            <p:cNvSpPr txBox="1"/>
            <p:nvPr>
              <p:custDataLst>
                <p:tags r:id="rId17"/>
              </p:custDataLst>
            </p:nvPr>
          </p:nvSpPr>
          <p:spPr>
            <a:xfrm>
              <a:off x="2877" y="6716"/>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1947</a:t>
              </a:r>
              <a:endParaRPr lang="en-US" altLang="zh-CN" b="1">
                <a:latin typeface="微软雅黑" panose="020B0503020204020204" charset="-122"/>
                <a:ea typeface="微软雅黑" panose="020B0503020204020204" charset="-122"/>
              </a:endParaRPr>
            </a:p>
          </p:txBody>
        </p:sp>
        <p:sp>
          <p:nvSpPr>
            <p:cNvPr id="26" name="文本框 25"/>
            <p:cNvSpPr txBox="1"/>
            <p:nvPr>
              <p:custDataLst>
                <p:tags r:id="rId18"/>
              </p:custDataLst>
            </p:nvPr>
          </p:nvSpPr>
          <p:spPr>
            <a:xfrm>
              <a:off x="2798" y="7676"/>
              <a:ext cx="1435" cy="1103"/>
            </a:xfrm>
            <a:prstGeom prst="rect">
              <a:avLst/>
            </a:prstGeom>
            <a:noFill/>
            <a:ln>
              <a:solidFill>
                <a:schemeClr val="tx1"/>
              </a:solidFill>
            </a:ln>
          </p:spPr>
          <p:txBody>
            <a:bodyPr wrap="square" rtlCol="0" anchor="t">
              <a:spAutoFit/>
            </a:bodyPr>
            <a:lstStyle/>
            <a:p>
              <a:pPr algn="ctr">
                <a:lnSpc>
                  <a:spcPct val="110000"/>
                </a:lnSpc>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内蒙古</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自治区</a:t>
              </a:r>
              <a:endParaRPr lang="zh-CN" altLang="en-US"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cxnSp>
          <p:nvCxnSpPr>
            <p:cNvPr id="58" name="直接连接符 57"/>
            <p:cNvCxnSpPr/>
            <p:nvPr>
              <p:custDataLst>
                <p:tags r:id="rId19"/>
              </p:custDataLst>
            </p:nvPr>
          </p:nvCxnSpPr>
          <p:spPr>
            <a:xfrm>
              <a:off x="3512" y="7196"/>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custDataLst>
              <p:tags r:id="rId20"/>
            </p:custDataLst>
          </p:nvPr>
        </p:nvGrpSpPr>
        <p:grpSpPr>
          <a:xfrm>
            <a:off x="2847023" y="4270375"/>
            <a:ext cx="896620" cy="1299845"/>
            <a:chOff x="4483" y="6725"/>
            <a:chExt cx="1412" cy="2047"/>
          </a:xfrm>
        </p:grpSpPr>
        <p:sp>
          <p:nvSpPr>
            <p:cNvPr id="37" name="文本框 36"/>
            <p:cNvSpPr txBox="1"/>
            <p:nvPr>
              <p:custDataLst>
                <p:tags r:id="rId21"/>
              </p:custDataLst>
            </p:nvPr>
          </p:nvSpPr>
          <p:spPr>
            <a:xfrm>
              <a:off x="4551" y="6725"/>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1954</a:t>
              </a:r>
              <a:endParaRPr lang="en-US" altLang="zh-CN" b="1">
                <a:latin typeface="微软雅黑" panose="020B0503020204020204" charset="-122"/>
                <a:ea typeface="微软雅黑" panose="020B0503020204020204" charset="-122"/>
              </a:endParaRPr>
            </a:p>
          </p:txBody>
        </p:sp>
        <p:sp>
          <p:nvSpPr>
            <p:cNvPr id="38" name="文本框 37"/>
            <p:cNvSpPr txBox="1"/>
            <p:nvPr>
              <p:custDataLst>
                <p:tags r:id="rId22"/>
              </p:custDataLst>
            </p:nvPr>
          </p:nvSpPr>
          <p:spPr>
            <a:xfrm>
              <a:off x="4483" y="7669"/>
              <a:ext cx="1412" cy="1103"/>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基本政治制度</a:t>
              </a:r>
              <a:endParaRPr lang="zh-CN" b="1">
                <a:latin typeface="微软雅黑" panose="020B0503020204020204" charset="-122"/>
                <a:ea typeface="微软雅黑" panose="020B0503020204020204" charset="-122"/>
                <a:cs typeface="微软雅黑" panose="020B0503020204020204" charset="-122"/>
                <a:sym typeface="+mn-ea"/>
              </a:endParaRPr>
            </a:p>
          </p:txBody>
        </p:sp>
        <p:cxnSp>
          <p:nvCxnSpPr>
            <p:cNvPr id="59" name="直接连接符 58"/>
            <p:cNvCxnSpPr/>
            <p:nvPr>
              <p:custDataLst>
                <p:tags r:id="rId23"/>
              </p:custDataLst>
            </p:nvPr>
          </p:nvCxnSpPr>
          <p:spPr>
            <a:xfrm>
              <a:off x="5186" y="7189"/>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custDataLst>
              <p:tags r:id="rId24"/>
            </p:custDataLst>
          </p:nvPr>
        </p:nvGrpSpPr>
        <p:grpSpPr>
          <a:xfrm>
            <a:off x="5946458" y="4263390"/>
            <a:ext cx="1835150" cy="1311275"/>
            <a:chOff x="9364" y="6714"/>
            <a:chExt cx="2890" cy="2065"/>
          </a:xfrm>
        </p:grpSpPr>
        <p:sp>
          <p:nvSpPr>
            <p:cNvPr id="56" name="文本框 55"/>
            <p:cNvSpPr txBox="1"/>
            <p:nvPr>
              <p:custDataLst>
                <p:tags r:id="rId25"/>
              </p:custDataLst>
            </p:nvPr>
          </p:nvSpPr>
          <p:spPr>
            <a:xfrm>
              <a:off x="9364" y="7676"/>
              <a:ext cx="2890" cy="1103"/>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中共提出</a:t>
              </a:r>
              <a:endParaRPr lang="zh-CN" b="1">
                <a:latin typeface="微软雅黑" panose="020B0503020204020204" charset="-122"/>
                <a:ea typeface="微软雅黑" panose="020B0503020204020204" charset="-122"/>
                <a:cs typeface="微软雅黑" panose="020B0503020204020204" charset="-122"/>
                <a:sym typeface="+mn-ea"/>
              </a:endParaRPr>
            </a:p>
            <a:p>
              <a:pPr lvl="0" algn="ctr">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“三个离不开”</a:t>
              </a:r>
              <a:endParaRPr 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57" name="直接连接符 56"/>
            <p:cNvCxnSpPr/>
            <p:nvPr>
              <p:custDataLst>
                <p:tags r:id="rId26"/>
              </p:custDataLst>
            </p:nvPr>
          </p:nvCxnSpPr>
          <p:spPr>
            <a:xfrm>
              <a:off x="11012" y="7196"/>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custDataLst>
                <p:tags r:id="rId27"/>
              </p:custDataLst>
            </p:nvPr>
          </p:nvSpPr>
          <p:spPr>
            <a:xfrm>
              <a:off x="10377" y="6714"/>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1990</a:t>
              </a:r>
              <a:endParaRPr lang="en-US" altLang="zh-CN" b="1">
                <a:latin typeface="微软雅黑" panose="020B0503020204020204" charset="-122"/>
                <a:ea typeface="微软雅黑" panose="020B0503020204020204" charset="-122"/>
              </a:endParaRPr>
            </a:p>
          </p:txBody>
        </p:sp>
      </p:grpSp>
      <p:grpSp>
        <p:nvGrpSpPr>
          <p:cNvPr id="24" name="组合 23"/>
          <p:cNvGrpSpPr/>
          <p:nvPr>
            <p:custDataLst>
              <p:tags r:id="rId28"/>
            </p:custDataLst>
          </p:nvPr>
        </p:nvGrpSpPr>
        <p:grpSpPr>
          <a:xfrm>
            <a:off x="6902133" y="2087880"/>
            <a:ext cx="2331720" cy="1609090"/>
            <a:chOff x="10869" y="3288"/>
            <a:chExt cx="3672" cy="2534"/>
          </a:xfrm>
        </p:grpSpPr>
        <p:sp>
          <p:nvSpPr>
            <p:cNvPr id="62" name="文本框 61"/>
            <p:cNvSpPr txBox="1"/>
            <p:nvPr>
              <p:custDataLst>
                <p:tags r:id="rId29"/>
              </p:custDataLst>
            </p:nvPr>
          </p:nvSpPr>
          <p:spPr>
            <a:xfrm>
              <a:off x="10869" y="3288"/>
              <a:ext cx="3672"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确立为建设有中国特色社会主义政治的基本政治制度之一</a:t>
              </a:r>
              <a:endParaRPr lang="zh-CN" b="1">
                <a:latin typeface="微软雅黑" panose="020B0503020204020204" charset="-122"/>
                <a:ea typeface="微软雅黑" panose="020B0503020204020204" charset="-122"/>
                <a:cs typeface="微软雅黑" panose="020B0503020204020204" charset="-122"/>
                <a:sym typeface="+mn-ea"/>
              </a:endParaRPr>
            </a:p>
          </p:txBody>
        </p:sp>
        <p:sp>
          <p:nvSpPr>
            <p:cNvPr id="63" name="文本框 62"/>
            <p:cNvSpPr txBox="1"/>
            <p:nvPr>
              <p:custDataLst>
                <p:tags r:id="rId30"/>
              </p:custDataLst>
            </p:nvPr>
          </p:nvSpPr>
          <p:spPr>
            <a:xfrm>
              <a:off x="11863" y="5242"/>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1997</a:t>
              </a:r>
              <a:endParaRPr lang="en-US" altLang="zh-CN" b="1">
                <a:latin typeface="微软雅黑" panose="020B0503020204020204" charset="-122"/>
                <a:ea typeface="微软雅黑" panose="020B0503020204020204" charset="-122"/>
              </a:endParaRPr>
            </a:p>
          </p:txBody>
        </p:sp>
        <p:cxnSp>
          <p:nvCxnSpPr>
            <p:cNvPr id="64" name="直接连接符 63"/>
            <p:cNvCxnSpPr>
              <a:stCxn id="62" idx="2"/>
            </p:cNvCxnSpPr>
            <p:nvPr>
              <p:custDataLst>
                <p:tags r:id="rId31"/>
              </p:custDataLst>
            </p:nvPr>
          </p:nvCxnSpPr>
          <p:spPr>
            <a:xfrm flipH="1">
              <a:off x="12698"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custDataLst>
              <p:tags r:id="rId32"/>
            </p:custDataLst>
          </p:nvPr>
        </p:nvGrpSpPr>
        <p:grpSpPr>
          <a:xfrm>
            <a:off x="7935595" y="4300220"/>
            <a:ext cx="1708785" cy="1285240"/>
            <a:chOff x="12496" y="6772"/>
            <a:chExt cx="2299" cy="2024"/>
          </a:xfrm>
        </p:grpSpPr>
        <p:sp>
          <p:nvSpPr>
            <p:cNvPr id="43" name="文本框 42"/>
            <p:cNvSpPr txBox="1"/>
            <p:nvPr>
              <p:custDataLst>
                <p:tags r:id="rId33"/>
              </p:custDataLst>
            </p:nvPr>
          </p:nvSpPr>
          <p:spPr>
            <a:xfrm>
              <a:off x="12847" y="6772"/>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2012</a:t>
              </a:r>
              <a:endParaRPr lang="en-US" altLang="zh-CN" b="1">
                <a:latin typeface="微软雅黑" panose="020B0503020204020204" charset="-122"/>
                <a:ea typeface="微软雅黑" panose="020B0503020204020204" charset="-122"/>
              </a:endParaRPr>
            </a:p>
          </p:txBody>
        </p:sp>
        <p:sp>
          <p:nvSpPr>
            <p:cNvPr id="65" name="文本框 64"/>
            <p:cNvSpPr txBox="1"/>
            <p:nvPr>
              <p:custDataLst>
                <p:tags r:id="rId34"/>
              </p:custDataLst>
            </p:nvPr>
          </p:nvSpPr>
          <p:spPr>
            <a:xfrm>
              <a:off x="12496" y="7693"/>
              <a:ext cx="2299" cy="1103"/>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中共提出</a:t>
              </a:r>
              <a:endParaRPr lang="zh-CN" b="1">
                <a:latin typeface="微软雅黑" panose="020B0503020204020204" charset="-122"/>
                <a:ea typeface="微软雅黑" panose="020B0503020204020204" charset="-122"/>
                <a:cs typeface="微软雅黑" panose="020B0503020204020204" charset="-122"/>
                <a:sym typeface="+mn-ea"/>
              </a:endParaRPr>
            </a:p>
            <a:p>
              <a:pPr lvl="0" algn="ctr">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“五个认同”</a:t>
              </a:r>
              <a:endParaRPr 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66" name="直接连接符 65"/>
            <p:cNvCxnSpPr/>
            <p:nvPr>
              <p:custDataLst>
                <p:tags r:id="rId35"/>
              </p:custDataLst>
            </p:nvPr>
          </p:nvCxnSpPr>
          <p:spPr>
            <a:xfrm>
              <a:off x="13521" y="7213"/>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文本框 68"/>
          <p:cNvSpPr txBox="1"/>
          <p:nvPr>
            <p:custDataLst>
              <p:tags r:id="rId36"/>
            </p:custDataLst>
          </p:nvPr>
        </p:nvSpPr>
        <p:spPr>
          <a:xfrm>
            <a:off x="3266440" y="621030"/>
            <a:ext cx="6047740" cy="521970"/>
          </a:xfrm>
          <a:prstGeom prst="rect">
            <a:avLst/>
          </a:prstGeom>
          <a:noFill/>
        </p:spPr>
        <p:txBody>
          <a:bodyPr wrap="square" rtlCol="0" anchor="t">
            <a:spAutoFit/>
          </a:bodyPr>
          <a:lstStyle/>
          <a:p>
            <a:pPr algn="ctr"/>
            <a:r>
              <a:rPr lang="zh-CN" sz="2800" b="1">
                <a:solidFill>
                  <a:srgbClr val="B28500"/>
                </a:solidFill>
                <a:latin typeface="微软雅黑" panose="020B0503020204020204" charset="-122"/>
                <a:ea typeface="微软雅黑" panose="020B0503020204020204" charset="-122"/>
                <a:cs typeface="微软雅黑" panose="020B0503020204020204" charset="-122"/>
                <a:sym typeface="+mn-ea"/>
              </a:rPr>
              <a:t>小结：民族区域自治制度的发展进程</a:t>
            </a:r>
            <a:endParaRPr lang="zh-CN" sz="2800" b="1">
              <a:solidFill>
                <a:srgbClr val="B28500"/>
              </a:solidFill>
              <a:latin typeface="微软雅黑" panose="020B0503020204020204" charset="-122"/>
              <a:ea typeface="微软雅黑" panose="020B0503020204020204" charset="-122"/>
              <a:cs typeface="微软雅黑" panose="020B0503020204020204" charset="-122"/>
              <a:sym typeface="+mn-ea"/>
            </a:endParaRPr>
          </a:p>
        </p:txBody>
      </p:sp>
      <p:sp>
        <p:nvSpPr>
          <p:cNvPr id="2" name="右箭头 1"/>
          <p:cNvSpPr/>
          <p:nvPr>
            <p:custDataLst>
              <p:tags r:id="rId37"/>
            </p:custDataLst>
          </p:nvPr>
        </p:nvSpPr>
        <p:spPr>
          <a:xfrm>
            <a:off x="1314768" y="3355975"/>
            <a:ext cx="9563735" cy="1224280"/>
          </a:xfrm>
          <a:prstGeom prst="rightArrow">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38"/>
            </p:custDataLst>
          </p:nvPr>
        </p:nvGrpSpPr>
        <p:grpSpPr>
          <a:xfrm>
            <a:off x="3453448" y="2087880"/>
            <a:ext cx="977900" cy="1604645"/>
            <a:chOff x="5438" y="3288"/>
            <a:chExt cx="1540" cy="2527"/>
          </a:xfrm>
        </p:grpSpPr>
        <p:sp>
          <p:nvSpPr>
            <p:cNvPr id="6" name="文本框 5"/>
            <p:cNvSpPr txBox="1"/>
            <p:nvPr>
              <p:custDataLst>
                <p:tags r:id="rId39"/>
              </p:custDataLst>
            </p:nvPr>
          </p:nvSpPr>
          <p:spPr>
            <a:xfrm>
              <a:off x="5580" y="3288"/>
              <a:ext cx="1398"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新疆</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维吾尔自治区</a:t>
              </a:r>
              <a:endParaRPr lang="zh-CN"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40"/>
              </p:custDataLst>
            </p:nvPr>
          </p:nvSpPr>
          <p:spPr>
            <a:xfrm>
              <a:off x="5438" y="5235"/>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1955</a:t>
              </a:r>
              <a:endParaRPr lang="en-US" altLang="zh-CN" b="1">
                <a:latin typeface="微软雅黑" panose="020B0503020204020204" charset="-122"/>
                <a:ea typeface="微软雅黑" panose="020B0503020204020204" charset="-122"/>
              </a:endParaRPr>
            </a:p>
          </p:txBody>
        </p:sp>
        <p:cxnSp>
          <p:nvCxnSpPr>
            <p:cNvPr id="8" name="直接连接符 7"/>
            <p:cNvCxnSpPr/>
            <p:nvPr>
              <p:custDataLst>
                <p:tags r:id="rId41"/>
              </p:custDataLst>
            </p:nvPr>
          </p:nvCxnSpPr>
          <p:spPr>
            <a:xfrm flipH="1">
              <a:off x="6129"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custDataLst>
              <p:tags r:id="rId42"/>
            </p:custDataLst>
          </p:nvPr>
        </p:nvGrpSpPr>
        <p:grpSpPr>
          <a:xfrm>
            <a:off x="3743643" y="4300220"/>
            <a:ext cx="1674495" cy="1299845"/>
            <a:chOff x="5895" y="6772"/>
            <a:chExt cx="2637" cy="2047"/>
          </a:xfrm>
        </p:grpSpPr>
        <p:sp>
          <p:nvSpPr>
            <p:cNvPr id="9" name="文本框 8"/>
            <p:cNvSpPr txBox="1"/>
            <p:nvPr>
              <p:custDataLst>
                <p:tags r:id="rId43"/>
              </p:custDataLst>
            </p:nvPr>
          </p:nvSpPr>
          <p:spPr>
            <a:xfrm>
              <a:off x="5895" y="6772"/>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1958</a:t>
              </a:r>
              <a:endParaRPr lang="en-US" altLang="zh-CN" b="1">
                <a:latin typeface="微软雅黑" panose="020B0503020204020204" charset="-122"/>
                <a:ea typeface="微软雅黑" panose="020B0503020204020204" charset="-122"/>
              </a:endParaRPr>
            </a:p>
          </p:txBody>
        </p:sp>
        <p:sp>
          <p:nvSpPr>
            <p:cNvPr id="10" name="文本框 9"/>
            <p:cNvSpPr txBox="1"/>
            <p:nvPr>
              <p:custDataLst>
                <p:tags r:id="rId44"/>
              </p:custDataLst>
            </p:nvPr>
          </p:nvSpPr>
          <p:spPr>
            <a:xfrm>
              <a:off x="6068" y="7716"/>
              <a:ext cx="2464" cy="1103"/>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宁夏</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回族</a:t>
              </a: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广西</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壮族自治区</a:t>
              </a:r>
              <a:endParaRPr lang="zh-CN"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cxnSp>
          <p:nvCxnSpPr>
            <p:cNvPr id="11" name="直接连接符 10"/>
            <p:cNvCxnSpPr/>
            <p:nvPr>
              <p:custDataLst>
                <p:tags r:id="rId45"/>
              </p:custDataLst>
            </p:nvPr>
          </p:nvCxnSpPr>
          <p:spPr>
            <a:xfrm>
              <a:off x="6702" y="7219"/>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custDataLst>
              <p:tags r:id="rId46"/>
            </p:custDataLst>
          </p:nvPr>
        </p:nvGrpSpPr>
        <p:grpSpPr>
          <a:xfrm>
            <a:off x="4232593" y="2087880"/>
            <a:ext cx="962025" cy="1604645"/>
            <a:chOff x="6665" y="3288"/>
            <a:chExt cx="1515" cy="2527"/>
          </a:xfrm>
        </p:grpSpPr>
        <p:sp>
          <p:nvSpPr>
            <p:cNvPr id="12" name="文本框 11"/>
            <p:cNvSpPr txBox="1"/>
            <p:nvPr>
              <p:custDataLst>
                <p:tags r:id="rId47"/>
              </p:custDataLst>
            </p:nvPr>
          </p:nvSpPr>
          <p:spPr>
            <a:xfrm>
              <a:off x="7172" y="3288"/>
              <a:ext cx="1008"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西藏</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自治区</a:t>
              </a:r>
              <a:endParaRPr lang="zh-CN"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48"/>
              </p:custDataLst>
            </p:nvPr>
          </p:nvSpPr>
          <p:spPr>
            <a:xfrm>
              <a:off x="6665" y="5235"/>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1965</a:t>
              </a:r>
              <a:endParaRPr lang="en-US" altLang="zh-CN" b="1">
                <a:latin typeface="微软雅黑" panose="020B0503020204020204" charset="-122"/>
                <a:ea typeface="微软雅黑" panose="020B0503020204020204" charset="-122"/>
              </a:endParaRPr>
            </a:p>
          </p:txBody>
        </p:sp>
        <p:cxnSp>
          <p:nvCxnSpPr>
            <p:cNvPr id="14" name="直接连接符 13"/>
            <p:cNvCxnSpPr/>
            <p:nvPr>
              <p:custDataLst>
                <p:tags r:id="rId49"/>
              </p:custDataLst>
            </p:nvPr>
          </p:nvCxnSpPr>
          <p:spPr>
            <a:xfrm flipH="1">
              <a:off x="7356"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custDataLst>
              <p:tags r:id="rId50"/>
            </p:custDataLst>
          </p:nvPr>
        </p:nvGrpSpPr>
        <p:grpSpPr>
          <a:xfrm>
            <a:off x="9313863" y="2087880"/>
            <a:ext cx="1412240" cy="1525270"/>
            <a:chOff x="14667" y="3288"/>
            <a:chExt cx="2224" cy="2402"/>
          </a:xfrm>
        </p:grpSpPr>
        <p:sp>
          <p:nvSpPr>
            <p:cNvPr id="67" name="文本框 66"/>
            <p:cNvSpPr txBox="1"/>
            <p:nvPr>
              <p:custDataLst>
                <p:tags r:id="rId51"/>
              </p:custDataLst>
            </p:nvPr>
          </p:nvSpPr>
          <p:spPr>
            <a:xfrm>
              <a:off x="14667" y="3288"/>
              <a:ext cx="2224" cy="1582"/>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中共提出</a:t>
              </a:r>
              <a:endParaRPr lang="zh-CN" b="1">
                <a:latin typeface="微软雅黑" panose="020B0503020204020204" charset="-122"/>
                <a:ea typeface="微软雅黑" panose="020B0503020204020204" charset="-122"/>
                <a:cs typeface="微软雅黑" panose="020B0503020204020204" charset="-122"/>
                <a:sym typeface="+mn-ea"/>
              </a:endParaRPr>
            </a:p>
            <a:p>
              <a:pPr lvl="0" algn="ctr">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“两个共同”</a:t>
              </a:r>
              <a:endParaRPr 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8" name="文本框 67"/>
            <p:cNvSpPr txBox="1"/>
            <p:nvPr>
              <p:custDataLst>
                <p:tags r:id="rId52"/>
              </p:custDataLst>
            </p:nvPr>
          </p:nvSpPr>
          <p:spPr>
            <a:xfrm>
              <a:off x="14996" y="5110"/>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2018</a:t>
              </a:r>
              <a:endParaRPr lang="en-US" altLang="zh-CN" b="1">
                <a:latin typeface="微软雅黑" panose="020B0503020204020204" charset="-122"/>
                <a:ea typeface="微软雅黑" panose="020B0503020204020204" charset="-122"/>
              </a:endParaRPr>
            </a:p>
          </p:txBody>
        </p:sp>
        <p:cxnSp>
          <p:nvCxnSpPr>
            <p:cNvPr id="17" name="直接连接符 16"/>
            <p:cNvCxnSpPr/>
            <p:nvPr>
              <p:custDataLst>
                <p:tags r:id="rId53"/>
              </p:custDataLst>
            </p:nvPr>
          </p:nvCxnSpPr>
          <p:spPr>
            <a:xfrm>
              <a:off x="15782" y="4391"/>
              <a:ext cx="15" cy="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custDataLst>
              <p:tags r:id="rId54"/>
            </p:custDataLst>
          </p:nvPr>
        </p:nvGrpSpPr>
        <p:grpSpPr>
          <a:xfrm>
            <a:off x="1575118" y="3671570"/>
            <a:ext cx="8510905" cy="614045"/>
            <a:chOff x="2480" y="5782"/>
            <a:chExt cx="13403" cy="967"/>
          </a:xfrm>
        </p:grpSpPr>
        <p:sp>
          <p:nvSpPr>
            <p:cNvPr id="5" name="文本框 4"/>
            <p:cNvSpPr txBox="1"/>
            <p:nvPr>
              <p:custDataLst>
                <p:tags r:id="rId55"/>
              </p:custDataLst>
            </p:nvPr>
          </p:nvSpPr>
          <p:spPr>
            <a:xfrm>
              <a:off x="5118" y="5924"/>
              <a:ext cx="1547" cy="667"/>
            </a:xfrm>
            <a:prstGeom prst="rect">
              <a:avLst/>
            </a:prstGeom>
            <a:noFill/>
          </p:spPr>
          <p:txBody>
            <a:bodyPr wrap="square" rtlCol="0">
              <a:spAutoFit/>
            </a:bodyPr>
            <a:lstStyle/>
            <a:p>
              <a:pPr lvl="0" algn="ctr">
                <a:lnSpc>
                  <a:spcPct val="90000"/>
                </a:lnSpc>
                <a:buClrTx/>
                <a:buSzTx/>
                <a:buFontTx/>
              </a:pPr>
              <a:r>
                <a:rPr lang="zh-CN" altLang="en-US" sz="2400" b="1">
                  <a:solidFill>
                    <a:srgbClr val="B28500"/>
                  </a:solidFill>
                  <a:latin typeface="微软雅黑" panose="020B0503020204020204" charset="-122"/>
                  <a:ea typeface="微软雅黑" panose="020B0503020204020204" charset="-122"/>
                  <a:sym typeface="+mn-ea"/>
                </a:rPr>
                <a:t>确立</a:t>
              </a:r>
              <a:endParaRPr lang="zh-CN" altLang="en-US" sz="2400" b="1">
                <a:solidFill>
                  <a:srgbClr val="B28500"/>
                </a:solidFill>
                <a:latin typeface="微软雅黑" panose="020B0503020204020204" charset="-122"/>
                <a:ea typeface="微软雅黑" panose="020B0503020204020204" charset="-122"/>
                <a:sym typeface="+mn-ea"/>
              </a:endParaRPr>
            </a:p>
          </p:txBody>
        </p:sp>
        <p:cxnSp>
          <p:nvCxnSpPr>
            <p:cNvPr id="29" name="直接连接符 28"/>
            <p:cNvCxnSpPr/>
            <p:nvPr>
              <p:custDataLst>
                <p:tags r:id="rId56"/>
              </p:custDataLst>
            </p:nvPr>
          </p:nvCxnSpPr>
          <p:spPr>
            <a:xfrm flipH="1">
              <a:off x="15871" y="5782"/>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57"/>
              </p:custDataLst>
            </p:nvPr>
          </p:nvSpPr>
          <p:spPr>
            <a:xfrm>
              <a:off x="10190" y="5925"/>
              <a:ext cx="1650" cy="667"/>
            </a:xfrm>
            <a:prstGeom prst="rect">
              <a:avLst/>
            </a:prstGeom>
            <a:noFill/>
          </p:spPr>
          <p:txBody>
            <a:bodyPr wrap="square" rtlCol="0">
              <a:spAutoFit/>
            </a:bodyPr>
            <a:lstStyle/>
            <a:p>
              <a:pPr lvl="0" algn="ctr">
                <a:lnSpc>
                  <a:spcPct val="90000"/>
                </a:lnSpc>
                <a:buClrTx/>
                <a:buSzTx/>
                <a:buFontTx/>
              </a:pPr>
              <a:r>
                <a:rPr lang="zh-CN" altLang="en-US" sz="2400" b="1">
                  <a:solidFill>
                    <a:srgbClr val="B28500"/>
                  </a:solidFill>
                  <a:latin typeface="微软雅黑" panose="020B0503020204020204" charset="-122"/>
                  <a:ea typeface="微软雅黑" panose="020B0503020204020204" charset="-122"/>
                  <a:sym typeface="+mn-ea"/>
                </a:rPr>
                <a:t>发展</a:t>
              </a:r>
              <a:endParaRPr lang="zh-CN" altLang="en-US" sz="2400" b="1">
                <a:solidFill>
                  <a:srgbClr val="B28500"/>
                </a:solidFill>
                <a:latin typeface="微软雅黑" panose="020B0503020204020204" charset="-122"/>
                <a:ea typeface="微软雅黑" panose="020B0503020204020204" charset="-122"/>
                <a:sym typeface="+mn-ea"/>
              </a:endParaRPr>
            </a:p>
          </p:txBody>
        </p:sp>
        <p:cxnSp>
          <p:nvCxnSpPr>
            <p:cNvPr id="41" name="直接连接符 40"/>
            <p:cNvCxnSpPr/>
            <p:nvPr>
              <p:custDataLst>
                <p:tags r:id="rId58"/>
              </p:custDataLst>
            </p:nvPr>
          </p:nvCxnSpPr>
          <p:spPr>
            <a:xfrm flipH="1">
              <a:off x="8816" y="5791"/>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59"/>
              </p:custDataLst>
            </p:nvPr>
          </p:nvCxnSpPr>
          <p:spPr>
            <a:xfrm flipH="1">
              <a:off x="13483" y="5815"/>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custDataLst>
                <p:tags r:id="rId60"/>
              </p:custDataLst>
            </p:nvPr>
          </p:nvSpPr>
          <p:spPr>
            <a:xfrm>
              <a:off x="13815" y="5914"/>
              <a:ext cx="1729" cy="667"/>
            </a:xfrm>
            <a:prstGeom prst="rect">
              <a:avLst/>
            </a:prstGeom>
            <a:noFill/>
          </p:spPr>
          <p:txBody>
            <a:bodyPr wrap="square" rtlCol="0">
              <a:spAutoFit/>
            </a:bodyPr>
            <a:lstStyle/>
            <a:p>
              <a:pPr algn="ctr">
                <a:lnSpc>
                  <a:spcPct val="90000"/>
                </a:lnSpc>
              </a:pPr>
              <a:r>
                <a:rPr lang="zh-CN" altLang="en-US" sz="2400" b="1">
                  <a:solidFill>
                    <a:srgbClr val="B28500"/>
                  </a:solidFill>
                  <a:latin typeface="微软雅黑" panose="020B0503020204020204" charset="-122"/>
                  <a:ea typeface="微软雅黑" panose="020B0503020204020204" charset="-122"/>
                </a:rPr>
                <a:t>完善</a:t>
              </a:r>
              <a:endParaRPr lang="zh-CN" altLang="en-US" sz="2400" b="1">
                <a:solidFill>
                  <a:srgbClr val="B28500"/>
                </a:solidFill>
                <a:latin typeface="微软雅黑" panose="020B0503020204020204" charset="-122"/>
                <a:ea typeface="微软雅黑" panose="020B0503020204020204" charset="-122"/>
              </a:endParaRPr>
            </a:p>
          </p:txBody>
        </p:sp>
        <p:sp>
          <p:nvSpPr>
            <p:cNvPr id="48" name="文本框 47"/>
            <p:cNvSpPr txBox="1"/>
            <p:nvPr>
              <p:custDataLst>
                <p:tags r:id="rId61"/>
              </p:custDataLst>
            </p:nvPr>
          </p:nvSpPr>
          <p:spPr>
            <a:xfrm>
              <a:off x="7489" y="5819"/>
              <a:ext cx="1339" cy="927"/>
            </a:xfrm>
            <a:prstGeom prst="rect">
              <a:avLst/>
            </a:prstGeom>
            <a:noFill/>
          </p:spPr>
          <p:txBody>
            <a:bodyPr wrap="square" rtlCol="0">
              <a:spAutoFit/>
            </a:bodyPr>
            <a:lstStyle/>
            <a:p>
              <a:pPr lvl="0" algn="ctr">
                <a:lnSpc>
                  <a:spcPct val="90000"/>
                </a:lnSpc>
                <a:buClrTx/>
                <a:buSzTx/>
                <a:buFontTx/>
              </a:pPr>
              <a:r>
                <a:rPr lang="zh-CN" altLang="en-US" b="1">
                  <a:solidFill>
                    <a:schemeClr val="accent2">
                      <a:lumMod val="75000"/>
                    </a:schemeClr>
                  </a:solidFill>
                  <a:latin typeface="微软雅黑" panose="020B0503020204020204" charset="-122"/>
                  <a:ea typeface="微软雅黑" panose="020B0503020204020204" charset="-122"/>
                  <a:sym typeface="+mn-ea"/>
                </a:rPr>
                <a:t>遭到</a:t>
              </a:r>
              <a:endParaRPr lang="zh-CN" altLang="en-US" b="1">
                <a:solidFill>
                  <a:schemeClr val="accent2">
                    <a:lumMod val="75000"/>
                  </a:schemeClr>
                </a:solidFill>
                <a:latin typeface="微软雅黑" panose="020B0503020204020204" charset="-122"/>
                <a:ea typeface="微软雅黑" panose="020B0503020204020204" charset="-122"/>
                <a:sym typeface="+mn-ea"/>
              </a:endParaRPr>
            </a:p>
            <a:p>
              <a:pPr lvl="0" algn="ctr">
                <a:lnSpc>
                  <a:spcPct val="90000"/>
                </a:lnSpc>
                <a:buClrTx/>
                <a:buSzTx/>
                <a:buFontTx/>
              </a:pPr>
              <a:r>
                <a:rPr lang="zh-CN" altLang="en-US" b="1">
                  <a:solidFill>
                    <a:schemeClr val="accent2">
                      <a:lumMod val="75000"/>
                    </a:schemeClr>
                  </a:solidFill>
                  <a:latin typeface="微软雅黑" panose="020B0503020204020204" charset="-122"/>
                  <a:ea typeface="微软雅黑" panose="020B0503020204020204" charset="-122"/>
                  <a:sym typeface="+mn-ea"/>
                </a:rPr>
                <a:t>破坏</a:t>
              </a:r>
              <a:endParaRPr lang="zh-CN" altLang="en-US" b="1">
                <a:solidFill>
                  <a:schemeClr val="accent2">
                    <a:lumMod val="75000"/>
                  </a:schemeClr>
                </a:solidFill>
                <a:latin typeface="微软雅黑" panose="020B0503020204020204" charset="-122"/>
                <a:ea typeface="微软雅黑" panose="020B0503020204020204" charset="-122"/>
                <a:sym typeface="+mn-ea"/>
              </a:endParaRPr>
            </a:p>
          </p:txBody>
        </p:sp>
        <p:sp>
          <p:nvSpPr>
            <p:cNvPr id="4" name="文本框 3"/>
            <p:cNvSpPr txBox="1"/>
            <p:nvPr>
              <p:custDataLst>
                <p:tags r:id="rId62"/>
              </p:custDataLst>
            </p:nvPr>
          </p:nvSpPr>
          <p:spPr>
            <a:xfrm>
              <a:off x="2480" y="5925"/>
              <a:ext cx="1547" cy="667"/>
            </a:xfrm>
            <a:prstGeom prst="rect">
              <a:avLst/>
            </a:prstGeom>
            <a:noFill/>
          </p:spPr>
          <p:txBody>
            <a:bodyPr wrap="square" rtlCol="0">
              <a:spAutoFit/>
            </a:bodyPr>
            <a:lstStyle/>
            <a:p>
              <a:pPr lvl="0" algn="ctr">
                <a:lnSpc>
                  <a:spcPct val="90000"/>
                </a:lnSpc>
                <a:buClrTx/>
                <a:buSzTx/>
                <a:buFontTx/>
              </a:pPr>
              <a:r>
                <a:rPr lang="zh-CN" altLang="en-US" sz="2400" b="1">
                  <a:solidFill>
                    <a:srgbClr val="B28500"/>
                  </a:solidFill>
                  <a:latin typeface="微软雅黑" panose="020B0503020204020204" charset="-122"/>
                  <a:ea typeface="微软雅黑" panose="020B0503020204020204" charset="-122"/>
                  <a:sym typeface="+mn-ea"/>
                </a:rPr>
                <a:t>探索</a:t>
              </a:r>
              <a:endParaRPr lang="zh-CN" altLang="en-US" sz="2400" b="1">
                <a:solidFill>
                  <a:srgbClr val="B28500"/>
                </a:solidFill>
                <a:latin typeface="微软雅黑" panose="020B0503020204020204" charset="-122"/>
                <a:ea typeface="微软雅黑" panose="020B0503020204020204" charset="-122"/>
                <a:sym typeface="+mn-ea"/>
              </a:endParaRPr>
            </a:p>
          </p:txBody>
        </p:sp>
        <p:cxnSp>
          <p:nvCxnSpPr>
            <p:cNvPr id="47" name="直接连接符 46"/>
            <p:cNvCxnSpPr/>
            <p:nvPr>
              <p:custDataLst>
                <p:tags r:id="rId63"/>
              </p:custDataLst>
            </p:nvPr>
          </p:nvCxnSpPr>
          <p:spPr>
            <a:xfrm flipH="1">
              <a:off x="7471" y="5815"/>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64"/>
              </p:custDataLst>
            </p:nvPr>
          </p:nvCxnSpPr>
          <p:spPr>
            <a:xfrm flipH="1">
              <a:off x="4545" y="5790"/>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65"/>
              </p:custDataLst>
            </p:nvPr>
          </p:nvCxnSpPr>
          <p:spPr>
            <a:xfrm flipH="1">
              <a:off x="15877" y="5782"/>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custDataLst>
                <p:tags r:id="rId66"/>
              </p:custDataLst>
            </p:nvPr>
          </p:nvCxnSpPr>
          <p:spPr>
            <a:xfrm flipH="1">
              <a:off x="8822" y="5791"/>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67"/>
              </p:custDataLst>
            </p:nvPr>
          </p:nvCxnSpPr>
          <p:spPr>
            <a:xfrm flipH="1">
              <a:off x="13489" y="5815"/>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5" name="New picture"/>
          <p:cNvPicPr/>
          <p:nvPr>
            <p:custDataLst>
              <p:tags r:id="rId68"/>
            </p:custDataLst>
          </p:nvPr>
        </p:nvPicPr>
        <p:blipFill>
          <a:blip r:embed="rId69"/>
          <a:stretch>
            <a:fillRect/>
          </a:stretch>
        </p:blipFill>
        <p:spPr>
          <a:xfrm>
            <a:off x="11061700" y="105156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80">
                                          <p:stCondLst>
                                            <p:cond delay="0"/>
                                          </p:stCondLst>
                                        </p:cTn>
                                        <p:tgtEl>
                                          <p:spTgt spid="74"/>
                                        </p:tgtEl>
                                      </p:cBhvr>
                                    </p:animEffect>
                                    <p:anim calcmode="lin" valueType="num">
                                      <p:cBhvr>
                                        <p:cTn id="13"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8" dur="26">
                                          <p:stCondLst>
                                            <p:cond delay="650"/>
                                          </p:stCondLst>
                                        </p:cTn>
                                        <p:tgtEl>
                                          <p:spTgt spid="74"/>
                                        </p:tgtEl>
                                      </p:cBhvr>
                                      <p:to x="100000" y="60000"/>
                                    </p:animScale>
                                    <p:animScale>
                                      <p:cBhvr>
                                        <p:cTn id="19" dur="166" decel="50000">
                                          <p:stCondLst>
                                            <p:cond delay="676"/>
                                          </p:stCondLst>
                                        </p:cTn>
                                        <p:tgtEl>
                                          <p:spTgt spid="74"/>
                                        </p:tgtEl>
                                      </p:cBhvr>
                                      <p:to x="100000" y="100000"/>
                                    </p:animScale>
                                    <p:animScale>
                                      <p:cBhvr>
                                        <p:cTn id="20" dur="26">
                                          <p:stCondLst>
                                            <p:cond delay="1312"/>
                                          </p:stCondLst>
                                        </p:cTn>
                                        <p:tgtEl>
                                          <p:spTgt spid="74"/>
                                        </p:tgtEl>
                                      </p:cBhvr>
                                      <p:to x="100000" y="80000"/>
                                    </p:animScale>
                                    <p:animScale>
                                      <p:cBhvr>
                                        <p:cTn id="21" dur="166" decel="50000">
                                          <p:stCondLst>
                                            <p:cond delay="1338"/>
                                          </p:stCondLst>
                                        </p:cTn>
                                        <p:tgtEl>
                                          <p:spTgt spid="74"/>
                                        </p:tgtEl>
                                      </p:cBhvr>
                                      <p:to x="100000" y="100000"/>
                                    </p:animScale>
                                    <p:animScale>
                                      <p:cBhvr>
                                        <p:cTn id="22" dur="26">
                                          <p:stCondLst>
                                            <p:cond delay="1642"/>
                                          </p:stCondLst>
                                        </p:cTn>
                                        <p:tgtEl>
                                          <p:spTgt spid="74"/>
                                        </p:tgtEl>
                                      </p:cBhvr>
                                      <p:to x="100000" y="90000"/>
                                    </p:animScale>
                                    <p:animScale>
                                      <p:cBhvr>
                                        <p:cTn id="23" dur="166" decel="50000">
                                          <p:stCondLst>
                                            <p:cond delay="1668"/>
                                          </p:stCondLst>
                                        </p:cTn>
                                        <p:tgtEl>
                                          <p:spTgt spid="74"/>
                                        </p:tgtEl>
                                      </p:cBhvr>
                                      <p:to x="100000" y="100000"/>
                                    </p:animScale>
                                    <p:animScale>
                                      <p:cBhvr>
                                        <p:cTn id="24" dur="26">
                                          <p:stCondLst>
                                            <p:cond delay="1808"/>
                                          </p:stCondLst>
                                        </p:cTn>
                                        <p:tgtEl>
                                          <p:spTgt spid="74"/>
                                        </p:tgtEl>
                                      </p:cBhvr>
                                      <p:to x="100000" y="95000"/>
                                    </p:animScale>
                                    <p:animScale>
                                      <p:cBhvr>
                                        <p:cTn id="25" dur="166" decel="50000">
                                          <p:stCondLst>
                                            <p:cond delay="1834"/>
                                          </p:stCondLst>
                                        </p:cTn>
                                        <p:tgtEl>
                                          <p:spTgt spid="7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80">
                                          <p:stCondLst>
                                            <p:cond delay="0"/>
                                          </p:stCondLst>
                                        </p:cTn>
                                        <p:tgtEl>
                                          <p:spTgt spid="36"/>
                                        </p:tgtEl>
                                      </p:cBhvr>
                                    </p:animEffect>
                                    <p:anim calcmode="lin" valueType="num">
                                      <p:cBhvr>
                                        <p:cTn id="2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4" dur="26">
                                          <p:stCondLst>
                                            <p:cond delay="650"/>
                                          </p:stCondLst>
                                        </p:cTn>
                                        <p:tgtEl>
                                          <p:spTgt spid="36"/>
                                        </p:tgtEl>
                                      </p:cBhvr>
                                      <p:to x="100000" y="60000"/>
                                    </p:animScale>
                                    <p:animScale>
                                      <p:cBhvr>
                                        <p:cTn id="35" dur="166" decel="50000">
                                          <p:stCondLst>
                                            <p:cond delay="676"/>
                                          </p:stCondLst>
                                        </p:cTn>
                                        <p:tgtEl>
                                          <p:spTgt spid="36"/>
                                        </p:tgtEl>
                                      </p:cBhvr>
                                      <p:to x="100000" y="100000"/>
                                    </p:animScale>
                                    <p:animScale>
                                      <p:cBhvr>
                                        <p:cTn id="36" dur="26">
                                          <p:stCondLst>
                                            <p:cond delay="1312"/>
                                          </p:stCondLst>
                                        </p:cTn>
                                        <p:tgtEl>
                                          <p:spTgt spid="36"/>
                                        </p:tgtEl>
                                      </p:cBhvr>
                                      <p:to x="100000" y="80000"/>
                                    </p:animScale>
                                    <p:animScale>
                                      <p:cBhvr>
                                        <p:cTn id="37" dur="166" decel="50000">
                                          <p:stCondLst>
                                            <p:cond delay="1338"/>
                                          </p:stCondLst>
                                        </p:cTn>
                                        <p:tgtEl>
                                          <p:spTgt spid="36"/>
                                        </p:tgtEl>
                                      </p:cBhvr>
                                      <p:to x="100000" y="100000"/>
                                    </p:animScale>
                                    <p:animScale>
                                      <p:cBhvr>
                                        <p:cTn id="38" dur="26">
                                          <p:stCondLst>
                                            <p:cond delay="1642"/>
                                          </p:stCondLst>
                                        </p:cTn>
                                        <p:tgtEl>
                                          <p:spTgt spid="36"/>
                                        </p:tgtEl>
                                      </p:cBhvr>
                                      <p:to x="100000" y="90000"/>
                                    </p:animScale>
                                    <p:animScale>
                                      <p:cBhvr>
                                        <p:cTn id="39" dur="166" decel="50000">
                                          <p:stCondLst>
                                            <p:cond delay="1668"/>
                                          </p:stCondLst>
                                        </p:cTn>
                                        <p:tgtEl>
                                          <p:spTgt spid="36"/>
                                        </p:tgtEl>
                                      </p:cBhvr>
                                      <p:to x="100000" y="100000"/>
                                    </p:animScale>
                                    <p:animScale>
                                      <p:cBhvr>
                                        <p:cTn id="40" dur="26">
                                          <p:stCondLst>
                                            <p:cond delay="1808"/>
                                          </p:stCondLst>
                                        </p:cTn>
                                        <p:tgtEl>
                                          <p:spTgt spid="36"/>
                                        </p:tgtEl>
                                      </p:cBhvr>
                                      <p:to x="100000" y="95000"/>
                                    </p:animScale>
                                    <p:animScale>
                                      <p:cBhvr>
                                        <p:cTn id="41" dur="166" decel="50000">
                                          <p:stCondLst>
                                            <p:cond delay="1834"/>
                                          </p:stCondLst>
                                        </p:cTn>
                                        <p:tgtEl>
                                          <p:spTgt spid="3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2000" fill="hold">
                                          <p:stCondLst>
                                            <p:cond delay="0"/>
                                          </p:stCondLst>
                                        </p:cTn>
                                        <p:tgtEl>
                                          <p:spTgt spid="18"/>
                                        </p:tgtEl>
                                        <p:attrNameLst>
                                          <p:attrName>style.visibility</p:attrName>
                                        </p:attrNameLst>
                                      </p:cBhvr>
                                      <p:to>
                                        <p:strVal val="visible"/>
                                      </p:to>
                                    </p:set>
                                    <p:anim calcmode="lin" valueType="num">
                                      <p:cBhvr additive="base">
                                        <p:cTn id="46" dur="2000"/>
                                        <p:tgtEl>
                                          <p:spTgt spid="18"/>
                                        </p:tgtEl>
                                        <p:attrNameLst>
                                          <p:attrName>ppt_y</p:attrName>
                                        </p:attrNameLst>
                                      </p:cBhvr>
                                      <p:tavLst>
                                        <p:tav tm="0">
                                          <p:val>
                                            <p:strVal val="#ppt_y-#ppt_h*1.125000"/>
                                          </p:val>
                                        </p:tav>
                                        <p:tav tm="100000">
                                          <p:val>
                                            <p:strVal val="#ppt_y"/>
                                          </p:val>
                                        </p:tav>
                                      </p:tavLst>
                                    </p:anim>
                                    <p:animEffect transition="in" filter="wipe(dow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2000" fill="hold">
                                          <p:stCondLst>
                                            <p:cond delay="0"/>
                                          </p:stCondLst>
                                        </p:cTn>
                                        <p:tgtEl>
                                          <p:spTgt spid="30"/>
                                        </p:tgtEl>
                                        <p:attrNameLst>
                                          <p:attrName>style.visibility</p:attrName>
                                        </p:attrNameLst>
                                      </p:cBhvr>
                                      <p:to>
                                        <p:strVal val="visible"/>
                                      </p:to>
                                    </p:set>
                                    <p:anim calcmode="lin" valueType="num">
                                      <p:cBhvr additive="base">
                                        <p:cTn id="52" dur="2000"/>
                                        <p:tgtEl>
                                          <p:spTgt spid="30"/>
                                        </p:tgtEl>
                                        <p:attrNameLst>
                                          <p:attrName>ppt_y</p:attrName>
                                        </p:attrNameLst>
                                      </p:cBhvr>
                                      <p:tavLst>
                                        <p:tav tm="0">
                                          <p:val>
                                            <p:strVal val="#ppt_y+#ppt_h*1.125000"/>
                                          </p:val>
                                        </p:tav>
                                        <p:tav tm="100000">
                                          <p:val>
                                            <p:strVal val="#ppt_y"/>
                                          </p:val>
                                        </p:tav>
                                      </p:tavLst>
                                    </p:anim>
                                    <p:animEffect transition="in" filter="wipe(up)">
                                      <p:cBhvr>
                                        <p:cTn id="53" dur="2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1" fill="hold" nodeType="clickEffect">
                                  <p:stCondLst>
                                    <p:cond delay="0"/>
                                  </p:stCondLst>
                                  <p:childTnLst>
                                    <p:set>
                                      <p:cBhvr>
                                        <p:cTn id="57" dur="2000" fill="hold">
                                          <p:stCondLst>
                                            <p:cond delay="0"/>
                                          </p:stCondLst>
                                        </p:cTn>
                                        <p:tgtEl>
                                          <p:spTgt spid="19"/>
                                        </p:tgtEl>
                                        <p:attrNameLst>
                                          <p:attrName>style.visibility</p:attrName>
                                        </p:attrNameLst>
                                      </p:cBhvr>
                                      <p:to>
                                        <p:strVal val="visible"/>
                                      </p:to>
                                    </p:set>
                                    <p:anim calcmode="lin" valueType="num">
                                      <p:cBhvr additive="base">
                                        <p:cTn id="58" dur="2000"/>
                                        <p:tgtEl>
                                          <p:spTgt spid="19"/>
                                        </p:tgtEl>
                                        <p:attrNameLst>
                                          <p:attrName>ppt_y</p:attrName>
                                        </p:attrNameLst>
                                      </p:cBhvr>
                                      <p:tavLst>
                                        <p:tav tm="0">
                                          <p:val>
                                            <p:strVal val="#ppt_y-#ppt_h*1.125000"/>
                                          </p:val>
                                        </p:tav>
                                        <p:tav tm="100000">
                                          <p:val>
                                            <p:strVal val="#ppt_y"/>
                                          </p:val>
                                        </p:tav>
                                      </p:tavLst>
                                    </p:anim>
                                    <p:animEffect transition="in" filter="wipe(down)">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2000" fill="hold">
                                          <p:stCondLst>
                                            <p:cond delay="0"/>
                                          </p:stCondLst>
                                        </p:cTn>
                                        <p:tgtEl>
                                          <p:spTgt spid="31"/>
                                        </p:tgtEl>
                                        <p:attrNameLst>
                                          <p:attrName>style.visibility</p:attrName>
                                        </p:attrNameLst>
                                      </p:cBhvr>
                                      <p:to>
                                        <p:strVal val="visible"/>
                                      </p:to>
                                    </p:set>
                                    <p:anim calcmode="lin" valueType="num">
                                      <p:cBhvr additive="base">
                                        <p:cTn id="64" dur="2000"/>
                                        <p:tgtEl>
                                          <p:spTgt spid="31"/>
                                        </p:tgtEl>
                                        <p:attrNameLst>
                                          <p:attrName>ppt_y</p:attrName>
                                        </p:attrNameLst>
                                      </p:cBhvr>
                                      <p:tavLst>
                                        <p:tav tm="0">
                                          <p:val>
                                            <p:strVal val="#ppt_y+#ppt_h*1.125000"/>
                                          </p:val>
                                        </p:tav>
                                        <p:tav tm="100000">
                                          <p:val>
                                            <p:strVal val="#ppt_y"/>
                                          </p:val>
                                        </p:tav>
                                      </p:tavLst>
                                    </p:anim>
                                    <p:animEffect transition="in" filter="wipe(up)">
                                      <p:cBhvr>
                                        <p:cTn id="65" dur="20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1" fill="hold" nodeType="clickEffect">
                                  <p:stCondLst>
                                    <p:cond delay="0"/>
                                  </p:stCondLst>
                                  <p:childTnLst>
                                    <p:set>
                                      <p:cBhvr>
                                        <p:cTn id="69" dur="2000" fill="hold">
                                          <p:stCondLst>
                                            <p:cond delay="0"/>
                                          </p:stCondLst>
                                        </p:cTn>
                                        <p:tgtEl>
                                          <p:spTgt spid="20"/>
                                        </p:tgtEl>
                                        <p:attrNameLst>
                                          <p:attrName>style.visibility</p:attrName>
                                        </p:attrNameLst>
                                      </p:cBhvr>
                                      <p:to>
                                        <p:strVal val="visible"/>
                                      </p:to>
                                    </p:set>
                                    <p:anim calcmode="lin" valueType="num">
                                      <p:cBhvr additive="base">
                                        <p:cTn id="70" dur="2000"/>
                                        <p:tgtEl>
                                          <p:spTgt spid="20"/>
                                        </p:tgtEl>
                                        <p:attrNameLst>
                                          <p:attrName>ppt_y</p:attrName>
                                        </p:attrNameLst>
                                      </p:cBhvr>
                                      <p:tavLst>
                                        <p:tav tm="0">
                                          <p:val>
                                            <p:strVal val="#ppt_y-#ppt_h*1.125000"/>
                                          </p:val>
                                        </p:tav>
                                        <p:tav tm="100000">
                                          <p:val>
                                            <p:strVal val="#ppt_y"/>
                                          </p:val>
                                        </p:tav>
                                      </p:tavLst>
                                    </p:anim>
                                    <p:animEffect transition="in" filter="wipe(down)">
                                      <p:cBhvr>
                                        <p:cTn id="71" dur="20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2000" fill="hold">
                                          <p:stCondLst>
                                            <p:cond delay="0"/>
                                          </p:stCondLst>
                                        </p:cTn>
                                        <p:tgtEl>
                                          <p:spTgt spid="33"/>
                                        </p:tgtEl>
                                        <p:attrNameLst>
                                          <p:attrName>style.visibility</p:attrName>
                                        </p:attrNameLst>
                                      </p:cBhvr>
                                      <p:to>
                                        <p:strVal val="visible"/>
                                      </p:to>
                                    </p:set>
                                    <p:anim calcmode="lin" valueType="num">
                                      <p:cBhvr additive="base">
                                        <p:cTn id="76" dur="2000"/>
                                        <p:tgtEl>
                                          <p:spTgt spid="33"/>
                                        </p:tgtEl>
                                        <p:attrNameLst>
                                          <p:attrName>ppt_y</p:attrName>
                                        </p:attrNameLst>
                                      </p:cBhvr>
                                      <p:tavLst>
                                        <p:tav tm="0">
                                          <p:val>
                                            <p:strVal val="#ppt_y+#ppt_h*1.125000"/>
                                          </p:val>
                                        </p:tav>
                                        <p:tav tm="100000">
                                          <p:val>
                                            <p:strVal val="#ppt_y"/>
                                          </p:val>
                                        </p:tav>
                                      </p:tavLst>
                                    </p:anim>
                                    <p:animEffect transition="in" filter="wipe(up)">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1" fill="hold" nodeType="clickEffect">
                                  <p:stCondLst>
                                    <p:cond delay="0"/>
                                  </p:stCondLst>
                                  <p:childTnLst>
                                    <p:set>
                                      <p:cBhvr>
                                        <p:cTn id="81" dur="2000" fill="hold">
                                          <p:stCondLst>
                                            <p:cond delay="0"/>
                                          </p:stCondLst>
                                        </p:cTn>
                                        <p:tgtEl>
                                          <p:spTgt spid="21"/>
                                        </p:tgtEl>
                                        <p:attrNameLst>
                                          <p:attrName>style.visibility</p:attrName>
                                        </p:attrNameLst>
                                      </p:cBhvr>
                                      <p:to>
                                        <p:strVal val="visible"/>
                                      </p:to>
                                    </p:set>
                                    <p:anim calcmode="lin" valueType="num">
                                      <p:cBhvr additive="base">
                                        <p:cTn id="82" dur="2000"/>
                                        <p:tgtEl>
                                          <p:spTgt spid="21"/>
                                        </p:tgtEl>
                                        <p:attrNameLst>
                                          <p:attrName>ppt_y</p:attrName>
                                        </p:attrNameLst>
                                      </p:cBhvr>
                                      <p:tavLst>
                                        <p:tav tm="0">
                                          <p:val>
                                            <p:strVal val="#ppt_y-#ppt_h*1.125000"/>
                                          </p:val>
                                        </p:tav>
                                        <p:tav tm="100000">
                                          <p:val>
                                            <p:strVal val="#ppt_y"/>
                                          </p:val>
                                        </p:tav>
                                      </p:tavLst>
                                    </p:anim>
                                    <p:animEffect transition="in" filter="wipe(down)">
                                      <p:cBhvr>
                                        <p:cTn id="83" dur="2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1" fill="hold" nodeType="clickEffect">
                                  <p:stCondLst>
                                    <p:cond delay="0"/>
                                  </p:stCondLst>
                                  <p:childTnLst>
                                    <p:set>
                                      <p:cBhvr>
                                        <p:cTn id="87" dur="2000" fill="hold">
                                          <p:stCondLst>
                                            <p:cond delay="0"/>
                                          </p:stCondLst>
                                        </p:cTn>
                                        <p:tgtEl>
                                          <p:spTgt spid="22"/>
                                        </p:tgtEl>
                                        <p:attrNameLst>
                                          <p:attrName>style.visibility</p:attrName>
                                        </p:attrNameLst>
                                      </p:cBhvr>
                                      <p:to>
                                        <p:strVal val="visible"/>
                                      </p:to>
                                    </p:set>
                                    <p:anim calcmode="lin" valueType="num">
                                      <p:cBhvr additive="base">
                                        <p:cTn id="88" dur="2000"/>
                                        <p:tgtEl>
                                          <p:spTgt spid="22"/>
                                        </p:tgtEl>
                                        <p:attrNameLst>
                                          <p:attrName>ppt_y</p:attrName>
                                        </p:attrNameLst>
                                      </p:cBhvr>
                                      <p:tavLst>
                                        <p:tav tm="0">
                                          <p:val>
                                            <p:strVal val="#ppt_y-#ppt_h*1.125000"/>
                                          </p:val>
                                        </p:tav>
                                        <p:tav tm="100000">
                                          <p:val>
                                            <p:strVal val="#ppt_y"/>
                                          </p:val>
                                        </p:tav>
                                      </p:tavLst>
                                    </p:anim>
                                    <p:animEffect transition="in" filter="wipe(down)">
                                      <p:cBhvr>
                                        <p:cTn id="89" dur="2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nodeType="clickEffect">
                                  <p:stCondLst>
                                    <p:cond delay="0"/>
                                  </p:stCondLst>
                                  <p:childTnLst>
                                    <p:set>
                                      <p:cBhvr>
                                        <p:cTn id="93" dur="2000" fill="hold">
                                          <p:stCondLst>
                                            <p:cond delay="0"/>
                                          </p:stCondLst>
                                        </p:cTn>
                                        <p:tgtEl>
                                          <p:spTgt spid="39"/>
                                        </p:tgtEl>
                                        <p:attrNameLst>
                                          <p:attrName>style.visibility</p:attrName>
                                        </p:attrNameLst>
                                      </p:cBhvr>
                                      <p:to>
                                        <p:strVal val="visible"/>
                                      </p:to>
                                    </p:set>
                                    <p:anim calcmode="lin" valueType="num">
                                      <p:cBhvr additive="base">
                                        <p:cTn id="94" dur="2000"/>
                                        <p:tgtEl>
                                          <p:spTgt spid="39"/>
                                        </p:tgtEl>
                                        <p:attrNameLst>
                                          <p:attrName>ppt_y</p:attrName>
                                        </p:attrNameLst>
                                      </p:cBhvr>
                                      <p:tavLst>
                                        <p:tav tm="0">
                                          <p:val>
                                            <p:strVal val="#ppt_y+#ppt_h*1.125000"/>
                                          </p:val>
                                        </p:tav>
                                        <p:tav tm="100000">
                                          <p:val>
                                            <p:strVal val="#ppt_y"/>
                                          </p:val>
                                        </p:tav>
                                      </p:tavLst>
                                    </p:anim>
                                    <p:animEffect transition="in" filter="wipe(up)">
                                      <p:cBhvr>
                                        <p:cTn id="95" dur="20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1" fill="hold" nodeType="clickEffect">
                                  <p:stCondLst>
                                    <p:cond delay="0"/>
                                  </p:stCondLst>
                                  <p:childTnLst>
                                    <p:set>
                                      <p:cBhvr>
                                        <p:cTn id="99" dur="2000" fill="hold">
                                          <p:stCondLst>
                                            <p:cond delay="0"/>
                                          </p:stCondLst>
                                        </p:cTn>
                                        <p:tgtEl>
                                          <p:spTgt spid="24"/>
                                        </p:tgtEl>
                                        <p:attrNameLst>
                                          <p:attrName>style.visibility</p:attrName>
                                        </p:attrNameLst>
                                      </p:cBhvr>
                                      <p:to>
                                        <p:strVal val="visible"/>
                                      </p:to>
                                    </p:set>
                                    <p:anim calcmode="lin" valueType="num">
                                      <p:cBhvr additive="base">
                                        <p:cTn id="100" dur="2000"/>
                                        <p:tgtEl>
                                          <p:spTgt spid="24"/>
                                        </p:tgtEl>
                                        <p:attrNameLst>
                                          <p:attrName>ppt_y</p:attrName>
                                        </p:attrNameLst>
                                      </p:cBhvr>
                                      <p:tavLst>
                                        <p:tav tm="0">
                                          <p:val>
                                            <p:strVal val="#ppt_y-#ppt_h*1.125000"/>
                                          </p:val>
                                        </p:tav>
                                        <p:tav tm="100000">
                                          <p:val>
                                            <p:strVal val="#ppt_y"/>
                                          </p:val>
                                        </p:tav>
                                      </p:tavLst>
                                    </p:anim>
                                    <p:animEffect transition="in" filter="wipe(down)">
                                      <p:cBhvr>
                                        <p:cTn id="101" dur="20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4" fill="hold" nodeType="clickEffect">
                                  <p:stCondLst>
                                    <p:cond delay="0"/>
                                  </p:stCondLst>
                                  <p:childTnLst>
                                    <p:set>
                                      <p:cBhvr>
                                        <p:cTn id="105" dur="2000" fill="hold">
                                          <p:stCondLst>
                                            <p:cond delay="0"/>
                                          </p:stCondLst>
                                        </p:cTn>
                                        <p:tgtEl>
                                          <p:spTgt spid="42"/>
                                        </p:tgtEl>
                                        <p:attrNameLst>
                                          <p:attrName>style.visibility</p:attrName>
                                        </p:attrNameLst>
                                      </p:cBhvr>
                                      <p:to>
                                        <p:strVal val="visible"/>
                                      </p:to>
                                    </p:set>
                                    <p:anim calcmode="lin" valueType="num">
                                      <p:cBhvr additive="base">
                                        <p:cTn id="106" dur="2000"/>
                                        <p:tgtEl>
                                          <p:spTgt spid="42"/>
                                        </p:tgtEl>
                                        <p:attrNameLst>
                                          <p:attrName>ppt_y</p:attrName>
                                        </p:attrNameLst>
                                      </p:cBhvr>
                                      <p:tavLst>
                                        <p:tav tm="0">
                                          <p:val>
                                            <p:strVal val="#ppt_y+#ppt_h*1.125000"/>
                                          </p:val>
                                        </p:tav>
                                        <p:tav tm="100000">
                                          <p:val>
                                            <p:strVal val="#ppt_y"/>
                                          </p:val>
                                        </p:tav>
                                      </p:tavLst>
                                    </p:anim>
                                    <p:animEffect transition="in" filter="wipe(up)">
                                      <p:cBhvr>
                                        <p:cTn id="107" dur="20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1" fill="hold" nodeType="clickEffect">
                                  <p:stCondLst>
                                    <p:cond delay="0"/>
                                  </p:stCondLst>
                                  <p:childTnLst>
                                    <p:set>
                                      <p:cBhvr>
                                        <p:cTn id="111" dur="2000" fill="hold">
                                          <p:stCondLst>
                                            <p:cond delay="0"/>
                                          </p:stCondLst>
                                        </p:cTn>
                                        <p:tgtEl>
                                          <p:spTgt spid="28"/>
                                        </p:tgtEl>
                                        <p:attrNameLst>
                                          <p:attrName>style.visibility</p:attrName>
                                        </p:attrNameLst>
                                      </p:cBhvr>
                                      <p:to>
                                        <p:strVal val="visible"/>
                                      </p:to>
                                    </p:set>
                                    <p:anim calcmode="lin" valueType="num">
                                      <p:cBhvr additive="base">
                                        <p:cTn id="112" dur="2000"/>
                                        <p:tgtEl>
                                          <p:spTgt spid="28"/>
                                        </p:tgtEl>
                                        <p:attrNameLst>
                                          <p:attrName>ppt_y</p:attrName>
                                        </p:attrNameLst>
                                      </p:cBhvr>
                                      <p:tavLst>
                                        <p:tav tm="0">
                                          <p:val>
                                            <p:strVal val="#ppt_y-#ppt_h*1.125000"/>
                                          </p:val>
                                        </p:tav>
                                        <p:tav tm="100000">
                                          <p:val>
                                            <p:strVal val="#ppt_y"/>
                                          </p:val>
                                        </p:tav>
                                      </p:tavLst>
                                    </p:anim>
                                    <p:animEffect transition="in" filter="wipe(down)">
                                      <p:cBhvr>
                                        <p:cTn id="11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5360" y="188640"/>
            <a:ext cx="10801200" cy="3323987"/>
          </a:xfrm>
          <a:prstGeom prst="rect">
            <a:avLst/>
          </a:prstGeom>
        </p:spPr>
        <p:txBody>
          <a:bodyPr wrap="square">
            <a:spAutoFit/>
          </a:bodyPr>
          <a:lstStyle/>
          <a:p>
            <a:pPr>
              <a:lnSpc>
                <a:spcPct val="150000"/>
              </a:lnSpc>
            </a:pPr>
            <a:r>
              <a:rPr lang="en-US" altLang="zh-CN" sz="2800" b="1"/>
              <a:t>1957</a:t>
            </a:r>
            <a:r>
              <a:rPr lang="zh-CN" altLang="en-US" sz="2800" b="1"/>
              <a:t>年，周恩来总理指出：“这样的制度是史无前例的创举”，它“不仅使聚居的民族能够享受到自治权利，而且使杂居的民族也能够享受到自治权利。”这一制度</a:t>
            </a:r>
            <a:r>
              <a:rPr lang="zh-CN" altLang="en-US" sz="2800" b="1" smtClean="0"/>
              <a:t>（）</a:t>
            </a:r>
            <a:endParaRPr lang="en-US" altLang="zh-CN" sz="2800" b="1" smtClean="0"/>
          </a:p>
          <a:p>
            <a:pPr>
              <a:lnSpc>
                <a:spcPct val="150000"/>
              </a:lnSpc>
            </a:pPr>
            <a:r>
              <a:rPr lang="en-US" altLang="zh-CN" sz="2800" b="1" smtClean="0"/>
              <a:t>A</a:t>
            </a:r>
            <a:r>
              <a:rPr lang="zh-CN" altLang="en-US" sz="2800" b="1"/>
              <a:t>是我国的根本政治</a:t>
            </a:r>
            <a:r>
              <a:rPr lang="zh-CN" altLang="en-US" sz="2800" b="1" smtClean="0"/>
              <a:t>制度            </a:t>
            </a:r>
            <a:r>
              <a:rPr lang="en-US" altLang="zh-CN" sz="2800" b="1" smtClean="0"/>
              <a:t>B</a:t>
            </a:r>
            <a:r>
              <a:rPr lang="zh-CN" altLang="en-US" sz="2800" b="1"/>
              <a:t>使最广泛的爱国统一战线得以</a:t>
            </a:r>
            <a:r>
              <a:rPr lang="zh-CN" altLang="en-US" sz="2800" b="1" smtClean="0"/>
              <a:t>形</a:t>
            </a:r>
            <a:endParaRPr lang="en-US" altLang="zh-CN" sz="2800" b="1" smtClean="0"/>
          </a:p>
          <a:p>
            <a:pPr>
              <a:lnSpc>
                <a:spcPct val="150000"/>
              </a:lnSpc>
            </a:pPr>
            <a:r>
              <a:rPr lang="en-US" altLang="zh-CN" sz="2800" b="1" smtClean="0"/>
              <a:t>C</a:t>
            </a:r>
            <a:r>
              <a:rPr lang="zh-CN" altLang="en-US" sz="2800" b="1" smtClean="0"/>
              <a:t>使</a:t>
            </a:r>
            <a:r>
              <a:rPr lang="zh-CN" altLang="en-US" sz="2800" b="1"/>
              <a:t>少数民族实现了</a:t>
            </a:r>
            <a:r>
              <a:rPr lang="zh-CN" altLang="en-US" sz="2800" b="1" smtClean="0"/>
              <a:t>当家作主       </a:t>
            </a:r>
            <a:r>
              <a:rPr lang="en-US" altLang="zh-CN" sz="2800" b="1" smtClean="0"/>
              <a:t>D</a:t>
            </a:r>
            <a:r>
              <a:rPr lang="zh-CN" altLang="en-US" sz="2800" b="1" smtClean="0"/>
              <a:t>保障</a:t>
            </a:r>
            <a:r>
              <a:rPr lang="zh-CN" altLang="en-US" sz="2800" b="1"/>
              <a:t>了广大基层人民的民主权利</a:t>
            </a:r>
            <a:endParaRPr lang="zh-CN" altLang="en-US" sz="2800" b="1"/>
          </a:p>
        </p:txBody>
      </p:sp>
      <p:sp>
        <p:nvSpPr>
          <p:cNvPr id="3" name="TextBox 2"/>
          <p:cNvSpPr txBox="1"/>
          <p:nvPr>
            <p:custDataLst>
              <p:tags r:id="rId2"/>
            </p:custDataLst>
          </p:nvPr>
        </p:nvSpPr>
        <p:spPr>
          <a:xfrm>
            <a:off x="6240016" y="1388968"/>
            <a:ext cx="1800200" cy="923330"/>
          </a:xfrm>
          <a:prstGeom prst="rect">
            <a:avLst/>
          </a:prstGeom>
          <a:noFill/>
        </p:spPr>
        <p:txBody>
          <a:bodyPr wrap="square" rtlCol="0">
            <a:spAutoFit/>
          </a:bodyPr>
          <a:lstStyle/>
          <a:p>
            <a:r>
              <a:rPr lang="en-US" altLang="zh-CN" sz="5400" b="1" smtClean="0"/>
              <a:t>C</a:t>
            </a:r>
            <a:endParaRPr lang="zh-CN" altLang="en-US" sz="5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19336" y="91479"/>
            <a:ext cx="11593288" cy="3693319"/>
          </a:xfrm>
          <a:prstGeom prst="rect">
            <a:avLst/>
          </a:prstGeom>
          <a:noFill/>
        </p:spPr>
        <p:txBody>
          <a:bodyPr wrap="square" rtlCol="0">
            <a:spAutoFit/>
          </a:bodyPr>
          <a:lstStyle/>
          <a:p>
            <a:pPr>
              <a:lnSpc>
                <a:spcPct val="150000"/>
              </a:lnSpc>
            </a:pPr>
            <a:r>
              <a:rPr lang="zh-CN" altLang="en-US" sz="2400" b="1">
                <a:solidFill>
                  <a:srgbClr val="FF0000"/>
                </a:solidFill>
              </a:rPr>
              <a:t>材料</a:t>
            </a:r>
            <a:r>
              <a:rPr lang="zh-CN" altLang="en-US" sz="2400" b="1" smtClean="0">
                <a:solidFill>
                  <a:srgbClr val="FF0000"/>
                </a:solidFill>
              </a:rPr>
              <a:t>一</a:t>
            </a:r>
            <a:r>
              <a:rPr lang="zh-CN" altLang="en-US" sz="2400" b="1" smtClean="0"/>
              <a:t>   </a:t>
            </a:r>
            <a:r>
              <a:rPr lang="zh-CN" altLang="en-US" sz="2200" b="1" smtClean="0"/>
              <a:t>羁</a:t>
            </a:r>
            <a:r>
              <a:rPr lang="zh-CN" altLang="en-US" sz="2200" b="1"/>
              <a:t>縻制度既是唐王朝处理边疆民族问题的一项重大政策，又是在边疆民族地区实行的一种行政制度。依据少数民族社会经济的特点，“修其教不易其俗，齐其政不易其宜”，是我国中原王朝统治周边少数民族的传统政策。唐朝立国之初就在西南、东北诸沿动少数民族地区设置羁縻府州，但是，大规模地普遍设立羁縻府州则是在贞观四年（</a:t>
            </a:r>
            <a:r>
              <a:rPr lang="en-US" altLang="zh-CN" sz="2200" b="1"/>
              <a:t>630</a:t>
            </a:r>
            <a:r>
              <a:rPr lang="zh-CN" altLang="en-US" sz="2200" b="1"/>
              <a:t>）平定东突厥以后，到开元年间设置黑水都督府于黑水鞣竭部为止，百余年间，唐王朝先后在东北、北方、西方、西南、南方设置了八百五十六个羁縻府州。</a:t>
            </a:r>
            <a:r>
              <a:rPr lang="en-US" altLang="zh-CN" sz="2200" b="1"/>
              <a:t>——</a:t>
            </a:r>
            <a:r>
              <a:rPr lang="zh-CN" altLang="en-US" sz="2200" b="1"/>
              <a:t>摘编自林超民</a:t>
            </a:r>
            <a:r>
              <a:rPr lang="en-US" altLang="zh-CN" sz="2200" b="1"/>
              <a:t>《</a:t>
            </a:r>
            <a:r>
              <a:rPr lang="zh-CN" altLang="en-US" sz="2200" b="1"/>
              <a:t>羁縻府州与唐代民族关系</a:t>
            </a:r>
            <a:r>
              <a:rPr lang="en-US" altLang="zh-CN" sz="2200" b="1" smtClean="0"/>
              <a:t>》                        </a:t>
            </a:r>
            <a:r>
              <a:rPr lang="zh-CN" altLang="en-US" sz="2200" b="1" smtClean="0"/>
              <a:t>（</a:t>
            </a:r>
            <a:r>
              <a:rPr lang="en-US" altLang="zh-CN" sz="2200" b="1"/>
              <a:t>1</a:t>
            </a:r>
            <a:r>
              <a:rPr lang="zh-CN" altLang="en-US" sz="2200" b="1"/>
              <a:t>）据材料一回答，唐朝羁縻制度的特点及积极作用</a:t>
            </a:r>
            <a:endParaRPr lang="zh-CN" altLang="en-US" sz="2200" b="1"/>
          </a:p>
        </p:txBody>
      </p:sp>
      <p:sp>
        <p:nvSpPr>
          <p:cNvPr id="4" name="TextBox 3"/>
          <p:cNvSpPr txBox="1"/>
          <p:nvPr>
            <p:custDataLst>
              <p:tags r:id="rId2"/>
            </p:custDataLst>
          </p:nvPr>
        </p:nvSpPr>
        <p:spPr>
          <a:xfrm>
            <a:off x="301417" y="4005064"/>
            <a:ext cx="11035683" cy="1137106"/>
          </a:xfrm>
          <a:prstGeom prst="rect">
            <a:avLst/>
          </a:prstGeom>
          <a:solidFill>
            <a:schemeClr val="accent2"/>
          </a:solidFill>
        </p:spPr>
        <p:txBody>
          <a:bodyPr wrap="square" rtlCol="0">
            <a:spAutoFit/>
          </a:bodyPr>
          <a:lstStyle/>
          <a:p>
            <a:pPr>
              <a:lnSpc>
                <a:spcPct val="150000"/>
              </a:lnSpc>
            </a:pPr>
            <a:r>
              <a:rPr lang="zh-CN" altLang="en-US" sz="2400" b="1"/>
              <a:t>（</a:t>
            </a:r>
            <a:r>
              <a:rPr lang="en-US" altLang="zh-CN" sz="2400" b="1"/>
              <a:t>1</a:t>
            </a:r>
            <a:r>
              <a:rPr lang="zh-CN" altLang="en-US" sz="2400" b="1"/>
              <a:t>）</a:t>
            </a:r>
            <a:r>
              <a:rPr lang="zh-CN" altLang="en-US" sz="2400" b="1">
                <a:solidFill>
                  <a:srgbClr val="FF0000"/>
                </a:solidFill>
              </a:rPr>
              <a:t>特点</a:t>
            </a:r>
            <a:r>
              <a:rPr lang="zh-CN" altLang="en-US" sz="2400" b="1"/>
              <a:t>：①分布区域广：②因俗而治和因地制宜</a:t>
            </a:r>
            <a:r>
              <a:rPr lang="zh-CN" altLang="en-US" sz="2400" b="1" smtClean="0"/>
              <a:t>：③</a:t>
            </a:r>
            <a:r>
              <a:rPr lang="zh-CN" altLang="en-US" sz="2400" b="1"/>
              <a:t>在承认中央王朝统治的前提下，具有高度的自治性：④设置时间长，规模大。</a:t>
            </a:r>
            <a:endParaRPr lang="zh-CN" altLang="en-US" sz="2400" b="1"/>
          </a:p>
        </p:txBody>
      </p:sp>
      <p:sp>
        <p:nvSpPr>
          <p:cNvPr id="5" name="TextBox 4"/>
          <p:cNvSpPr txBox="1"/>
          <p:nvPr>
            <p:custDataLst>
              <p:tags r:id="rId3"/>
            </p:custDataLst>
          </p:nvPr>
        </p:nvSpPr>
        <p:spPr>
          <a:xfrm>
            <a:off x="301417" y="5301208"/>
            <a:ext cx="11123175" cy="1200329"/>
          </a:xfrm>
          <a:prstGeom prst="rect">
            <a:avLst/>
          </a:prstGeom>
          <a:solidFill>
            <a:schemeClr val="accent2"/>
          </a:solidFill>
        </p:spPr>
        <p:txBody>
          <a:bodyPr wrap="square" rtlCol="0">
            <a:spAutoFit/>
          </a:bodyPr>
          <a:lstStyle/>
          <a:p>
            <a:pPr>
              <a:lnSpc>
                <a:spcPct val="150000"/>
              </a:lnSpc>
            </a:pPr>
            <a:r>
              <a:rPr lang="zh-CN" altLang="en-US" sz="2400" b="1">
                <a:solidFill>
                  <a:srgbClr val="FF0000"/>
                </a:solidFill>
              </a:rPr>
              <a:t>积极作用</a:t>
            </a:r>
            <a:r>
              <a:rPr lang="zh-CN" altLang="en-US" sz="2400" b="1"/>
              <a:t>：①加强民族联系，稳定边疆社会秩序：②促进民族融合，发展边疆经济生产：③扩大了统治区域，巩固了国防，维护了唐朝多民族统国家的</a:t>
            </a:r>
            <a:r>
              <a:rPr lang="zh-CN" altLang="en-US" sz="2400" b="1" smtClean="0"/>
              <a:t>地位</a:t>
            </a:r>
            <a:endParaRPr lang="zh-CN" altLang="en-US" sz="2400" b="1"/>
          </a:p>
        </p:txBody>
      </p:sp>
      <p:pic>
        <p:nvPicPr>
          <p:cNvPr id="6" name="New picture"/>
          <p:cNvPicPr/>
          <p:nvPr>
            <p:custDataLst>
              <p:tags r:id="rId4"/>
            </p:custDataLst>
          </p:nvPr>
        </p:nvPicPr>
        <p:blipFill>
          <a:blip r:embed="rId5"/>
          <a:stretch>
            <a:fillRect/>
          </a:stretch>
        </p:blipFill>
        <p:spPr>
          <a:xfrm>
            <a:off x="11823700" y="104521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9396" name="图片 59395" descr="民族分布图"/>
          <p:cNvPicPr>
            <a:picLocks noChangeAspect="1"/>
          </p:cNvPicPr>
          <p:nvPr>
            <p:custDataLst>
              <p:tags r:id="rId1"/>
            </p:custDataLst>
          </p:nvPr>
        </p:nvPicPr>
        <p:blipFill>
          <a:blip r:embed="rId2"/>
          <a:srcRect r="2380"/>
          <a:stretch>
            <a:fillRect/>
          </a:stretch>
        </p:blipFill>
        <p:spPr>
          <a:xfrm>
            <a:off x="191735" y="1340768"/>
            <a:ext cx="5231765" cy="4389120"/>
          </a:xfrm>
          <a:prstGeom prst="roundRect">
            <a:avLst/>
          </a:prstGeom>
          <a:noFill/>
          <a:ln w="9525">
            <a:noFill/>
          </a:ln>
        </p:spPr>
      </p:pic>
      <p:sp>
        <p:nvSpPr>
          <p:cNvPr id="100" name="文本框 99"/>
          <p:cNvSpPr txBox="1"/>
          <p:nvPr>
            <p:custDataLst>
              <p:tags r:id="rId3"/>
            </p:custDataLst>
          </p:nvPr>
        </p:nvSpPr>
        <p:spPr>
          <a:xfrm>
            <a:off x="79975" y="88773"/>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191735" y="693420"/>
            <a:ext cx="4671472" cy="504369"/>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30000"/>
              </a:lnSpc>
            </a:pPr>
            <a:r>
              <a:rPr sz="2400" b="1">
                <a:solidFill>
                  <a:schemeClr val="dk1"/>
                </a:solidFill>
                <a:latin typeface="黑体" panose="02010609060101010101" charset="-122"/>
                <a:ea typeface="黑体" panose="02010609060101010101" charset="-122"/>
                <a:cs typeface="黑体" panose="02010609060101010101" charset="-122"/>
                <a:sym typeface="+mn-ea"/>
              </a:rPr>
              <a:t>1</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a:t>
            </a:r>
            <a:r>
              <a:rPr sz="2400" b="1" err="1">
                <a:solidFill>
                  <a:schemeClr val="dk1"/>
                </a:solidFill>
                <a:latin typeface="黑体" panose="02010609060101010101" charset="-122"/>
                <a:ea typeface="黑体" panose="02010609060101010101" charset="-122"/>
                <a:cs typeface="黑体" panose="02010609060101010101" charset="-122"/>
                <a:sym typeface="+mn-ea"/>
              </a:rPr>
              <a:t>背景</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custDataLst>
              <p:tags r:id="rId5"/>
            </p:custDataLst>
          </p:nvPr>
        </p:nvSpPr>
        <p:spPr>
          <a:xfrm>
            <a:off x="5664200" y="1196975"/>
            <a:ext cx="6303010" cy="1200329"/>
          </a:xfrm>
          <a:prstGeom prst="rect">
            <a:avLst/>
          </a:prstGeom>
          <a:solidFill>
            <a:schemeClr val="bg1"/>
          </a:solidFill>
        </p:spPr>
        <p:txBody>
          <a:bodyPr wrap="square" rtlCol="0">
            <a:spAutoFit/>
          </a:bodyPr>
          <a:lstStyle/>
          <a:p>
            <a:pPr algn="l" fontAlgn="auto">
              <a:lnSpc>
                <a:spcPct val="100000"/>
              </a:lnSpc>
            </a:pPr>
            <a:r>
              <a:rPr sz="2400" b="1">
                <a:solidFill>
                  <a:schemeClr val="dk1"/>
                </a:solidFill>
                <a:latin typeface="黑体" panose="02010609060101010101" charset="-122"/>
                <a:ea typeface="黑体" panose="02010609060101010101" charset="-122"/>
                <a:cs typeface="黑体" panose="02010609060101010101" charset="-122"/>
                <a:sym typeface="+mn-ea"/>
              </a:rPr>
              <a:t>（1）中国是一个统一多民族国家，各民族共同创造了灿烂的中华文明，形成了相互依存、不可分离的关系。</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6"/>
            </p:custDataLst>
          </p:nvPr>
        </p:nvSpPr>
        <p:spPr>
          <a:xfrm>
            <a:off x="335280" y="5877560"/>
            <a:ext cx="5251450" cy="953135"/>
          </a:xfrm>
          <a:prstGeom prst="rect">
            <a:avLst/>
          </a:prstGeom>
          <a:noFill/>
        </p:spPr>
        <p:txBody>
          <a:bodyPr wrap="square" rtlCol="0">
            <a:spAutoFit/>
          </a:bodyPr>
          <a:lstStyle/>
          <a:p>
            <a:pPr>
              <a:lnSpc>
                <a:spcPct val="100000"/>
              </a:lnSpc>
            </a:pPr>
            <a:r>
              <a:rPr sz="2800" b="1">
                <a:solidFill>
                  <a:schemeClr val="dk1"/>
                </a:solidFill>
                <a:latin typeface="黑体" panose="02010609060101010101" charset="-122"/>
                <a:ea typeface="黑体" panose="02010609060101010101" charset="-122"/>
                <a:cs typeface="黑体" panose="02010609060101010101" charset="-122"/>
                <a:sym typeface="+mn-ea"/>
              </a:rPr>
              <a:t>（2）各民族人口分布呈现大杂居、小聚居、相互交错的格局。</a:t>
            </a:r>
            <a:endParaRPr lang="zh-CN" altLang="en-US" sz="28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7"/>
            </p:custDataLst>
          </p:nvPr>
        </p:nvSpPr>
        <p:spPr>
          <a:xfrm>
            <a:off x="5814695" y="2828290"/>
            <a:ext cx="6017895" cy="3046095"/>
          </a:xfrm>
          <a:prstGeom prst="rect">
            <a:avLst/>
          </a:prstGeom>
          <a:noFill/>
          <a:ln>
            <a:solidFill>
              <a:schemeClr val="tx1"/>
            </a:solidFill>
            <a:prstDash val="dash"/>
          </a:ln>
        </p:spPr>
        <p:txBody>
          <a:bodyPr wrap="square" rtlCol="0">
            <a:spAutoFit/>
          </a:bodyPr>
          <a:lstStyle/>
          <a:p>
            <a:pPr algn="l" fontAlgn="auto">
              <a:lnSpc>
                <a:spcPct val="100000"/>
              </a:lnSpc>
            </a:pPr>
            <a:r>
              <a:rPr lang="zh-CN" altLang="en-US" sz="2400" b="1">
                <a:solidFill>
                  <a:srgbClr val="FF0000"/>
                </a:solidFill>
                <a:latin typeface="楷体" panose="02010609060101010101" charset="-122"/>
                <a:ea typeface="楷体" panose="02010609060101010101" charset="-122"/>
                <a:cs typeface="楷体" panose="02010609060101010101" charset="-122"/>
              </a:rPr>
              <a:t>形成：</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在中华文明长期发展过程中逐渐形成。</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solidFill>
                  <a:srgbClr val="FF0000"/>
                </a:solidFill>
                <a:latin typeface="楷体" panose="02010609060101010101" charset="-122"/>
                <a:ea typeface="楷体" panose="02010609060101010101" charset="-122"/>
                <a:cs typeface="楷体" panose="02010609060101010101" charset="-122"/>
              </a:rPr>
              <a:t>特点：</a:t>
            </a:r>
            <a:r>
              <a:rPr lang="zh-CN" altLang="en-US" sz="2400" b="1">
                <a:solidFill>
                  <a:srgbClr val="0000FF"/>
                </a:solidFill>
                <a:latin typeface="楷体" panose="02010609060101010101" charset="-122"/>
                <a:ea typeface="楷体" panose="02010609060101010101" charset="-122"/>
                <a:cs typeface="楷体" panose="02010609060101010101" charset="-122"/>
              </a:rPr>
              <a:t>分布上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交错杂居</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0000FF"/>
                </a:solidFill>
                <a:latin typeface="楷体" panose="02010609060101010101" charset="-122"/>
                <a:ea typeface="楷体" panose="02010609060101010101" charset="-122"/>
                <a:cs typeface="楷体" panose="02010609060101010101" charset="-122"/>
              </a:rPr>
              <a:t>文化上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兼收并蓄</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0000FF"/>
                </a:solidFill>
                <a:latin typeface="楷体" panose="02010609060101010101" charset="-122"/>
                <a:ea typeface="楷体" panose="02010609060101010101" charset="-122"/>
                <a:cs typeface="楷体" panose="02010609060101010101" charset="-122"/>
              </a:rPr>
              <a:t>经济上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相互依存</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0000FF"/>
                </a:solidFill>
                <a:latin typeface="楷体" panose="02010609060101010101" charset="-122"/>
                <a:ea typeface="楷体" panose="02010609060101010101" charset="-122"/>
                <a:cs typeface="楷体" panose="02010609060101010101" charset="-122"/>
              </a:rPr>
              <a:t>情感上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相互亲近，在长期的历史发展过程中，逐渐形成了你中有我、我中有你，谁也离不开谁的多元一体格局。</a:t>
            </a:r>
            <a:endParaRPr lang="zh-CN" altLang="en-US" sz="2400" b="1">
              <a:latin typeface="楷体" panose="02010609060101010101" charset="-122"/>
              <a:ea typeface="楷体" panose="02010609060101010101" charset="-122"/>
              <a:cs typeface="楷体" panose="02010609060101010101"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399415" y="2852420"/>
            <a:ext cx="7130415" cy="3230922"/>
            <a:chOff x="526" y="5021"/>
            <a:chExt cx="13019" cy="6121"/>
          </a:xfrm>
        </p:grpSpPr>
        <p:pic>
          <p:nvPicPr>
            <p:cNvPr id="18433" name="Picture 3" descr="040722101617lm04072207">
              <a:hlinkClick r:id="rId2"/>
            </p:cNvPr>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526" y="5023"/>
              <a:ext cx="2971" cy="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新旧西藏两重天(转) - 网上卖参 - 网上卖参"/>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3498" y="5021"/>
              <a:ext cx="3222" cy="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图片 91141" descr="D-135-O-B-10-01-8261b"/>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6720" y="5022"/>
              <a:ext cx="3212"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文本框 91142"/>
            <p:cNvSpPr txBox="1">
              <a:spLocks noChangeArrowheads="1"/>
            </p:cNvSpPr>
            <p:nvPr>
              <p:custDataLst>
                <p:tags r:id="rId9"/>
              </p:custDataLst>
            </p:nvPr>
          </p:nvSpPr>
          <p:spPr bwMode="auto">
            <a:xfrm>
              <a:off x="3001" y="8706"/>
              <a:ext cx="752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黑体" panose="02010609060101010101" charset="-122"/>
                </a:defRPr>
              </a:lvl1pPr>
              <a:lvl2pPr>
                <a:defRPr sz="2400" b="1">
                  <a:solidFill>
                    <a:schemeClr val="tx1"/>
                  </a:solidFill>
                  <a:latin typeface="Arial" panose="020B0604020202020204" pitchFamily="34" charset="0"/>
                  <a:ea typeface="黑体" panose="02010609060101010101" charset="-122"/>
                </a:defRPr>
              </a:lvl2pPr>
              <a:lvl3pPr>
                <a:defRPr sz="2400" b="1">
                  <a:solidFill>
                    <a:schemeClr val="tx1"/>
                  </a:solidFill>
                  <a:latin typeface="Arial" panose="020B0604020202020204" pitchFamily="34" charset="0"/>
                  <a:ea typeface="黑体" panose="02010609060101010101" charset="-122"/>
                </a:defRPr>
              </a:lvl3pPr>
              <a:lvl4pPr>
                <a:defRPr sz="2400" b="1">
                  <a:solidFill>
                    <a:schemeClr val="tx1"/>
                  </a:solidFill>
                  <a:latin typeface="Arial" panose="020B0604020202020204" pitchFamily="34" charset="0"/>
                  <a:ea typeface="黑体" panose="02010609060101010101" charset="-122"/>
                </a:defRPr>
              </a:lvl4pPr>
              <a:lvl5pPr>
                <a:defRPr sz="2400" b="1">
                  <a:solidFill>
                    <a:schemeClr val="tx1"/>
                  </a:solidFill>
                  <a:latin typeface="Arial" panose="020B0604020202020204" pitchFamily="34" charset="0"/>
                  <a:ea typeface="黑体" panose="02010609060101010101"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9pPr>
            </a:lstStyle>
            <a:p>
              <a:pPr algn="ctr" fontAlgn="base">
                <a:spcBef>
                  <a:spcPct val="50000"/>
                </a:spcBef>
                <a:spcAft>
                  <a:spcPct val="0"/>
                </a:spcAft>
              </a:pPr>
              <a:r>
                <a:rPr lang="zh-CN" altLang="en-US">
                  <a:solidFill>
                    <a:schemeClr val="dk1"/>
                  </a:solidFill>
                  <a:latin typeface="楷体" panose="02010609060101010101" charset="-122"/>
                  <a:ea typeface="楷体" panose="02010609060101010101" charset="-122"/>
                </a:rPr>
                <a:t>带手铐脚镣劳作的西藏农奴</a:t>
              </a:r>
              <a:endParaRPr lang="zh-CN" altLang="en-US">
                <a:solidFill>
                  <a:schemeClr val="dk1"/>
                </a:solidFill>
                <a:latin typeface="楷体" panose="02010609060101010101" charset="-122"/>
                <a:ea typeface="楷体" panose="02010609060101010101" charset="-122"/>
              </a:endParaRPr>
            </a:p>
          </p:txBody>
        </p:sp>
        <p:pic>
          <p:nvPicPr>
            <p:cNvPr id="91144" name="图片 91143" descr="W020090225417775510225"/>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9932" y="5022"/>
              <a:ext cx="3250"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文本框 91147"/>
            <p:cNvSpPr txBox="1">
              <a:spLocks noChangeArrowheads="1"/>
            </p:cNvSpPr>
            <p:nvPr>
              <p:custDataLst>
                <p:tags r:id="rId12"/>
              </p:custDataLst>
            </p:nvPr>
          </p:nvSpPr>
          <p:spPr bwMode="auto">
            <a:xfrm>
              <a:off x="526" y="9570"/>
              <a:ext cx="13019"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黑体" panose="02010609060101010101" charset="-122"/>
                </a:defRPr>
              </a:lvl1pPr>
              <a:lvl2pPr>
                <a:defRPr sz="2400" b="1">
                  <a:solidFill>
                    <a:schemeClr val="tx1"/>
                  </a:solidFill>
                  <a:latin typeface="Arial" panose="020B0604020202020204" pitchFamily="34" charset="0"/>
                  <a:ea typeface="黑体" panose="02010609060101010101" charset="-122"/>
                </a:defRPr>
              </a:lvl2pPr>
              <a:lvl3pPr>
                <a:defRPr sz="2400" b="1">
                  <a:solidFill>
                    <a:schemeClr val="tx1"/>
                  </a:solidFill>
                  <a:latin typeface="Arial" panose="020B0604020202020204" pitchFamily="34" charset="0"/>
                  <a:ea typeface="黑体" panose="02010609060101010101" charset="-122"/>
                </a:defRPr>
              </a:lvl3pPr>
              <a:lvl4pPr>
                <a:defRPr sz="2400" b="1">
                  <a:solidFill>
                    <a:schemeClr val="tx1"/>
                  </a:solidFill>
                  <a:latin typeface="Arial" panose="020B0604020202020204" pitchFamily="34" charset="0"/>
                  <a:ea typeface="黑体" panose="02010609060101010101" charset="-122"/>
                </a:defRPr>
              </a:lvl4pPr>
              <a:lvl5pPr>
                <a:defRPr sz="2400" b="1">
                  <a:solidFill>
                    <a:schemeClr val="tx1"/>
                  </a:solidFill>
                  <a:latin typeface="Arial" panose="020B0604020202020204" pitchFamily="34" charset="0"/>
                  <a:ea typeface="黑体" panose="02010609060101010101"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9pPr>
            </a:lstStyle>
            <a:p>
              <a:pPr algn="l" fontAlgn="base">
                <a:spcBef>
                  <a:spcPct val="50000"/>
                </a:spcBef>
                <a:spcAft>
                  <a:spcPct val="0"/>
                </a:spcAft>
              </a:pPr>
              <a:r>
                <a:rPr lang="zh-CN" altLang="en-US">
                  <a:solidFill>
                    <a:schemeClr val="dk1"/>
                  </a:solidFill>
                  <a:latin typeface="楷体" panose="02010609060101010101" charset="-122"/>
                  <a:ea typeface="楷体" panose="02010609060101010101" charset="-122"/>
                  <a:cs typeface="楷体" panose="02010609060101010101" charset="-122"/>
                </a:rPr>
                <a:t>他们能带走的只是自己的身影，能留下的只有自己的脚印</a:t>
              </a:r>
              <a:r>
                <a:rPr lang="en-US" altLang="zh-CN">
                  <a:solidFill>
                    <a:schemeClr val="dk1"/>
                  </a:solidFill>
                  <a:latin typeface="楷体" panose="02010609060101010101" charset="-122"/>
                  <a:ea typeface="楷体" panose="02010609060101010101" charset="-122"/>
                  <a:cs typeface="楷体" panose="02010609060101010101" charset="-122"/>
                </a:rPr>
                <a:t>.</a:t>
              </a:r>
              <a:endParaRPr lang="en-US" altLang="zh-CN">
                <a:solidFill>
                  <a:schemeClr val="dk1"/>
                </a:solidFill>
                <a:latin typeface="楷体" panose="02010609060101010101" charset="-122"/>
                <a:ea typeface="楷体" panose="02010609060101010101" charset="-122"/>
                <a:cs typeface="楷体" panose="02010609060101010101" charset="-122"/>
              </a:endParaRPr>
            </a:p>
          </p:txBody>
        </p:sp>
      </p:grpSp>
      <p:sp>
        <p:nvSpPr>
          <p:cNvPr id="2" name="文本框 1"/>
          <p:cNvSpPr txBox="1"/>
          <p:nvPr>
            <p:custDataLst>
              <p:tags r:id="rId13"/>
            </p:custDataLst>
          </p:nvPr>
        </p:nvSpPr>
        <p:spPr>
          <a:xfrm>
            <a:off x="191734" y="1395281"/>
            <a:ext cx="7338095" cy="1412694"/>
          </a:xfrm>
          <a:prstGeom prst="rect">
            <a:avLst/>
          </a:prstGeom>
          <a:noFill/>
        </p:spPr>
        <p:txBody>
          <a:bodyPr wrap="square" rtlCol="0">
            <a:spAutoFit/>
          </a:bodyPr>
          <a:lstStyle/>
          <a:p>
            <a:pPr>
              <a:lnSpc>
                <a:spcPct val="110000"/>
              </a:lnSpc>
            </a:pPr>
            <a:r>
              <a:rPr lang="zh-CN" altLang="en-US" sz="2600" b="1">
                <a:solidFill>
                  <a:schemeClr val="dk1"/>
                </a:solidFill>
                <a:uFillTx/>
                <a:latin typeface="黑体" panose="02010609060101010101" charset="-122"/>
                <a:ea typeface="黑体" panose="02010609060101010101" charset="-122"/>
                <a:cs typeface="黑体" panose="02010609060101010101" charset="-122"/>
              </a:rPr>
              <a:t>（</a:t>
            </a:r>
            <a:r>
              <a:rPr lang="en-US" altLang="zh-CN" sz="2600" b="1">
                <a:solidFill>
                  <a:schemeClr val="dk1"/>
                </a:solidFill>
                <a:uFillTx/>
                <a:latin typeface="黑体" panose="02010609060101010101" charset="-122"/>
                <a:ea typeface="黑体" panose="02010609060101010101" charset="-122"/>
                <a:cs typeface="黑体" panose="02010609060101010101" charset="-122"/>
              </a:rPr>
              <a:t>3</a:t>
            </a:r>
            <a:r>
              <a:rPr lang="zh-CN" altLang="en-US" sz="2600" b="1">
                <a:solidFill>
                  <a:schemeClr val="dk1"/>
                </a:solidFill>
                <a:uFillTx/>
                <a:latin typeface="黑体" panose="02010609060101010101" charset="-122"/>
                <a:ea typeface="黑体" panose="02010609060101010101" charset="-122"/>
                <a:cs typeface="黑体" panose="02010609060101010101" charset="-122"/>
              </a:rPr>
              <a:t>）在旧中国，许多少数民族长期遭受统治阶级的压迫和歧视</a:t>
            </a:r>
            <a:r>
              <a:rPr lang="zh-CN" altLang="en-US" sz="2600" b="1" smtClean="0">
                <a:solidFill>
                  <a:schemeClr val="dk1"/>
                </a:solidFill>
                <a:uFillTx/>
                <a:latin typeface="黑体" panose="02010609060101010101" charset="-122"/>
                <a:ea typeface="黑体" panose="02010609060101010101" charset="-122"/>
                <a:cs typeface="黑体" panose="02010609060101010101" charset="-122"/>
              </a:rPr>
              <a:t>，民族问题处理的成败关系国运兴衰。</a:t>
            </a:r>
            <a:endParaRPr lang="zh-CN" altLang="en-US" sz="2600" b="1">
              <a:solidFill>
                <a:schemeClr val="dk1"/>
              </a:solidFill>
              <a:uFillTx/>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14"/>
            </p:custDataLst>
          </p:nvPr>
        </p:nvSpPr>
        <p:spPr>
          <a:xfrm>
            <a:off x="15102" y="94387"/>
            <a:ext cx="507278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
        <p:nvSpPr>
          <p:cNvPr id="7" name="文本框 6"/>
          <p:cNvSpPr txBox="1"/>
          <p:nvPr>
            <p:custDataLst>
              <p:tags r:id="rId15"/>
            </p:custDataLst>
          </p:nvPr>
        </p:nvSpPr>
        <p:spPr>
          <a:xfrm>
            <a:off x="191735" y="693420"/>
            <a:ext cx="4671472" cy="504369"/>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30000"/>
              </a:lnSpc>
            </a:pPr>
            <a:r>
              <a:rPr sz="2400" b="1">
                <a:solidFill>
                  <a:schemeClr val="dk1"/>
                </a:solidFill>
                <a:latin typeface="黑体" panose="02010609060101010101" charset="-122"/>
                <a:ea typeface="黑体" panose="02010609060101010101" charset="-122"/>
                <a:cs typeface="黑体" panose="02010609060101010101" charset="-122"/>
                <a:sym typeface="+mn-ea"/>
              </a:rPr>
              <a:t>1</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a:t>
            </a:r>
            <a:r>
              <a:rPr sz="2400" b="1" err="1">
                <a:solidFill>
                  <a:schemeClr val="dk1"/>
                </a:solidFill>
                <a:latin typeface="黑体" panose="02010609060101010101" charset="-122"/>
                <a:ea typeface="黑体" panose="02010609060101010101" charset="-122"/>
                <a:cs typeface="黑体" panose="02010609060101010101" charset="-122"/>
                <a:sym typeface="+mn-ea"/>
              </a:rPr>
              <a:t>背景</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16"/>
            </p:custDataLst>
          </p:nvPr>
        </p:nvSpPr>
        <p:spPr>
          <a:xfrm>
            <a:off x="7752184" y="1686049"/>
            <a:ext cx="4147716" cy="3784600"/>
          </a:xfrm>
          <a:prstGeom prst="rect">
            <a:avLst/>
          </a:prstGeom>
          <a:noFill/>
          <a:ln w="9525">
            <a:solidFill>
              <a:schemeClr val="tx1"/>
            </a:solidFill>
            <a:prstDash val="dash"/>
          </a:ln>
        </p:spPr>
        <p:txBody>
          <a:bodyPr wrap="square">
            <a:spAutoFit/>
          </a:bodyPr>
          <a:lstStyle/>
          <a:p>
            <a:pPr indent="0" fontAlgn="auto">
              <a:lnSpc>
                <a:spcPct val="100000"/>
              </a:lnSpc>
            </a:pPr>
            <a:r>
              <a:rPr lang="zh-CN" sz="2400" b="1">
                <a:solidFill>
                  <a:srgbClr val="FF0000"/>
                </a:solidFill>
                <a:latin typeface="楷体" panose="02010609060101010101" charset="-122"/>
                <a:ea typeface="楷体" panose="02010609060101010101" charset="-122"/>
                <a:cs typeface="楷体" panose="02010609060101010101" charset="-122"/>
              </a:rPr>
              <a:t>原因：</a:t>
            </a:r>
            <a:endParaRPr lang="zh-CN" sz="2400" b="1">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en-US" altLang="zh-CN" sz="2400" b="1">
                <a:latin typeface="楷体" panose="02010609060101010101" charset="-122"/>
                <a:ea typeface="楷体" panose="02010609060101010101" charset="-122"/>
                <a:cs typeface="楷体" panose="02010609060101010101" charset="-122"/>
              </a:rPr>
              <a:t>a.</a:t>
            </a:r>
            <a:r>
              <a:rPr lang="zh-CN" sz="2400" b="1">
                <a:latin typeface="楷体" panose="02010609060101010101" charset="-122"/>
                <a:ea typeface="楷体" panose="02010609060101010101" charset="-122"/>
                <a:cs typeface="楷体" panose="02010609060101010101" charset="-122"/>
              </a:rPr>
              <a:t>少数民族长期遭受统治阶级的压迫和歧视；</a:t>
            </a:r>
            <a:endParaRPr lang="zh-CN" sz="2400" b="1">
              <a:latin typeface="楷体" panose="02010609060101010101" charset="-122"/>
              <a:ea typeface="楷体" panose="02010609060101010101" charset="-122"/>
              <a:cs typeface="楷体" panose="02010609060101010101" charset="-122"/>
            </a:endParaRPr>
          </a:p>
          <a:p>
            <a:pPr indent="0" fontAlgn="auto">
              <a:lnSpc>
                <a:spcPct val="100000"/>
              </a:lnSpc>
            </a:pPr>
            <a:r>
              <a:rPr lang="en-US" altLang="zh-CN" sz="2400" b="1">
                <a:latin typeface="楷体" panose="02010609060101010101" charset="-122"/>
                <a:ea typeface="楷体" panose="02010609060101010101" charset="-122"/>
                <a:cs typeface="楷体" panose="02010609060101010101" charset="-122"/>
              </a:rPr>
              <a:t>b.</a:t>
            </a:r>
            <a:r>
              <a:rPr lang="zh-CN" altLang="en-US" sz="2400" b="1">
                <a:latin typeface="楷体" panose="02010609060101010101" charset="-122"/>
                <a:ea typeface="楷体" panose="02010609060101010101" charset="-122"/>
                <a:cs typeface="楷体" panose="02010609060101010101" charset="-122"/>
              </a:rPr>
              <a:t>地处边陲，交通闭塞。</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FF0000"/>
                </a:solidFill>
                <a:latin typeface="楷体" panose="02010609060101010101" charset="-122"/>
                <a:ea typeface="楷体" panose="02010609060101010101" charset="-122"/>
                <a:cs typeface="楷体" panose="02010609060101010101" charset="-122"/>
              </a:rPr>
              <a:t>表现：</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0000FF"/>
                </a:solidFill>
                <a:latin typeface="楷体" panose="02010609060101010101" charset="-122"/>
                <a:ea typeface="楷体" panose="02010609060101010101" charset="-122"/>
                <a:cs typeface="楷体" panose="02010609060101010101" charset="-122"/>
              </a:rPr>
              <a:t>政治上</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几乎完全被排除在国家政治生活之外；</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0000FF"/>
                </a:solidFill>
                <a:latin typeface="楷体" panose="02010609060101010101" charset="-122"/>
                <a:ea typeface="楷体" panose="02010609060101010101" charset="-122"/>
                <a:cs typeface="楷体" panose="02010609060101010101" charset="-122"/>
              </a:rPr>
              <a:t>经济上</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经济发展落后；</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0000FF"/>
                </a:solidFill>
                <a:latin typeface="楷体" panose="02010609060101010101" charset="-122"/>
                <a:ea typeface="楷体" panose="02010609060101010101" charset="-122"/>
                <a:cs typeface="楷体" panose="02010609060101010101" charset="-122"/>
              </a:rPr>
              <a:t>文化上</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教育、科学、文化落后。</a:t>
            </a:r>
            <a:endParaRPr lang="zh-CN" altLang="en-US" sz="2400" b="1">
              <a:latin typeface="楷体" panose="02010609060101010101" charset="-122"/>
              <a:ea typeface="楷体" panose="02010609060101010101" charset="-122"/>
              <a:cs typeface="楷体" panose="02010609060101010101"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2000" fill="hold">
                                          <p:stCondLst>
                                            <p:cond delay="0"/>
                                          </p:stCondLst>
                                        </p:cTn>
                                        <p:tgtEl>
                                          <p:spTgt spid="8"/>
                                        </p:tgtEl>
                                        <p:attrNameLst>
                                          <p:attrName>style.visibility</p:attrName>
                                        </p:attrNameLst>
                                      </p:cBhvr>
                                      <p:to>
                                        <p:strVal val="visible"/>
                                      </p:to>
                                    </p:set>
                                    <p:anim calcmode="lin" valueType="num">
                                      <p:cBhvr additive="base">
                                        <p:cTn id="12" dur="2000"/>
                                        <p:tgtEl>
                                          <p:spTgt spid="8"/>
                                        </p:tgtEl>
                                        <p:attrNameLst>
                                          <p:attrName>ppt_y</p:attrName>
                                        </p:attrNameLst>
                                      </p:cBhvr>
                                      <p:tavLst>
                                        <p:tav tm="0">
                                          <p:val>
                                            <p:strVal val="#ppt_y+#ppt_h*1.125000"/>
                                          </p:val>
                                        </p:tav>
                                        <p:tav tm="100000">
                                          <p:val>
                                            <p:strVal val="#ppt_y"/>
                                          </p:val>
                                        </p:tav>
                                      </p:tavLst>
                                    </p:anim>
                                    <p:animEffect transition="in" filter="wipe(up)">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770" y="1412240"/>
            <a:ext cx="7014210" cy="4150360"/>
          </a:xfrm>
          <a:prstGeom prst="rect">
            <a:avLst/>
          </a:prstGeom>
          <a:noFill/>
          <a:ln>
            <a:solidFill>
              <a:schemeClr val="tx1"/>
            </a:solidFill>
            <a:prstDash val="dash"/>
          </a:ln>
        </p:spPr>
        <p:txBody>
          <a:bodyPr wrap="square" rtlCol="0" anchor="t">
            <a:spAutoFit/>
          </a:bodyPr>
          <a:lstStyle/>
          <a:p>
            <a:pPr algn="l">
              <a:lnSpc>
                <a:spcPct val="110000"/>
              </a:lnSpc>
            </a:pPr>
            <a:r>
              <a:rPr lang="en-US" altLang="zh-CN" sz="2400" b="1">
                <a:solidFill>
                  <a:schemeClr val="dk1"/>
                </a:solidFill>
                <a:uFillTx/>
                <a:latin typeface="楷体" panose="02010609060101010101" charset="-122"/>
                <a:ea typeface="楷体" panose="02010609060101010101" charset="-122"/>
                <a:cs typeface="楷体" panose="02010609060101010101" charset="-122"/>
              </a:rPr>
              <a:t>    中国共产党成立后，就非常重视民族问题。 (</a:t>
            </a:r>
            <a:r>
              <a:rPr lang="en-US" altLang="zh-CN" sz="2400" b="1">
                <a:solidFill>
                  <a:srgbClr val="FF0000"/>
                </a:solidFill>
                <a:uFillTx/>
                <a:latin typeface="楷体" panose="02010609060101010101" charset="-122"/>
                <a:ea typeface="楷体" panose="02010609060101010101" charset="-122"/>
                <a:cs typeface="楷体" panose="02010609060101010101" charset="-122"/>
              </a:rPr>
              <a:t>1941年5月1日，陕甘宁边区政府颁布了《陕甘宁边区施政纲领》</a:t>
            </a:r>
            <a:r>
              <a:rPr lang="en-US" altLang="zh-CN" sz="2400" b="1">
                <a:solidFill>
                  <a:schemeClr val="dk1"/>
                </a:solidFill>
                <a:uFillTx/>
                <a:latin typeface="楷体" panose="02010609060101010101" charset="-122"/>
                <a:ea typeface="楷体" panose="02010609060101010101" charset="-122"/>
                <a:cs typeface="楷体" panose="02010609060101010101" charset="-122"/>
              </a:rPr>
              <a:t>， 其中第十七条规定：“依据民族平等原则，实行蒙、回民族与汉族在政治经济文化上的平等权利，建立蒙、回民族的自治区，尊重蒙、回民族的宗教信仰与风俗习惯。”</a:t>
            </a:r>
            <a:r>
              <a:rPr lang="zh-CN" sz="2400" b="1">
                <a:solidFill>
                  <a:srgbClr val="FF0000"/>
                </a:solidFill>
                <a:latin typeface="楷体" panose="02010609060101010101" charset="-122"/>
                <a:ea typeface="楷体" panose="02010609060101010101" charset="-122"/>
                <a:cs typeface="楷体" panose="02010609060101010101" charset="-122"/>
                <a:sym typeface="+mn-ea"/>
              </a:rPr>
              <a:t>1945年</a:t>
            </a:r>
            <a:r>
              <a:rPr lang="zh-CN" sz="2400" b="1">
                <a:latin typeface="楷体" panose="02010609060101010101" charset="-122"/>
                <a:ea typeface="楷体" panose="02010609060101010101" charset="-122"/>
                <a:cs typeface="楷体" panose="02010609060101010101" charset="-122"/>
                <a:sym typeface="+mn-ea"/>
              </a:rPr>
              <a:t>，中共中央提出:“对内蒙的基本方针，在目前是实行区域自治。”</a:t>
            </a:r>
            <a:r>
              <a:rPr lang="en-US" altLang="zh-CN" sz="2400" b="1">
                <a:solidFill>
                  <a:srgbClr val="FF0000"/>
                </a:solidFill>
                <a:uFillTx/>
                <a:latin typeface="楷体" panose="02010609060101010101" charset="-122"/>
                <a:ea typeface="楷体" panose="02010609060101010101" charset="-122"/>
                <a:cs typeface="楷体" panose="02010609060101010101" charset="-122"/>
              </a:rPr>
              <a:t>1947年5月1日，经中共中央批准，在刚刚解放的内蒙古地区成立内蒙古自治区。新中国成立后，它成为我国第一个省一级的自治区</a:t>
            </a:r>
            <a:r>
              <a:rPr lang="en-US" altLang="zh-CN" sz="2400" b="1">
                <a:solidFill>
                  <a:schemeClr val="dk1"/>
                </a:solidFill>
                <a:uFillTx/>
                <a:latin typeface="楷体" panose="02010609060101010101" charset="-122"/>
                <a:ea typeface="楷体" panose="02010609060101010101" charset="-122"/>
                <a:cs typeface="楷体" panose="02010609060101010101" charset="-122"/>
              </a:rPr>
              <a:t>。</a:t>
            </a:r>
            <a:endParaRPr lang="en-US" altLang="zh-CN" sz="2400" b="1">
              <a:solidFill>
                <a:schemeClr val="dk1"/>
              </a:solidFill>
              <a:uFillTx/>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2"/>
            </p:custDataLst>
          </p:nvPr>
        </p:nvSpPr>
        <p:spPr>
          <a:xfrm>
            <a:off x="335280" y="5516880"/>
            <a:ext cx="11314430" cy="1210945"/>
          </a:xfrm>
          <a:prstGeom prst="rect">
            <a:avLst/>
          </a:prstGeom>
          <a:noFill/>
        </p:spPr>
        <p:txBody>
          <a:bodyPr wrap="square" rtlCol="0">
            <a:spAutoFit/>
          </a:bodyPr>
          <a:lstStyle/>
          <a:p>
            <a:pPr algn="l" fontAlgn="auto">
              <a:lnSpc>
                <a:spcPct val="130000"/>
              </a:lnSpc>
            </a:pPr>
            <a:r>
              <a:rPr sz="2800" b="1">
                <a:solidFill>
                  <a:schemeClr val="dk1"/>
                </a:solidFill>
                <a:latin typeface="黑体" panose="02010609060101010101" charset="-122"/>
                <a:ea typeface="黑体" panose="02010609060101010101" charset="-122"/>
                <a:cs typeface="黑体" panose="02010609060101010101" charset="-122"/>
                <a:sym typeface="+mn-ea"/>
              </a:rPr>
              <a:t>（4）中国共产党</a:t>
            </a:r>
            <a:r>
              <a:rPr lang="zh-CN" sz="2800" b="1">
                <a:solidFill>
                  <a:schemeClr val="dk1"/>
                </a:solidFill>
                <a:latin typeface="黑体" panose="02010609060101010101" charset="-122"/>
                <a:ea typeface="黑体" panose="02010609060101010101" charset="-122"/>
                <a:cs typeface="黑体" panose="02010609060101010101" charset="-122"/>
                <a:sym typeface="+mn-ea"/>
              </a:rPr>
              <a:t>重视</a:t>
            </a:r>
            <a:r>
              <a:rPr lang="zh-CN" altLang="en-US" sz="2800" b="1">
                <a:solidFill>
                  <a:schemeClr val="dk1"/>
                </a:solidFill>
                <a:latin typeface="黑体" panose="02010609060101010101" charset="-122"/>
                <a:ea typeface="黑体" panose="02010609060101010101" charset="-122"/>
                <a:cs typeface="黑体" panose="02010609060101010101" charset="-122"/>
                <a:sym typeface="+mn-ea"/>
              </a:rPr>
              <a:t>民族问题，</a:t>
            </a:r>
            <a:r>
              <a:rPr sz="2800" b="1">
                <a:solidFill>
                  <a:schemeClr val="dk1"/>
                </a:solidFill>
                <a:latin typeface="黑体" panose="02010609060101010101" charset="-122"/>
                <a:ea typeface="黑体" panose="02010609060101010101" charset="-122"/>
                <a:cs typeface="黑体" panose="02010609060101010101" charset="-122"/>
                <a:sym typeface="+mn-ea"/>
              </a:rPr>
              <a:t>总结解决民族问题的成功经验，根据中国国情，决定在各少数民族聚居地区实行民族区域自治。</a:t>
            </a:r>
            <a:endParaRPr lang="zh-CN" altLang="en-US" sz="28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3"/>
            </p:custDataLst>
          </p:nvPr>
        </p:nvSpPr>
        <p:spPr>
          <a:xfrm>
            <a:off x="79975" y="97954"/>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
        <p:nvSpPr>
          <p:cNvPr id="7" name="文本框 6"/>
          <p:cNvSpPr txBox="1"/>
          <p:nvPr>
            <p:custDataLst>
              <p:tags r:id="rId4"/>
            </p:custDataLst>
          </p:nvPr>
        </p:nvSpPr>
        <p:spPr>
          <a:xfrm>
            <a:off x="191735" y="693420"/>
            <a:ext cx="4671472" cy="504369"/>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30000"/>
              </a:lnSpc>
            </a:pPr>
            <a:r>
              <a:rPr sz="2400" b="1">
                <a:solidFill>
                  <a:schemeClr val="dk1"/>
                </a:solidFill>
                <a:latin typeface="黑体" panose="02010609060101010101" charset="-122"/>
                <a:ea typeface="黑体" panose="02010609060101010101" charset="-122"/>
                <a:cs typeface="黑体" panose="02010609060101010101" charset="-122"/>
                <a:sym typeface="+mn-ea"/>
              </a:rPr>
              <a:t>1</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a:t>
            </a:r>
            <a:r>
              <a:rPr sz="2400" b="1" err="1">
                <a:solidFill>
                  <a:schemeClr val="dk1"/>
                </a:solidFill>
                <a:latin typeface="黑体" panose="02010609060101010101" charset="-122"/>
                <a:ea typeface="黑体" panose="02010609060101010101" charset="-122"/>
                <a:cs typeface="黑体" panose="02010609060101010101" charset="-122"/>
                <a:sym typeface="+mn-ea"/>
              </a:rPr>
              <a:t>背景</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pic>
        <p:nvPicPr>
          <p:cNvPr id="8" name="图片 7" descr="timg"/>
          <p:cNvPicPr>
            <a:picLocks noChangeAspect="1"/>
          </p:cNvPicPr>
          <p:nvPr>
            <p:custDataLst>
              <p:tags r:id="rId5"/>
            </p:custDataLst>
          </p:nvPr>
        </p:nvPicPr>
        <p:blipFill>
          <a:blip r:embed="rId6"/>
          <a:stretch>
            <a:fillRect/>
          </a:stretch>
        </p:blipFill>
        <p:spPr>
          <a:xfrm>
            <a:off x="7464425" y="1412875"/>
            <a:ext cx="4300220" cy="408559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63352" y="836712"/>
            <a:ext cx="11725006" cy="5669244"/>
          </a:xfrm>
          <a:prstGeom prst="rect">
            <a:avLst/>
          </a:prstGeom>
        </p:spPr>
        <p:txBody>
          <a:bodyPr wrap="square">
            <a:spAutoFit/>
          </a:bodyPr>
          <a:lstStyle/>
          <a:p>
            <a:pPr algn="l" fontAlgn="auto">
              <a:lnSpc>
                <a:spcPct val="120000"/>
              </a:lnSpc>
            </a:pPr>
            <a:r>
              <a:rPr sz="2800" b="1">
                <a:solidFill>
                  <a:schemeClr val="dk1"/>
                </a:solidFill>
                <a:latin typeface="微软雅黑" panose="020B0503020204020204" charset="-122"/>
                <a:ea typeface="微软雅黑" panose="020B0503020204020204" charset="-122"/>
                <a:cs typeface="黑体" panose="02010609060101010101" charset="-122"/>
              </a:rPr>
              <a:t>（1）中国是一个</a:t>
            </a:r>
            <a:r>
              <a:rPr sz="2800" b="1">
                <a:solidFill>
                  <a:srgbClr val="FF0000"/>
                </a:solidFill>
                <a:latin typeface="微软雅黑" panose="020B0503020204020204" charset="-122"/>
                <a:ea typeface="微软雅黑" panose="020B0503020204020204" charset="-122"/>
                <a:cs typeface="黑体" panose="02010609060101010101" charset="-122"/>
              </a:rPr>
              <a:t>统一多民族国家</a:t>
            </a:r>
            <a:r>
              <a:rPr sz="2800" b="1">
                <a:solidFill>
                  <a:schemeClr val="dk1"/>
                </a:solidFill>
                <a:latin typeface="微软雅黑" panose="020B0503020204020204" charset="-122"/>
                <a:ea typeface="微软雅黑" panose="020B0503020204020204" charset="-122"/>
                <a:cs typeface="黑体" panose="02010609060101010101" charset="-122"/>
              </a:rPr>
              <a:t>，各民族共同创造了灿烂的中华文明，形成了相互依存、不可分离的关系。</a:t>
            </a:r>
            <a:endParaRPr sz="2800" b="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sz="2800" b="1" smtClean="0">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r>
              <a:rPr sz="2800" b="1" smtClean="0">
                <a:solidFill>
                  <a:schemeClr val="dk1"/>
                </a:solidFill>
                <a:latin typeface="微软雅黑" panose="020B0503020204020204" charset="-122"/>
                <a:ea typeface="微软雅黑" panose="020B0503020204020204" charset="-122"/>
                <a:cs typeface="黑体" panose="02010609060101010101" charset="-122"/>
              </a:rPr>
              <a:t>（</a:t>
            </a:r>
            <a:r>
              <a:rPr sz="2800" b="1">
                <a:solidFill>
                  <a:schemeClr val="dk1"/>
                </a:solidFill>
                <a:latin typeface="微软雅黑" panose="020B0503020204020204" charset="-122"/>
                <a:ea typeface="微软雅黑" panose="020B0503020204020204" charset="-122"/>
                <a:cs typeface="黑体" panose="02010609060101010101" charset="-122"/>
              </a:rPr>
              <a:t>2）各民族人口分布呈现</a:t>
            </a:r>
            <a:r>
              <a:rPr sz="2800" b="1">
                <a:solidFill>
                  <a:srgbClr val="FF0000"/>
                </a:solidFill>
                <a:latin typeface="微软雅黑" panose="020B0503020204020204" charset="-122"/>
                <a:ea typeface="微软雅黑" panose="020B0503020204020204" charset="-122"/>
                <a:cs typeface="黑体" panose="02010609060101010101" charset="-122"/>
              </a:rPr>
              <a:t>大杂居、小聚居、相互交错的格局</a:t>
            </a:r>
            <a:r>
              <a:rPr sz="2800" b="1">
                <a:solidFill>
                  <a:schemeClr val="dk1"/>
                </a:solidFill>
                <a:latin typeface="微软雅黑" panose="020B0503020204020204" charset="-122"/>
                <a:ea typeface="微软雅黑" panose="020B0503020204020204" charset="-122"/>
                <a:cs typeface="黑体" panose="02010609060101010101" charset="-122"/>
              </a:rPr>
              <a:t>。</a:t>
            </a:r>
            <a:endParaRPr sz="2800" b="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sz="2800" b="1" smtClean="0">
              <a:solidFill>
                <a:schemeClr val="dk1"/>
              </a:solidFill>
              <a:latin typeface="微软雅黑" panose="020B0503020204020204" charset="-122"/>
              <a:ea typeface="微软雅黑" panose="020B0503020204020204" charset="-122"/>
              <a:cs typeface="黑体" panose="02010609060101010101" charset="-122"/>
            </a:endParaRPr>
          </a:p>
          <a:p>
            <a:pPr fontAlgn="auto">
              <a:lnSpc>
                <a:spcPct val="120000"/>
              </a:lnSpc>
            </a:pPr>
            <a:r>
              <a:rPr sz="2800" b="1" smtClean="0">
                <a:solidFill>
                  <a:schemeClr val="dk1"/>
                </a:solidFill>
                <a:latin typeface="微软雅黑" panose="020B0503020204020204" charset="-122"/>
                <a:ea typeface="微软雅黑" panose="020B0503020204020204" charset="-122"/>
                <a:cs typeface="黑体" panose="02010609060101010101" charset="-122"/>
              </a:rPr>
              <a:t>（</a:t>
            </a:r>
            <a:r>
              <a:rPr sz="2800" b="1">
                <a:solidFill>
                  <a:schemeClr val="dk1"/>
                </a:solidFill>
                <a:latin typeface="微软雅黑" panose="020B0503020204020204" charset="-122"/>
                <a:ea typeface="微软雅黑" panose="020B0503020204020204" charset="-122"/>
                <a:cs typeface="黑体" panose="02010609060101010101" charset="-122"/>
              </a:rPr>
              <a:t>3）在旧中国，少数民族长期遭受民族压迫和民族歧视</a:t>
            </a:r>
            <a:r>
              <a:rPr sz="2800" b="1" smtClean="0">
                <a:solidFill>
                  <a:schemeClr val="dk1"/>
                </a:solidFill>
                <a:latin typeface="微软雅黑" panose="020B0503020204020204" charset="-122"/>
                <a:ea typeface="微软雅黑" panose="020B0503020204020204" charset="-122"/>
                <a:cs typeface="黑体" panose="02010609060101010101" charset="-122"/>
              </a:rPr>
              <a:t>，</a:t>
            </a:r>
            <a:r>
              <a:rPr lang="zh-CN" altLang="en-US" sz="2800" b="1">
                <a:solidFill>
                  <a:schemeClr val="dk1"/>
                </a:solidFill>
                <a:latin typeface="微软雅黑" panose="020B0503020204020204" charset="-122"/>
                <a:ea typeface="微软雅黑" panose="020B0503020204020204" charset="-122"/>
                <a:cs typeface="黑体" panose="02010609060101010101" charset="-122"/>
              </a:rPr>
              <a:t>民族问题处理的成败关系国运兴衰。</a:t>
            </a:r>
            <a:endParaRPr sz="2800" b="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sz="2800" b="1" smtClean="0">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r>
              <a:rPr sz="2800" b="1" smtClean="0">
                <a:solidFill>
                  <a:schemeClr val="dk1"/>
                </a:solidFill>
                <a:latin typeface="微软雅黑" panose="020B0503020204020204" charset="-122"/>
                <a:ea typeface="微软雅黑" panose="020B0503020204020204" charset="-122"/>
                <a:cs typeface="黑体" panose="02010609060101010101" charset="-122"/>
              </a:rPr>
              <a:t>（</a:t>
            </a:r>
            <a:r>
              <a:rPr sz="2800" b="1">
                <a:solidFill>
                  <a:schemeClr val="dk1"/>
                </a:solidFill>
                <a:latin typeface="微软雅黑" panose="020B0503020204020204" charset="-122"/>
                <a:ea typeface="微软雅黑" panose="020B0503020204020204" charset="-122"/>
                <a:cs typeface="黑体" panose="02010609060101010101" charset="-122"/>
              </a:rPr>
              <a:t>4）</a:t>
            </a:r>
            <a:r>
              <a:rPr sz="2800" b="1">
                <a:solidFill>
                  <a:srgbClr val="FF0000"/>
                </a:solidFill>
                <a:latin typeface="微软雅黑" panose="020B0503020204020204" charset="-122"/>
                <a:ea typeface="微软雅黑" panose="020B0503020204020204" charset="-122"/>
                <a:cs typeface="黑体" panose="02010609060101010101" charset="-122"/>
              </a:rPr>
              <a:t>中国共产党</a:t>
            </a:r>
            <a:r>
              <a:rPr lang="zh-CN" sz="2800" b="1">
                <a:solidFill>
                  <a:srgbClr val="FF0000"/>
                </a:solidFill>
                <a:latin typeface="微软雅黑" panose="020B0503020204020204" charset="-122"/>
                <a:ea typeface="微软雅黑" panose="020B0503020204020204" charset="-122"/>
                <a:cs typeface="黑体" panose="02010609060101010101" charset="-122"/>
                <a:sym typeface="+mn-ea"/>
              </a:rPr>
              <a:t>重视</a:t>
            </a:r>
            <a:r>
              <a:rPr lang="zh-CN" altLang="en-US" sz="2800" b="1">
                <a:solidFill>
                  <a:srgbClr val="FF0000"/>
                </a:solidFill>
                <a:latin typeface="微软雅黑" panose="020B0503020204020204" charset="-122"/>
                <a:ea typeface="微软雅黑" panose="020B0503020204020204" charset="-122"/>
                <a:cs typeface="黑体" panose="02010609060101010101" charset="-122"/>
                <a:sym typeface="+mn-ea"/>
              </a:rPr>
              <a:t>民族问题</a:t>
            </a:r>
            <a:r>
              <a:rPr lang="zh-CN" altLang="en-US" sz="2800" b="1">
                <a:solidFill>
                  <a:schemeClr val="dk1"/>
                </a:solidFill>
                <a:latin typeface="微软雅黑" panose="020B0503020204020204" charset="-122"/>
                <a:ea typeface="微软雅黑" panose="020B0503020204020204" charset="-122"/>
                <a:cs typeface="黑体" panose="02010609060101010101" charset="-122"/>
                <a:sym typeface="+mn-ea"/>
              </a:rPr>
              <a:t>，</a:t>
            </a:r>
            <a:r>
              <a:rPr sz="2800" b="1" err="1">
                <a:solidFill>
                  <a:schemeClr val="dk1"/>
                </a:solidFill>
                <a:latin typeface="微软雅黑" panose="020B0503020204020204" charset="-122"/>
                <a:ea typeface="微软雅黑" panose="020B0503020204020204" charset="-122"/>
                <a:cs typeface="黑体" panose="02010609060101010101" charset="-122"/>
              </a:rPr>
              <a:t>总结解决民族问题的成功经验，根据中国的具体国情，决定在各少数民族聚居地区实行民族区域自治。</a:t>
            </a:r>
            <a:endParaRPr sz="2800" b="1" err="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altLang="zh-CN" sz="2400" b="1" smtClean="0">
              <a:solidFill>
                <a:schemeClr val="dk1"/>
              </a:solidFill>
              <a:latin typeface="微软雅黑" panose="020B0503020204020204" charset="-122"/>
              <a:ea typeface="微软雅黑" panose="020B0503020204020204" charset="-122"/>
              <a:cs typeface="黑体" panose="02010609060101010101" charset="-122"/>
              <a:sym typeface="+mn-ea"/>
            </a:endParaRPr>
          </a:p>
        </p:txBody>
      </p:sp>
      <p:sp>
        <p:nvSpPr>
          <p:cNvPr id="4" name="文本框 3"/>
          <p:cNvSpPr txBox="1"/>
          <p:nvPr>
            <p:custDataLst>
              <p:tags r:id="rId2"/>
            </p:custDataLst>
          </p:nvPr>
        </p:nvSpPr>
        <p:spPr>
          <a:xfrm>
            <a:off x="0" y="27856"/>
            <a:ext cx="6912848"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a:t>
            </a:r>
            <a:r>
              <a:rPr lang="zh-CN" sz="2800" b="1" smtClean="0">
                <a:latin typeface="微软雅黑" panose="020B0503020204020204" charset="-122"/>
                <a:ea typeface="微软雅黑" panose="020B0503020204020204" charset="-122"/>
              </a:rPr>
              <a:t>建立</a:t>
            </a:r>
            <a:r>
              <a:rPr lang="zh-CN" altLang="en-US" sz="2800" b="1">
                <a:latin typeface="微软雅黑" panose="020B0503020204020204" charset="-122"/>
                <a:ea typeface="微软雅黑" panose="020B0503020204020204" charset="-122"/>
              </a:rPr>
              <a:t>背景</a:t>
            </a:r>
            <a:endParaRPr lang="zh-CN" altLang="en-US" sz="2800" b="1">
              <a:latin typeface="微软雅黑" panose="020B0503020204020204" charset="-122"/>
              <a:ea typeface="微软雅黑" panose="020B0503020204020204" charset="-122"/>
            </a:endParaRPr>
          </a:p>
        </p:txBody>
      </p:sp>
    </p:spTree>
    <p:custDataLst>
      <p:tags r:id="rId3"/>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238090" y="743668"/>
            <a:ext cx="4517583" cy="461665"/>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00000"/>
              </a:lnSpc>
            </a:pPr>
            <a:r>
              <a:rPr lang="en-US" sz="2400" b="1">
                <a:solidFill>
                  <a:schemeClr val="dk1"/>
                </a:solidFill>
                <a:latin typeface="黑体" panose="02010609060101010101" charset="-122"/>
                <a:ea typeface="黑体" panose="02010609060101010101" charset="-122"/>
                <a:cs typeface="黑体" panose="02010609060101010101" charset="-122"/>
                <a:sym typeface="+mn-ea"/>
              </a:rPr>
              <a:t>2</a:t>
            </a:r>
            <a:r>
              <a:rPr sz="2400" b="1">
                <a:solidFill>
                  <a:schemeClr val="dk1"/>
                </a:solidFill>
                <a:latin typeface="黑体" panose="02010609060101010101" charset="-122"/>
                <a:ea typeface="黑体" panose="02010609060101010101" charset="-122"/>
                <a:cs typeface="黑体" panose="02010609060101010101" charset="-122"/>
                <a:sym typeface="+mn-ea"/>
              </a:rPr>
              <a:t>.</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民族区域自治制度建立的过程</a:t>
            </a:r>
            <a:endParaRPr lang="zh-CN"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2" name="右箭头标注 1"/>
          <p:cNvSpPr/>
          <p:nvPr>
            <p:custDataLst>
              <p:tags r:id="rId2"/>
            </p:custDataLst>
          </p:nvPr>
        </p:nvSpPr>
        <p:spPr>
          <a:xfrm>
            <a:off x="1707515" y="1423670"/>
            <a:ext cx="2249170"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陕甘宁边区政府颁布《陕甘宁边区施政纲领》规定：依据民族平等原则，</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建立蒙、回民族的自治区</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 name="右箭头标注 2"/>
          <p:cNvSpPr/>
          <p:nvPr>
            <p:custDataLst>
              <p:tags r:id="rId3"/>
            </p:custDataLst>
          </p:nvPr>
        </p:nvSpPr>
        <p:spPr>
          <a:xfrm>
            <a:off x="3801110" y="1423670"/>
            <a:ext cx="1713865"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中共中央提出</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对内蒙的基本方针在目前是实行民族区域自治</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 name="右箭头标注 3"/>
          <p:cNvSpPr/>
          <p:nvPr>
            <p:custDataLst>
              <p:tags r:id="rId4"/>
            </p:custDataLst>
          </p:nvPr>
        </p:nvSpPr>
        <p:spPr>
          <a:xfrm>
            <a:off x="5411470" y="1423670"/>
            <a:ext cx="1713865"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1947</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月</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日</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内蒙古地区成为内蒙古自治区，成为建国后第一个省一级自治区</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右箭头标注 4"/>
          <p:cNvSpPr/>
          <p:nvPr>
            <p:custDataLst>
              <p:tags r:id="rId5"/>
            </p:custDataLst>
          </p:nvPr>
        </p:nvSpPr>
        <p:spPr>
          <a:xfrm>
            <a:off x="7048500" y="1424305"/>
            <a:ext cx="2294890"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1949</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《中国人民政治会议共同纲领》规定</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中华人民共和国境内各民族一律平等，实行团结互助。</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4829" name="Rectangle 4"/>
          <p:cNvSpPr/>
          <p:nvPr>
            <p:custDataLst>
              <p:tags r:id="rId6"/>
            </p:custDataLst>
          </p:nvPr>
        </p:nvSpPr>
        <p:spPr>
          <a:xfrm>
            <a:off x="9480515" y="3068955"/>
            <a:ext cx="1520825" cy="1723390"/>
          </a:xfrm>
          <a:prstGeom prst="rect">
            <a:avLst/>
          </a:prstGeom>
          <a:solidFill>
            <a:srgbClr val="FFFF00"/>
          </a:solidFill>
          <a:ln w="9525" cap="flat" cmpd="sng">
            <a:solidFill>
              <a:srgbClr val="FF0000"/>
            </a:solidFill>
            <a:prstDash val="solid"/>
            <a:miter/>
            <a:headEnd type="none" w="med" len="med"/>
            <a:tailEnd type="none" w="med" len="med"/>
          </a:ln>
        </p:spPr>
        <p:txBody>
          <a:bodyPr wrap="none" anchor="ctr">
            <a:noAutofit/>
          </a:bodyPr>
          <a:lstStyle/>
          <a:p>
            <a:pPr lvl="0" algn="ctr">
              <a:buClrTx/>
              <a:buSzTx/>
              <a:buFontTx/>
            </a:pP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1954年</a:t>
            </a:r>
            <a:endParaRPr lang="en-US" altLang="zh-CN" sz="2800" b="1">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2800" b="1">
                <a:solidFill>
                  <a:schemeClr val="dk1"/>
                </a:solidFill>
                <a:latin typeface="微软雅黑" panose="020B0503020204020204" charset="-122"/>
                <a:ea typeface="微软雅黑" panose="020B0503020204020204" charset="-122"/>
                <a:cs typeface="微软雅黑" panose="020B0503020204020204" charset="-122"/>
                <a:sym typeface="+mn-ea"/>
              </a:rPr>
              <a:t>载入宪法</a:t>
            </a:r>
            <a:endParaRPr lang="zh-CN" altLang="en-US" sz="28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7"/>
            </p:custDataLst>
          </p:nvPr>
        </p:nvSpPr>
        <p:spPr>
          <a:xfrm>
            <a:off x="93309" y="27856"/>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4829"/>
                                        </p:tgtEl>
                                        <p:attrNameLst>
                                          <p:attrName>style.visibility</p:attrName>
                                        </p:attrNameLst>
                                      </p:cBhvr>
                                      <p:to>
                                        <p:strVal val="visible"/>
                                      </p:to>
                                    </p:set>
                                    <p:animEffect transition="in" filter="circle(in)">
                                      <p:cBhvr>
                                        <p:cTn id="27" dur="2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348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223662" y="313924"/>
            <a:ext cx="912495" cy="5676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机构</a:t>
            </a:r>
            <a:endParaRPr lang="zh-CN" altLang="en-US" sz="2400" b="1">
              <a:solidFill>
                <a:schemeClr val="tx1"/>
              </a:solidFill>
            </a:endParaRPr>
          </a:p>
        </p:txBody>
      </p:sp>
      <p:sp>
        <p:nvSpPr>
          <p:cNvPr id="101" name="文本框 100"/>
          <p:cNvSpPr txBox="1"/>
          <p:nvPr>
            <p:custDataLst>
              <p:tags r:id="rId2"/>
            </p:custDataLst>
          </p:nvPr>
        </p:nvSpPr>
        <p:spPr>
          <a:xfrm>
            <a:off x="1944688" y="349167"/>
            <a:ext cx="6401435" cy="497205"/>
          </a:xfrm>
          <a:prstGeom prst="rect">
            <a:avLst/>
          </a:prstGeom>
          <a:noFill/>
          <a:ln w="9525">
            <a:noFill/>
          </a:ln>
        </p:spPr>
        <p:txBody>
          <a:bodyPr wrap="square">
            <a:spAutoFit/>
          </a:bodyPr>
          <a:lstStyle/>
          <a:p>
            <a:pPr>
              <a:lnSpc>
                <a:spcPct val="110000"/>
              </a:lnSpc>
              <a:buClrTx/>
              <a:buSzTx/>
              <a:buFontTx/>
            </a:pPr>
            <a:r>
              <a:rPr lang="zh-CN" sz="2400" b="1">
                <a:latin typeface="Calibri" panose="020F0502020204030204"/>
                <a:ea typeface="微软雅黑" panose="020B0503020204020204" charset="-122"/>
                <a:cs typeface="微软雅黑" panose="020B0503020204020204" charset="-122"/>
                <a:sym typeface="+mn-ea"/>
              </a:rPr>
              <a:t>民族自治地方分为</a:t>
            </a:r>
            <a:r>
              <a:rPr lang="zh-CN" sz="2400" b="1">
                <a:solidFill>
                  <a:srgbClr val="0000FF"/>
                </a:solidFill>
                <a:latin typeface="Calibri" panose="020F0502020204030204"/>
                <a:ea typeface="微软雅黑" panose="020B0503020204020204" charset="-122"/>
                <a:cs typeface="微软雅黑" panose="020B0503020204020204" charset="-122"/>
                <a:sym typeface="+mn-ea"/>
              </a:rPr>
              <a:t>自治区、自治州、自治县</a:t>
            </a:r>
            <a:r>
              <a:rPr lang="zh-CN" sz="2400" b="1">
                <a:latin typeface="Calibri" panose="020F0502020204030204"/>
                <a:ea typeface="微软雅黑" panose="020B0503020204020204" charset="-122"/>
                <a:cs typeface="微软雅黑" panose="020B0503020204020204" charset="-122"/>
                <a:sym typeface="+mn-ea"/>
              </a:rPr>
              <a:t>。</a:t>
            </a:r>
            <a:endParaRPr lang="zh-CN" sz="2400" b="1">
              <a:latin typeface="Calibri" panose="020F0502020204030204"/>
              <a:ea typeface="微软雅黑" panose="020B0503020204020204" charset="-122"/>
              <a:cs typeface="微软雅黑" panose="020B0503020204020204" charset="-122"/>
              <a:sym typeface="+mn-ea"/>
            </a:endParaRPr>
          </a:p>
        </p:txBody>
      </p:sp>
      <p:grpSp>
        <p:nvGrpSpPr>
          <p:cNvPr id="4108" name=" 11"/>
          <p:cNvGrpSpPr/>
          <p:nvPr>
            <p:custDataLst>
              <p:tags r:id="rId3"/>
            </p:custDataLst>
          </p:nvPr>
        </p:nvGrpSpPr>
        <p:grpSpPr>
          <a:xfrm>
            <a:off x="5688648" y="1271270"/>
            <a:ext cx="4811395" cy="4052570"/>
            <a:chOff x="1595438" y="968375"/>
            <a:chExt cx="5953125" cy="4921250"/>
          </a:xfrm>
          <a:solidFill>
            <a:schemeClr val="accent2">
              <a:lumMod val="20000"/>
              <a:lumOff val="80000"/>
            </a:schemeClr>
          </a:solidFill>
        </p:grpSpPr>
        <p:sp>
          <p:nvSpPr>
            <p:cNvPr id="2051" name="内蒙古"/>
            <p:cNvSpPr/>
            <p:nvPr>
              <p:custDataLst>
                <p:tags r:id="rId4"/>
              </p:custDataLst>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FFC000"/>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2" name="甘肃"/>
            <p:cNvSpPr/>
            <p:nvPr>
              <p:custDataLst>
                <p:tags r:id="rId5"/>
              </p:custDataLst>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3" name="宁夏"/>
            <p:cNvSpPr/>
            <p:nvPr>
              <p:custDataLst>
                <p:tags r:id="rId6"/>
              </p:custDataLst>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accent6">
                <a:lumMod val="75000"/>
              </a:schemeClr>
            </a:solidFill>
            <a:ln w="9525">
              <a:solidFill>
                <a:schemeClr val="accent6">
                  <a:lumMod val="75000"/>
                </a:schemeClr>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4" name="新疆"/>
            <p:cNvSpPr/>
            <p:nvPr>
              <p:custDataLst>
                <p:tags r:id="rId7"/>
              </p:custDataLst>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0070C0"/>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5" name="青海"/>
            <p:cNvSpPr/>
            <p:nvPr>
              <p:custDataLst>
                <p:tags r:id="rId8"/>
              </p:custDataLst>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6" name="四川"/>
            <p:cNvSpPr/>
            <p:nvPr>
              <p:custDataLst>
                <p:tags r:id="rId9"/>
              </p:custDataLst>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7" name="西藏"/>
            <p:cNvSpPr/>
            <p:nvPr>
              <p:custDataLst>
                <p:tags r:id="rId10"/>
              </p:custDataLst>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accent6">
                <a:lumMod val="40000"/>
                <a:lumOff val="60000"/>
              </a:schemeClr>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8" name="云南"/>
            <p:cNvSpPr/>
            <p:nvPr>
              <p:custDataLst>
                <p:tags r:id="rId11"/>
              </p:custDataLst>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9" name="贵州"/>
            <p:cNvSpPr/>
            <p:nvPr>
              <p:custDataLst>
                <p:tags r:id="rId12"/>
              </p:custDataLst>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0" name="广西"/>
            <p:cNvSpPr/>
            <p:nvPr>
              <p:custDataLst>
                <p:tags r:id="rId13"/>
              </p:custDataLst>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C00000"/>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1" name="重庆"/>
            <p:cNvSpPr/>
            <p:nvPr>
              <p:custDataLst>
                <p:tags r:id="rId14"/>
              </p:custDataLst>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2" name="陕西"/>
            <p:cNvSpPr/>
            <p:nvPr>
              <p:custDataLst>
                <p:tags r:id="rId15"/>
              </p:custDataLst>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3" name="山西"/>
            <p:cNvSpPr/>
            <p:nvPr>
              <p:custDataLst>
                <p:tags r:id="rId16"/>
              </p:custDataLst>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2">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4" name="湖南"/>
            <p:cNvSpPr/>
            <p:nvPr>
              <p:custDataLst>
                <p:tags r:id="rId17"/>
              </p:custDataLst>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5" name="湖北"/>
            <p:cNvSpPr/>
            <p:nvPr>
              <p:custDataLst>
                <p:tags r:id="rId18"/>
              </p:custDataLst>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6" name="广东"/>
            <p:cNvSpPr/>
            <p:nvPr>
              <p:custDataLst>
                <p:tags r:id="rId19"/>
              </p:custDataLst>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7" name="江西"/>
            <p:cNvSpPr/>
            <p:nvPr>
              <p:custDataLst>
                <p:tags r:id="rId20"/>
              </p:custDataLst>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2">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8" name="福建"/>
            <p:cNvSpPr/>
            <p:nvPr>
              <p:custDataLst>
                <p:tags r:id="rId21"/>
              </p:custDataLst>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9" name="浙江"/>
            <p:cNvSpPr/>
            <p:nvPr>
              <p:custDataLst>
                <p:tags r:id="rId22"/>
              </p:custDataLst>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0" name="安徽"/>
            <p:cNvSpPr/>
            <p:nvPr>
              <p:custDataLst>
                <p:tags r:id="rId23"/>
              </p:custDataLst>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1" name="天津"/>
            <p:cNvSpPr/>
            <p:nvPr>
              <p:custDataLst>
                <p:tags r:id="rId24"/>
              </p:custDataLst>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5">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2" name="北京"/>
            <p:cNvSpPr/>
            <p:nvPr>
              <p:custDataLst>
                <p:tags r:id="rId25"/>
              </p:custDataLst>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3" name="辽宁"/>
            <p:cNvSpPr/>
            <p:nvPr>
              <p:custDataLst>
                <p:tags r:id="rId26"/>
              </p:custDataLst>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4" name="吉林"/>
            <p:cNvSpPr/>
            <p:nvPr>
              <p:custDataLst>
                <p:tags r:id="rId27"/>
              </p:custDataLst>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5" name="黑龙江"/>
            <p:cNvSpPr/>
            <p:nvPr>
              <p:custDataLst>
                <p:tags r:id="rId28"/>
              </p:custDataLst>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6" name="山东"/>
            <p:cNvSpPr/>
            <p:nvPr>
              <p:custDataLst>
                <p:tags r:id="rId29"/>
              </p:custDataLst>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2"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7" name="上海"/>
            <p:cNvSpPr/>
            <p:nvPr>
              <p:custDataLst>
                <p:tags r:id="rId30"/>
              </p:custDataLst>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8" name="江苏"/>
            <p:cNvSpPr/>
            <p:nvPr>
              <p:custDataLst>
                <p:tags r:id="rId31"/>
              </p:custDataLst>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9" name="河北"/>
            <p:cNvSpPr/>
            <p:nvPr>
              <p:custDataLst>
                <p:tags r:id="rId32"/>
              </p:custDataLst>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80" name="河南"/>
            <p:cNvSpPr/>
            <p:nvPr>
              <p:custDataLst>
                <p:tags r:id="rId33"/>
              </p:custDataLst>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81" name="台湾"/>
            <p:cNvSpPr/>
            <p:nvPr>
              <p:custDataLst>
                <p:tags r:id="rId34"/>
              </p:custDataLst>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82" name="海南"/>
            <p:cNvSpPr/>
            <p:nvPr>
              <p:custDataLst>
                <p:tags r:id="rId35"/>
              </p:custDataLst>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grpSp>
      <p:sp>
        <p:nvSpPr>
          <p:cNvPr id="22533" name="文本框 22533"/>
          <p:cNvSpPr txBox="1"/>
          <p:nvPr>
            <p:custDataLst>
              <p:tags r:id="rId36"/>
            </p:custDataLst>
          </p:nvPr>
        </p:nvSpPr>
        <p:spPr>
          <a:xfrm rot="-1792015">
            <a:off x="7927341" y="2379980"/>
            <a:ext cx="2052637" cy="306705"/>
          </a:xfrm>
          <a:prstGeom prst="rect">
            <a:avLst/>
          </a:prstGeom>
          <a:noFill/>
          <a:ln w="9525">
            <a:noFill/>
          </a:ln>
        </p:spPr>
        <p:txBody>
          <a:bodyPr wrap="square" anchor="t">
            <a:spAutoFit/>
          </a:bodyPr>
          <a:lstStyle/>
          <a:p>
            <a:pPr algn="ctr">
              <a:spcBef>
                <a:spcPct val="50000"/>
              </a:spcBef>
            </a:pPr>
            <a:r>
              <a:rPr lang="en-US" altLang="zh-CN" sz="1400" b="1">
                <a:latin typeface="微软雅黑" panose="020B0503020204020204" charset="-122"/>
                <a:ea typeface="微软雅黑" panose="020B0503020204020204" charset="-122"/>
                <a:cs typeface="微软雅黑" panose="020B0503020204020204" charset="-122"/>
              </a:rPr>
              <a:t>1947</a:t>
            </a:r>
            <a:r>
              <a:rPr lang="zh-CN" altLang="en-US" sz="1400" b="1">
                <a:latin typeface="微软雅黑" panose="020B0503020204020204" charset="-122"/>
                <a:ea typeface="微软雅黑" panose="020B0503020204020204" charset="-122"/>
                <a:cs typeface="微软雅黑" panose="020B0503020204020204" charset="-122"/>
              </a:rPr>
              <a:t>年内蒙古自治区</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22536" name="文本框 22536"/>
          <p:cNvSpPr txBox="1"/>
          <p:nvPr>
            <p:custDataLst>
              <p:tags r:id="rId37"/>
            </p:custDataLst>
          </p:nvPr>
        </p:nvSpPr>
        <p:spPr>
          <a:xfrm rot="-1792015">
            <a:off x="6001703" y="2333943"/>
            <a:ext cx="1300163" cy="521970"/>
          </a:xfrm>
          <a:prstGeom prst="rect">
            <a:avLst/>
          </a:prstGeom>
          <a:noFill/>
          <a:ln w="9525">
            <a:noFill/>
          </a:ln>
        </p:spPr>
        <p:txBody>
          <a:bodyPr wrap="square" anchor="t">
            <a:spAutoFit/>
          </a:bodyPr>
          <a:lstStyle/>
          <a:p>
            <a:pPr algn="ctr">
              <a:spcBef>
                <a:spcPct val="50000"/>
              </a:spcBef>
            </a:pPr>
            <a:r>
              <a:rPr lang="en-US" altLang="zh-CN" sz="1400" b="1">
                <a:solidFill>
                  <a:schemeClr val="bg1"/>
                </a:solidFill>
                <a:latin typeface="微软雅黑" panose="020B0503020204020204" charset="-122"/>
                <a:ea typeface="微软雅黑" panose="020B0503020204020204" charset="-122"/>
                <a:cs typeface="微软雅黑" panose="020B0503020204020204" charset="-122"/>
              </a:rPr>
              <a:t>1955</a:t>
            </a: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年新疆维吾尔自治区</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539" name="圆角矩形标注 22538"/>
          <p:cNvSpPr/>
          <p:nvPr>
            <p:custDataLst>
              <p:tags r:id="rId38"/>
            </p:custDataLst>
          </p:nvPr>
        </p:nvSpPr>
        <p:spPr>
          <a:xfrm>
            <a:off x="9354503" y="2846705"/>
            <a:ext cx="1264920" cy="567055"/>
          </a:xfrm>
          <a:prstGeom prst="wedgeRoundRectCallout">
            <a:avLst>
              <a:gd name="adj1" fmla="val -117520"/>
              <a:gd name="adj2" fmla="val 8902"/>
              <a:gd name="adj3" fmla="val 16667"/>
            </a:avLst>
          </a:prstGeom>
          <a:solidFill>
            <a:schemeClr val="accent6">
              <a:lumMod val="75000"/>
            </a:schemeClr>
          </a:solidFill>
          <a:ln w="28575" cap="flat" cmpd="sng">
            <a:solidFill>
              <a:schemeClr val="bg1"/>
            </a:solidFill>
            <a:prstDash val="solid"/>
            <a:miter/>
            <a:headEnd type="none" w="med" len="med"/>
            <a:tailEnd type="none" w="med" len="med"/>
          </a:ln>
        </p:spPr>
        <p:txBody>
          <a:bodyPr anchor="t"/>
          <a:lstStyle/>
          <a:p>
            <a:pPr algn="ctr"/>
            <a:r>
              <a:rPr lang="en-US" altLang="zh-CN" sz="1400" b="1">
                <a:solidFill>
                  <a:schemeClr val="bg1"/>
                </a:solidFill>
                <a:latin typeface="微软雅黑" panose="020B0503020204020204" charset="-122"/>
                <a:ea typeface="微软雅黑" panose="020B0503020204020204" charset="-122"/>
                <a:cs typeface="微软雅黑" panose="020B0503020204020204" charset="-122"/>
              </a:rPr>
              <a:t>1958</a:t>
            </a: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年宁夏回族自治区</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544" name="圆角矩形标注 22543"/>
          <p:cNvSpPr/>
          <p:nvPr>
            <p:custDataLst>
              <p:tags r:id="rId39"/>
            </p:custDataLst>
          </p:nvPr>
        </p:nvSpPr>
        <p:spPr bwMode="auto">
          <a:xfrm>
            <a:off x="6505258" y="4815205"/>
            <a:ext cx="1254125" cy="588645"/>
          </a:xfrm>
          <a:prstGeom prst="wedgeRoundRectCallout">
            <a:avLst>
              <a:gd name="adj1" fmla="val 125981"/>
              <a:gd name="adj2" fmla="val -77870"/>
              <a:gd name="adj3" fmla="val 16667"/>
            </a:avLst>
          </a:prstGeom>
          <a:solidFill>
            <a:srgbClr val="C0000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r>
              <a:rPr lang="zh-CN" altLang="en-US" sz="1400" b="1">
                <a:solidFill>
                  <a:srgbClr val="FFFFFF"/>
                </a:solidFill>
                <a:latin typeface="微软雅黑" panose="020B0503020204020204" charset="-122"/>
                <a:ea typeface="微软雅黑" panose="020B0503020204020204" charset="-122"/>
                <a:cs typeface="微软雅黑" panose="020B0503020204020204" charset="-122"/>
                <a:sym typeface="+mn-ea"/>
              </a:rPr>
              <a:t>1958年广西壮族自治区</a:t>
            </a:r>
            <a:endParaRPr lang="zh-CN" altLang="en-US" sz="1400" b="1">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22541" name="矩形 22541"/>
          <p:cNvSpPr txBox="1"/>
          <p:nvPr>
            <p:custDataLst>
              <p:tags r:id="rId40"/>
            </p:custDataLst>
          </p:nvPr>
        </p:nvSpPr>
        <p:spPr>
          <a:xfrm rot="1481492">
            <a:off x="5922327" y="3534093"/>
            <a:ext cx="1703388" cy="370840"/>
          </a:xfrm>
          <a:prstGeom prst="rect">
            <a:avLst/>
          </a:prstGeom>
          <a:noFill/>
          <a:ln w="9525">
            <a:noFill/>
          </a:ln>
        </p:spPr>
        <p:txBody>
          <a:bodyPr wrap="square" anchor="t">
            <a:spAutoFit/>
          </a:bodyPr>
          <a:lstStyle/>
          <a:p>
            <a:pPr algn="ctr">
              <a:lnSpc>
                <a:spcPct val="130000"/>
              </a:lnSpc>
              <a:spcBef>
                <a:spcPct val="50000"/>
              </a:spcBef>
            </a:pP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1965年西藏自治区</a:t>
            </a:r>
            <a:endParaRPr lang="en-US" altLang="zh-CN" sz="1400" b="1">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24" name="组合 23"/>
          <p:cNvGrpSpPr/>
          <p:nvPr>
            <p:custDataLst>
              <p:tags r:id="rId41"/>
            </p:custDataLst>
          </p:nvPr>
        </p:nvGrpSpPr>
        <p:grpSpPr>
          <a:xfrm>
            <a:off x="1657668" y="2701925"/>
            <a:ext cx="3034665" cy="423545"/>
            <a:chOff x="2610" y="4255"/>
            <a:chExt cx="4779" cy="667"/>
          </a:xfrm>
        </p:grpSpPr>
        <p:sp>
          <p:nvSpPr>
            <p:cNvPr id="4" name="圆角矩形 3"/>
            <p:cNvSpPr/>
            <p:nvPr>
              <p:custDataLst>
                <p:tags r:id="rId42"/>
              </p:custDataLst>
            </p:nvPr>
          </p:nvSpPr>
          <p:spPr bwMode="auto">
            <a:xfrm>
              <a:off x="2610" y="4298"/>
              <a:ext cx="904" cy="624"/>
            </a:xfrm>
            <a:prstGeom prst="roundRect">
              <a:avLst/>
            </a:prstGeom>
            <a:solidFill>
              <a:srgbClr val="FFC00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5" name="文本框 4"/>
            <p:cNvSpPr txBox="1"/>
            <p:nvPr>
              <p:custDataLst>
                <p:tags r:id="rId43"/>
              </p:custDataLst>
            </p:nvPr>
          </p:nvSpPr>
          <p:spPr>
            <a:xfrm>
              <a:off x="3826" y="4255"/>
              <a:ext cx="3563"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内蒙古自治区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5" name="组合 24"/>
          <p:cNvGrpSpPr/>
          <p:nvPr>
            <p:custDataLst>
              <p:tags r:id="rId44"/>
            </p:custDataLst>
          </p:nvPr>
        </p:nvGrpSpPr>
        <p:grpSpPr>
          <a:xfrm>
            <a:off x="1657668" y="3284855"/>
            <a:ext cx="3652520" cy="423545"/>
            <a:chOff x="2610" y="5173"/>
            <a:chExt cx="5752" cy="667"/>
          </a:xfrm>
        </p:grpSpPr>
        <p:sp>
          <p:nvSpPr>
            <p:cNvPr id="6" name="圆角矩形 5"/>
            <p:cNvSpPr/>
            <p:nvPr>
              <p:custDataLst>
                <p:tags r:id="rId45"/>
              </p:custDataLst>
            </p:nvPr>
          </p:nvSpPr>
          <p:spPr bwMode="auto">
            <a:xfrm>
              <a:off x="2610" y="5173"/>
              <a:ext cx="904" cy="624"/>
            </a:xfrm>
            <a:prstGeom prst="roundRect">
              <a:avLst/>
            </a:prstGeom>
            <a:solidFill>
              <a:srgbClr val="0070C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7" name="文本框 6"/>
            <p:cNvSpPr txBox="1"/>
            <p:nvPr>
              <p:custDataLst>
                <p:tags r:id="rId46"/>
              </p:custDataLst>
            </p:nvPr>
          </p:nvSpPr>
          <p:spPr>
            <a:xfrm>
              <a:off x="3826" y="5173"/>
              <a:ext cx="4536"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新疆维吾尔自治区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6" name="组合 25"/>
          <p:cNvGrpSpPr/>
          <p:nvPr>
            <p:custDataLst>
              <p:tags r:id="rId47"/>
            </p:custDataLst>
          </p:nvPr>
        </p:nvGrpSpPr>
        <p:grpSpPr>
          <a:xfrm>
            <a:off x="1657668" y="3840480"/>
            <a:ext cx="3422650" cy="423545"/>
            <a:chOff x="2610" y="6048"/>
            <a:chExt cx="5390" cy="667"/>
          </a:xfrm>
        </p:grpSpPr>
        <p:sp>
          <p:nvSpPr>
            <p:cNvPr id="8" name="圆角矩形 7"/>
            <p:cNvSpPr/>
            <p:nvPr>
              <p:custDataLst>
                <p:tags r:id="rId48"/>
              </p:custDataLst>
            </p:nvPr>
          </p:nvSpPr>
          <p:spPr bwMode="auto">
            <a:xfrm>
              <a:off x="2610" y="6048"/>
              <a:ext cx="904" cy="624"/>
            </a:xfrm>
            <a:prstGeom prst="roundRect">
              <a:avLst/>
            </a:prstGeom>
            <a:solidFill>
              <a:schemeClr val="accent6">
                <a:lumMod val="75000"/>
              </a:schemeClr>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9" name="文本框 8"/>
            <p:cNvSpPr txBox="1"/>
            <p:nvPr>
              <p:custDataLst>
                <p:tags r:id="rId49"/>
              </p:custDataLst>
            </p:nvPr>
          </p:nvSpPr>
          <p:spPr>
            <a:xfrm>
              <a:off x="3826" y="6048"/>
              <a:ext cx="4174"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宁夏回族自治区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7" name="组合 26"/>
          <p:cNvGrpSpPr/>
          <p:nvPr>
            <p:custDataLst>
              <p:tags r:id="rId50"/>
            </p:custDataLst>
          </p:nvPr>
        </p:nvGrpSpPr>
        <p:grpSpPr>
          <a:xfrm>
            <a:off x="1657668" y="4403725"/>
            <a:ext cx="3290570" cy="428625"/>
            <a:chOff x="2610" y="6935"/>
            <a:chExt cx="5182" cy="675"/>
          </a:xfrm>
        </p:grpSpPr>
        <p:sp>
          <p:nvSpPr>
            <p:cNvPr id="10" name="圆角矩形 9"/>
            <p:cNvSpPr/>
            <p:nvPr>
              <p:custDataLst>
                <p:tags r:id="rId51"/>
              </p:custDataLst>
            </p:nvPr>
          </p:nvSpPr>
          <p:spPr bwMode="auto">
            <a:xfrm>
              <a:off x="2610" y="6986"/>
              <a:ext cx="904" cy="624"/>
            </a:xfrm>
            <a:prstGeom prst="roundRect">
              <a:avLst/>
            </a:prstGeom>
            <a:solidFill>
              <a:srgbClr val="C0000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11" name="文本框 10"/>
            <p:cNvSpPr txBox="1"/>
            <p:nvPr>
              <p:custDataLst>
                <p:tags r:id="rId52"/>
              </p:custDataLst>
            </p:nvPr>
          </p:nvSpPr>
          <p:spPr>
            <a:xfrm>
              <a:off x="3826" y="6935"/>
              <a:ext cx="3966"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广西壮族自治区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8" name="组合 27"/>
          <p:cNvGrpSpPr/>
          <p:nvPr>
            <p:custDataLst>
              <p:tags r:id="rId53"/>
            </p:custDataLst>
          </p:nvPr>
        </p:nvGrpSpPr>
        <p:grpSpPr>
          <a:xfrm>
            <a:off x="1657668" y="4968240"/>
            <a:ext cx="2660650" cy="460375"/>
            <a:chOff x="2610" y="7824"/>
            <a:chExt cx="4190" cy="725"/>
          </a:xfrm>
        </p:grpSpPr>
        <p:sp>
          <p:nvSpPr>
            <p:cNvPr id="12" name="圆角矩形 11"/>
            <p:cNvSpPr/>
            <p:nvPr>
              <p:custDataLst>
                <p:tags r:id="rId54"/>
              </p:custDataLst>
            </p:nvPr>
          </p:nvSpPr>
          <p:spPr bwMode="auto">
            <a:xfrm>
              <a:off x="2610" y="7925"/>
              <a:ext cx="904" cy="624"/>
            </a:xfrm>
            <a:prstGeom prst="roundRect">
              <a:avLst/>
            </a:prstGeom>
            <a:solidFill>
              <a:schemeClr val="accent6">
                <a:lumMod val="40000"/>
                <a:lumOff val="60000"/>
              </a:schemeClr>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15" name="文本框 14"/>
            <p:cNvSpPr txBox="1"/>
            <p:nvPr>
              <p:custDataLst>
                <p:tags r:id="rId55"/>
              </p:custDataLst>
            </p:nvPr>
          </p:nvSpPr>
          <p:spPr>
            <a:xfrm>
              <a:off x="3826" y="7824"/>
              <a:ext cx="2974"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西藏自治区</a:t>
              </a:r>
              <a:endParaRPr lang="zh-CN" sz="2400" b="1">
                <a:latin typeface="Calibri" panose="020F0502020204030204"/>
                <a:ea typeface="微软雅黑" panose="020B0503020204020204" charset="-122"/>
                <a:cs typeface="微软雅黑" panose="020B0503020204020204" charset="-122"/>
                <a:sym typeface="+mn-ea"/>
              </a:endParaRPr>
            </a:p>
          </p:txBody>
        </p:sp>
      </p:grpSp>
      <p:sp>
        <p:nvSpPr>
          <p:cNvPr id="29" name="文本框 28"/>
          <p:cNvSpPr txBox="1"/>
          <p:nvPr>
            <p:custDataLst>
              <p:tags r:id="rId56"/>
            </p:custDataLst>
          </p:nvPr>
        </p:nvSpPr>
        <p:spPr>
          <a:xfrm>
            <a:off x="7494588" y="5535295"/>
            <a:ext cx="2905760" cy="395605"/>
          </a:xfrm>
          <a:prstGeom prst="rect">
            <a:avLst/>
          </a:prstGeom>
          <a:noFill/>
          <a:ln w="9525">
            <a:noFill/>
          </a:ln>
        </p:spPr>
        <p:txBody>
          <a:bodyPr wrap="square">
            <a:spAutoFit/>
          </a:bodyPr>
          <a:lstStyle/>
          <a:p>
            <a:pPr lvl="0" algn="l">
              <a:lnSpc>
                <a:spcPct val="110000"/>
              </a:lnSpc>
              <a:buClrTx/>
              <a:buSzTx/>
              <a:buFontTx/>
            </a:pPr>
            <a:r>
              <a:rPr lang="zh-CN" b="1">
                <a:solidFill>
                  <a:srgbClr val="FF0000"/>
                </a:solidFill>
                <a:latin typeface="Calibri" panose="020F0502020204030204"/>
                <a:ea typeface="微软雅黑" panose="020B0503020204020204" charset="-122"/>
                <a:cs typeface="微软雅黑" panose="020B0503020204020204" charset="-122"/>
                <a:sym typeface="+mn-ea"/>
              </a:rPr>
              <a:t>▲ </a:t>
            </a:r>
            <a:r>
              <a:rPr lang="zh-CN" b="1">
                <a:latin typeface="Calibri" panose="020F0502020204030204"/>
                <a:ea typeface="微软雅黑" panose="020B0503020204020204" charset="-122"/>
                <a:cs typeface="微软雅黑" panose="020B0503020204020204" charset="-122"/>
                <a:sym typeface="+mn-ea"/>
              </a:rPr>
              <a:t>民族区域自治示意图</a:t>
            </a:r>
            <a:endParaRPr lang="zh-CN" b="1">
              <a:latin typeface="Calibri" panose="020F0502020204030204"/>
              <a:ea typeface="微软雅黑" panose="020B0503020204020204" charset="-122"/>
              <a:cs typeface="微软雅黑" panose="020B0503020204020204" charset="-122"/>
              <a:sym typeface="+mn-ea"/>
            </a:endParaRPr>
          </a:p>
        </p:txBody>
      </p:sp>
      <p:sp>
        <p:nvSpPr>
          <p:cNvPr id="30" name="文本框 29"/>
          <p:cNvSpPr txBox="1"/>
          <p:nvPr>
            <p:custDataLst>
              <p:tags r:id="rId57"/>
            </p:custDataLst>
          </p:nvPr>
        </p:nvSpPr>
        <p:spPr>
          <a:xfrm>
            <a:off x="1623060" y="1910080"/>
            <a:ext cx="3325495" cy="521970"/>
          </a:xfrm>
          <a:prstGeom prst="rect">
            <a:avLst/>
          </a:prstGeom>
          <a:noFill/>
        </p:spPr>
        <p:txBody>
          <a:bodyPr wrap="square" rtlCol="0">
            <a:spAutoFit/>
          </a:bodyPr>
          <a:lstStyle/>
          <a:p>
            <a:pPr algn="ctr"/>
            <a:r>
              <a:rPr lang="zh-CN" altLang="en-US" sz="2800" b="1">
                <a:solidFill>
                  <a:srgbClr val="C00000"/>
                </a:solidFill>
                <a:latin typeface="黑体" panose="02010609060101010101" charset="-122"/>
                <a:ea typeface="黑体" panose="02010609060101010101" charset="-122"/>
              </a:rPr>
              <a:t>五个省级自治区：</a:t>
            </a:r>
            <a:endParaRPr lang="zh-CN" altLang="en-US" sz="2800" b="1">
              <a:solidFill>
                <a:srgbClr val="C00000"/>
              </a:solidFill>
              <a:latin typeface="黑体" panose="02010609060101010101" charset="-122"/>
              <a:ea typeface="黑体" panose="02010609060101010101"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文本框 26"/>
          <p:cNvSpPr txBox="1"/>
          <p:nvPr>
            <p:custDataLst>
              <p:tags r:id="rId1"/>
            </p:custDataLst>
          </p:nvPr>
        </p:nvSpPr>
        <p:spPr>
          <a:xfrm>
            <a:off x="191344" y="958907"/>
            <a:ext cx="9368611" cy="830997"/>
          </a:xfrm>
          <a:prstGeom prst="rect">
            <a:avLst/>
          </a:prstGeom>
          <a:noFill/>
        </p:spPr>
        <p:txBody>
          <a:bodyPr wrap="square" rtlCol="0">
            <a:spAutoFit/>
          </a:bodyPr>
          <a:lstStyle/>
          <a:p>
            <a:r>
              <a:rPr lang="en-US" altLang="zh-CN" sz="2400" b="1">
                <a:solidFill>
                  <a:srgbClr val="FF0000"/>
                </a:solidFill>
                <a:latin typeface="黑体" panose="02010609060101010101" charset="-122"/>
                <a:ea typeface="黑体" panose="02010609060101010101" charset="-122"/>
                <a:cs typeface="黑体" panose="02010609060101010101" charset="-122"/>
                <a:sym typeface="+mn-ea"/>
              </a:rPr>
              <a:t>1</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a:t>
            </a:r>
            <a:r>
              <a:rPr lang="zh-CN" altLang="zh-CN" sz="2400" b="1">
                <a:solidFill>
                  <a:srgbClr val="FF0000"/>
                </a:solidFill>
                <a:latin typeface="黑体" panose="02010609060101010101" charset="-122"/>
                <a:ea typeface="黑体" panose="02010609060101010101" charset="-122"/>
                <a:cs typeface="黑体" panose="02010609060101010101" charset="-122"/>
                <a:sym typeface="+mn-ea"/>
              </a:rPr>
              <a:t>法律</a:t>
            </a:r>
            <a:r>
              <a:rPr lang="zh-CN" altLang="zh-CN" sz="2400" b="1" smtClean="0">
                <a:solidFill>
                  <a:srgbClr val="FF0000"/>
                </a:solidFill>
                <a:latin typeface="黑体" panose="02010609060101010101" charset="-122"/>
                <a:ea typeface="黑体" panose="02010609060101010101" charset="-122"/>
                <a:cs typeface="黑体" panose="02010609060101010101" charset="-122"/>
                <a:sym typeface="+mn-ea"/>
              </a:rPr>
              <a:t>保障</a:t>
            </a:r>
            <a:r>
              <a:rPr lang="en-US" altLang="zh-CN" sz="2400" b="1" smtClean="0">
                <a:solidFill>
                  <a:srgbClr val="FF0000"/>
                </a:solidFill>
                <a:latin typeface="黑体" panose="02010609060101010101" charset="-122"/>
                <a:ea typeface="黑体" panose="02010609060101010101" charset="-122"/>
                <a:cs typeface="黑体" panose="02010609060101010101" charset="-122"/>
                <a:sym typeface="+mn-ea"/>
              </a:rPr>
              <a:t>  </a:t>
            </a:r>
            <a:r>
              <a:rPr lang="en-US" altLang="zh-CN" sz="2400" b="1" smtClean="0">
                <a:solidFill>
                  <a:schemeClr val="dk1"/>
                </a:solidFill>
                <a:latin typeface="黑体" panose="02010609060101010101" charset="-122"/>
                <a:ea typeface="黑体" panose="02010609060101010101" charset="-122"/>
                <a:cs typeface="黑体" panose="02010609060101010101" charset="-122"/>
                <a:sym typeface="+mn-ea"/>
              </a:rPr>
              <a:t>1984</a:t>
            </a:r>
            <a:r>
              <a:rPr lang="zh-CN" altLang="en-US" sz="2400" b="1" smtClean="0">
                <a:solidFill>
                  <a:schemeClr val="dk1"/>
                </a:solidFill>
                <a:latin typeface="黑体" panose="02010609060101010101" charset="-122"/>
                <a:ea typeface="黑体" panose="02010609060101010101" charset="-122"/>
                <a:cs typeface="黑体" panose="02010609060101010101" charset="-122"/>
                <a:sym typeface="+mn-ea"/>
              </a:rPr>
              <a:t>年《中华人民共和国民族区域自治法》</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正式颁布实施，</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标志着民族区域自治制度从此被纳入法制轨道</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8" name="文本框 27"/>
          <p:cNvSpPr txBox="1"/>
          <p:nvPr>
            <p:custDataLst>
              <p:tags r:id="rId2"/>
            </p:custDataLst>
          </p:nvPr>
        </p:nvSpPr>
        <p:spPr>
          <a:xfrm>
            <a:off x="113453" y="2132856"/>
            <a:ext cx="11045190" cy="1200329"/>
          </a:xfrm>
          <a:prstGeom prst="rect">
            <a:avLst/>
          </a:prstGeom>
          <a:noFill/>
        </p:spPr>
        <p:txBody>
          <a:bodyPr wrap="square" rtlCol="0">
            <a:spAutoFit/>
          </a:bodyPr>
          <a:lstStyle/>
          <a:p>
            <a:r>
              <a:rPr lang="en-US" altLang="zh-CN" sz="2400" b="1">
                <a:solidFill>
                  <a:schemeClr val="dk1"/>
                </a:solidFill>
                <a:latin typeface="黑体" panose="02010609060101010101" charset="-122"/>
                <a:ea typeface="黑体" panose="02010609060101010101" charset="-122"/>
                <a:cs typeface="黑体" panose="02010609060101010101" charset="-122"/>
                <a:sym typeface="+mn-ea"/>
              </a:rPr>
              <a:t>2</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a:t>
            </a:r>
            <a:r>
              <a:rPr lang="en-US" altLang="zh-CN" sz="2400" b="1">
                <a:solidFill>
                  <a:schemeClr val="dk1"/>
                </a:solidFill>
                <a:latin typeface="黑体" panose="02010609060101010101" charset="-122"/>
                <a:ea typeface="黑体" panose="02010609060101010101" charset="-122"/>
                <a:cs typeface="黑体" panose="02010609060101010101" charset="-122"/>
                <a:sym typeface="+mn-ea"/>
              </a:rPr>
              <a:t>“</a:t>
            </a:r>
            <a:r>
              <a:rPr lang="zh-CN" altLang="en-US" sz="2400" b="1">
                <a:solidFill>
                  <a:srgbClr val="FF0000"/>
                </a:solidFill>
                <a:latin typeface="微软雅黑" panose="020B0503020204020204" charset="-122"/>
                <a:ea typeface="微软雅黑" panose="020B0503020204020204" charset="-122"/>
                <a:cs typeface="黑体" panose="02010609060101010101" charset="-122"/>
                <a:sym typeface="+mn-ea"/>
              </a:rPr>
              <a:t>三个离不开</a:t>
            </a:r>
            <a:r>
              <a:rPr lang="en-US" altLang="zh-CN" sz="2400" b="1" smtClean="0">
                <a:solidFill>
                  <a:schemeClr val="dk1"/>
                </a:solidFill>
                <a:latin typeface="黑体" panose="02010609060101010101" charset="-122"/>
                <a:ea typeface="黑体" panose="02010609060101010101" charset="-122"/>
                <a:cs typeface="黑体" panose="02010609060101010101" charset="-122"/>
                <a:sym typeface="+mn-ea"/>
              </a:rPr>
              <a:t>” </a:t>
            </a:r>
            <a:r>
              <a:rPr lang="zh-CN" altLang="en-US" sz="2400" b="1" smtClean="0">
                <a:solidFill>
                  <a:schemeClr val="dk1"/>
                </a:solidFill>
                <a:latin typeface="黑体" panose="02010609060101010101" charset="-122"/>
                <a:ea typeface="黑体" panose="02010609060101010101" charset="-122"/>
                <a:cs typeface="黑体" panose="02010609060101010101" charset="-122"/>
                <a:sym typeface="+mn-ea"/>
              </a:rPr>
              <a:t>1990年</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，中共中央提出“三个离不开”</a:t>
            </a:r>
            <a:r>
              <a:rPr lang="zh-CN" altLang="en-US" sz="2000" b="1">
                <a:solidFill>
                  <a:schemeClr val="dk1"/>
                </a:solidFill>
                <a:latin typeface="楷体" panose="02010609060101010101" charset="-122"/>
                <a:ea typeface="楷体" panose="02010609060101010101" charset="-122"/>
                <a:cs typeface="黑体" panose="02010609060101010101" charset="-122"/>
                <a:sym typeface="+mn-ea"/>
              </a:rPr>
              <a:t>（</a:t>
            </a:r>
            <a:r>
              <a:rPr lang="zh-CN" sz="2000" b="1">
                <a:latin typeface="楷体" panose="02010609060101010101" charset="-122"/>
                <a:ea typeface="楷体" panose="02010609060101010101" charset="-122"/>
                <a:sym typeface="+mn-ea"/>
              </a:rPr>
              <a:t>汉族离不开少数民族，少数民族离不开汉族，各少数民族之间也相互离不开</a:t>
            </a:r>
            <a:r>
              <a:rPr lang="zh-CN" altLang="en-US" sz="2000" b="1">
                <a:solidFill>
                  <a:schemeClr val="dk1"/>
                </a:solidFill>
                <a:latin typeface="楷体" panose="02010609060101010101" charset="-122"/>
                <a:ea typeface="楷体" panose="02010609060101010101" charset="-122"/>
                <a:cs typeface="黑体" panose="02010609060101010101" charset="-122"/>
                <a:sym typeface="+mn-ea"/>
              </a:rPr>
              <a:t>）</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深刻阐述了中国各民族休戚相关、命运与共的血肉关系</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9" name="文本框 28"/>
          <p:cNvSpPr txBox="1"/>
          <p:nvPr>
            <p:custDataLst>
              <p:tags r:id="rId3"/>
            </p:custDataLst>
          </p:nvPr>
        </p:nvSpPr>
        <p:spPr>
          <a:xfrm>
            <a:off x="191344" y="3573016"/>
            <a:ext cx="11196955" cy="1200329"/>
          </a:xfrm>
          <a:prstGeom prst="rect">
            <a:avLst/>
          </a:prstGeom>
          <a:noFill/>
        </p:spPr>
        <p:txBody>
          <a:bodyPr wrap="square" rtlCol="0">
            <a:spAutoFit/>
          </a:bodyPr>
          <a:lstStyle/>
          <a:p>
            <a:pPr lvl="0" fontAlgn="auto"/>
            <a:r>
              <a:rPr lang="en-US" altLang="zh-CN" sz="2400" b="1">
                <a:solidFill>
                  <a:srgbClr val="000000"/>
                </a:solidFill>
                <a:latin typeface="黑体" panose="02010609060101010101" charset="-122"/>
                <a:ea typeface="黑体" panose="02010609060101010101" charset="-122"/>
                <a:cs typeface="黑体" panose="02010609060101010101" charset="-122"/>
                <a:sym typeface="+mn-ea"/>
              </a:rPr>
              <a:t>3</a:t>
            </a:r>
            <a:r>
              <a:rPr lang="zh-CN" altLang="en-US" sz="2400" b="1">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基本政治</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制度  </a:t>
            </a:r>
            <a:r>
              <a:rPr lang="zh-CN" altLang="en-US" sz="2400" b="1" smtClean="0">
                <a:solidFill>
                  <a:schemeClr val="dk1"/>
                </a:solidFill>
                <a:latin typeface="黑体" panose="02010609060101010101" charset="-122"/>
                <a:ea typeface="黑体" panose="02010609060101010101" charset="-122"/>
                <a:cs typeface="黑体" panose="02010609060101010101" charset="-122"/>
                <a:sym typeface="+mn-ea"/>
              </a:rPr>
              <a:t>1997年</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，中共十五大明确把</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民族区域自治制度确立为建设有中国特色社会主义政治的基本政治制度之一</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，民族区域自治制度在政治生活中的地位日益提高</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4"/>
            </p:custDataLst>
          </p:nvPr>
        </p:nvSpPr>
        <p:spPr>
          <a:xfrm>
            <a:off x="191135" y="126365"/>
            <a:ext cx="5040769"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sym typeface="+mn-ea"/>
              </a:rPr>
              <a:t>二、民族区域自治制度的发展</a:t>
            </a:r>
            <a:endParaRPr lang="zh-CN" altLang="en-US" sz="2800" b="1">
              <a:latin typeface="微软雅黑" panose="020B0503020204020204" charset="-122"/>
              <a:ea typeface="微软雅黑" panose="020B0503020204020204" charset="-122"/>
              <a:sym typeface="+mn-ea"/>
            </a:endParaRPr>
          </a:p>
        </p:txBody>
      </p:sp>
      <p:grpSp>
        <p:nvGrpSpPr>
          <p:cNvPr id="17" name="组合 16"/>
          <p:cNvGrpSpPr/>
          <p:nvPr>
            <p:custDataLst>
              <p:tags r:id="rId5"/>
            </p:custDataLst>
          </p:nvPr>
        </p:nvGrpSpPr>
        <p:grpSpPr>
          <a:xfrm>
            <a:off x="335361" y="4773345"/>
            <a:ext cx="11377264" cy="1677587"/>
            <a:chOff x="-205" y="2786"/>
            <a:chExt cx="19325" cy="5989"/>
          </a:xfrm>
        </p:grpSpPr>
        <p:pic>
          <p:nvPicPr>
            <p:cNvPr id="18" name="图片 17" descr="铁路"/>
            <p:cNvPicPr>
              <a:picLocks noChangeAspect="1"/>
            </p:cNvPicPr>
            <p:nvPr>
              <p:custDataLst>
                <p:tags r:id="rId6"/>
              </p:custDataLst>
            </p:nvPr>
          </p:nvPicPr>
          <p:blipFill>
            <a:blip r:embed="rId7"/>
            <a:stretch>
              <a:fillRect/>
            </a:stretch>
          </p:blipFill>
          <p:spPr>
            <a:xfrm>
              <a:off x="11732" y="2786"/>
              <a:ext cx="7388" cy="5989"/>
            </a:xfrm>
            <a:prstGeom prst="roundRect">
              <a:avLst/>
            </a:prstGeom>
          </p:spPr>
        </p:pic>
        <p:pic>
          <p:nvPicPr>
            <p:cNvPr id="19" name="图片 18"/>
            <p:cNvPicPr>
              <a:picLocks noChangeAspect="1"/>
            </p:cNvPicPr>
            <p:nvPr>
              <p:custDataLst>
                <p:tags r:id="rId8"/>
              </p:custDataLst>
            </p:nvPr>
          </p:nvPicPr>
          <p:blipFill>
            <a:blip r:embed="rId9"/>
            <a:stretch>
              <a:fillRect/>
            </a:stretch>
          </p:blipFill>
          <p:spPr>
            <a:xfrm>
              <a:off x="-205" y="2845"/>
              <a:ext cx="4727" cy="5825"/>
            </a:xfrm>
            <a:prstGeom prst="roundRect">
              <a:avLst/>
            </a:prstGeom>
          </p:spPr>
        </p:pic>
        <p:pic>
          <p:nvPicPr>
            <p:cNvPr id="20" name="图片 19"/>
            <p:cNvPicPr>
              <a:picLocks noChangeAspect="1"/>
            </p:cNvPicPr>
            <p:nvPr>
              <p:custDataLst>
                <p:tags r:id="rId10"/>
              </p:custDataLst>
            </p:nvPr>
          </p:nvPicPr>
          <p:blipFill>
            <a:blip r:embed="rId11"/>
            <a:stretch>
              <a:fillRect/>
            </a:stretch>
          </p:blipFill>
          <p:spPr>
            <a:xfrm>
              <a:off x="4415" y="2845"/>
              <a:ext cx="7190" cy="5920"/>
            </a:xfrm>
            <a:prstGeom prst="roundRect">
              <a:avLst/>
            </a:prstGeom>
          </p:spPr>
        </p:pic>
      </p:grpSp>
    </p:spTree>
    <p:custDataLst>
      <p:tags r:id="rId12"/>
    </p:custDataLst>
  </p:cSld>
  <p:clrMapOvr>
    <a:masterClrMapping/>
  </p:clrMapOvr>
  <p:transition spd="med">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custDataLst>
              <p:tags r:id="rId1"/>
            </p:custDataLst>
          </p:nvPr>
        </p:nvSpPr>
        <p:spPr>
          <a:xfrm>
            <a:off x="221904" y="817458"/>
            <a:ext cx="11665296" cy="946216"/>
          </a:xfrm>
          <a:prstGeom prst="roundRect">
            <a:avLst/>
          </a:prstGeom>
          <a:noFill/>
          <a:ln w="28575" cap="flat" cmpd="sng">
            <a:solidFill>
              <a:schemeClr val="lt1">
                <a:lumMod val="95000"/>
              </a:schemeClr>
            </a:solidFill>
            <a:prstDash val="sysDash"/>
            <a:round/>
            <a:headEnd type="none" w="med" len="med"/>
            <a:tailEnd type="none" w="med" len="med"/>
          </a:ln>
        </p:spPr>
        <p:txBody>
          <a:bodyPr wrap="square">
            <a:spAutoFit/>
          </a:bodyPr>
          <a:lstStyle/>
          <a:p>
            <a:pPr>
              <a:lnSpc>
                <a:spcPct val="110000"/>
              </a:lnSpc>
            </a:pPr>
            <a:r>
              <a:rPr lang="zh-CN" altLang="en-US" sz="2400" b="1">
                <a:solidFill>
                  <a:schemeClr val="dk1"/>
                </a:solidFill>
                <a:latin typeface="楷体" panose="02010609060101010101" charset="-122"/>
                <a:ea typeface="楷体" panose="02010609060101010101" charset="-122"/>
                <a:cs typeface="楷体" panose="02010609060101010101" charset="-122"/>
              </a:rPr>
              <a:t>第十九条    民族自治地方的人民代表大会有权依照当地民族的政治、经济和文化的特点，制定自治条例和单行条例</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（节选）</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5" name="TextBox 4"/>
          <p:cNvSpPr txBox="1"/>
          <p:nvPr>
            <p:custDataLst>
              <p:tags r:id="rId2"/>
            </p:custDataLst>
          </p:nvPr>
        </p:nvSpPr>
        <p:spPr>
          <a:xfrm>
            <a:off x="335360" y="1988840"/>
            <a:ext cx="11665296" cy="1328023"/>
          </a:xfrm>
          <a:prstGeom prst="roundRect">
            <a:avLst/>
          </a:prstGeom>
          <a:noFill/>
          <a:ln w="28575" cap="flat" cmpd="sng">
            <a:solidFill>
              <a:schemeClr val="lt1">
                <a:lumMod val="95000"/>
              </a:schemeClr>
            </a:solidFill>
            <a:prstDash val="sysDash"/>
            <a:round/>
            <a:headEnd type="none" w="med" len="med"/>
            <a:tailEnd type="none" w="med" len="med"/>
          </a:ln>
        </p:spPr>
        <p:txBody>
          <a:bodyPr wrap="square">
            <a:spAutoFit/>
          </a:bodyPr>
          <a:lstStyle/>
          <a:p>
            <a:pPr>
              <a:lnSpc>
                <a:spcPct val="100000"/>
              </a:lnSpc>
            </a:pPr>
            <a:r>
              <a:rPr lang="zh-CN" altLang="en-US" sz="2400" b="1">
                <a:solidFill>
                  <a:schemeClr val="dk1"/>
                </a:solidFill>
                <a:latin typeface="楷体" panose="02010609060101010101" charset="-122"/>
                <a:ea typeface="楷体" panose="02010609060101010101" charset="-122"/>
                <a:cs typeface="楷体" panose="02010609060101010101" charset="-122"/>
              </a:rPr>
              <a:t>第二十条    上级国家机关的决议、决定、命令和批示，如有不适合民族自治地方实际情况的，自治机关可以报经该上级国家机关批准，变通执行或者停止执行</a:t>
            </a:r>
            <a:r>
              <a:rPr lang="en-US" altLang="zh-CN" sz="2400" b="1">
                <a:solidFill>
                  <a:schemeClr val="dk1"/>
                </a:solidFill>
                <a:latin typeface="楷体" panose="02010609060101010101" charset="-122"/>
                <a:ea typeface="楷体" panose="02010609060101010101" charset="-122"/>
                <a:cs typeface="楷体" panose="02010609060101010101" charset="-122"/>
              </a:rPr>
              <a:t>……</a:t>
            </a:r>
            <a:endParaRPr lang="en-US" altLang="zh-CN" sz="2400" b="1">
              <a:solidFill>
                <a:schemeClr val="dk1"/>
              </a:solidFill>
              <a:latin typeface="楷体" panose="02010609060101010101" charset="-122"/>
              <a:ea typeface="楷体" panose="02010609060101010101" charset="-122"/>
              <a:cs typeface="楷体" panose="02010609060101010101" charset="-122"/>
            </a:endParaRPr>
          </a:p>
          <a:p>
            <a:pPr algn="r">
              <a:lnSpc>
                <a:spcPct val="100000"/>
              </a:lnSpc>
            </a:pPr>
            <a:r>
              <a:rPr lang="en-US" altLang="zh-CN" sz="2400" b="1">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（节选）</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6" name="TextBox 5"/>
          <p:cNvSpPr txBox="1"/>
          <p:nvPr>
            <p:custDataLst>
              <p:tags r:id="rId3"/>
            </p:custDataLst>
          </p:nvPr>
        </p:nvSpPr>
        <p:spPr>
          <a:xfrm>
            <a:off x="9624392" y="1577539"/>
            <a:ext cx="2089150" cy="461665"/>
          </a:xfrm>
          <a:prstGeom prst="rect">
            <a:avLst/>
          </a:prstGeom>
          <a:solidFill>
            <a:srgbClr val="FFFF00"/>
          </a:solidFill>
          <a:ln w="22225">
            <a:solidFill>
              <a:srgbClr val="FF0000"/>
            </a:solidFill>
          </a:ln>
        </p:spPr>
        <p:txBody>
          <a:bodyPr>
            <a:spAutoFit/>
          </a:bodyPr>
          <a:lstStyle/>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立法自治权</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3" name="TextBox 5"/>
          <p:cNvSpPr txBox="1"/>
          <p:nvPr>
            <p:custDataLst>
              <p:tags r:id="rId4"/>
            </p:custDataLst>
          </p:nvPr>
        </p:nvSpPr>
        <p:spPr>
          <a:xfrm>
            <a:off x="9567518" y="3241169"/>
            <a:ext cx="2089150" cy="461665"/>
          </a:xfrm>
          <a:prstGeom prst="rect">
            <a:avLst/>
          </a:prstGeom>
          <a:solidFill>
            <a:srgbClr val="FFFF00"/>
          </a:solidFill>
          <a:ln w="19050">
            <a:solidFill>
              <a:srgbClr val="FF0000"/>
            </a:solidFill>
          </a:ln>
        </p:spPr>
        <p:txBody>
          <a:bodyPr>
            <a:spAutoFit/>
          </a:bodyPr>
          <a:lstStyle/>
          <a:p>
            <a:pPr lvl="0" algn="l">
              <a:buClrTx/>
              <a:buSzTx/>
              <a:buFontTx/>
            </a:pPr>
            <a:r>
              <a:rPr lang="zh-CN" altLang="en-US" sz="2400" b="1">
                <a:solidFill>
                  <a:srgbClr val="FF3300"/>
                </a:solidFill>
                <a:uFillTx/>
                <a:latin typeface="微软雅黑" panose="020B0503020204020204" charset="-122"/>
                <a:ea typeface="微软雅黑" panose="020B0503020204020204" charset="-122"/>
                <a:sym typeface="+mn-ea"/>
              </a:rPr>
              <a:t>变通执行权</a:t>
            </a:r>
            <a:endParaRPr lang="zh-CN" altLang="en-US" sz="2400" b="1">
              <a:solidFill>
                <a:srgbClr val="FF3300"/>
              </a:solidFill>
              <a:uFillTx/>
              <a:latin typeface="微软雅黑" panose="020B0503020204020204" charset="-122"/>
              <a:ea typeface="微软雅黑" panose="020B0503020204020204" charset="-122"/>
              <a:sym typeface="+mn-ea"/>
            </a:endParaRPr>
          </a:p>
        </p:txBody>
      </p:sp>
      <p:sp>
        <p:nvSpPr>
          <p:cNvPr id="2" name="文本框 1"/>
          <p:cNvSpPr txBox="1"/>
          <p:nvPr>
            <p:custDataLst>
              <p:tags r:id="rId5"/>
            </p:custDataLst>
          </p:nvPr>
        </p:nvSpPr>
        <p:spPr>
          <a:xfrm>
            <a:off x="0" y="-3047"/>
            <a:ext cx="11018520" cy="476669"/>
          </a:xfrm>
          <a:prstGeom prst="rect">
            <a:avLst/>
          </a:prstGeom>
          <a:noFill/>
          <a:ln w="15875">
            <a:noFill/>
          </a:ln>
          <a:extLst>
            <a:ext uri="{909E8E84-426E-40DD-AFC4-6F175D3DCCD1}">
              <a14:hiddenFill xmlns:a14="http://schemas.microsoft.com/office/drawing/2010/main">
                <a:solidFill>
                  <a:schemeClr val="accent3">
                    <a:lumMod val="40000"/>
                    <a:lumOff val="60000"/>
                  </a:schemeClr>
                </a:solidFill>
              </a14:hiddenFill>
            </a:ext>
          </a:extLst>
        </p:spPr>
        <p:txBody>
          <a:bodyPr wrap="square" rtlCol="0" anchor="t">
            <a:spAutoFit/>
          </a:bodyPr>
          <a:lstStyle/>
          <a:p>
            <a:pPr>
              <a:lnSpc>
                <a:spcPct val="120000"/>
              </a:lnSpc>
            </a:pPr>
            <a:r>
              <a:rPr lang="zh-CN" altLang="en-US" sz="2400" b="1">
                <a:solidFill>
                  <a:schemeClr val="dk1"/>
                </a:solidFill>
                <a:uFillTx/>
                <a:latin typeface="黑体" panose="02010609060101010101" charset="-122"/>
                <a:ea typeface="黑体" panose="02010609060101010101" charset="-122"/>
                <a:sym typeface="+mn-ea"/>
              </a:rPr>
              <a:t>思考概括</a:t>
            </a:r>
            <a:r>
              <a:rPr lang="en-US" altLang="zh-CN" sz="2400" b="1">
                <a:solidFill>
                  <a:schemeClr val="dk1"/>
                </a:solidFill>
                <a:uFillTx/>
                <a:latin typeface="黑体" panose="02010609060101010101" charset="-122"/>
                <a:ea typeface="黑体" panose="02010609060101010101" charset="-122"/>
                <a:sym typeface="+mn-ea"/>
              </a:rPr>
              <a:t>《</a:t>
            </a:r>
            <a:r>
              <a:rPr lang="zh-CN" altLang="en-US" sz="2400" b="1">
                <a:solidFill>
                  <a:schemeClr val="dk1"/>
                </a:solidFill>
                <a:uFillTx/>
                <a:latin typeface="黑体" panose="02010609060101010101" charset="-122"/>
                <a:ea typeface="黑体" panose="02010609060101010101" charset="-122"/>
                <a:sym typeface="+mn-ea"/>
              </a:rPr>
              <a:t>中华人民共和国民族区域自治法</a:t>
            </a:r>
            <a:r>
              <a:rPr lang="en-US" altLang="zh-CN" sz="2400" b="1">
                <a:solidFill>
                  <a:schemeClr val="dk1"/>
                </a:solidFill>
                <a:uFillTx/>
                <a:latin typeface="黑体" panose="02010609060101010101" charset="-122"/>
                <a:ea typeface="黑体" panose="02010609060101010101" charset="-122"/>
                <a:sym typeface="+mn-ea"/>
              </a:rPr>
              <a:t>》</a:t>
            </a:r>
            <a:r>
              <a:rPr lang="zh-CN" altLang="en-US" sz="2400" b="1">
                <a:solidFill>
                  <a:schemeClr val="dk1"/>
                </a:solidFill>
                <a:uFillTx/>
                <a:latin typeface="黑体" panose="02010609060101010101" charset="-122"/>
                <a:ea typeface="黑体" panose="02010609060101010101" charset="-122"/>
                <a:sym typeface="+mn-ea"/>
              </a:rPr>
              <a:t>颁布使自治区获得了哪些自治权？</a:t>
            </a:r>
            <a:endParaRPr lang="zh-CN" altLang="en-US" sz="2400" b="1">
              <a:solidFill>
                <a:schemeClr val="dk1"/>
              </a:solidFill>
              <a:uFillTx/>
              <a:latin typeface="黑体" panose="02010609060101010101" charset="-122"/>
              <a:ea typeface="黑体" panose="02010609060101010101" charset="-122"/>
              <a:sym typeface="+mn-ea"/>
            </a:endParaRPr>
          </a:p>
        </p:txBody>
      </p:sp>
      <p:sp>
        <p:nvSpPr>
          <p:cNvPr id="8" name="矩形 7"/>
          <p:cNvSpPr/>
          <p:nvPr>
            <p:custDataLst>
              <p:tags r:id="rId6"/>
            </p:custDataLst>
          </p:nvPr>
        </p:nvSpPr>
        <p:spPr>
          <a:xfrm>
            <a:off x="335360" y="3520864"/>
            <a:ext cx="11305256" cy="855234"/>
          </a:xfrm>
          <a:prstGeom prst="rect">
            <a:avLst/>
          </a:prstGeom>
        </p:spPr>
        <p:txBody>
          <a:bodyPr wrap="square">
            <a:spAutoFit/>
          </a:bodyPr>
          <a:lstStyle/>
          <a:p>
            <a:pPr>
              <a:lnSpc>
                <a:spcPct val="110000"/>
              </a:lnSpc>
            </a:pPr>
            <a:r>
              <a:rPr lang="zh-CN" altLang="en-US" sz="2400" b="1">
                <a:solidFill>
                  <a:schemeClr val="dk1"/>
                </a:solidFill>
                <a:latin typeface="楷体" panose="02010609060101010101" charset="-122"/>
                <a:ea typeface="楷体" panose="02010609060101010101" charset="-122"/>
                <a:cs typeface="楷体" panose="02010609060101010101" charset="-122"/>
              </a:rPr>
              <a:t>第二十五</a:t>
            </a:r>
            <a:r>
              <a:rPr lang="zh-CN" altLang="en-US" sz="2400" b="1" smtClean="0">
                <a:solidFill>
                  <a:schemeClr val="dk1"/>
                </a:solidFill>
                <a:latin typeface="楷体" panose="02010609060101010101" charset="-122"/>
                <a:ea typeface="楷体" panose="02010609060101010101" charset="-122"/>
                <a:cs typeface="楷体" panose="02010609060101010101" charset="-122"/>
              </a:rPr>
              <a:t>条民族自治</a:t>
            </a:r>
            <a:r>
              <a:rPr lang="zh-CN" altLang="en-US" sz="2400" b="1">
                <a:solidFill>
                  <a:schemeClr val="dk1"/>
                </a:solidFill>
                <a:latin typeface="楷体" panose="02010609060101010101" charset="-122"/>
                <a:ea typeface="楷体" panose="02010609060101010101" charset="-122"/>
                <a:cs typeface="楷体" panose="02010609060101010101" charset="-122"/>
              </a:rPr>
              <a:t>地方的自治机关在国家计划的指导下，根据本地方的特点和需要，制定经济建设的方针、政策和计划</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11" name="矩形 10"/>
          <p:cNvSpPr/>
          <p:nvPr>
            <p:custDataLst>
              <p:tags r:id="rId7"/>
            </p:custDataLst>
          </p:nvPr>
        </p:nvSpPr>
        <p:spPr>
          <a:xfrm>
            <a:off x="302790" y="4869160"/>
            <a:ext cx="11503524" cy="1200329"/>
          </a:xfrm>
          <a:prstGeom prst="rect">
            <a:avLst/>
          </a:prstGeom>
        </p:spPr>
        <p:txBody>
          <a:bodyPr wrap="square">
            <a:spAutoFit/>
          </a:bodyPr>
          <a:lstStyle/>
          <a:p>
            <a:r>
              <a:rPr lang="zh-CN" altLang="en-US" sz="2400" b="1">
                <a:solidFill>
                  <a:schemeClr val="dk1"/>
                </a:solidFill>
                <a:latin typeface="楷体" panose="02010609060101010101" charset="-122"/>
                <a:ea typeface="楷体" panose="02010609060101010101" charset="-122"/>
                <a:cs typeface="楷体" panose="02010609060101010101" charset="-122"/>
              </a:rPr>
              <a:t>第三十七条    招收少数民族学生为主的学校（班级）和其他教育机构，有条件的应当采用少数民族文字的课本，并用少数民族语言讲课；根据情况从小学低年级或者高年级起开设汉语文课程</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12" name="TextBox 11"/>
          <p:cNvSpPr txBox="1"/>
          <p:nvPr>
            <p:custDataLst>
              <p:tags r:id="rId8"/>
            </p:custDataLst>
          </p:nvPr>
        </p:nvSpPr>
        <p:spPr>
          <a:xfrm>
            <a:off x="9120336" y="4352474"/>
            <a:ext cx="2089150" cy="461665"/>
          </a:xfrm>
          <a:prstGeom prst="rect">
            <a:avLst/>
          </a:prstGeom>
          <a:solidFill>
            <a:srgbClr val="FFFF00"/>
          </a:solidFill>
          <a:ln w="15875">
            <a:solidFill>
              <a:srgbClr val="FF0000"/>
            </a:solidFill>
          </a:ln>
        </p:spPr>
        <p:txBody>
          <a:bodyPr>
            <a:spAutoFit/>
          </a:bodyPr>
          <a:lstStyle/>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经济自治权</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14" name="TextBox 13"/>
          <p:cNvSpPr txBox="1"/>
          <p:nvPr>
            <p:custDataLst>
              <p:tags r:id="rId9"/>
            </p:custDataLst>
          </p:nvPr>
        </p:nvSpPr>
        <p:spPr>
          <a:xfrm>
            <a:off x="9377156" y="5838656"/>
            <a:ext cx="2469874" cy="461665"/>
          </a:xfrm>
          <a:prstGeom prst="rect">
            <a:avLst/>
          </a:prstGeom>
          <a:solidFill>
            <a:srgbClr val="FFFF00"/>
          </a:solidFill>
          <a:ln w="9525">
            <a:solidFill>
              <a:srgbClr val="FF0000"/>
            </a:solidFill>
          </a:ln>
        </p:spPr>
        <p:txBody>
          <a:bodyPr wrap="square">
            <a:spAutoFit/>
          </a:bodyPr>
          <a:lstStyle/>
          <a:p>
            <a:pPr lvl="0" algn="l">
              <a:buClrTx/>
              <a:buSzTx/>
              <a:buFontTx/>
            </a:pPr>
            <a:r>
              <a:rPr lang="zh-CN" altLang="en-US" sz="2400" b="1">
                <a:solidFill>
                  <a:srgbClr val="FF3300"/>
                </a:solidFill>
                <a:uFillTx/>
                <a:latin typeface="微软雅黑" panose="020B0503020204020204" charset="-122"/>
                <a:ea typeface="微软雅黑" panose="020B0503020204020204" charset="-122"/>
                <a:sym typeface="+mn-ea"/>
              </a:rPr>
              <a:t>文化管理自治权</a:t>
            </a:r>
            <a:endParaRPr lang="zh-CN" altLang="en-US" sz="2400" b="1">
              <a:solidFill>
                <a:srgbClr val="FF3300"/>
              </a:solidFill>
              <a:uFillTx/>
              <a:latin typeface="微软雅黑" panose="020B0503020204020204" charset="-122"/>
              <a:ea typeface="微软雅黑" panose="020B0503020204020204" charset="-122"/>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2" grpId="0"/>
      <p:bldP spid="14" grpId="0"/>
    </p:bldLst>
  </p:timing>
</p:sld>
</file>

<file path=ppt/tags/tag1.xml><?xml version="1.0" encoding="utf-8"?>
<p:tagLst xmlns:p="http://schemas.openxmlformats.org/presentationml/2006/main">
  <p:tag name="AS_UNIQUEID" val="253"/>
</p:tagLst>
</file>

<file path=ppt/tags/tag10.xml><?xml version="1.0" encoding="utf-8"?>
<p:tagLst xmlns:p="http://schemas.openxmlformats.org/presentationml/2006/main">
  <p:tag name="AS_UNIQUEID" val="50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AS_UNIQUEID" val="6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1.xml><?xml version="1.0" encoding="utf-8"?>
<p:tagLst xmlns:p="http://schemas.openxmlformats.org/presentationml/2006/main">
  <p:tag name="AS_UNIQUEID" val="6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2.xml><?xml version="1.0" encoding="utf-8"?>
<p:tagLst xmlns:p="http://schemas.openxmlformats.org/presentationml/2006/main">
  <p:tag name="AS_UNIQUEID" val="61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3.xml><?xml version="1.0" encoding="utf-8"?>
<p:tagLst xmlns:p="http://schemas.openxmlformats.org/presentationml/2006/main">
  <p:tag name="AS_UNIQUEID" val="61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4.xml><?xml version="1.0" encoding="utf-8"?>
<p:tagLst xmlns:p="http://schemas.openxmlformats.org/presentationml/2006/main">
  <p:tag name="AS_UNIQUEID" val="61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5.xml><?xml version="1.0" encoding="utf-8"?>
<p:tagLst xmlns:p="http://schemas.openxmlformats.org/presentationml/2006/main">
  <p:tag name="AS_UNIQUEID" val="62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6.xml><?xml version="1.0" encoding="utf-8"?>
<p:tagLst xmlns:p="http://schemas.openxmlformats.org/presentationml/2006/main">
  <p:tag name="AS_UNIQUEID" val="62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7.xml><?xml version="1.0" encoding="utf-8"?>
<p:tagLst xmlns:p="http://schemas.openxmlformats.org/presentationml/2006/main">
  <p:tag name="AS_UNIQUEID" val="62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8.xml><?xml version="1.0" encoding="utf-8"?>
<p:tagLst xmlns:p="http://schemas.openxmlformats.org/presentationml/2006/main">
  <p:tag name="AS_UNIQUEID" val="62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9.xml><?xml version="1.0" encoding="utf-8"?>
<p:tagLst xmlns:p="http://schemas.openxmlformats.org/presentationml/2006/main">
  <p:tag name="AS_UNIQUEID" val="62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xml><?xml version="1.0" encoding="utf-8"?>
<p:tagLst xmlns:p="http://schemas.openxmlformats.org/presentationml/2006/main">
  <p:tag name="AS_UNIQUEID" val="50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p="http://schemas.openxmlformats.org/presentationml/2006/main">
  <p:tag name="AS_UNIQUEID" val="62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1.xml><?xml version="1.0" encoding="utf-8"?>
<p:tagLst xmlns:p="http://schemas.openxmlformats.org/presentationml/2006/main">
  <p:tag name="AS_UNIQUEID" val="62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2.xml><?xml version="1.0" encoding="utf-8"?>
<p:tagLst xmlns:p="http://schemas.openxmlformats.org/presentationml/2006/main">
  <p:tag name="AS_UNIQUEID" val="62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3.xml><?xml version="1.0" encoding="utf-8"?>
<p:tagLst xmlns:p="http://schemas.openxmlformats.org/presentationml/2006/main">
  <p:tag name="AS_UNIQUEID" val="62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4.xml><?xml version="1.0" encoding="utf-8"?>
<p:tagLst xmlns:p="http://schemas.openxmlformats.org/presentationml/2006/main">
  <p:tag name="AS_UNIQUEID" val="63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5.xml><?xml version="1.0" encoding="utf-8"?>
<p:tagLst xmlns:p="http://schemas.openxmlformats.org/presentationml/2006/main">
  <p:tag name="AS_UNIQUEID" val="63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6.xml><?xml version="1.0" encoding="utf-8"?>
<p:tagLst xmlns:p="http://schemas.openxmlformats.org/presentationml/2006/main">
  <p:tag name="AS_UNIQUEID" val="63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117.xml><?xml version="1.0" encoding="utf-8"?>
<p:tagLst xmlns:p="http://schemas.openxmlformats.org/presentationml/2006/main">
  <p:tag name="AS_UNIQUEID" val="63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Lst>
</file>

<file path=ppt/tags/tag118.xml><?xml version="1.0" encoding="utf-8"?>
<p:tagLst xmlns:p="http://schemas.openxmlformats.org/presentationml/2006/main">
  <p:tag name="AS_UNIQUEID" val="63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9.xml><?xml version="1.0" encoding="utf-8"?>
<p:tagLst xmlns:p="http://schemas.openxmlformats.org/presentationml/2006/main">
  <p:tag name="AS_UNIQUEID" val="63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5"/>
  <p:tag name="KSO_WM_UNIT_INDEX" val="5"/>
  <p:tag name="KSO_WM_UNIT_LAYERLEVEL" val="1"/>
  <p:tag name="KSO_WM_UNIT_TYPE" val="i"/>
</p:tagLst>
</file>

<file path=ppt/tags/tag12.xml><?xml version="1.0" encoding="utf-8"?>
<p:tagLst xmlns:p="http://schemas.openxmlformats.org/presentationml/2006/main">
  <p:tag name="AS_UNIQUEID" val="50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p="http://schemas.openxmlformats.org/presentationml/2006/main">
  <p:tag name="AS_UNIQUEID" val="637"/>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21.xml><?xml version="1.0" encoding="utf-8"?>
<p:tagLst xmlns:p="http://schemas.openxmlformats.org/presentationml/2006/main">
  <p:tag name="AS_UNIQUEID" val="63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2.xml><?xml version="1.0" encoding="utf-8"?>
<p:tagLst xmlns:p="http://schemas.openxmlformats.org/presentationml/2006/main">
  <p:tag name="AS_UNIQUEID" val="63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3.xml><?xml version="1.0" encoding="utf-8"?>
<p:tagLst xmlns:p="http://schemas.openxmlformats.org/presentationml/2006/main">
  <p:tag name="AS_UNIQUEID" val="64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4.xml><?xml version="1.0" encoding="utf-8"?>
<p:tagLst xmlns:p="http://schemas.openxmlformats.org/presentationml/2006/main">
  <p:tag name="AS_UNIQUEID" val="64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5.xml><?xml version="1.0" encoding="utf-8"?>
<p:tagLst xmlns:p="http://schemas.openxmlformats.org/presentationml/2006/main">
  <p:tag name="AS_UNIQUEID" val="64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6.xml><?xml version="1.0" encoding="utf-8"?>
<p:tagLst xmlns:p="http://schemas.openxmlformats.org/presentationml/2006/main">
  <p:tag name="AS_UNIQUEID" val="64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7.xml><?xml version="1.0" encoding="utf-8"?>
<p:tagLst xmlns:p="http://schemas.openxmlformats.org/presentationml/2006/main">
  <p:tag name="AS_UNIQUEID" val="64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3"/>
  <p:tag name="KSO_WM_UNIT_INDEX" val="3"/>
  <p:tag name="KSO_WM_UNIT_LAYERLEVEL" val="1"/>
  <p:tag name="KSO_WM_UNIT_TYPE" val="i"/>
</p:tagLst>
</file>

<file path=ppt/tags/tag128.xml><?xml version="1.0" encoding="utf-8"?>
<p:tagLst xmlns:p="http://schemas.openxmlformats.org/presentationml/2006/main">
  <p:tag name="AS_UNIQUEID" val="64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9.xml><?xml version="1.0" encoding="utf-8"?>
<p:tagLst xmlns:p="http://schemas.openxmlformats.org/presentationml/2006/main">
  <p:tag name="AS_UNIQUEID" val="64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5"/>
  <p:tag name="KSO_WM_UNIT_INDEX" val="5"/>
  <p:tag name="KSO_WM_UNIT_LAYERLEVEL" val="1"/>
  <p:tag name="KSO_WM_UNIT_TYPE" val="i"/>
</p:tagLst>
</file>

<file path=ppt/tags/tag13.xml><?xml version="1.0" encoding="utf-8"?>
<p:tagLst xmlns:p="http://schemas.openxmlformats.org/presentationml/2006/main">
  <p:tag name="AS_UNIQUEID" val="51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p="http://schemas.openxmlformats.org/presentationml/2006/main">
  <p:tag name="AS_UNIQUEID" val="648"/>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31.xml><?xml version="1.0" encoding="utf-8"?>
<p:tagLst xmlns:p="http://schemas.openxmlformats.org/presentationml/2006/main">
  <p:tag name="AS_UNIQUEID" val="64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132.xml><?xml version="1.0" encoding="utf-8"?>
<p:tagLst xmlns:p="http://schemas.openxmlformats.org/presentationml/2006/main">
  <p:tag name="AS_UNIQUEID" val="65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2"/>
  <p:tag name="KSO_WM_UNIT_INDEX" val="2"/>
  <p:tag name="KSO_WM_UNIT_LAYERLEVEL" val="1"/>
  <p:tag name="KSO_WM_UNIT_TYPE" val="i"/>
</p:tagLst>
</file>

<file path=ppt/tags/tag133.xml><?xml version="1.0" encoding="utf-8"?>
<p:tagLst xmlns:p="http://schemas.openxmlformats.org/presentationml/2006/main">
  <p:tag name="AS_UNIQUEID" val="65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3"/>
  <p:tag name="KSO_WM_UNIT_INDEX" val="3"/>
  <p:tag name="KSO_WM_UNIT_LAYERLEVEL" val="1"/>
  <p:tag name="KSO_WM_UNIT_TYPE" val="i"/>
</p:tagLst>
</file>

<file path=ppt/tags/tag134.xml><?xml version="1.0" encoding="utf-8"?>
<p:tagLst xmlns:p="http://schemas.openxmlformats.org/presentationml/2006/main">
  <p:tag name="AS_UNIQUEID" val="65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5.xml><?xml version="1.0" encoding="utf-8"?>
<p:tagLst xmlns:p="http://schemas.openxmlformats.org/presentationml/2006/main">
  <p:tag name="AS_UNIQUEID" val="65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6.xml><?xml version="1.0" encoding="utf-8"?>
<p:tagLst xmlns:p="http://schemas.openxmlformats.org/presentationml/2006/main">
  <p:tag name="AS_UNIQUEID" val="65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7.xml><?xml version="1.0" encoding="utf-8"?>
<p:tagLst xmlns:p="http://schemas.openxmlformats.org/presentationml/2006/main">
  <p:tag name="AS_UNIQUEID" val="65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8.xml><?xml version="1.0" encoding="utf-8"?>
<p:tagLst xmlns:p="http://schemas.openxmlformats.org/presentationml/2006/main">
  <p:tag name="AS_UNIQUEID" val="65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9.xml><?xml version="1.0" encoding="utf-8"?>
<p:tagLst xmlns:p="http://schemas.openxmlformats.org/presentationml/2006/main">
  <p:tag name="AS_UNIQUEID" val="65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4.xml><?xml version="1.0" encoding="utf-8"?>
<p:tagLst xmlns:p="http://schemas.openxmlformats.org/presentationml/2006/main">
  <p:tag name="AS_UNIQUEID" val="51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p="http://schemas.openxmlformats.org/presentationml/2006/main">
  <p:tag name="AS_UNIQUEID" val="659"/>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41.xml><?xml version="1.0" encoding="utf-8"?>
<p:tagLst xmlns:p="http://schemas.openxmlformats.org/presentationml/2006/main">
  <p:tag name="AS_UNIQUEID" val="66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142.xml><?xml version="1.0" encoding="utf-8"?>
<p:tagLst xmlns:p="http://schemas.openxmlformats.org/presentationml/2006/main">
  <p:tag name="AS_UNIQUEID" val="66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2"/>
  <p:tag name="KSO_WM_UNIT_INDEX" val="2"/>
  <p:tag name="KSO_WM_UNIT_LAYERLEVEL" val="1"/>
  <p:tag name="KSO_WM_UNIT_TYPE" val="i"/>
</p:tagLst>
</file>

<file path=ppt/tags/tag143.xml><?xml version="1.0" encoding="utf-8"?>
<p:tagLst xmlns:p="http://schemas.openxmlformats.org/presentationml/2006/main">
  <p:tag name="AS_UNIQUEID" val="66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3"/>
  <p:tag name="KSO_WM_UNIT_INDEX" val="3"/>
  <p:tag name="KSO_WM_UNIT_LAYERLEVEL" val="1"/>
  <p:tag name="KSO_WM_UNIT_TYPE" val="i"/>
</p:tagLst>
</file>

<file path=ppt/tags/tag144.xml><?xml version="1.0" encoding="utf-8"?>
<p:tagLst xmlns:p="http://schemas.openxmlformats.org/presentationml/2006/main">
  <p:tag name="AS_UNIQUEID" val="66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5.xml><?xml version="1.0" encoding="utf-8"?>
<p:tagLst xmlns:p="http://schemas.openxmlformats.org/presentationml/2006/main">
  <p:tag name="AS_UNIQUEID" val="66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6.xml><?xml version="1.0" encoding="utf-8"?>
<p:tagLst xmlns:p="http://schemas.openxmlformats.org/presentationml/2006/main">
  <p:tag name="AS_UNIQUEID" val="66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7.xml><?xml version="1.0" encoding="utf-8"?>
<p:tagLst xmlns:p="http://schemas.openxmlformats.org/presentationml/2006/main">
  <p:tag name="AS_UNIQUEID" val="66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8.xml><?xml version="1.0" encoding="utf-8"?>
<p:tagLst xmlns:p="http://schemas.openxmlformats.org/presentationml/2006/main">
  <p:tag name="AS_UNIQUEID" val="66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9.xml><?xml version="1.0" encoding="utf-8"?>
<p:tagLst xmlns:p="http://schemas.openxmlformats.org/presentationml/2006/main">
  <p:tag name="AS_UNIQUEID" val="66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5.xml><?xml version="1.0" encoding="utf-8"?>
<p:tagLst xmlns:p="http://schemas.openxmlformats.org/presentationml/2006/main">
  <p:tag name="AS_UNIQUEID" val="51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p="http://schemas.openxmlformats.org/presentationml/2006/main">
  <p:tag name="AS_UNIQUEID" val="67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151.xml><?xml version="1.0" encoding="utf-8"?>
<p:tagLst xmlns:p="http://schemas.openxmlformats.org/presentationml/2006/main">
  <p:tag name="AS_UNIQUEID" val="67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2"/>
  <p:tag name="KSO_WM_UNIT_INDEX" val="2"/>
  <p:tag name="KSO_WM_UNIT_LAYERLEVEL" val="1"/>
  <p:tag name="KSO_WM_UNIT_TYPE" val="i"/>
</p:tagLst>
</file>

<file path=ppt/tags/tag152.xml><?xml version="1.0" encoding="utf-8"?>
<p:tagLst xmlns:p="http://schemas.openxmlformats.org/presentationml/2006/main">
  <p:tag name="AS_UNIQUEID" val="67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3"/>
  <p:tag name="KSO_WM_UNIT_INDEX" val="3"/>
  <p:tag name="KSO_WM_UNIT_LAYERLEVEL" val="1"/>
  <p:tag name="KSO_WM_UNIT_TYPE" val="i"/>
</p:tagLst>
</file>

<file path=ppt/tags/tag153.xml><?xml version="1.0" encoding="utf-8"?>
<p:tagLst xmlns:p="http://schemas.openxmlformats.org/presentationml/2006/main">
  <p:tag name="AS_UNIQUEID" val="673"/>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54.xml><?xml version="1.0" encoding="utf-8"?>
<p:tagLst xmlns:p="http://schemas.openxmlformats.org/presentationml/2006/main">
  <p:tag name="AS_UNIQUEID" val="67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5.xml><?xml version="1.0" encoding="utf-8"?>
<p:tagLst xmlns:p="http://schemas.openxmlformats.org/presentationml/2006/main">
  <p:tag name="AS_UNIQUEID" val="67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6.xml><?xml version="1.0" encoding="utf-8"?>
<p:tagLst xmlns:p="http://schemas.openxmlformats.org/presentationml/2006/main">
  <p:tag name="AS_UNIQUEID" val="67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7.xml><?xml version="1.0" encoding="utf-8"?>
<p:tagLst xmlns:p="http://schemas.openxmlformats.org/presentationml/2006/main">
  <p:tag name="AS_UNIQUEID" val="67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8.xml><?xml version="1.0" encoding="utf-8"?>
<p:tagLst xmlns:p="http://schemas.openxmlformats.org/presentationml/2006/main">
  <p:tag name="AS_UNIQUEID" val="67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9.xml><?xml version="1.0" encoding="utf-8"?>
<p:tagLst xmlns:p="http://schemas.openxmlformats.org/presentationml/2006/main">
  <p:tag name="AS_UNIQUEID" val="67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6.xml><?xml version="1.0" encoding="utf-8"?>
<p:tagLst xmlns:p="http://schemas.openxmlformats.org/presentationml/2006/main">
  <p:tag name="AS_UNIQUEID" val="51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p="http://schemas.openxmlformats.org/presentationml/2006/main">
  <p:tag name="AS_UNIQUEID" val="68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61.xml><?xml version="1.0" encoding="utf-8"?>
<p:tagLst xmlns:p="http://schemas.openxmlformats.org/presentationml/2006/main">
  <p:tag name="AS_UNIQUEID" val="68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2"/>
  <p:tag name="KSO_WM_UNIT_INDEX" val="2"/>
  <p:tag name="KSO_WM_UNIT_LAYERLEVEL" val="1"/>
  <p:tag name="KSO_WM_UNIT_TYPE" val="i"/>
</p:tagLst>
</file>

<file path=ppt/tags/tag162.xml><?xml version="1.0" encoding="utf-8"?>
<p:tagLst xmlns:p="http://schemas.openxmlformats.org/presentationml/2006/main">
  <p:tag name="AS_UNIQUEID" val="68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3"/>
  <p:tag name="KSO_WM_UNIT_INDEX" val="3"/>
  <p:tag name="KSO_WM_UNIT_LAYERLEVEL" val="1"/>
  <p:tag name="KSO_WM_UNIT_TYPE" val="i"/>
</p:tagLst>
</file>

<file path=ppt/tags/tag163.xml><?xml version="1.0" encoding="utf-8"?>
<p:tagLst xmlns:p="http://schemas.openxmlformats.org/presentationml/2006/main">
  <p:tag name="AS_UNIQUEID" val="684"/>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64.xml><?xml version="1.0" encoding="utf-8"?>
<p:tagLst xmlns:p="http://schemas.openxmlformats.org/presentationml/2006/main">
  <p:tag name="AS_UNIQUEID" val="68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5.xml><?xml version="1.0" encoding="utf-8"?>
<p:tagLst xmlns:p="http://schemas.openxmlformats.org/presentationml/2006/main">
  <p:tag name="AS_UNIQUEID" val="68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6.xml><?xml version="1.0" encoding="utf-8"?>
<p:tagLst xmlns:p="http://schemas.openxmlformats.org/presentationml/2006/main">
  <p:tag name="AS_UNIQUEID" val="68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7.xml><?xml version="1.0" encoding="utf-8"?>
<p:tagLst xmlns:p="http://schemas.openxmlformats.org/presentationml/2006/main">
  <p:tag name="AS_UNIQUEID" val="68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8.xml><?xml version="1.0" encoding="utf-8"?>
<p:tagLst xmlns:p="http://schemas.openxmlformats.org/presentationml/2006/main">
  <p:tag name="AS_UNIQUEID" val="68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9.xml><?xml version="1.0" encoding="utf-8"?>
<p:tagLst xmlns:p="http://schemas.openxmlformats.org/presentationml/2006/main">
  <p:tag name="AS_UNIQUEID" val="69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7.xml><?xml version="1.0" encoding="utf-8"?>
<p:tagLst xmlns:p="http://schemas.openxmlformats.org/presentationml/2006/main">
  <p:tag name="AS_UNIQUEID" val="51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p="http://schemas.openxmlformats.org/presentationml/2006/main">
  <p:tag name="AS_UNIQUEID" val="69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71.xml><?xml version="1.0" encoding="utf-8"?>
<p:tagLst xmlns:p="http://schemas.openxmlformats.org/presentationml/2006/main">
  <p:tag name="AS_UNIQUEID" val="69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72.xml><?xml version="1.0" encoding="utf-8"?>
<p:tagLst xmlns:p="http://schemas.openxmlformats.org/presentationml/2006/main">
  <p:tag name="AS_UNIQUEID" val="694"/>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73.xml><?xml version="1.0" encoding="utf-8"?>
<p:tagLst xmlns:p="http://schemas.openxmlformats.org/presentationml/2006/main">
  <p:tag name="AS_UNIQUEID" val="695"/>
  <p:tag name="KSO_WM_BEAUTIFY_FLAG" val="#wm#"/>
  <p:tag name="KSO_WM_SLIDE_BACKGROUND_TYPE" val="belt"/>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8**"/>
  <p:tag name="KSO_WM_UNIT_LAYERLEVEL" val="1"/>
</p:tagLst>
</file>

<file path=ppt/tags/tag174.xml><?xml version="1.0" encoding="utf-8"?>
<p:tagLst xmlns:p="http://schemas.openxmlformats.org/presentationml/2006/main">
  <p:tag name="AS_UNIQUEID" val="69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75.xml><?xml version="1.0" encoding="utf-8"?>
<p:tagLst xmlns:p="http://schemas.openxmlformats.org/presentationml/2006/main">
  <p:tag name="AS_UNIQUEID" val="69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3"/>
  <p:tag name="KSO_WM_UNIT_INDEX" val="3"/>
  <p:tag name="KSO_WM_UNIT_LAYERLEVEL" val="1"/>
  <p:tag name="KSO_WM_UNIT_TYPE" val="i"/>
</p:tagLst>
</file>

<file path=ppt/tags/tag176.xml><?xml version="1.0" encoding="utf-8"?>
<p:tagLst xmlns:p="http://schemas.openxmlformats.org/presentationml/2006/main">
  <p:tag name="AS_UNIQUEID" val="698"/>
  <p:tag name="KSO_WM_BEAUTIFY_FLAG" val="#wm#"/>
  <p:tag name="KSO_WM_SLIDE_BACKGROUND_TYPE" val="belt"/>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8**"/>
  <p:tag name="KSO_WM_UNIT_LAYERLEVEL" val="1"/>
</p:tagLst>
</file>

<file path=ppt/tags/tag177.xml><?xml version="1.0" encoding="utf-8"?>
<p:tagLst xmlns:p="http://schemas.openxmlformats.org/presentationml/2006/main">
  <p:tag name="AS_UNIQUEID" val="69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4"/>
  <p:tag name="KSO_WM_UNIT_INDEX" val="4"/>
  <p:tag name="KSO_WM_UNIT_LAYERLEVEL" val="1"/>
  <p:tag name="KSO_WM_UNIT_TYPE" val="i"/>
</p:tagLst>
</file>

<file path=ppt/tags/tag178.xml><?xml version="1.0" encoding="utf-8"?>
<p:tagLst xmlns:p="http://schemas.openxmlformats.org/presentationml/2006/main">
  <p:tag name="AS_UNIQUEID" val="70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5"/>
  <p:tag name="KSO_WM_UNIT_INDEX" val="5"/>
  <p:tag name="KSO_WM_UNIT_LAYERLEVEL" val="1"/>
  <p:tag name="KSO_WM_UNIT_TYPE" val="i"/>
</p:tagLst>
</file>

<file path=ppt/tags/tag179.xml><?xml version="1.0" encoding="utf-8"?>
<p:tagLst xmlns:p="http://schemas.openxmlformats.org/presentationml/2006/main">
  <p:tag name="AS_UNIQUEID" val="70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xml><?xml version="1.0" encoding="utf-8"?>
<p:tagLst xmlns:p="http://schemas.openxmlformats.org/presentationml/2006/main">
  <p:tag name="AS_UNIQUEID" val="51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p="http://schemas.openxmlformats.org/presentationml/2006/main">
  <p:tag name="AS_UNIQUEID" val="70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1.xml><?xml version="1.0" encoding="utf-8"?>
<p:tagLst xmlns:p="http://schemas.openxmlformats.org/presentationml/2006/main">
  <p:tag name="AS_UNIQUEID" val="70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2.xml><?xml version="1.0" encoding="utf-8"?>
<p:tagLst xmlns:p="http://schemas.openxmlformats.org/presentationml/2006/main">
  <p:tag name="AS_UNIQUEID" val="70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3.xml><?xml version="1.0" encoding="utf-8"?>
<p:tagLst xmlns:p="http://schemas.openxmlformats.org/presentationml/2006/main">
  <p:tag name="AS_UNIQUEID" val="70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4.xml><?xml version="1.0" encoding="utf-8"?>
<p:tagLst xmlns:p="http://schemas.openxmlformats.org/presentationml/2006/main">
  <p:tag name="AS_UNIQUEID" val="708"/>
  <p:tag name="KSO_WM_BEAUTIFY_FLAG" val="#wm#"/>
  <p:tag name="KSO_WM_TAG_VERSION" val="1.0"/>
  <p:tag name="KSO_WM_TEMPLATE_CATEGORY" val="custom"/>
  <p:tag name="KSO_WM_TEMPLATE_INDEX" val="20202543"/>
  <p:tag name="KSO_WM_UNIT_COMPATIBLE" val="0"/>
  <p:tag name="KSO_WM_UNIT_DIAGRAM_ISNUMVISUAL" val="0"/>
  <p:tag name="KSO_WM_UNIT_DIAGRAM_ISREFERUNIT" val="0"/>
  <p:tag name="KSO_WM_UNIT_HIGHLIGHT" val="0"/>
  <p:tag name="KSO_WM_UNIT_ID" val="_0**"/>
  <p:tag name="KSO_WM_UNIT_LAYERLEVEL" val="1"/>
</p:tagLst>
</file>

<file path=ppt/tags/tag185.xml><?xml version="1.0" encoding="utf-8"?>
<p:tagLst xmlns:p="http://schemas.openxmlformats.org/presentationml/2006/main">
  <p:tag name="AS_UNIQUEID" val="709"/>
  <p:tag name="KSO_WM_BEAUTIFY_FLAG" val="#wm#"/>
  <p:tag name="KSO_WM_TAG_VERSION" val="1.0"/>
  <p:tag name="KSO_WM_TEMPLATE_CATEGORY" val="custom"/>
  <p:tag name="KSO_WM_TEMPLATE_INDEX" val="20202543"/>
  <p:tag name="KSO_WM_UNIT_COMPATIBLE" val="0"/>
  <p:tag name="KSO_WM_UNIT_DIAGRAM_ISNUMVISUAL" val="0"/>
  <p:tag name="KSO_WM_UNIT_DIAGRAM_ISREFERUNIT" val="0"/>
  <p:tag name="KSO_WM_UNIT_HIGHLIGHT" val="0"/>
  <p:tag name="KSO_WM_UNIT_ID" val="_0**"/>
  <p:tag name="KSO_WM_UNIT_LAYERLEVEL" val="1"/>
</p:tagLst>
</file>

<file path=ppt/tags/tag186.xml><?xml version="1.0" encoding="utf-8"?>
<p:tagLst xmlns:p="http://schemas.openxmlformats.org/presentationml/2006/main">
  <p:tag name="AS_UNIQUEID" val="71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7.xml><?xml version="1.0" encoding="utf-8"?>
<p:tagLst xmlns:p="http://schemas.openxmlformats.org/presentationml/2006/main">
  <p:tag name="AS_UNIQUEID" val="71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8.xml><?xml version="1.0" encoding="utf-8"?>
<p:tagLst xmlns:p="http://schemas.openxmlformats.org/presentationml/2006/main">
  <p:tag name="AS_UNIQUEID" val="71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9.xml><?xml version="1.0" encoding="utf-8"?>
<p:tagLst xmlns:p="http://schemas.openxmlformats.org/presentationml/2006/main">
  <p:tag name="AS_UNIQUEID" val="713"/>
  <p:tag name="KSO_WM_BEAUTIFY_FLAG" val="#wm#"/>
  <p:tag name="KSO_WM_TAG_VERSION" val="1.0"/>
  <p:tag name="KSO_WM_TEMPLATE_CATEGORY" val="custom"/>
  <p:tag name="KSO_WM_TEMPLATE_COLOR_TYPE" val="1"/>
  <p:tag name="KSO_WM_TEMPLATE_INDEX" val="20202543"/>
  <p:tag name="KSO_WM_TEMPLATE_MASTER_THUMB_INDEX" val="12"/>
  <p:tag name="KSO_WM_TEMPLATE_MASTER_TYPE" val="1"/>
  <p:tag name="KSO_WM_TEMPLATE_SUBCATEGORY" val="0"/>
  <p:tag name="KSO_WM_TEMPLATE_THUMBS_INDEX" val="1、4、7、8、10、11、12、13、15"/>
  <p:tag name="KSO_WM_UNIT_SHOW_EDIT_AREA_INDICATION" val="0"/>
</p:tagLst>
</file>

<file path=ppt/tags/tag19.xml><?xml version="1.0" encoding="utf-8"?>
<p:tagLst xmlns:p="http://schemas.openxmlformats.org/presentationml/2006/main">
  <p:tag name="AS_UNIQUEID" val="51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p="http://schemas.openxmlformats.org/presentationml/2006/main">
  <p:tag name="AS_UNIQUEID" val="969"/>
</p:tagLst>
</file>

<file path=ppt/tags/tag191.xml><?xml version="1.0" encoding="utf-8"?>
<p:tagLst xmlns:p="http://schemas.openxmlformats.org/presentationml/2006/main">
  <p:tag name="AS_UNIQUEID" val="95"/>
</p:tagLst>
</file>

<file path=ppt/tags/tag192.xml><?xml version="1.0" encoding="utf-8"?>
<p:tagLst xmlns:p="http://schemas.openxmlformats.org/presentationml/2006/main">
  <p:tag name="AS_UNIQUEID" val="96"/>
</p:tagLst>
</file>

<file path=ppt/tags/tag193.xml><?xml version="1.0" encoding="utf-8"?>
<p:tagLst xmlns:p="http://schemas.openxmlformats.org/presentationml/2006/main">
  <p:tag name="AS_UNIQUEID" val="97"/>
</p:tagLst>
</file>

<file path=ppt/tags/tag194.xml><?xml version="1.0" encoding="utf-8"?>
<p:tagLst xmlns:p="http://schemas.openxmlformats.org/presentationml/2006/main">
  <p:tag name="AS_UNIQUEID" val="98"/>
</p:tagLst>
</file>

<file path=ppt/tags/tag195.xml><?xml version="1.0" encoding="utf-8"?>
<p:tagLst xmlns:p="http://schemas.openxmlformats.org/presentationml/2006/main">
  <p:tag name="AS_UNIQUEID" val="99"/>
</p:tagLst>
</file>

<file path=ppt/tags/tag196.xml><?xml version="1.0" encoding="utf-8"?>
<p:tagLst xmlns:p="http://schemas.openxmlformats.org/presentationml/2006/main">
  <p:tag name="AS_UNIQUEID" val="101"/>
</p:tagLst>
</file>

<file path=ppt/tags/tag197.xml><?xml version="1.0" encoding="utf-8"?>
<p:tagLst xmlns:p="http://schemas.openxmlformats.org/presentationml/2006/main">
  <p:tag name="AS_UNIQUEID" val="102"/>
</p:tagLst>
</file>

<file path=ppt/tags/tag198.xml><?xml version="1.0" encoding="utf-8"?>
<p:tagLst xmlns:p="http://schemas.openxmlformats.org/presentationml/2006/main">
  <p:tag name="AS_UNIQUEID" val="103"/>
</p:tagLst>
</file>

<file path=ppt/tags/tag199.xml><?xml version="1.0" encoding="utf-8"?>
<p:tagLst xmlns:p="http://schemas.openxmlformats.org/presentationml/2006/main">
  <p:tag name="AS_UNIQUEID" val="104"/>
</p:tagLst>
</file>

<file path=ppt/tags/tag2.xml><?xml version="1.0" encoding="utf-8"?>
<p:tagLst xmlns:p="http://schemas.openxmlformats.org/presentationml/2006/main">
  <p:tag name="AS_UNIQUEID" val="254"/>
</p:tagLst>
</file>

<file path=ppt/tags/tag20.xml><?xml version="1.0" encoding="utf-8"?>
<p:tagLst xmlns:p="http://schemas.openxmlformats.org/presentationml/2006/main">
  <p:tag name="AS_UNIQUEID" val="51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p="http://schemas.openxmlformats.org/presentationml/2006/main">
  <p:tag name="AS_UNIQUEID" val="105"/>
</p:tagLst>
</file>

<file path=ppt/tags/tag201.xml><?xml version="1.0" encoding="utf-8"?>
<p:tagLst xmlns:p="http://schemas.openxmlformats.org/presentationml/2006/main">
  <p:tag name="AS_UNIQUEID" val="107"/>
</p:tagLst>
</file>

<file path=ppt/tags/tag202.xml><?xml version="1.0" encoding="utf-8"?>
<p:tagLst xmlns:p="http://schemas.openxmlformats.org/presentationml/2006/main">
  <p:tag name="AS_UNIQUEID" val="108"/>
</p:tagLst>
</file>

<file path=ppt/tags/tag203.xml><?xml version="1.0" encoding="utf-8"?>
<p:tagLst xmlns:p="http://schemas.openxmlformats.org/presentationml/2006/main">
  <p:tag name="AS_UNIQUEID" val="109"/>
</p:tagLst>
</file>

<file path=ppt/tags/tag204.xml><?xml version="1.0" encoding="utf-8"?>
<p:tagLst xmlns:p="http://schemas.openxmlformats.org/presentationml/2006/main">
  <p:tag name="AS_UNIQUEID" val="110"/>
</p:tagLst>
</file>

<file path=ppt/tags/tag205.xml><?xml version="1.0" encoding="utf-8"?>
<p:tagLst xmlns:p="http://schemas.openxmlformats.org/presentationml/2006/main">
  <p:tag name="AS_UNIQUEID" val="111"/>
</p:tagLst>
</file>

<file path=ppt/tags/tag206.xml><?xml version="1.0" encoding="utf-8"?>
<p:tagLst xmlns:p="http://schemas.openxmlformats.org/presentationml/2006/main">
  <p:tag name="AS_UNIQUEID" val="113"/>
</p:tagLst>
</file>

<file path=ppt/tags/tag207.xml><?xml version="1.0" encoding="utf-8"?>
<p:tagLst xmlns:p="http://schemas.openxmlformats.org/presentationml/2006/main">
  <p:tag name="AS_UNIQUEID" val="114"/>
</p:tagLst>
</file>

<file path=ppt/tags/tag208.xml><?xml version="1.0" encoding="utf-8"?>
<p:tagLst xmlns:p="http://schemas.openxmlformats.org/presentationml/2006/main">
  <p:tag name="AS_UNIQUEID" val="115"/>
</p:tagLst>
</file>

<file path=ppt/tags/tag209.xml><?xml version="1.0" encoding="utf-8"?>
<p:tagLst xmlns:p="http://schemas.openxmlformats.org/presentationml/2006/main">
  <p:tag name="AS_UNIQUEID" val="116"/>
</p:tagLst>
</file>

<file path=ppt/tags/tag21.xml><?xml version="1.0" encoding="utf-8"?>
<p:tagLst xmlns:p="http://schemas.openxmlformats.org/presentationml/2006/main">
  <p:tag name="AS_UNIQUEID" val="5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0.xml><?xml version="1.0" encoding="utf-8"?>
<p:tagLst xmlns:p="http://schemas.openxmlformats.org/presentationml/2006/main">
  <p:tag name="AS_UNIQUEID" val="117"/>
</p:tagLst>
</file>

<file path=ppt/tags/tag211.xml><?xml version="1.0" encoding="utf-8"?>
<p:tagLst xmlns:p="http://schemas.openxmlformats.org/presentationml/2006/main">
  <p:tag name="AS_UNIQUEID" val="118"/>
</p:tagLst>
</file>

<file path=ppt/tags/tag212.xml><?xml version="1.0" encoding="utf-8"?>
<p:tagLst xmlns:p="http://schemas.openxmlformats.org/presentationml/2006/main">
  <p:tag name="AS_UNIQUEID" val="120"/>
</p:tagLst>
</file>

<file path=ppt/tags/tag213.xml><?xml version="1.0" encoding="utf-8"?>
<p:tagLst xmlns:p="http://schemas.openxmlformats.org/presentationml/2006/main">
  <p:tag name="AS_UNIQUEID" val="121"/>
</p:tagLst>
</file>

<file path=ppt/tags/tag214.xml><?xml version="1.0" encoding="utf-8"?>
<p:tagLst xmlns:p="http://schemas.openxmlformats.org/presentationml/2006/main">
  <p:tag name="AS_UNIQUEID" val="122"/>
</p:tagLst>
</file>

<file path=ppt/tags/tag215.xml><?xml version="1.0" encoding="utf-8"?>
<p:tagLst xmlns:p="http://schemas.openxmlformats.org/presentationml/2006/main">
  <p:tag name="AS_UNIQUEID" val="123"/>
</p:tagLst>
</file>

<file path=ppt/tags/tag216.xml><?xml version="1.0" encoding="utf-8"?>
<p:tagLst xmlns:p="http://schemas.openxmlformats.org/presentationml/2006/main">
  <p:tag name="AS_UNIQUEID" val="124"/>
</p:tagLst>
</file>

<file path=ppt/tags/tag217.xml><?xml version="1.0" encoding="utf-8"?>
<p:tagLst xmlns:p="http://schemas.openxmlformats.org/presentationml/2006/main">
  <p:tag name="AS_UNIQUEID" val="125"/>
</p:tagLst>
</file>

<file path=ppt/tags/tag218.xml><?xml version="1.0" encoding="utf-8"?>
<p:tagLst xmlns:p="http://schemas.openxmlformats.org/presentationml/2006/main">
  <p:tag name="AS_UNIQUEID" val="126"/>
</p:tagLst>
</file>

<file path=ppt/tags/tag219.xml><?xml version="1.0" encoding="utf-8"?>
<p:tagLst xmlns:p="http://schemas.openxmlformats.org/presentationml/2006/main">
  <p:tag name="AS_UNIQUEID" val="127"/>
</p:tagLst>
</file>

<file path=ppt/tags/tag22.xml><?xml version="1.0" encoding="utf-8"?>
<p:tagLst xmlns:p="http://schemas.openxmlformats.org/presentationml/2006/main">
  <p:tag name="AS_UNIQUEID" val="52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0.xml><?xml version="1.0" encoding="utf-8"?>
<p:tagLst xmlns:p="http://schemas.openxmlformats.org/presentationml/2006/main">
  <p:tag name="AS_UNIQUEID" val="129"/>
</p:tagLst>
</file>

<file path=ppt/tags/tag221.xml><?xml version="1.0" encoding="utf-8"?>
<p:tagLst xmlns:p="http://schemas.openxmlformats.org/presentationml/2006/main">
  <p:tag name="AS_UNIQUEID" val="130"/>
</p:tagLst>
</file>

<file path=ppt/tags/tag222.xml><?xml version="1.0" encoding="utf-8"?>
<p:tagLst xmlns:p="http://schemas.openxmlformats.org/presentationml/2006/main">
  <p:tag name="AS_UNIQUEID" val="131"/>
</p:tagLst>
</file>

<file path=ppt/tags/tag223.xml><?xml version="1.0" encoding="utf-8"?>
<p:tagLst xmlns:p="http://schemas.openxmlformats.org/presentationml/2006/main">
  <p:tag name="AS_UNIQUEID" val="132"/>
</p:tagLst>
</file>

<file path=ppt/tags/tag224.xml><?xml version="1.0" encoding="utf-8"?>
<p:tagLst xmlns:p="http://schemas.openxmlformats.org/presentationml/2006/main">
  <p:tag name="AS_UNIQUEID" val="134"/>
</p:tagLst>
</file>

<file path=ppt/tags/tag225.xml><?xml version="1.0" encoding="utf-8"?>
<p:tagLst xmlns:p="http://schemas.openxmlformats.org/presentationml/2006/main">
  <p:tag name="AS_UNIQUEID" val="135"/>
</p:tagLst>
</file>

<file path=ppt/tags/tag226.xml><?xml version="1.0" encoding="utf-8"?>
<p:tagLst xmlns:p="http://schemas.openxmlformats.org/presentationml/2006/main">
  <p:tag name="AS_UNIQUEID" val="136"/>
</p:tagLst>
</file>

<file path=ppt/tags/tag227.xml><?xml version="1.0" encoding="utf-8"?>
<p:tagLst xmlns:p="http://schemas.openxmlformats.org/presentationml/2006/main">
  <p:tag name="AS_UNIQUEID" val="138"/>
</p:tagLst>
</file>

<file path=ppt/tags/tag228.xml><?xml version="1.0" encoding="utf-8"?>
<p:tagLst xmlns:p="http://schemas.openxmlformats.org/presentationml/2006/main">
  <p:tag name="AS_UNIQUEID" val="139"/>
</p:tagLst>
</file>

<file path=ppt/tags/tag229.xml><?xml version="1.0" encoding="utf-8"?>
<p:tagLst xmlns:p="http://schemas.openxmlformats.org/presentationml/2006/main">
  <p:tag name="AS_UNIQUEID" val="140"/>
</p:tagLst>
</file>

<file path=ppt/tags/tag23.xml><?xml version="1.0" encoding="utf-8"?>
<p:tagLst xmlns:p="http://schemas.openxmlformats.org/presentationml/2006/main">
  <p:tag name="AS_UNIQUEID" val="5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30.xml><?xml version="1.0" encoding="utf-8"?>
<p:tagLst xmlns:p="http://schemas.openxmlformats.org/presentationml/2006/main">
  <p:tag name="AS_UNIQUEID" val="141"/>
</p:tagLst>
</file>

<file path=ppt/tags/tag231.xml><?xml version="1.0" encoding="utf-8"?>
<p:tagLst xmlns:p="http://schemas.openxmlformats.org/presentationml/2006/main">
  <p:tag name="AS_UNIQUEID" val="142"/>
</p:tagLst>
</file>

<file path=ppt/tags/tag232.xml><?xml version="1.0" encoding="utf-8"?>
<p:tagLst xmlns:p="http://schemas.openxmlformats.org/presentationml/2006/main">
  <p:tag name="AS_UNIQUEID" val="143"/>
</p:tagLst>
</file>

<file path=ppt/tags/tag233.xml><?xml version="1.0" encoding="utf-8"?>
<p:tagLst xmlns:p="http://schemas.openxmlformats.org/presentationml/2006/main">
  <p:tag name="AS_UNIQUEID" val="145"/>
</p:tagLst>
</file>

<file path=ppt/tags/tag234.xml><?xml version="1.0" encoding="utf-8"?>
<p:tagLst xmlns:p="http://schemas.openxmlformats.org/presentationml/2006/main">
  <p:tag name="AS_UNIQUEID" val="146"/>
</p:tagLst>
</file>

<file path=ppt/tags/tag235.xml><?xml version="1.0" encoding="utf-8"?>
<p:tagLst xmlns:p="http://schemas.openxmlformats.org/presentationml/2006/main">
  <p:tag name="AS_UNIQUEID" val="147"/>
</p:tagLst>
</file>

<file path=ppt/tags/tag236.xml><?xml version="1.0" encoding="utf-8"?>
<p:tagLst xmlns:p="http://schemas.openxmlformats.org/presentationml/2006/main">
  <p:tag name="AS_UNIQUEID" val="148"/>
</p:tagLst>
</file>

<file path=ppt/tags/tag237.xml><?xml version="1.0" encoding="utf-8"?>
<p:tagLst xmlns:p="http://schemas.openxmlformats.org/presentationml/2006/main">
  <p:tag name="AS_UNIQUEID" val="149"/>
</p:tagLst>
</file>

<file path=ppt/tags/tag238.xml><?xml version="1.0" encoding="utf-8"?>
<p:tagLst xmlns:p="http://schemas.openxmlformats.org/presentationml/2006/main">
  <p:tag name="AS_UNIQUEID" val="150"/>
</p:tagLst>
</file>

<file path=ppt/tags/tag239.xml><?xml version="1.0" encoding="utf-8"?>
<p:tagLst xmlns:p="http://schemas.openxmlformats.org/presentationml/2006/main">
  <p:tag name="AS_UNIQUEID" val="152"/>
</p:tagLst>
</file>

<file path=ppt/tags/tag24.xml><?xml version="1.0" encoding="utf-8"?>
<p:tagLst xmlns:p="http://schemas.openxmlformats.org/presentationml/2006/main">
  <p:tag name="AS_UNIQUEID" val="52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0.xml><?xml version="1.0" encoding="utf-8"?>
<p:tagLst xmlns:p="http://schemas.openxmlformats.org/presentationml/2006/main">
  <p:tag name="AS_UNIQUEID" val="153"/>
</p:tagLst>
</file>

<file path=ppt/tags/tag241.xml><?xml version="1.0" encoding="utf-8"?>
<p:tagLst xmlns:p="http://schemas.openxmlformats.org/presentationml/2006/main">
  <p:tag name="AS_UNIQUEID" val="154"/>
</p:tagLst>
</file>

<file path=ppt/tags/tag242.xml><?xml version="1.0" encoding="utf-8"?>
<p:tagLst xmlns:p="http://schemas.openxmlformats.org/presentationml/2006/main">
  <p:tag name="AS_UNIQUEID" val="155"/>
</p:tagLst>
</file>

<file path=ppt/tags/tag243.xml><?xml version="1.0" encoding="utf-8"?>
<p:tagLst xmlns:p="http://schemas.openxmlformats.org/presentationml/2006/main">
  <p:tag name="AS_UNIQUEID" val="156"/>
</p:tagLst>
</file>

<file path=ppt/tags/tag244.xml><?xml version="1.0" encoding="utf-8"?>
<p:tagLst xmlns:p="http://schemas.openxmlformats.org/presentationml/2006/main">
  <p:tag name="AS_UNIQUEID" val="158"/>
</p:tagLst>
</file>

<file path=ppt/tags/tag245.xml><?xml version="1.0" encoding="utf-8"?>
<p:tagLst xmlns:p="http://schemas.openxmlformats.org/presentationml/2006/main">
  <p:tag name="AS_UNIQUEID" val="159"/>
</p:tagLst>
</file>

<file path=ppt/tags/tag246.xml><?xml version="1.0" encoding="utf-8"?>
<p:tagLst xmlns:p="http://schemas.openxmlformats.org/presentationml/2006/main">
  <p:tag name="AS_UNIQUEID" val="160"/>
</p:tagLst>
</file>

<file path=ppt/tags/tag247.xml><?xml version="1.0" encoding="utf-8"?>
<p:tagLst xmlns:p="http://schemas.openxmlformats.org/presentationml/2006/main">
  <p:tag name="AS_UNIQUEID" val="161"/>
</p:tagLst>
</file>

<file path=ppt/tags/tag248.xml><?xml version="1.0" encoding="utf-8"?>
<p:tagLst xmlns:p="http://schemas.openxmlformats.org/presentationml/2006/main">
  <p:tag name="AS_UNIQUEID" val="162"/>
</p:tagLst>
</file>

<file path=ppt/tags/tag249.xml><?xml version="1.0" encoding="utf-8"?>
<p:tagLst xmlns:p="http://schemas.openxmlformats.org/presentationml/2006/main">
  <p:tag name="AS_UNIQUEID" val="164"/>
</p:tagLst>
</file>

<file path=ppt/tags/tag25.xml><?xml version="1.0" encoding="utf-8"?>
<p:tagLst xmlns:p="http://schemas.openxmlformats.org/presentationml/2006/main">
  <p:tag name="AS_UNIQUEID" val="5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AS_UNIQUEID" val="165"/>
</p:tagLst>
</file>

<file path=ppt/tags/tag251.xml><?xml version="1.0" encoding="utf-8"?>
<p:tagLst xmlns:p="http://schemas.openxmlformats.org/presentationml/2006/main">
  <p:tag name="AS_UNIQUEID" val="166"/>
</p:tagLst>
</file>

<file path=ppt/tags/tag252.xml><?xml version="1.0" encoding="utf-8"?>
<p:tagLst xmlns:p="http://schemas.openxmlformats.org/presentationml/2006/main">
  <p:tag name="AS_UNIQUEID" val="167"/>
</p:tagLst>
</file>

<file path=ppt/tags/tag253.xml><?xml version="1.0" encoding="utf-8"?>
<p:tagLst xmlns:p="http://schemas.openxmlformats.org/presentationml/2006/main">
  <p:tag name="AS_UNIQUEID" val="169"/>
</p:tagLst>
</file>

<file path=ppt/tags/tag254.xml><?xml version="1.0" encoding="utf-8"?>
<p:tagLst xmlns:p="http://schemas.openxmlformats.org/presentationml/2006/main">
  <p:tag name="AS_UNIQUEID" val="170"/>
</p:tagLst>
</file>

<file path=ppt/tags/tag255.xml><?xml version="1.0" encoding="utf-8"?>
<p:tagLst xmlns:p="http://schemas.openxmlformats.org/presentationml/2006/main">
  <p:tag name="AS_UNIQUEID" val="171"/>
</p:tagLst>
</file>

<file path=ppt/tags/tag256.xml><?xml version="1.0" encoding="utf-8"?>
<p:tagLst xmlns:p="http://schemas.openxmlformats.org/presentationml/2006/main">
  <p:tag name="AS_UNIQUEID" val="172"/>
</p:tagLst>
</file>

<file path=ppt/tags/tag257.xml><?xml version="1.0" encoding="utf-8"?>
<p:tagLst xmlns:p="http://schemas.openxmlformats.org/presentationml/2006/main">
  <p:tag name="AS_UNIQUEID" val="174"/>
</p:tagLst>
</file>

<file path=ppt/tags/tag258.xml><?xml version="1.0" encoding="utf-8"?>
<p:tagLst xmlns:p="http://schemas.openxmlformats.org/presentationml/2006/main">
  <p:tag name="AS_UNIQUEID" val="175"/>
</p:tagLst>
</file>

<file path=ppt/tags/tag259.xml><?xml version="1.0" encoding="utf-8"?>
<p:tagLst xmlns:p="http://schemas.openxmlformats.org/presentationml/2006/main">
  <p:tag name="AS_UNIQUEID" val="176"/>
</p:tagLst>
</file>

<file path=ppt/tags/tag26.xml><?xml version="1.0" encoding="utf-8"?>
<p:tagLst xmlns:p="http://schemas.openxmlformats.org/presentationml/2006/main">
  <p:tag name="AS_UNIQUEID" val="5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AS_UNIQUEID" val="177"/>
</p:tagLst>
</file>

<file path=ppt/tags/tag261.xml><?xml version="1.0" encoding="utf-8"?>
<p:tagLst xmlns:p="http://schemas.openxmlformats.org/presentationml/2006/main">
  <p:tag name="AS_UNIQUEID" val="178"/>
</p:tagLst>
</file>

<file path=ppt/tags/tag262.xml><?xml version="1.0" encoding="utf-8"?>
<p:tagLst xmlns:p="http://schemas.openxmlformats.org/presentationml/2006/main">
  <p:tag name="AS_UNIQUEID" val="984"/>
</p:tagLst>
</file>

<file path=ppt/tags/tag263.xml><?xml version="1.0" encoding="utf-8"?>
<p:tagLst xmlns:p="http://schemas.openxmlformats.org/presentationml/2006/main">
  <p:tag name="AS_UNIQUEID" val="215"/>
</p:tagLst>
</file>

<file path=ppt/tags/tag264.xml><?xml version="1.0" encoding="utf-8"?>
<p:tagLst xmlns:p="http://schemas.openxmlformats.org/presentationml/2006/main">
  <p:tag name="AS_UNIQUEID" val="216"/>
</p:tagLst>
</file>

<file path=ppt/tags/tag265.xml><?xml version="1.0" encoding="utf-8"?>
<p:tagLst xmlns:p="http://schemas.openxmlformats.org/presentationml/2006/main">
  <p:tag name="AS_UNIQUEID" val="217"/>
</p:tagLst>
</file>

<file path=ppt/tags/tag266.xml><?xml version="1.0" encoding="utf-8"?>
<p:tagLst xmlns:p="http://schemas.openxmlformats.org/presentationml/2006/main">
  <p:tag name="AS_UNIQUEID" val="218"/>
</p:tagLst>
</file>

<file path=ppt/tags/tag267.xml><?xml version="1.0" encoding="utf-8"?>
<p:tagLst xmlns:p="http://schemas.openxmlformats.org/presentationml/2006/main">
  <p:tag name="AS_UNIQUEID" val="219"/>
</p:tagLst>
</file>

<file path=ppt/tags/tag268.xml><?xml version="1.0" encoding="utf-8"?>
<p:tagLst xmlns:p="http://schemas.openxmlformats.org/presentationml/2006/main">
  <p:tag name="AS_UNIQUEID" val="220"/>
</p:tagLst>
</file>

<file path=ppt/tags/tag269.xml><?xml version="1.0" encoding="utf-8"?>
<p:tagLst xmlns:p="http://schemas.openxmlformats.org/presentationml/2006/main">
  <p:tag name="AS_UNIQUEID" val="221"/>
</p:tagLst>
</file>

<file path=ppt/tags/tag27.xml><?xml version="1.0" encoding="utf-8"?>
<p:tagLst xmlns:p="http://schemas.openxmlformats.org/presentationml/2006/main">
  <p:tag name="AS_UNIQUEID" val="5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0.xml><?xml version="1.0" encoding="utf-8"?>
<p:tagLst xmlns:p="http://schemas.openxmlformats.org/presentationml/2006/main">
  <p:tag name="AS_UNIQUEID" val="222"/>
</p:tagLst>
</file>

<file path=ppt/tags/tag271.xml><?xml version="1.0" encoding="utf-8"?>
<p:tagLst xmlns:p="http://schemas.openxmlformats.org/presentationml/2006/main">
  <p:tag name="AS_UNIQUEID" val="988"/>
</p:tagLst>
</file>

<file path=ppt/tags/tag272.xml><?xml version="1.0" encoding="utf-8"?>
<p:tagLst xmlns:p="http://schemas.openxmlformats.org/presentationml/2006/main">
  <p:tag name="AS_UNIQUEID" val="217"/>
</p:tagLst>
</file>

<file path=ppt/tags/tag273.xml><?xml version="1.0" encoding="utf-8"?>
<p:tagLst xmlns:p="http://schemas.openxmlformats.org/presentationml/2006/main">
  <p:tag name="AS_UNIQUEID" val="219"/>
</p:tagLst>
</file>

<file path=ppt/tags/tag274.xml><?xml version="1.0" encoding="utf-8"?>
<p:tagLst xmlns:p="http://schemas.openxmlformats.org/presentationml/2006/main">
  <p:tag name="AS_UNIQUEID" val="221"/>
</p:tagLst>
</file>

<file path=ppt/tags/tag275.xml><?xml version="1.0" encoding="utf-8"?>
<p:tagLst xmlns:p="http://schemas.openxmlformats.org/presentationml/2006/main">
  <p:tag name="AS_UNIQUEID" val="273"/>
</p:tagLst>
</file>

<file path=ppt/tags/tag276.xml><?xml version="1.0" encoding="utf-8"?>
<p:tagLst xmlns:p="http://schemas.openxmlformats.org/presentationml/2006/main">
  <p:tag name="AS_UNIQUEID" val="274"/>
  <p:tag name="KSO_WM_UNIT_PLACING_PICTURE_USER_VIEWPORT" val="{&quot;height&quot;:6711.6128,&quot;width&quot;:7268.892561983471}"/>
</p:tagLst>
</file>

<file path=ppt/tags/tag277.xml><?xml version="1.0" encoding="utf-8"?>
<p:tagLst xmlns:p="http://schemas.openxmlformats.org/presentationml/2006/main">
  <p:tag name="AS_UNIQUEID" val="275"/>
  <p:tag name="KSO_WM_UNIT_PLACING_PICTURE_USER_VIEWPORT" val="{&quot;height&quot;:6714,&quot;width&quot;:8437.107438016528}"/>
</p:tagLst>
</file>

<file path=ppt/tags/tag278.xml><?xml version="1.0" encoding="utf-8"?>
<p:tagLst xmlns:p="http://schemas.openxmlformats.org/presentationml/2006/main">
  <p:tag name="AS_UNIQUEID" val="208"/>
</p:tagLst>
</file>

<file path=ppt/tags/tag279.xml><?xml version="1.0" encoding="utf-8"?>
<p:tagLst xmlns:p="http://schemas.openxmlformats.org/presentationml/2006/main">
  <p:tag name="AS_UNIQUEID" val="209"/>
</p:tagLst>
</file>

<file path=ppt/tags/tag28.xml><?xml version="1.0" encoding="utf-8"?>
<p:tagLst xmlns:p="http://schemas.openxmlformats.org/presentationml/2006/main">
  <p:tag name="AS_UNIQUEID" val="5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0.xml><?xml version="1.0" encoding="utf-8"?>
<p:tagLst xmlns:p="http://schemas.openxmlformats.org/presentationml/2006/main">
  <p:tag name="AS_UNIQUEID" val="210"/>
</p:tagLst>
</file>

<file path=ppt/tags/tag281.xml><?xml version="1.0" encoding="utf-8"?>
<p:tagLst xmlns:p="http://schemas.openxmlformats.org/presentationml/2006/main">
  <p:tag name="AS_UNIQUEID" val="2"/>
</p:tagLst>
</file>

<file path=ppt/tags/tag282.xml><?xml version="1.0" encoding="utf-8"?>
<p:tagLst xmlns:p="http://schemas.openxmlformats.org/presentationml/2006/main">
  <p:tag name="AS_UNIQUEID" val="3"/>
</p:tagLst>
</file>

<file path=ppt/tags/tag283.xml><?xml version="1.0" encoding="utf-8"?>
<p:tagLst xmlns:p="http://schemas.openxmlformats.org/presentationml/2006/main">
  <p:tag name="AS_UNIQUEID" val="4"/>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284.xml><?xml version="1.0" encoding="utf-8"?>
<p:tagLst xmlns:p="http://schemas.openxmlformats.org/presentationml/2006/main">
  <p:tag name="AS_UNIQUEID" val="5"/>
  <p:tag name="KSO_WM_UNIT_TEXT_FILL_FORE_SCHEMECOLOR_INDEX" val="13"/>
  <p:tag name="KSO_WM_UNIT_TEXT_FILL_FORE_SCHEMECOLOR_INDEX_BRIGHTNESS" val="0"/>
  <p:tag name="KSO_WM_UNIT_TEXT_FILL_TYPE" val="1"/>
</p:tagLst>
</file>

<file path=ppt/tags/tag285.xml><?xml version="1.0" encoding="utf-8"?>
<p:tagLst xmlns:p="http://schemas.openxmlformats.org/presentationml/2006/main">
  <p:tag name="AS_UNIQUEID" val="6"/>
  <p:tag name="KSO_WM_UNIT_TEXT_FILL_FORE_SCHEMECOLOR_INDEX" val="13"/>
  <p:tag name="KSO_WM_UNIT_TEXT_FILL_FORE_SCHEMECOLOR_INDEX_BRIGHTNESS" val="0"/>
  <p:tag name="KSO_WM_UNIT_TEXT_FILL_TYPE" val="1"/>
</p:tagLst>
</file>

<file path=ppt/tags/tag286.xml><?xml version="1.0" encoding="utf-8"?>
<p:tagLst xmlns:p="http://schemas.openxmlformats.org/presentationml/2006/main">
  <p:tag name="AS_UNIQUEID" val="733"/>
</p:tagLst>
</file>

<file path=ppt/tags/tag287.xml><?xml version="1.0" encoding="utf-8"?>
<p:tagLst xmlns:p="http://schemas.openxmlformats.org/presentationml/2006/main">
  <p:tag name="KSO_WM_SLIDE_BACKGROUND_TYPE" val="general"/>
  <p:tag name="KSO_WM_SLIDE_BK_DARK_LIGHT" val="2"/>
</p:tagLst>
</file>

<file path=ppt/tags/tag288.xml><?xml version="1.0" encoding="utf-8"?>
<p:tagLst xmlns:p="http://schemas.openxmlformats.org/presentationml/2006/main">
  <p:tag name="AS_UNIQUEID" val="8"/>
</p:tagLst>
</file>

<file path=ppt/tags/tag289.xml><?xml version="1.0" encoding="utf-8"?>
<p:tagLst xmlns:p="http://schemas.openxmlformats.org/presentationml/2006/main">
  <p:tag name="AS_UNIQUEID" val="9"/>
</p:tagLst>
</file>

<file path=ppt/tags/tag29.xml><?xml version="1.0" encoding="utf-8"?>
<p:tagLst xmlns:p="http://schemas.openxmlformats.org/presentationml/2006/main">
  <p:tag name="AS_UNIQUEID" val="5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0.xml><?xml version="1.0" encoding="utf-8"?>
<p:tagLst xmlns:p="http://schemas.openxmlformats.org/presentationml/2006/main">
  <p:tag name="AS_UNIQUEID" val="10"/>
</p:tagLst>
</file>

<file path=ppt/tags/tag291.xml><?xml version="1.0" encoding="utf-8"?>
<p:tagLst xmlns:p="http://schemas.openxmlformats.org/presentationml/2006/main">
  <p:tag name="AS_UNIQUEID" val="11"/>
</p:tagLst>
</file>

<file path=ppt/tags/tag292.xml><?xml version="1.0" encoding="utf-8"?>
<p:tagLst xmlns:p="http://schemas.openxmlformats.org/presentationml/2006/main">
  <p:tag name="AS_UNIQUEID" val="12"/>
  <p:tag name="KSO_WM_UNIT_TEXT_FILL_FORE_SCHEMECOLOR_INDEX" val="13"/>
  <p:tag name="KSO_WM_UNIT_TEXT_FILL_FORE_SCHEMECOLOR_INDEX_BRIGHTNESS" val="0"/>
  <p:tag name="KSO_WM_UNIT_TEXT_FILL_TYPE" val="1"/>
</p:tagLst>
</file>

<file path=ppt/tags/tag293.xml><?xml version="1.0" encoding="utf-8"?>
<p:tagLst xmlns:p="http://schemas.openxmlformats.org/presentationml/2006/main">
  <p:tag name="AS_UNIQUEID" val="13"/>
</p:tagLst>
</file>

<file path=ppt/tags/tag294.xml><?xml version="1.0" encoding="utf-8"?>
<p:tagLst xmlns:p="http://schemas.openxmlformats.org/presentationml/2006/main">
  <p:tag name="AS_UNIQUEID" val="15"/>
  <p:tag name="KSO_WM_UNIT_TEXT_FILL_FORE_SCHEMECOLOR_INDEX" val="13"/>
  <p:tag name="KSO_WM_UNIT_TEXT_FILL_FORE_SCHEMECOLOR_INDEX_BRIGHTNESS" val="0"/>
  <p:tag name="KSO_WM_UNIT_TEXT_FILL_TYPE" val="1"/>
</p:tagLst>
</file>

<file path=ppt/tags/tag295.xml><?xml version="1.0" encoding="utf-8"?>
<p:tagLst xmlns:p="http://schemas.openxmlformats.org/presentationml/2006/main">
  <p:tag name="AS_UNIQUEID" val="16"/>
  <p:tag name="KSO_WM_UNIT_TEXT_FILL_FORE_SCHEMECOLOR_INDEX" val="13"/>
  <p:tag name="KSO_WM_UNIT_TEXT_FILL_FORE_SCHEMECOLOR_INDEX_BRIGHTNESS" val="0"/>
  <p:tag name="KSO_WM_UNIT_TEXT_FILL_TYPE" val="1"/>
</p:tagLst>
</file>

<file path=ppt/tags/tag296.xml><?xml version="1.0" encoding="utf-8"?>
<p:tagLst xmlns:p="http://schemas.openxmlformats.org/presentationml/2006/main">
  <p:tag name="AS_UNIQUEID" val="3"/>
</p:tagLst>
</file>

<file path=ppt/tags/tag297.xml><?xml version="1.0" encoding="utf-8"?>
<p:tagLst xmlns:p="http://schemas.openxmlformats.org/presentationml/2006/main">
  <p:tag name="AS_UNIQUEID" val="4"/>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298.xml><?xml version="1.0" encoding="utf-8"?>
<p:tagLst xmlns:p="http://schemas.openxmlformats.org/presentationml/2006/main">
  <p:tag name="AS_UNIQUEID" val="738"/>
</p:tagLst>
</file>

<file path=ppt/tags/tag299.xml><?xml version="1.0" encoding="utf-8"?>
<p:tagLst xmlns:p="http://schemas.openxmlformats.org/presentationml/2006/main">
  <p:tag name="KSO_WM_SLIDE_BACKGROUND_TYPE" val="general"/>
  <p:tag name="KSO_WM_SLIDE_BK_DARK_LIGHT" val="2"/>
</p:tagLst>
</file>

<file path=ppt/tags/tag3.xml><?xml version="1.0" encoding="utf-8"?>
<p:tagLst xmlns:p="http://schemas.openxmlformats.org/presentationml/2006/main">
  <p:tag name="AS_UNIQUEID" val="255"/>
</p:tagLst>
</file>

<file path=ppt/tags/tag30.xml><?xml version="1.0" encoding="utf-8"?>
<p:tagLst xmlns:p="http://schemas.openxmlformats.org/presentationml/2006/main">
  <p:tag name="AS_UNIQUEID" val="52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0.xml><?xml version="1.0" encoding="utf-8"?>
<p:tagLst xmlns:p="http://schemas.openxmlformats.org/presentationml/2006/main">
  <p:tag name="AS_UNIQUEID" val="22"/>
  <p:tag name="KSO_WM_UNIT_TEXT_FILL_FORE_SCHEMECOLOR_INDEX" val="13"/>
  <p:tag name="KSO_WM_UNIT_TEXT_FILL_FORE_SCHEMECOLOR_INDEX_BRIGHTNESS" val="0"/>
  <p:tag name="KSO_WM_UNIT_TEXT_FILL_TYPE" val="1"/>
</p:tagLst>
</file>

<file path=ppt/tags/tag301.xml><?xml version="1.0" encoding="utf-8"?>
<p:tagLst xmlns:p="http://schemas.openxmlformats.org/presentationml/2006/main">
  <p:tag name="AS_UNIQUEID" val="23"/>
  <p:tag name="KSO_WM_UNIT_TEXT_FILL_FORE_SCHEMECOLOR_INDEX" val="13"/>
  <p:tag name="KSO_WM_UNIT_TEXT_FILL_FORE_SCHEMECOLOR_INDEX_BRIGHTNESS" val="0"/>
  <p:tag name="KSO_WM_UNIT_TEXT_FILL_TYPE" val="1"/>
</p:tagLst>
</file>

<file path=ppt/tags/tag302.xml><?xml version="1.0" encoding="utf-8"?>
<p:tagLst xmlns:p="http://schemas.openxmlformats.org/presentationml/2006/main">
  <p:tag name="AS_UNIQUEID" val="3"/>
</p:tagLst>
</file>

<file path=ppt/tags/tag303.xml><?xml version="1.0" encoding="utf-8"?>
<p:tagLst xmlns:p="http://schemas.openxmlformats.org/presentationml/2006/main">
  <p:tag name="AS_UNIQUEID" val="4"/>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304.xml><?xml version="1.0" encoding="utf-8"?>
<p:tagLst xmlns:p="http://schemas.openxmlformats.org/presentationml/2006/main">
  <p:tag name="AS_UNIQUEID" val="743"/>
</p:tagLst>
</file>

<file path=ppt/tags/tag305.xml><?xml version="1.0" encoding="utf-8"?>
<p:tagLst xmlns:p="http://schemas.openxmlformats.org/presentationml/2006/main">
  <p:tag name="KSO_WM_SLIDE_BACKGROUND_TYPE" val="general"/>
  <p:tag name="KSO_WM_SLIDE_BK_DARK_LIGHT" val="2"/>
</p:tagLst>
</file>

<file path=ppt/tags/tag306.xml><?xml version="1.0" encoding="utf-8"?>
<p:tagLst xmlns:p="http://schemas.openxmlformats.org/presentationml/2006/main">
  <p:tag name="AS_UNIQUEID" val="30"/>
  <p:tag name="KSO_WM_UNIT_TEXT_FILL_FORE_SCHEMECOLOR_INDEX" val="13"/>
  <p:tag name="KSO_WM_UNIT_TEXT_FILL_FORE_SCHEMECOLOR_INDEX_BRIGHTNESS" val="0"/>
  <p:tag name="KSO_WM_UNIT_TEXT_FILL_TYPE" val="1"/>
</p:tagLst>
</file>

<file path=ppt/tags/tag307.xml><?xml version="1.0" encoding="utf-8"?>
<p:tagLst xmlns:p="http://schemas.openxmlformats.org/presentationml/2006/main">
  <p:tag name="AS_UNIQUEID" val="3"/>
</p:tagLst>
</file>

<file path=ppt/tags/tag308.xml><?xml version="1.0" encoding="utf-8"?>
<p:tagLst xmlns:p="http://schemas.openxmlformats.org/presentationml/2006/main">
  <p:tag name="KSO_WM_SLIDE_BACKGROUND_TYPE" val="general"/>
  <p:tag name="KSO_WM_SLIDE_BK_DARK_LIGHT" val="2"/>
</p:tagLst>
</file>

<file path=ppt/tags/tag309.xml><?xml version="1.0" encoding="utf-8"?>
<p:tagLst xmlns:p="http://schemas.openxmlformats.org/presentationml/2006/main">
  <p:tag name="AS_UNIQUEID" val="35"/>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31.xml><?xml version="1.0" encoding="utf-8"?>
<p:tagLst xmlns:p="http://schemas.openxmlformats.org/presentationml/2006/main">
  <p:tag name="AS_UNIQUEID" val="53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10.xml><?xml version="1.0" encoding="utf-8"?>
<p:tagLst xmlns:p="http://schemas.openxmlformats.org/presentationml/2006/main">
  <p:tag name="AS_UNIQUEID" val="36"/>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1.xml><?xml version="1.0" encoding="utf-8"?>
<p:tagLst xmlns:p="http://schemas.openxmlformats.org/presentationml/2006/main">
  <p:tag name="AS_UNIQUEID" val="37"/>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2.xml><?xml version="1.0" encoding="utf-8"?>
<p:tagLst xmlns:p="http://schemas.openxmlformats.org/presentationml/2006/main">
  <p:tag name="AS_UNIQUEID" val="38"/>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3.xml><?xml version="1.0" encoding="utf-8"?>
<p:tagLst xmlns:p="http://schemas.openxmlformats.org/presentationml/2006/main">
  <p:tag name="AS_UNIQUEID" val="39"/>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4.xml><?xml version="1.0" encoding="utf-8"?>
<p:tagLst xmlns:p="http://schemas.openxmlformats.org/presentationml/2006/main">
  <p:tag name="AS_UNIQUEID" val="40"/>
  <p:tag name="KSO_WM_UNIT_TEXT_FILL_FORE_SCHEMECOLOR_INDEX" val="13"/>
  <p:tag name="KSO_WM_UNIT_TEXT_FILL_FORE_SCHEMECOLOR_INDEX_BRIGHTNESS" val="0"/>
  <p:tag name="KSO_WM_UNIT_TEXT_FILL_TYPE" val="1"/>
</p:tagLst>
</file>

<file path=ppt/tags/tag315.xml><?xml version="1.0" encoding="utf-8"?>
<p:tagLst xmlns:p="http://schemas.openxmlformats.org/presentationml/2006/main">
  <p:tag name="AS_UNIQUEID" val="3"/>
</p:tagLst>
</file>

<file path=ppt/tags/tag316.xml><?xml version="1.0" encoding="utf-8"?>
<p:tagLst xmlns:p="http://schemas.openxmlformats.org/presentationml/2006/main">
  <p:tag name="KSO_WM_SLIDE_BACKGROUND_TYPE" val="general"/>
  <p:tag name="KSO_WM_SLIDE_BK_DARK_LIGHT" val="2"/>
</p:tagLst>
</file>

<file path=ppt/tags/tag317.xml><?xml version="1.0" encoding="utf-8"?>
<p:tagLst xmlns:p="http://schemas.openxmlformats.org/presentationml/2006/main">
  <p:tag name="AS_UNIQUEID" val="760"/>
</p:tagLst>
</file>

<file path=ppt/tags/tag318.xml><?xml version="1.0" encoding="utf-8"?>
<p:tagLst xmlns:p="http://schemas.openxmlformats.org/presentationml/2006/main">
  <p:tag name="AS_UNIQUEID" val="761"/>
</p:tagLst>
</file>

<file path=ppt/tags/tag319.xml><?xml version="1.0" encoding="utf-8"?>
<p:tagLst xmlns:p="http://schemas.openxmlformats.org/presentationml/2006/main">
  <p:tag name="AS_UNIQUEID" val="762"/>
</p:tagLst>
</file>

<file path=ppt/tags/tag32.xml><?xml version="1.0" encoding="utf-8"?>
<p:tagLst xmlns:p="http://schemas.openxmlformats.org/presentationml/2006/main">
  <p:tag name="AS_UNIQUEID" val="53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20.xml><?xml version="1.0" encoding="utf-8"?>
<p:tagLst xmlns:p="http://schemas.openxmlformats.org/presentationml/2006/main">
  <p:tag name="AS_UNIQUEID" val="763"/>
</p:tagLst>
</file>

<file path=ppt/tags/tag321.xml><?xml version="1.0" encoding="utf-8"?>
<p:tagLst xmlns:p="http://schemas.openxmlformats.org/presentationml/2006/main">
  <p:tag name="AS_UNIQUEID" val="764"/>
</p:tagLst>
</file>

<file path=ppt/tags/tag322.xml><?xml version="1.0" encoding="utf-8"?>
<p:tagLst xmlns:p="http://schemas.openxmlformats.org/presentationml/2006/main">
  <p:tag name="AS_UNIQUEID" val="765"/>
</p:tagLst>
</file>

<file path=ppt/tags/tag323.xml><?xml version="1.0" encoding="utf-8"?>
<p:tagLst xmlns:p="http://schemas.openxmlformats.org/presentationml/2006/main">
  <p:tag name="AS_UNIQUEID" val="766"/>
</p:tagLst>
</file>

<file path=ppt/tags/tag324.xml><?xml version="1.0" encoding="utf-8"?>
<p:tagLst xmlns:p="http://schemas.openxmlformats.org/presentationml/2006/main">
  <p:tag name="AS_UNIQUEID" val="767"/>
</p:tagLst>
</file>

<file path=ppt/tags/tag325.xml><?xml version="1.0" encoding="utf-8"?>
<p:tagLst xmlns:p="http://schemas.openxmlformats.org/presentationml/2006/main">
  <p:tag name="AS_UNIQUEID" val="768"/>
</p:tagLst>
</file>

<file path=ppt/tags/tag326.xml><?xml version="1.0" encoding="utf-8"?>
<p:tagLst xmlns:p="http://schemas.openxmlformats.org/presentationml/2006/main">
  <p:tag name="AS_UNIQUEID" val="769"/>
</p:tagLst>
</file>

<file path=ppt/tags/tag327.xml><?xml version="1.0" encoding="utf-8"?>
<p:tagLst xmlns:p="http://schemas.openxmlformats.org/presentationml/2006/main">
  <p:tag name="AS_UNIQUEID" val="770"/>
</p:tagLst>
</file>

<file path=ppt/tags/tag328.xml><?xml version="1.0" encoding="utf-8"?>
<p:tagLst xmlns:p="http://schemas.openxmlformats.org/presentationml/2006/main">
  <p:tag name="AS_UNIQUEID" val="771"/>
</p:tagLst>
</file>

<file path=ppt/tags/tag329.xml><?xml version="1.0" encoding="utf-8"?>
<p:tagLst xmlns:p="http://schemas.openxmlformats.org/presentationml/2006/main">
  <p:tag name="AS_UNIQUEID" val="772"/>
</p:tagLst>
</file>

<file path=ppt/tags/tag33.xml><?xml version="1.0" encoding="utf-8"?>
<p:tagLst xmlns:p="http://schemas.openxmlformats.org/presentationml/2006/main">
  <p:tag name="AS_UNIQUEID" val="53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30.xml><?xml version="1.0" encoding="utf-8"?>
<p:tagLst xmlns:p="http://schemas.openxmlformats.org/presentationml/2006/main">
  <p:tag name="AS_UNIQUEID" val="773"/>
</p:tagLst>
</file>

<file path=ppt/tags/tag331.xml><?xml version="1.0" encoding="utf-8"?>
<p:tagLst xmlns:p="http://schemas.openxmlformats.org/presentationml/2006/main">
  <p:tag name="AS_UNIQUEID" val="774"/>
</p:tagLst>
</file>

<file path=ppt/tags/tag332.xml><?xml version="1.0" encoding="utf-8"?>
<p:tagLst xmlns:p="http://schemas.openxmlformats.org/presentationml/2006/main">
  <p:tag name="AS_UNIQUEID" val="775"/>
</p:tagLst>
</file>

<file path=ppt/tags/tag333.xml><?xml version="1.0" encoding="utf-8"?>
<p:tagLst xmlns:p="http://schemas.openxmlformats.org/presentationml/2006/main">
  <p:tag name="AS_UNIQUEID" val="776"/>
</p:tagLst>
</file>

<file path=ppt/tags/tag334.xml><?xml version="1.0" encoding="utf-8"?>
<p:tagLst xmlns:p="http://schemas.openxmlformats.org/presentationml/2006/main">
  <p:tag name="AS_UNIQUEID" val="777"/>
</p:tagLst>
</file>

<file path=ppt/tags/tag335.xml><?xml version="1.0" encoding="utf-8"?>
<p:tagLst xmlns:p="http://schemas.openxmlformats.org/presentationml/2006/main">
  <p:tag name="AS_UNIQUEID" val="778"/>
</p:tagLst>
</file>

<file path=ppt/tags/tag336.xml><?xml version="1.0" encoding="utf-8"?>
<p:tagLst xmlns:p="http://schemas.openxmlformats.org/presentationml/2006/main">
  <p:tag name="AS_UNIQUEID" val="779"/>
</p:tagLst>
</file>

<file path=ppt/tags/tag337.xml><?xml version="1.0" encoding="utf-8"?>
<p:tagLst xmlns:p="http://schemas.openxmlformats.org/presentationml/2006/main">
  <p:tag name="AS_UNIQUEID" val="780"/>
</p:tagLst>
</file>

<file path=ppt/tags/tag338.xml><?xml version="1.0" encoding="utf-8"?>
<p:tagLst xmlns:p="http://schemas.openxmlformats.org/presentationml/2006/main">
  <p:tag name="AS_UNIQUEID" val="781"/>
</p:tagLst>
</file>

<file path=ppt/tags/tag339.xml><?xml version="1.0" encoding="utf-8"?>
<p:tagLst xmlns:p="http://schemas.openxmlformats.org/presentationml/2006/main">
  <p:tag name="AS_UNIQUEID" val="782"/>
</p:tagLst>
</file>

<file path=ppt/tags/tag34.xml><?xml version="1.0" encoding="utf-8"?>
<p:tagLst xmlns:p="http://schemas.openxmlformats.org/presentationml/2006/main">
  <p:tag name="AS_UNIQUEID" val="53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40.xml><?xml version="1.0" encoding="utf-8"?>
<p:tagLst xmlns:p="http://schemas.openxmlformats.org/presentationml/2006/main">
  <p:tag name="AS_UNIQUEID" val="783"/>
</p:tagLst>
</file>

<file path=ppt/tags/tag341.xml><?xml version="1.0" encoding="utf-8"?>
<p:tagLst xmlns:p="http://schemas.openxmlformats.org/presentationml/2006/main">
  <p:tag name="AS_UNIQUEID" val="784"/>
</p:tagLst>
</file>

<file path=ppt/tags/tag342.xml><?xml version="1.0" encoding="utf-8"?>
<p:tagLst xmlns:p="http://schemas.openxmlformats.org/presentationml/2006/main">
  <p:tag name="AS_UNIQUEID" val="785"/>
</p:tagLst>
</file>

<file path=ppt/tags/tag343.xml><?xml version="1.0" encoding="utf-8"?>
<p:tagLst xmlns:p="http://schemas.openxmlformats.org/presentationml/2006/main">
  <p:tag name="AS_UNIQUEID" val="786"/>
</p:tagLst>
</file>

<file path=ppt/tags/tag344.xml><?xml version="1.0" encoding="utf-8"?>
<p:tagLst xmlns:p="http://schemas.openxmlformats.org/presentationml/2006/main">
  <p:tag name="AS_UNIQUEID" val="787"/>
</p:tagLst>
</file>

<file path=ppt/tags/tag345.xml><?xml version="1.0" encoding="utf-8"?>
<p:tagLst xmlns:p="http://schemas.openxmlformats.org/presentationml/2006/main">
  <p:tag name="AS_UNIQUEID" val="788"/>
</p:tagLst>
</file>

<file path=ppt/tags/tag346.xml><?xml version="1.0" encoding="utf-8"?>
<p:tagLst xmlns:p="http://schemas.openxmlformats.org/presentationml/2006/main">
  <p:tag name="AS_UNIQUEID" val="789"/>
</p:tagLst>
</file>

<file path=ppt/tags/tag347.xml><?xml version="1.0" encoding="utf-8"?>
<p:tagLst xmlns:p="http://schemas.openxmlformats.org/presentationml/2006/main">
  <p:tag name="AS_UNIQUEID" val="790"/>
</p:tagLst>
</file>

<file path=ppt/tags/tag348.xml><?xml version="1.0" encoding="utf-8"?>
<p:tagLst xmlns:p="http://schemas.openxmlformats.org/presentationml/2006/main">
  <p:tag name="AS_UNIQUEID" val="791"/>
</p:tagLst>
</file>

<file path=ppt/tags/tag349.xml><?xml version="1.0" encoding="utf-8"?>
<p:tagLst xmlns:p="http://schemas.openxmlformats.org/presentationml/2006/main">
  <p:tag name="AS_UNIQUEID" val="792"/>
</p:tagLst>
</file>

<file path=ppt/tags/tag35.xml><?xml version="1.0" encoding="utf-8"?>
<p:tagLst xmlns:p="http://schemas.openxmlformats.org/presentationml/2006/main">
  <p:tag name="AS_UNIQUEID" val="53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50.xml><?xml version="1.0" encoding="utf-8"?>
<p:tagLst xmlns:p="http://schemas.openxmlformats.org/presentationml/2006/main">
  <p:tag name="AS_UNIQUEID" val="793"/>
</p:tagLst>
</file>

<file path=ppt/tags/tag351.xml><?xml version="1.0" encoding="utf-8"?>
<p:tagLst xmlns:p="http://schemas.openxmlformats.org/presentationml/2006/main">
  <p:tag name="AS_UNIQUEID" val="794"/>
</p:tagLst>
</file>

<file path=ppt/tags/tag352.xml><?xml version="1.0" encoding="utf-8"?>
<p:tagLst xmlns:p="http://schemas.openxmlformats.org/presentationml/2006/main">
  <p:tag name="AS_UNIQUEID" val="795"/>
</p:tagLst>
</file>

<file path=ppt/tags/tag353.xml><?xml version="1.0" encoding="utf-8"?>
<p:tagLst xmlns:p="http://schemas.openxmlformats.org/presentationml/2006/main">
  <p:tag name="AS_UNIQUEID" val="796"/>
</p:tagLst>
</file>

<file path=ppt/tags/tag354.xml><?xml version="1.0" encoding="utf-8"?>
<p:tagLst xmlns:p="http://schemas.openxmlformats.org/presentationml/2006/main">
  <p:tag name="AS_UNIQUEID" val="797"/>
</p:tagLst>
</file>

<file path=ppt/tags/tag355.xml><?xml version="1.0" encoding="utf-8"?>
<p:tagLst xmlns:p="http://schemas.openxmlformats.org/presentationml/2006/main">
  <p:tag name="AS_UNIQUEID" val="798"/>
</p:tagLst>
</file>

<file path=ppt/tags/tag356.xml><?xml version="1.0" encoding="utf-8"?>
<p:tagLst xmlns:p="http://schemas.openxmlformats.org/presentationml/2006/main">
  <p:tag name="AS_UNIQUEID" val="799"/>
</p:tagLst>
</file>

<file path=ppt/tags/tag357.xml><?xml version="1.0" encoding="utf-8"?>
<p:tagLst xmlns:p="http://schemas.openxmlformats.org/presentationml/2006/main">
  <p:tag name="AS_UNIQUEID" val="800"/>
</p:tagLst>
</file>

<file path=ppt/tags/tag358.xml><?xml version="1.0" encoding="utf-8"?>
<p:tagLst xmlns:p="http://schemas.openxmlformats.org/presentationml/2006/main">
  <p:tag name="AS_UNIQUEID" val="801"/>
</p:tagLst>
</file>

<file path=ppt/tags/tag359.xml><?xml version="1.0" encoding="utf-8"?>
<p:tagLst xmlns:p="http://schemas.openxmlformats.org/presentationml/2006/main">
  <p:tag name="AS_UNIQUEID" val="802"/>
</p:tagLst>
</file>

<file path=ppt/tags/tag36.xml><?xml version="1.0" encoding="utf-8"?>
<p:tagLst xmlns:p="http://schemas.openxmlformats.org/presentationml/2006/main">
  <p:tag name="AS_UNIQUEID" val="53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60.xml><?xml version="1.0" encoding="utf-8"?>
<p:tagLst xmlns:p="http://schemas.openxmlformats.org/presentationml/2006/main">
  <p:tag name="AS_UNIQUEID" val="803"/>
</p:tagLst>
</file>

<file path=ppt/tags/tag361.xml><?xml version="1.0" encoding="utf-8"?>
<p:tagLst xmlns:p="http://schemas.openxmlformats.org/presentationml/2006/main">
  <p:tag name="AS_UNIQUEID" val="804"/>
</p:tagLst>
</file>

<file path=ppt/tags/tag362.xml><?xml version="1.0" encoding="utf-8"?>
<p:tagLst xmlns:p="http://schemas.openxmlformats.org/presentationml/2006/main">
  <p:tag name="AS_UNIQUEID" val="805"/>
</p:tagLst>
</file>

<file path=ppt/tags/tag363.xml><?xml version="1.0" encoding="utf-8"?>
<p:tagLst xmlns:p="http://schemas.openxmlformats.org/presentationml/2006/main">
  <p:tag name="AS_UNIQUEID" val="806"/>
</p:tagLst>
</file>

<file path=ppt/tags/tag364.xml><?xml version="1.0" encoding="utf-8"?>
<p:tagLst xmlns:p="http://schemas.openxmlformats.org/presentationml/2006/main">
  <p:tag name="AS_UNIQUEID" val="807"/>
</p:tagLst>
</file>

<file path=ppt/tags/tag365.xml><?xml version="1.0" encoding="utf-8"?>
<p:tagLst xmlns:p="http://schemas.openxmlformats.org/presentationml/2006/main">
  <p:tag name="AS_UNIQUEID" val="808"/>
</p:tagLst>
</file>

<file path=ppt/tags/tag366.xml><?xml version="1.0" encoding="utf-8"?>
<p:tagLst xmlns:p="http://schemas.openxmlformats.org/presentationml/2006/main">
  <p:tag name="AS_UNIQUEID" val="809"/>
</p:tagLst>
</file>

<file path=ppt/tags/tag367.xml><?xml version="1.0" encoding="utf-8"?>
<p:tagLst xmlns:p="http://schemas.openxmlformats.org/presentationml/2006/main">
  <p:tag name="AS_UNIQUEID" val="810"/>
</p:tagLst>
</file>

<file path=ppt/tags/tag368.xml><?xml version="1.0" encoding="utf-8"?>
<p:tagLst xmlns:p="http://schemas.openxmlformats.org/presentationml/2006/main">
  <p:tag name="AS_UNIQUEID" val="811"/>
</p:tagLst>
</file>

<file path=ppt/tags/tag369.xml><?xml version="1.0" encoding="utf-8"?>
<p:tagLst xmlns:p="http://schemas.openxmlformats.org/presentationml/2006/main">
  <p:tag name="AS_UNIQUEID" val="812"/>
</p:tagLst>
</file>

<file path=ppt/tags/tag37.xml><?xml version="1.0" encoding="utf-8"?>
<p:tagLst xmlns:p="http://schemas.openxmlformats.org/presentationml/2006/main">
  <p:tag name="AS_UNIQUEID" val="54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70.xml><?xml version="1.0" encoding="utf-8"?>
<p:tagLst xmlns:p="http://schemas.openxmlformats.org/presentationml/2006/main">
  <p:tag name="AS_UNIQUEID" val="813"/>
</p:tagLst>
</file>

<file path=ppt/tags/tag371.xml><?xml version="1.0" encoding="utf-8"?>
<p:tagLst xmlns:p="http://schemas.openxmlformats.org/presentationml/2006/main">
  <p:tag name="AS_UNIQUEID" val="814"/>
</p:tagLst>
</file>

<file path=ppt/tags/tag372.xml><?xml version="1.0" encoding="utf-8"?>
<p:tagLst xmlns:p="http://schemas.openxmlformats.org/presentationml/2006/main">
  <p:tag name="AS_UNIQUEID" val="815"/>
</p:tagLst>
</file>

<file path=ppt/tags/tag373.xml><?xml version="1.0" encoding="utf-8"?>
<p:tagLst xmlns:p="http://schemas.openxmlformats.org/presentationml/2006/main">
  <p:tag name="AS_UNIQUEID" val="816"/>
</p:tagLst>
</file>

<file path=ppt/tags/tag374.xml><?xml version="1.0" encoding="utf-8"?>
<p:tagLst xmlns:p="http://schemas.openxmlformats.org/presentationml/2006/main">
  <p:tag name="AS_UNIQUEID" val="757"/>
</p:tagLst>
</file>

<file path=ppt/tags/tag375.xml><?xml version="1.0" encoding="utf-8"?>
<p:tagLst xmlns:p="http://schemas.openxmlformats.org/presentationml/2006/main">
  <p:tag name="AS_UNIQUEID" val="758"/>
</p:tagLst>
</file>

<file path=ppt/tags/tag376.xml><?xml version="1.0" encoding="utf-8"?>
<p:tagLst xmlns:p="http://schemas.openxmlformats.org/presentationml/2006/main">
  <p:tag name="AS_UNIQUEID" val="44"/>
  <p:tag name="KSO_WM_UNIT_TEXT_FILL_FORE_SCHEMECOLOR_INDEX" val="13"/>
  <p:tag name="KSO_WM_UNIT_TEXT_FILL_FORE_SCHEMECOLOR_INDEX_BRIGHTNESS" val="0"/>
  <p:tag name="KSO_WM_UNIT_TEXT_FILL_TYPE" val="1"/>
</p:tagLst>
</file>

<file path=ppt/tags/tag377.xml><?xml version="1.0" encoding="utf-8"?>
<p:tagLst xmlns:p="http://schemas.openxmlformats.org/presentationml/2006/main">
  <p:tag name="AS_UNIQUEID" val="47"/>
  <p:tag name="KSO_WM_UNIT_TEXT_FILL_FORE_SCHEMECOLOR_INDEX" val="13"/>
  <p:tag name="KSO_WM_UNIT_TEXT_FILL_FORE_SCHEMECOLOR_INDEX_BRIGHTNESS" val="0"/>
  <p:tag name="KSO_WM_UNIT_TEXT_FILL_TYPE" val="1"/>
</p:tagLst>
</file>

<file path=ppt/tags/tag378.xml><?xml version="1.0" encoding="utf-8"?>
<p:tagLst xmlns:p="http://schemas.openxmlformats.org/presentationml/2006/main">
  <p:tag name="AS_UNIQUEID" val="48"/>
  <p:tag name="KSO_WM_UNIT_TEXT_FILL_FORE_SCHEMECOLOR_INDEX" val="13"/>
  <p:tag name="KSO_WM_UNIT_TEXT_FILL_FORE_SCHEMECOLOR_INDEX_BRIGHTNESS" val="0"/>
  <p:tag name="KSO_WM_UNIT_TEXT_FILL_TYPE" val="1"/>
</p:tagLst>
</file>

<file path=ppt/tags/tag379.xml><?xml version="1.0" encoding="utf-8"?>
<p:tagLst xmlns:p="http://schemas.openxmlformats.org/presentationml/2006/main">
  <p:tag name="AS_UNIQUEID" val="3"/>
</p:tagLst>
</file>

<file path=ppt/tags/tag38.xml><?xml version="1.0" encoding="utf-8"?>
<p:tagLst xmlns:p="http://schemas.openxmlformats.org/presentationml/2006/main">
  <p:tag name="AS_UNIQUEID" val="54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80.xml><?xml version="1.0" encoding="utf-8"?>
<p:tagLst xmlns:p="http://schemas.openxmlformats.org/presentationml/2006/main">
  <p:tag name="AS_UNIQUEID" val="49"/>
</p:tagLst>
</file>

<file path=ppt/tags/tag381.xml><?xml version="1.0" encoding="utf-8"?>
<p:tagLst xmlns:p="http://schemas.openxmlformats.org/presentationml/2006/main">
  <p:tag name="AS_UNIQUEID" val="50"/>
</p:tagLst>
</file>

<file path=ppt/tags/tag382.xml><?xml version="1.0" encoding="utf-8"?>
<p:tagLst xmlns:p="http://schemas.openxmlformats.org/presentationml/2006/main">
  <p:tag name="AS_UNIQUEID" val="51"/>
</p:tagLst>
</file>

<file path=ppt/tags/tag383.xml><?xml version="1.0" encoding="utf-8"?>
<p:tagLst xmlns:p="http://schemas.openxmlformats.org/presentationml/2006/main">
  <p:tag name="AS_UNIQUEID" val="52"/>
</p:tagLst>
</file>

<file path=ppt/tags/tag384.xml><?xml version="1.0" encoding="utf-8"?>
<p:tagLst xmlns:p="http://schemas.openxmlformats.org/presentationml/2006/main">
  <p:tag name="KSO_WM_SLIDE_BACKGROUND_TYPE" val="general"/>
  <p:tag name="KSO_WM_SLIDE_BK_DARK_LIGHT" val="2"/>
</p:tagLst>
</file>

<file path=ppt/tags/tag385.xml><?xml version="1.0" encoding="utf-8"?>
<p:tagLst xmlns:p="http://schemas.openxmlformats.org/presentationml/2006/main">
  <p:tag name="AS_UNIQUEID" val="69"/>
  <p:tag name="KSO_WM_UNIT_LINE_FILL_TYPE" val="2"/>
  <p:tag name="KSO_WM_UNIT_LINE_FORE_SCHEMECOLOR_INDEX" val="14"/>
  <p:tag name="KSO_WM_UNIT_LINE_FORE_SCHEMECOLOR_INDEX_BRIGHTNESS" val="0"/>
  <p:tag name="KSO_WM_UNIT_TEXT_FILL_FORE_SCHEMECOLOR_INDEX" val="13"/>
  <p:tag name="KSO_WM_UNIT_TEXT_FILL_FORE_SCHEMECOLOR_INDEX_BRIGHTNESS" val="0"/>
  <p:tag name="KSO_WM_UNIT_TEXT_FILL_TYPE" val="1"/>
</p:tagLst>
</file>

<file path=ppt/tags/tag386.xml><?xml version="1.0" encoding="utf-8"?>
<p:tagLst xmlns:p="http://schemas.openxmlformats.org/presentationml/2006/main">
  <p:tag name="AS_UNIQUEID" val="70"/>
  <p:tag name="KSO_WM_UNIT_LINE_FILL_TYPE" val="2"/>
  <p:tag name="KSO_WM_UNIT_LINE_FORE_SCHEMECOLOR_INDEX" val="14"/>
  <p:tag name="KSO_WM_UNIT_LINE_FORE_SCHEMECOLOR_INDEX_BRIGHTNESS" val="0"/>
  <p:tag name="KSO_WM_UNIT_TEXT_FILL_FORE_SCHEMECOLOR_INDEX" val="13"/>
  <p:tag name="KSO_WM_UNIT_TEXT_FILL_FORE_SCHEMECOLOR_INDEX_BRIGHTNESS" val="0"/>
  <p:tag name="KSO_WM_UNIT_TEXT_FILL_TYPE" val="1"/>
</p:tagLst>
</file>

<file path=ppt/tags/tag387.xml><?xml version="1.0" encoding="utf-8"?>
<p:tagLst xmlns:p="http://schemas.openxmlformats.org/presentationml/2006/main">
  <p:tag name="AS_UNIQUEID" val="71"/>
</p:tagLst>
</file>

<file path=ppt/tags/tag388.xml><?xml version="1.0" encoding="utf-8"?>
<p:tagLst xmlns:p="http://schemas.openxmlformats.org/presentationml/2006/main">
  <p:tag name="AS_UNIQUEID" val="72"/>
</p:tagLst>
</file>

<file path=ppt/tags/tag389.xml><?xml version="1.0" encoding="utf-8"?>
<p:tagLst xmlns:p="http://schemas.openxmlformats.org/presentationml/2006/main">
  <p:tag name="AS_UNIQUEID" val="74"/>
  <p:tag name="KSO_WM_UNIT_FILL_FORE_SCHEMECOLOR_INDEX" val="7"/>
  <p:tag name="KSO_WM_UNIT_FILL_FORE_SCHEMECOLOR_INDEX_BRIGHTNESS" val="0.6"/>
  <p:tag name="KSO_WM_UNIT_FILL_TYPE" val="1"/>
  <p:tag name="KSO_WM_UNIT_TEXT_FILL_FORE_SCHEMECOLOR_INDEX" val="13"/>
  <p:tag name="KSO_WM_UNIT_TEXT_FILL_FORE_SCHEMECOLOR_INDEX_BRIGHTNESS" val="0"/>
  <p:tag name="KSO_WM_UNIT_TEXT_FILL_TYPE" val="1"/>
</p:tagLst>
</file>

<file path=ppt/tags/tag39.xml><?xml version="1.0" encoding="utf-8"?>
<p:tagLst xmlns:p="http://schemas.openxmlformats.org/presentationml/2006/main">
  <p:tag name="AS_UNIQUEID" val="54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90.xml><?xml version="1.0" encoding="utf-8"?>
<p:tagLst xmlns:p="http://schemas.openxmlformats.org/presentationml/2006/main">
  <p:tag name="AS_UNIQUEID" val="998"/>
</p:tagLst>
</file>

<file path=ppt/tags/tag391.xml><?xml version="1.0" encoding="utf-8"?>
<p:tagLst xmlns:p="http://schemas.openxmlformats.org/presentationml/2006/main">
  <p:tag name="AS_UNIQUEID" val="999"/>
</p:tagLst>
</file>

<file path=ppt/tags/tag392.xml><?xml version="1.0" encoding="utf-8"?>
<p:tagLst xmlns:p="http://schemas.openxmlformats.org/presentationml/2006/main">
  <p:tag name="AS_UNIQUEID" val="79"/>
</p:tagLst>
</file>

<file path=ppt/tags/tag393.xml><?xml version="1.0" encoding="utf-8"?>
<p:tagLst xmlns:p="http://schemas.openxmlformats.org/presentationml/2006/main">
  <p:tag name="AS_UNIQUEID" val="80"/>
</p:tagLst>
</file>

<file path=ppt/tags/tag394.xml><?xml version="1.0" encoding="utf-8"?>
<p:tagLst xmlns:p="http://schemas.openxmlformats.org/presentationml/2006/main">
  <p:tag name="KSO_WM_SLIDE_BACKGROUND_TYPE" val="general"/>
  <p:tag name="KSO_WM_SLIDE_BK_DARK_LIGHT" val="2"/>
</p:tagLst>
</file>

<file path=ppt/tags/tag395.xml><?xml version="1.0" encoding="utf-8"?>
<p:tagLst xmlns:p="http://schemas.openxmlformats.org/presentationml/2006/main">
  <p:tag name="AS_UNIQUEID" val="1001"/>
</p:tagLst>
</file>

<file path=ppt/tags/tag396.xml><?xml version="1.0" encoding="utf-8"?>
<p:tagLst xmlns:p="http://schemas.openxmlformats.org/presentationml/2006/main">
  <p:tag name="AS_UNIQUEID" val="54"/>
</p:tagLst>
</file>

<file path=ppt/tags/tag397.xml><?xml version="1.0" encoding="utf-8"?>
<p:tagLst xmlns:p="http://schemas.openxmlformats.org/presentationml/2006/main">
  <p:tag name="AS_UNIQUEID" val="274"/>
  <p:tag name="KSO_WM_UNIT_PLACING_PICTURE_USER_VIEWPORT" val="{&quot;height&quot;:6711.6128,&quot;width&quot;:7268.892561983471}"/>
</p:tagLst>
</file>

<file path=ppt/tags/tag398.xml><?xml version="1.0" encoding="utf-8"?>
<p:tagLst xmlns:p="http://schemas.openxmlformats.org/presentationml/2006/main">
  <p:tag name="AS_UNIQUEID" val="1002"/>
</p:tagLst>
</file>

<file path=ppt/tags/tag399.xml><?xml version="1.0" encoding="utf-8"?>
<p:tagLst xmlns:p="http://schemas.openxmlformats.org/presentationml/2006/main">
  <p:tag name="AS_UNIQUEID" val="1003"/>
</p:tagLst>
</file>

<file path=ppt/tags/tag4.xml><?xml version="1.0" encoding="utf-8"?>
<p:tagLst xmlns:p="http://schemas.openxmlformats.org/presentationml/2006/main">
  <p:tag name="AS_UNIQUEID" val="257"/>
</p:tagLst>
</file>

<file path=ppt/tags/tag40.xml><?xml version="1.0" encoding="utf-8"?>
<p:tagLst xmlns:p="http://schemas.openxmlformats.org/presentationml/2006/main">
  <p:tag name="AS_UNIQUEID" val="54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00.xml><?xml version="1.0" encoding="utf-8"?>
<p:tagLst xmlns:p="http://schemas.openxmlformats.org/presentationml/2006/main">
  <p:tag name="AS_UNIQUEID" val="1004"/>
</p:tagLst>
</file>

<file path=ppt/tags/tag401.xml><?xml version="1.0" encoding="utf-8"?>
<p:tagLst xmlns:p="http://schemas.openxmlformats.org/presentationml/2006/main">
  <p:tag name="AS_UNIQUEID" val="1005"/>
</p:tagLst>
</file>

<file path=ppt/tags/tag402.xml><?xml version="1.0" encoding="utf-8"?>
<p:tagLst xmlns:p="http://schemas.openxmlformats.org/presentationml/2006/main">
  <p:tag name="AS_UNIQUEID" val="67"/>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403.xml><?xml version="1.0" encoding="utf-8"?>
<p:tagLst xmlns:p="http://schemas.openxmlformats.org/presentationml/2006/main">
  <p:tag name="AS_UNIQUEID" val="3"/>
</p:tagLst>
</file>

<file path=ppt/tags/tag404.xml><?xml version="1.0" encoding="utf-8"?>
<p:tagLst xmlns:p="http://schemas.openxmlformats.org/presentationml/2006/main">
  <p:tag name="KSO_WM_SLIDE_BACKGROUND_TYPE" val="general"/>
  <p:tag name="KSO_WM_SLIDE_BK_DARK_LIGHT" val="2"/>
</p:tagLst>
</file>

<file path=ppt/tags/tag405.xml><?xml version="1.0" encoding="utf-8"?>
<p:tagLst xmlns:p="http://schemas.openxmlformats.org/presentationml/2006/main">
  <p:tag name="AS_UNIQUEID" val="84"/>
  <p:tag name="KSO_WM_UNIT_TEXT_FILL_FORE_SCHEMECOLOR_INDEX" val="13"/>
  <p:tag name="KSO_WM_UNIT_TEXT_FILL_FORE_SCHEMECOLOR_INDEX_BRIGHTNESS" val="0"/>
  <p:tag name="KSO_WM_UNIT_TEXT_FILL_TYPE" val="1"/>
</p:tagLst>
</file>

<file path=ppt/tags/tag406.xml><?xml version="1.0" encoding="utf-8"?>
<p:tagLst xmlns:p="http://schemas.openxmlformats.org/presentationml/2006/main">
  <p:tag name="AS_UNIQUEID" val="85"/>
</p:tagLst>
</file>

<file path=ppt/tags/tag407.xml><?xml version="1.0" encoding="utf-8"?>
<p:tagLst xmlns:p="http://schemas.openxmlformats.org/presentationml/2006/main">
  <p:tag name="AS_UNIQUEID" val="3"/>
</p:tagLst>
</file>

<file path=ppt/tags/tag408.xml><?xml version="1.0" encoding="utf-8"?>
<p:tagLst xmlns:p="http://schemas.openxmlformats.org/presentationml/2006/main">
  <p:tag name="AS_UNIQUEID" val="840"/>
</p:tagLst>
</file>

<file path=ppt/tags/tag409.xml><?xml version="1.0" encoding="utf-8"?>
<p:tagLst xmlns:p="http://schemas.openxmlformats.org/presentationml/2006/main">
  <p:tag name="AS_UNIQUEID" val="91"/>
</p:tagLst>
</file>

<file path=ppt/tags/tag41.xml><?xml version="1.0" encoding="utf-8"?>
<p:tagLst xmlns:p="http://schemas.openxmlformats.org/presentationml/2006/main">
  <p:tag name="AS_UNIQUEID" val="5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10.xml><?xml version="1.0" encoding="utf-8"?>
<p:tagLst xmlns:p="http://schemas.openxmlformats.org/presentationml/2006/main">
  <p:tag name="AS_UNIQUEID" val="1007"/>
</p:tagLst>
</file>

<file path=ppt/tags/tag411.xml><?xml version="1.0" encoding="utf-8"?>
<p:tagLst xmlns:p="http://schemas.openxmlformats.org/presentationml/2006/main">
  <p:tag name="KSO_WM_SLIDE_BACKGROUND_TYPE" val="general"/>
  <p:tag name="KSO_WM_SLIDE_BK_DARK_LIGHT" val="2"/>
</p:tagLst>
</file>

<file path=ppt/tags/tag412.xml><?xml version="1.0" encoding="utf-8"?>
<p:tagLst xmlns:p="http://schemas.openxmlformats.org/presentationml/2006/main">
  <p:tag name="AS_UNIQUEID" val="875"/>
</p:tagLst>
</file>

<file path=ppt/tags/tag413.xml><?xml version="1.0" encoding="utf-8"?>
<p:tagLst xmlns:p="http://schemas.openxmlformats.org/presentationml/2006/main">
  <p:tag name="AS_UNIQUEID" val="876"/>
</p:tagLst>
</file>

<file path=ppt/tags/tag414.xml><?xml version="1.0" encoding="utf-8"?>
<p:tagLst xmlns:p="http://schemas.openxmlformats.org/presentationml/2006/main">
  <p:tag name="AS_UNIQUEID" val="877"/>
</p:tagLst>
</file>

<file path=ppt/tags/tag415.xml><?xml version="1.0" encoding="utf-8"?>
<p:tagLst xmlns:p="http://schemas.openxmlformats.org/presentationml/2006/main">
  <p:tag name="AS_UNIQUEID" val="878"/>
</p:tagLst>
</file>

<file path=ppt/tags/tag416.xml><?xml version="1.0" encoding="utf-8"?>
<p:tagLst xmlns:p="http://schemas.openxmlformats.org/presentationml/2006/main">
  <p:tag name="AS_UNIQUEID" val="879"/>
</p:tagLst>
</file>

<file path=ppt/tags/tag417.xml><?xml version="1.0" encoding="utf-8"?>
<p:tagLst xmlns:p="http://schemas.openxmlformats.org/presentationml/2006/main">
  <p:tag name="AS_UNIQUEID" val="880"/>
</p:tagLst>
</file>

<file path=ppt/tags/tag418.xml><?xml version="1.0" encoding="utf-8"?>
<p:tagLst xmlns:p="http://schemas.openxmlformats.org/presentationml/2006/main">
  <p:tag name="AS_UNIQUEID" val="881"/>
</p:tagLst>
</file>

<file path=ppt/tags/tag419.xml><?xml version="1.0" encoding="utf-8"?>
<p:tagLst xmlns:p="http://schemas.openxmlformats.org/presentationml/2006/main">
  <p:tag name="AS_UNIQUEID" val="882"/>
</p:tagLst>
</file>

<file path=ppt/tags/tag42.xml><?xml version="1.0" encoding="utf-8"?>
<p:tagLst xmlns:p="http://schemas.openxmlformats.org/presentationml/2006/main">
  <p:tag name="AS_UNIQUEID" val="55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0.xml><?xml version="1.0" encoding="utf-8"?>
<p:tagLst xmlns:p="http://schemas.openxmlformats.org/presentationml/2006/main">
  <p:tag name="AS_UNIQUEID" val="883"/>
</p:tagLst>
</file>

<file path=ppt/tags/tag421.xml><?xml version="1.0" encoding="utf-8"?>
<p:tagLst xmlns:p="http://schemas.openxmlformats.org/presentationml/2006/main">
  <p:tag name="AS_UNIQUEID" val="884"/>
</p:tagLst>
</file>

<file path=ppt/tags/tag422.xml><?xml version="1.0" encoding="utf-8"?>
<p:tagLst xmlns:p="http://schemas.openxmlformats.org/presentationml/2006/main">
  <p:tag name="AS_UNIQUEID" val="885"/>
</p:tagLst>
</file>

<file path=ppt/tags/tag423.xml><?xml version="1.0" encoding="utf-8"?>
<p:tagLst xmlns:p="http://schemas.openxmlformats.org/presentationml/2006/main">
  <p:tag name="AS_UNIQUEID" val="886"/>
</p:tagLst>
</file>

<file path=ppt/tags/tag424.xml><?xml version="1.0" encoding="utf-8"?>
<p:tagLst xmlns:p="http://schemas.openxmlformats.org/presentationml/2006/main">
  <p:tag name="AS_UNIQUEID" val="887"/>
</p:tagLst>
</file>

<file path=ppt/tags/tag425.xml><?xml version="1.0" encoding="utf-8"?>
<p:tagLst xmlns:p="http://schemas.openxmlformats.org/presentationml/2006/main">
  <p:tag name="AS_UNIQUEID" val="888"/>
</p:tagLst>
</file>

<file path=ppt/tags/tag426.xml><?xml version="1.0" encoding="utf-8"?>
<p:tagLst xmlns:p="http://schemas.openxmlformats.org/presentationml/2006/main">
  <p:tag name="AS_UNIQUEID" val="889"/>
</p:tagLst>
</file>

<file path=ppt/tags/tag427.xml><?xml version="1.0" encoding="utf-8"?>
<p:tagLst xmlns:p="http://schemas.openxmlformats.org/presentationml/2006/main">
  <p:tag name="AS_UNIQUEID" val="890"/>
</p:tagLst>
</file>

<file path=ppt/tags/tag428.xml><?xml version="1.0" encoding="utf-8"?>
<p:tagLst xmlns:p="http://schemas.openxmlformats.org/presentationml/2006/main">
  <p:tag name="AS_UNIQUEID" val="891"/>
</p:tagLst>
</file>

<file path=ppt/tags/tag429.xml><?xml version="1.0" encoding="utf-8"?>
<p:tagLst xmlns:p="http://schemas.openxmlformats.org/presentationml/2006/main">
  <p:tag name="AS_UNIQUEID" val="892"/>
</p:tagLst>
</file>

<file path=ppt/tags/tag43.xml><?xml version="1.0" encoding="utf-8"?>
<p:tagLst xmlns:p="http://schemas.openxmlformats.org/presentationml/2006/main">
  <p:tag name="AS_UNIQUEID" val="552"/>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430.xml><?xml version="1.0" encoding="utf-8"?>
<p:tagLst xmlns:p="http://schemas.openxmlformats.org/presentationml/2006/main">
  <p:tag name="AS_UNIQUEID" val="893"/>
</p:tagLst>
</file>

<file path=ppt/tags/tag431.xml><?xml version="1.0" encoding="utf-8"?>
<p:tagLst xmlns:p="http://schemas.openxmlformats.org/presentationml/2006/main">
  <p:tag name="AS_UNIQUEID" val="894"/>
</p:tagLst>
</file>

<file path=ppt/tags/tag432.xml><?xml version="1.0" encoding="utf-8"?>
<p:tagLst xmlns:p="http://schemas.openxmlformats.org/presentationml/2006/main">
  <p:tag name="AS_UNIQUEID" val="895"/>
</p:tagLst>
</file>

<file path=ppt/tags/tag433.xml><?xml version="1.0" encoding="utf-8"?>
<p:tagLst xmlns:p="http://schemas.openxmlformats.org/presentationml/2006/main">
  <p:tag name="AS_UNIQUEID" val="896"/>
</p:tagLst>
</file>

<file path=ppt/tags/tag434.xml><?xml version="1.0" encoding="utf-8"?>
<p:tagLst xmlns:p="http://schemas.openxmlformats.org/presentationml/2006/main">
  <p:tag name="AS_UNIQUEID" val="897"/>
</p:tagLst>
</file>

<file path=ppt/tags/tag435.xml><?xml version="1.0" encoding="utf-8"?>
<p:tagLst xmlns:p="http://schemas.openxmlformats.org/presentationml/2006/main">
  <p:tag name="AS_UNIQUEID" val="898"/>
</p:tagLst>
</file>

<file path=ppt/tags/tag436.xml><?xml version="1.0" encoding="utf-8"?>
<p:tagLst xmlns:p="http://schemas.openxmlformats.org/presentationml/2006/main">
  <p:tag name="AS_UNIQUEID" val="899"/>
</p:tagLst>
</file>

<file path=ppt/tags/tag437.xml><?xml version="1.0" encoding="utf-8"?>
<p:tagLst xmlns:p="http://schemas.openxmlformats.org/presentationml/2006/main">
  <p:tag name="AS_UNIQUEID" val="900"/>
</p:tagLst>
</file>

<file path=ppt/tags/tag438.xml><?xml version="1.0" encoding="utf-8"?>
<p:tagLst xmlns:p="http://schemas.openxmlformats.org/presentationml/2006/main">
  <p:tag name="AS_UNIQUEID" val="901"/>
</p:tagLst>
</file>

<file path=ppt/tags/tag439.xml><?xml version="1.0" encoding="utf-8"?>
<p:tagLst xmlns:p="http://schemas.openxmlformats.org/presentationml/2006/main">
  <p:tag name="AS_UNIQUEID" val="902"/>
</p:tagLst>
</file>

<file path=ppt/tags/tag44.xml><?xml version="1.0" encoding="utf-8"?>
<p:tagLst xmlns:p="http://schemas.openxmlformats.org/presentationml/2006/main">
  <p:tag name="AS_UNIQUEID" val="55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0.xml><?xml version="1.0" encoding="utf-8"?>
<p:tagLst xmlns:p="http://schemas.openxmlformats.org/presentationml/2006/main">
  <p:tag name="AS_UNIQUEID" val="903"/>
</p:tagLst>
</file>

<file path=ppt/tags/tag441.xml><?xml version="1.0" encoding="utf-8"?>
<p:tagLst xmlns:p="http://schemas.openxmlformats.org/presentationml/2006/main">
  <p:tag name="AS_UNIQUEID" val="904"/>
</p:tagLst>
</file>

<file path=ppt/tags/tag442.xml><?xml version="1.0" encoding="utf-8"?>
<p:tagLst xmlns:p="http://schemas.openxmlformats.org/presentationml/2006/main">
  <p:tag name="AS_UNIQUEID" val="905"/>
</p:tagLst>
</file>

<file path=ppt/tags/tag443.xml><?xml version="1.0" encoding="utf-8"?>
<p:tagLst xmlns:p="http://schemas.openxmlformats.org/presentationml/2006/main">
  <p:tag name="AS_UNIQUEID" val="906"/>
</p:tagLst>
</file>

<file path=ppt/tags/tag444.xml><?xml version="1.0" encoding="utf-8"?>
<p:tagLst xmlns:p="http://schemas.openxmlformats.org/presentationml/2006/main">
  <p:tag name="AS_UNIQUEID" val="907"/>
</p:tagLst>
</file>

<file path=ppt/tags/tag445.xml><?xml version="1.0" encoding="utf-8"?>
<p:tagLst xmlns:p="http://schemas.openxmlformats.org/presentationml/2006/main">
  <p:tag name="AS_UNIQUEID" val="908"/>
</p:tagLst>
</file>

<file path=ppt/tags/tag446.xml><?xml version="1.0" encoding="utf-8"?>
<p:tagLst xmlns:p="http://schemas.openxmlformats.org/presentationml/2006/main">
  <p:tag name="AS_UNIQUEID" val="909"/>
</p:tagLst>
</file>

<file path=ppt/tags/tag447.xml><?xml version="1.0" encoding="utf-8"?>
<p:tagLst xmlns:p="http://schemas.openxmlformats.org/presentationml/2006/main">
  <p:tag name="AS_UNIQUEID" val="910"/>
</p:tagLst>
</file>

<file path=ppt/tags/tag448.xml><?xml version="1.0" encoding="utf-8"?>
<p:tagLst xmlns:p="http://schemas.openxmlformats.org/presentationml/2006/main">
  <p:tag name="AS_UNIQUEID" val="911"/>
</p:tagLst>
</file>

<file path=ppt/tags/tag449.xml><?xml version="1.0" encoding="utf-8"?>
<p:tagLst xmlns:p="http://schemas.openxmlformats.org/presentationml/2006/main">
  <p:tag name="AS_UNIQUEID" val="912"/>
</p:tagLst>
</file>

<file path=ppt/tags/tag45.xml><?xml version="1.0" encoding="utf-8"?>
<p:tagLst xmlns:p="http://schemas.openxmlformats.org/presentationml/2006/main">
  <p:tag name="AS_UNIQUEID" val="55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0.xml><?xml version="1.0" encoding="utf-8"?>
<p:tagLst xmlns:p="http://schemas.openxmlformats.org/presentationml/2006/main">
  <p:tag name="AS_UNIQUEID" val="913"/>
</p:tagLst>
</file>

<file path=ppt/tags/tag451.xml><?xml version="1.0" encoding="utf-8"?>
<p:tagLst xmlns:p="http://schemas.openxmlformats.org/presentationml/2006/main">
  <p:tag name="AS_UNIQUEID" val="914"/>
</p:tagLst>
</file>

<file path=ppt/tags/tag452.xml><?xml version="1.0" encoding="utf-8"?>
<p:tagLst xmlns:p="http://schemas.openxmlformats.org/presentationml/2006/main">
  <p:tag name="AS_UNIQUEID" val="915"/>
</p:tagLst>
</file>

<file path=ppt/tags/tag453.xml><?xml version="1.0" encoding="utf-8"?>
<p:tagLst xmlns:p="http://schemas.openxmlformats.org/presentationml/2006/main">
  <p:tag name="AS_UNIQUEID" val="916"/>
</p:tagLst>
</file>

<file path=ppt/tags/tag454.xml><?xml version="1.0" encoding="utf-8"?>
<p:tagLst xmlns:p="http://schemas.openxmlformats.org/presentationml/2006/main">
  <p:tag name="AS_UNIQUEID" val="917"/>
</p:tagLst>
</file>

<file path=ppt/tags/tag455.xml><?xml version="1.0" encoding="utf-8"?>
<p:tagLst xmlns:p="http://schemas.openxmlformats.org/presentationml/2006/main">
  <p:tag name="AS_UNIQUEID" val="918"/>
</p:tagLst>
</file>

<file path=ppt/tags/tag456.xml><?xml version="1.0" encoding="utf-8"?>
<p:tagLst xmlns:p="http://schemas.openxmlformats.org/presentationml/2006/main">
  <p:tag name="AS_UNIQUEID" val="919"/>
</p:tagLst>
</file>

<file path=ppt/tags/tag457.xml><?xml version="1.0" encoding="utf-8"?>
<p:tagLst xmlns:p="http://schemas.openxmlformats.org/presentationml/2006/main">
  <p:tag name="AS_UNIQUEID" val="920"/>
</p:tagLst>
</file>

<file path=ppt/tags/tag458.xml><?xml version="1.0" encoding="utf-8"?>
<p:tagLst xmlns:p="http://schemas.openxmlformats.org/presentationml/2006/main">
  <p:tag name="AS_UNIQUEID" val="921"/>
</p:tagLst>
</file>

<file path=ppt/tags/tag459.xml><?xml version="1.0" encoding="utf-8"?>
<p:tagLst xmlns:p="http://schemas.openxmlformats.org/presentationml/2006/main">
  <p:tag name="AS_UNIQUEID" val="922"/>
</p:tagLst>
</file>

<file path=ppt/tags/tag46.xml><?xml version="1.0" encoding="utf-8"?>
<p:tagLst xmlns:p="http://schemas.openxmlformats.org/presentationml/2006/main">
  <p:tag name="AS_UNIQUEID" val="555"/>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460.xml><?xml version="1.0" encoding="utf-8"?>
<p:tagLst xmlns:p="http://schemas.openxmlformats.org/presentationml/2006/main">
  <p:tag name="AS_UNIQUEID" val="923"/>
</p:tagLst>
</file>

<file path=ppt/tags/tag461.xml><?xml version="1.0" encoding="utf-8"?>
<p:tagLst xmlns:p="http://schemas.openxmlformats.org/presentationml/2006/main">
  <p:tag name="AS_UNIQUEID" val="924"/>
</p:tagLst>
</file>

<file path=ppt/tags/tag462.xml><?xml version="1.0" encoding="utf-8"?>
<p:tagLst xmlns:p="http://schemas.openxmlformats.org/presentationml/2006/main">
  <p:tag name="AS_UNIQUEID" val="925"/>
</p:tagLst>
</file>

<file path=ppt/tags/tag463.xml><?xml version="1.0" encoding="utf-8"?>
<p:tagLst xmlns:p="http://schemas.openxmlformats.org/presentationml/2006/main">
  <p:tag name="AS_UNIQUEID" val="926"/>
</p:tagLst>
</file>

<file path=ppt/tags/tag464.xml><?xml version="1.0" encoding="utf-8"?>
<p:tagLst xmlns:p="http://schemas.openxmlformats.org/presentationml/2006/main">
  <p:tag name="AS_UNIQUEID" val="927"/>
</p:tagLst>
</file>

<file path=ppt/tags/tag465.xml><?xml version="1.0" encoding="utf-8"?>
<p:tagLst xmlns:p="http://schemas.openxmlformats.org/presentationml/2006/main">
  <p:tag name="AS_UNIQUEID" val="928"/>
</p:tagLst>
</file>

<file path=ppt/tags/tag466.xml><?xml version="1.0" encoding="utf-8"?>
<p:tagLst xmlns:p="http://schemas.openxmlformats.org/presentationml/2006/main">
  <p:tag name="AS_UNIQUEID" val="929"/>
</p:tagLst>
</file>

<file path=ppt/tags/tag467.xml><?xml version="1.0" encoding="utf-8"?>
<p:tagLst xmlns:p="http://schemas.openxmlformats.org/presentationml/2006/main">
  <p:tag name="AS_UNIQUEID" val="930"/>
</p:tagLst>
</file>

<file path=ppt/tags/tag468.xml><?xml version="1.0" encoding="utf-8"?>
<p:tagLst xmlns:p="http://schemas.openxmlformats.org/presentationml/2006/main">
  <p:tag name="AS_UNIQUEID" val="931"/>
</p:tagLst>
</file>

<file path=ppt/tags/tag469.xml><?xml version="1.0" encoding="utf-8"?>
<p:tagLst xmlns:p="http://schemas.openxmlformats.org/presentationml/2006/main">
  <p:tag name="AS_UNIQUEID" val="932"/>
</p:tagLst>
</file>

<file path=ppt/tags/tag47.xml><?xml version="1.0" encoding="utf-8"?>
<p:tagLst xmlns:p="http://schemas.openxmlformats.org/presentationml/2006/main">
  <p:tag name="AS_UNIQUEID" val="55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70.xml><?xml version="1.0" encoding="utf-8"?>
<p:tagLst xmlns:p="http://schemas.openxmlformats.org/presentationml/2006/main">
  <p:tag name="AS_UNIQUEID" val="933"/>
</p:tagLst>
</file>

<file path=ppt/tags/tag471.xml><?xml version="1.0" encoding="utf-8"?>
<p:tagLst xmlns:p="http://schemas.openxmlformats.org/presentationml/2006/main">
  <p:tag name="AS_UNIQUEID" val="934"/>
</p:tagLst>
</file>

<file path=ppt/tags/tag472.xml><?xml version="1.0" encoding="utf-8"?>
<p:tagLst xmlns:p="http://schemas.openxmlformats.org/presentationml/2006/main">
  <p:tag name="AS_UNIQUEID" val="935"/>
</p:tagLst>
</file>

<file path=ppt/tags/tag473.xml><?xml version="1.0" encoding="utf-8"?>
<p:tagLst xmlns:p="http://schemas.openxmlformats.org/presentationml/2006/main">
  <p:tag name="AS_UNIQUEID" val="936"/>
</p:tagLst>
</file>

<file path=ppt/tags/tag474.xml><?xml version="1.0" encoding="utf-8"?>
<p:tagLst xmlns:p="http://schemas.openxmlformats.org/presentationml/2006/main">
  <p:tag name="AS_UNIQUEID" val="937"/>
</p:tagLst>
</file>

<file path=ppt/tags/tag475.xml><?xml version="1.0" encoding="utf-8"?>
<p:tagLst xmlns:p="http://schemas.openxmlformats.org/presentationml/2006/main">
  <p:tag name="AS_UNIQUEID" val="938"/>
</p:tagLst>
</file>

<file path=ppt/tags/tag476.xml><?xml version="1.0" encoding="utf-8"?>
<p:tagLst xmlns:p="http://schemas.openxmlformats.org/presentationml/2006/main">
  <p:tag name="AS_UNIQUEID" val="939"/>
</p:tagLst>
</file>

<file path=ppt/tags/tag477.xml><?xml version="1.0" encoding="utf-8"?>
<p:tagLst xmlns:p="http://schemas.openxmlformats.org/presentationml/2006/main">
  <p:tag name="AS_UNIQUEID" val="940"/>
</p:tagLst>
</file>

<file path=ppt/tags/tag478.xml><?xml version="1.0" encoding="utf-8"?>
<p:tagLst xmlns:p="http://schemas.openxmlformats.org/presentationml/2006/main">
  <p:tag name="AS_UNIQUEID" val="941"/>
</p:tagLst>
</file>

<file path=ppt/tags/tag479.xml><?xml version="1.0" encoding="utf-8"?>
<p:tagLst xmlns:p="http://schemas.openxmlformats.org/presentationml/2006/main">
  <p:tag name="AS_UNIQUEID" val="942"/>
</p:tagLst>
</file>

<file path=ppt/tags/tag48.xml><?xml version="1.0" encoding="utf-8"?>
<p:tagLst xmlns:p="http://schemas.openxmlformats.org/presentationml/2006/main">
  <p:tag name="AS_UNIQUEID" val="55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80.xml><?xml version="1.0" encoding="utf-8"?>
<p:tagLst xmlns:p="http://schemas.openxmlformats.org/presentationml/2006/main">
  <p:tag name="AS_UNIQUEID" val="1010"/>
</p:tagLst>
</file>

<file path=ppt/tags/tag481.xml><?xml version="1.0" encoding="utf-8"?>
<p:tagLst xmlns:p="http://schemas.openxmlformats.org/presentationml/2006/main">
  <p:tag name="AS_UNIQUEID" val="1011"/>
</p:tagLst>
</file>

<file path=ppt/tags/tag482.xml><?xml version="1.0" encoding="utf-8"?>
<p:tagLst xmlns:p="http://schemas.openxmlformats.org/presentationml/2006/main">
  <p:tag name="AS_UNIQUEID" val="1013"/>
</p:tagLst>
</file>

<file path=ppt/tags/tag483.xml><?xml version="1.0" encoding="utf-8"?>
<p:tagLst xmlns:p="http://schemas.openxmlformats.org/presentationml/2006/main">
  <p:tag name="AS_UNIQUEID" val="1014"/>
</p:tagLst>
</file>

<file path=ppt/tags/tag484.xml><?xml version="1.0" encoding="utf-8"?>
<p:tagLst xmlns:p="http://schemas.openxmlformats.org/presentationml/2006/main">
  <p:tag name="AS_UNIQUEID" val="1015"/>
</p:tagLst>
</file>

<file path=ppt/tags/tag485.xml><?xml version="1.0" encoding="utf-8"?>
<p:tagLst xmlns:p="http://schemas.openxmlformats.org/presentationml/2006/main">
  <p:tag name="AS_UNIQUEID" val="1016"/>
</p:tagLst>
</file>

<file path=ppt/tags/tag486.xml><?xml version="1.0" encoding="utf-8"?>
<p:tagLst xmlns:p="http://schemas.openxmlformats.org/presentationml/2006/main">
  <p:tag name="AS_UNIQUEID" val="263"/>
</p:tagLst>
</file>

<file path=ppt/tags/tag487.xml><?xml version="1.0" encoding="utf-8"?>
<p:tagLst xmlns:p="http://schemas.openxmlformats.org/presentationml/2006/main">
  <p:tag name="AS_UNIQUEID" val="264"/>
</p:tagLst>
</file>

<file path=ppt/tags/tag488.xml><?xml version="1.0" encoding="utf-8"?>
<p:tagLst xmlns:p="http://schemas.openxmlformats.org/presentationml/2006/main">
  <p:tag name="AS_UNIQUEID" val="265"/>
</p:tagLst>
</file>

<file path=ppt/tags/tag489.xml><?xml version="1.0" encoding="utf-8"?>
<p:tagLst xmlns:p="http://schemas.openxmlformats.org/presentationml/2006/main">
  <p:tag name="AS_UNIQUEID" val="266"/>
</p:tagLst>
</file>

<file path=ppt/tags/tag49.xml><?xml version="1.0" encoding="utf-8"?>
<p:tagLst xmlns:p="http://schemas.openxmlformats.org/presentationml/2006/main">
  <p:tag name="AS_UNIQUEID" val="5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90.xml><?xml version="1.0" encoding="utf-8"?>
<p:tagLst xmlns:p="http://schemas.openxmlformats.org/presentationml/2006/main">
  <p:tag name="AS_UNIQUEID" val="267"/>
</p:tagLst>
</file>

<file path=ppt/tags/tag491.xml><?xml version="1.0" encoding="utf-8"?>
<p:tagLst xmlns:p="http://schemas.openxmlformats.org/presentationml/2006/main">
  <p:tag name="AS_UNIQUEID" val="268"/>
</p:tagLst>
</file>

<file path=ppt/tags/tag492.xml><?xml version="1.0" encoding="utf-8"?>
<p:tagLst xmlns:p="http://schemas.openxmlformats.org/presentationml/2006/main">
  <p:tag name="AS_OS" val="Unix 3.10 unknown"/>
  <p:tag name="AS_RELEASE_DATE" val="2020.11.30"/>
  <p:tag name="AS_TITLE" val="Aspose.Slides for Java"/>
  <p:tag name="AS_VERSION" val="20.11"/>
  <p:tag name="KSO_WPP_MARK_KEY" val="231b2289-337e-42e3-b525-6b369c0facbc"/>
  <p:tag name="COMMONDATA" val="eyJoZGlkIjoiOTg4ZTc0ZTE1Y2JjNWEwZDA2ODcxZmNhZTAxZGM1NmIifQ=="/>
</p:tagLst>
</file>

<file path=ppt/tags/tag5.xml><?xml version="1.0" encoding="utf-8"?>
<p:tagLst xmlns:p="http://schemas.openxmlformats.org/presentationml/2006/main">
  <p:tag name="AS_UNIQUEID" val="258"/>
</p:tagLst>
</file>

<file path=ppt/tags/tag50.xml><?xml version="1.0" encoding="utf-8"?>
<p:tagLst xmlns:p="http://schemas.openxmlformats.org/presentationml/2006/main">
  <p:tag name="AS_UNIQUEID" val="5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1.xml><?xml version="1.0" encoding="utf-8"?>
<p:tagLst xmlns:p="http://schemas.openxmlformats.org/presentationml/2006/main">
  <p:tag name="AS_UNIQUEID" val="5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2.xml><?xml version="1.0" encoding="utf-8"?>
<p:tagLst xmlns:p="http://schemas.openxmlformats.org/presentationml/2006/main">
  <p:tag name="AS_UNIQUEID" val="5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3.xml><?xml version="1.0" encoding="utf-8"?>
<p:tagLst xmlns:p="http://schemas.openxmlformats.org/presentationml/2006/main">
  <p:tag name="AS_UNIQUEID" val="5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4.xml><?xml version="1.0" encoding="utf-8"?>
<p:tagLst xmlns:p="http://schemas.openxmlformats.org/presentationml/2006/main">
  <p:tag name="AS_UNIQUEID" val="5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5.xml><?xml version="1.0" encoding="utf-8"?>
<p:tagLst xmlns:p="http://schemas.openxmlformats.org/presentationml/2006/main">
  <p:tag name="AS_UNIQUEID" val="5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6.xml><?xml version="1.0" encoding="utf-8"?>
<p:tagLst xmlns:p="http://schemas.openxmlformats.org/presentationml/2006/main">
  <p:tag name="AS_UNIQUEID" val="5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7.xml><?xml version="1.0" encoding="utf-8"?>
<p:tagLst xmlns:p="http://schemas.openxmlformats.org/presentationml/2006/main">
  <p:tag name="AS_UNIQUEID" val="56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8.xml><?xml version="1.0" encoding="utf-8"?>
<p:tagLst xmlns:p="http://schemas.openxmlformats.org/presentationml/2006/main">
  <p:tag name="AS_UNIQUEID" val="56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9.xml><?xml version="1.0" encoding="utf-8"?>
<p:tagLst xmlns:p="http://schemas.openxmlformats.org/presentationml/2006/main">
  <p:tag name="AS_UNIQUEID" val="56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xml><?xml version="1.0" encoding="utf-8"?>
<p:tagLst xmlns:p="http://schemas.openxmlformats.org/presentationml/2006/main">
  <p:tag name="AS_UNIQUEID" val="259"/>
</p:tagLst>
</file>

<file path=ppt/tags/tag60.xml><?xml version="1.0" encoding="utf-8"?>
<p:tagLst xmlns:p="http://schemas.openxmlformats.org/presentationml/2006/main">
  <p:tag name="AS_UNIQUEID" val="5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1.xml><?xml version="1.0" encoding="utf-8"?>
<p:tagLst xmlns:p="http://schemas.openxmlformats.org/presentationml/2006/main">
  <p:tag name="AS_UNIQUEID" val="5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2.xml><?xml version="1.0" encoding="utf-8"?>
<p:tagLst xmlns:p="http://schemas.openxmlformats.org/presentationml/2006/main">
  <p:tag name="AS_UNIQUEID" val="5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3.xml><?xml version="1.0" encoding="utf-8"?>
<p:tagLst xmlns:p="http://schemas.openxmlformats.org/presentationml/2006/main">
  <p:tag name="AS_UNIQUEID" val="5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4.xml><?xml version="1.0" encoding="utf-8"?>
<p:tagLst xmlns:p="http://schemas.openxmlformats.org/presentationml/2006/main">
  <p:tag name="AS_UNIQUEID" val="57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5.xml><?xml version="1.0" encoding="utf-8"?>
<p:tagLst xmlns:p="http://schemas.openxmlformats.org/presentationml/2006/main">
  <p:tag name="AS_UNIQUEID" val="57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6.xml><?xml version="1.0" encoding="utf-8"?>
<p:tagLst xmlns:p="http://schemas.openxmlformats.org/presentationml/2006/main">
  <p:tag name="AS_UNIQUEID" val="57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7.xml><?xml version="1.0" encoding="utf-8"?>
<p:tagLst xmlns:p="http://schemas.openxmlformats.org/presentationml/2006/main">
  <p:tag name="AS_UNIQUEID" val="5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8.xml><?xml version="1.0" encoding="utf-8"?>
<p:tagLst xmlns:p="http://schemas.openxmlformats.org/presentationml/2006/main">
  <p:tag name="AS_UNIQUEID" val="580"/>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69.xml><?xml version="1.0" encoding="utf-8"?>
<p:tagLst xmlns:p="http://schemas.openxmlformats.org/presentationml/2006/main">
  <p:tag name="AS_UNIQUEID" val="58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xml><?xml version="1.0" encoding="utf-8"?>
<p:tagLst xmlns:p="http://schemas.openxmlformats.org/presentationml/2006/main">
  <p:tag name="AS_UNIQUEID" val="948"/>
</p:tagLst>
</file>

<file path=ppt/tags/tag70.xml><?xml version="1.0" encoding="utf-8"?>
<p:tagLst xmlns:p="http://schemas.openxmlformats.org/presentationml/2006/main">
  <p:tag name="AS_UNIQUEID" val="5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1.xml><?xml version="1.0" encoding="utf-8"?>
<p:tagLst xmlns:p="http://schemas.openxmlformats.org/presentationml/2006/main">
  <p:tag name="AS_UNIQUEID" val="583"/>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72.xml><?xml version="1.0" encoding="utf-8"?>
<p:tagLst xmlns:p="http://schemas.openxmlformats.org/presentationml/2006/main">
  <p:tag name="AS_UNIQUEID" val="5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3.xml><?xml version="1.0" encoding="utf-8"?>
<p:tagLst xmlns:p="http://schemas.openxmlformats.org/presentationml/2006/main">
  <p:tag name="AS_UNIQUEID" val="58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4.xml><?xml version="1.0" encoding="utf-8"?>
<p:tagLst xmlns:p="http://schemas.openxmlformats.org/presentationml/2006/main">
  <p:tag name="AS_UNIQUEID" val="58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5.xml><?xml version="1.0" encoding="utf-8"?>
<p:tagLst xmlns:p="http://schemas.openxmlformats.org/presentationml/2006/main">
  <p:tag name="AS_UNIQUEID" val="58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6.xml><?xml version="1.0" encoding="utf-8"?>
<p:tagLst xmlns:p="http://schemas.openxmlformats.org/presentationml/2006/main">
  <p:tag name="AS_UNIQUEID" val="58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7.xml><?xml version="1.0" encoding="utf-8"?>
<p:tagLst xmlns:p="http://schemas.openxmlformats.org/presentationml/2006/main">
  <p:tag name="AS_UNIQUEID" val="58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8.xml><?xml version="1.0" encoding="utf-8"?>
<p:tagLst xmlns:p="http://schemas.openxmlformats.org/presentationml/2006/main">
  <p:tag name="AS_UNIQUEID" val="59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9.xml><?xml version="1.0" encoding="utf-8"?>
<p:tagLst xmlns:p="http://schemas.openxmlformats.org/presentationml/2006/main">
  <p:tag name="AS_UNIQUEID" val="59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8.xml><?xml version="1.0" encoding="utf-8"?>
<p:tagLst xmlns:p="http://schemas.openxmlformats.org/presentationml/2006/main">
  <p:tag name="AS_UNIQUEID" val="49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AS_UNIQUEID" val="59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1.xml><?xml version="1.0" encoding="utf-8"?>
<p:tagLst xmlns:p="http://schemas.openxmlformats.org/presentationml/2006/main">
  <p:tag name="AS_UNIQUEID" val="594"/>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82.xml><?xml version="1.0" encoding="utf-8"?>
<p:tagLst xmlns:p="http://schemas.openxmlformats.org/presentationml/2006/main">
  <p:tag name="AS_UNIQUEID" val="59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3.xml><?xml version="1.0" encoding="utf-8"?>
<p:tagLst xmlns:p="http://schemas.openxmlformats.org/presentationml/2006/main">
  <p:tag name="AS_UNIQUEID" val="59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4.xml><?xml version="1.0" encoding="utf-8"?>
<p:tagLst xmlns:p="http://schemas.openxmlformats.org/presentationml/2006/main">
  <p:tag name="AS_UNIQUEID" val="597"/>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85.xml><?xml version="1.0" encoding="utf-8"?>
<p:tagLst xmlns:p="http://schemas.openxmlformats.org/presentationml/2006/main">
  <p:tag name="AS_UNIQUEID" val="59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6.xml><?xml version="1.0" encoding="utf-8"?>
<p:tagLst xmlns:p="http://schemas.openxmlformats.org/presentationml/2006/main">
  <p:tag name="AS_UNIQUEID" val="59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7.xml><?xml version="1.0" encoding="utf-8"?>
<p:tagLst xmlns:p="http://schemas.openxmlformats.org/presentationml/2006/main">
  <p:tag name="AS_UNIQUEID" val="60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8.xml><?xml version="1.0" encoding="utf-8"?>
<p:tagLst xmlns:p="http://schemas.openxmlformats.org/presentationml/2006/main">
  <p:tag name="AS_UNIQUEID" val="60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9.xml><?xml version="1.0" encoding="utf-8"?>
<p:tagLst xmlns:p="http://schemas.openxmlformats.org/presentationml/2006/main">
  <p:tag name="AS_UNIQUEID" val="60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9.xml><?xml version="1.0" encoding="utf-8"?>
<p:tagLst xmlns:p="http://schemas.openxmlformats.org/presentationml/2006/main">
  <p:tag name="AS_UNIQUEID" val="50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AS_UNIQUEID" val="60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91.xml><?xml version="1.0" encoding="utf-8"?>
<p:tagLst xmlns:p="http://schemas.openxmlformats.org/presentationml/2006/main">
  <p:tag name="AS_UNIQUEID" val="60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92.xml><?xml version="1.0" encoding="utf-8"?>
<p:tagLst xmlns:p="http://schemas.openxmlformats.org/presentationml/2006/main">
  <p:tag name="AS_UNIQUEID" val="60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3.xml><?xml version="1.0" encoding="utf-8"?>
<p:tagLst xmlns:p="http://schemas.openxmlformats.org/presentationml/2006/main">
  <p:tag name="AS_UNIQUEID" val="60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4.xml><?xml version="1.0" encoding="utf-8"?>
<p:tagLst xmlns:p="http://schemas.openxmlformats.org/presentationml/2006/main">
  <p:tag name="AS_UNIQUEID" val="60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5.xml><?xml version="1.0" encoding="utf-8"?>
<p:tagLst xmlns:p="http://schemas.openxmlformats.org/presentationml/2006/main">
  <p:tag name="AS_UNIQUEID" val="60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6.xml><?xml version="1.0" encoding="utf-8"?>
<p:tagLst xmlns:p="http://schemas.openxmlformats.org/presentationml/2006/main">
  <p:tag name="AS_UNIQUEID" val="61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7.xml><?xml version="1.0" encoding="utf-8"?>
<p:tagLst xmlns:p="http://schemas.openxmlformats.org/presentationml/2006/main">
  <p:tag name="AS_UNIQUEID" val="61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8.xml><?xml version="1.0" encoding="utf-8"?>
<p:tagLst xmlns:p="http://schemas.openxmlformats.org/presentationml/2006/main">
  <p:tag name="AS_UNIQUEID" val="61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9.xml><?xml version="1.0" encoding="utf-8"?>
<p:tagLst xmlns:p="http://schemas.openxmlformats.org/presentationml/2006/main">
  <p:tag name="AS_UNIQUEID" val="61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5">
      <a:dk1>
        <a:srgbClr val="000000"/>
      </a:dk1>
      <a:lt1>
        <a:srgbClr val="FFFFFF"/>
      </a:lt1>
      <a:dk2>
        <a:srgbClr val="F2F2F2"/>
      </a:dk2>
      <a:lt2>
        <a:srgbClr val="FFFFFF"/>
      </a:lt2>
      <a:accent1>
        <a:srgbClr val="FFD865"/>
      </a:accent1>
      <a:accent2>
        <a:srgbClr val="DBE782"/>
      </a:accent2>
      <a:accent3>
        <a:srgbClr val="C2E3A3"/>
      </a:accent3>
      <a:accent4>
        <a:srgbClr val="A3E8C2"/>
      </a:accent4>
      <a:accent5>
        <a:srgbClr val="84ECE0"/>
      </a:accent5>
      <a:accent6>
        <a:srgbClr val="65F2FF"/>
      </a:accent6>
      <a:hlink>
        <a:srgbClr val="658BD5"/>
      </a:hlink>
      <a:folHlink>
        <a:srgbClr val="9F69A3"/>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3148</Words>
  <PresentationFormat/>
  <Paragraphs>237</Paragraphs>
  <Slides>14</Slides>
  <Notes>2</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14</vt:i4>
      </vt:variant>
    </vt:vector>
  </HeadingPairs>
  <TitlesOfParts>
    <vt:vector size="32" baseType="lpstr">
      <vt:lpstr>Arial</vt:lpstr>
      <vt:lpstr>宋体</vt:lpstr>
      <vt:lpstr>Wingdings</vt:lpstr>
      <vt:lpstr>Calibri</vt:lpstr>
      <vt:lpstr>微软雅黑</vt:lpstr>
      <vt:lpstr>汉仪旗黑-85S</vt:lpstr>
      <vt:lpstr>黑体</vt:lpstr>
      <vt:lpstr>Viner Hand ITC</vt:lpstr>
      <vt:lpstr>Calibri</vt:lpstr>
      <vt:lpstr>Times New Roman</vt:lpstr>
      <vt:lpstr>Arial</vt:lpstr>
      <vt:lpstr>Kristen ITC</vt:lpstr>
      <vt:lpstr>Calibri Light</vt:lpstr>
      <vt:lpstr>楷体</vt:lpstr>
      <vt:lpstr>Arial Unicode MS</vt:lpstr>
      <vt:lpstr>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2022-11-30T09:21:00Z</cp:lastPrinted>
  <dcterms:created xsi:type="dcterms:W3CDTF">2022-11-30T11:53:03Z</dcterms:created>
  <dcterms:modified xsi:type="dcterms:W3CDTF">2022-11-30T11:53:03Z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75414208DFC64BE2871290AB83D0AD70</vt:lpwstr>
  </property>
  <property fmtid="{D5CDD505-2E9C-101B-9397-08002B2CF9AE}" pid="3" name="KSOProductBuildVer">
    <vt:lpwstr>2052-11.1.0.12763</vt:lpwstr>
  </property>
</Properties>
</file>