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67" r:id="rId4"/>
    <p:sldId id="281" r:id="rId5"/>
    <p:sldId id="282" r:id="rId6"/>
    <p:sldId id="283" r:id="rId7"/>
    <p:sldId id="284" r:id="rId8"/>
    <p:sldId id="285" r:id="rId9"/>
    <p:sldId id="286" r:id="rId10"/>
    <p:sldId id="278" r:id="rId1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Rg st="1" end="10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8807"/>
    <a:srgbClr val="A05E28"/>
    <a:srgbClr val="B3692C"/>
    <a:srgbClr val="573315"/>
    <a:srgbClr val="E1AE83"/>
    <a:srgbClr val="FDA75F"/>
    <a:srgbClr val="D7955F"/>
    <a:srgbClr val="FC86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68" d="100"/>
          <a:sy n="68" d="100"/>
        </p:scale>
        <p:origin x="79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FDBCBC-5280-4EBD-A025-60EFA1877187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846D51-A410-4578-8A91-95D5AB063DC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94335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46D51-A410-4578-8A91-95D5AB063DC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12288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46D51-A410-4578-8A91-95D5AB063DC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852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46D51-A410-4578-8A91-95D5AB063DC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16691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46D51-A410-4578-8A91-95D5AB063DC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78059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46D51-A410-4578-8A91-95D5AB063DC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34396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46D51-A410-4578-8A91-95D5AB063DC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8142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46D51-A410-4578-8A91-95D5AB063DC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53526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46D51-A410-4578-8A91-95D5AB063DC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86429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46D51-A410-4578-8A91-95D5AB063DC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28251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46D51-A410-4578-8A91-95D5AB063DC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70907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4BF5C5-7436-4FC0-89BF-E379F964F9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AB6EDF1-3EB3-4435-B6BF-F0600D0C64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8BFD9F0-53C8-446C-B1EC-19BA0890F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43195-010C-4A77-AE38-1C3420D30026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AAAB1CD-94B1-4C04-9464-477786F65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E4DCC2A-336A-44FF-B19B-BDCE4A44E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16D0A-35F4-4EA9-B3B3-60E9A869EF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80644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2000">
        <p15:prstTrans prst="drape"/>
      </p:transition>
    </mc:Choice>
    <mc:Fallback xmlns="">
      <p:transition spd="slow" advTm="2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DC545D-9355-49DC-A1EB-1D07A2B32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1D940B9-2EC7-406C-9238-7155082883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1725A0-A01E-4C65-865A-B95E009D9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43195-010C-4A77-AE38-1C3420D30026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5D4990F-928D-45A5-BA0A-7CCED566D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7045D7E-BA53-4ECE-BC77-0E602F6FD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16D0A-35F4-4EA9-B3B3-60E9A869EF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77229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2000">
        <p15:prstTrans prst="drape"/>
      </p:transition>
    </mc:Choice>
    <mc:Fallback xmlns="">
      <p:transition spd="slow" advTm="2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2E9ABA3-018B-4139-9125-FA4B12DBAB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6159DED-DAE6-4572-8D9C-9AF29304B6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B8D11E-A055-494D-B81E-BA937B660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43195-010C-4A77-AE38-1C3420D30026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9859CA7-CADE-4223-9F8E-FD6A868AE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82A3C64-568B-44B5-9978-415DB5DC6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16D0A-35F4-4EA9-B3B3-60E9A869EF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077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2000">
        <p15:prstTrans prst="drape"/>
      </p:transition>
    </mc:Choice>
    <mc:Fallback xmlns="">
      <p:transition spd="slow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D0EDA4-54FA-4B54-B43B-B34AFB3DA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EEC5E4E-4523-4033-BE80-FB3D9B3BD9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9B32E1-4574-4650-BF4C-335C1A04F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43195-010C-4A77-AE38-1C3420D30026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2980986-5CFC-49C0-802C-2224CA700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2951270-B416-48FD-B8FF-8D8D7D7EB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16D0A-35F4-4EA9-B3B3-60E9A869EF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36523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2000">
        <p15:prstTrans prst="drape"/>
      </p:transition>
    </mc:Choice>
    <mc:Fallback xmlns="">
      <p:transition spd="slow" advTm="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7B58C9-9EE1-45EF-894F-FEB0AF49A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E4C1F00-1748-448E-8260-4DC7D6CEC4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0C98585-5481-4FD4-AEAA-0B8528E6C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43195-010C-4A77-AE38-1C3420D30026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D8738C-87D0-4C75-BDFA-6E6947E5C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3D4014-F0CD-4AEB-B877-57E660881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16D0A-35F4-4EA9-B3B3-60E9A869EF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51886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2000">
        <p15:prstTrans prst="drape"/>
      </p:transition>
    </mc:Choice>
    <mc:Fallback xmlns="">
      <p:transition spd="slow" advTm="2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FCCA05-F84C-40B0-9911-F309C49B2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4942EAB-C3A7-4C47-B690-EC082D3D83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FEEF773-99D5-459C-8AF7-F634F70831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CB8C810-9378-422C-941A-AFFD99B7B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43195-010C-4A77-AE38-1C3420D30026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BD4EDA-C073-41E2-9741-D82F39FFF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3B7559D-C447-4AE3-B272-9CFF018E8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16D0A-35F4-4EA9-B3B3-60E9A869EF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6921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2000">
        <p15:prstTrans prst="drape"/>
      </p:transition>
    </mc:Choice>
    <mc:Fallback xmlns="">
      <p:transition spd="slow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06D590-2451-44F8-958F-DC92538BD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E3476CD-FD58-4732-BF0D-0B28466573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CB8FB82-8907-44BC-AAF7-5BD2536853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C0621D5-A1C1-454A-8CA0-75E8B676C7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72438F5-2504-4416-9654-34C46C0CBF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48B1047-74E4-4AE8-BC6F-7AF079520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43195-010C-4A77-AE38-1C3420D30026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0D4ACA4-C1D8-4781-A41A-DDF9CE49D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2E077346-F758-4351-9ECB-405CA4163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16D0A-35F4-4EA9-B3B3-60E9A869EF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3677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2000">
        <p15:prstTrans prst="drape"/>
      </p:transition>
    </mc:Choice>
    <mc:Fallback xmlns="">
      <p:transition spd="slow" advTm="2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6B44F2-CB91-43FE-96D0-76607C7A4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51CA51C-BCEE-442D-A015-DFF548ED2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43195-010C-4A77-AE38-1C3420D30026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B85E9F4-71E7-474F-BB57-2D035B4D4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0D1B911-E732-4A34-A1BC-71436634F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16D0A-35F4-4EA9-B3B3-60E9A869EF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96809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2000">
        <p15:prstTrans prst="drape"/>
      </p:transition>
    </mc:Choice>
    <mc:Fallback xmlns="">
      <p:transition spd="slow" advTm="2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1A421C-B6FA-423C-A140-C9FBCC200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43195-010C-4A77-AE38-1C3420D30026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3CEC022-C0F1-46D0-B22F-E912A44FC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61707B8-0269-460B-9A77-B7B61354D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16D0A-35F4-4EA9-B3B3-60E9A869EF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78900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2000">
        <p15:prstTrans prst="drape"/>
      </p:transition>
    </mc:Choice>
    <mc:Fallback xmlns="">
      <p:transition spd="slow" advTm="2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9896B7-06C3-4A08-8421-78625A616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954AD77-7E97-4E7D-84E2-514466A105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D9ADC4-336C-4C48-8986-28FF4A9073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0BDDDA5-6EEE-4DD2-8417-186382765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43195-010C-4A77-AE38-1C3420D30026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4AB0157-CD9E-45D8-9BF1-5B00EDE41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BCA94EA-D7B9-4C58-9461-BBAF85B00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16D0A-35F4-4EA9-B3B3-60E9A869EF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52641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2000">
        <p15:prstTrans prst="drape"/>
      </p:transition>
    </mc:Choice>
    <mc:Fallback xmlns="">
      <p:transition spd="slow" advTm="2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719DB80-94FC-4F04-9D32-09298D909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D46D45C-A20E-46AB-B791-C4862C8F04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CA5D28A-8970-48C9-B7B4-8C85568451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C3A55A9-8148-4CEA-9F57-8E4F4678C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43195-010C-4A77-AE38-1C3420D30026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60ED5D-9144-4184-B2DA-1A4CA235A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6703111-FAA4-478D-8B09-871B18D21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16D0A-35F4-4EA9-B3B3-60E9A869EF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52442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2000">
        <p15:prstTrans prst="drape"/>
      </p:transition>
    </mc:Choice>
    <mc:Fallback xmlns="">
      <p:transition spd="slow" advTm="2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974F2A1-5D80-4B09-A232-92F58A74C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B6BB86-6942-4F43-AA37-14A02873A7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73B162-68AF-4BA8-8CD7-6219A81535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43195-010C-4A77-AE38-1C3420D30026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018B2DD-CFDF-40C9-9D78-C5BC9EA3DF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53A595-C66A-4ADD-8DCE-7FF910F68D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716D0A-35F4-4EA9-B3B3-60E9A869EF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519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2000">
        <p15:prstTrans prst="drape"/>
      </p:transition>
    </mc:Choice>
    <mc:Fallback xmlns="">
      <p:transition spd="slow" advTm="2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533D66C-9016-413C-ADE4-9430D7C179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1"/>
            <a:ext cx="12192000" cy="3575544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4E6B0B9C-A92F-4DB6-80F1-32AD5304C1D5}"/>
              </a:ext>
            </a:extLst>
          </p:cNvPr>
          <p:cNvGrpSpPr/>
          <p:nvPr/>
        </p:nvGrpSpPr>
        <p:grpSpPr>
          <a:xfrm>
            <a:off x="0" y="3562953"/>
            <a:ext cx="12192000" cy="3282455"/>
            <a:chOff x="0" y="4226026"/>
            <a:chExt cx="12192000" cy="2631974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8CB113D4-E91B-410C-87BC-421A6C89A540}"/>
                </a:ext>
              </a:extLst>
            </p:cNvPr>
            <p:cNvSpPr/>
            <p:nvPr/>
          </p:nvSpPr>
          <p:spPr>
            <a:xfrm>
              <a:off x="0" y="4237200"/>
              <a:ext cx="12192000" cy="2620800"/>
            </a:xfrm>
            <a:prstGeom prst="rect">
              <a:avLst/>
            </a:prstGeom>
            <a:solidFill>
              <a:srgbClr val="E588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4967AB26-BB49-48F7-9CF4-EE116E38BD08}"/>
                </a:ext>
              </a:extLst>
            </p:cNvPr>
            <p:cNvSpPr/>
            <p:nvPr/>
          </p:nvSpPr>
          <p:spPr>
            <a:xfrm>
              <a:off x="0" y="4226026"/>
              <a:ext cx="12192000" cy="45719"/>
            </a:xfrm>
            <a:prstGeom prst="rect">
              <a:avLst/>
            </a:prstGeom>
            <a:solidFill>
              <a:srgbClr val="E1AE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261C9C1F-9376-44B5-AF43-B1E67DE8E0E8}"/>
              </a:ext>
            </a:extLst>
          </p:cNvPr>
          <p:cNvSpPr txBox="1"/>
          <p:nvPr/>
        </p:nvSpPr>
        <p:spPr>
          <a:xfrm>
            <a:off x="743758" y="4240306"/>
            <a:ext cx="98345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b="1" dirty="0">
                <a:solidFill>
                  <a:schemeClr val="bg1"/>
                </a:solidFill>
                <a:latin typeface="华文中宋"/>
                <a:ea typeface="字魂105号-简雅黑" panose="00000500000000000000"/>
                <a:cs typeface="字魂105号-简雅黑" panose="00000500000000000000" pitchFamily="2" charset="-122"/>
              </a:rPr>
              <a:t>我的读书时光与教书岁月</a:t>
            </a: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5B67BA0E-A300-418C-8A62-DEFD074968B7}"/>
              </a:ext>
            </a:extLst>
          </p:cNvPr>
          <p:cNvGrpSpPr/>
          <p:nvPr/>
        </p:nvGrpSpPr>
        <p:grpSpPr>
          <a:xfrm>
            <a:off x="4067312" y="5589570"/>
            <a:ext cx="6338046" cy="707885"/>
            <a:chOff x="7586989" y="799864"/>
            <a:chExt cx="2252409" cy="272841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4A510DBA-DF13-43F0-87E8-70F4948CBDE6}"/>
                </a:ext>
              </a:extLst>
            </p:cNvPr>
            <p:cNvSpPr/>
            <p:nvPr/>
          </p:nvSpPr>
          <p:spPr>
            <a:xfrm>
              <a:off x="7619796" y="814612"/>
              <a:ext cx="2186795" cy="250892"/>
            </a:xfrm>
            <a:prstGeom prst="roundRect">
              <a:avLst>
                <a:gd name="adj" fmla="val 50000"/>
              </a:avLst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spc="100" dirty="0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</a:endParaRP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E02F8F6B-01FB-4183-8C6A-430D8A0D924A}"/>
                </a:ext>
              </a:extLst>
            </p:cNvPr>
            <p:cNvSpPr txBox="1"/>
            <p:nvPr/>
          </p:nvSpPr>
          <p:spPr>
            <a:xfrm>
              <a:off x="7586989" y="799864"/>
              <a:ext cx="2252409" cy="2728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000" b="1" spc="100" dirty="0">
                  <a:solidFill>
                    <a:schemeClr val="bg1"/>
                  </a:solidFill>
                  <a:latin typeface="字魂58号-创中黑"/>
                  <a:ea typeface="新宋体" panose="02010609030101010101" pitchFamily="49" charset="-122"/>
                </a:rPr>
                <a:t>李元亨  西安市铁一中学</a:t>
              </a:r>
            </a:p>
          </p:txBody>
        </p:sp>
      </p:grp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F1AA32D7-97DC-4B60-A783-CFD9F420BEE4}"/>
              </a:ext>
            </a:extLst>
          </p:cNvPr>
          <p:cNvCxnSpPr>
            <a:cxnSpLocks/>
          </p:cNvCxnSpPr>
          <p:nvPr/>
        </p:nvCxnSpPr>
        <p:spPr>
          <a:xfrm>
            <a:off x="1425388" y="6341125"/>
            <a:ext cx="10148855" cy="57018"/>
          </a:xfrm>
          <a:prstGeom prst="line">
            <a:avLst/>
          </a:prstGeom>
          <a:ln w="1905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>
            <a:extLst>
              <a:ext uri="{FF2B5EF4-FFF2-40B4-BE49-F238E27FC236}">
                <a16:creationId xmlns:a16="http://schemas.microsoft.com/office/drawing/2014/main" id="{C7420000-D4E4-43F7-963B-873AD62584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98457" y="24599"/>
            <a:ext cx="3175786" cy="145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807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2000">
        <p15:prstTrans prst="drap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CD279D7-737D-478C-91E2-3C7B667A67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884" y="3659600"/>
            <a:ext cx="3014119" cy="200941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D4FFC8B-666A-4391-9CE8-77C931FE7F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7512" y="1458226"/>
            <a:ext cx="2300439" cy="204777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B8BE08B-5E8A-486A-ADA8-04E4C51927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888" y="3659600"/>
            <a:ext cx="3014119" cy="200941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39B6A41-2B57-475E-8740-C65518EE0C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880" y="3659600"/>
            <a:ext cx="3014119" cy="2009413"/>
          </a:xfrm>
          <a:prstGeom prst="rect">
            <a:avLst/>
          </a:prstGeom>
        </p:spPr>
      </p:pic>
      <p:grpSp>
        <p:nvGrpSpPr>
          <p:cNvPr id="27" name="组合 26">
            <a:extLst>
              <a:ext uri="{FF2B5EF4-FFF2-40B4-BE49-F238E27FC236}">
                <a16:creationId xmlns:a16="http://schemas.microsoft.com/office/drawing/2014/main" id="{09C9A278-B68B-4814-88C0-B23910134128}"/>
              </a:ext>
            </a:extLst>
          </p:cNvPr>
          <p:cNvGrpSpPr/>
          <p:nvPr/>
        </p:nvGrpSpPr>
        <p:grpSpPr>
          <a:xfrm>
            <a:off x="6454144" y="1458226"/>
            <a:ext cx="4442057" cy="2047776"/>
            <a:chOff x="6454144" y="1458226"/>
            <a:chExt cx="4442057" cy="2047776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570401B9-75CB-4E01-8CA4-A55ED59FFD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54144" y="1458227"/>
              <a:ext cx="4442057" cy="2047775"/>
            </a:xfrm>
            <a:prstGeom prst="rect">
              <a:avLst/>
            </a:prstGeom>
          </p:spPr>
        </p:pic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920F9B1D-0C45-4180-B964-C83309C6E2D2}"/>
                </a:ext>
              </a:extLst>
            </p:cNvPr>
            <p:cNvSpPr/>
            <p:nvPr/>
          </p:nvSpPr>
          <p:spPr>
            <a:xfrm>
              <a:off x="6454144" y="1458226"/>
              <a:ext cx="4442057" cy="2047775"/>
            </a:xfrm>
            <a:prstGeom prst="rect">
              <a:avLst/>
            </a:prstGeom>
            <a:solidFill>
              <a:schemeClr val="tx1">
                <a:lumMod val="75000"/>
                <a:lumOff val="25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928A1487-03E8-45DB-8258-E0AAFCF15D40}"/>
              </a:ext>
            </a:extLst>
          </p:cNvPr>
          <p:cNvGrpSpPr/>
          <p:nvPr/>
        </p:nvGrpSpPr>
        <p:grpSpPr>
          <a:xfrm>
            <a:off x="1480880" y="1458226"/>
            <a:ext cx="2300439" cy="2047775"/>
            <a:chOff x="1480880" y="1458226"/>
            <a:chExt cx="2300439" cy="2047775"/>
          </a:xfrm>
        </p:grpSpPr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7BC623F3-1433-4DDF-9EC7-E1643E3C6926}"/>
                </a:ext>
              </a:extLst>
            </p:cNvPr>
            <p:cNvSpPr/>
            <p:nvPr/>
          </p:nvSpPr>
          <p:spPr>
            <a:xfrm>
              <a:off x="1480880" y="1458226"/>
              <a:ext cx="2300439" cy="2047775"/>
            </a:xfrm>
            <a:prstGeom prst="rect">
              <a:avLst/>
            </a:prstGeom>
            <a:solidFill>
              <a:srgbClr val="E588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D8C76C15-9246-4006-B2B5-87EFE0BF12AB}"/>
                </a:ext>
              </a:extLst>
            </p:cNvPr>
            <p:cNvSpPr/>
            <p:nvPr/>
          </p:nvSpPr>
          <p:spPr>
            <a:xfrm>
              <a:off x="1626672" y="1703101"/>
              <a:ext cx="178281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endParaRPr lang="zh-CN" altLang="en-US" sz="2000" b="1" dirty="0">
                <a:solidFill>
                  <a:schemeClr val="bg1"/>
                </a:solidFill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533400"/>
            <a:ext cx="10058400" cy="566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0684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2000">
        <p15:prstTrans prst="drap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D42A1BD-EE5C-4662-81C9-A49086ECE7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grpSp>
        <p:nvGrpSpPr>
          <p:cNvPr id="45" name="组合 44">
            <a:extLst>
              <a:ext uri="{FF2B5EF4-FFF2-40B4-BE49-F238E27FC236}">
                <a16:creationId xmlns:a16="http://schemas.microsoft.com/office/drawing/2014/main" id="{D02F8DDF-06AA-4AA1-A06E-41652ED6ADA0}"/>
              </a:ext>
            </a:extLst>
          </p:cNvPr>
          <p:cNvGrpSpPr/>
          <p:nvPr/>
        </p:nvGrpSpPr>
        <p:grpSpPr>
          <a:xfrm>
            <a:off x="4571999" y="0"/>
            <a:ext cx="7620001" cy="6858000"/>
            <a:chOff x="4571999" y="0"/>
            <a:chExt cx="7620001" cy="6858000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8CB113D4-E91B-410C-87BC-421A6C89A540}"/>
                </a:ext>
              </a:extLst>
            </p:cNvPr>
            <p:cNvSpPr/>
            <p:nvPr/>
          </p:nvSpPr>
          <p:spPr>
            <a:xfrm>
              <a:off x="4572000" y="0"/>
              <a:ext cx="7620000" cy="6858000"/>
            </a:xfrm>
            <a:prstGeom prst="rect">
              <a:avLst/>
            </a:prstGeom>
            <a:solidFill>
              <a:srgbClr val="E588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4967AB26-BB49-48F7-9CF4-EE116E38BD08}"/>
                </a:ext>
              </a:extLst>
            </p:cNvPr>
            <p:cNvSpPr/>
            <p:nvPr/>
          </p:nvSpPr>
          <p:spPr>
            <a:xfrm flipH="1">
              <a:off x="4571999" y="0"/>
              <a:ext cx="45719" cy="6858000"/>
            </a:xfrm>
            <a:prstGeom prst="rect">
              <a:avLst/>
            </a:prstGeom>
            <a:solidFill>
              <a:srgbClr val="E1AE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EFF8AC88-72B6-4841-96F2-E8B609A178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26539" y="432988"/>
            <a:ext cx="1481895" cy="680566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97C8D976-45A7-4325-9A3C-0EB3FEC54E56}"/>
              </a:ext>
            </a:extLst>
          </p:cNvPr>
          <p:cNvSpPr txBox="1"/>
          <p:nvPr/>
        </p:nvSpPr>
        <p:spPr>
          <a:xfrm>
            <a:off x="5351229" y="1421621"/>
            <a:ext cx="1602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600" b="1" dirty="0">
                <a:solidFill>
                  <a:schemeClr val="bg1"/>
                </a:solidFill>
                <a:latin typeface="字魂58号-创中黑" panose="00000500000000000000" pitchFamily="2" charset="-122"/>
                <a:ea typeface="字魂58号-创中黑" panose="00000500000000000000" pitchFamily="2" charset="-122"/>
                <a:cs typeface="字魂105号-简雅黑" panose="00000500000000000000" pitchFamily="2" charset="-122"/>
              </a:rPr>
              <a:t>目录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303D23B2-6B51-45C0-95D7-DCDF70789427}"/>
              </a:ext>
            </a:extLst>
          </p:cNvPr>
          <p:cNvSpPr txBox="1"/>
          <p:nvPr/>
        </p:nvSpPr>
        <p:spPr>
          <a:xfrm>
            <a:off x="6664367" y="2706736"/>
            <a:ext cx="43084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chemeClr val="bg1">
                    <a:lumMod val="9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字魂105号-简雅黑" panose="00000500000000000000" pitchFamily="2" charset="-122"/>
              </a:rPr>
              <a:t>初入职场，本领恐慌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9A449427-EA57-4D4D-BF96-FA5E251DE7FA}"/>
              </a:ext>
            </a:extLst>
          </p:cNvPr>
          <p:cNvSpPr txBox="1"/>
          <p:nvPr/>
        </p:nvSpPr>
        <p:spPr>
          <a:xfrm>
            <a:off x="6664367" y="3588841"/>
            <a:ext cx="4433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chemeClr val="bg1">
                    <a:lumMod val="9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字魂105号-简雅黑" panose="00000500000000000000" pitchFamily="2" charset="-122"/>
              </a:rPr>
              <a:t>数理思维，人文思想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6E90B28B-FDF5-4E48-82F7-90C61D6C75CD}"/>
              </a:ext>
            </a:extLst>
          </p:cNvPr>
          <p:cNvSpPr txBox="1"/>
          <p:nvPr/>
        </p:nvSpPr>
        <p:spPr>
          <a:xfrm>
            <a:off x="6664367" y="4470946"/>
            <a:ext cx="4595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600" b="1" dirty="0">
                <a:solidFill>
                  <a:schemeClr val="bg1">
                    <a:lumMod val="9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字魂105号-简雅黑" panose="00000500000000000000" pitchFamily="2" charset="-122"/>
              </a:rPr>
              <a:t>头脑清明，余生漫长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7F9CE43D-93F4-4308-823A-2709289C45B0}"/>
              </a:ext>
            </a:extLst>
          </p:cNvPr>
          <p:cNvSpPr txBox="1"/>
          <p:nvPr/>
        </p:nvSpPr>
        <p:spPr>
          <a:xfrm>
            <a:off x="6664367" y="5353050"/>
            <a:ext cx="4433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600" b="1" dirty="0">
                <a:solidFill>
                  <a:schemeClr val="bg1">
                    <a:lumMod val="9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字魂105号-简雅黑" panose="00000500000000000000" pitchFamily="2" charset="-122"/>
              </a:rPr>
              <a:t>综明之痛，菲罗之伤</a:t>
            </a:r>
          </a:p>
        </p:txBody>
      </p:sp>
    </p:spTree>
    <p:extLst>
      <p:ext uri="{BB962C8B-B14F-4D97-AF65-F5344CB8AC3E}">
        <p14:creationId xmlns:p14="http://schemas.microsoft.com/office/powerpoint/2010/main" val="1504317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2000">
        <p15:prstTrans prst="drap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0" grpId="0"/>
      <p:bldP spid="34" grpId="0"/>
      <p:bldP spid="38" grpId="0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E505EAA4-3F41-4113-A7B5-600EA01CB951}"/>
              </a:ext>
            </a:extLst>
          </p:cNvPr>
          <p:cNvGrpSpPr/>
          <p:nvPr/>
        </p:nvGrpSpPr>
        <p:grpSpPr>
          <a:xfrm rot="10800000">
            <a:off x="613198" y="0"/>
            <a:ext cx="431800" cy="1016001"/>
            <a:chOff x="0" y="3746621"/>
            <a:chExt cx="12192000" cy="460445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8CB113D4-E91B-410C-87BC-421A6C89A540}"/>
                </a:ext>
              </a:extLst>
            </p:cNvPr>
            <p:cNvSpPr/>
            <p:nvPr/>
          </p:nvSpPr>
          <p:spPr>
            <a:xfrm>
              <a:off x="0" y="3812331"/>
              <a:ext cx="12192000" cy="394735"/>
            </a:xfrm>
            <a:prstGeom prst="rect">
              <a:avLst/>
            </a:prstGeom>
            <a:solidFill>
              <a:srgbClr val="E588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4967AB26-BB49-48F7-9CF4-EE116E38BD08}"/>
                </a:ext>
              </a:extLst>
            </p:cNvPr>
            <p:cNvSpPr/>
            <p:nvPr/>
          </p:nvSpPr>
          <p:spPr>
            <a:xfrm flipH="1">
              <a:off x="0" y="3746621"/>
              <a:ext cx="12192000" cy="68254"/>
            </a:xfrm>
            <a:prstGeom prst="rect">
              <a:avLst/>
            </a:prstGeom>
            <a:solidFill>
              <a:srgbClr val="E1AE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文本框 16">
            <a:extLst>
              <a:ext uri="{FF2B5EF4-FFF2-40B4-BE49-F238E27FC236}">
                <a16:creationId xmlns:a16="http://schemas.microsoft.com/office/drawing/2014/main" id="{98DE08A3-771A-4AC7-A32C-A93733ED5AB1}"/>
              </a:ext>
            </a:extLst>
          </p:cNvPr>
          <p:cNvSpPr txBox="1"/>
          <p:nvPr/>
        </p:nvSpPr>
        <p:spPr>
          <a:xfrm>
            <a:off x="1160502" y="408994"/>
            <a:ext cx="4438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字魂58号-创中黑" panose="00000500000000000000" pitchFamily="2" charset="-122"/>
                <a:ea typeface="字魂58号-创中黑" panose="00000500000000000000" pitchFamily="2" charset="-122"/>
                <a:cs typeface="字魂105号-简雅黑" panose="00000500000000000000" pitchFamily="2" charset="-122"/>
              </a:rPr>
              <a:t>初入职场，本领恐慌</a:t>
            </a:r>
          </a:p>
        </p:txBody>
      </p:sp>
      <p:grpSp>
        <p:nvGrpSpPr>
          <p:cNvPr id="117" name="组合 116">
            <a:extLst>
              <a:ext uri="{FF2B5EF4-FFF2-40B4-BE49-F238E27FC236}">
                <a16:creationId xmlns:a16="http://schemas.microsoft.com/office/drawing/2014/main" id="{2E303D50-2E90-447C-A246-28EF7683CF8C}"/>
              </a:ext>
            </a:extLst>
          </p:cNvPr>
          <p:cNvGrpSpPr/>
          <p:nvPr/>
        </p:nvGrpSpPr>
        <p:grpSpPr>
          <a:xfrm>
            <a:off x="1189152" y="5030476"/>
            <a:ext cx="8945507" cy="1076866"/>
            <a:chOff x="1189152" y="5030476"/>
            <a:chExt cx="9867449" cy="1076866"/>
          </a:xfrm>
        </p:grpSpPr>
        <p:grpSp>
          <p:nvGrpSpPr>
            <p:cNvPr id="97" name="组合 96">
              <a:extLst>
                <a:ext uri="{FF2B5EF4-FFF2-40B4-BE49-F238E27FC236}">
                  <a16:creationId xmlns:a16="http://schemas.microsoft.com/office/drawing/2014/main" id="{4B36D306-FF7A-4157-BD71-07C3B1FAE33A}"/>
                </a:ext>
              </a:extLst>
            </p:cNvPr>
            <p:cNvGrpSpPr/>
            <p:nvPr/>
          </p:nvGrpSpPr>
          <p:grpSpPr>
            <a:xfrm>
              <a:off x="1189152" y="5030476"/>
              <a:ext cx="9867449" cy="1076866"/>
              <a:chOff x="1149642" y="2263100"/>
              <a:chExt cx="9867449" cy="1076866"/>
            </a:xfrm>
          </p:grpSpPr>
          <p:sp>
            <p:nvSpPr>
              <p:cNvPr id="98" name="矩形 97">
                <a:extLst>
                  <a:ext uri="{FF2B5EF4-FFF2-40B4-BE49-F238E27FC236}">
                    <a16:creationId xmlns:a16="http://schemas.microsoft.com/office/drawing/2014/main" id="{C4B5A5F1-6162-43D1-B44E-74A78D80AE35}"/>
                  </a:ext>
                </a:extLst>
              </p:cNvPr>
              <p:cNvSpPr/>
              <p:nvPr/>
            </p:nvSpPr>
            <p:spPr>
              <a:xfrm>
                <a:off x="1406698" y="2263100"/>
                <a:ext cx="9610393" cy="105877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9" name="矩形 98">
                <a:extLst>
                  <a:ext uri="{FF2B5EF4-FFF2-40B4-BE49-F238E27FC236}">
                    <a16:creationId xmlns:a16="http://schemas.microsoft.com/office/drawing/2014/main" id="{DEA3F6ED-D65B-41D8-BD98-3400F955B318}"/>
                  </a:ext>
                </a:extLst>
              </p:cNvPr>
              <p:cNvSpPr/>
              <p:nvPr/>
            </p:nvSpPr>
            <p:spPr>
              <a:xfrm>
                <a:off x="1149642" y="2281187"/>
                <a:ext cx="45719" cy="1058779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14" name="矩形 113">
              <a:extLst>
                <a:ext uri="{FF2B5EF4-FFF2-40B4-BE49-F238E27FC236}">
                  <a16:creationId xmlns:a16="http://schemas.microsoft.com/office/drawing/2014/main" id="{88B4AF76-4FD1-4AA8-BFFB-4FC9330B322C}"/>
                </a:ext>
              </a:extLst>
            </p:cNvPr>
            <p:cNvSpPr/>
            <p:nvPr/>
          </p:nvSpPr>
          <p:spPr>
            <a:xfrm>
              <a:off x="3381192" y="5264268"/>
              <a:ext cx="366455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zh-CN" altLang="en-US" sz="3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字魂58号-创中黑" panose="00000500000000000000" pitchFamily="2" charset="-122"/>
                  <a:ea typeface="字魂58号-创中黑" panose="00000500000000000000" pitchFamily="2" charset="-122"/>
                </a:rPr>
                <a:t> </a:t>
              </a:r>
              <a:r>
                <a:rPr lang="zh-CN" altLang="en-US" sz="36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字魂58号-创中黑" panose="00000500000000000000" pitchFamily="2" charset="-122"/>
                  <a:ea typeface="字魂58号-创中黑" panose="00000500000000000000" pitchFamily="2" charset="-122"/>
                </a:rPr>
                <a:t>西西弗斯神话</a:t>
              </a:r>
            </a:p>
          </p:txBody>
        </p:sp>
        <p:grpSp>
          <p:nvGrpSpPr>
            <p:cNvPr id="40" name="Google Shape;1002;p32">
              <a:extLst>
                <a:ext uri="{FF2B5EF4-FFF2-40B4-BE49-F238E27FC236}">
                  <a16:creationId xmlns:a16="http://schemas.microsoft.com/office/drawing/2014/main" id="{172AB3C6-9B3A-4FEF-849D-9201353481F6}"/>
                </a:ext>
              </a:extLst>
            </p:cNvPr>
            <p:cNvGrpSpPr/>
            <p:nvPr/>
          </p:nvGrpSpPr>
          <p:grpSpPr>
            <a:xfrm>
              <a:off x="1819742" y="5426110"/>
              <a:ext cx="275979" cy="322649"/>
              <a:chOff x="-48237000" y="2342650"/>
              <a:chExt cx="256800" cy="300225"/>
            </a:xfrm>
            <a:solidFill>
              <a:schemeClr val="tx1">
                <a:lumMod val="50000"/>
                <a:lumOff val="50000"/>
              </a:schemeClr>
            </a:solidFill>
          </p:grpSpPr>
          <p:sp>
            <p:nvSpPr>
              <p:cNvPr id="42" name="Google Shape;1003;p32">
                <a:extLst>
                  <a:ext uri="{FF2B5EF4-FFF2-40B4-BE49-F238E27FC236}">
                    <a16:creationId xmlns:a16="http://schemas.microsoft.com/office/drawing/2014/main" id="{DA892728-F0CF-4A2E-91DE-B06C2B354C1E}"/>
                  </a:ext>
                </a:extLst>
              </p:cNvPr>
              <p:cNvSpPr/>
              <p:nvPr/>
            </p:nvSpPr>
            <p:spPr>
              <a:xfrm>
                <a:off x="-48237000" y="2342650"/>
                <a:ext cx="256800" cy="300225"/>
              </a:xfrm>
              <a:custGeom>
                <a:avLst/>
                <a:gdLst/>
                <a:ahLst/>
                <a:cxnLst/>
                <a:rect l="l" t="t" r="r" b="b"/>
                <a:pathLst>
                  <a:path w="10272" h="12009" extrusionOk="0">
                    <a:moveTo>
                      <a:pt x="4507" y="679"/>
                    </a:moveTo>
                    <a:cubicBezTo>
                      <a:pt x="4774" y="679"/>
                      <a:pt x="5048" y="706"/>
                      <a:pt x="5325" y="762"/>
                    </a:cubicBezTo>
                    <a:cubicBezTo>
                      <a:pt x="6774" y="1077"/>
                      <a:pt x="7940" y="2274"/>
                      <a:pt x="8255" y="3723"/>
                    </a:cubicBezTo>
                    <a:cubicBezTo>
                      <a:pt x="8381" y="4227"/>
                      <a:pt x="8381" y="4763"/>
                      <a:pt x="8318" y="5267"/>
                    </a:cubicBezTo>
                    <a:cubicBezTo>
                      <a:pt x="8318" y="5330"/>
                      <a:pt x="8318" y="5424"/>
                      <a:pt x="8350" y="5487"/>
                    </a:cubicBezTo>
                    <a:lnTo>
                      <a:pt x="9263" y="7220"/>
                    </a:lnTo>
                    <a:cubicBezTo>
                      <a:pt x="9389" y="7441"/>
                      <a:pt x="9232" y="7756"/>
                      <a:pt x="8980" y="7756"/>
                    </a:cubicBezTo>
                    <a:lnTo>
                      <a:pt x="8034" y="7756"/>
                    </a:lnTo>
                    <a:cubicBezTo>
                      <a:pt x="7845" y="7756"/>
                      <a:pt x="7688" y="7913"/>
                      <a:pt x="7688" y="8102"/>
                    </a:cubicBezTo>
                    <a:lnTo>
                      <a:pt x="7688" y="9867"/>
                    </a:lnTo>
                    <a:lnTo>
                      <a:pt x="5892" y="9867"/>
                    </a:lnTo>
                    <a:cubicBezTo>
                      <a:pt x="5703" y="9867"/>
                      <a:pt x="5546" y="10024"/>
                      <a:pt x="5546" y="10213"/>
                    </a:cubicBezTo>
                    <a:lnTo>
                      <a:pt x="5546" y="11284"/>
                    </a:lnTo>
                    <a:lnTo>
                      <a:pt x="2049" y="11284"/>
                    </a:lnTo>
                    <a:lnTo>
                      <a:pt x="2049" y="7693"/>
                    </a:lnTo>
                    <a:cubicBezTo>
                      <a:pt x="2049" y="7598"/>
                      <a:pt x="2017" y="7504"/>
                      <a:pt x="1923" y="7441"/>
                    </a:cubicBezTo>
                    <a:cubicBezTo>
                      <a:pt x="1103" y="6685"/>
                      <a:pt x="631" y="5645"/>
                      <a:pt x="631" y="4542"/>
                    </a:cubicBezTo>
                    <a:cubicBezTo>
                      <a:pt x="631" y="2387"/>
                      <a:pt x="2372" y="679"/>
                      <a:pt x="4507" y="679"/>
                    </a:cubicBezTo>
                    <a:close/>
                    <a:moveTo>
                      <a:pt x="4570" y="0"/>
                    </a:moveTo>
                    <a:cubicBezTo>
                      <a:pt x="2059" y="0"/>
                      <a:pt x="1" y="1999"/>
                      <a:pt x="1" y="4542"/>
                    </a:cubicBezTo>
                    <a:cubicBezTo>
                      <a:pt x="1" y="5802"/>
                      <a:pt x="505" y="7000"/>
                      <a:pt x="1418" y="7850"/>
                    </a:cubicBezTo>
                    <a:lnTo>
                      <a:pt x="1418" y="11631"/>
                    </a:lnTo>
                    <a:cubicBezTo>
                      <a:pt x="1418" y="11851"/>
                      <a:pt x="1576" y="12009"/>
                      <a:pt x="1765" y="12009"/>
                    </a:cubicBezTo>
                    <a:lnTo>
                      <a:pt x="5987" y="12009"/>
                    </a:lnTo>
                    <a:cubicBezTo>
                      <a:pt x="6176" y="12009"/>
                      <a:pt x="6333" y="11851"/>
                      <a:pt x="6333" y="11631"/>
                    </a:cubicBezTo>
                    <a:lnTo>
                      <a:pt x="6333" y="10591"/>
                    </a:lnTo>
                    <a:lnTo>
                      <a:pt x="8097" y="10591"/>
                    </a:lnTo>
                    <a:cubicBezTo>
                      <a:pt x="8287" y="10591"/>
                      <a:pt x="8444" y="10434"/>
                      <a:pt x="8444" y="10213"/>
                    </a:cubicBezTo>
                    <a:lnTo>
                      <a:pt x="8444" y="8449"/>
                    </a:lnTo>
                    <a:lnTo>
                      <a:pt x="9043" y="8449"/>
                    </a:lnTo>
                    <a:cubicBezTo>
                      <a:pt x="9799" y="8417"/>
                      <a:pt x="10271" y="7598"/>
                      <a:pt x="9925" y="6874"/>
                    </a:cubicBezTo>
                    <a:lnTo>
                      <a:pt x="9043" y="5267"/>
                    </a:lnTo>
                    <a:cubicBezTo>
                      <a:pt x="9137" y="4700"/>
                      <a:pt x="9137" y="4164"/>
                      <a:pt x="9011" y="3597"/>
                    </a:cubicBezTo>
                    <a:cubicBezTo>
                      <a:pt x="8665" y="1864"/>
                      <a:pt x="7247" y="510"/>
                      <a:pt x="5546" y="100"/>
                    </a:cubicBezTo>
                    <a:cubicBezTo>
                      <a:pt x="5215" y="33"/>
                      <a:pt x="4889" y="0"/>
                      <a:pt x="457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97235B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1004;p32">
                <a:extLst>
                  <a:ext uri="{FF2B5EF4-FFF2-40B4-BE49-F238E27FC236}">
                    <a16:creationId xmlns:a16="http://schemas.microsoft.com/office/drawing/2014/main" id="{7DE39A47-3113-43FF-945D-DFC1A367DE56}"/>
                  </a:ext>
                </a:extLst>
              </p:cNvPr>
              <p:cNvSpPr/>
              <p:nvPr/>
            </p:nvSpPr>
            <p:spPr>
              <a:xfrm>
                <a:off x="-48195250" y="2377425"/>
                <a:ext cx="144150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5766" h="5609" extrusionOk="0">
                    <a:moveTo>
                      <a:pt x="3214" y="757"/>
                    </a:moveTo>
                    <a:lnTo>
                      <a:pt x="3214" y="883"/>
                    </a:lnTo>
                    <a:cubicBezTo>
                      <a:pt x="3214" y="1040"/>
                      <a:pt x="3277" y="1135"/>
                      <a:pt x="3435" y="1198"/>
                    </a:cubicBezTo>
                    <a:cubicBezTo>
                      <a:pt x="3624" y="1261"/>
                      <a:pt x="3844" y="1387"/>
                      <a:pt x="4002" y="1513"/>
                    </a:cubicBezTo>
                    <a:cubicBezTo>
                      <a:pt x="4061" y="1553"/>
                      <a:pt x="4146" y="1593"/>
                      <a:pt x="4233" y="1593"/>
                    </a:cubicBezTo>
                    <a:cubicBezTo>
                      <a:pt x="4283" y="1593"/>
                      <a:pt x="4333" y="1579"/>
                      <a:pt x="4380" y="1545"/>
                    </a:cubicBezTo>
                    <a:lnTo>
                      <a:pt x="4506" y="1482"/>
                    </a:lnTo>
                    <a:lnTo>
                      <a:pt x="4852" y="2049"/>
                    </a:lnTo>
                    <a:lnTo>
                      <a:pt x="4726" y="2143"/>
                    </a:lnTo>
                    <a:cubicBezTo>
                      <a:pt x="4632" y="2206"/>
                      <a:pt x="4537" y="2364"/>
                      <a:pt x="4569" y="2490"/>
                    </a:cubicBezTo>
                    <a:cubicBezTo>
                      <a:pt x="4632" y="2710"/>
                      <a:pt x="4632" y="2899"/>
                      <a:pt x="4569" y="3120"/>
                    </a:cubicBezTo>
                    <a:cubicBezTo>
                      <a:pt x="4537" y="3277"/>
                      <a:pt x="4632" y="3403"/>
                      <a:pt x="4726" y="3466"/>
                    </a:cubicBezTo>
                    <a:lnTo>
                      <a:pt x="4852" y="3561"/>
                    </a:lnTo>
                    <a:lnTo>
                      <a:pt x="4506" y="4159"/>
                    </a:lnTo>
                    <a:lnTo>
                      <a:pt x="4380" y="4065"/>
                    </a:lnTo>
                    <a:cubicBezTo>
                      <a:pt x="4323" y="4037"/>
                      <a:pt x="4260" y="4021"/>
                      <a:pt x="4199" y="4021"/>
                    </a:cubicBezTo>
                    <a:cubicBezTo>
                      <a:pt x="4125" y="4021"/>
                      <a:pt x="4054" y="4044"/>
                      <a:pt x="4002" y="4096"/>
                    </a:cubicBezTo>
                    <a:cubicBezTo>
                      <a:pt x="3844" y="4254"/>
                      <a:pt x="3624" y="4348"/>
                      <a:pt x="3435" y="4411"/>
                    </a:cubicBezTo>
                    <a:cubicBezTo>
                      <a:pt x="3277" y="4475"/>
                      <a:pt x="3214" y="4632"/>
                      <a:pt x="3214" y="4727"/>
                    </a:cubicBezTo>
                    <a:lnTo>
                      <a:pt x="3214" y="4853"/>
                    </a:lnTo>
                    <a:lnTo>
                      <a:pt x="2489" y="4853"/>
                    </a:lnTo>
                    <a:lnTo>
                      <a:pt x="2489" y="4727"/>
                    </a:lnTo>
                    <a:cubicBezTo>
                      <a:pt x="2489" y="4569"/>
                      <a:pt x="2426" y="4475"/>
                      <a:pt x="2269" y="4411"/>
                    </a:cubicBezTo>
                    <a:cubicBezTo>
                      <a:pt x="2048" y="4348"/>
                      <a:pt x="1859" y="4222"/>
                      <a:pt x="1702" y="4096"/>
                    </a:cubicBezTo>
                    <a:cubicBezTo>
                      <a:pt x="1622" y="4057"/>
                      <a:pt x="1530" y="4017"/>
                      <a:pt x="1449" y="4017"/>
                    </a:cubicBezTo>
                    <a:cubicBezTo>
                      <a:pt x="1402" y="4017"/>
                      <a:pt x="1358" y="4030"/>
                      <a:pt x="1324" y="4065"/>
                    </a:cubicBezTo>
                    <a:lnTo>
                      <a:pt x="1198" y="4159"/>
                    </a:lnTo>
                    <a:lnTo>
                      <a:pt x="851" y="3561"/>
                    </a:lnTo>
                    <a:lnTo>
                      <a:pt x="946" y="3466"/>
                    </a:lnTo>
                    <a:cubicBezTo>
                      <a:pt x="1072" y="3403"/>
                      <a:pt x="1166" y="3246"/>
                      <a:pt x="1103" y="3120"/>
                    </a:cubicBezTo>
                    <a:cubicBezTo>
                      <a:pt x="1072" y="2899"/>
                      <a:pt x="1072" y="2710"/>
                      <a:pt x="1103" y="2490"/>
                    </a:cubicBezTo>
                    <a:cubicBezTo>
                      <a:pt x="1166" y="2332"/>
                      <a:pt x="1072" y="2206"/>
                      <a:pt x="946" y="2143"/>
                    </a:cubicBezTo>
                    <a:lnTo>
                      <a:pt x="851" y="2049"/>
                    </a:lnTo>
                    <a:lnTo>
                      <a:pt x="1198" y="1482"/>
                    </a:lnTo>
                    <a:lnTo>
                      <a:pt x="1324" y="1545"/>
                    </a:lnTo>
                    <a:cubicBezTo>
                      <a:pt x="1366" y="1573"/>
                      <a:pt x="1421" y="1588"/>
                      <a:pt x="1481" y="1588"/>
                    </a:cubicBezTo>
                    <a:cubicBezTo>
                      <a:pt x="1553" y="1588"/>
                      <a:pt x="1632" y="1565"/>
                      <a:pt x="1702" y="1513"/>
                    </a:cubicBezTo>
                    <a:cubicBezTo>
                      <a:pt x="1859" y="1356"/>
                      <a:pt x="2048" y="1261"/>
                      <a:pt x="2269" y="1198"/>
                    </a:cubicBezTo>
                    <a:cubicBezTo>
                      <a:pt x="2426" y="1135"/>
                      <a:pt x="2489" y="977"/>
                      <a:pt x="2489" y="883"/>
                    </a:cubicBezTo>
                    <a:lnTo>
                      <a:pt x="2489" y="757"/>
                    </a:lnTo>
                    <a:close/>
                    <a:moveTo>
                      <a:pt x="2174" y="1"/>
                    </a:moveTo>
                    <a:cubicBezTo>
                      <a:pt x="1985" y="1"/>
                      <a:pt x="1828" y="158"/>
                      <a:pt x="1828" y="379"/>
                    </a:cubicBezTo>
                    <a:lnTo>
                      <a:pt x="1828" y="599"/>
                    </a:lnTo>
                    <a:cubicBezTo>
                      <a:pt x="1702" y="631"/>
                      <a:pt x="1576" y="725"/>
                      <a:pt x="1513" y="788"/>
                    </a:cubicBezTo>
                    <a:lnTo>
                      <a:pt x="1324" y="694"/>
                    </a:lnTo>
                    <a:cubicBezTo>
                      <a:pt x="1265" y="658"/>
                      <a:pt x="1192" y="641"/>
                      <a:pt x="1122" y="641"/>
                    </a:cubicBezTo>
                    <a:cubicBezTo>
                      <a:pt x="1004" y="641"/>
                      <a:pt x="890" y="690"/>
                      <a:pt x="851" y="788"/>
                    </a:cubicBezTo>
                    <a:lnTo>
                      <a:pt x="126" y="2017"/>
                    </a:lnTo>
                    <a:cubicBezTo>
                      <a:pt x="63" y="2175"/>
                      <a:pt x="95" y="2427"/>
                      <a:pt x="253" y="2490"/>
                    </a:cubicBezTo>
                    <a:lnTo>
                      <a:pt x="442" y="2616"/>
                    </a:lnTo>
                    <a:lnTo>
                      <a:pt x="442" y="2994"/>
                    </a:lnTo>
                    <a:lnTo>
                      <a:pt x="253" y="3120"/>
                    </a:lnTo>
                    <a:cubicBezTo>
                      <a:pt x="95" y="3214"/>
                      <a:pt x="0" y="3435"/>
                      <a:pt x="126" y="3592"/>
                    </a:cubicBezTo>
                    <a:lnTo>
                      <a:pt x="851" y="4821"/>
                    </a:lnTo>
                    <a:cubicBezTo>
                      <a:pt x="894" y="4928"/>
                      <a:pt x="1024" y="4991"/>
                      <a:pt x="1152" y="4991"/>
                    </a:cubicBezTo>
                    <a:cubicBezTo>
                      <a:pt x="1213" y="4991"/>
                      <a:pt x="1273" y="4977"/>
                      <a:pt x="1324" y="4947"/>
                    </a:cubicBezTo>
                    <a:lnTo>
                      <a:pt x="1513" y="4821"/>
                    </a:lnTo>
                    <a:cubicBezTo>
                      <a:pt x="1639" y="4884"/>
                      <a:pt x="1733" y="4979"/>
                      <a:pt x="1828" y="5010"/>
                    </a:cubicBezTo>
                    <a:lnTo>
                      <a:pt x="1828" y="5262"/>
                    </a:lnTo>
                    <a:cubicBezTo>
                      <a:pt x="1828" y="5451"/>
                      <a:pt x="1985" y="5609"/>
                      <a:pt x="2174" y="5609"/>
                    </a:cubicBezTo>
                    <a:lnTo>
                      <a:pt x="3592" y="5609"/>
                    </a:lnTo>
                    <a:cubicBezTo>
                      <a:pt x="3781" y="5609"/>
                      <a:pt x="3939" y="5451"/>
                      <a:pt x="3939" y="5262"/>
                    </a:cubicBezTo>
                    <a:lnTo>
                      <a:pt x="3939" y="5010"/>
                    </a:lnTo>
                    <a:cubicBezTo>
                      <a:pt x="4065" y="4979"/>
                      <a:pt x="4191" y="4884"/>
                      <a:pt x="4254" y="4821"/>
                    </a:cubicBezTo>
                    <a:lnTo>
                      <a:pt x="4474" y="4947"/>
                    </a:lnTo>
                    <a:cubicBezTo>
                      <a:pt x="4524" y="4967"/>
                      <a:pt x="4580" y="4978"/>
                      <a:pt x="4637" y="4978"/>
                    </a:cubicBezTo>
                    <a:cubicBezTo>
                      <a:pt x="4759" y="4978"/>
                      <a:pt x="4882" y="4929"/>
                      <a:pt x="4947" y="4821"/>
                    </a:cubicBezTo>
                    <a:lnTo>
                      <a:pt x="5640" y="3592"/>
                    </a:lnTo>
                    <a:cubicBezTo>
                      <a:pt x="5734" y="3435"/>
                      <a:pt x="5671" y="3214"/>
                      <a:pt x="5514" y="3120"/>
                    </a:cubicBezTo>
                    <a:lnTo>
                      <a:pt x="5325" y="2994"/>
                    </a:lnTo>
                    <a:lnTo>
                      <a:pt x="5325" y="2616"/>
                    </a:lnTo>
                    <a:lnTo>
                      <a:pt x="5514" y="2490"/>
                    </a:lnTo>
                    <a:cubicBezTo>
                      <a:pt x="5671" y="2427"/>
                      <a:pt x="5766" y="2206"/>
                      <a:pt x="5640" y="2017"/>
                    </a:cubicBezTo>
                    <a:lnTo>
                      <a:pt x="4947" y="788"/>
                    </a:lnTo>
                    <a:cubicBezTo>
                      <a:pt x="4887" y="689"/>
                      <a:pt x="4777" y="627"/>
                      <a:pt x="4664" y="627"/>
                    </a:cubicBezTo>
                    <a:cubicBezTo>
                      <a:pt x="4598" y="627"/>
                      <a:pt x="4532" y="648"/>
                      <a:pt x="4474" y="694"/>
                    </a:cubicBezTo>
                    <a:lnTo>
                      <a:pt x="4254" y="788"/>
                    </a:lnTo>
                    <a:cubicBezTo>
                      <a:pt x="4159" y="725"/>
                      <a:pt x="4033" y="631"/>
                      <a:pt x="3939" y="599"/>
                    </a:cubicBezTo>
                    <a:lnTo>
                      <a:pt x="3939" y="379"/>
                    </a:lnTo>
                    <a:cubicBezTo>
                      <a:pt x="3939" y="158"/>
                      <a:pt x="3781" y="1"/>
                      <a:pt x="359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97235B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1005;p32">
                <a:extLst>
                  <a:ext uri="{FF2B5EF4-FFF2-40B4-BE49-F238E27FC236}">
                    <a16:creationId xmlns:a16="http://schemas.microsoft.com/office/drawing/2014/main" id="{8DDBEE47-2A32-4BB0-A437-149AEF026009}"/>
                  </a:ext>
                </a:extLst>
              </p:cNvPr>
              <p:cNvSpPr/>
              <p:nvPr/>
            </p:nvSpPr>
            <p:spPr>
              <a:xfrm>
                <a:off x="-48150350" y="2422325"/>
                <a:ext cx="52775" cy="52800"/>
              </a:xfrm>
              <a:custGeom>
                <a:avLst/>
                <a:gdLst/>
                <a:ahLst/>
                <a:cxnLst/>
                <a:rect l="l" t="t" r="r" b="b"/>
                <a:pathLst>
                  <a:path w="2111" h="2112" extrusionOk="0">
                    <a:moveTo>
                      <a:pt x="1040" y="662"/>
                    </a:moveTo>
                    <a:cubicBezTo>
                      <a:pt x="1260" y="662"/>
                      <a:pt x="1418" y="820"/>
                      <a:pt x="1418" y="1009"/>
                    </a:cubicBezTo>
                    <a:cubicBezTo>
                      <a:pt x="1418" y="1198"/>
                      <a:pt x="1260" y="1355"/>
                      <a:pt x="1040" y="1355"/>
                    </a:cubicBezTo>
                    <a:cubicBezTo>
                      <a:pt x="851" y="1355"/>
                      <a:pt x="693" y="1198"/>
                      <a:pt x="693" y="1009"/>
                    </a:cubicBezTo>
                    <a:cubicBezTo>
                      <a:pt x="693" y="820"/>
                      <a:pt x="851" y="662"/>
                      <a:pt x="1040" y="662"/>
                    </a:cubicBezTo>
                    <a:close/>
                    <a:moveTo>
                      <a:pt x="1040" y="1"/>
                    </a:moveTo>
                    <a:cubicBezTo>
                      <a:pt x="473" y="1"/>
                      <a:pt x="0" y="473"/>
                      <a:pt x="0" y="1040"/>
                    </a:cubicBezTo>
                    <a:cubicBezTo>
                      <a:pt x="0" y="1639"/>
                      <a:pt x="473" y="2111"/>
                      <a:pt x="1040" y="2111"/>
                    </a:cubicBezTo>
                    <a:cubicBezTo>
                      <a:pt x="1639" y="2111"/>
                      <a:pt x="2111" y="1639"/>
                      <a:pt x="2111" y="1040"/>
                    </a:cubicBezTo>
                    <a:cubicBezTo>
                      <a:pt x="2111" y="473"/>
                      <a:pt x="1639" y="1"/>
                      <a:pt x="104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97235B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1" name="椭圆 40">
              <a:extLst>
                <a:ext uri="{FF2B5EF4-FFF2-40B4-BE49-F238E27FC236}">
                  <a16:creationId xmlns:a16="http://schemas.microsoft.com/office/drawing/2014/main" id="{BD490597-044B-4ED0-B088-CED325305E4D}"/>
                </a:ext>
              </a:extLst>
            </p:cNvPr>
            <p:cNvSpPr/>
            <p:nvPr/>
          </p:nvSpPr>
          <p:spPr>
            <a:xfrm>
              <a:off x="1638063" y="5269152"/>
              <a:ext cx="617599" cy="617599"/>
            </a:xfrm>
            <a:prstGeom prst="ellipse">
              <a:avLst/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97235B"/>
                </a:solidFill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570CE656-259F-42D7-B2E1-05224E3DD4CC}"/>
              </a:ext>
            </a:extLst>
          </p:cNvPr>
          <p:cNvGrpSpPr/>
          <p:nvPr/>
        </p:nvGrpSpPr>
        <p:grpSpPr>
          <a:xfrm>
            <a:off x="1189153" y="2193685"/>
            <a:ext cx="8939586" cy="1078904"/>
            <a:chOff x="1189152" y="2193685"/>
            <a:chExt cx="9610393" cy="1078904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16885FA9-7941-45F4-8195-08E0A5A97C0B}"/>
                </a:ext>
              </a:extLst>
            </p:cNvPr>
            <p:cNvGrpSpPr/>
            <p:nvPr/>
          </p:nvGrpSpPr>
          <p:grpSpPr>
            <a:xfrm>
              <a:off x="1189152" y="2193685"/>
              <a:ext cx="9610393" cy="1078904"/>
              <a:chOff x="1149642" y="2261062"/>
              <a:chExt cx="9610393" cy="1078904"/>
            </a:xfrm>
          </p:grpSpPr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23CF23CA-10AF-4D1B-AD82-F837A1D6F0BB}"/>
                  </a:ext>
                </a:extLst>
              </p:cNvPr>
              <p:cNvSpPr/>
              <p:nvPr/>
            </p:nvSpPr>
            <p:spPr>
              <a:xfrm>
                <a:off x="1149642" y="2261062"/>
                <a:ext cx="9610393" cy="1058779"/>
              </a:xfrm>
              <a:prstGeom prst="rect">
                <a:avLst/>
              </a:prstGeom>
              <a:solidFill>
                <a:srgbClr val="E5880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61EDC3F6-D684-4B9A-BD50-06662B2FC691}"/>
                  </a:ext>
                </a:extLst>
              </p:cNvPr>
              <p:cNvSpPr/>
              <p:nvPr/>
            </p:nvSpPr>
            <p:spPr>
              <a:xfrm>
                <a:off x="1149642" y="2281187"/>
                <a:ext cx="45719" cy="1058779"/>
              </a:xfrm>
              <a:prstGeom prst="rect">
                <a:avLst/>
              </a:prstGeom>
              <a:solidFill>
                <a:srgbClr val="A05E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08B58CE7-D5DE-47A4-BBC5-0D3F38BEE20A}"/>
                </a:ext>
              </a:extLst>
            </p:cNvPr>
            <p:cNvGrpSpPr/>
            <p:nvPr/>
          </p:nvGrpSpPr>
          <p:grpSpPr>
            <a:xfrm>
              <a:off x="1671510" y="2448113"/>
              <a:ext cx="617599" cy="617599"/>
              <a:chOff x="1671510" y="2448113"/>
              <a:chExt cx="617599" cy="617599"/>
            </a:xfrm>
          </p:grpSpPr>
          <p:grpSp>
            <p:nvGrpSpPr>
              <p:cNvPr id="26" name="Google Shape;982;p32">
                <a:extLst>
                  <a:ext uri="{FF2B5EF4-FFF2-40B4-BE49-F238E27FC236}">
                    <a16:creationId xmlns:a16="http://schemas.microsoft.com/office/drawing/2014/main" id="{864B6D5F-EAAA-4090-B9C5-AE7A0AB6334C}"/>
                  </a:ext>
                </a:extLst>
              </p:cNvPr>
              <p:cNvGrpSpPr/>
              <p:nvPr/>
            </p:nvGrpSpPr>
            <p:grpSpPr>
              <a:xfrm>
                <a:off x="1837474" y="2607236"/>
                <a:ext cx="320927" cy="318334"/>
                <a:chOff x="-31166825" y="1939525"/>
                <a:chExt cx="293800" cy="291425"/>
              </a:xfrm>
              <a:solidFill>
                <a:schemeClr val="bg1"/>
              </a:solidFill>
            </p:grpSpPr>
            <p:sp>
              <p:nvSpPr>
                <p:cNvPr id="28" name="Google Shape;983;p32">
                  <a:extLst>
                    <a:ext uri="{FF2B5EF4-FFF2-40B4-BE49-F238E27FC236}">
                      <a16:creationId xmlns:a16="http://schemas.microsoft.com/office/drawing/2014/main" id="{D950889B-3EC0-4FB8-8F1E-6E239FFAFA59}"/>
                    </a:ext>
                  </a:extLst>
                </p:cNvPr>
                <p:cNvSpPr/>
                <p:nvPr/>
              </p:nvSpPr>
              <p:spPr>
                <a:xfrm>
                  <a:off x="-31166825" y="1939525"/>
                  <a:ext cx="224500" cy="29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0" h="11657" extrusionOk="0">
                      <a:moveTo>
                        <a:pt x="5892" y="662"/>
                      </a:moveTo>
                      <a:cubicBezTo>
                        <a:pt x="6081" y="662"/>
                        <a:pt x="6239" y="819"/>
                        <a:pt x="6239" y="1040"/>
                      </a:cubicBezTo>
                      <a:lnTo>
                        <a:pt x="6239" y="1386"/>
                      </a:lnTo>
                      <a:lnTo>
                        <a:pt x="2805" y="1386"/>
                      </a:lnTo>
                      <a:lnTo>
                        <a:pt x="2805" y="1040"/>
                      </a:lnTo>
                      <a:cubicBezTo>
                        <a:pt x="2805" y="819"/>
                        <a:pt x="2962" y="662"/>
                        <a:pt x="3120" y="662"/>
                      </a:cubicBezTo>
                      <a:close/>
                      <a:moveTo>
                        <a:pt x="8035" y="1323"/>
                      </a:moveTo>
                      <a:cubicBezTo>
                        <a:pt x="8255" y="1323"/>
                        <a:pt x="8413" y="1512"/>
                        <a:pt x="8413" y="1701"/>
                      </a:cubicBezTo>
                      <a:lnTo>
                        <a:pt x="8413" y="10617"/>
                      </a:lnTo>
                      <a:cubicBezTo>
                        <a:pt x="8413" y="10838"/>
                        <a:pt x="8255" y="10995"/>
                        <a:pt x="8035" y="10995"/>
                      </a:cubicBezTo>
                      <a:lnTo>
                        <a:pt x="1166" y="10995"/>
                      </a:lnTo>
                      <a:cubicBezTo>
                        <a:pt x="946" y="10995"/>
                        <a:pt x="788" y="10838"/>
                        <a:pt x="788" y="10617"/>
                      </a:cubicBezTo>
                      <a:lnTo>
                        <a:pt x="788" y="1701"/>
                      </a:lnTo>
                      <a:lnTo>
                        <a:pt x="757" y="1701"/>
                      </a:lnTo>
                      <a:cubicBezTo>
                        <a:pt x="757" y="1512"/>
                        <a:pt x="914" y="1323"/>
                        <a:pt x="1103" y="1323"/>
                      </a:cubicBezTo>
                      <a:lnTo>
                        <a:pt x="2143" y="1323"/>
                      </a:lnTo>
                      <a:lnTo>
                        <a:pt x="2143" y="1701"/>
                      </a:lnTo>
                      <a:cubicBezTo>
                        <a:pt x="2143" y="1890"/>
                        <a:pt x="2301" y="2048"/>
                        <a:pt x="2490" y="2048"/>
                      </a:cubicBezTo>
                      <a:lnTo>
                        <a:pt x="6617" y="2048"/>
                      </a:lnTo>
                      <a:cubicBezTo>
                        <a:pt x="6837" y="2048"/>
                        <a:pt x="6995" y="1890"/>
                        <a:pt x="6995" y="1701"/>
                      </a:cubicBezTo>
                      <a:lnTo>
                        <a:pt x="6995" y="1323"/>
                      </a:lnTo>
                      <a:close/>
                      <a:moveTo>
                        <a:pt x="3120" y="0"/>
                      </a:moveTo>
                      <a:cubicBezTo>
                        <a:pt x="2679" y="0"/>
                        <a:pt x="2301" y="284"/>
                        <a:pt x="2143" y="662"/>
                      </a:cubicBezTo>
                      <a:lnTo>
                        <a:pt x="1040" y="662"/>
                      </a:lnTo>
                      <a:cubicBezTo>
                        <a:pt x="473" y="662"/>
                        <a:pt x="1" y="1134"/>
                        <a:pt x="1" y="1701"/>
                      </a:cubicBezTo>
                      <a:lnTo>
                        <a:pt x="1" y="10649"/>
                      </a:lnTo>
                      <a:cubicBezTo>
                        <a:pt x="64" y="11216"/>
                        <a:pt x="536" y="11657"/>
                        <a:pt x="1072" y="11657"/>
                      </a:cubicBezTo>
                      <a:lnTo>
                        <a:pt x="7971" y="11657"/>
                      </a:lnTo>
                      <a:cubicBezTo>
                        <a:pt x="8507" y="11657"/>
                        <a:pt x="8980" y="11184"/>
                        <a:pt x="8980" y="10649"/>
                      </a:cubicBezTo>
                      <a:lnTo>
                        <a:pt x="8980" y="1701"/>
                      </a:lnTo>
                      <a:cubicBezTo>
                        <a:pt x="8980" y="1134"/>
                        <a:pt x="8507" y="662"/>
                        <a:pt x="7971" y="662"/>
                      </a:cubicBezTo>
                      <a:lnTo>
                        <a:pt x="6869" y="662"/>
                      </a:lnTo>
                      <a:cubicBezTo>
                        <a:pt x="6711" y="284"/>
                        <a:pt x="6365" y="0"/>
                        <a:pt x="589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97235B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" name="Google Shape;984;p32">
                  <a:extLst>
                    <a:ext uri="{FF2B5EF4-FFF2-40B4-BE49-F238E27FC236}">
                      <a16:creationId xmlns:a16="http://schemas.microsoft.com/office/drawing/2014/main" id="{03C3204B-9630-4B2B-819F-A578B691E0CB}"/>
                    </a:ext>
                  </a:extLst>
                </p:cNvPr>
                <p:cNvSpPr/>
                <p:nvPr/>
              </p:nvSpPr>
              <p:spPr>
                <a:xfrm>
                  <a:off x="-31131375" y="2145075"/>
                  <a:ext cx="52800" cy="5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2" h="2112" extrusionOk="0">
                      <a:moveTo>
                        <a:pt x="1355" y="726"/>
                      </a:moveTo>
                      <a:lnTo>
                        <a:pt x="1355" y="1387"/>
                      </a:lnTo>
                      <a:lnTo>
                        <a:pt x="694" y="1387"/>
                      </a:lnTo>
                      <a:lnTo>
                        <a:pt x="694" y="726"/>
                      </a:lnTo>
                      <a:close/>
                      <a:moveTo>
                        <a:pt x="379" y="1"/>
                      </a:moveTo>
                      <a:cubicBezTo>
                        <a:pt x="158" y="1"/>
                        <a:pt x="0" y="158"/>
                        <a:pt x="0" y="379"/>
                      </a:cubicBezTo>
                      <a:lnTo>
                        <a:pt x="0" y="1734"/>
                      </a:lnTo>
                      <a:cubicBezTo>
                        <a:pt x="0" y="1954"/>
                        <a:pt x="158" y="2112"/>
                        <a:pt x="379" y="2112"/>
                      </a:cubicBezTo>
                      <a:lnTo>
                        <a:pt x="1733" y="2112"/>
                      </a:lnTo>
                      <a:cubicBezTo>
                        <a:pt x="1954" y="2112"/>
                        <a:pt x="2111" y="1954"/>
                        <a:pt x="2111" y="1734"/>
                      </a:cubicBezTo>
                      <a:lnTo>
                        <a:pt x="2111" y="379"/>
                      </a:lnTo>
                      <a:cubicBezTo>
                        <a:pt x="2111" y="158"/>
                        <a:pt x="1954" y="1"/>
                        <a:pt x="1733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97235B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985;p32">
                  <a:extLst>
                    <a:ext uri="{FF2B5EF4-FFF2-40B4-BE49-F238E27FC236}">
                      <a16:creationId xmlns:a16="http://schemas.microsoft.com/office/drawing/2014/main" id="{F6B1BEBB-9A43-47B3-9F71-7A085BC2CADC}"/>
                    </a:ext>
                  </a:extLst>
                </p:cNvPr>
                <p:cNvSpPr/>
                <p:nvPr/>
              </p:nvSpPr>
              <p:spPr>
                <a:xfrm>
                  <a:off x="-31131375" y="2076550"/>
                  <a:ext cx="52800" cy="5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2" h="2081" extrusionOk="0">
                      <a:moveTo>
                        <a:pt x="1355" y="694"/>
                      </a:moveTo>
                      <a:lnTo>
                        <a:pt x="1355" y="1356"/>
                      </a:lnTo>
                      <a:lnTo>
                        <a:pt x="694" y="1356"/>
                      </a:lnTo>
                      <a:lnTo>
                        <a:pt x="694" y="694"/>
                      </a:lnTo>
                      <a:close/>
                      <a:moveTo>
                        <a:pt x="379" y="1"/>
                      </a:moveTo>
                      <a:cubicBezTo>
                        <a:pt x="158" y="1"/>
                        <a:pt x="0" y="159"/>
                        <a:pt x="0" y="348"/>
                      </a:cubicBezTo>
                      <a:lnTo>
                        <a:pt x="0" y="1734"/>
                      </a:lnTo>
                      <a:cubicBezTo>
                        <a:pt x="0" y="1923"/>
                        <a:pt x="158" y="2080"/>
                        <a:pt x="379" y="2080"/>
                      </a:cubicBezTo>
                      <a:lnTo>
                        <a:pt x="1733" y="2080"/>
                      </a:lnTo>
                      <a:cubicBezTo>
                        <a:pt x="1954" y="2080"/>
                        <a:pt x="2111" y="1923"/>
                        <a:pt x="2111" y="1734"/>
                      </a:cubicBezTo>
                      <a:lnTo>
                        <a:pt x="2111" y="348"/>
                      </a:lnTo>
                      <a:cubicBezTo>
                        <a:pt x="2111" y="159"/>
                        <a:pt x="1954" y="1"/>
                        <a:pt x="1733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97235B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" name="Google Shape;986;p32">
                  <a:extLst>
                    <a:ext uri="{FF2B5EF4-FFF2-40B4-BE49-F238E27FC236}">
                      <a16:creationId xmlns:a16="http://schemas.microsoft.com/office/drawing/2014/main" id="{D546B755-EB5A-4833-A4C2-1B90C09E6937}"/>
                    </a:ext>
                  </a:extLst>
                </p:cNvPr>
                <p:cNvSpPr/>
                <p:nvPr/>
              </p:nvSpPr>
              <p:spPr>
                <a:xfrm>
                  <a:off x="-31131375" y="2007250"/>
                  <a:ext cx="52800" cy="5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2" h="2112" extrusionOk="0">
                      <a:moveTo>
                        <a:pt x="1355" y="725"/>
                      </a:moveTo>
                      <a:lnTo>
                        <a:pt x="1355" y="1387"/>
                      </a:lnTo>
                      <a:lnTo>
                        <a:pt x="694" y="1387"/>
                      </a:lnTo>
                      <a:lnTo>
                        <a:pt x="694" y="725"/>
                      </a:lnTo>
                      <a:close/>
                      <a:moveTo>
                        <a:pt x="379" y="1"/>
                      </a:moveTo>
                      <a:cubicBezTo>
                        <a:pt x="158" y="1"/>
                        <a:pt x="0" y="158"/>
                        <a:pt x="0" y="379"/>
                      </a:cubicBezTo>
                      <a:lnTo>
                        <a:pt x="0" y="1733"/>
                      </a:lnTo>
                      <a:cubicBezTo>
                        <a:pt x="0" y="1954"/>
                        <a:pt x="158" y="2111"/>
                        <a:pt x="379" y="2111"/>
                      </a:cubicBezTo>
                      <a:lnTo>
                        <a:pt x="1733" y="2111"/>
                      </a:lnTo>
                      <a:cubicBezTo>
                        <a:pt x="1954" y="2111"/>
                        <a:pt x="2111" y="1954"/>
                        <a:pt x="2111" y="1733"/>
                      </a:cubicBezTo>
                      <a:lnTo>
                        <a:pt x="2111" y="379"/>
                      </a:lnTo>
                      <a:cubicBezTo>
                        <a:pt x="2111" y="158"/>
                        <a:pt x="1954" y="1"/>
                        <a:pt x="1733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97235B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" name="Google Shape;987;p32">
                  <a:extLst>
                    <a:ext uri="{FF2B5EF4-FFF2-40B4-BE49-F238E27FC236}">
                      <a16:creationId xmlns:a16="http://schemas.microsoft.com/office/drawing/2014/main" id="{0FFBFCD6-964C-4E40-BD0A-9F5254658C4A}"/>
                    </a:ext>
                  </a:extLst>
                </p:cNvPr>
                <p:cNvSpPr/>
                <p:nvPr/>
              </p:nvSpPr>
              <p:spPr>
                <a:xfrm>
                  <a:off x="-31062075" y="2007250"/>
                  <a:ext cx="85875" cy="1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5" h="726" extrusionOk="0">
                      <a:moveTo>
                        <a:pt x="347" y="1"/>
                      </a:moveTo>
                      <a:cubicBezTo>
                        <a:pt x="158" y="1"/>
                        <a:pt x="1" y="158"/>
                        <a:pt x="1" y="379"/>
                      </a:cubicBezTo>
                      <a:cubicBezTo>
                        <a:pt x="1" y="568"/>
                        <a:pt x="158" y="725"/>
                        <a:pt x="347" y="725"/>
                      </a:cubicBezTo>
                      <a:lnTo>
                        <a:pt x="3057" y="725"/>
                      </a:lnTo>
                      <a:cubicBezTo>
                        <a:pt x="3277" y="725"/>
                        <a:pt x="3435" y="568"/>
                        <a:pt x="3435" y="379"/>
                      </a:cubicBezTo>
                      <a:cubicBezTo>
                        <a:pt x="3435" y="158"/>
                        <a:pt x="3277" y="1"/>
                        <a:pt x="305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97235B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988;p32">
                  <a:extLst>
                    <a:ext uri="{FF2B5EF4-FFF2-40B4-BE49-F238E27FC236}">
                      <a16:creationId xmlns:a16="http://schemas.microsoft.com/office/drawing/2014/main" id="{BAEDA63D-C189-43D2-B981-99FBCBA44FC8}"/>
                    </a:ext>
                  </a:extLst>
                </p:cNvPr>
                <p:cNvSpPr/>
                <p:nvPr/>
              </p:nvSpPr>
              <p:spPr>
                <a:xfrm>
                  <a:off x="-31062075" y="2041900"/>
                  <a:ext cx="52025" cy="1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1" h="726" extrusionOk="0">
                      <a:moveTo>
                        <a:pt x="347" y="1"/>
                      </a:moveTo>
                      <a:cubicBezTo>
                        <a:pt x="158" y="1"/>
                        <a:pt x="1" y="158"/>
                        <a:pt x="1" y="347"/>
                      </a:cubicBezTo>
                      <a:cubicBezTo>
                        <a:pt x="1" y="568"/>
                        <a:pt x="158" y="725"/>
                        <a:pt x="347" y="725"/>
                      </a:cubicBezTo>
                      <a:lnTo>
                        <a:pt x="1734" y="725"/>
                      </a:lnTo>
                      <a:cubicBezTo>
                        <a:pt x="1923" y="725"/>
                        <a:pt x="2080" y="568"/>
                        <a:pt x="2080" y="347"/>
                      </a:cubicBezTo>
                      <a:cubicBezTo>
                        <a:pt x="2080" y="158"/>
                        <a:pt x="1923" y="1"/>
                        <a:pt x="1734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97235B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" name="Google Shape;989;p32">
                  <a:extLst>
                    <a:ext uri="{FF2B5EF4-FFF2-40B4-BE49-F238E27FC236}">
                      <a16:creationId xmlns:a16="http://schemas.microsoft.com/office/drawing/2014/main" id="{733E1DC7-250F-453D-9383-80181DBECB12}"/>
                    </a:ext>
                  </a:extLst>
                </p:cNvPr>
                <p:cNvSpPr/>
                <p:nvPr/>
              </p:nvSpPr>
              <p:spPr>
                <a:xfrm>
                  <a:off x="-31062075" y="2076550"/>
                  <a:ext cx="85875" cy="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5" h="695" extrusionOk="0">
                      <a:moveTo>
                        <a:pt x="347" y="1"/>
                      </a:moveTo>
                      <a:cubicBezTo>
                        <a:pt x="158" y="1"/>
                        <a:pt x="1" y="159"/>
                        <a:pt x="1" y="348"/>
                      </a:cubicBezTo>
                      <a:cubicBezTo>
                        <a:pt x="1" y="537"/>
                        <a:pt x="158" y="694"/>
                        <a:pt x="347" y="694"/>
                      </a:cubicBezTo>
                      <a:lnTo>
                        <a:pt x="3057" y="694"/>
                      </a:lnTo>
                      <a:cubicBezTo>
                        <a:pt x="3277" y="694"/>
                        <a:pt x="3435" y="537"/>
                        <a:pt x="3435" y="348"/>
                      </a:cubicBezTo>
                      <a:cubicBezTo>
                        <a:pt x="3435" y="159"/>
                        <a:pt x="3277" y="1"/>
                        <a:pt x="305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97235B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" name="Google Shape;990;p32">
                  <a:extLst>
                    <a:ext uri="{FF2B5EF4-FFF2-40B4-BE49-F238E27FC236}">
                      <a16:creationId xmlns:a16="http://schemas.microsoft.com/office/drawing/2014/main" id="{28B153A8-458A-4B59-B2D7-E8FD76738A5C}"/>
                    </a:ext>
                  </a:extLst>
                </p:cNvPr>
                <p:cNvSpPr/>
                <p:nvPr/>
              </p:nvSpPr>
              <p:spPr>
                <a:xfrm>
                  <a:off x="-31062075" y="2110425"/>
                  <a:ext cx="52025" cy="1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1" h="726" extrusionOk="0">
                      <a:moveTo>
                        <a:pt x="347" y="1"/>
                      </a:moveTo>
                      <a:cubicBezTo>
                        <a:pt x="158" y="1"/>
                        <a:pt x="1" y="190"/>
                        <a:pt x="1" y="379"/>
                      </a:cubicBezTo>
                      <a:cubicBezTo>
                        <a:pt x="1" y="568"/>
                        <a:pt x="158" y="725"/>
                        <a:pt x="347" y="725"/>
                      </a:cubicBezTo>
                      <a:lnTo>
                        <a:pt x="1734" y="725"/>
                      </a:lnTo>
                      <a:cubicBezTo>
                        <a:pt x="1923" y="725"/>
                        <a:pt x="2080" y="568"/>
                        <a:pt x="2080" y="379"/>
                      </a:cubicBezTo>
                      <a:cubicBezTo>
                        <a:pt x="2080" y="190"/>
                        <a:pt x="1923" y="1"/>
                        <a:pt x="1734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97235B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991;p32">
                  <a:extLst>
                    <a:ext uri="{FF2B5EF4-FFF2-40B4-BE49-F238E27FC236}">
                      <a16:creationId xmlns:a16="http://schemas.microsoft.com/office/drawing/2014/main" id="{23027F9C-69CC-486D-B025-CDB51765F22D}"/>
                    </a:ext>
                  </a:extLst>
                </p:cNvPr>
                <p:cNvSpPr/>
                <p:nvPr/>
              </p:nvSpPr>
              <p:spPr>
                <a:xfrm>
                  <a:off x="-31062075" y="2145075"/>
                  <a:ext cx="85875" cy="1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5" h="726" extrusionOk="0">
                      <a:moveTo>
                        <a:pt x="347" y="1"/>
                      </a:moveTo>
                      <a:cubicBezTo>
                        <a:pt x="158" y="1"/>
                        <a:pt x="1" y="158"/>
                        <a:pt x="1" y="379"/>
                      </a:cubicBezTo>
                      <a:cubicBezTo>
                        <a:pt x="1" y="568"/>
                        <a:pt x="158" y="726"/>
                        <a:pt x="347" y="726"/>
                      </a:cubicBezTo>
                      <a:lnTo>
                        <a:pt x="3057" y="726"/>
                      </a:lnTo>
                      <a:cubicBezTo>
                        <a:pt x="3277" y="726"/>
                        <a:pt x="3435" y="568"/>
                        <a:pt x="3435" y="379"/>
                      </a:cubicBezTo>
                      <a:cubicBezTo>
                        <a:pt x="3435" y="158"/>
                        <a:pt x="3277" y="1"/>
                        <a:pt x="305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97235B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" name="Google Shape;992;p32">
                  <a:extLst>
                    <a:ext uri="{FF2B5EF4-FFF2-40B4-BE49-F238E27FC236}">
                      <a16:creationId xmlns:a16="http://schemas.microsoft.com/office/drawing/2014/main" id="{B6B2BD94-BEA4-4EF2-A9A5-D453883F3876}"/>
                    </a:ext>
                  </a:extLst>
                </p:cNvPr>
                <p:cNvSpPr/>
                <p:nvPr/>
              </p:nvSpPr>
              <p:spPr>
                <a:xfrm>
                  <a:off x="-31062075" y="2179750"/>
                  <a:ext cx="52025" cy="1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1" h="725" extrusionOk="0">
                      <a:moveTo>
                        <a:pt x="347" y="0"/>
                      </a:moveTo>
                      <a:cubicBezTo>
                        <a:pt x="158" y="0"/>
                        <a:pt x="1" y="158"/>
                        <a:pt x="1" y="347"/>
                      </a:cubicBezTo>
                      <a:cubicBezTo>
                        <a:pt x="1" y="567"/>
                        <a:pt x="158" y="725"/>
                        <a:pt x="347" y="725"/>
                      </a:cubicBezTo>
                      <a:lnTo>
                        <a:pt x="1734" y="725"/>
                      </a:lnTo>
                      <a:cubicBezTo>
                        <a:pt x="1923" y="725"/>
                        <a:pt x="2080" y="567"/>
                        <a:pt x="2080" y="347"/>
                      </a:cubicBezTo>
                      <a:cubicBezTo>
                        <a:pt x="2080" y="158"/>
                        <a:pt x="1923" y="0"/>
                        <a:pt x="173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97235B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" name="Google Shape;993;p32">
                  <a:extLst>
                    <a:ext uri="{FF2B5EF4-FFF2-40B4-BE49-F238E27FC236}">
                      <a16:creationId xmlns:a16="http://schemas.microsoft.com/office/drawing/2014/main" id="{0583C9DC-2C7F-4217-8288-7E68004B02FE}"/>
                    </a:ext>
                  </a:extLst>
                </p:cNvPr>
                <p:cNvSpPr/>
                <p:nvPr/>
              </p:nvSpPr>
              <p:spPr>
                <a:xfrm>
                  <a:off x="-30924225" y="1974175"/>
                  <a:ext cx="51200" cy="24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" h="9610" extrusionOk="0">
                      <a:moveTo>
                        <a:pt x="1008" y="662"/>
                      </a:moveTo>
                      <a:cubicBezTo>
                        <a:pt x="1229" y="662"/>
                        <a:pt x="1386" y="819"/>
                        <a:pt x="1386" y="1009"/>
                      </a:cubicBezTo>
                      <a:lnTo>
                        <a:pt x="1386" y="2080"/>
                      </a:lnTo>
                      <a:lnTo>
                        <a:pt x="725" y="2080"/>
                      </a:lnTo>
                      <a:lnTo>
                        <a:pt x="725" y="1009"/>
                      </a:lnTo>
                      <a:lnTo>
                        <a:pt x="662" y="1009"/>
                      </a:lnTo>
                      <a:cubicBezTo>
                        <a:pt x="662" y="819"/>
                        <a:pt x="819" y="662"/>
                        <a:pt x="1008" y="662"/>
                      </a:cubicBezTo>
                      <a:close/>
                      <a:moveTo>
                        <a:pt x="1323" y="2741"/>
                      </a:moveTo>
                      <a:lnTo>
                        <a:pt x="1323" y="6900"/>
                      </a:lnTo>
                      <a:lnTo>
                        <a:pt x="662" y="6900"/>
                      </a:lnTo>
                      <a:lnTo>
                        <a:pt x="662" y="2741"/>
                      </a:lnTo>
                      <a:close/>
                      <a:moveTo>
                        <a:pt x="1260" y="7562"/>
                      </a:moveTo>
                      <a:lnTo>
                        <a:pt x="1008" y="8192"/>
                      </a:lnTo>
                      <a:lnTo>
                        <a:pt x="819" y="7562"/>
                      </a:lnTo>
                      <a:close/>
                      <a:moveTo>
                        <a:pt x="1008" y="0"/>
                      </a:moveTo>
                      <a:cubicBezTo>
                        <a:pt x="473" y="0"/>
                        <a:pt x="0" y="473"/>
                        <a:pt x="0" y="1009"/>
                      </a:cubicBezTo>
                      <a:lnTo>
                        <a:pt x="0" y="7215"/>
                      </a:lnTo>
                      <a:lnTo>
                        <a:pt x="0" y="7309"/>
                      </a:lnTo>
                      <a:lnTo>
                        <a:pt x="662" y="9357"/>
                      </a:lnTo>
                      <a:cubicBezTo>
                        <a:pt x="693" y="9515"/>
                        <a:pt x="819" y="9609"/>
                        <a:pt x="977" y="9609"/>
                      </a:cubicBezTo>
                      <a:cubicBezTo>
                        <a:pt x="1134" y="9609"/>
                        <a:pt x="1260" y="9515"/>
                        <a:pt x="1292" y="9357"/>
                      </a:cubicBezTo>
                      <a:lnTo>
                        <a:pt x="1954" y="7309"/>
                      </a:lnTo>
                      <a:lnTo>
                        <a:pt x="1954" y="7215"/>
                      </a:lnTo>
                      <a:lnTo>
                        <a:pt x="1954" y="1009"/>
                      </a:lnTo>
                      <a:cubicBezTo>
                        <a:pt x="2048" y="441"/>
                        <a:pt x="1576" y="0"/>
                        <a:pt x="100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97235B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18A87BB2-69E5-4ACC-BDEC-6E1C9871AA3C}"/>
                  </a:ext>
                </a:extLst>
              </p:cNvPr>
              <p:cNvSpPr/>
              <p:nvPr/>
            </p:nvSpPr>
            <p:spPr>
              <a:xfrm>
                <a:off x="1671510" y="2448113"/>
                <a:ext cx="617599" cy="617599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rgbClr val="97235B"/>
                  </a:solidFill>
                  <a:latin typeface="字魂58号-创中黑" panose="00000500000000000000" pitchFamily="2" charset="-122"/>
                  <a:ea typeface="字魂58号-创中黑" panose="00000500000000000000" pitchFamily="2" charset="-122"/>
                </a:endParaRPr>
              </a:p>
            </p:txBody>
          </p:sp>
        </p:grpSp>
        <p:sp>
          <p:nvSpPr>
            <p:cNvPr id="57" name="矩形 56">
              <a:extLst>
                <a:ext uri="{FF2B5EF4-FFF2-40B4-BE49-F238E27FC236}">
                  <a16:creationId xmlns:a16="http://schemas.microsoft.com/office/drawing/2014/main" id="{C9340DA1-50A7-44BA-B265-4B458EE72B49}"/>
                </a:ext>
              </a:extLst>
            </p:cNvPr>
            <p:cNvSpPr/>
            <p:nvPr/>
          </p:nvSpPr>
          <p:spPr>
            <a:xfrm>
              <a:off x="3500897" y="2452939"/>
              <a:ext cx="322065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zh-CN" altLang="en-US" sz="3600" b="1" dirty="0">
                  <a:solidFill>
                    <a:schemeClr val="bg1"/>
                  </a:solidFill>
                  <a:latin typeface="字魂58号-创中黑" panose="00000500000000000000" pitchFamily="2" charset="-122"/>
                  <a:ea typeface="字魂58号-创中黑" panose="00000500000000000000" pitchFamily="2" charset="-122"/>
                </a:rPr>
                <a:t>苏格拉底陷阱</a:t>
              </a:r>
            </a:p>
          </p:txBody>
        </p:sp>
      </p:grpSp>
      <p:grpSp>
        <p:nvGrpSpPr>
          <p:cNvPr id="116" name="组合 115">
            <a:extLst>
              <a:ext uri="{FF2B5EF4-FFF2-40B4-BE49-F238E27FC236}">
                <a16:creationId xmlns:a16="http://schemas.microsoft.com/office/drawing/2014/main" id="{E531E8AC-B576-4CA2-81C1-C2995E84E554}"/>
              </a:ext>
            </a:extLst>
          </p:cNvPr>
          <p:cNvGrpSpPr/>
          <p:nvPr/>
        </p:nvGrpSpPr>
        <p:grpSpPr>
          <a:xfrm>
            <a:off x="1189152" y="3592407"/>
            <a:ext cx="8939587" cy="1076444"/>
            <a:chOff x="1189152" y="3592407"/>
            <a:chExt cx="9610394" cy="1076444"/>
          </a:xfrm>
        </p:grpSpPr>
        <p:grpSp>
          <p:nvGrpSpPr>
            <p:cNvPr id="59" name="组合 58">
              <a:extLst>
                <a:ext uri="{FF2B5EF4-FFF2-40B4-BE49-F238E27FC236}">
                  <a16:creationId xmlns:a16="http://schemas.microsoft.com/office/drawing/2014/main" id="{D54F766C-A8FE-45A9-8BD4-02EA96A0EA35}"/>
                </a:ext>
              </a:extLst>
            </p:cNvPr>
            <p:cNvGrpSpPr/>
            <p:nvPr/>
          </p:nvGrpSpPr>
          <p:grpSpPr>
            <a:xfrm>
              <a:off x="1189152" y="3592407"/>
              <a:ext cx="9610394" cy="1076444"/>
              <a:chOff x="1149642" y="2263522"/>
              <a:chExt cx="9610394" cy="1076444"/>
            </a:xfrm>
          </p:grpSpPr>
          <p:sp>
            <p:nvSpPr>
              <p:cNvPr id="60" name="矩形 59">
                <a:extLst>
                  <a:ext uri="{FF2B5EF4-FFF2-40B4-BE49-F238E27FC236}">
                    <a16:creationId xmlns:a16="http://schemas.microsoft.com/office/drawing/2014/main" id="{621E98F4-85F4-452D-AF6D-A7A39333E7B9}"/>
                  </a:ext>
                </a:extLst>
              </p:cNvPr>
              <p:cNvSpPr/>
              <p:nvPr/>
            </p:nvSpPr>
            <p:spPr>
              <a:xfrm>
                <a:off x="1400168" y="2263522"/>
                <a:ext cx="9359868" cy="105877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矩形 60">
                <a:extLst>
                  <a:ext uri="{FF2B5EF4-FFF2-40B4-BE49-F238E27FC236}">
                    <a16:creationId xmlns:a16="http://schemas.microsoft.com/office/drawing/2014/main" id="{ECD77CC9-FAD8-4D4C-B71B-077A6145D9E8}"/>
                  </a:ext>
                </a:extLst>
              </p:cNvPr>
              <p:cNvSpPr/>
              <p:nvPr/>
            </p:nvSpPr>
            <p:spPr>
              <a:xfrm>
                <a:off x="1149642" y="2281187"/>
                <a:ext cx="45719" cy="1058779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9" name="Google Shape;1014;p32">
              <a:extLst>
                <a:ext uri="{FF2B5EF4-FFF2-40B4-BE49-F238E27FC236}">
                  <a16:creationId xmlns:a16="http://schemas.microsoft.com/office/drawing/2014/main" id="{44A0F298-577C-4D57-8EC7-53D5BC3E8064}"/>
                </a:ext>
              </a:extLst>
            </p:cNvPr>
            <p:cNvGrpSpPr/>
            <p:nvPr/>
          </p:nvGrpSpPr>
          <p:grpSpPr>
            <a:xfrm>
              <a:off x="1802427" y="4002190"/>
              <a:ext cx="310727" cy="311551"/>
              <a:chOff x="-1700225" y="2768875"/>
              <a:chExt cx="291450" cy="292225"/>
            </a:xfrm>
            <a:solidFill>
              <a:schemeClr val="tx1">
                <a:lumMod val="50000"/>
                <a:lumOff val="50000"/>
              </a:schemeClr>
            </a:solidFill>
          </p:grpSpPr>
          <p:sp>
            <p:nvSpPr>
              <p:cNvPr id="51" name="Google Shape;1015;p32">
                <a:extLst>
                  <a:ext uri="{FF2B5EF4-FFF2-40B4-BE49-F238E27FC236}">
                    <a16:creationId xmlns:a16="http://schemas.microsoft.com/office/drawing/2014/main" id="{D55DAC01-13EC-4BFC-A7B0-45A85713C653}"/>
                  </a:ext>
                </a:extLst>
              </p:cNvPr>
              <p:cNvSpPr/>
              <p:nvPr/>
            </p:nvSpPr>
            <p:spPr>
              <a:xfrm>
                <a:off x="-1700225" y="2768875"/>
                <a:ext cx="291450" cy="292225"/>
              </a:xfrm>
              <a:custGeom>
                <a:avLst/>
                <a:gdLst/>
                <a:ahLst/>
                <a:cxnLst/>
                <a:rect l="l" t="t" r="r" b="b"/>
                <a:pathLst>
                  <a:path w="11658" h="11689" extrusionOk="0">
                    <a:moveTo>
                      <a:pt x="10617" y="662"/>
                    </a:moveTo>
                    <a:cubicBezTo>
                      <a:pt x="10806" y="662"/>
                      <a:pt x="10964" y="820"/>
                      <a:pt x="10964" y="1009"/>
                    </a:cubicBezTo>
                    <a:lnTo>
                      <a:pt x="10964" y="2710"/>
                    </a:lnTo>
                    <a:lnTo>
                      <a:pt x="662" y="2710"/>
                    </a:lnTo>
                    <a:lnTo>
                      <a:pt x="662" y="1009"/>
                    </a:lnTo>
                    <a:cubicBezTo>
                      <a:pt x="662" y="820"/>
                      <a:pt x="819" y="662"/>
                      <a:pt x="1008" y="662"/>
                    </a:cubicBezTo>
                    <a:close/>
                    <a:moveTo>
                      <a:pt x="10933" y="3372"/>
                    </a:moveTo>
                    <a:lnTo>
                      <a:pt x="10933" y="9232"/>
                    </a:lnTo>
                    <a:cubicBezTo>
                      <a:pt x="10964" y="9484"/>
                      <a:pt x="10806" y="9610"/>
                      <a:pt x="10617" y="9610"/>
                    </a:cubicBezTo>
                    <a:lnTo>
                      <a:pt x="8916" y="9610"/>
                    </a:lnTo>
                    <a:lnTo>
                      <a:pt x="8570" y="9232"/>
                    </a:lnTo>
                    <a:cubicBezTo>
                      <a:pt x="8601" y="9169"/>
                      <a:pt x="8664" y="9043"/>
                      <a:pt x="8696" y="8917"/>
                    </a:cubicBezTo>
                    <a:lnTo>
                      <a:pt x="9200" y="8917"/>
                    </a:lnTo>
                    <a:cubicBezTo>
                      <a:pt x="9389" y="8917"/>
                      <a:pt x="9546" y="8759"/>
                      <a:pt x="9546" y="8570"/>
                    </a:cubicBezTo>
                    <a:lnTo>
                      <a:pt x="9546" y="7184"/>
                    </a:lnTo>
                    <a:cubicBezTo>
                      <a:pt x="9546" y="6995"/>
                      <a:pt x="9389" y="6837"/>
                      <a:pt x="9200" y="6837"/>
                    </a:cubicBezTo>
                    <a:lnTo>
                      <a:pt x="8696" y="6837"/>
                    </a:lnTo>
                    <a:cubicBezTo>
                      <a:pt x="8664" y="6711"/>
                      <a:pt x="8601" y="6648"/>
                      <a:pt x="8570" y="6522"/>
                    </a:cubicBezTo>
                    <a:lnTo>
                      <a:pt x="8916" y="6176"/>
                    </a:lnTo>
                    <a:cubicBezTo>
                      <a:pt x="9042" y="6050"/>
                      <a:pt x="9042" y="5798"/>
                      <a:pt x="8916" y="5703"/>
                    </a:cubicBezTo>
                    <a:lnTo>
                      <a:pt x="7940" y="4695"/>
                    </a:lnTo>
                    <a:cubicBezTo>
                      <a:pt x="7877" y="4648"/>
                      <a:pt x="7790" y="4624"/>
                      <a:pt x="7703" y="4624"/>
                    </a:cubicBezTo>
                    <a:cubicBezTo>
                      <a:pt x="7617" y="4624"/>
                      <a:pt x="7530" y="4648"/>
                      <a:pt x="7467" y="4695"/>
                    </a:cubicBezTo>
                    <a:lnTo>
                      <a:pt x="7120" y="5073"/>
                    </a:lnTo>
                    <a:cubicBezTo>
                      <a:pt x="7026" y="5041"/>
                      <a:pt x="6931" y="4978"/>
                      <a:pt x="6805" y="4947"/>
                    </a:cubicBezTo>
                    <a:lnTo>
                      <a:pt x="6805" y="4443"/>
                    </a:lnTo>
                    <a:cubicBezTo>
                      <a:pt x="6805" y="4222"/>
                      <a:pt x="6648" y="4065"/>
                      <a:pt x="6459" y="4065"/>
                    </a:cubicBezTo>
                    <a:lnTo>
                      <a:pt x="5073" y="4065"/>
                    </a:lnTo>
                    <a:cubicBezTo>
                      <a:pt x="4884" y="4065"/>
                      <a:pt x="4726" y="4222"/>
                      <a:pt x="4726" y="4443"/>
                    </a:cubicBezTo>
                    <a:lnTo>
                      <a:pt x="4726" y="4947"/>
                    </a:lnTo>
                    <a:cubicBezTo>
                      <a:pt x="4600" y="4978"/>
                      <a:pt x="4506" y="5010"/>
                      <a:pt x="4411" y="5073"/>
                    </a:cubicBezTo>
                    <a:lnTo>
                      <a:pt x="4033" y="4695"/>
                    </a:lnTo>
                    <a:cubicBezTo>
                      <a:pt x="3986" y="4648"/>
                      <a:pt x="3899" y="4624"/>
                      <a:pt x="3808" y="4624"/>
                    </a:cubicBezTo>
                    <a:cubicBezTo>
                      <a:pt x="3718" y="4624"/>
                      <a:pt x="3623" y="4648"/>
                      <a:pt x="3560" y="4695"/>
                    </a:cubicBezTo>
                    <a:lnTo>
                      <a:pt x="2584" y="5703"/>
                    </a:lnTo>
                    <a:cubicBezTo>
                      <a:pt x="2458" y="5829"/>
                      <a:pt x="2458" y="6050"/>
                      <a:pt x="2584" y="6176"/>
                    </a:cubicBezTo>
                    <a:lnTo>
                      <a:pt x="2930" y="6522"/>
                    </a:lnTo>
                    <a:cubicBezTo>
                      <a:pt x="2899" y="6585"/>
                      <a:pt x="2867" y="6711"/>
                      <a:pt x="2836" y="6837"/>
                    </a:cubicBezTo>
                    <a:lnTo>
                      <a:pt x="2300" y="6837"/>
                    </a:lnTo>
                    <a:cubicBezTo>
                      <a:pt x="2111" y="6837"/>
                      <a:pt x="1954" y="6995"/>
                      <a:pt x="1954" y="7184"/>
                    </a:cubicBezTo>
                    <a:lnTo>
                      <a:pt x="1954" y="8570"/>
                    </a:lnTo>
                    <a:cubicBezTo>
                      <a:pt x="1954" y="8759"/>
                      <a:pt x="2111" y="8917"/>
                      <a:pt x="2300" y="8917"/>
                    </a:cubicBezTo>
                    <a:lnTo>
                      <a:pt x="2836" y="8917"/>
                    </a:lnTo>
                    <a:cubicBezTo>
                      <a:pt x="2867" y="9043"/>
                      <a:pt x="2899" y="9137"/>
                      <a:pt x="2930" y="9232"/>
                    </a:cubicBezTo>
                    <a:lnTo>
                      <a:pt x="2584" y="9610"/>
                    </a:lnTo>
                    <a:lnTo>
                      <a:pt x="977" y="9610"/>
                    </a:lnTo>
                    <a:cubicBezTo>
                      <a:pt x="788" y="9610"/>
                      <a:pt x="630" y="9452"/>
                      <a:pt x="630" y="9232"/>
                    </a:cubicBezTo>
                    <a:lnTo>
                      <a:pt x="630" y="3372"/>
                    </a:lnTo>
                    <a:close/>
                    <a:moveTo>
                      <a:pt x="6112" y="4726"/>
                    </a:moveTo>
                    <a:lnTo>
                      <a:pt x="6112" y="5136"/>
                    </a:lnTo>
                    <a:cubicBezTo>
                      <a:pt x="6112" y="5294"/>
                      <a:pt x="6207" y="5420"/>
                      <a:pt x="6364" y="5451"/>
                    </a:cubicBezTo>
                    <a:cubicBezTo>
                      <a:pt x="6553" y="5514"/>
                      <a:pt x="6805" y="5609"/>
                      <a:pt x="6994" y="5735"/>
                    </a:cubicBezTo>
                    <a:cubicBezTo>
                      <a:pt x="7041" y="5769"/>
                      <a:pt x="7096" y="5783"/>
                      <a:pt x="7153" y="5783"/>
                    </a:cubicBezTo>
                    <a:cubicBezTo>
                      <a:pt x="7251" y="5783"/>
                      <a:pt x="7356" y="5743"/>
                      <a:pt x="7435" y="5703"/>
                    </a:cubicBezTo>
                    <a:lnTo>
                      <a:pt x="7751" y="5388"/>
                    </a:lnTo>
                    <a:lnTo>
                      <a:pt x="8223" y="5861"/>
                    </a:lnTo>
                    <a:lnTo>
                      <a:pt x="7908" y="6176"/>
                    </a:lnTo>
                    <a:cubicBezTo>
                      <a:pt x="7782" y="6302"/>
                      <a:pt x="7782" y="6459"/>
                      <a:pt x="7877" y="6617"/>
                    </a:cubicBezTo>
                    <a:cubicBezTo>
                      <a:pt x="7971" y="6806"/>
                      <a:pt x="8066" y="6995"/>
                      <a:pt x="8129" y="7247"/>
                    </a:cubicBezTo>
                    <a:cubicBezTo>
                      <a:pt x="8192" y="7404"/>
                      <a:pt x="8286" y="7499"/>
                      <a:pt x="8444" y="7499"/>
                    </a:cubicBezTo>
                    <a:lnTo>
                      <a:pt x="8885" y="7499"/>
                    </a:lnTo>
                    <a:lnTo>
                      <a:pt x="8885" y="8192"/>
                    </a:lnTo>
                    <a:lnTo>
                      <a:pt x="8444" y="8192"/>
                    </a:lnTo>
                    <a:cubicBezTo>
                      <a:pt x="8286" y="8192"/>
                      <a:pt x="8192" y="8286"/>
                      <a:pt x="8129" y="8444"/>
                    </a:cubicBezTo>
                    <a:cubicBezTo>
                      <a:pt x="8097" y="8665"/>
                      <a:pt x="7971" y="8885"/>
                      <a:pt x="7877" y="9074"/>
                    </a:cubicBezTo>
                    <a:cubicBezTo>
                      <a:pt x="7782" y="9200"/>
                      <a:pt x="7814" y="9389"/>
                      <a:pt x="7908" y="9515"/>
                    </a:cubicBezTo>
                    <a:lnTo>
                      <a:pt x="8223" y="9830"/>
                    </a:lnTo>
                    <a:lnTo>
                      <a:pt x="7751" y="10303"/>
                    </a:lnTo>
                    <a:lnTo>
                      <a:pt x="7435" y="9988"/>
                    </a:lnTo>
                    <a:cubicBezTo>
                      <a:pt x="7368" y="9920"/>
                      <a:pt x="7291" y="9889"/>
                      <a:pt x="7211" y="9889"/>
                    </a:cubicBezTo>
                    <a:cubicBezTo>
                      <a:pt x="7141" y="9889"/>
                      <a:pt x="7068" y="9912"/>
                      <a:pt x="6994" y="9956"/>
                    </a:cubicBezTo>
                    <a:cubicBezTo>
                      <a:pt x="6805" y="10082"/>
                      <a:pt x="6616" y="10145"/>
                      <a:pt x="6364" y="10208"/>
                    </a:cubicBezTo>
                    <a:cubicBezTo>
                      <a:pt x="6207" y="10271"/>
                      <a:pt x="6112" y="10366"/>
                      <a:pt x="6112" y="10555"/>
                    </a:cubicBezTo>
                    <a:lnTo>
                      <a:pt x="6112" y="10964"/>
                    </a:lnTo>
                    <a:lnTo>
                      <a:pt x="5419" y="10964"/>
                    </a:lnTo>
                    <a:lnTo>
                      <a:pt x="5419" y="10555"/>
                    </a:lnTo>
                    <a:cubicBezTo>
                      <a:pt x="5419" y="10366"/>
                      <a:pt x="5325" y="10271"/>
                      <a:pt x="5167" y="10208"/>
                    </a:cubicBezTo>
                    <a:cubicBezTo>
                      <a:pt x="4947" y="10177"/>
                      <a:pt x="4726" y="10051"/>
                      <a:pt x="4537" y="9956"/>
                    </a:cubicBezTo>
                    <a:cubicBezTo>
                      <a:pt x="4491" y="9921"/>
                      <a:pt x="4436" y="9908"/>
                      <a:pt x="4379" y="9908"/>
                    </a:cubicBezTo>
                    <a:cubicBezTo>
                      <a:pt x="4281" y="9908"/>
                      <a:pt x="4176" y="9948"/>
                      <a:pt x="4096" y="9988"/>
                    </a:cubicBezTo>
                    <a:lnTo>
                      <a:pt x="3781" y="10303"/>
                    </a:lnTo>
                    <a:lnTo>
                      <a:pt x="3308" y="9830"/>
                    </a:lnTo>
                    <a:lnTo>
                      <a:pt x="3623" y="9515"/>
                    </a:lnTo>
                    <a:cubicBezTo>
                      <a:pt x="3749" y="9389"/>
                      <a:pt x="3749" y="9232"/>
                      <a:pt x="3655" y="9074"/>
                    </a:cubicBezTo>
                    <a:cubicBezTo>
                      <a:pt x="3529" y="8885"/>
                      <a:pt x="3466" y="8696"/>
                      <a:pt x="3371" y="8444"/>
                    </a:cubicBezTo>
                    <a:cubicBezTo>
                      <a:pt x="3340" y="8286"/>
                      <a:pt x="3214" y="8192"/>
                      <a:pt x="3056" y="8192"/>
                    </a:cubicBezTo>
                    <a:lnTo>
                      <a:pt x="2647" y="8192"/>
                    </a:lnTo>
                    <a:lnTo>
                      <a:pt x="2647" y="7499"/>
                    </a:lnTo>
                    <a:lnTo>
                      <a:pt x="3056" y="7499"/>
                    </a:lnTo>
                    <a:cubicBezTo>
                      <a:pt x="3214" y="7499"/>
                      <a:pt x="3340" y="7404"/>
                      <a:pt x="3371" y="7247"/>
                    </a:cubicBezTo>
                    <a:cubicBezTo>
                      <a:pt x="3434" y="7026"/>
                      <a:pt x="3529" y="6806"/>
                      <a:pt x="3655" y="6617"/>
                    </a:cubicBezTo>
                    <a:cubicBezTo>
                      <a:pt x="3749" y="6491"/>
                      <a:pt x="3686" y="6302"/>
                      <a:pt x="3623" y="6176"/>
                    </a:cubicBezTo>
                    <a:lnTo>
                      <a:pt x="3308" y="5861"/>
                    </a:lnTo>
                    <a:lnTo>
                      <a:pt x="3781" y="5388"/>
                    </a:lnTo>
                    <a:lnTo>
                      <a:pt x="4096" y="5703"/>
                    </a:lnTo>
                    <a:cubicBezTo>
                      <a:pt x="4163" y="5771"/>
                      <a:pt x="4240" y="5802"/>
                      <a:pt x="4321" y="5802"/>
                    </a:cubicBezTo>
                    <a:cubicBezTo>
                      <a:pt x="4391" y="5802"/>
                      <a:pt x="4464" y="5778"/>
                      <a:pt x="4537" y="5735"/>
                    </a:cubicBezTo>
                    <a:cubicBezTo>
                      <a:pt x="4726" y="5609"/>
                      <a:pt x="4915" y="5546"/>
                      <a:pt x="5167" y="5451"/>
                    </a:cubicBezTo>
                    <a:cubicBezTo>
                      <a:pt x="5325" y="5420"/>
                      <a:pt x="5419" y="5294"/>
                      <a:pt x="5419" y="5136"/>
                    </a:cubicBezTo>
                    <a:lnTo>
                      <a:pt x="5419" y="4726"/>
                    </a:lnTo>
                    <a:close/>
                    <a:moveTo>
                      <a:pt x="1008" y="1"/>
                    </a:moveTo>
                    <a:cubicBezTo>
                      <a:pt x="473" y="1"/>
                      <a:pt x="0" y="473"/>
                      <a:pt x="0" y="1009"/>
                    </a:cubicBezTo>
                    <a:lnTo>
                      <a:pt x="0" y="9295"/>
                    </a:lnTo>
                    <a:cubicBezTo>
                      <a:pt x="0" y="9830"/>
                      <a:pt x="473" y="10303"/>
                      <a:pt x="1008" y="10303"/>
                    </a:cubicBezTo>
                    <a:lnTo>
                      <a:pt x="2867" y="10303"/>
                    </a:lnTo>
                    <a:lnTo>
                      <a:pt x="3623" y="11059"/>
                    </a:lnTo>
                    <a:cubicBezTo>
                      <a:pt x="3671" y="11122"/>
                      <a:pt x="3757" y="11153"/>
                      <a:pt x="3848" y="11153"/>
                    </a:cubicBezTo>
                    <a:cubicBezTo>
                      <a:pt x="3938" y="11153"/>
                      <a:pt x="4033" y="11122"/>
                      <a:pt x="4096" y="11059"/>
                    </a:cubicBezTo>
                    <a:lnTo>
                      <a:pt x="4442" y="10712"/>
                    </a:lnTo>
                    <a:cubicBezTo>
                      <a:pt x="4506" y="10744"/>
                      <a:pt x="4632" y="10775"/>
                      <a:pt x="4758" y="10807"/>
                    </a:cubicBezTo>
                    <a:lnTo>
                      <a:pt x="4758" y="11342"/>
                    </a:lnTo>
                    <a:cubicBezTo>
                      <a:pt x="4758" y="11531"/>
                      <a:pt x="4915" y="11689"/>
                      <a:pt x="5104" y="11689"/>
                    </a:cubicBezTo>
                    <a:lnTo>
                      <a:pt x="6490" y="11689"/>
                    </a:lnTo>
                    <a:cubicBezTo>
                      <a:pt x="6679" y="11689"/>
                      <a:pt x="6837" y="11531"/>
                      <a:pt x="6837" y="11342"/>
                    </a:cubicBezTo>
                    <a:lnTo>
                      <a:pt x="6837" y="10807"/>
                    </a:lnTo>
                    <a:cubicBezTo>
                      <a:pt x="6963" y="10775"/>
                      <a:pt x="7026" y="10744"/>
                      <a:pt x="7152" y="10712"/>
                    </a:cubicBezTo>
                    <a:lnTo>
                      <a:pt x="7498" y="11059"/>
                    </a:lnTo>
                    <a:cubicBezTo>
                      <a:pt x="7561" y="11122"/>
                      <a:pt x="7656" y="11153"/>
                      <a:pt x="7747" y="11153"/>
                    </a:cubicBezTo>
                    <a:cubicBezTo>
                      <a:pt x="7837" y="11153"/>
                      <a:pt x="7924" y="11122"/>
                      <a:pt x="7971" y="11059"/>
                    </a:cubicBezTo>
                    <a:lnTo>
                      <a:pt x="8727" y="10303"/>
                    </a:lnTo>
                    <a:lnTo>
                      <a:pt x="10617" y="10303"/>
                    </a:lnTo>
                    <a:cubicBezTo>
                      <a:pt x="11185" y="10303"/>
                      <a:pt x="11657" y="9830"/>
                      <a:pt x="11657" y="9295"/>
                    </a:cubicBezTo>
                    <a:lnTo>
                      <a:pt x="11657" y="1009"/>
                    </a:lnTo>
                    <a:cubicBezTo>
                      <a:pt x="11657" y="473"/>
                      <a:pt x="11216" y="1"/>
                      <a:pt x="1061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97235B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1016;p32">
                <a:extLst>
                  <a:ext uri="{FF2B5EF4-FFF2-40B4-BE49-F238E27FC236}">
                    <a16:creationId xmlns:a16="http://schemas.microsoft.com/office/drawing/2014/main" id="{D34EC3BE-3308-478E-AD31-A2BCF85AB862}"/>
                  </a:ext>
                </a:extLst>
              </p:cNvPr>
              <p:cNvSpPr/>
              <p:nvPr/>
            </p:nvSpPr>
            <p:spPr>
              <a:xfrm>
                <a:off x="-1667150" y="2801950"/>
                <a:ext cx="18150" cy="18150"/>
              </a:xfrm>
              <a:custGeom>
                <a:avLst/>
                <a:gdLst/>
                <a:ahLst/>
                <a:cxnLst/>
                <a:rect l="l" t="t" r="r" b="b"/>
                <a:pathLst>
                  <a:path w="726" h="726" extrusionOk="0">
                    <a:moveTo>
                      <a:pt x="347" y="1"/>
                    </a:moveTo>
                    <a:cubicBezTo>
                      <a:pt x="158" y="1"/>
                      <a:pt x="1" y="158"/>
                      <a:pt x="1" y="347"/>
                    </a:cubicBezTo>
                    <a:cubicBezTo>
                      <a:pt x="1" y="536"/>
                      <a:pt x="158" y="726"/>
                      <a:pt x="347" y="726"/>
                    </a:cubicBezTo>
                    <a:cubicBezTo>
                      <a:pt x="568" y="726"/>
                      <a:pt x="725" y="536"/>
                      <a:pt x="725" y="347"/>
                    </a:cubicBezTo>
                    <a:cubicBezTo>
                      <a:pt x="725" y="158"/>
                      <a:pt x="568" y="1"/>
                      <a:pt x="34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97235B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1017;p32">
                <a:extLst>
                  <a:ext uri="{FF2B5EF4-FFF2-40B4-BE49-F238E27FC236}">
                    <a16:creationId xmlns:a16="http://schemas.microsoft.com/office/drawing/2014/main" id="{3D7286FC-FB79-4185-A654-F8462E91C41D}"/>
                  </a:ext>
                </a:extLst>
              </p:cNvPr>
              <p:cNvSpPr/>
              <p:nvPr/>
            </p:nvSpPr>
            <p:spPr>
              <a:xfrm>
                <a:off x="-1632500" y="2801950"/>
                <a:ext cx="17350" cy="181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726" extrusionOk="0">
                    <a:moveTo>
                      <a:pt x="347" y="1"/>
                    </a:moveTo>
                    <a:cubicBezTo>
                      <a:pt x="158" y="1"/>
                      <a:pt x="1" y="158"/>
                      <a:pt x="1" y="347"/>
                    </a:cubicBezTo>
                    <a:cubicBezTo>
                      <a:pt x="1" y="568"/>
                      <a:pt x="158" y="726"/>
                      <a:pt x="347" y="726"/>
                    </a:cubicBezTo>
                    <a:cubicBezTo>
                      <a:pt x="536" y="726"/>
                      <a:pt x="694" y="568"/>
                      <a:pt x="694" y="347"/>
                    </a:cubicBezTo>
                    <a:cubicBezTo>
                      <a:pt x="694" y="158"/>
                      <a:pt x="536" y="1"/>
                      <a:pt x="34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97235B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1018;p32">
                <a:extLst>
                  <a:ext uri="{FF2B5EF4-FFF2-40B4-BE49-F238E27FC236}">
                    <a16:creationId xmlns:a16="http://schemas.microsoft.com/office/drawing/2014/main" id="{B867F425-9CF4-44A6-AC65-52085F30436D}"/>
                  </a:ext>
                </a:extLst>
              </p:cNvPr>
              <p:cNvSpPr/>
              <p:nvPr/>
            </p:nvSpPr>
            <p:spPr>
              <a:xfrm>
                <a:off x="-1597850" y="2801950"/>
                <a:ext cx="17375" cy="18150"/>
              </a:xfrm>
              <a:custGeom>
                <a:avLst/>
                <a:gdLst/>
                <a:ahLst/>
                <a:cxnLst/>
                <a:rect l="l" t="t" r="r" b="b"/>
                <a:pathLst>
                  <a:path w="695" h="726" extrusionOk="0">
                    <a:moveTo>
                      <a:pt x="347" y="1"/>
                    </a:moveTo>
                    <a:cubicBezTo>
                      <a:pt x="158" y="1"/>
                      <a:pt x="1" y="158"/>
                      <a:pt x="1" y="347"/>
                    </a:cubicBezTo>
                    <a:cubicBezTo>
                      <a:pt x="1" y="568"/>
                      <a:pt x="158" y="726"/>
                      <a:pt x="347" y="726"/>
                    </a:cubicBezTo>
                    <a:cubicBezTo>
                      <a:pt x="537" y="726"/>
                      <a:pt x="694" y="568"/>
                      <a:pt x="694" y="347"/>
                    </a:cubicBezTo>
                    <a:cubicBezTo>
                      <a:pt x="694" y="158"/>
                      <a:pt x="537" y="1"/>
                      <a:pt x="34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97235B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1019;p32">
                <a:extLst>
                  <a:ext uri="{FF2B5EF4-FFF2-40B4-BE49-F238E27FC236}">
                    <a16:creationId xmlns:a16="http://schemas.microsoft.com/office/drawing/2014/main" id="{D6F8A8CD-5F25-46F8-A7E5-47F3BB709CE2}"/>
                  </a:ext>
                </a:extLst>
              </p:cNvPr>
              <p:cNvSpPr/>
              <p:nvPr/>
            </p:nvSpPr>
            <p:spPr>
              <a:xfrm>
                <a:off x="-1564750" y="2801950"/>
                <a:ext cx="120525" cy="18150"/>
              </a:xfrm>
              <a:custGeom>
                <a:avLst/>
                <a:gdLst/>
                <a:ahLst/>
                <a:cxnLst/>
                <a:rect l="l" t="t" r="r" b="b"/>
                <a:pathLst>
                  <a:path w="4821" h="726" extrusionOk="0">
                    <a:moveTo>
                      <a:pt x="347" y="1"/>
                    </a:moveTo>
                    <a:cubicBezTo>
                      <a:pt x="158" y="1"/>
                      <a:pt x="0" y="158"/>
                      <a:pt x="0" y="347"/>
                    </a:cubicBezTo>
                    <a:cubicBezTo>
                      <a:pt x="32" y="568"/>
                      <a:pt x="189" y="726"/>
                      <a:pt x="347" y="726"/>
                    </a:cubicBezTo>
                    <a:lnTo>
                      <a:pt x="4442" y="726"/>
                    </a:lnTo>
                    <a:cubicBezTo>
                      <a:pt x="4663" y="726"/>
                      <a:pt x="4820" y="568"/>
                      <a:pt x="4820" y="347"/>
                    </a:cubicBezTo>
                    <a:cubicBezTo>
                      <a:pt x="4820" y="158"/>
                      <a:pt x="4663" y="1"/>
                      <a:pt x="444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97235B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1020;p32">
                <a:extLst>
                  <a:ext uri="{FF2B5EF4-FFF2-40B4-BE49-F238E27FC236}">
                    <a16:creationId xmlns:a16="http://schemas.microsoft.com/office/drawing/2014/main" id="{92AB08FA-9CA4-44F9-87C0-B1AFEBD704FC}"/>
                  </a:ext>
                </a:extLst>
              </p:cNvPr>
              <p:cNvSpPr/>
              <p:nvPr/>
            </p:nvSpPr>
            <p:spPr>
              <a:xfrm>
                <a:off x="-1597850" y="2924050"/>
                <a:ext cx="85100" cy="85075"/>
              </a:xfrm>
              <a:custGeom>
                <a:avLst/>
                <a:gdLst/>
                <a:ahLst/>
                <a:cxnLst/>
                <a:rect l="l" t="t" r="r" b="b"/>
                <a:pathLst>
                  <a:path w="3404" h="3403" extrusionOk="0">
                    <a:moveTo>
                      <a:pt x="1671" y="662"/>
                    </a:moveTo>
                    <a:cubicBezTo>
                      <a:pt x="2238" y="662"/>
                      <a:pt x="2710" y="1134"/>
                      <a:pt x="2710" y="1701"/>
                    </a:cubicBezTo>
                    <a:cubicBezTo>
                      <a:pt x="2710" y="2237"/>
                      <a:pt x="2269" y="2710"/>
                      <a:pt x="1671" y="2710"/>
                    </a:cubicBezTo>
                    <a:cubicBezTo>
                      <a:pt x="1135" y="2710"/>
                      <a:pt x="663" y="2237"/>
                      <a:pt x="663" y="1701"/>
                    </a:cubicBezTo>
                    <a:cubicBezTo>
                      <a:pt x="663" y="1134"/>
                      <a:pt x="1135" y="662"/>
                      <a:pt x="1671" y="662"/>
                    </a:cubicBezTo>
                    <a:close/>
                    <a:moveTo>
                      <a:pt x="1671" y="0"/>
                    </a:moveTo>
                    <a:cubicBezTo>
                      <a:pt x="726" y="0"/>
                      <a:pt x="1" y="756"/>
                      <a:pt x="1" y="1701"/>
                    </a:cubicBezTo>
                    <a:cubicBezTo>
                      <a:pt x="1" y="2647"/>
                      <a:pt x="726" y="3403"/>
                      <a:pt x="1671" y="3403"/>
                    </a:cubicBezTo>
                    <a:cubicBezTo>
                      <a:pt x="2616" y="3403"/>
                      <a:pt x="3372" y="2647"/>
                      <a:pt x="3372" y="1701"/>
                    </a:cubicBezTo>
                    <a:cubicBezTo>
                      <a:pt x="3403" y="756"/>
                      <a:pt x="2616" y="0"/>
                      <a:pt x="167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97235B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0" name="椭圆 49">
              <a:extLst>
                <a:ext uri="{FF2B5EF4-FFF2-40B4-BE49-F238E27FC236}">
                  <a16:creationId xmlns:a16="http://schemas.microsoft.com/office/drawing/2014/main" id="{E1CBAD96-6349-4B77-877E-0B61CEAEF8C3}"/>
                </a:ext>
              </a:extLst>
            </p:cNvPr>
            <p:cNvSpPr/>
            <p:nvPr/>
          </p:nvSpPr>
          <p:spPr>
            <a:xfrm>
              <a:off x="1651288" y="3830592"/>
              <a:ext cx="617599" cy="617599"/>
            </a:xfrm>
            <a:prstGeom prst="ellipse">
              <a:avLst/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97235B"/>
                </a:solidFill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76" name="矩形 75">
              <a:extLst>
                <a:ext uri="{FF2B5EF4-FFF2-40B4-BE49-F238E27FC236}">
                  <a16:creationId xmlns:a16="http://schemas.microsoft.com/office/drawing/2014/main" id="{02ACC1C0-A484-4021-9D16-C8EAEB5C5650}"/>
                </a:ext>
              </a:extLst>
            </p:cNvPr>
            <p:cNvSpPr/>
            <p:nvPr/>
          </p:nvSpPr>
          <p:spPr>
            <a:xfrm>
              <a:off x="3500898" y="3935162"/>
              <a:ext cx="287159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zh-CN" altLang="en-US" sz="36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字魂58号-创中黑" panose="00000500000000000000" pitchFamily="2" charset="-122"/>
                  <a:ea typeface="字魂58号-创中黑" panose="00000500000000000000" pitchFamily="2" charset="-122"/>
                </a:rPr>
                <a:t>奥卡姆剃刀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4441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2000">
        <p15:prstTrans prst="drap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CE1D97E-46C7-49DB-9E0E-19059DA64C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323" y="0"/>
            <a:ext cx="4572000" cy="6858000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E505EAA4-3F41-4113-A7B5-600EA01CB951}"/>
              </a:ext>
            </a:extLst>
          </p:cNvPr>
          <p:cNvGrpSpPr/>
          <p:nvPr/>
        </p:nvGrpSpPr>
        <p:grpSpPr>
          <a:xfrm rot="10800000">
            <a:off x="613198" y="0"/>
            <a:ext cx="431800" cy="1016001"/>
            <a:chOff x="0" y="3746621"/>
            <a:chExt cx="12192000" cy="460445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8CB113D4-E91B-410C-87BC-421A6C89A540}"/>
                </a:ext>
              </a:extLst>
            </p:cNvPr>
            <p:cNvSpPr/>
            <p:nvPr/>
          </p:nvSpPr>
          <p:spPr>
            <a:xfrm>
              <a:off x="0" y="3812331"/>
              <a:ext cx="12192000" cy="394735"/>
            </a:xfrm>
            <a:prstGeom prst="rect">
              <a:avLst/>
            </a:prstGeom>
            <a:solidFill>
              <a:srgbClr val="E588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4967AB26-BB49-48F7-9CF4-EE116E38BD08}"/>
                </a:ext>
              </a:extLst>
            </p:cNvPr>
            <p:cNvSpPr/>
            <p:nvPr/>
          </p:nvSpPr>
          <p:spPr>
            <a:xfrm flipH="1">
              <a:off x="0" y="3746621"/>
              <a:ext cx="12192000" cy="68254"/>
            </a:xfrm>
            <a:prstGeom prst="rect">
              <a:avLst/>
            </a:prstGeom>
            <a:solidFill>
              <a:srgbClr val="E1AE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文本框 16">
            <a:extLst>
              <a:ext uri="{FF2B5EF4-FFF2-40B4-BE49-F238E27FC236}">
                <a16:creationId xmlns:a16="http://schemas.microsoft.com/office/drawing/2014/main" id="{98DE08A3-771A-4AC7-A32C-A93733ED5AB1}"/>
              </a:ext>
            </a:extLst>
          </p:cNvPr>
          <p:cNvSpPr txBox="1"/>
          <p:nvPr/>
        </p:nvSpPr>
        <p:spPr>
          <a:xfrm>
            <a:off x="1160503" y="408994"/>
            <a:ext cx="4354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字魂58号-创中黑" panose="00000500000000000000" pitchFamily="2" charset="-122"/>
                <a:ea typeface="字魂58号-创中黑" panose="00000500000000000000" pitchFamily="2" charset="-122"/>
                <a:cs typeface="字魂105号-简雅黑" panose="00000500000000000000" pitchFamily="2" charset="-122"/>
              </a:rPr>
              <a:t>数理思维，人文思想</a:t>
            </a: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00A94DE8-C4A1-4AB3-A89B-E6E0C05006AF}"/>
              </a:ext>
            </a:extLst>
          </p:cNvPr>
          <p:cNvSpPr/>
          <p:nvPr/>
        </p:nvSpPr>
        <p:spPr>
          <a:xfrm>
            <a:off x="6355006" y="3429000"/>
            <a:ext cx="1048634" cy="10486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1F229D7E-6C9A-4090-85EF-3F82D8F95DD5}"/>
              </a:ext>
            </a:extLst>
          </p:cNvPr>
          <p:cNvSpPr/>
          <p:nvPr/>
        </p:nvSpPr>
        <p:spPr>
          <a:xfrm>
            <a:off x="6355006" y="5088861"/>
            <a:ext cx="1048634" cy="10486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8B78260A-39F2-47BD-A9B7-7EDF60E08187}"/>
              </a:ext>
            </a:extLst>
          </p:cNvPr>
          <p:cNvSpPr/>
          <p:nvPr/>
        </p:nvSpPr>
        <p:spPr>
          <a:xfrm>
            <a:off x="6355006" y="1731368"/>
            <a:ext cx="1048634" cy="10486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3E603594-6CF4-487C-8120-B28DBE7A7463}"/>
              </a:ext>
            </a:extLst>
          </p:cNvPr>
          <p:cNvSpPr/>
          <p:nvPr/>
        </p:nvSpPr>
        <p:spPr>
          <a:xfrm>
            <a:off x="3434802" y="2003124"/>
            <a:ext cx="24929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zh-CN" altLang="en-US" sz="3600" b="1" dirty="0">
                <a:latin typeface="字魂58号-创中黑" panose="00000500000000000000" pitchFamily="2" charset="-122"/>
                <a:ea typeface="字魂58号-创中黑" panose="00000500000000000000" pitchFamily="2" charset="-122"/>
              </a:rPr>
              <a:t>致命的自负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A12108D-FA25-49A4-B85E-2973B823E895}"/>
              </a:ext>
            </a:extLst>
          </p:cNvPr>
          <p:cNvSpPr/>
          <p:nvPr/>
        </p:nvSpPr>
        <p:spPr>
          <a:xfrm>
            <a:off x="3420478" y="3702238"/>
            <a:ext cx="24929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zh-CN" altLang="en-US" sz="3600" b="1" dirty="0">
                <a:solidFill>
                  <a:srgbClr val="E58807"/>
                </a:solidFill>
                <a:latin typeface="字魂58号-创中黑" panose="00000500000000000000" pitchFamily="2" charset="-122"/>
                <a:ea typeface="字魂58号-创中黑" panose="00000500000000000000" pitchFamily="2" charset="-122"/>
              </a:rPr>
              <a:t>历史的巨镜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91F3A942-9D46-44B4-B7F4-C2C5416EA326}"/>
              </a:ext>
            </a:extLst>
          </p:cNvPr>
          <p:cNvSpPr/>
          <p:nvPr/>
        </p:nvSpPr>
        <p:spPr>
          <a:xfrm>
            <a:off x="3449195" y="5419479"/>
            <a:ext cx="24929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zh-CN" altLang="en-US" sz="3600" b="1" dirty="0">
                <a:solidFill>
                  <a:srgbClr val="E58807"/>
                </a:solidFill>
                <a:latin typeface="字魂58号-创中黑" panose="00000500000000000000" pitchFamily="2" charset="-122"/>
                <a:ea typeface="字魂58号-创中黑" panose="00000500000000000000" pitchFamily="2" charset="-122"/>
              </a:rPr>
              <a:t>当下的启蒙</a:t>
            </a:r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825713BE-629A-4578-8FDB-779C8D43AD35}"/>
              </a:ext>
            </a:extLst>
          </p:cNvPr>
          <p:cNvGrpSpPr/>
          <p:nvPr/>
        </p:nvGrpSpPr>
        <p:grpSpPr>
          <a:xfrm>
            <a:off x="6419700" y="5137810"/>
            <a:ext cx="928000" cy="928000"/>
            <a:chOff x="5632327" y="4879032"/>
            <a:chExt cx="928000" cy="928000"/>
          </a:xfrm>
        </p:grpSpPr>
        <p:sp>
          <p:nvSpPr>
            <p:cNvPr id="23" name="Google Shape;1740;p39">
              <a:extLst>
                <a:ext uri="{FF2B5EF4-FFF2-40B4-BE49-F238E27FC236}">
                  <a16:creationId xmlns:a16="http://schemas.microsoft.com/office/drawing/2014/main" id="{DFE537A4-BFA8-4ED7-B1A0-59C14068CABD}"/>
                </a:ext>
              </a:extLst>
            </p:cNvPr>
            <p:cNvSpPr/>
            <p:nvPr/>
          </p:nvSpPr>
          <p:spPr>
            <a:xfrm>
              <a:off x="5632327" y="4879032"/>
              <a:ext cx="928000" cy="928000"/>
            </a:xfrm>
            <a:prstGeom prst="ellipse">
              <a:avLst/>
            </a:prstGeom>
            <a:solidFill>
              <a:srgbClr val="E5880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i="0" u="none" strike="noStrike" kern="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字魂58号-创中黑" panose="00000500000000000000" pitchFamily="2" charset="-122"/>
                <a:cs typeface="字魂105号-简雅黑" panose="00000500000000000000" pitchFamily="2" charset="-122"/>
                <a:sym typeface="Arial"/>
              </a:endParaRPr>
            </a:p>
          </p:txBody>
        </p:sp>
        <p:grpSp>
          <p:nvGrpSpPr>
            <p:cNvPr id="25" name="Google Shape;1002;p32">
              <a:extLst>
                <a:ext uri="{FF2B5EF4-FFF2-40B4-BE49-F238E27FC236}">
                  <a16:creationId xmlns:a16="http://schemas.microsoft.com/office/drawing/2014/main" id="{E325F7C2-EFE7-46F7-AA7F-590A2C381E2E}"/>
                </a:ext>
              </a:extLst>
            </p:cNvPr>
            <p:cNvGrpSpPr/>
            <p:nvPr/>
          </p:nvGrpSpPr>
          <p:grpSpPr>
            <a:xfrm>
              <a:off x="5985670" y="5192054"/>
              <a:ext cx="256617" cy="300012"/>
              <a:chOff x="-48237841" y="2331068"/>
              <a:chExt cx="276967" cy="323802"/>
            </a:xfrm>
            <a:solidFill>
              <a:schemeClr val="bg1"/>
            </a:solidFill>
          </p:grpSpPr>
          <p:sp>
            <p:nvSpPr>
              <p:cNvPr id="27" name="Google Shape;1003;p32">
                <a:extLst>
                  <a:ext uri="{FF2B5EF4-FFF2-40B4-BE49-F238E27FC236}">
                    <a16:creationId xmlns:a16="http://schemas.microsoft.com/office/drawing/2014/main" id="{DED326F9-0936-4AD7-8537-693ADD8B1792}"/>
                  </a:ext>
                </a:extLst>
              </p:cNvPr>
              <p:cNvSpPr/>
              <p:nvPr/>
            </p:nvSpPr>
            <p:spPr>
              <a:xfrm>
                <a:off x="-48237841" y="2331068"/>
                <a:ext cx="276967" cy="323802"/>
              </a:xfrm>
              <a:custGeom>
                <a:avLst/>
                <a:gdLst/>
                <a:ahLst/>
                <a:cxnLst/>
                <a:rect l="l" t="t" r="r" b="b"/>
                <a:pathLst>
                  <a:path w="10272" h="12009" extrusionOk="0">
                    <a:moveTo>
                      <a:pt x="4507" y="679"/>
                    </a:moveTo>
                    <a:cubicBezTo>
                      <a:pt x="4774" y="679"/>
                      <a:pt x="5048" y="706"/>
                      <a:pt x="5325" y="762"/>
                    </a:cubicBezTo>
                    <a:cubicBezTo>
                      <a:pt x="6774" y="1077"/>
                      <a:pt x="7940" y="2274"/>
                      <a:pt x="8255" y="3723"/>
                    </a:cubicBezTo>
                    <a:cubicBezTo>
                      <a:pt x="8381" y="4227"/>
                      <a:pt x="8381" y="4763"/>
                      <a:pt x="8318" y="5267"/>
                    </a:cubicBezTo>
                    <a:cubicBezTo>
                      <a:pt x="8318" y="5330"/>
                      <a:pt x="8318" y="5424"/>
                      <a:pt x="8350" y="5487"/>
                    </a:cubicBezTo>
                    <a:lnTo>
                      <a:pt x="9263" y="7220"/>
                    </a:lnTo>
                    <a:cubicBezTo>
                      <a:pt x="9389" y="7441"/>
                      <a:pt x="9232" y="7756"/>
                      <a:pt x="8980" y="7756"/>
                    </a:cubicBezTo>
                    <a:lnTo>
                      <a:pt x="8034" y="7756"/>
                    </a:lnTo>
                    <a:cubicBezTo>
                      <a:pt x="7845" y="7756"/>
                      <a:pt x="7688" y="7913"/>
                      <a:pt x="7688" y="8102"/>
                    </a:cubicBezTo>
                    <a:lnTo>
                      <a:pt x="7688" y="9867"/>
                    </a:lnTo>
                    <a:lnTo>
                      <a:pt x="5892" y="9867"/>
                    </a:lnTo>
                    <a:cubicBezTo>
                      <a:pt x="5703" y="9867"/>
                      <a:pt x="5546" y="10024"/>
                      <a:pt x="5546" y="10213"/>
                    </a:cubicBezTo>
                    <a:lnTo>
                      <a:pt x="5546" y="11284"/>
                    </a:lnTo>
                    <a:lnTo>
                      <a:pt x="2049" y="11284"/>
                    </a:lnTo>
                    <a:lnTo>
                      <a:pt x="2049" y="7693"/>
                    </a:lnTo>
                    <a:cubicBezTo>
                      <a:pt x="2049" y="7598"/>
                      <a:pt x="2017" y="7504"/>
                      <a:pt x="1923" y="7441"/>
                    </a:cubicBezTo>
                    <a:cubicBezTo>
                      <a:pt x="1103" y="6685"/>
                      <a:pt x="631" y="5645"/>
                      <a:pt x="631" y="4542"/>
                    </a:cubicBezTo>
                    <a:cubicBezTo>
                      <a:pt x="631" y="2387"/>
                      <a:pt x="2372" y="679"/>
                      <a:pt x="4507" y="679"/>
                    </a:cubicBezTo>
                    <a:close/>
                    <a:moveTo>
                      <a:pt x="4570" y="0"/>
                    </a:moveTo>
                    <a:cubicBezTo>
                      <a:pt x="2059" y="0"/>
                      <a:pt x="1" y="1999"/>
                      <a:pt x="1" y="4542"/>
                    </a:cubicBezTo>
                    <a:cubicBezTo>
                      <a:pt x="1" y="5802"/>
                      <a:pt x="505" y="7000"/>
                      <a:pt x="1418" y="7850"/>
                    </a:cubicBezTo>
                    <a:lnTo>
                      <a:pt x="1418" y="11631"/>
                    </a:lnTo>
                    <a:cubicBezTo>
                      <a:pt x="1418" y="11851"/>
                      <a:pt x="1576" y="12009"/>
                      <a:pt x="1765" y="12009"/>
                    </a:cubicBezTo>
                    <a:lnTo>
                      <a:pt x="5987" y="12009"/>
                    </a:lnTo>
                    <a:cubicBezTo>
                      <a:pt x="6176" y="12009"/>
                      <a:pt x="6333" y="11851"/>
                      <a:pt x="6333" y="11631"/>
                    </a:cubicBezTo>
                    <a:lnTo>
                      <a:pt x="6333" y="10591"/>
                    </a:lnTo>
                    <a:lnTo>
                      <a:pt x="8097" y="10591"/>
                    </a:lnTo>
                    <a:cubicBezTo>
                      <a:pt x="8287" y="10591"/>
                      <a:pt x="8444" y="10434"/>
                      <a:pt x="8444" y="10213"/>
                    </a:cubicBezTo>
                    <a:lnTo>
                      <a:pt x="8444" y="8449"/>
                    </a:lnTo>
                    <a:lnTo>
                      <a:pt x="9043" y="8449"/>
                    </a:lnTo>
                    <a:cubicBezTo>
                      <a:pt x="9799" y="8417"/>
                      <a:pt x="10271" y="7598"/>
                      <a:pt x="9925" y="6874"/>
                    </a:cubicBezTo>
                    <a:lnTo>
                      <a:pt x="9043" y="5267"/>
                    </a:lnTo>
                    <a:cubicBezTo>
                      <a:pt x="9137" y="4700"/>
                      <a:pt x="9137" y="4164"/>
                      <a:pt x="9011" y="3597"/>
                    </a:cubicBezTo>
                    <a:cubicBezTo>
                      <a:pt x="8665" y="1864"/>
                      <a:pt x="7247" y="510"/>
                      <a:pt x="5546" y="100"/>
                    </a:cubicBezTo>
                    <a:cubicBezTo>
                      <a:pt x="5215" y="33"/>
                      <a:pt x="4889" y="0"/>
                      <a:pt x="457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1004;p32">
                <a:extLst>
                  <a:ext uri="{FF2B5EF4-FFF2-40B4-BE49-F238E27FC236}">
                    <a16:creationId xmlns:a16="http://schemas.microsoft.com/office/drawing/2014/main" id="{6CF8014C-6690-4891-AD14-C2D28121FAC9}"/>
                  </a:ext>
                </a:extLst>
              </p:cNvPr>
              <p:cNvSpPr/>
              <p:nvPr/>
            </p:nvSpPr>
            <p:spPr>
              <a:xfrm>
                <a:off x="-48196090" y="2378405"/>
                <a:ext cx="155471" cy="151236"/>
              </a:xfrm>
              <a:custGeom>
                <a:avLst/>
                <a:gdLst/>
                <a:ahLst/>
                <a:cxnLst/>
                <a:rect l="l" t="t" r="r" b="b"/>
                <a:pathLst>
                  <a:path w="5766" h="5609" extrusionOk="0">
                    <a:moveTo>
                      <a:pt x="3214" y="757"/>
                    </a:moveTo>
                    <a:lnTo>
                      <a:pt x="3214" y="883"/>
                    </a:lnTo>
                    <a:cubicBezTo>
                      <a:pt x="3214" y="1040"/>
                      <a:pt x="3277" y="1135"/>
                      <a:pt x="3435" y="1198"/>
                    </a:cubicBezTo>
                    <a:cubicBezTo>
                      <a:pt x="3624" y="1261"/>
                      <a:pt x="3844" y="1387"/>
                      <a:pt x="4002" y="1513"/>
                    </a:cubicBezTo>
                    <a:cubicBezTo>
                      <a:pt x="4061" y="1553"/>
                      <a:pt x="4146" y="1593"/>
                      <a:pt x="4233" y="1593"/>
                    </a:cubicBezTo>
                    <a:cubicBezTo>
                      <a:pt x="4283" y="1593"/>
                      <a:pt x="4333" y="1579"/>
                      <a:pt x="4380" y="1545"/>
                    </a:cubicBezTo>
                    <a:lnTo>
                      <a:pt x="4506" y="1482"/>
                    </a:lnTo>
                    <a:lnTo>
                      <a:pt x="4852" y="2049"/>
                    </a:lnTo>
                    <a:lnTo>
                      <a:pt x="4726" y="2143"/>
                    </a:lnTo>
                    <a:cubicBezTo>
                      <a:pt x="4632" y="2206"/>
                      <a:pt x="4537" y="2364"/>
                      <a:pt x="4569" y="2490"/>
                    </a:cubicBezTo>
                    <a:cubicBezTo>
                      <a:pt x="4632" y="2710"/>
                      <a:pt x="4632" y="2899"/>
                      <a:pt x="4569" y="3120"/>
                    </a:cubicBezTo>
                    <a:cubicBezTo>
                      <a:pt x="4537" y="3277"/>
                      <a:pt x="4632" y="3403"/>
                      <a:pt x="4726" y="3466"/>
                    </a:cubicBezTo>
                    <a:lnTo>
                      <a:pt x="4852" y="3561"/>
                    </a:lnTo>
                    <a:lnTo>
                      <a:pt x="4506" y="4159"/>
                    </a:lnTo>
                    <a:lnTo>
                      <a:pt x="4380" y="4065"/>
                    </a:lnTo>
                    <a:cubicBezTo>
                      <a:pt x="4323" y="4037"/>
                      <a:pt x="4260" y="4021"/>
                      <a:pt x="4199" y="4021"/>
                    </a:cubicBezTo>
                    <a:cubicBezTo>
                      <a:pt x="4125" y="4021"/>
                      <a:pt x="4054" y="4044"/>
                      <a:pt x="4002" y="4096"/>
                    </a:cubicBezTo>
                    <a:cubicBezTo>
                      <a:pt x="3844" y="4254"/>
                      <a:pt x="3624" y="4348"/>
                      <a:pt x="3435" y="4411"/>
                    </a:cubicBezTo>
                    <a:cubicBezTo>
                      <a:pt x="3277" y="4475"/>
                      <a:pt x="3214" y="4632"/>
                      <a:pt x="3214" y="4727"/>
                    </a:cubicBezTo>
                    <a:lnTo>
                      <a:pt x="3214" y="4853"/>
                    </a:lnTo>
                    <a:lnTo>
                      <a:pt x="2489" y="4853"/>
                    </a:lnTo>
                    <a:lnTo>
                      <a:pt x="2489" y="4727"/>
                    </a:lnTo>
                    <a:cubicBezTo>
                      <a:pt x="2489" y="4569"/>
                      <a:pt x="2426" y="4475"/>
                      <a:pt x="2269" y="4411"/>
                    </a:cubicBezTo>
                    <a:cubicBezTo>
                      <a:pt x="2048" y="4348"/>
                      <a:pt x="1859" y="4222"/>
                      <a:pt x="1702" y="4096"/>
                    </a:cubicBezTo>
                    <a:cubicBezTo>
                      <a:pt x="1622" y="4057"/>
                      <a:pt x="1530" y="4017"/>
                      <a:pt x="1449" y="4017"/>
                    </a:cubicBezTo>
                    <a:cubicBezTo>
                      <a:pt x="1402" y="4017"/>
                      <a:pt x="1358" y="4030"/>
                      <a:pt x="1324" y="4065"/>
                    </a:cubicBezTo>
                    <a:lnTo>
                      <a:pt x="1198" y="4159"/>
                    </a:lnTo>
                    <a:lnTo>
                      <a:pt x="851" y="3561"/>
                    </a:lnTo>
                    <a:lnTo>
                      <a:pt x="946" y="3466"/>
                    </a:lnTo>
                    <a:cubicBezTo>
                      <a:pt x="1072" y="3403"/>
                      <a:pt x="1166" y="3246"/>
                      <a:pt x="1103" y="3120"/>
                    </a:cubicBezTo>
                    <a:cubicBezTo>
                      <a:pt x="1072" y="2899"/>
                      <a:pt x="1072" y="2710"/>
                      <a:pt x="1103" y="2490"/>
                    </a:cubicBezTo>
                    <a:cubicBezTo>
                      <a:pt x="1166" y="2332"/>
                      <a:pt x="1072" y="2206"/>
                      <a:pt x="946" y="2143"/>
                    </a:cubicBezTo>
                    <a:lnTo>
                      <a:pt x="851" y="2049"/>
                    </a:lnTo>
                    <a:lnTo>
                      <a:pt x="1198" y="1482"/>
                    </a:lnTo>
                    <a:lnTo>
                      <a:pt x="1324" y="1545"/>
                    </a:lnTo>
                    <a:cubicBezTo>
                      <a:pt x="1366" y="1573"/>
                      <a:pt x="1421" y="1588"/>
                      <a:pt x="1481" y="1588"/>
                    </a:cubicBezTo>
                    <a:cubicBezTo>
                      <a:pt x="1553" y="1588"/>
                      <a:pt x="1632" y="1565"/>
                      <a:pt x="1702" y="1513"/>
                    </a:cubicBezTo>
                    <a:cubicBezTo>
                      <a:pt x="1859" y="1356"/>
                      <a:pt x="2048" y="1261"/>
                      <a:pt x="2269" y="1198"/>
                    </a:cubicBezTo>
                    <a:cubicBezTo>
                      <a:pt x="2426" y="1135"/>
                      <a:pt x="2489" y="977"/>
                      <a:pt x="2489" y="883"/>
                    </a:cubicBezTo>
                    <a:lnTo>
                      <a:pt x="2489" y="757"/>
                    </a:lnTo>
                    <a:close/>
                    <a:moveTo>
                      <a:pt x="2174" y="1"/>
                    </a:moveTo>
                    <a:cubicBezTo>
                      <a:pt x="1985" y="1"/>
                      <a:pt x="1828" y="158"/>
                      <a:pt x="1828" y="379"/>
                    </a:cubicBezTo>
                    <a:lnTo>
                      <a:pt x="1828" y="599"/>
                    </a:lnTo>
                    <a:cubicBezTo>
                      <a:pt x="1702" y="631"/>
                      <a:pt x="1576" y="725"/>
                      <a:pt x="1513" y="788"/>
                    </a:cubicBezTo>
                    <a:lnTo>
                      <a:pt x="1324" y="694"/>
                    </a:lnTo>
                    <a:cubicBezTo>
                      <a:pt x="1265" y="658"/>
                      <a:pt x="1192" y="641"/>
                      <a:pt x="1122" y="641"/>
                    </a:cubicBezTo>
                    <a:cubicBezTo>
                      <a:pt x="1004" y="641"/>
                      <a:pt x="890" y="690"/>
                      <a:pt x="851" y="788"/>
                    </a:cubicBezTo>
                    <a:lnTo>
                      <a:pt x="126" y="2017"/>
                    </a:lnTo>
                    <a:cubicBezTo>
                      <a:pt x="63" y="2175"/>
                      <a:pt x="95" y="2427"/>
                      <a:pt x="253" y="2490"/>
                    </a:cubicBezTo>
                    <a:lnTo>
                      <a:pt x="442" y="2616"/>
                    </a:lnTo>
                    <a:lnTo>
                      <a:pt x="442" y="2994"/>
                    </a:lnTo>
                    <a:lnTo>
                      <a:pt x="253" y="3120"/>
                    </a:lnTo>
                    <a:cubicBezTo>
                      <a:pt x="95" y="3214"/>
                      <a:pt x="0" y="3435"/>
                      <a:pt x="126" y="3592"/>
                    </a:cubicBezTo>
                    <a:lnTo>
                      <a:pt x="851" y="4821"/>
                    </a:lnTo>
                    <a:cubicBezTo>
                      <a:pt x="894" y="4928"/>
                      <a:pt x="1024" y="4991"/>
                      <a:pt x="1152" y="4991"/>
                    </a:cubicBezTo>
                    <a:cubicBezTo>
                      <a:pt x="1213" y="4991"/>
                      <a:pt x="1273" y="4977"/>
                      <a:pt x="1324" y="4947"/>
                    </a:cubicBezTo>
                    <a:lnTo>
                      <a:pt x="1513" y="4821"/>
                    </a:lnTo>
                    <a:cubicBezTo>
                      <a:pt x="1639" y="4884"/>
                      <a:pt x="1733" y="4979"/>
                      <a:pt x="1828" y="5010"/>
                    </a:cubicBezTo>
                    <a:lnTo>
                      <a:pt x="1828" y="5262"/>
                    </a:lnTo>
                    <a:cubicBezTo>
                      <a:pt x="1828" y="5451"/>
                      <a:pt x="1985" y="5609"/>
                      <a:pt x="2174" y="5609"/>
                    </a:cubicBezTo>
                    <a:lnTo>
                      <a:pt x="3592" y="5609"/>
                    </a:lnTo>
                    <a:cubicBezTo>
                      <a:pt x="3781" y="5609"/>
                      <a:pt x="3939" y="5451"/>
                      <a:pt x="3939" y="5262"/>
                    </a:cubicBezTo>
                    <a:lnTo>
                      <a:pt x="3939" y="5010"/>
                    </a:lnTo>
                    <a:cubicBezTo>
                      <a:pt x="4065" y="4979"/>
                      <a:pt x="4191" y="4884"/>
                      <a:pt x="4254" y="4821"/>
                    </a:cubicBezTo>
                    <a:lnTo>
                      <a:pt x="4474" y="4947"/>
                    </a:lnTo>
                    <a:cubicBezTo>
                      <a:pt x="4524" y="4967"/>
                      <a:pt x="4580" y="4978"/>
                      <a:pt x="4637" y="4978"/>
                    </a:cubicBezTo>
                    <a:cubicBezTo>
                      <a:pt x="4759" y="4978"/>
                      <a:pt x="4882" y="4929"/>
                      <a:pt x="4947" y="4821"/>
                    </a:cubicBezTo>
                    <a:lnTo>
                      <a:pt x="5640" y="3592"/>
                    </a:lnTo>
                    <a:cubicBezTo>
                      <a:pt x="5734" y="3435"/>
                      <a:pt x="5671" y="3214"/>
                      <a:pt x="5514" y="3120"/>
                    </a:cubicBezTo>
                    <a:lnTo>
                      <a:pt x="5325" y="2994"/>
                    </a:lnTo>
                    <a:lnTo>
                      <a:pt x="5325" y="2616"/>
                    </a:lnTo>
                    <a:lnTo>
                      <a:pt x="5514" y="2490"/>
                    </a:lnTo>
                    <a:cubicBezTo>
                      <a:pt x="5671" y="2427"/>
                      <a:pt x="5766" y="2206"/>
                      <a:pt x="5640" y="2017"/>
                    </a:cubicBezTo>
                    <a:lnTo>
                      <a:pt x="4947" y="788"/>
                    </a:lnTo>
                    <a:cubicBezTo>
                      <a:pt x="4887" y="689"/>
                      <a:pt x="4777" y="627"/>
                      <a:pt x="4664" y="627"/>
                    </a:cubicBezTo>
                    <a:cubicBezTo>
                      <a:pt x="4598" y="627"/>
                      <a:pt x="4532" y="648"/>
                      <a:pt x="4474" y="694"/>
                    </a:cubicBezTo>
                    <a:lnTo>
                      <a:pt x="4254" y="788"/>
                    </a:lnTo>
                    <a:cubicBezTo>
                      <a:pt x="4159" y="725"/>
                      <a:pt x="4033" y="631"/>
                      <a:pt x="3939" y="599"/>
                    </a:cubicBezTo>
                    <a:lnTo>
                      <a:pt x="3939" y="379"/>
                    </a:lnTo>
                    <a:cubicBezTo>
                      <a:pt x="3939" y="158"/>
                      <a:pt x="3781" y="1"/>
                      <a:pt x="359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1005;p32">
                <a:extLst>
                  <a:ext uri="{FF2B5EF4-FFF2-40B4-BE49-F238E27FC236}">
                    <a16:creationId xmlns:a16="http://schemas.microsoft.com/office/drawing/2014/main" id="{38DAC3FA-41F3-4582-AB95-E65185B7BD7D}"/>
                  </a:ext>
                </a:extLst>
              </p:cNvPr>
              <p:cNvSpPr/>
              <p:nvPr/>
            </p:nvSpPr>
            <p:spPr>
              <a:xfrm>
                <a:off x="-48151190" y="2430170"/>
                <a:ext cx="56919" cy="56947"/>
              </a:xfrm>
              <a:custGeom>
                <a:avLst/>
                <a:gdLst/>
                <a:ahLst/>
                <a:cxnLst/>
                <a:rect l="l" t="t" r="r" b="b"/>
                <a:pathLst>
                  <a:path w="2111" h="2112" extrusionOk="0">
                    <a:moveTo>
                      <a:pt x="1040" y="662"/>
                    </a:moveTo>
                    <a:cubicBezTo>
                      <a:pt x="1260" y="662"/>
                      <a:pt x="1418" y="820"/>
                      <a:pt x="1418" y="1009"/>
                    </a:cubicBezTo>
                    <a:cubicBezTo>
                      <a:pt x="1418" y="1198"/>
                      <a:pt x="1260" y="1355"/>
                      <a:pt x="1040" y="1355"/>
                    </a:cubicBezTo>
                    <a:cubicBezTo>
                      <a:pt x="851" y="1355"/>
                      <a:pt x="693" y="1198"/>
                      <a:pt x="693" y="1009"/>
                    </a:cubicBezTo>
                    <a:cubicBezTo>
                      <a:pt x="693" y="820"/>
                      <a:pt x="851" y="662"/>
                      <a:pt x="1040" y="662"/>
                    </a:cubicBezTo>
                    <a:close/>
                    <a:moveTo>
                      <a:pt x="1040" y="1"/>
                    </a:moveTo>
                    <a:cubicBezTo>
                      <a:pt x="473" y="1"/>
                      <a:pt x="0" y="473"/>
                      <a:pt x="0" y="1040"/>
                    </a:cubicBezTo>
                    <a:cubicBezTo>
                      <a:pt x="0" y="1639"/>
                      <a:pt x="473" y="2111"/>
                      <a:pt x="1040" y="2111"/>
                    </a:cubicBezTo>
                    <a:cubicBezTo>
                      <a:pt x="1639" y="2111"/>
                      <a:pt x="2111" y="1639"/>
                      <a:pt x="2111" y="1040"/>
                    </a:cubicBezTo>
                    <a:cubicBezTo>
                      <a:pt x="2111" y="473"/>
                      <a:pt x="1639" y="1"/>
                      <a:pt x="104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E896E252-3B3A-411B-B75C-86FBD87516AB}"/>
              </a:ext>
            </a:extLst>
          </p:cNvPr>
          <p:cNvGrpSpPr/>
          <p:nvPr/>
        </p:nvGrpSpPr>
        <p:grpSpPr>
          <a:xfrm>
            <a:off x="6414509" y="3493494"/>
            <a:ext cx="928000" cy="928000"/>
            <a:chOff x="7626500" y="2503584"/>
            <a:chExt cx="928000" cy="928000"/>
          </a:xfrm>
        </p:grpSpPr>
        <p:sp>
          <p:nvSpPr>
            <p:cNvPr id="31" name="Google Shape;1739;p39">
              <a:extLst>
                <a:ext uri="{FF2B5EF4-FFF2-40B4-BE49-F238E27FC236}">
                  <a16:creationId xmlns:a16="http://schemas.microsoft.com/office/drawing/2014/main" id="{CF67D3D5-E509-41D6-AABD-40E83BCD4EB8}"/>
                </a:ext>
              </a:extLst>
            </p:cNvPr>
            <p:cNvSpPr/>
            <p:nvPr/>
          </p:nvSpPr>
          <p:spPr>
            <a:xfrm>
              <a:off x="7626500" y="2503584"/>
              <a:ext cx="928000" cy="928000"/>
            </a:xfrm>
            <a:prstGeom prst="ellipse">
              <a:avLst/>
            </a:prstGeom>
            <a:solidFill>
              <a:srgbClr val="E5880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i="0" u="none" strike="noStrike" kern="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字魂58号-创中黑" panose="00000500000000000000" pitchFamily="2" charset="-122"/>
                <a:cs typeface="字魂105号-简雅黑" panose="00000500000000000000" pitchFamily="2" charset="-122"/>
                <a:sym typeface="Arial"/>
              </a:endParaRPr>
            </a:p>
          </p:txBody>
        </p:sp>
        <p:sp>
          <p:nvSpPr>
            <p:cNvPr id="33" name="Google Shape;973;p32">
              <a:extLst>
                <a:ext uri="{FF2B5EF4-FFF2-40B4-BE49-F238E27FC236}">
                  <a16:creationId xmlns:a16="http://schemas.microsoft.com/office/drawing/2014/main" id="{A8C6E3F6-E04D-4813-883A-90C57D35E2F1}"/>
                </a:ext>
              </a:extLst>
            </p:cNvPr>
            <p:cNvSpPr/>
            <p:nvPr/>
          </p:nvSpPr>
          <p:spPr>
            <a:xfrm>
              <a:off x="7969243" y="2811554"/>
              <a:ext cx="305294" cy="303705"/>
            </a:xfrm>
            <a:custGeom>
              <a:avLst/>
              <a:gdLst/>
              <a:ahLst/>
              <a:cxnLst/>
              <a:rect l="l" t="t" r="r" b="b"/>
              <a:pathLst>
                <a:path w="11909" h="11847" extrusionOk="0">
                  <a:moveTo>
                    <a:pt x="3560" y="2647"/>
                  </a:moveTo>
                  <a:lnTo>
                    <a:pt x="3560" y="3561"/>
                  </a:lnTo>
                  <a:lnTo>
                    <a:pt x="2615" y="3561"/>
                  </a:lnTo>
                  <a:lnTo>
                    <a:pt x="3560" y="2647"/>
                  </a:lnTo>
                  <a:close/>
                  <a:moveTo>
                    <a:pt x="6616" y="4222"/>
                  </a:moveTo>
                  <a:cubicBezTo>
                    <a:pt x="7971" y="4285"/>
                    <a:pt x="9074" y="5325"/>
                    <a:pt x="9074" y="6680"/>
                  </a:cubicBezTo>
                  <a:cubicBezTo>
                    <a:pt x="9074" y="8003"/>
                    <a:pt x="7971" y="9106"/>
                    <a:pt x="6616" y="9106"/>
                  </a:cubicBezTo>
                  <a:cubicBezTo>
                    <a:pt x="5293" y="9106"/>
                    <a:pt x="4190" y="8003"/>
                    <a:pt x="4190" y="6680"/>
                  </a:cubicBezTo>
                  <a:cubicBezTo>
                    <a:pt x="4190" y="5325"/>
                    <a:pt x="5293" y="4222"/>
                    <a:pt x="6616" y="4222"/>
                  </a:cubicBezTo>
                  <a:close/>
                  <a:moveTo>
                    <a:pt x="7687" y="757"/>
                  </a:moveTo>
                  <a:lnTo>
                    <a:pt x="7687" y="1513"/>
                  </a:lnTo>
                  <a:lnTo>
                    <a:pt x="3875" y="1513"/>
                  </a:lnTo>
                  <a:cubicBezTo>
                    <a:pt x="3781" y="1513"/>
                    <a:pt x="3655" y="1544"/>
                    <a:pt x="3623" y="1639"/>
                  </a:cubicBezTo>
                  <a:lnTo>
                    <a:pt x="1512" y="3718"/>
                  </a:lnTo>
                  <a:cubicBezTo>
                    <a:pt x="1418" y="3813"/>
                    <a:pt x="1386" y="3876"/>
                    <a:pt x="1386" y="3939"/>
                  </a:cubicBezTo>
                  <a:lnTo>
                    <a:pt x="1386" y="9862"/>
                  </a:lnTo>
                  <a:lnTo>
                    <a:pt x="662" y="9862"/>
                  </a:lnTo>
                  <a:lnTo>
                    <a:pt x="662" y="757"/>
                  </a:lnTo>
                  <a:close/>
                  <a:moveTo>
                    <a:pt x="8380" y="2175"/>
                  </a:moveTo>
                  <a:lnTo>
                    <a:pt x="8380" y="4128"/>
                  </a:lnTo>
                  <a:cubicBezTo>
                    <a:pt x="7876" y="3813"/>
                    <a:pt x="7278" y="3592"/>
                    <a:pt x="6648" y="3592"/>
                  </a:cubicBezTo>
                  <a:cubicBezTo>
                    <a:pt x="4915" y="3592"/>
                    <a:pt x="3560" y="5010"/>
                    <a:pt x="3560" y="6711"/>
                  </a:cubicBezTo>
                  <a:cubicBezTo>
                    <a:pt x="3560" y="8444"/>
                    <a:pt x="4946" y="9830"/>
                    <a:pt x="6648" y="9830"/>
                  </a:cubicBezTo>
                  <a:cubicBezTo>
                    <a:pt x="7120" y="9830"/>
                    <a:pt x="7593" y="9704"/>
                    <a:pt x="8002" y="9515"/>
                  </a:cubicBezTo>
                  <a:lnTo>
                    <a:pt x="8380" y="9893"/>
                  </a:lnTo>
                  <a:lnTo>
                    <a:pt x="8380" y="10492"/>
                  </a:lnTo>
                  <a:lnTo>
                    <a:pt x="2079" y="10492"/>
                  </a:lnTo>
                  <a:lnTo>
                    <a:pt x="2079" y="4285"/>
                  </a:lnTo>
                  <a:lnTo>
                    <a:pt x="3875" y="4285"/>
                  </a:lnTo>
                  <a:cubicBezTo>
                    <a:pt x="4064" y="4285"/>
                    <a:pt x="4222" y="4128"/>
                    <a:pt x="4222" y="3907"/>
                  </a:cubicBezTo>
                  <a:lnTo>
                    <a:pt x="4222" y="2175"/>
                  </a:lnTo>
                  <a:close/>
                  <a:moveTo>
                    <a:pt x="9074" y="8633"/>
                  </a:moveTo>
                  <a:lnTo>
                    <a:pt x="11027" y="10618"/>
                  </a:lnTo>
                  <a:cubicBezTo>
                    <a:pt x="11153" y="10744"/>
                    <a:pt x="11153" y="10964"/>
                    <a:pt x="11027" y="11090"/>
                  </a:cubicBezTo>
                  <a:cubicBezTo>
                    <a:pt x="10964" y="11153"/>
                    <a:pt x="10877" y="11185"/>
                    <a:pt x="10791" y="11185"/>
                  </a:cubicBezTo>
                  <a:cubicBezTo>
                    <a:pt x="10704" y="11185"/>
                    <a:pt x="10617" y="11153"/>
                    <a:pt x="10554" y="11090"/>
                  </a:cubicBezTo>
                  <a:lnTo>
                    <a:pt x="8601" y="9106"/>
                  </a:lnTo>
                  <a:cubicBezTo>
                    <a:pt x="8790" y="9011"/>
                    <a:pt x="8948" y="8791"/>
                    <a:pt x="9074" y="8633"/>
                  </a:cubicBezTo>
                  <a:close/>
                  <a:moveTo>
                    <a:pt x="347" y="1"/>
                  </a:moveTo>
                  <a:cubicBezTo>
                    <a:pt x="158" y="1"/>
                    <a:pt x="0" y="190"/>
                    <a:pt x="0" y="379"/>
                  </a:cubicBezTo>
                  <a:lnTo>
                    <a:pt x="0" y="10145"/>
                  </a:lnTo>
                  <a:cubicBezTo>
                    <a:pt x="0" y="10334"/>
                    <a:pt x="158" y="10492"/>
                    <a:pt x="347" y="10492"/>
                  </a:cubicBezTo>
                  <a:lnTo>
                    <a:pt x="1386" y="10492"/>
                  </a:lnTo>
                  <a:lnTo>
                    <a:pt x="1386" y="10838"/>
                  </a:lnTo>
                  <a:cubicBezTo>
                    <a:pt x="1386" y="11059"/>
                    <a:pt x="1544" y="11216"/>
                    <a:pt x="1733" y="11216"/>
                  </a:cubicBezTo>
                  <a:lnTo>
                    <a:pt x="8695" y="11216"/>
                  </a:lnTo>
                  <a:cubicBezTo>
                    <a:pt x="8916" y="11216"/>
                    <a:pt x="9074" y="11059"/>
                    <a:pt x="9074" y="10838"/>
                  </a:cubicBezTo>
                  <a:lnTo>
                    <a:pt x="9074" y="10586"/>
                  </a:lnTo>
                  <a:lnTo>
                    <a:pt x="10050" y="11563"/>
                  </a:lnTo>
                  <a:cubicBezTo>
                    <a:pt x="10239" y="11752"/>
                    <a:pt x="10507" y="11847"/>
                    <a:pt x="10775" y="11847"/>
                  </a:cubicBezTo>
                  <a:cubicBezTo>
                    <a:pt x="11043" y="11847"/>
                    <a:pt x="11310" y="11752"/>
                    <a:pt x="11499" y="11563"/>
                  </a:cubicBezTo>
                  <a:cubicBezTo>
                    <a:pt x="11909" y="11153"/>
                    <a:pt x="11909" y="10492"/>
                    <a:pt x="11499" y="10114"/>
                  </a:cubicBezTo>
                  <a:lnTo>
                    <a:pt x="9420" y="8003"/>
                  </a:lnTo>
                  <a:cubicBezTo>
                    <a:pt x="9609" y="7625"/>
                    <a:pt x="9735" y="7152"/>
                    <a:pt x="9735" y="6680"/>
                  </a:cubicBezTo>
                  <a:cubicBezTo>
                    <a:pt x="9735" y="5924"/>
                    <a:pt x="9452" y="5262"/>
                    <a:pt x="9011" y="4695"/>
                  </a:cubicBezTo>
                  <a:lnTo>
                    <a:pt x="9011" y="1828"/>
                  </a:lnTo>
                  <a:cubicBezTo>
                    <a:pt x="9011" y="1639"/>
                    <a:pt x="8853" y="1481"/>
                    <a:pt x="8664" y="1481"/>
                  </a:cubicBezTo>
                  <a:lnTo>
                    <a:pt x="8317" y="1481"/>
                  </a:lnTo>
                  <a:lnTo>
                    <a:pt x="8317" y="379"/>
                  </a:lnTo>
                  <a:cubicBezTo>
                    <a:pt x="8317" y="190"/>
                    <a:pt x="8160" y="1"/>
                    <a:pt x="797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1CAE62B4-67C7-4F9C-8582-A89B3C20A323}"/>
              </a:ext>
            </a:extLst>
          </p:cNvPr>
          <p:cNvGrpSpPr/>
          <p:nvPr/>
        </p:nvGrpSpPr>
        <p:grpSpPr>
          <a:xfrm>
            <a:off x="6419700" y="1796625"/>
            <a:ext cx="928000" cy="928000"/>
            <a:chOff x="3637500" y="2503584"/>
            <a:chExt cx="928000" cy="928000"/>
          </a:xfrm>
        </p:grpSpPr>
        <p:sp>
          <p:nvSpPr>
            <p:cNvPr id="36" name="Google Shape;1737;p39">
              <a:extLst>
                <a:ext uri="{FF2B5EF4-FFF2-40B4-BE49-F238E27FC236}">
                  <a16:creationId xmlns:a16="http://schemas.microsoft.com/office/drawing/2014/main" id="{1D26424B-7B01-41F1-8A29-734E3C60AE37}"/>
                </a:ext>
              </a:extLst>
            </p:cNvPr>
            <p:cNvSpPr/>
            <p:nvPr/>
          </p:nvSpPr>
          <p:spPr>
            <a:xfrm>
              <a:off x="3637500" y="2503584"/>
              <a:ext cx="928000" cy="928000"/>
            </a:xfrm>
            <a:prstGeom prst="ellipse">
              <a:avLst/>
            </a:prstGeom>
            <a:solidFill>
              <a:srgbClr val="E5880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i="0" u="none" strike="noStrike" kern="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字魂58号-创中黑" panose="00000500000000000000" pitchFamily="2" charset="-122"/>
                <a:cs typeface="字魂105号-简雅黑" panose="00000500000000000000" pitchFamily="2" charset="-122"/>
                <a:sym typeface="Arial"/>
              </a:endParaRPr>
            </a:p>
          </p:txBody>
        </p:sp>
        <p:grpSp>
          <p:nvGrpSpPr>
            <p:cNvPr id="38" name="Google Shape;982;p32">
              <a:extLst>
                <a:ext uri="{FF2B5EF4-FFF2-40B4-BE49-F238E27FC236}">
                  <a16:creationId xmlns:a16="http://schemas.microsoft.com/office/drawing/2014/main" id="{52DE3D8B-0B9A-4779-A871-2BD1698DC6DE}"/>
                </a:ext>
              </a:extLst>
            </p:cNvPr>
            <p:cNvGrpSpPr/>
            <p:nvPr/>
          </p:nvGrpSpPr>
          <p:grpSpPr>
            <a:xfrm>
              <a:off x="3971525" y="2821495"/>
              <a:ext cx="276669" cy="274448"/>
              <a:chOff x="-31174066" y="1911418"/>
              <a:chExt cx="293785" cy="291425"/>
            </a:xfrm>
            <a:solidFill>
              <a:schemeClr val="bg1"/>
            </a:solidFill>
          </p:grpSpPr>
          <p:sp>
            <p:nvSpPr>
              <p:cNvPr id="40" name="Google Shape;983;p32">
                <a:extLst>
                  <a:ext uri="{FF2B5EF4-FFF2-40B4-BE49-F238E27FC236}">
                    <a16:creationId xmlns:a16="http://schemas.microsoft.com/office/drawing/2014/main" id="{4A80C23D-1872-4921-8371-A1C13CF784D5}"/>
                  </a:ext>
                </a:extLst>
              </p:cNvPr>
              <p:cNvSpPr/>
              <p:nvPr/>
            </p:nvSpPr>
            <p:spPr>
              <a:xfrm>
                <a:off x="-31174066" y="1911418"/>
                <a:ext cx="224500" cy="291425"/>
              </a:xfrm>
              <a:custGeom>
                <a:avLst/>
                <a:gdLst/>
                <a:ahLst/>
                <a:cxnLst/>
                <a:rect l="l" t="t" r="r" b="b"/>
                <a:pathLst>
                  <a:path w="8980" h="11657" extrusionOk="0">
                    <a:moveTo>
                      <a:pt x="5892" y="662"/>
                    </a:moveTo>
                    <a:cubicBezTo>
                      <a:pt x="6081" y="662"/>
                      <a:pt x="6239" y="819"/>
                      <a:pt x="6239" y="1040"/>
                    </a:cubicBezTo>
                    <a:lnTo>
                      <a:pt x="6239" y="1386"/>
                    </a:lnTo>
                    <a:lnTo>
                      <a:pt x="2805" y="1386"/>
                    </a:lnTo>
                    <a:lnTo>
                      <a:pt x="2805" y="1040"/>
                    </a:lnTo>
                    <a:cubicBezTo>
                      <a:pt x="2805" y="819"/>
                      <a:pt x="2962" y="662"/>
                      <a:pt x="3120" y="662"/>
                    </a:cubicBezTo>
                    <a:close/>
                    <a:moveTo>
                      <a:pt x="8035" y="1323"/>
                    </a:moveTo>
                    <a:cubicBezTo>
                      <a:pt x="8255" y="1323"/>
                      <a:pt x="8413" y="1512"/>
                      <a:pt x="8413" y="1701"/>
                    </a:cubicBezTo>
                    <a:lnTo>
                      <a:pt x="8413" y="10617"/>
                    </a:lnTo>
                    <a:cubicBezTo>
                      <a:pt x="8413" y="10838"/>
                      <a:pt x="8255" y="10995"/>
                      <a:pt x="8035" y="10995"/>
                    </a:cubicBezTo>
                    <a:lnTo>
                      <a:pt x="1166" y="10995"/>
                    </a:lnTo>
                    <a:cubicBezTo>
                      <a:pt x="946" y="10995"/>
                      <a:pt x="788" y="10838"/>
                      <a:pt x="788" y="10617"/>
                    </a:cubicBezTo>
                    <a:lnTo>
                      <a:pt x="788" y="1701"/>
                    </a:lnTo>
                    <a:lnTo>
                      <a:pt x="757" y="1701"/>
                    </a:lnTo>
                    <a:cubicBezTo>
                      <a:pt x="757" y="1512"/>
                      <a:pt x="914" y="1323"/>
                      <a:pt x="1103" y="1323"/>
                    </a:cubicBezTo>
                    <a:lnTo>
                      <a:pt x="2143" y="1323"/>
                    </a:lnTo>
                    <a:lnTo>
                      <a:pt x="2143" y="1701"/>
                    </a:lnTo>
                    <a:cubicBezTo>
                      <a:pt x="2143" y="1890"/>
                      <a:pt x="2301" y="2048"/>
                      <a:pt x="2490" y="2048"/>
                    </a:cubicBezTo>
                    <a:lnTo>
                      <a:pt x="6617" y="2048"/>
                    </a:lnTo>
                    <a:cubicBezTo>
                      <a:pt x="6837" y="2048"/>
                      <a:pt x="6995" y="1890"/>
                      <a:pt x="6995" y="1701"/>
                    </a:cubicBezTo>
                    <a:lnTo>
                      <a:pt x="6995" y="1323"/>
                    </a:lnTo>
                    <a:close/>
                    <a:moveTo>
                      <a:pt x="3120" y="0"/>
                    </a:moveTo>
                    <a:cubicBezTo>
                      <a:pt x="2679" y="0"/>
                      <a:pt x="2301" y="284"/>
                      <a:pt x="2143" y="662"/>
                    </a:cubicBezTo>
                    <a:lnTo>
                      <a:pt x="1040" y="662"/>
                    </a:lnTo>
                    <a:cubicBezTo>
                      <a:pt x="473" y="662"/>
                      <a:pt x="1" y="1134"/>
                      <a:pt x="1" y="1701"/>
                    </a:cubicBezTo>
                    <a:lnTo>
                      <a:pt x="1" y="10649"/>
                    </a:lnTo>
                    <a:cubicBezTo>
                      <a:pt x="64" y="11216"/>
                      <a:pt x="536" y="11657"/>
                      <a:pt x="1072" y="11657"/>
                    </a:cubicBezTo>
                    <a:lnTo>
                      <a:pt x="7971" y="11657"/>
                    </a:lnTo>
                    <a:cubicBezTo>
                      <a:pt x="8507" y="11657"/>
                      <a:pt x="8980" y="11184"/>
                      <a:pt x="8980" y="10649"/>
                    </a:cubicBezTo>
                    <a:lnTo>
                      <a:pt x="8980" y="1701"/>
                    </a:lnTo>
                    <a:cubicBezTo>
                      <a:pt x="8980" y="1134"/>
                      <a:pt x="8507" y="662"/>
                      <a:pt x="7971" y="662"/>
                    </a:cubicBezTo>
                    <a:lnTo>
                      <a:pt x="6869" y="662"/>
                    </a:lnTo>
                    <a:cubicBezTo>
                      <a:pt x="6711" y="284"/>
                      <a:pt x="6365" y="0"/>
                      <a:pt x="589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984;p32">
                <a:extLst>
                  <a:ext uri="{FF2B5EF4-FFF2-40B4-BE49-F238E27FC236}">
                    <a16:creationId xmlns:a16="http://schemas.microsoft.com/office/drawing/2014/main" id="{3EB27B51-4BAC-40D9-81D2-8D905A1871DC}"/>
                  </a:ext>
                </a:extLst>
              </p:cNvPr>
              <p:cNvSpPr/>
              <p:nvPr/>
            </p:nvSpPr>
            <p:spPr>
              <a:xfrm>
                <a:off x="-31138630" y="2116970"/>
                <a:ext cx="52800" cy="52800"/>
              </a:xfrm>
              <a:custGeom>
                <a:avLst/>
                <a:gdLst/>
                <a:ahLst/>
                <a:cxnLst/>
                <a:rect l="l" t="t" r="r" b="b"/>
                <a:pathLst>
                  <a:path w="2112" h="2112" extrusionOk="0">
                    <a:moveTo>
                      <a:pt x="1355" y="726"/>
                    </a:moveTo>
                    <a:lnTo>
                      <a:pt x="1355" y="1387"/>
                    </a:lnTo>
                    <a:lnTo>
                      <a:pt x="694" y="1387"/>
                    </a:lnTo>
                    <a:lnTo>
                      <a:pt x="694" y="726"/>
                    </a:lnTo>
                    <a:close/>
                    <a:moveTo>
                      <a:pt x="379" y="1"/>
                    </a:moveTo>
                    <a:cubicBezTo>
                      <a:pt x="158" y="1"/>
                      <a:pt x="0" y="158"/>
                      <a:pt x="0" y="379"/>
                    </a:cubicBezTo>
                    <a:lnTo>
                      <a:pt x="0" y="1734"/>
                    </a:lnTo>
                    <a:cubicBezTo>
                      <a:pt x="0" y="1954"/>
                      <a:pt x="158" y="2112"/>
                      <a:pt x="379" y="2112"/>
                    </a:cubicBezTo>
                    <a:lnTo>
                      <a:pt x="1733" y="2112"/>
                    </a:lnTo>
                    <a:cubicBezTo>
                      <a:pt x="1954" y="2112"/>
                      <a:pt x="2111" y="1954"/>
                      <a:pt x="2111" y="1734"/>
                    </a:cubicBezTo>
                    <a:lnTo>
                      <a:pt x="2111" y="379"/>
                    </a:lnTo>
                    <a:cubicBezTo>
                      <a:pt x="2111" y="158"/>
                      <a:pt x="1954" y="1"/>
                      <a:pt x="173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985;p32">
                <a:extLst>
                  <a:ext uri="{FF2B5EF4-FFF2-40B4-BE49-F238E27FC236}">
                    <a16:creationId xmlns:a16="http://schemas.microsoft.com/office/drawing/2014/main" id="{3902557A-A67E-4D8F-9A47-ACBB1E270434}"/>
                  </a:ext>
                </a:extLst>
              </p:cNvPr>
              <p:cNvSpPr/>
              <p:nvPr/>
            </p:nvSpPr>
            <p:spPr>
              <a:xfrm>
                <a:off x="-31138630" y="2048445"/>
                <a:ext cx="52800" cy="52025"/>
              </a:xfrm>
              <a:custGeom>
                <a:avLst/>
                <a:gdLst/>
                <a:ahLst/>
                <a:cxnLst/>
                <a:rect l="l" t="t" r="r" b="b"/>
                <a:pathLst>
                  <a:path w="2112" h="2081" extrusionOk="0">
                    <a:moveTo>
                      <a:pt x="1355" y="694"/>
                    </a:moveTo>
                    <a:lnTo>
                      <a:pt x="1355" y="1356"/>
                    </a:lnTo>
                    <a:lnTo>
                      <a:pt x="694" y="1356"/>
                    </a:lnTo>
                    <a:lnTo>
                      <a:pt x="694" y="694"/>
                    </a:lnTo>
                    <a:close/>
                    <a:moveTo>
                      <a:pt x="379" y="1"/>
                    </a:moveTo>
                    <a:cubicBezTo>
                      <a:pt x="158" y="1"/>
                      <a:pt x="0" y="159"/>
                      <a:pt x="0" y="348"/>
                    </a:cubicBezTo>
                    <a:lnTo>
                      <a:pt x="0" y="1734"/>
                    </a:lnTo>
                    <a:cubicBezTo>
                      <a:pt x="0" y="1923"/>
                      <a:pt x="158" y="2080"/>
                      <a:pt x="379" y="2080"/>
                    </a:cubicBezTo>
                    <a:lnTo>
                      <a:pt x="1733" y="2080"/>
                    </a:lnTo>
                    <a:cubicBezTo>
                      <a:pt x="1954" y="2080"/>
                      <a:pt x="2111" y="1923"/>
                      <a:pt x="2111" y="1734"/>
                    </a:cubicBezTo>
                    <a:lnTo>
                      <a:pt x="2111" y="348"/>
                    </a:lnTo>
                    <a:cubicBezTo>
                      <a:pt x="2111" y="159"/>
                      <a:pt x="1954" y="1"/>
                      <a:pt x="173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986;p32">
                <a:extLst>
                  <a:ext uri="{FF2B5EF4-FFF2-40B4-BE49-F238E27FC236}">
                    <a16:creationId xmlns:a16="http://schemas.microsoft.com/office/drawing/2014/main" id="{07286DD5-46F9-4816-962A-286C2521313D}"/>
                  </a:ext>
                </a:extLst>
              </p:cNvPr>
              <p:cNvSpPr/>
              <p:nvPr/>
            </p:nvSpPr>
            <p:spPr>
              <a:xfrm>
                <a:off x="-31138630" y="1979144"/>
                <a:ext cx="52800" cy="52800"/>
              </a:xfrm>
              <a:custGeom>
                <a:avLst/>
                <a:gdLst/>
                <a:ahLst/>
                <a:cxnLst/>
                <a:rect l="l" t="t" r="r" b="b"/>
                <a:pathLst>
                  <a:path w="2112" h="2112" extrusionOk="0">
                    <a:moveTo>
                      <a:pt x="1355" y="725"/>
                    </a:moveTo>
                    <a:lnTo>
                      <a:pt x="1355" y="1387"/>
                    </a:lnTo>
                    <a:lnTo>
                      <a:pt x="694" y="1387"/>
                    </a:lnTo>
                    <a:lnTo>
                      <a:pt x="694" y="725"/>
                    </a:lnTo>
                    <a:close/>
                    <a:moveTo>
                      <a:pt x="379" y="1"/>
                    </a:moveTo>
                    <a:cubicBezTo>
                      <a:pt x="158" y="1"/>
                      <a:pt x="0" y="158"/>
                      <a:pt x="0" y="379"/>
                    </a:cubicBezTo>
                    <a:lnTo>
                      <a:pt x="0" y="1733"/>
                    </a:lnTo>
                    <a:cubicBezTo>
                      <a:pt x="0" y="1954"/>
                      <a:pt x="158" y="2111"/>
                      <a:pt x="379" y="2111"/>
                    </a:cubicBezTo>
                    <a:lnTo>
                      <a:pt x="1733" y="2111"/>
                    </a:lnTo>
                    <a:cubicBezTo>
                      <a:pt x="1954" y="2111"/>
                      <a:pt x="2111" y="1954"/>
                      <a:pt x="2111" y="1733"/>
                    </a:cubicBezTo>
                    <a:lnTo>
                      <a:pt x="2111" y="379"/>
                    </a:lnTo>
                    <a:cubicBezTo>
                      <a:pt x="2111" y="158"/>
                      <a:pt x="1954" y="1"/>
                      <a:pt x="173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987;p32">
                <a:extLst>
                  <a:ext uri="{FF2B5EF4-FFF2-40B4-BE49-F238E27FC236}">
                    <a16:creationId xmlns:a16="http://schemas.microsoft.com/office/drawing/2014/main" id="{C0885CBA-9F34-4326-B85E-264A4A372B59}"/>
                  </a:ext>
                </a:extLst>
              </p:cNvPr>
              <p:cNvSpPr/>
              <p:nvPr/>
            </p:nvSpPr>
            <p:spPr>
              <a:xfrm>
                <a:off x="-31069331" y="1979144"/>
                <a:ext cx="85875" cy="18150"/>
              </a:xfrm>
              <a:custGeom>
                <a:avLst/>
                <a:gdLst/>
                <a:ahLst/>
                <a:cxnLst/>
                <a:rect l="l" t="t" r="r" b="b"/>
                <a:pathLst>
                  <a:path w="3435" h="726" extrusionOk="0">
                    <a:moveTo>
                      <a:pt x="347" y="1"/>
                    </a:moveTo>
                    <a:cubicBezTo>
                      <a:pt x="158" y="1"/>
                      <a:pt x="1" y="158"/>
                      <a:pt x="1" y="379"/>
                    </a:cubicBezTo>
                    <a:cubicBezTo>
                      <a:pt x="1" y="568"/>
                      <a:pt x="158" y="725"/>
                      <a:pt x="347" y="725"/>
                    </a:cubicBezTo>
                    <a:lnTo>
                      <a:pt x="3057" y="725"/>
                    </a:lnTo>
                    <a:cubicBezTo>
                      <a:pt x="3277" y="725"/>
                      <a:pt x="3435" y="568"/>
                      <a:pt x="3435" y="379"/>
                    </a:cubicBezTo>
                    <a:cubicBezTo>
                      <a:pt x="3435" y="158"/>
                      <a:pt x="3277" y="1"/>
                      <a:pt x="305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988;p32">
                <a:extLst>
                  <a:ext uri="{FF2B5EF4-FFF2-40B4-BE49-F238E27FC236}">
                    <a16:creationId xmlns:a16="http://schemas.microsoft.com/office/drawing/2014/main" id="{A111DBA4-20B9-4008-BB23-6EF70A029B3A}"/>
                  </a:ext>
                </a:extLst>
              </p:cNvPr>
              <p:cNvSpPr/>
              <p:nvPr/>
            </p:nvSpPr>
            <p:spPr>
              <a:xfrm>
                <a:off x="-31069331" y="2013794"/>
                <a:ext cx="52025" cy="18150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726" extrusionOk="0">
                    <a:moveTo>
                      <a:pt x="347" y="1"/>
                    </a:moveTo>
                    <a:cubicBezTo>
                      <a:pt x="158" y="1"/>
                      <a:pt x="1" y="158"/>
                      <a:pt x="1" y="347"/>
                    </a:cubicBezTo>
                    <a:cubicBezTo>
                      <a:pt x="1" y="568"/>
                      <a:pt x="158" y="725"/>
                      <a:pt x="347" y="725"/>
                    </a:cubicBezTo>
                    <a:lnTo>
                      <a:pt x="1734" y="725"/>
                    </a:lnTo>
                    <a:cubicBezTo>
                      <a:pt x="1923" y="725"/>
                      <a:pt x="2080" y="568"/>
                      <a:pt x="2080" y="347"/>
                    </a:cubicBezTo>
                    <a:cubicBezTo>
                      <a:pt x="2080" y="158"/>
                      <a:pt x="1923" y="1"/>
                      <a:pt x="173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989;p32">
                <a:extLst>
                  <a:ext uri="{FF2B5EF4-FFF2-40B4-BE49-F238E27FC236}">
                    <a16:creationId xmlns:a16="http://schemas.microsoft.com/office/drawing/2014/main" id="{851266F2-356E-4F0D-BCD2-DD0A2FD10AEC}"/>
                  </a:ext>
                </a:extLst>
              </p:cNvPr>
              <p:cNvSpPr/>
              <p:nvPr/>
            </p:nvSpPr>
            <p:spPr>
              <a:xfrm>
                <a:off x="-31069331" y="2048445"/>
                <a:ext cx="85875" cy="17375"/>
              </a:xfrm>
              <a:custGeom>
                <a:avLst/>
                <a:gdLst/>
                <a:ahLst/>
                <a:cxnLst/>
                <a:rect l="l" t="t" r="r" b="b"/>
                <a:pathLst>
                  <a:path w="3435" h="695" extrusionOk="0">
                    <a:moveTo>
                      <a:pt x="347" y="1"/>
                    </a:moveTo>
                    <a:cubicBezTo>
                      <a:pt x="158" y="1"/>
                      <a:pt x="1" y="159"/>
                      <a:pt x="1" y="348"/>
                    </a:cubicBezTo>
                    <a:cubicBezTo>
                      <a:pt x="1" y="537"/>
                      <a:pt x="158" y="694"/>
                      <a:pt x="347" y="694"/>
                    </a:cubicBezTo>
                    <a:lnTo>
                      <a:pt x="3057" y="694"/>
                    </a:lnTo>
                    <a:cubicBezTo>
                      <a:pt x="3277" y="694"/>
                      <a:pt x="3435" y="537"/>
                      <a:pt x="3435" y="348"/>
                    </a:cubicBezTo>
                    <a:cubicBezTo>
                      <a:pt x="3435" y="159"/>
                      <a:pt x="3277" y="1"/>
                      <a:pt x="305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990;p32">
                <a:extLst>
                  <a:ext uri="{FF2B5EF4-FFF2-40B4-BE49-F238E27FC236}">
                    <a16:creationId xmlns:a16="http://schemas.microsoft.com/office/drawing/2014/main" id="{C6BE7045-A62E-4BF9-AFC1-52619E641FDC}"/>
                  </a:ext>
                </a:extLst>
              </p:cNvPr>
              <p:cNvSpPr/>
              <p:nvPr/>
            </p:nvSpPr>
            <p:spPr>
              <a:xfrm>
                <a:off x="-31069331" y="2082319"/>
                <a:ext cx="52025" cy="18150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726" extrusionOk="0">
                    <a:moveTo>
                      <a:pt x="347" y="1"/>
                    </a:moveTo>
                    <a:cubicBezTo>
                      <a:pt x="158" y="1"/>
                      <a:pt x="1" y="190"/>
                      <a:pt x="1" y="379"/>
                    </a:cubicBezTo>
                    <a:cubicBezTo>
                      <a:pt x="1" y="568"/>
                      <a:pt x="158" y="725"/>
                      <a:pt x="347" y="725"/>
                    </a:cubicBezTo>
                    <a:lnTo>
                      <a:pt x="1734" y="725"/>
                    </a:lnTo>
                    <a:cubicBezTo>
                      <a:pt x="1923" y="725"/>
                      <a:pt x="2080" y="568"/>
                      <a:pt x="2080" y="379"/>
                    </a:cubicBezTo>
                    <a:cubicBezTo>
                      <a:pt x="2080" y="190"/>
                      <a:pt x="1923" y="1"/>
                      <a:pt x="173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991;p32">
                <a:extLst>
                  <a:ext uri="{FF2B5EF4-FFF2-40B4-BE49-F238E27FC236}">
                    <a16:creationId xmlns:a16="http://schemas.microsoft.com/office/drawing/2014/main" id="{98F5B84A-F485-4944-8A05-692BC696409A}"/>
                  </a:ext>
                </a:extLst>
              </p:cNvPr>
              <p:cNvSpPr/>
              <p:nvPr/>
            </p:nvSpPr>
            <p:spPr>
              <a:xfrm>
                <a:off x="-31069331" y="2116970"/>
                <a:ext cx="85875" cy="18150"/>
              </a:xfrm>
              <a:custGeom>
                <a:avLst/>
                <a:gdLst/>
                <a:ahLst/>
                <a:cxnLst/>
                <a:rect l="l" t="t" r="r" b="b"/>
                <a:pathLst>
                  <a:path w="3435" h="726" extrusionOk="0">
                    <a:moveTo>
                      <a:pt x="347" y="1"/>
                    </a:moveTo>
                    <a:cubicBezTo>
                      <a:pt x="158" y="1"/>
                      <a:pt x="1" y="158"/>
                      <a:pt x="1" y="379"/>
                    </a:cubicBezTo>
                    <a:cubicBezTo>
                      <a:pt x="1" y="568"/>
                      <a:pt x="158" y="726"/>
                      <a:pt x="347" y="726"/>
                    </a:cubicBezTo>
                    <a:lnTo>
                      <a:pt x="3057" y="726"/>
                    </a:lnTo>
                    <a:cubicBezTo>
                      <a:pt x="3277" y="726"/>
                      <a:pt x="3435" y="568"/>
                      <a:pt x="3435" y="379"/>
                    </a:cubicBezTo>
                    <a:cubicBezTo>
                      <a:pt x="3435" y="158"/>
                      <a:pt x="3277" y="1"/>
                      <a:pt x="305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992;p32">
                <a:extLst>
                  <a:ext uri="{FF2B5EF4-FFF2-40B4-BE49-F238E27FC236}">
                    <a16:creationId xmlns:a16="http://schemas.microsoft.com/office/drawing/2014/main" id="{75A4EF35-D976-4EB2-B7F8-CCDAF080EA8F}"/>
                  </a:ext>
                </a:extLst>
              </p:cNvPr>
              <p:cNvSpPr/>
              <p:nvPr/>
            </p:nvSpPr>
            <p:spPr>
              <a:xfrm>
                <a:off x="-31069331" y="2151645"/>
                <a:ext cx="52025" cy="18125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725" extrusionOk="0">
                    <a:moveTo>
                      <a:pt x="347" y="0"/>
                    </a:moveTo>
                    <a:cubicBezTo>
                      <a:pt x="158" y="0"/>
                      <a:pt x="1" y="158"/>
                      <a:pt x="1" y="347"/>
                    </a:cubicBezTo>
                    <a:cubicBezTo>
                      <a:pt x="1" y="567"/>
                      <a:pt x="158" y="725"/>
                      <a:pt x="347" y="725"/>
                    </a:cubicBezTo>
                    <a:lnTo>
                      <a:pt x="1734" y="725"/>
                    </a:lnTo>
                    <a:cubicBezTo>
                      <a:pt x="1923" y="725"/>
                      <a:pt x="2080" y="567"/>
                      <a:pt x="2080" y="347"/>
                    </a:cubicBezTo>
                    <a:cubicBezTo>
                      <a:pt x="2080" y="158"/>
                      <a:pt x="1923" y="0"/>
                      <a:pt x="173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993;p32">
                <a:extLst>
                  <a:ext uri="{FF2B5EF4-FFF2-40B4-BE49-F238E27FC236}">
                    <a16:creationId xmlns:a16="http://schemas.microsoft.com/office/drawing/2014/main" id="{6226B8DE-E4CE-4870-9890-F73466E5C9BE}"/>
                  </a:ext>
                </a:extLst>
              </p:cNvPr>
              <p:cNvSpPr/>
              <p:nvPr/>
            </p:nvSpPr>
            <p:spPr>
              <a:xfrm>
                <a:off x="-30931481" y="1946069"/>
                <a:ext cx="51200" cy="240250"/>
              </a:xfrm>
              <a:custGeom>
                <a:avLst/>
                <a:gdLst/>
                <a:ahLst/>
                <a:cxnLst/>
                <a:rect l="l" t="t" r="r" b="b"/>
                <a:pathLst>
                  <a:path w="2048" h="9610" extrusionOk="0">
                    <a:moveTo>
                      <a:pt x="1008" y="662"/>
                    </a:moveTo>
                    <a:cubicBezTo>
                      <a:pt x="1229" y="662"/>
                      <a:pt x="1386" y="819"/>
                      <a:pt x="1386" y="1009"/>
                    </a:cubicBezTo>
                    <a:lnTo>
                      <a:pt x="1386" y="2080"/>
                    </a:lnTo>
                    <a:lnTo>
                      <a:pt x="725" y="2080"/>
                    </a:lnTo>
                    <a:lnTo>
                      <a:pt x="725" y="1009"/>
                    </a:lnTo>
                    <a:lnTo>
                      <a:pt x="662" y="1009"/>
                    </a:lnTo>
                    <a:cubicBezTo>
                      <a:pt x="662" y="819"/>
                      <a:pt x="819" y="662"/>
                      <a:pt x="1008" y="662"/>
                    </a:cubicBezTo>
                    <a:close/>
                    <a:moveTo>
                      <a:pt x="1323" y="2741"/>
                    </a:moveTo>
                    <a:lnTo>
                      <a:pt x="1323" y="6900"/>
                    </a:lnTo>
                    <a:lnTo>
                      <a:pt x="662" y="6900"/>
                    </a:lnTo>
                    <a:lnTo>
                      <a:pt x="662" y="2741"/>
                    </a:lnTo>
                    <a:close/>
                    <a:moveTo>
                      <a:pt x="1260" y="7562"/>
                    </a:moveTo>
                    <a:lnTo>
                      <a:pt x="1008" y="8192"/>
                    </a:lnTo>
                    <a:lnTo>
                      <a:pt x="819" y="7562"/>
                    </a:lnTo>
                    <a:close/>
                    <a:moveTo>
                      <a:pt x="1008" y="0"/>
                    </a:moveTo>
                    <a:cubicBezTo>
                      <a:pt x="473" y="0"/>
                      <a:pt x="0" y="473"/>
                      <a:pt x="0" y="1009"/>
                    </a:cubicBezTo>
                    <a:lnTo>
                      <a:pt x="0" y="7215"/>
                    </a:lnTo>
                    <a:lnTo>
                      <a:pt x="0" y="7309"/>
                    </a:lnTo>
                    <a:lnTo>
                      <a:pt x="662" y="9357"/>
                    </a:lnTo>
                    <a:cubicBezTo>
                      <a:pt x="693" y="9515"/>
                      <a:pt x="819" y="9609"/>
                      <a:pt x="977" y="9609"/>
                    </a:cubicBezTo>
                    <a:cubicBezTo>
                      <a:pt x="1134" y="9609"/>
                      <a:pt x="1260" y="9515"/>
                      <a:pt x="1292" y="9357"/>
                    </a:cubicBezTo>
                    <a:lnTo>
                      <a:pt x="1954" y="7309"/>
                    </a:lnTo>
                    <a:lnTo>
                      <a:pt x="1954" y="7215"/>
                    </a:lnTo>
                    <a:lnTo>
                      <a:pt x="1954" y="1009"/>
                    </a:lnTo>
                    <a:cubicBezTo>
                      <a:pt x="2048" y="441"/>
                      <a:pt x="1576" y="0"/>
                      <a:pt x="10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731479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2000">
        <p15:prstTrans prst="drap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/>
      <p:bldP spid="15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E505EAA4-3F41-4113-A7B5-600EA01CB951}"/>
              </a:ext>
            </a:extLst>
          </p:cNvPr>
          <p:cNvGrpSpPr/>
          <p:nvPr/>
        </p:nvGrpSpPr>
        <p:grpSpPr>
          <a:xfrm rot="10800000">
            <a:off x="613198" y="0"/>
            <a:ext cx="431800" cy="1016001"/>
            <a:chOff x="0" y="3746621"/>
            <a:chExt cx="12192000" cy="460445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8CB113D4-E91B-410C-87BC-421A6C89A540}"/>
                </a:ext>
              </a:extLst>
            </p:cNvPr>
            <p:cNvSpPr/>
            <p:nvPr/>
          </p:nvSpPr>
          <p:spPr>
            <a:xfrm>
              <a:off x="0" y="3812331"/>
              <a:ext cx="12192000" cy="394735"/>
            </a:xfrm>
            <a:prstGeom prst="rect">
              <a:avLst/>
            </a:prstGeom>
            <a:solidFill>
              <a:srgbClr val="E588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4967AB26-BB49-48F7-9CF4-EE116E38BD08}"/>
                </a:ext>
              </a:extLst>
            </p:cNvPr>
            <p:cNvSpPr/>
            <p:nvPr/>
          </p:nvSpPr>
          <p:spPr>
            <a:xfrm flipH="1">
              <a:off x="0" y="3746621"/>
              <a:ext cx="12192000" cy="68254"/>
            </a:xfrm>
            <a:prstGeom prst="rect">
              <a:avLst/>
            </a:prstGeom>
            <a:solidFill>
              <a:srgbClr val="E1AE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文本框 16">
            <a:extLst>
              <a:ext uri="{FF2B5EF4-FFF2-40B4-BE49-F238E27FC236}">
                <a16:creationId xmlns:a16="http://schemas.microsoft.com/office/drawing/2014/main" id="{98DE08A3-771A-4AC7-A32C-A93733ED5AB1}"/>
              </a:ext>
            </a:extLst>
          </p:cNvPr>
          <p:cNvSpPr txBox="1"/>
          <p:nvPr/>
        </p:nvSpPr>
        <p:spPr>
          <a:xfrm>
            <a:off x="1160503" y="408994"/>
            <a:ext cx="3787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字魂58号-创中黑" panose="00000500000000000000" pitchFamily="2" charset="-122"/>
                <a:ea typeface="字魂58号-创中黑" panose="00000500000000000000" pitchFamily="2" charset="-122"/>
                <a:cs typeface="字魂105号-简雅黑" panose="00000500000000000000" pitchFamily="2" charset="-122"/>
              </a:rPr>
              <a:t>数理思维，人文思想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2B4E39A0-75C4-453C-9DC2-3EE33A0911C3}"/>
              </a:ext>
            </a:extLst>
          </p:cNvPr>
          <p:cNvSpPr/>
          <p:nvPr/>
        </p:nvSpPr>
        <p:spPr>
          <a:xfrm>
            <a:off x="6922120" y="2340397"/>
            <a:ext cx="24929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rgbClr val="E58807"/>
                </a:solidFill>
                <a:latin typeface="字魂58号-创中黑" panose="00000500000000000000" pitchFamily="2" charset="-122"/>
                <a:ea typeface="字魂58号-创中黑" panose="00000500000000000000" pitchFamily="2" charset="-122"/>
              </a:rPr>
              <a:t>进化的力量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F19C6CEF-ABE3-44E3-B97B-D8C98BD72A9E}"/>
              </a:ext>
            </a:extLst>
          </p:cNvPr>
          <p:cNvSpPr/>
          <p:nvPr/>
        </p:nvSpPr>
        <p:spPr>
          <a:xfrm>
            <a:off x="7013171" y="4608841"/>
            <a:ext cx="24929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rgbClr val="E58807"/>
                </a:solidFill>
                <a:latin typeface="字魂58号-创中黑" panose="00000500000000000000" pitchFamily="2" charset="-122"/>
                <a:ea typeface="字魂58号-创中黑" panose="00000500000000000000" pitchFamily="2" charset="-122"/>
              </a:rPr>
              <a:t>偶像的黄昏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D2B6926-9269-407C-8444-8B505D7285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81" y="2237046"/>
            <a:ext cx="5412519" cy="3608346"/>
          </a:xfrm>
          <a:prstGeom prst="roundRect">
            <a:avLst>
              <a:gd name="adj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39148935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2000">
        <p15:prstTrans prst="drap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E505EAA4-3F41-4113-A7B5-600EA01CB951}"/>
              </a:ext>
            </a:extLst>
          </p:cNvPr>
          <p:cNvGrpSpPr/>
          <p:nvPr/>
        </p:nvGrpSpPr>
        <p:grpSpPr>
          <a:xfrm rot="10800000">
            <a:off x="613198" y="0"/>
            <a:ext cx="431800" cy="1016001"/>
            <a:chOff x="0" y="3746621"/>
            <a:chExt cx="12192000" cy="460445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8CB113D4-E91B-410C-87BC-421A6C89A540}"/>
                </a:ext>
              </a:extLst>
            </p:cNvPr>
            <p:cNvSpPr/>
            <p:nvPr/>
          </p:nvSpPr>
          <p:spPr>
            <a:xfrm>
              <a:off x="0" y="3812331"/>
              <a:ext cx="12192000" cy="394735"/>
            </a:xfrm>
            <a:prstGeom prst="rect">
              <a:avLst/>
            </a:prstGeom>
            <a:solidFill>
              <a:srgbClr val="E588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4967AB26-BB49-48F7-9CF4-EE116E38BD08}"/>
                </a:ext>
              </a:extLst>
            </p:cNvPr>
            <p:cNvSpPr/>
            <p:nvPr/>
          </p:nvSpPr>
          <p:spPr>
            <a:xfrm flipH="1">
              <a:off x="0" y="3746621"/>
              <a:ext cx="12192000" cy="68254"/>
            </a:xfrm>
            <a:prstGeom prst="rect">
              <a:avLst/>
            </a:prstGeom>
            <a:solidFill>
              <a:srgbClr val="E1AE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文本框 16">
            <a:extLst>
              <a:ext uri="{FF2B5EF4-FFF2-40B4-BE49-F238E27FC236}">
                <a16:creationId xmlns:a16="http://schemas.microsoft.com/office/drawing/2014/main" id="{98DE08A3-771A-4AC7-A32C-A93733ED5AB1}"/>
              </a:ext>
            </a:extLst>
          </p:cNvPr>
          <p:cNvSpPr txBox="1"/>
          <p:nvPr/>
        </p:nvSpPr>
        <p:spPr>
          <a:xfrm>
            <a:off x="1160502" y="408994"/>
            <a:ext cx="4405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字魂58号-创中黑" panose="00000500000000000000" pitchFamily="2" charset="-122"/>
                <a:ea typeface="字魂58号-创中黑" panose="00000500000000000000" pitchFamily="2" charset="-122"/>
                <a:cs typeface="字魂105号-简雅黑" panose="00000500000000000000" pitchFamily="2" charset="-122"/>
              </a:rPr>
              <a:t>头脑清明，余生漫长</a:t>
            </a: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533527B7-F64C-4B44-BE7F-68320D0E92AB}"/>
              </a:ext>
            </a:extLst>
          </p:cNvPr>
          <p:cNvSpPr/>
          <p:nvPr/>
        </p:nvSpPr>
        <p:spPr>
          <a:xfrm>
            <a:off x="4768903" y="3779531"/>
            <a:ext cx="238653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字魂58号-创中黑" panose="00000500000000000000" pitchFamily="2" charset="-122"/>
                <a:ea typeface="字魂58号-创中黑" panose="00000500000000000000" pitchFamily="2" charset="-122"/>
                <a:cs typeface="+mn-ea"/>
                <a:sym typeface="+mn-lt"/>
              </a:rPr>
              <a:t>既不投奔绿林，</a:t>
            </a:r>
            <a:endParaRPr lang="en-US" altLang="zh-CN" sz="2800" dirty="0">
              <a:solidFill>
                <a:schemeClr val="tx1">
                  <a:lumMod val="85000"/>
                  <a:lumOff val="15000"/>
                </a:schemeClr>
              </a:solidFill>
              <a:latin typeface="字魂58号-创中黑" panose="00000500000000000000" pitchFamily="2" charset="-122"/>
              <a:ea typeface="字魂58号-创中黑" panose="00000500000000000000" pitchFamily="2" charset="-122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字魂58号-创中黑" panose="00000500000000000000" pitchFamily="2" charset="-122"/>
                <a:ea typeface="字魂58号-创中黑" panose="00000500000000000000" pitchFamily="2" charset="-122"/>
                <a:cs typeface="+mn-ea"/>
                <a:sym typeface="+mn-lt"/>
              </a:rPr>
              <a:t>也不归隐山林</a:t>
            </a:r>
            <a:endParaRPr lang="en-US" altLang="zh-CN" sz="2800" dirty="0">
              <a:solidFill>
                <a:schemeClr val="tx1">
                  <a:lumMod val="85000"/>
                  <a:lumOff val="15000"/>
                </a:schemeClr>
              </a:solidFill>
              <a:latin typeface="字魂58号-创中黑" panose="00000500000000000000" pitchFamily="2" charset="-122"/>
              <a:ea typeface="字魂58号-创中黑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40" name="Google Shape;1002;p32">
            <a:extLst>
              <a:ext uri="{FF2B5EF4-FFF2-40B4-BE49-F238E27FC236}">
                <a16:creationId xmlns:a16="http://schemas.microsoft.com/office/drawing/2014/main" id="{E1A3B6A9-BA83-4FB8-85D7-19396DCF022A}"/>
              </a:ext>
            </a:extLst>
          </p:cNvPr>
          <p:cNvGrpSpPr/>
          <p:nvPr/>
        </p:nvGrpSpPr>
        <p:grpSpPr>
          <a:xfrm>
            <a:off x="2843018" y="3404918"/>
            <a:ext cx="320427" cy="374613"/>
            <a:chOff x="-48237000" y="2342650"/>
            <a:chExt cx="256800" cy="300225"/>
          </a:xfrm>
          <a:solidFill>
            <a:srgbClr val="E58807"/>
          </a:solidFill>
        </p:grpSpPr>
        <p:sp>
          <p:nvSpPr>
            <p:cNvPr id="41" name="Google Shape;1003;p32">
              <a:extLst>
                <a:ext uri="{FF2B5EF4-FFF2-40B4-BE49-F238E27FC236}">
                  <a16:creationId xmlns:a16="http://schemas.microsoft.com/office/drawing/2014/main" id="{E6A9B224-2F67-443C-826B-714AD8506363}"/>
                </a:ext>
              </a:extLst>
            </p:cNvPr>
            <p:cNvSpPr/>
            <p:nvPr/>
          </p:nvSpPr>
          <p:spPr>
            <a:xfrm>
              <a:off x="-48237000" y="2342650"/>
              <a:ext cx="256800" cy="300225"/>
            </a:xfrm>
            <a:custGeom>
              <a:avLst/>
              <a:gdLst/>
              <a:ahLst/>
              <a:cxnLst/>
              <a:rect l="l" t="t" r="r" b="b"/>
              <a:pathLst>
                <a:path w="10272" h="12009" extrusionOk="0">
                  <a:moveTo>
                    <a:pt x="4507" y="679"/>
                  </a:moveTo>
                  <a:cubicBezTo>
                    <a:pt x="4774" y="679"/>
                    <a:pt x="5048" y="706"/>
                    <a:pt x="5325" y="762"/>
                  </a:cubicBezTo>
                  <a:cubicBezTo>
                    <a:pt x="6774" y="1077"/>
                    <a:pt x="7940" y="2274"/>
                    <a:pt x="8255" y="3723"/>
                  </a:cubicBezTo>
                  <a:cubicBezTo>
                    <a:pt x="8381" y="4227"/>
                    <a:pt x="8381" y="4763"/>
                    <a:pt x="8318" y="5267"/>
                  </a:cubicBezTo>
                  <a:cubicBezTo>
                    <a:pt x="8318" y="5330"/>
                    <a:pt x="8318" y="5424"/>
                    <a:pt x="8350" y="5487"/>
                  </a:cubicBezTo>
                  <a:lnTo>
                    <a:pt x="9263" y="7220"/>
                  </a:lnTo>
                  <a:cubicBezTo>
                    <a:pt x="9389" y="7441"/>
                    <a:pt x="9232" y="7756"/>
                    <a:pt x="8980" y="7756"/>
                  </a:cubicBezTo>
                  <a:lnTo>
                    <a:pt x="8034" y="7756"/>
                  </a:lnTo>
                  <a:cubicBezTo>
                    <a:pt x="7845" y="7756"/>
                    <a:pt x="7688" y="7913"/>
                    <a:pt x="7688" y="8102"/>
                  </a:cubicBezTo>
                  <a:lnTo>
                    <a:pt x="7688" y="9867"/>
                  </a:lnTo>
                  <a:lnTo>
                    <a:pt x="5892" y="9867"/>
                  </a:lnTo>
                  <a:cubicBezTo>
                    <a:pt x="5703" y="9867"/>
                    <a:pt x="5546" y="10024"/>
                    <a:pt x="5546" y="10213"/>
                  </a:cubicBezTo>
                  <a:lnTo>
                    <a:pt x="5546" y="11284"/>
                  </a:lnTo>
                  <a:lnTo>
                    <a:pt x="2049" y="11284"/>
                  </a:lnTo>
                  <a:lnTo>
                    <a:pt x="2049" y="7693"/>
                  </a:lnTo>
                  <a:cubicBezTo>
                    <a:pt x="2049" y="7598"/>
                    <a:pt x="2017" y="7504"/>
                    <a:pt x="1923" y="7441"/>
                  </a:cubicBezTo>
                  <a:cubicBezTo>
                    <a:pt x="1103" y="6685"/>
                    <a:pt x="631" y="5645"/>
                    <a:pt x="631" y="4542"/>
                  </a:cubicBezTo>
                  <a:cubicBezTo>
                    <a:pt x="631" y="2387"/>
                    <a:pt x="2372" y="679"/>
                    <a:pt x="4507" y="679"/>
                  </a:cubicBezTo>
                  <a:close/>
                  <a:moveTo>
                    <a:pt x="4570" y="0"/>
                  </a:moveTo>
                  <a:cubicBezTo>
                    <a:pt x="2059" y="0"/>
                    <a:pt x="1" y="1999"/>
                    <a:pt x="1" y="4542"/>
                  </a:cubicBezTo>
                  <a:cubicBezTo>
                    <a:pt x="1" y="5802"/>
                    <a:pt x="505" y="7000"/>
                    <a:pt x="1418" y="7850"/>
                  </a:cubicBezTo>
                  <a:lnTo>
                    <a:pt x="1418" y="11631"/>
                  </a:lnTo>
                  <a:cubicBezTo>
                    <a:pt x="1418" y="11851"/>
                    <a:pt x="1576" y="12009"/>
                    <a:pt x="1765" y="12009"/>
                  </a:cubicBezTo>
                  <a:lnTo>
                    <a:pt x="5987" y="12009"/>
                  </a:lnTo>
                  <a:cubicBezTo>
                    <a:pt x="6176" y="12009"/>
                    <a:pt x="6333" y="11851"/>
                    <a:pt x="6333" y="11631"/>
                  </a:cubicBezTo>
                  <a:lnTo>
                    <a:pt x="6333" y="10591"/>
                  </a:lnTo>
                  <a:lnTo>
                    <a:pt x="8097" y="10591"/>
                  </a:lnTo>
                  <a:cubicBezTo>
                    <a:pt x="8287" y="10591"/>
                    <a:pt x="8444" y="10434"/>
                    <a:pt x="8444" y="10213"/>
                  </a:cubicBezTo>
                  <a:lnTo>
                    <a:pt x="8444" y="8449"/>
                  </a:lnTo>
                  <a:lnTo>
                    <a:pt x="9043" y="8449"/>
                  </a:lnTo>
                  <a:cubicBezTo>
                    <a:pt x="9799" y="8417"/>
                    <a:pt x="10271" y="7598"/>
                    <a:pt x="9925" y="6874"/>
                  </a:cubicBezTo>
                  <a:lnTo>
                    <a:pt x="9043" y="5267"/>
                  </a:lnTo>
                  <a:cubicBezTo>
                    <a:pt x="9137" y="4700"/>
                    <a:pt x="9137" y="4164"/>
                    <a:pt x="9011" y="3597"/>
                  </a:cubicBezTo>
                  <a:cubicBezTo>
                    <a:pt x="8665" y="1864"/>
                    <a:pt x="7247" y="510"/>
                    <a:pt x="5546" y="100"/>
                  </a:cubicBezTo>
                  <a:cubicBezTo>
                    <a:pt x="5215" y="33"/>
                    <a:pt x="4889" y="0"/>
                    <a:pt x="45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004;p32">
              <a:extLst>
                <a:ext uri="{FF2B5EF4-FFF2-40B4-BE49-F238E27FC236}">
                  <a16:creationId xmlns:a16="http://schemas.microsoft.com/office/drawing/2014/main" id="{0F6E5C87-46F8-467C-B56A-19E04D0855D0}"/>
                </a:ext>
              </a:extLst>
            </p:cNvPr>
            <p:cNvSpPr/>
            <p:nvPr/>
          </p:nvSpPr>
          <p:spPr>
            <a:xfrm>
              <a:off x="-48195250" y="2377425"/>
              <a:ext cx="144150" cy="140225"/>
            </a:xfrm>
            <a:custGeom>
              <a:avLst/>
              <a:gdLst/>
              <a:ahLst/>
              <a:cxnLst/>
              <a:rect l="l" t="t" r="r" b="b"/>
              <a:pathLst>
                <a:path w="5766" h="5609" extrusionOk="0">
                  <a:moveTo>
                    <a:pt x="3214" y="757"/>
                  </a:moveTo>
                  <a:lnTo>
                    <a:pt x="3214" y="883"/>
                  </a:lnTo>
                  <a:cubicBezTo>
                    <a:pt x="3214" y="1040"/>
                    <a:pt x="3277" y="1135"/>
                    <a:pt x="3435" y="1198"/>
                  </a:cubicBezTo>
                  <a:cubicBezTo>
                    <a:pt x="3624" y="1261"/>
                    <a:pt x="3844" y="1387"/>
                    <a:pt x="4002" y="1513"/>
                  </a:cubicBezTo>
                  <a:cubicBezTo>
                    <a:pt x="4061" y="1553"/>
                    <a:pt x="4146" y="1593"/>
                    <a:pt x="4233" y="1593"/>
                  </a:cubicBezTo>
                  <a:cubicBezTo>
                    <a:pt x="4283" y="1593"/>
                    <a:pt x="4333" y="1579"/>
                    <a:pt x="4380" y="1545"/>
                  </a:cubicBezTo>
                  <a:lnTo>
                    <a:pt x="4506" y="1482"/>
                  </a:lnTo>
                  <a:lnTo>
                    <a:pt x="4852" y="2049"/>
                  </a:lnTo>
                  <a:lnTo>
                    <a:pt x="4726" y="2143"/>
                  </a:lnTo>
                  <a:cubicBezTo>
                    <a:pt x="4632" y="2206"/>
                    <a:pt x="4537" y="2364"/>
                    <a:pt x="4569" y="2490"/>
                  </a:cubicBezTo>
                  <a:cubicBezTo>
                    <a:pt x="4632" y="2710"/>
                    <a:pt x="4632" y="2899"/>
                    <a:pt x="4569" y="3120"/>
                  </a:cubicBezTo>
                  <a:cubicBezTo>
                    <a:pt x="4537" y="3277"/>
                    <a:pt x="4632" y="3403"/>
                    <a:pt x="4726" y="3466"/>
                  </a:cubicBezTo>
                  <a:lnTo>
                    <a:pt x="4852" y="3561"/>
                  </a:lnTo>
                  <a:lnTo>
                    <a:pt x="4506" y="4159"/>
                  </a:lnTo>
                  <a:lnTo>
                    <a:pt x="4380" y="4065"/>
                  </a:lnTo>
                  <a:cubicBezTo>
                    <a:pt x="4323" y="4037"/>
                    <a:pt x="4260" y="4021"/>
                    <a:pt x="4199" y="4021"/>
                  </a:cubicBezTo>
                  <a:cubicBezTo>
                    <a:pt x="4125" y="4021"/>
                    <a:pt x="4054" y="4044"/>
                    <a:pt x="4002" y="4096"/>
                  </a:cubicBezTo>
                  <a:cubicBezTo>
                    <a:pt x="3844" y="4254"/>
                    <a:pt x="3624" y="4348"/>
                    <a:pt x="3435" y="4411"/>
                  </a:cubicBezTo>
                  <a:cubicBezTo>
                    <a:pt x="3277" y="4475"/>
                    <a:pt x="3214" y="4632"/>
                    <a:pt x="3214" y="4727"/>
                  </a:cubicBezTo>
                  <a:lnTo>
                    <a:pt x="3214" y="4853"/>
                  </a:lnTo>
                  <a:lnTo>
                    <a:pt x="2489" y="4853"/>
                  </a:lnTo>
                  <a:lnTo>
                    <a:pt x="2489" y="4727"/>
                  </a:lnTo>
                  <a:cubicBezTo>
                    <a:pt x="2489" y="4569"/>
                    <a:pt x="2426" y="4475"/>
                    <a:pt x="2269" y="4411"/>
                  </a:cubicBezTo>
                  <a:cubicBezTo>
                    <a:pt x="2048" y="4348"/>
                    <a:pt x="1859" y="4222"/>
                    <a:pt x="1702" y="4096"/>
                  </a:cubicBezTo>
                  <a:cubicBezTo>
                    <a:pt x="1622" y="4057"/>
                    <a:pt x="1530" y="4017"/>
                    <a:pt x="1449" y="4017"/>
                  </a:cubicBezTo>
                  <a:cubicBezTo>
                    <a:pt x="1402" y="4017"/>
                    <a:pt x="1358" y="4030"/>
                    <a:pt x="1324" y="4065"/>
                  </a:cubicBezTo>
                  <a:lnTo>
                    <a:pt x="1198" y="4159"/>
                  </a:lnTo>
                  <a:lnTo>
                    <a:pt x="851" y="3561"/>
                  </a:lnTo>
                  <a:lnTo>
                    <a:pt x="946" y="3466"/>
                  </a:lnTo>
                  <a:cubicBezTo>
                    <a:pt x="1072" y="3403"/>
                    <a:pt x="1166" y="3246"/>
                    <a:pt x="1103" y="3120"/>
                  </a:cubicBezTo>
                  <a:cubicBezTo>
                    <a:pt x="1072" y="2899"/>
                    <a:pt x="1072" y="2710"/>
                    <a:pt x="1103" y="2490"/>
                  </a:cubicBezTo>
                  <a:cubicBezTo>
                    <a:pt x="1166" y="2332"/>
                    <a:pt x="1072" y="2206"/>
                    <a:pt x="946" y="2143"/>
                  </a:cubicBezTo>
                  <a:lnTo>
                    <a:pt x="851" y="2049"/>
                  </a:lnTo>
                  <a:lnTo>
                    <a:pt x="1198" y="1482"/>
                  </a:lnTo>
                  <a:lnTo>
                    <a:pt x="1324" y="1545"/>
                  </a:lnTo>
                  <a:cubicBezTo>
                    <a:pt x="1366" y="1573"/>
                    <a:pt x="1421" y="1588"/>
                    <a:pt x="1481" y="1588"/>
                  </a:cubicBezTo>
                  <a:cubicBezTo>
                    <a:pt x="1553" y="1588"/>
                    <a:pt x="1632" y="1565"/>
                    <a:pt x="1702" y="1513"/>
                  </a:cubicBezTo>
                  <a:cubicBezTo>
                    <a:pt x="1859" y="1356"/>
                    <a:pt x="2048" y="1261"/>
                    <a:pt x="2269" y="1198"/>
                  </a:cubicBezTo>
                  <a:cubicBezTo>
                    <a:pt x="2426" y="1135"/>
                    <a:pt x="2489" y="977"/>
                    <a:pt x="2489" y="883"/>
                  </a:cubicBezTo>
                  <a:lnTo>
                    <a:pt x="2489" y="757"/>
                  </a:lnTo>
                  <a:close/>
                  <a:moveTo>
                    <a:pt x="2174" y="1"/>
                  </a:moveTo>
                  <a:cubicBezTo>
                    <a:pt x="1985" y="1"/>
                    <a:pt x="1828" y="158"/>
                    <a:pt x="1828" y="379"/>
                  </a:cubicBezTo>
                  <a:lnTo>
                    <a:pt x="1828" y="599"/>
                  </a:lnTo>
                  <a:cubicBezTo>
                    <a:pt x="1702" y="631"/>
                    <a:pt x="1576" y="725"/>
                    <a:pt x="1513" y="788"/>
                  </a:cubicBezTo>
                  <a:lnTo>
                    <a:pt x="1324" y="694"/>
                  </a:lnTo>
                  <a:cubicBezTo>
                    <a:pt x="1265" y="658"/>
                    <a:pt x="1192" y="641"/>
                    <a:pt x="1122" y="641"/>
                  </a:cubicBezTo>
                  <a:cubicBezTo>
                    <a:pt x="1004" y="641"/>
                    <a:pt x="890" y="690"/>
                    <a:pt x="851" y="788"/>
                  </a:cubicBezTo>
                  <a:lnTo>
                    <a:pt x="126" y="2017"/>
                  </a:lnTo>
                  <a:cubicBezTo>
                    <a:pt x="63" y="2175"/>
                    <a:pt x="95" y="2427"/>
                    <a:pt x="253" y="2490"/>
                  </a:cubicBezTo>
                  <a:lnTo>
                    <a:pt x="442" y="2616"/>
                  </a:lnTo>
                  <a:lnTo>
                    <a:pt x="442" y="2994"/>
                  </a:lnTo>
                  <a:lnTo>
                    <a:pt x="253" y="3120"/>
                  </a:lnTo>
                  <a:cubicBezTo>
                    <a:pt x="95" y="3214"/>
                    <a:pt x="0" y="3435"/>
                    <a:pt x="126" y="3592"/>
                  </a:cubicBezTo>
                  <a:lnTo>
                    <a:pt x="851" y="4821"/>
                  </a:lnTo>
                  <a:cubicBezTo>
                    <a:pt x="894" y="4928"/>
                    <a:pt x="1024" y="4991"/>
                    <a:pt x="1152" y="4991"/>
                  </a:cubicBezTo>
                  <a:cubicBezTo>
                    <a:pt x="1213" y="4991"/>
                    <a:pt x="1273" y="4977"/>
                    <a:pt x="1324" y="4947"/>
                  </a:cubicBezTo>
                  <a:lnTo>
                    <a:pt x="1513" y="4821"/>
                  </a:lnTo>
                  <a:cubicBezTo>
                    <a:pt x="1639" y="4884"/>
                    <a:pt x="1733" y="4979"/>
                    <a:pt x="1828" y="5010"/>
                  </a:cubicBezTo>
                  <a:lnTo>
                    <a:pt x="1828" y="5262"/>
                  </a:lnTo>
                  <a:cubicBezTo>
                    <a:pt x="1828" y="5451"/>
                    <a:pt x="1985" y="5609"/>
                    <a:pt x="2174" y="5609"/>
                  </a:cubicBezTo>
                  <a:lnTo>
                    <a:pt x="3592" y="5609"/>
                  </a:lnTo>
                  <a:cubicBezTo>
                    <a:pt x="3781" y="5609"/>
                    <a:pt x="3939" y="5451"/>
                    <a:pt x="3939" y="5262"/>
                  </a:cubicBezTo>
                  <a:lnTo>
                    <a:pt x="3939" y="5010"/>
                  </a:lnTo>
                  <a:cubicBezTo>
                    <a:pt x="4065" y="4979"/>
                    <a:pt x="4191" y="4884"/>
                    <a:pt x="4254" y="4821"/>
                  </a:cubicBezTo>
                  <a:lnTo>
                    <a:pt x="4474" y="4947"/>
                  </a:lnTo>
                  <a:cubicBezTo>
                    <a:pt x="4524" y="4967"/>
                    <a:pt x="4580" y="4978"/>
                    <a:pt x="4637" y="4978"/>
                  </a:cubicBezTo>
                  <a:cubicBezTo>
                    <a:pt x="4759" y="4978"/>
                    <a:pt x="4882" y="4929"/>
                    <a:pt x="4947" y="4821"/>
                  </a:cubicBezTo>
                  <a:lnTo>
                    <a:pt x="5640" y="3592"/>
                  </a:lnTo>
                  <a:cubicBezTo>
                    <a:pt x="5734" y="3435"/>
                    <a:pt x="5671" y="3214"/>
                    <a:pt x="5514" y="3120"/>
                  </a:cubicBezTo>
                  <a:lnTo>
                    <a:pt x="5325" y="2994"/>
                  </a:lnTo>
                  <a:lnTo>
                    <a:pt x="5325" y="2616"/>
                  </a:lnTo>
                  <a:lnTo>
                    <a:pt x="5514" y="2490"/>
                  </a:lnTo>
                  <a:cubicBezTo>
                    <a:pt x="5671" y="2427"/>
                    <a:pt x="5766" y="2206"/>
                    <a:pt x="5640" y="2017"/>
                  </a:cubicBezTo>
                  <a:lnTo>
                    <a:pt x="4947" y="788"/>
                  </a:lnTo>
                  <a:cubicBezTo>
                    <a:pt x="4887" y="689"/>
                    <a:pt x="4777" y="627"/>
                    <a:pt x="4664" y="627"/>
                  </a:cubicBezTo>
                  <a:cubicBezTo>
                    <a:pt x="4598" y="627"/>
                    <a:pt x="4532" y="648"/>
                    <a:pt x="4474" y="694"/>
                  </a:cubicBezTo>
                  <a:lnTo>
                    <a:pt x="4254" y="788"/>
                  </a:lnTo>
                  <a:cubicBezTo>
                    <a:pt x="4159" y="725"/>
                    <a:pt x="4033" y="631"/>
                    <a:pt x="3939" y="599"/>
                  </a:cubicBezTo>
                  <a:lnTo>
                    <a:pt x="3939" y="379"/>
                  </a:lnTo>
                  <a:cubicBezTo>
                    <a:pt x="3939" y="158"/>
                    <a:pt x="3781" y="1"/>
                    <a:pt x="359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005;p32">
              <a:extLst>
                <a:ext uri="{FF2B5EF4-FFF2-40B4-BE49-F238E27FC236}">
                  <a16:creationId xmlns:a16="http://schemas.microsoft.com/office/drawing/2014/main" id="{399B41F2-7A1F-4315-A80F-FD99BF565B19}"/>
                </a:ext>
              </a:extLst>
            </p:cNvPr>
            <p:cNvSpPr/>
            <p:nvPr/>
          </p:nvSpPr>
          <p:spPr>
            <a:xfrm>
              <a:off x="-48150350" y="2422325"/>
              <a:ext cx="52775" cy="52800"/>
            </a:xfrm>
            <a:custGeom>
              <a:avLst/>
              <a:gdLst/>
              <a:ahLst/>
              <a:cxnLst/>
              <a:rect l="l" t="t" r="r" b="b"/>
              <a:pathLst>
                <a:path w="2111" h="2112" extrusionOk="0">
                  <a:moveTo>
                    <a:pt x="1040" y="662"/>
                  </a:moveTo>
                  <a:cubicBezTo>
                    <a:pt x="1260" y="662"/>
                    <a:pt x="1418" y="820"/>
                    <a:pt x="1418" y="1009"/>
                  </a:cubicBezTo>
                  <a:cubicBezTo>
                    <a:pt x="1418" y="1198"/>
                    <a:pt x="1260" y="1355"/>
                    <a:pt x="1040" y="1355"/>
                  </a:cubicBezTo>
                  <a:cubicBezTo>
                    <a:pt x="851" y="1355"/>
                    <a:pt x="693" y="1198"/>
                    <a:pt x="693" y="1009"/>
                  </a:cubicBezTo>
                  <a:cubicBezTo>
                    <a:pt x="693" y="820"/>
                    <a:pt x="851" y="662"/>
                    <a:pt x="1040" y="662"/>
                  </a:cubicBezTo>
                  <a:close/>
                  <a:moveTo>
                    <a:pt x="1040" y="1"/>
                  </a:moveTo>
                  <a:cubicBezTo>
                    <a:pt x="473" y="1"/>
                    <a:pt x="0" y="473"/>
                    <a:pt x="0" y="1040"/>
                  </a:cubicBezTo>
                  <a:cubicBezTo>
                    <a:pt x="0" y="1639"/>
                    <a:pt x="473" y="2111"/>
                    <a:pt x="1040" y="2111"/>
                  </a:cubicBezTo>
                  <a:cubicBezTo>
                    <a:pt x="1639" y="2111"/>
                    <a:pt x="2111" y="1639"/>
                    <a:pt x="2111" y="1040"/>
                  </a:cubicBezTo>
                  <a:cubicBezTo>
                    <a:pt x="2111" y="473"/>
                    <a:pt x="1639" y="1"/>
                    <a:pt x="104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Google Shape;973;p32">
            <a:extLst>
              <a:ext uri="{FF2B5EF4-FFF2-40B4-BE49-F238E27FC236}">
                <a16:creationId xmlns:a16="http://schemas.microsoft.com/office/drawing/2014/main" id="{B6C5E91E-9824-4D6A-AE6B-5BFFD2800AD8}"/>
              </a:ext>
            </a:extLst>
          </p:cNvPr>
          <p:cNvSpPr/>
          <p:nvPr/>
        </p:nvSpPr>
        <p:spPr>
          <a:xfrm>
            <a:off x="9437623" y="3362888"/>
            <a:ext cx="367230" cy="365319"/>
          </a:xfrm>
          <a:custGeom>
            <a:avLst/>
            <a:gdLst/>
            <a:ahLst/>
            <a:cxnLst/>
            <a:rect l="l" t="t" r="r" b="b"/>
            <a:pathLst>
              <a:path w="11909" h="11847" extrusionOk="0">
                <a:moveTo>
                  <a:pt x="3560" y="2647"/>
                </a:moveTo>
                <a:lnTo>
                  <a:pt x="3560" y="3561"/>
                </a:lnTo>
                <a:lnTo>
                  <a:pt x="2615" y="3561"/>
                </a:lnTo>
                <a:lnTo>
                  <a:pt x="3560" y="2647"/>
                </a:lnTo>
                <a:close/>
                <a:moveTo>
                  <a:pt x="6616" y="4222"/>
                </a:moveTo>
                <a:cubicBezTo>
                  <a:pt x="7971" y="4285"/>
                  <a:pt x="9074" y="5325"/>
                  <a:pt x="9074" y="6680"/>
                </a:cubicBezTo>
                <a:cubicBezTo>
                  <a:pt x="9074" y="8003"/>
                  <a:pt x="7971" y="9106"/>
                  <a:pt x="6616" y="9106"/>
                </a:cubicBezTo>
                <a:cubicBezTo>
                  <a:pt x="5293" y="9106"/>
                  <a:pt x="4190" y="8003"/>
                  <a:pt x="4190" y="6680"/>
                </a:cubicBezTo>
                <a:cubicBezTo>
                  <a:pt x="4190" y="5325"/>
                  <a:pt x="5293" y="4222"/>
                  <a:pt x="6616" y="4222"/>
                </a:cubicBezTo>
                <a:close/>
                <a:moveTo>
                  <a:pt x="7687" y="757"/>
                </a:moveTo>
                <a:lnTo>
                  <a:pt x="7687" y="1513"/>
                </a:lnTo>
                <a:lnTo>
                  <a:pt x="3875" y="1513"/>
                </a:lnTo>
                <a:cubicBezTo>
                  <a:pt x="3781" y="1513"/>
                  <a:pt x="3655" y="1544"/>
                  <a:pt x="3623" y="1639"/>
                </a:cubicBezTo>
                <a:lnTo>
                  <a:pt x="1512" y="3718"/>
                </a:lnTo>
                <a:cubicBezTo>
                  <a:pt x="1418" y="3813"/>
                  <a:pt x="1386" y="3876"/>
                  <a:pt x="1386" y="3939"/>
                </a:cubicBezTo>
                <a:lnTo>
                  <a:pt x="1386" y="9862"/>
                </a:lnTo>
                <a:lnTo>
                  <a:pt x="662" y="9862"/>
                </a:lnTo>
                <a:lnTo>
                  <a:pt x="662" y="757"/>
                </a:lnTo>
                <a:close/>
                <a:moveTo>
                  <a:pt x="8380" y="2175"/>
                </a:moveTo>
                <a:lnTo>
                  <a:pt x="8380" y="4128"/>
                </a:lnTo>
                <a:cubicBezTo>
                  <a:pt x="7876" y="3813"/>
                  <a:pt x="7278" y="3592"/>
                  <a:pt x="6648" y="3592"/>
                </a:cubicBezTo>
                <a:cubicBezTo>
                  <a:pt x="4915" y="3592"/>
                  <a:pt x="3560" y="5010"/>
                  <a:pt x="3560" y="6711"/>
                </a:cubicBezTo>
                <a:cubicBezTo>
                  <a:pt x="3560" y="8444"/>
                  <a:pt x="4946" y="9830"/>
                  <a:pt x="6648" y="9830"/>
                </a:cubicBezTo>
                <a:cubicBezTo>
                  <a:pt x="7120" y="9830"/>
                  <a:pt x="7593" y="9704"/>
                  <a:pt x="8002" y="9515"/>
                </a:cubicBezTo>
                <a:lnTo>
                  <a:pt x="8380" y="9893"/>
                </a:lnTo>
                <a:lnTo>
                  <a:pt x="8380" y="10492"/>
                </a:lnTo>
                <a:lnTo>
                  <a:pt x="2079" y="10492"/>
                </a:lnTo>
                <a:lnTo>
                  <a:pt x="2079" y="4285"/>
                </a:lnTo>
                <a:lnTo>
                  <a:pt x="3875" y="4285"/>
                </a:lnTo>
                <a:cubicBezTo>
                  <a:pt x="4064" y="4285"/>
                  <a:pt x="4222" y="4128"/>
                  <a:pt x="4222" y="3907"/>
                </a:cubicBezTo>
                <a:lnTo>
                  <a:pt x="4222" y="2175"/>
                </a:lnTo>
                <a:close/>
                <a:moveTo>
                  <a:pt x="9074" y="8633"/>
                </a:moveTo>
                <a:lnTo>
                  <a:pt x="11027" y="10618"/>
                </a:lnTo>
                <a:cubicBezTo>
                  <a:pt x="11153" y="10744"/>
                  <a:pt x="11153" y="10964"/>
                  <a:pt x="11027" y="11090"/>
                </a:cubicBezTo>
                <a:cubicBezTo>
                  <a:pt x="10964" y="11153"/>
                  <a:pt x="10877" y="11185"/>
                  <a:pt x="10791" y="11185"/>
                </a:cubicBezTo>
                <a:cubicBezTo>
                  <a:pt x="10704" y="11185"/>
                  <a:pt x="10617" y="11153"/>
                  <a:pt x="10554" y="11090"/>
                </a:cubicBezTo>
                <a:lnTo>
                  <a:pt x="8601" y="9106"/>
                </a:lnTo>
                <a:cubicBezTo>
                  <a:pt x="8790" y="9011"/>
                  <a:pt x="8948" y="8791"/>
                  <a:pt x="9074" y="8633"/>
                </a:cubicBezTo>
                <a:close/>
                <a:moveTo>
                  <a:pt x="347" y="1"/>
                </a:moveTo>
                <a:cubicBezTo>
                  <a:pt x="158" y="1"/>
                  <a:pt x="0" y="190"/>
                  <a:pt x="0" y="379"/>
                </a:cubicBezTo>
                <a:lnTo>
                  <a:pt x="0" y="10145"/>
                </a:lnTo>
                <a:cubicBezTo>
                  <a:pt x="0" y="10334"/>
                  <a:pt x="158" y="10492"/>
                  <a:pt x="347" y="10492"/>
                </a:cubicBezTo>
                <a:lnTo>
                  <a:pt x="1386" y="10492"/>
                </a:lnTo>
                <a:lnTo>
                  <a:pt x="1386" y="10838"/>
                </a:lnTo>
                <a:cubicBezTo>
                  <a:pt x="1386" y="11059"/>
                  <a:pt x="1544" y="11216"/>
                  <a:pt x="1733" y="11216"/>
                </a:cubicBezTo>
                <a:lnTo>
                  <a:pt x="8695" y="11216"/>
                </a:lnTo>
                <a:cubicBezTo>
                  <a:pt x="8916" y="11216"/>
                  <a:pt x="9074" y="11059"/>
                  <a:pt x="9074" y="10838"/>
                </a:cubicBezTo>
                <a:lnTo>
                  <a:pt x="9074" y="10586"/>
                </a:lnTo>
                <a:lnTo>
                  <a:pt x="10050" y="11563"/>
                </a:lnTo>
                <a:cubicBezTo>
                  <a:pt x="10239" y="11752"/>
                  <a:pt x="10507" y="11847"/>
                  <a:pt x="10775" y="11847"/>
                </a:cubicBezTo>
                <a:cubicBezTo>
                  <a:pt x="11043" y="11847"/>
                  <a:pt x="11310" y="11752"/>
                  <a:pt x="11499" y="11563"/>
                </a:cubicBezTo>
                <a:cubicBezTo>
                  <a:pt x="11909" y="11153"/>
                  <a:pt x="11909" y="10492"/>
                  <a:pt x="11499" y="10114"/>
                </a:cubicBezTo>
                <a:lnTo>
                  <a:pt x="9420" y="8003"/>
                </a:lnTo>
                <a:cubicBezTo>
                  <a:pt x="9609" y="7625"/>
                  <a:pt x="9735" y="7152"/>
                  <a:pt x="9735" y="6680"/>
                </a:cubicBezTo>
                <a:cubicBezTo>
                  <a:pt x="9735" y="5924"/>
                  <a:pt x="9452" y="5262"/>
                  <a:pt x="9011" y="4695"/>
                </a:cubicBezTo>
                <a:lnTo>
                  <a:pt x="9011" y="1828"/>
                </a:lnTo>
                <a:cubicBezTo>
                  <a:pt x="9011" y="1639"/>
                  <a:pt x="8853" y="1481"/>
                  <a:pt x="8664" y="1481"/>
                </a:cubicBezTo>
                <a:lnTo>
                  <a:pt x="8317" y="1481"/>
                </a:lnTo>
                <a:lnTo>
                  <a:pt x="8317" y="379"/>
                </a:lnTo>
                <a:cubicBezTo>
                  <a:pt x="8317" y="190"/>
                  <a:pt x="8160" y="1"/>
                  <a:pt x="7971" y="1"/>
                </a:cubicBezTo>
                <a:close/>
              </a:path>
            </a:pathLst>
          </a:custGeom>
          <a:solidFill>
            <a:srgbClr val="E5880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5" name="Google Shape;1014;p32">
            <a:extLst>
              <a:ext uri="{FF2B5EF4-FFF2-40B4-BE49-F238E27FC236}">
                <a16:creationId xmlns:a16="http://schemas.microsoft.com/office/drawing/2014/main" id="{32859AB5-F917-44A0-8BB0-7CE8EF38446E}"/>
              </a:ext>
            </a:extLst>
          </p:cNvPr>
          <p:cNvGrpSpPr/>
          <p:nvPr/>
        </p:nvGrpSpPr>
        <p:grpSpPr>
          <a:xfrm>
            <a:off x="5881596" y="3432170"/>
            <a:ext cx="360771" cy="361729"/>
            <a:chOff x="-1700225" y="2768875"/>
            <a:chExt cx="291450" cy="292225"/>
          </a:xfrm>
          <a:solidFill>
            <a:srgbClr val="E58807"/>
          </a:solidFill>
        </p:grpSpPr>
        <p:sp>
          <p:nvSpPr>
            <p:cNvPr id="46" name="Google Shape;1015;p32">
              <a:extLst>
                <a:ext uri="{FF2B5EF4-FFF2-40B4-BE49-F238E27FC236}">
                  <a16:creationId xmlns:a16="http://schemas.microsoft.com/office/drawing/2014/main" id="{9230BAFA-43FA-4FCB-B7B7-218CE774E74C}"/>
                </a:ext>
              </a:extLst>
            </p:cNvPr>
            <p:cNvSpPr/>
            <p:nvPr/>
          </p:nvSpPr>
          <p:spPr>
            <a:xfrm>
              <a:off x="-1700225" y="2768875"/>
              <a:ext cx="291450" cy="292225"/>
            </a:xfrm>
            <a:custGeom>
              <a:avLst/>
              <a:gdLst/>
              <a:ahLst/>
              <a:cxnLst/>
              <a:rect l="l" t="t" r="r" b="b"/>
              <a:pathLst>
                <a:path w="11658" h="11689" extrusionOk="0">
                  <a:moveTo>
                    <a:pt x="10617" y="662"/>
                  </a:moveTo>
                  <a:cubicBezTo>
                    <a:pt x="10806" y="662"/>
                    <a:pt x="10964" y="820"/>
                    <a:pt x="10964" y="1009"/>
                  </a:cubicBezTo>
                  <a:lnTo>
                    <a:pt x="10964" y="2710"/>
                  </a:lnTo>
                  <a:lnTo>
                    <a:pt x="662" y="2710"/>
                  </a:lnTo>
                  <a:lnTo>
                    <a:pt x="662" y="1009"/>
                  </a:lnTo>
                  <a:cubicBezTo>
                    <a:pt x="662" y="820"/>
                    <a:pt x="819" y="662"/>
                    <a:pt x="1008" y="662"/>
                  </a:cubicBezTo>
                  <a:close/>
                  <a:moveTo>
                    <a:pt x="10933" y="3372"/>
                  </a:moveTo>
                  <a:lnTo>
                    <a:pt x="10933" y="9232"/>
                  </a:lnTo>
                  <a:cubicBezTo>
                    <a:pt x="10964" y="9484"/>
                    <a:pt x="10806" y="9610"/>
                    <a:pt x="10617" y="9610"/>
                  </a:cubicBezTo>
                  <a:lnTo>
                    <a:pt x="8916" y="9610"/>
                  </a:lnTo>
                  <a:lnTo>
                    <a:pt x="8570" y="9232"/>
                  </a:lnTo>
                  <a:cubicBezTo>
                    <a:pt x="8601" y="9169"/>
                    <a:pt x="8664" y="9043"/>
                    <a:pt x="8696" y="8917"/>
                  </a:cubicBezTo>
                  <a:lnTo>
                    <a:pt x="9200" y="8917"/>
                  </a:lnTo>
                  <a:cubicBezTo>
                    <a:pt x="9389" y="8917"/>
                    <a:pt x="9546" y="8759"/>
                    <a:pt x="9546" y="8570"/>
                  </a:cubicBezTo>
                  <a:lnTo>
                    <a:pt x="9546" y="7184"/>
                  </a:lnTo>
                  <a:cubicBezTo>
                    <a:pt x="9546" y="6995"/>
                    <a:pt x="9389" y="6837"/>
                    <a:pt x="9200" y="6837"/>
                  </a:cubicBezTo>
                  <a:lnTo>
                    <a:pt x="8696" y="6837"/>
                  </a:lnTo>
                  <a:cubicBezTo>
                    <a:pt x="8664" y="6711"/>
                    <a:pt x="8601" y="6648"/>
                    <a:pt x="8570" y="6522"/>
                  </a:cubicBezTo>
                  <a:lnTo>
                    <a:pt x="8916" y="6176"/>
                  </a:lnTo>
                  <a:cubicBezTo>
                    <a:pt x="9042" y="6050"/>
                    <a:pt x="9042" y="5798"/>
                    <a:pt x="8916" y="5703"/>
                  </a:cubicBezTo>
                  <a:lnTo>
                    <a:pt x="7940" y="4695"/>
                  </a:lnTo>
                  <a:cubicBezTo>
                    <a:pt x="7877" y="4648"/>
                    <a:pt x="7790" y="4624"/>
                    <a:pt x="7703" y="4624"/>
                  </a:cubicBezTo>
                  <a:cubicBezTo>
                    <a:pt x="7617" y="4624"/>
                    <a:pt x="7530" y="4648"/>
                    <a:pt x="7467" y="4695"/>
                  </a:cubicBezTo>
                  <a:lnTo>
                    <a:pt x="7120" y="5073"/>
                  </a:lnTo>
                  <a:cubicBezTo>
                    <a:pt x="7026" y="5041"/>
                    <a:pt x="6931" y="4978"/>
                    <a:pt x="6805" y="4947"/>
                  </a:cubicBezTo>
                  <a:lnTo>
                    <a:pt x="6805" y="4443"/>
                  </a:lnTo>
                  <a:cubicBezTo>
                    <a:pt x="6805" y="4222"/>
                    <a:pt x="6648" y="4065"/>
                    <a:pt x="6459" y="4065"/>
                  </a:cubicBezTo>
                  <a:lnTo>
                    <a:pt x="5073" y="4065"/>
                  </a:lnTo>
                  <a:cubicBezTo>
                    <a:pt x="4884" y="4065"/>
                    <a:pt x="4726" y="4222"/>
                    <a:pt x="4726" y="4443"/>
                  </a:cubicBezTo>
                  <a:lnTo>
                    <a:pt x="4726" y="4947"/>
                  </a:lnTo>
                  <a:cubicBezTo>
                    <a:pt x="4600" y="4978"/>
                    <a:pt x="4506" y="5010"/>
                    <a:pt x="4411" y="5073"/>
                  </a:cubicBezTo>
                  <a:lnTo>
                    <a:pt x="4033" y="4695"/>
                  </a:lnTo>
                  <a:cubicBezTo>
                    <a:pt x="3986" y="4648"/>
                    <a:pt x="3899" y="4624"/>
                    <a:pt x="3808" y="4624"/>
                  </a:cubicBezTo>
                  <a:cubicBezTo>
                    <a:pt x="3718" y="4624"/>
                    <a:pt x="3623" y="4648"/>
                    <a:pt x="3560" y="4695"/>
                  </a:cubicBezTo>
                  <a:lnTo>
                    <a:pt x="2584" y="5703"/>
                  </a:lnTo>
                  <a:cubicBezTo>
                    <a:pt x="2458" y="5829"/>
                    <a:pt x="2458" y="6050"/>
                    <a:pt x="2584" y="6176"/>
                  </a:cubicBezTo>
                  <a:lnTo>
                    <a:pt x="2930" y="6522"/>
                  </a:lnTo>
                  <a:cubicBezTo>
                    <a:pt x="2899" y="6585"/>
                    <a:pt x="2867" y="6711"/>
                    <a:pt x="2836" y="6837"/>
                  </a:cubicBezTo>
                  <a:lnTo>
                    <a:pt x="2300" y="6837"/>
                  </a:lnTo>
                  <a:cubicBezTo>
                    <a:pt x="2111" y="6837"/>
                    <a:pt x="1954" y="6995"/>
                    <a:pt x="1954" y="7184"/>
                  </a:cubicBezTo>
                  <a:lnTo>
                    <a:pt x="1954" y="8570"/>
                  </a:lnTo>
                  <a:cubicBezTo>
                    <a:pt x="1954" y="8759"/>
                    <a:pt x="2111" y="8917"/>
                    <a:pt x="2300" y="8917"/>
                  </a:cubicBezTo>
                  <a:lnTo>
                    <a:pt x="2836" y="8917"/>
                  </a:lnTo>
                  <a:cubicBezTo>
                    <a:pt x="2867" y="9043"/>
                    <a:pt x="2899" y="9137"/>
                    <a:pt x="2930" y="9232"/>
                  </a:cubicBezTo>
                  <a:lnTo>
                    <a:pt x="2584" y="9610"/>
                  </a:lnTo>
                  <a:lnTo>
                    <a:pt x="977" y="9610"/>
                  </a:lnTo>
                  <a:cubicBezTo>
                    <a:pt x="788" y="9610"/>
                    <a:pt x="630" y="9452"/>
                    <a:pt x="630" y="9232"/>
                  </a:cubicBezTo>
                  <a:lnTo>
                    <a:pt x="630" y="3372"/>
                  </a:lnTo>
                  <a:close/>
                  <a:moveTo>
                    <a:pt x="6112" y="4726"/>
                  </a:moveTo>
                  <a:lnTo>
                    <a:pt x="6112" y="5136"/>
                  </a:lnTo>
                  <a:cubicBezTo>
                    <a:pt x="6112" y="5294"/>
                    <a:pt x="6207" y="5420"/>
                    <a:pt x="6364" y="5451"/>
                  </a:cubicBezTo>
                  <a:cubicBezTo>
                    <a:pt x="6553" y="5514"/>
                    <a:pt x="6805" y="5609"/>
                    <a:pt x="6994" y="5735"/>
                  </a:cubicBezTo>
                  <a:cubicBezTo>
                    <a:pt x="7041" y="5769"/>
                    <a:pt x="7096" y="5783"/>
                    <a:pt x="7153" y="5783"/>
                  </a:cubicBezTo>
                  <a:cubicBezTo>
                    <a:pt x="7251" y="5783"/>
                    <a:pt x="7356" y="5743"/>
                    <a:pt x="7435" y="5703"/>
                  </a:cubicBezTo>
                  <a:lnTo>
                    <a:pt x="7751" y="5388"/>
                  </a:lnTo>
                  <a:lnTo>
                    <a:pt x="8223" y="5861"/>
                  </a:lnTo>
                  <a:lnTo>
                    <a:pt x="7908" y="6176"/>
                  </a:lnTo>
                  <a:cubicBezTo>
                    <a:pt x="7782" y="6302"/>
                    <a:pt x="7782" y="6459"/>
                    <a:pt x="7877" y="6617"/>
                  </a:cubicBezTo>
                  <a:cubicBezTo>
                    <a:pt x="7971" y="6806"/>
                    <a:pt x="8066" y="6995"/>
                    <a:pt x="8129" y="7247"/>
                  </a:cubicBezTo>
                  <a:cubicBezTo>
                    <a:pt x="8192" y="7404"/>
                    <a:pt x="8286" y="7499"/>
                    <a:pt x="8444" y="7499"/>
                  </a:cubicBezTo>
                  <a:lnTo>
                    <a:pt x="8885" y="7499"/>
                  </a:lnTo>
                  <a:lnTo>
                    <a:pt x="8885" y="8192"/>
                  </a:lnTo>
                  <a:lnTo>
                    <a:pt x="8444" y="8192"/>
                  </a:lnTo>
                  <a:cubicBezTo>
                    <a:pt x="8286" y="8192"/>
                    <a:pt x="8192" y="8286"/>
                    <a:pt x="8129" y="8444"/>
                  </a:cubicBezTo>
                  <a:cubicBezTo>
                    <a:pt x="8097" y="8665"/>
                    <a:pt x="7971" y="8885"/>
                    <a:pt x="7877" y="9074"/>
                  </a:cubicBezTo>
                  <a:cubicBezTo>
                    <a:pt x="7782" y="9200"/>
                    <a:pt x="7814" y="9389"/>
                    <a:pt x="7908" y="9515"/>
                  </a:cubicBezTo>
                  <a:lnTo>
                    <a:pt x="8223" y="9830"/>
                  </a:lnTo>
                  <a:lnTo>
                    <a:pt x="7751" y="10303"/>
                  </a:lnTo>
                  <a:lnTo>
                    <a:pt x="7435" y="9988"/>
                  </a:lnTo>
                  <a:cubicBezTo>
                    <a:pt x="7368" y="9920"/>
                    <a:pt x="7291" y="9889"/>
                    <a:pt x="7211" y="9889"/>
                  </a:cubicBezTo>
                  <a:cubicBezTo>
                    <a:pt x="7141" y="9889"/>
                    <a:pt x="7068" y="9912"/>
                    <a:pt x="6994" y="9956"/>
                  </a:cubicBezTo>
                  <a:cubicBezTo>
                    <a:pt x="6805" y="10082"/>
                    <a:pt x="6616" y="10145"/>
                    <a:pt x="6364" y="10208"/>
                  </a:cubicBezTo>
                  <a:cubicBezTo>
                    <a:pt x="6207" y="10271"/>
                    <a:pt x="6112" y="10366"/>
                    <a:pt x="6112" y="10555"/>
                  </a:cubicBezTo>
                  <a:lnTo>
                    <a:pt x="6112" y="10964"/>
                  </a:lnTo>
                  <a:lnTo>
                    <a:pt x="5419" y="10964"/>
                  </a:lnTo>
                  <a:lnTo>
                    <a:pt x="5419" y="10555"/>
                  </a:lnTo>
                  <a:cubicBezTo>
                    <a:pt x="5419" y="10366"/>
                    <a:pt x="5325" y="10271"/>
                    <a:pt x="5167" y="10208"/>
                  </a:cubicBezTo>
                  <a:cubicBezTo>
                    <a:pt x="4947" y="10177"/>
                    <a:pt x="4726" y="10051"/>
                    <a:pt x="4537" y="9956"/>
                  </a:cubicBezTo>
                  <a:cubicBezTo>
                    <a:pt x="4491" y="9921"/>
                    <a:pt x="4436" y="9908"/>
                    <a:pt x="4379" y="9908"/>
                  </a:cubicBezTo>
                  <a:cubicBezTo>
                    <a:pt x="4281" y="9908"/>
                    <a:pt x="4176" y="9948"/>
                    <a:pt x="4096" y="9988"/>
                  </a:cubicBezTo>
                  <a:lnTo>
                    <a:pt x="3781" y="10303"/>
                  </a:lnTo>
                  <a:lnTo>
                    <a:pt x="3308" y="9830"/>
                  </a:lnTo>
                  <a:lnTo>
                    <a:pt x="3623" y="9515"/>
                  </a:lnTo>
                  <a:cubicBezTo>
                    <a:pt x="3749" y="9389"/>
                    <a:pt x="3749" y="9232"/>
                    <a:pt x="3655" y="9074"/>
                  </a:cubicBezTo>
                  <a:cubicBezTo>
                    <a:pt x="3529" y="8885"/>
                    <a:pt x="3466" y="8696"/>
                    <a:pt x="3371" y="8444"/>
                  </a:cubicBezTo>
                  <a:cubicBezTo>
                    <a:pt x="3340" y="8286"/>
                    <a:pt x="3214" y="8192"/>
                    <a:pt x="3056" y="8192"/>
                  </a:cubicBezTo>
                  <a:lnTo>
                    <a:pt x="2647" y="8192"/>
                  </a:lnTo>
                  <a:lnTo>
                    <a:pt x="2647" y="7499"/>
                  </a:lnTo>
                  <a:lnTo>
                    <a:pt x="3056" y="7499"/>
                  </a:lnTo>
                  <a:cubicBezTo>
                    <a:pt x="3214" y="7499"/>
                    <a:pt x="3340" y="7404"/>
                    <a:pt x="3371" y="7247"/>
                  </a:cubicBezTo>
                  <a:cubicBezTo>
                    <a:pt x="3434" y="7026"/>
                    <a:pt x="3529" y="6806"/>
                    <a:pt x="3655" y="6617"/>
                  </a:cubicBezTo>
                  <a:cubicBezTo>
                    <a:pt x="3749" y="6491"/>
                    <a:pt x="3686" y="6302"/>
                    <a:pt x="3623" y="6176"/>
                  </a:cubicBezTo>
                  <a:lnTo>
                    <a:pt x="3308" y="5861"/>
                  </a:lnTo>
                  <a:lnTo>
                    <a:pt x="3781" y="5388"/>
                  </a:lnTo>
                  <a:lnTo>
                    <a:pt x="4096" y="5703"/>
                  </a:lnTo>
                  <a:cubicBezTo>
                    <a:pt x="4163" y="5771"/>
                    <a:pt x="4240" y="5802"/>
                    <a:pt x="4321" y="5802"/>
                  </a:cubicBezTo>
                  <a:cubicBezTo>
                    <a:pt x="4391" y="5802"/>
                    <a:pt x="4464" y="5778"/>
                    <a:pt x="4537" y="5735"/>
                  </a:cubicBezTo>
                  <a:cubicBezTo>
                    <a:pt x="4726" y="5609"/>
                    <a:pt x="4915" y="5546"/>
                    <a:pt x="5167" y="5451"/>
                  </a:cubicBezTo>
                  <a:cubicBezTo>
                    <a:pt x="5325" y="5420"/>
                    <a:pt x="5419" y="5294"/>
                    <a:pt x="5419" y="5136"/>
                  </a:cubicBezTo>
                  <a:lnTo>
                    <a:pt x="5419" y="4726"/>
                  </a:lnTo>
                  <a:close/>
                  <a:moveTo>
                    <a:pt x="1008" y="1"/>
                  </a:moveTo>
                  <a:cubicBezTo>
                    <a:pt x="473" y="1"/>
                    <a:pt x="0" y="473"/>
                    <a:pt x="0" y="1009"/>
                  </a:cubicBezTo>
                  <a:lnTo>
                    <a:pt x="0" y="9295"/>
                  </a:lnTo>
                  <a:cubicBezTo>
                    <a:pt x="0" y="9830"/>
                    <a:pt x="473" y="10303"/>
                    <a:pt x="1008" y="10303"/>
                  </a:cubicBezTo>
                  <a:lnTo>
                    <a:pt x="2867" y="10303"/>
                  </a:lnTo>
                  <a:lnTo>
                    <a:pt x="3623" y="11059"/>
                  </a:lnTo>
                  <a:cubicBezTo>
                    <a:pt x="3671" y="11122"/>
                    <a:pt x="3757" y="11153"/>
                    <a:pt x="3848" y="11153"/>
                  </a:cubicBezTo>
                  <a:cubicBezTo>
                    <a:pt x="3938" y="11153"/>
                    <a:pt x="4033" y="11122"/>
                    <a:pt x="4096" y="11059"/>
                  </a:cubicBezTo>
                  <a:lnTo>
                    <a:pt x="4442" y="10712"/>
                  </a:lnTo>
                  <a:cubicBezTo>
                    <a:pt x="4506" y="10744"/>
                    <a:pt x="4632" y="10775"/>
                    <a:pt x="4758" y="10807"/>
                  </a:cubicBezTo>
                  <a:lnTo>
                    <a:pt x="4758" y="11342"/>
                  </a:lnTo>
                  <a:cubicBezTo>
                    <a:pt x="4758" y="11531"/>
                    <a:pt x="4915" y="11689"/>
                    <a:pt x="5104" y="11689"/>
                  </a:cubicBezTo>
                  <a:lnTo>
                    <a:pt x="6490" y="11689"/>
                  </a:lnTo>
                  <a:cubicBezTo>
                    <a:pt x="6679" y="11689"/>
                    <a:pt x="6837" y="11531"/>
                    <a:pt x="6837" y="11342"/>
                  </a:cubicBezTo>
                  <a:lnTo>
                    <a:pt x="6837" y="10807"/>
                  </a:lnTo>
                  <a:cubicBezTo>
                    <a:pt x="6963" y="10775"/>
                    <a:pt x="7026" y="10744"/>
                    <a:pt x="7152" y="10712"/>
                  </a:cubicBezTo>
                  <a:lnTo>
                    <a:pt x="7498" y="11059"/>
                  </a:lnTo>
                  <a:cubicBezTo>
                    <a:pt x="7561" y="11122"/>
                    <a:pt x="7656" y="11153"/>
                    <a:pt x="7747" y="11153"/>
                  </a:cubicBezTo>
                  <a:cubicBezTo>
                    <a:pt x="7837" y="11153"/>
                    <a:pt x="7924" y="11122"/>
                    <a:pt x="7971" y="11059"/>
                  </a:cubicBezTo>
                  <a:lnTo>
                    <a:pt x="8727" y="10303"/>
                  </a:lnTo>
                  <a:lnTo>
                    <a:pt x="10617" y="10303"/>
                  </a:lnTo>
                  <a:cubicBezTo>
                    <a:pt x="11185" y="10303"/>
                    <a:pt x="11657" y="9830"/>
                    <a:pt x="11657" y="9295"/>
                  </a:cubicBezTo>
                  <a:lnTo>
                    <a:pt x="11657" y="1009"/>
                  </a:lnTo>
                  <a:cubicBezTo>
                    <a:pt x="11657" y="473"/>
                    <a:pt x="11216" y="1"/>
                    <a:pt x="1061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016;p32">
              <a:extLst>
                <a:ext uri="{FF2B5EF4-FFF2-40B4-BE49-F238E27FC236}">
                  <a16:creationId xmlns:a16="http://schemas.microsoft.com/office/drawing/2014/main" id="{A620E024-A594-464F-BD49-38F9215965AD}"/>
                </a:ext>
              </a:extLst>
            </p:cNvPr>
            <p:cNvSpPr/>
            <p:nvPr/>
          </p:nvSpPr>
          <p:spPr>
            <a:xfrm>
              <a:off x="-1667150" y="2801950"/>
              <a:ext cx="18150" cy="18150"/>
            </a:xfrm>
            <a:custGeom>
              <a:avLst/>
              <a:gdLst/>
              <a:ahLst/>
              <a:cxnLst/>
              <a:rect l="l" t="t" r="r" b="b"/>
              <a:pathLst>
                <a:path w="726" h="726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36"/>
                    <a:pt x="158" y="726"/>
                    <a:pt x="347" y="726"/>
                  </a:cubicBezTo>
                  <a:cubicBezTo>
                    <a:pt x="568" y="726"/>
                    <a:pt x="725" y="536"/>
                    <a:pt x="725" y="347"/>
                  </a:cubicBezTo>
                  <a:cubicBezTo>
                    <a:pt x="725" y="158"/>
                    <a:pt x="568" y="1"/>
                    <a:pt x="3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017;p32">
              <a:extLst>
                <a:ext uri="{FF2B5EF4-FFF2-40B4-BE49-F238E27FC236}">
                  <a16:creationId xmlns:a16="http://schemas.microsoft.com/office/drawing/2014/main" id="{64AED5DB-8B10-4751-A27F-5D49B7E55B8E}"/>
                </a:ext>
              </a:extLst>
            </p:cNvPr>
            <p:cNvSpPr/>
            <p:nvPr/>
          </p:nvSpPr>
          <p:spPr>
            <a:xfrm>
              <a:off x="-1632500" y="2801950"/>
              <a:ext cx="17350" cy="18150"/>
            </a:xfrm>
            <a:custGeom>
              <a:avLst/>
              <a:gdLst/>
              <a:ahLst/>
              <a:cxnLst/>
              <a:rect l="l" t="t" r="r" b="b"/>
              <a:pathLst>
                <a:path w="694" h="726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68"/>
                    <a:pt x="158" y="726"/>
                    <a:pt x="347" y="726"/>
                  </a:cubicBezTo>
                  <a:cubicBezTo>
                    <a:pt x="536" y="726"/>
                    <a:pt x="694" y="568"/>
                    <a:pt x="694" y="347"/>
                  </a:cubicBezTo>
                  <a:cubicBezTo>
                    <a:pt x="694" y="158"/>
                    <a:pt x="536" y="1"/>
                    <a:pt x="3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018;p32">
              <a:extLst>
                <a:ext uri="{FF2B5EF4-FFF2-40B4-BE49-F238E27FC236}">
                  <a16:creationId xmlns:a16="http://schemas.microsoft.com/office/drawing/2014/main" id="{7B9323F8-F60D-43B9-BB8C-D4514FE52B2B}"/>
                </a:ext>
              </a:extLst>
            </p:cNvPr>
            <p:cNvSpPr/>
            <p:nvPr/>
          </p:nvSpPr>
          <p:spPr>
            <a:xfrm>
              <a:off x="-1597850" y="2801950"/>
              <a:ext cx="17375" cy="18150"/>
            </a:xfrm>
            <a:custGeom>
              <a:avLst/>
              <a:gdLst/>
              <a:ahLst/>
              <a:cxnLst/>
              <a:rect l="l" t="t" r="r" b="b"/>
              <a:pathLst>
                <a:path w="695" h="726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68"/>
                    <a:pt x="158" y="726"/>
                    <a:pt x="347" y="726"/>
                  </a:cubicBezTo>
                  <a:cubicBezTo>
                    <a:pt x="537" y="726"/>
                    <a:pt x="694" y="568"/>
                    <a:pt x="694" y="347"/>
                  </a:cubicBezTo>
                  <a:cubicBezTo>
                    <a:pt x="694" y="158"/>
                    <a:pt x="537" y="1"/>
                    <a:pt x="3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019;p32">
              <a:extLst>
                <a:ext uri="{FF2B5EF4-FFF2-40B4-BE49-F238E27FC236}">
                  <a16:creationId xmlns:a16="http://schemas.microsoft.com/office/drawing/2014/main" id="{45E6261E-F7AA-4FC8-BF4B-C8BC5B38FD27}"/>
                </a:ext>
              </a:extLst>
            </p:cNvPr>
            <p:cNvSpPr/>
            <p:nvPr/>
          </p:nvSpPr>
          <p:spPr>
            <a:xfrm>
              <a:off x="-1564750" y="2801950"/>
              <a:ext cx="120525" cy="18150"/>
            </a:xfrm>
            <a:custGeom>
              <a:avLst/>
              <a:gdLst/>
              <a:ahLst/>
              <a:cxnLst/>
              <a:rect l="l" t="t" r="r" b="b"/>
              <a:pathLst>
                <a:path w="4821" h="726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32" y="568"/>
                    <a:pt x="189" y="726"/>
                    <a:pt x="347" y="726"/>
                  </a:cubicBezTo>
                  <a:lnTo>
                    <a:pt x="4442" y="726"/>
                  </a:lnTo>
                  <a:cubicBezTo>
                    <a:pt x="4663" y="726"/>
                    <a:pt x="4820" y="568"/>
                    <a:pt x="4820" y="347"/>
                  </a:cubicBezTo>
                  <a:cubicBezTo>
                    <a:pt x="4820" y="158"/>
                    <a:pt x="4663" y="1"/>
                    <a:pt x="444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020;p32">
              <a:extLst>
                <a:ext uri="{FF2B5EF4-FFF2-40B4-BE49-F238E27FC236}">
                  <a16:creationId xmlns:a16="http://schemas.microsoft.com/office/drawing/2014/main" id="{6EA48CE0-E22C-4545-A1E8-874F07AC96D4}"/>
                </a:ext>
              </a:extLst>
            </p:cNvPr>
            <p:cNvSpPr/>
            <p:nvPr/>
          </p:nvSpPr>
          <p:spPr>
            <a:xfrm>
              <a:off x="-1597850" y="2924050"/>
              <a:ext cx="85100" cy="85075"/>
            </a:xfrm>
            <a:custGeom>
              <a:avLst/>
              <a:gdLst/>
              <a:ahLst/>
              <a:cxnLst/>
              <a:rect l="l" t="t" r="r" b="b"/>
              <a:pathLst>
                <a:path w="3404" h="3403" extrusionOk="0">
                  <a:moveTo>
                    <a:pt x="1671" y="662"/>
                  </a:moveTo>
                  <a:cubicBezTo>
                    <a:pt x="2238" y="662"/>
                    <a:pt x="2710" y="1134"/>
                    <a:pt x="2710" y="1701"/>
                  </a:cubicBezTo>
                  <a:cubicBezTo>
                    <a:pt x="2710" y="2237"/>
                    <a:pt x="2269" y="2710"/>
                    <a:pt x="1671" y="2710"/>
                  </a:cubicBezTo>
                  <a:cubicBezTo>
                    <a:pt x="1135" y="2710"/>
                    <a:pt x="663" y="2237"/>
                    <a:pt x="663" y="1701"/>
                  </a:cubicBezTo>
                  <a:cubicBezTo>
                    <a:pt x="663" y="1134"/>
                    <a:pt x="1135" y="662"/>
                    <a:pt x="1671" y="662"/>
                  </a:cubicBezTo>
                  <a:close/>
                  <a:moveTo>
                    <a:pt x="1671" y="0"/>
                  </a:moveTo>
                  <a:cubicBezTo>
                    <a:pt x="726" y="0"/>
                    <a:pt x="1" y="756"/>
                    <a:pt x="1" y="1701"/>
                  </a:cubicBezTo>
                  <a:cubicBezTo>
                    <a:pt x="1" y="2647"/>
                    <a:pt x="726" y="3403"/>
                    <a:pt x="1671" y="3403"/>
                  </a:cubicBezTo>
                  <a:cubicBezTo>
                    <a:pt x="2616" y="3403"/>
                    <a:pt x="3372" y="2647"/>
                    <a:pt x="3372" y="1701"/>
                  </a:cubicBezTo>
                  <a:cubicBezTo>
                    <a:pt x="3403" y="756"/>
                    <a:pt x="2616" y="0"/>
                    <a:pt x="16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D68B34B2-A2DA-49E1-9604-26DEB7EC3A7C}"/>
              </a:ext>
            </a:extLst>
          </p:cNvPr>
          <p:cNvGrpSpPr/>
          <p:nvPr/>
        </p:nvGrpSpPr>
        <p:grpSpPr>
          <a:xfrm>
            <a:off x="1383665" y="2328327"/>
            <a:ext cx="9717405" cy="727623"/>
            <a:chOff x="1383665" y="2328327"/>
            <a:chExt cx="9717405" cy="727623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29BB1F12-0323-4420-92B2-5E23E6D12A52}"/>
                </a:ext>
              </a:extLst>
            </p:cNvPr>
            <p:cNvSpPr/>
            <p:nvPr/>
          </p:nvSpPr>
          <p:spPr>
            <a:xfrm>
              <a:off x="1383665" y="2328327"/>
              <a:ext cx="3239135" cy="68580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58F32AF8-A9CE-4C03-AE28-3CE9B64390D2}"/>
                </a:ext>
              </a:extLst>
            </p:cNvPr>
            <p:cNvSpPr/>
            <p:nvPr/>
          </p:nvSpPr>
          <p:spPr>
            <a:xfrm>
              <a:off x="4622800" y="2328327"/>
              <a:ext cx="3239135" cy="685806"/>
            </a:xfrm>
            <a:prstGeom prst="rect">
              <a:avLst/>
            </a:prstGeom>
            <a:solidFill>
              <a:srgbClr val="E588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37A9B82E-0AF5-492F-9F01-5CCEFDEA0B8B}"/>
                </a:ext>
              </a:extLst>
            </p:cNvPr>
            <p:cNvSpPr/>
            <p:nvPr/>
          </p:nvSpPr>
          <p:spPr>
            <a:xfrm>
              <a:off x="7861935" y="2328327"/>
              <a:ext cx="3239135" cy="68580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AB80B6ED-811F-48AF-A5C8-BF6B28FD8DE4}"/>
                </a:ext>
              </a:extLst>
            </p:cNvPr>
            <p:cNvSpPr/>
            <p:nvPr/>
          </p:nvSpPr>
          <p:spPr>
            <a:xfrm>
              <a:off x="5329299" y="2471175"/>
              <a:ext cx="182614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zh-CN" altLang="en-US" sz="3200" dirty="0">
                  <a:solidFill>
                    <a:schemeClr val="bg1"/>
                  </a:solidFill>
                  <a:latin typeface="字魂58号-创中黑" panose="00000500000000000000" pitchFamily="2" charset="-122"/>
                  <a:ea typeface="字魂58号-创中黑" panose="00000500000000000000" pitchFamily="2" charset="-122"/>
                </a:rPr>
                <a:t>宅兹中国</a:t>
              </a:r>
            </a:p>
          </p:txBody>
        </p:sp>
        <p:sp>
          <p:nvSpPr>
            <p:cNvPr id="52" name="矩形 51">
              <a:extLst>
                <a:ext uri="{FF2B5EF4-FFF2-40B4-BE49-F238E27FC236}">
                  <a16:creationId xmlns:a16="http://schemas.microsoft.com/office/drawing/2014/main" id="{69DF3762-9C77-4220-9F2A-52AE606BCDD7}"/>
                </a:ext>
              </a:extLst>
            </p:cNvPr>
            <p:cNvSpPr/>
            <p:nvPr/>
          </p:nvSpPr>
          <p:spPr>
            <a:xfrm>
              <a:off x="2153309" y="2471175"/>
              <a:ext cx="182614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zh-CN" alt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字魂58号-创中黑" panose="00000500000000000000" pitchFamily="2" charset="-122"/>
                  <a:ea typeface="字魂58号-创中黑" panose="00000500000000000000" pitchFamily="2" charset="-122"/>
                </a:rPr>
                <a:t>漆黑清晨</a:t>
              </a:r>
            </a:p>
          </p:txBody>
        </p:sp>
        <p:sp>
          <p:nvSpPr>
            <p:cNvPr id="54" name="矩形 53">
              <a:extLst>
                <a:ext uri="{FF2B5EF4-FFF2-40B4-BE49-F238E27FC236}">
                  <a16:creationId xmlns:a16="http://schemas.microsoft.com/office/drawing/2014/main" id="{A848632F-A7B0-4876-A2C3-2F9946C93FF4}"/>
                </a:ext>
              </a:extLst>
            </p:cNvPr>
            <p:cNvSpPr/>
            <p:nvPr/>
          </p:nvSpPr>
          <p:spPr>
            <a:xfrm>
              <a:off x="8524553" y="2471175"/>
              <a:ext cx="182614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zh-CN" alt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字魂58号-创中黑" panose="00000500000000000000" pitchFamily="2" charset="-122"/>
                  <a:ea typeface="字魂58号-创中黑" panose="00000500000000000000" pitchFamily="2" charset="-122"/>
                </a:rPr>
                <a:t>千面英雄</a:t>
              </a:r>
            </a:p>
          </p:txBody>
        </p:sp>
      </p:grpSp>
      <p:sp>
        <p:nvSpPr>
          <p:cNvPr id="4" name="文本框 3">
            <a:extLst>
              <a:ext uri="{FF2B5EF4-FFF2-40B4-BE49-F238E27FC236}">
                <a16:creationId xmlns:a16="http://schemas.microsoft.com/office/drawing/2014/main" id="{F8B8ED2B-AFE8-4F12-93BF-F9B83839DD50}"/>
              </a:ext>
            </a:extLst>
          </p:cNvPr>
          <p:cNvSpPr txBox="1"/>
          <p:nvPr/>
        </p:nvSpPr>
        <p:spPr>
          <a:xfrm>
            <a:off x="1593143" y="3703464"/>
            <a:ext cx="2358550" cy="1330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zh-CN" altLang="en-US" sz="2800" dirty="0">
                <a:solidFill>
                  <a:srgbClr val="E58807"/>
                </a:solidFill>
                <a:latin typeface="字魂58号-创中黑" panose="00000500000000000000" pitchFamily="2" charset="-122"/>
                <a:ea typeface="字魂58号-创中黑" panose="00000500000000000000" pitchFamily="2" charset="-122"/>
                <a:cs typeface="字魂105号-简雅黑" panose="00000500000000000000" pitchFamily="2" charset="-122"/>
              </a:rPr>
              <a:t>用正常的方法，</a:t>
            </a:r>
            <a:endParaRPr lang="en-US" altLang="zh-CN" sz="2800" dirty="0">
              <a:solidFill>
                <a:srgbClr val="E58807"/>
              </a:solidFill>
              <a:latin typeface="字魂58号-创中黑" panose="00000500000000000000" pitchFamily="2" charset="-122"/>
              <a:ea typeface="字魂58号-创中黑" panose="00000500000000000000" pitchFamily="2" charset="-122"/>
              <a:cs typeface="字魂105号-简雅黑" panose="00000500000000000000" pitchFamily="2" charset="-122"/>
            </a:endParaRPr>
          </a:p>
          <a:p>
            <a:pPr algn="dist">
              <a:lnSpc>
                <a:spcPct val="150000"/>
              </a:lnSpc>
            </a:pPr>
            <a:r>
              <a:rPr lang="zh-CN" altLang="en-US" sz="2800" dirty="0">
                <a:solidFill>
                  <a:srgbClr val="E58807"/>
                </a:solidFill>
                <a:latin typeface="字魂58号-创中黑" panose="00000500000000000000" pitchFamily="2" charset="-122"/>
                <a:ea typeface="字魂58号-创中黑" panose="00000500000000000000" pitchFamily="2" charset="-122"/>
                <a:cs typeface="字魂105号-简雅黑" panose="00000500000000000000" pitchFamily="2" charset="-122"/>
              </a:rPr>
              <a:t>过异常的日子。</a:t>
            </a: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92B1C1D5-0A98-42B1-98DF-6BE19FB1D5CB}"/>
              </a:ext>
            </a:extLst>
          </p:cNvPr>
          <p:cNvSpPr txBox="1"/>
          <p:nvPr/>
        </p:nvSpPr>
        <p:spPr>
          <a:xfrm>
            <a:off x="8713043" y="3843868"/>
            <a:ext cx="2388027" cy="1330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zh-CN" altLang="en-US" sz="2800" dirty="0">
                <a:solidFill>
                  <a:srgbClr val="E58807"/>
                </a:solidFill>
                <a:latin typeface="字魂58号-创中黑" panose="00000500000000000000" pitchFamily="2" charset="-122"/>
                <a:ea typeface="字魂58号-创中黑" panose="00000500000000000000" pitchFamily="2" charset="-122"/>
                <a:cs typeface="字魂105号-简雅黑" panose="00000500000000000000" pitchFamily="2" charset="-122"/>
              </a:rPr>
              <a:t>超凡而不脱俗，</a:t>
            </a:r>
            <a:endParaRPr lang="en-US" altLang="zh-CN" sz="2800" dirty="0">
              <a:solidFill>
                <a:srgbClr val="E58807"/>
              </a:solidFill>
              <a:latin typeface="字魂58号-创中黑" panose="00000500000000000000" pitchFamily="2" charset="-122"/>
              <a:ea typeface="字魂58号-创中黑" panose="00000500000000000000" pitchFamily="2" charset="-122"/>
              <a:cs typeface="字魂105号-简雅黑" panose="00000500000000000000" pitchFamily="2" charset="-122"/>
            </a:endParaRPr>
          </a:p>
          <a:p>
            <a:pPr algn="dist">
              <a:lnSpc>
                <a:spcPct val="150000"/>
              </a:lnSpc>
            </a:pPr>
            <a:r>
              <a:rPr lang="zh-CN" altLang="en-US" sz="2800" dirty="0">
                <a:solidFill>
                  <a:srgbClr val="E58807"/>
                </a:solidFill>
                <a:latin typeface="字魂58号-创中黑" panose="00000500000000000000" pitchFamily="2" charset="-122"/>
                <a:ea typeface="字魂58号-创中黑" panose="00000500000000000000" pitchFamily="2" charset="-122"/>
                <a:cs typeface="字魂105号-简雅黑" panose="00000500000000000000" pitchFamily="2" charset="-122"/>
              </a:rPr>
              <a:t>做问题中人</a:t>
            </a:r>
          </a:p>
        </p:txBody>
      </p:sp>
    </p:spTree>
    <p:extLst>
      <p:ext uri="{BB962C8B-B14F-4D97-AF65-F5344CB8AC3E}">
        <p14:creationId xmlns:p14="http://schemas.microsoft.com/office/powerpoint/2010/main" val="15346122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2000">
        <p15:prstTrans prst="drap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4" grpId="0" animBg="1"/>
      <p:bldP spid="4" grpId="0"/>
      <p:bldP spid="5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CB095B2-DF16-42AA-BA9B-565B91D596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054" y="2325146"/>
            <a:ext cx="2820126" cy="1897702"/>
          </a:xfrm>
          <a:prstGeom prst="roundRect">
            <a:avLst>
              <a:gd name="adj" fmla="val 9082"/>
            </a:avLst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1A2618E-F35C-43EA-A9A5-B3399F55E2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093" y="2325146"/>
            <a:ext cx="2803916" cy="1897702"/>
          </a:xfrm>
          <a:prstGeom prst="roundRect">
            <a:avLst>
              <a:gd name="adj" fmla="val 9082"/>
            </a:avLst>
          </a:prstGeom>
        </p:spPr>
      </p:pic>
      <p:pic>
        <p:nvPicPr>
          <p:cNvPr id="58" name="图片 57">
            <a:extLst>
              <a:ext uri="{FF2B5EF4-FFF2-40B4-BE49-F238E27FC236}">
                <a16:creationId xmlns:a16="http://schemas.microsoft.com/office/drawing/2014/main" id="{A3844F2A-E5B6-4CFB-8247-E8CC49AE1D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415" y="2325146"/>
            <a:ext cx="2820126" cy="1897702"/>
          </a:xfrm>
          <a:prstGeom prst="roundRect">
            <a:avLst>
              <a:gd name="adj" fmla="val 10421"/>
            </a:avLst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E505EAA4-3F41-4113-A7B5-600EA01CB951}"/>
              </a:ext>
            </a:extLst>
          </p:cNvPr>
          <p:cNvGrpSpPr/>
          <p:nvPr/>
        </p:nvGrpSpPr>
        <p:grpSpPr>
          <a:xfrm rot="10800000">
            <a:off x="613198" y="0"/>
            <a:ext cx="431800" cy="1016001"/>
            <a:chOff x="0" y="3746621"/>
            <a:chExt cx="12192000" cy="460445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8CB113D4-E91B-410C-87BC-421A6C89A540}"/>
                </a:ext>
              </a:extLst>
            </p:cNvPr>
            <p:cNvSpPr/>
            <p:nvPr/>
          </p:nvSpPr>
          <p:spPr>
            <a:xfrm>
              <a:off x="0" y="3812331"/>
              <a:ext cx="12192000" cy="394735"/>
            </a:xfrm>
            <a:prstGeom prst="rect">
              <a:avLst/>
            </a:prstGeom>
            <a:solidFill>
              <a:srgbClr val="E588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4967AB26-BB49-48F7-9CF4-EE116E38BD08}"/>
                </a:ext>
              </a:extLst>
            </p:cNvPr>
            <p:cNvSpPr/>
            <p:nvPr/>
          </p:nvSpPr>
          <p:spPr>
            <a:xfrm flipH="1">
              <a:off x="0" y="3746621"/>
              <a:ext cx="12192000" cy="68254"/>
            </a:xfrm>
            <a:prstGeom prst="rect">
              <a:avLst/>
            </a:prstGeom>
            <a:solidFill>
              <a:srgbClr val="E1AE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文本框 16">
            <a:extLst>
              <a:ext uri="{FF2B5EF4-FFF2-40B4-BE49-F238E27FC236}">
                <a16:creationId xmlns:a16="http://schemas.microsoft.com/office/drawing/2014/main" id="{98DE08A3-771A-4AC7-A32C-A93733ED5AB1}"/>
              </a:ext>
            </a:extLst>
          </p:cNvPr>
          <p:cNvSpPr txBox="1"/>
          <p:nvPr/>
        </p:nvSpPr>
        <p:spPr>
          <a:xfrm>
            <a:off x="1160502" y="408994"/>
            <a:ext cx="39979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字魂58号-创中黑" panose="00000500000000000000" pitchFamily="2" charset="-122"/>
                <a:ea typeface="字魂58号-创中黑" panose="00000500000000000000" pitchFamily="2" charset="-122"/>
                <a:cs typeface="字魂105号-简雅黑" panose="00000500000000000000" pitchFamily="2" charset="-122"/>
              </a:rPr>
              <a:t>综明之痛，菲罗之伤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F99AD01-7253-4BB9-8C94-9462F9C65AD1}"/>
              </a:ext>
            </a:extLst>
          </p:cNvPr>
          <p:cNvSpPr/>
          <p:nvPr/>
        </p:nvSpPr>
        <p:spPr>
          <a:xfrm>
            <a:off x="1274883" y="3344333"/>
            <a:ext cx="2820126" cy="857093"/>
          </a:xfrm>
          <a:prstGeom prst="rect">
            <a:avLst/>
          </a:prstGeom>
          <a:gradFill flip="none" rotWithShape="1">
            <a:gsLst>
              <a:gs pos="0">
                <a:srgbClr val="E58807"/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A036C10-30AB-44A9-B49B-9B6A51527BD4}"/>
              </a:ext>
            </a:extLst>
          </p:cNvPr>
          <p:cNvSpPr/>
          <p:nvPr/>
        </p:nvSpPr>
        <p:spPr>
          <a:xfrm>
            <a:off x="4709415" y="3353960"/>
            <a:ext cx="2820126" cy="857093"/>
          </a:xfrm>
          <a:prstGeom prst="rect">
            <a:avLst/>
          </a:prstGeom>
          <a:gradFill flip="none" rotWithShape="1">
            <a:gsLst>
              <a:gs pos="0">
                <a:srgbClr val="E58807"/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29E13ED7-A7E3-4684-BD0F-A755ED92B3CC}"/>
              </a:ext>
            </a:extLst>
          </p:cNvPr>
          <p:cNvSpPr/>
          <p:nvPr/>
        </p:nvSpPr>
        <p:spPr>
          <a:xfrm>
            <a:off x="8062054" y="3344332"/>
            <a:ext cx="2820126" cy="857093"/>
          </a:xfrm>
          <a:prstGeom prst="rect">
            <a:avLst/>
          </a:prstGeom>
          <a:gradFill flip="none" rotWithShape="1">
            <a:gsLst>
              <a:gs pos="0">
                <a:srgbClr val="E58807"/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47D399D2-FBA7-46F6-B9CB-79736B617E8D}"/>
              </a:ext>
            </a:extLst>
          </p:cNvPr>
          <p:cNvSpPr/>
          <p:nvPr/>
        </p:nvSpPr>
        <p:spPr>
          <a:xfrm>
            <a:off x="8062054" y="4201425"/>
            <a:ext cx="2820126" cy="1564107"/>
          </a:xfrm>
          <a:prstGeom prst="rect">
            <a:avLst/>
          </a:prstGeom>
          <a:solidFill>
            <a:srgbClr val="E588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02BC0B8F-04AD-4E77-B1F4-4C535A508E34}"/>
              </a:ext>
            </a:extLst>
          </p:cNvPr>
          <p:cNvSpPr/>
          <p:nvPr/>
        </p:nvSpPr>
        <p:spPr>
          <a:xfrm>
            <a:off x="4709415" y="4222848"/>
            <a:ext cx="2820126" cy="1564107"/>
          </a:xfrm>
          <a:prstGeom prst="rect">
            <a:avLst/>
          </a:prstGeom>
          <a:solidFill>
            <a:srgbClr val="E588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397C3302-E0F3-49C2-A893-5C614BDC2987}"/>
              </a:ext>
            </a:extLst>
          </p:cNvPr>
          <p:cNvSpPr/>
          <p:nvPr/>
        </p:nvSpPr>
        <p:spPr>
          <a:xfrm>
            <a:off x="1274883" y="4201425"/>
            <a:ext cx="2820126" cy="1564107"/>
          </a:xfrm>
          <a:prstGeom prst="rect">
            <a:avLst/>
          </a:prstGeom>
          <a:solidFill>
            <a:srgbClr val="E588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B697EB89-3B64-4AB9-9CBE-6132BB0DDC87}"/>
              </a:ext>
            </a:extLst>
          </p:cNvPr>
          <p:cNvSpPr/>
          <p:nvPr/>
        </p:nvSpPr>
        <p:spPr>
          <a:xfrm>
            <a:off x="1552905" y="4345928"/>
            <a:ext cx="232977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2800" b="1" dirty="0">
                <a:solidFill>
                  <a:schemeClr val="bg1"/>
                </a:solidFill>
                <a:latin typeface="字魂58号-创中黑" panose="00000500000000000000" pitchFamily="2" charset="-122"/>
                <a:ea typeface="字魂58号-创中黑" panose="00000500000000000000" pitchFamily="2" charset="-122"/>
              </a:rPr>
              <a:t>菲罗克忒忒斯之伤</a:t>
            </a: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18D4F7CF-9F60-4065-821E-9836ED7A0DE9}"/>
              </a:ext>
            </a:extLst>
          </p:cNvPr>
          <p:cNvSpPr/>
          <p:nvPr/>
        </p:nvSpPr>
        <p:spPr>
          <a:xfrm>
            <a:off x="4905638" y="4460258"/>
            <a:ext cx="24276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2800" b="1" dirty="0">
                <a:solidFill>
                  <a:schemeClr val="bg1"/>
                </a:solidFill>
                <a:latin typeface="字魂58号-创中黑" panose="00000500000000000000" pitchFamily="2" charset="-122"/>
                <a:ea typeface="字魂58号-创中黑" panose="00000500000000000000" pitchFamily="2" charset="-122"/>
              </a:rPr>
              <a:t>如何区分两者</a:t>
            </a: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3B1AE7C0-FB63-487C-B9CF-0636F03C2547}"/>
              </a:ext>
            </a:extLst>
          </p:cNvPr>
          <p:cNvSpPr/>
          <p:nvPr/>
        </p:nvSpPr>
        <p:spPr>
          <a:xfrm>
            <a:off x="8373979" y="4345928"/>
            <a:ext cx="23702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2800" b="1" dirty="0">
                <a:solidFill>
                  <a:schemeClr val="bg1"/>
                </a:solidFill>
                <a:latin typeface="字魂58号-创中黑" panose="00000500000000000000" pitchFamily="2" charset="-122"/>
                <a:ea typeface="字魂58号-创中黑" panose="00000500000000000000" pitchFamily="2" charset="-122"/>
              </a:rPr>
              <a:t>大力神留下的弓箭</a:t>
            </a:r>
          </a:p>
        </p:txBody>
      </p:sp>
    </p:spTree>
    <p:extLst>
      <p:ext uri="{BB962C8B-B14F-4D97-AF65-F5344CB8AC3E}">
        <p14:creationId xmlns:p14="http://schemas.microsoft.com/office/powerpoint/2010/main" val="1041872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2000">
        <p15:prstTrans prst="drap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5" grpId="0" animBg="1"/>
      <p:bldP spid="19" grpId="0" animBg="1"/>
      <p:bldP spid="20" grpId="0" animBg="1"/>
      <p:bldP spid="21" grpId="0"/>
      <p:bldP spid="33" grpId="0"/>
      <p:bldP spid="4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6425C7C-6847-4130-9352-FA8C7C44D5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2141621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E505EAA4-3F41-4113-A7B5-600EA01CB951}"/>
              </a:ext>
            </a:extLst>
          </p:cNvPr>
          <p:cNvGrpSpPr/>
          <p:nvPr/>
        </p:nvGrpSpPr>
        <p:grpSpPr>
          <a:xfrm>
            <a:off x="0" y="2086611"/>
            <a:ext cx="12192000" cy="460445"/>
            <a:chOff x="0" y="3746621"/>
            <a:chExt cx="12192000" cy="460445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8CB113D4-E91B-410C-87BC-421A6C89A540}"/>
                </a:ext>
              </a:extLst>
            </p:cNvPr>
            <p:cNvSpPr/>
            <p:nvPr/>
          </p:nvSpPr>
          <p:spPr>
            <a:xfrm>
              <a:off x="0" y="3812331"/>
              <a:ext cx="12192000" cy="394735"/>
            </a:xfrm>
            <a:prstGeom prst="rect">
              <a:avLst/>
            </a:prstGeom>
            <a:solidFill>
              <a:srgbClr val="E588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4967AB26-BB49-48F7-9CF4-EE116E38BD08}"/>
                </a:ext>
              </a:extLst>
            </p:cNvPr>
            <p:cNvSpPr/>
            <p:nvPr/>
          </p:nvSpPr>
          <p:spPr>
            <a:xfrm flipH="1">
              <a:off x="0" y="3746621"/>
              <a:ext cx="12192000" cy="65710"/>
            </a:xfrm>
            <a:prstGeom prst="rect">
              <a:avLst/>
            </a:prstGeom>
            <a:solidFill>
              <a:srgbClr val="E1AE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11141808-F31C-4315-8B16-780838DCF7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49261" y="370527"/>
            <a:ext cx="1481895" cy="680566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24D20EED-399C-4B7E-9435-040F96AE0984}"/>
              </a:ext>
            </a:extLst>
          </p:cNvPr>
          <p:cNvSpPr txBox="1"/>
          <p:nvPr/>
        </p:nvSpPr>
        <p:spPr>
          <a:xfrm>
            <a:off x="734368" y="2547056"/>
            <a:ext cx="10869344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200"/>
              </a:lnSpc>
            </a:pPr>
            <a:r>
              <a:rPr lang="en-US" altLang="zh-CN" sz="2800" dirty="0">
                <a:latin typeface="仿宋" panose="02010609060101010101" pitchFamily="49" charset="-122"/>
                <a:ea typeface="仿宋" panose="02010609060101010101" pitchFamily="49" charset="-122"/>
              </a:rPr>
              <a:t>    </a:t>
            </a:r>
            <a:r>
              <a:rPr lang="zh-CN" altLang="zh-CN" sz="2800" dirty="0">
                <a:latin typeface="仿宋" panose="02010609060101010101" pitchFamily="49" charset="-122"/>
                <a:ea typeface="仿宋" panose="02010609060101010101" pitchFamily="49" charset="-122"/>
              </a:rPr>
              <a:t>徐光启在评价《几何原本》时指出：“此书有四不必：不必疑，不必揣，不必试，不必改。有四不可得：欲脱之而不可得，欲驳之而不可得，欲减之而不可得，欲前后更置之而不可得。有三至、三能：似至晦实至明，故能以其明明他物至晦；似至繁而实至简，故能以其简简他物之至繁；似至难实至易，故能以易易他物之至难。易生于简，简生于明，综其妙在明而已。”</a:t>
            </a:r>
            <a:endParaRPr lang="en-US" altLang="zh-CN" sz="28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ts val="4200"/>
              </a:lnSpc>
            </a:pPr>
            <a:r>
              <a:rPr lang="zh-CN" altLang="zh-CN" dirty="0"/>
              <a:t>徐光启</a:t>
            </a:r>
            <a:r>
              <a:rPr lang="en-US" altLang="zh-CN" dirty="0"/>
              <a:t>《</a:t>
            </a:r>
            <a:r>
              <a:rPr lang="zh-CN" altLang="zh-CN" dirty="0"/>
              <a:t>几何原本杂议</a:t>
            </a:r>
            <a:r>
              <a:rPr lang="en-US" altLang="zh-CN" dirty="0"/>
              <a:t>》</a:t>
            </a:r>
            <a:r>
              <a:rPr lang="zh-CN" altLang="zh-CN" dirty="0"/>
              <a:t>载王重民辑校</a:t>
            </a:r>
            <a:r>
              <a:rPr lang="en-US" altLang="zh-CN" dirty="0"/>
              <a:t>《</a:t>
            </a:r>
            <a:r>
              <a:rPr lang="zh-CN" altLang="zh-CN" dirty="0"/>
              <a:t>徐光启集</a:t>
            </a:r>
            <a:r>
              <a:rPr lang="en-US" altLang="zh-CN" dirty="0"/>
              <a:t>》</a:t>
            </a:r>
            <a:r>
              <a:rPr lang="zh-CN" altLang="en-US" dirty="0"/>
              <a:t>（</a:t>
            </a:r>
            <a:r>
              <a:rPr lang="zh-CN" altLang="zh-CN" dirty="0"/>
              <a:t> 上册</a:t>
            </a:r>
            <a:r>
              <a:rPr lang="zh-CN" altLang="en-US" dirty="0"/>
              <a:t>）</a:t>
            </a:r>
            <a:r>
              <a:rPr lang="zh-CN" altLang="zh-CN" dirty="0"/>
              <a:t>，上海古籍出版社，</a:t>
            </a:r>
            <a:r>
              <a:rPr lang="en-US" altLang="zh-CN" dirty="0"/>
              <a:t>1984</a:t>
            </a:r>
            <a:r>
              <a:rPr lang="zh-CN" altLang="zh-CN" dirty="0"/>
              <a:t>年版，第</a:t>
            </a:r>
            <a:r>
              <a:rPr lang="en-US" altLang="zh-CN" dirty="0"/>
              <a:t>77</a:t>
            </a:r>
            <a:r>
              <a:rPr lang="zh-CN" altLang="zh-CN" dirty="0"/>
              <a:t>页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  <a:cs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406723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2000">
        <p15:prstTrans prst="drap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533D66C-9016-413C-ADE4-9430D7C179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1"/>
            <a:ext cx="12192000" cy="3575544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4E6B0B9C-A92F-4DB6-80F1-32AD5304C1D5}"/>
              </a:ext>
            </a:extLst>
          </p:cNvPr>
          <p:cNvGrpSpPr/>
          <p:nvPr/>
        </p:nvGrpSpPr>
        <p:grpSpPr>
          <a:xfrm>
            <a:off x="0" y="3562953"/>
            <a:ext cx="12192000" cy="3282455"/>
            <a:chOff x="0" y="4226026"/>
            <a:chExt cx="12192000" cy="2631974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8CB113D4-E91B-410C-87BC-421A6C89A540}"/>
                </a:ext>
              </a:extLst>
            </p:cNvPr>
            <p:cNvSpPr/>
            <p:nvPr/>
          </p:nvSpPr>
          <p:spPr>
            <a:xfrm>
              <a:off x="0" y="4237200"/>
              <a:ext cx="12192000" cy="2620800"/>
            </a:xfrm>
            <a:prstGeom prst="rect">
              <a:avLst/>
            </a:prstGeom>
            <a:solidFill>
              <a:srgbClr val="E588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4967AB26-BB49-48F7-9CF4-EE116E38BD08}"/>
                </a:ext>
              </a:extLst>
            </p:cNvPr>
            <p:cNvSpPr/>
            <p:nvPr/>
          </p:nvSpPr>
          <p:spPr>
            <a:xfrm>
              <a:off x="0" y="4226026"/>
              <a:ext cx="12192000" cy="45719"/>
            </a:xfrm>
            <a:prstGeom prst="rect">
              <a:avLst/>
            </a:prstGeom>
            <a:solidFill>
              <a:srgbClr val="E1AE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261C9C1F-9376-44B5-AF43-B1E67DE8E0E8}"/>
              </a:ext>
            </a:extLst>
          </p:cNvPr>
          <p:cNvSpPr txBox="1"/>
          <p:nvPr/>
        </p:nvSpPr>
        <p:spPr>
          <a:xfrm>
            <a:off x="743758" y="4240306"/>
            <a:ext cx="98345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b="1" dirty="0">
                <a:solidFill>
                  <a:schemeClr val="bg1"/>
                </a:solidFill>
                <a:latin typeface="华文中宋"/>
                <a:ea typeface="字魂105号-简雅黑" panose="00000500000000000000"/>
                <a:cs typeface="字魂105号-简雅黑" panose="00000500000000000000" pitchFamily="2" charset="-122"/>
              </a:rPr>
              <a:t>我的读书时光与教书岁月</a:t>
            </a: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5B67BA0E-A300-418C-8A62-DEFD074968B7}"/>
              </a:ext>
            </a:extLst>
          </p:cNvPr>
          <p:cNvGrpSpPr/>
          <p:nvPr/>
        </p:nvGrpSpPr>
        <p:grpSpPr>
          <a:xfrm>
            <a:off x="4067312" y="5589570"/>
            <a:ext cx="6338046" cy="707885"/>
            <a:chOff x="7586989" y="799864"/>
            <a:chExt cx="2252409" cy="272841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4A510DBA-DF13-43F0-87E8-70F4948CBDE6}"/>
                </a:ext>
              </a:extLst>
            </p:cNvPr>
            <p:cNvSpPr/>
            <p:nvPr/>
          </p:nvSpPr>
          <p:spPr>
            <a:xfrm>
              <a:off x="7619796" y="814612"/>
              <a:ext cx="2186795" cy="250892"/>
            </a:xfrm>
            <a:prstGeom prst="roundRect">
              <a:avLst>
                <a:gd name="adj" fmla="val 50000"/>
              </a:avLst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spc="100" dirty="0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</a:endParaRP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E02F8F6B-01FB-4183-8C6A-430D8A0D924A}"/>
                </a:ext>
              </a:extLst>
            </p:cNvPr>
            <p:cNvSpPr txBox="1"/>
            <p:nvPr/>
          </p:nvSpPr>
          <p:spPr>
            <a:xfrm>
              <a:off x="7586989" y="799864"/>
              <a:ext cx="2252409" cy="2728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000" b="1" spc="100" dirty="0">
                  <a:solidFill>
                    <a:schemeClr val="bg1"/>
                  </a:solidFill>
                  <a:latin typeface="字魂58号-创中黑"/>
                  <a:ea typeface="新宋体" panose="02010609030101010101" pitchFamily="49" charset="-122"/>
                </a:rPr>
                <a:t>李元亨  西安市铁一中学</a:t>
              </a:r>
            </a:p>
          </p:txBody>
        </p:sp>
      </p:grp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F1AA32D7-97DC-4B60-A783-CFD9F420BEE4}"/>
              </a:ext>
            </a:extLst>
          </p:cNvPr>
          <p:cNvCxnSpPr>
            <a:cxnSpLocks/>
          </p:cNvCxnSpPr>
          <p:nvPr/>
        </p:nvCxnSpPr>
        <p:spPr>
          <a:xfrm>
            <a:off x="1425388" y="6341125"/>
            <a:ext cx="10148855" cy="57018"/>
          </a:xfrm>
          <a:prstGeom prst="line">
            <a:avLst/>
          </a:prstGeom>
          <a:ln w="1905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>
            <a:extLst>
              <a:ext uri="{FF2B5EF4-FFF2-40B4-BE49-F238E27FC236}">
                <a16:creationId xmlns:a16="http://schemas.microsoft.com/office/drawing/2014/main" id="{C7420000-D4E4-43F7-963B-873AD62584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98457" y="24599"/>
            <a:ext cx="3175786" cy="145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9279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2000">
        <p15:prstTrans prst="drap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</TotalTime>
  <Words>342</Words>
  <PresentationFormat>宽屏</PresentationFormat>
  <Paragraphs>46</Paragraphs>
  <Slides>10</Slides>
  <Notes>10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19" baseType="lpstr">
      <vt:lpstr>等线</vt:lpstr>
      <vt:lpstr>等线 Light</vt:lpstr>
      <vt:lpstr>仿宋</vt:lpstr>
      <vt:lpstr>华文中宋</vt:lpstr>
      <vt:lpstr>新宋体</vt:lpstr>
      <vt:lpstr>字魂105号-简雅黑</vt:lpstr>
      <vt:lpstr>字魂58号-创中黑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2020-10-15T07:17:53Z</dcterms:created>
  <dcterms:modified xsi:type="dcterms:W3CDTF">2022-10-12T12:20:11Z</dcterms:modified>
</cp:coreProperties>
</file>