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Colors+xml" PartName="/ppt/diagrams/colors4.xml"/>
  <Override ContentType="application/vnd.openxmlformats-officedocument.drawingml.diagramColors+xml" PartName="/ppt/diagrams/colors5.xml"/>
  <Override ContentType="application/vnd.openxmlformats-officedocument.drawingml.diagramColors+xml" PartName="/ppt/diagrams/colors6.xml"/>
  <Override ContentType="application/vnd.openxmlformats-officedocument.drawingml.diagramColors+xml" PartName="/ppt/diagrams/colors7.xml"/>
  <Override ContentType="application/vnd.openxmlformats-officedocument.drawingml.diagramColors+xml" PartName="/ppt/diagrams/colors8.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openxmlformats-officedocument.drawingml.diagramData+xml" PartName="/ppt/diagrams/data4.xml"/>
  <Override ContentType="application/vnd.openxmlformats-officedocument.drawingml.diagramData+xml" PartName="/ppt/diagrams/data5.xml"/>
  <Override ContentType="application/vnd.openxmlformats-officedocument.drawingml.diagramData+xml" PartName="/ppt/diagrams/data6.xml"/>
  <Override ContentType="application/vnd.openxmlformats-officedocument.drawingml.diagramData+xml" PartName="/ppt/diagrams/data7.xml"/>
  <Override ContentType="application/vnd.openxmlformats-officedocument.drawingml.diagramData+xml" PartName="/ppt/diagrams/data8.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ms-office.drawingml.diagramDrawing+xml" PartName="/ppt/diagrams/drawing6.xml"/>
  <Override ContentType="application/vnd.ms-office.drawingml.diagramDrawing+xml" PartName="/ppt/diagrams/drawing7.xml"/>
  <Override ContentType="application/vnd.ms-office.drawingml.diagramDrawing+xml" PartName="/ppt/diagrams/drawing8.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Layout+xml" PartName="/ppt/diagrams/layout6.xml"/>
  <Override ContentType="application/vnd.openxmlformats-officedocument.drawingml.diagramLayout+xml" PartName="/ppt/diagrams/layout7.xml"/>
  <Override ContentType="application/vnd.openxmlformats-officedocument.drawingml.diagramLayout+xml" PartName="/ppt/diagrams/layout8.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drawingml.diagramStyle+xml" PartName="/ppt/diagrams/quickStyle4.xml"/>
  <Override ContentType="application/vnd.openxmlformats-officedocument.drawingml.diagramStyle+xml" PartName="/ppt/diagrams/quickStyle5.xml"/>
  <Override ContentType="application/vnd.openxmlformats-officedocument.drawingml.diagramStyle+xml" PartName="/ppt/diagrams/quickStyle6.xml"/>
  <Override ContentType="application/vnd.openxmlformats-officedocument.drawingml.diagramStyle+xml" PartName="/ppt/diagrams/quickStyle7.xml"/>
  <Override ContentType="application/vnd.openxmlformats-officedocument.drawingml.diagramStyle+xml" PartName="/ppt/diagrams/quickStyle8.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app.xml" Type="http://schemas.openxmlformats.org/officeDocument/2006/relationships/extended-properties"/><Relationship Id="rId3" Target="docProps/core.xml" Type="http://schemas.openxmlformats.org/package/2006/relationships/metadata/core-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63"/>
  </p:notesMasterIdLst>
  <p:sldIdLst>
    <p:sldId id="265" r:id="rId4"/>
    <p:sldId id="370" r:id="rId5"/>
    <p:sldId id="361" r:id="rId6"/>
    <p:sldId id="371" r:id="rId7"/>
    <p:sldId id="372" r:id="rId8"/>
    <p:sldId id="373" r:id="rId9"/>
    <p:sldId id="374" r:id="rId10"/>
    <p:sldId id="375" r:id="rId11"/>
    <p:sldId id="376" r:id="rId12"/>
    <p:sldId id="256" r:id="rId13"/>
    <p:sldId id="257" r:id="rId14"/>
    <p:sldId id="258" r:id="rId15"/>
    <p:sldId id="259" r:id="rId16"/>
    <p:sldId id="260" r:id="rId17"/>
    <p:sldId id="261" r:id="rId18"/>
    <p:sldId id="262"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9" r:id="rId83"/>
    <p:sldId id="330" r:id="rId84"/>
    <p:sldId id="331" r:id="rId85"/>
    <p:sldId id="332" r:id="rId86"/>
    <p:sldId id="333" r:id="rId87"/>
    <p:sldId id="334" r:id="rId88"/>
    <p:sldId id="335" r:id="rId89"/>
    <p:sldId id="336" r:id="rId90"/>
    <p:sldId id="340" r:id="rId91"/>
    <p:sldId id="337" r:id="rId92"/>
    <p:sldId id="338" r:id="rId93"/>
    <p:sldId id="341" r:id="rId94"/>
    <p:sldId id="342" r:id="rId95"/>
    <p:sldId id="343" r:id="rId96"/>
    <p:sldId id="345" r:id="rId97"/>
    <p:sldId id="346" r:id="rId98"/>
    <p:sldId id="347" r:id="rId99"/>
    <p:sldId id="348" r:id="rId100"/>
    <p:sldId id="349" r:id="rId101"/>
    <p:sldId id="350" r:id="rId102"/>
    <p:sldId id="352" r:id="rId103"/>
    <p:sldId id="353" r:id="rId104"/>
    <p:sldId id="354" r:id="rId105"/>
    <p:sldId id="355" r:id="rId106"/>
    <p:sldId id="356" r:id="rId107"/>
    <p:sldId id="357" r:id="rId108"/>
    <p:sldId id="358" r:id="rId109"/>
    <p:sldId id="359" r:id="rId110"/>
    <p:sldId id="360" r:id="rId111"/>
    <p:sldId id="377" r:id="rId11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60" y="-9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00" Target="slides/slide96.xml" Type="http://schemas.openxmlformats.org/officeDocument/2006/relationships/slide"/><Relationship Id="rId101" Target="slides/slide97.xml" Type="http://schemas.openxmlformats.org/officeDocument/2006/relationships/slide"/><Relationship Id="rId102" Target="slides/slide98.xml" Type="http://schemas.openxmlformats.org/officeDocument/2006/relationships/slide"/><Relationship Id="rId103" Target="slides/slide99.xml" Type="http://schemas.openxmlformats.org/officeDocument/2006/relationships/slide"/><Relationship Id="rId104" Target="slides/slide100.xml" Type="http://schemas.openxmlformats.org/officeDocument/2006/relationships/slide"/><Relationship Id="rId105" Target="slides/slide101.xml" Type="http://schemas.openxmlformats.org/officeDocument/2006/relationships/slide"/><Relationship Id="rId106" Target="slides/slide102.xml" Type="http://schemas.openxmlformats.org/officeDocument/2006/relationships/slide"/><Relationship Id="rId107" Target="slides/slide103.xml" Type="http://schemas.openxmlformats.org/officeDocument/2006/relationships/slide"/><Relationship Id="rId108" Target="slides/slide104.xml" Type="http://schemas.openxmlformats.org/officeDocument/2006/relationships/slide"/><Relationship Id="rId109" Target="slides/slide105.xml" Type="http://schemas.openxmlformats.org/officeDocument/2006/relationships/slide"/><Relationship Id="rId11" Target="slides/slide8.xml" Type="http://schemas.openxmlformats.org/officeDocument/2006/relationships/slide"/><Relationship Id="rId110" Target="slides/slide106.xml" Type="http://schemas.openxmlformats.org/officeDocument/2006/relationships/slide"/><Relationship Id="rId111" Target="slides/slide107.xml" Type="http://schemas.openxmlformats.org/officeDocument/2006/relationships/slide"/><Relationship Id="rId112" Target="slides/slide108.xml" Type="http://schemas.openxmlformats.org/officeDocument/2006/relationships/slide"/><Relationship Id="rId113" Target="presProps.xml" Type="http://schemas.openxmlformats.org/officeDocument/2006/relationships/presProps"/><Relationship Id="rId114" Target="viewProps.xml" Type="http://schemas.openxmlformats.org/officeDocument/2006/relationships/viewProps"/><Relationship Id="rId115" Target="tableStyles.xml" Type="http://schemas.openxmlformats.org/officeDocument/2006/relationships/tableStyles"/><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theme/theme1.xml" Type="http://schemas.openxmlformats.org/officeDocument/2006/relationships/theme"/><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slideMasters/slideMaster2.xml" Type="http://schemas.openxmlformats.org/officeDocument/2006/relationships/slide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slides/slide55.xml" Type="http://schemas.openxmlformats.org/officeDocument/2006/relationships/slide"/><Relationship Id="rId59" Target="slides/slide56.xml" Type="http://schemas.openxmlformats.org/officeDocument/2006/relationships/slide"/><Relationship Id="rId6" Target="slides/slide3.xml" Type="http://schemas.openxmlformats.org/officeDocument/2006/relationships/slide"/><Relationship Id="rId60" Target="slides/slide57.xml" Type="http://schemas.openxmlformats.org/officeDocument/2006/relationships/slide"/><Relationship Id="rId61" Target="slides/slide58.xml" Type="http://schemas.openxmlformats.org/officeDocument/2006/relationships/slide"/><Relationship Id="rId62" Target="slides/slide59.xml" Type="http://schemas.openxmlformats.org/officeDocument/2006/relationships/slide"/><Relationship Id="rId63" Target="notesMasters/notesMaster1.xml" Type="http://schemas.openxmlformats.org/officeDocument/2006/relationships/notesMaster"/><Relationship Id="rId64" Target="slides/slide60.xml" Type="http://schemas.openxmlformats.org/officeDocument/2006/relationships/slide"/><Relationship Id="rId65" Target="slides/slide61.xml" Type="http://schemas.openxmlformats.org/officeDocument/2006/relationships/slide"/><Relationship Id="rId66" Target="slides/slide62.xml" Type="http://schemas.openxmlformats.org/officeDocument/2006/relationships/slide"/><Relationship Id="rId67" Target="slides/slide63.xml" Type="http://schemas.openxmlformats.org/officeDocument/2006/relationships/slide"/><Relationship Id="rId68" Target="slides/slide64.xml" Type="http://schemas.openxmlformats.org/officeDocument/2006/relationships/slide"/><Relationship Id="rId69" Target="slides/slide65.xml" Type="http://schemas.openxmlformats.org/officeDocument/2006/relationships/slide"/><Relationship Id="rId7" Target="slides/slide4.xml" Type="http://schemas.openxmlformats.org/officeDocument/2006/relationships/slide"/><Relationship Id="rId70" Target="slides/slide66.xml" Type="http://schemas.openxmlformats.org/officeDocument/2006/relationships/slide"/><Relationship Id="rId71" Target="slides/slide67.xml" Type="http://schemas.openxmlformats.org/officeDocument/2006/relationships/slide"/><Relationship Id="rId72" Target="slides/slide68.xml" Type="http://schemas.openxmlformats.org/officeDocument/2006/relationships/slide"/><Relationship Id="rId73" Target="slides/slide69.xml" Type="http://schemas.openxmlformats.org/officeDocument/2006/relationships/slide"/><Relationship Id="rId74" Target="slides/slide70.xml" Type="http://schemas.openxmlformats.org/officeDocument/2006/relationships/slide"/><Relationship Id="rId75" Target="slides/slide71.xml" Type="http://schemas.openxmlformats.org/officeDocument/2006/relationships/slide"/><Relationship Id="rId76" Target="slides/slide72.xml" Type="http://schemas.openxmlformats.org/officeDocument/2006/relationships/slide"/><Relationship Id="rId77" Target="slides/slide73.xml" Type="http://schemas.openxmlformats.org/officeDocument/2006/relationships/slide"/><Relationship Id="rId78" Target="slides/slide74.xml" Type="http://schemas.openxmlformats.org/officeDocument/2006/relationships/slide"/><Relationship Id="rId79" Target="slides/slide75.xml" Type="http://schemas.openxmlformats.org/officeDocument/2006/relationships/slide"/><Relationship Id="rId8" Target="slides/slide5.xml" Type="http://schemas.openxmlformats.org/officeDocument/2006/relationships/slide"/><Relationship Id="rId80" Target="slides/slide76.xml" Type="http://schemas.openxmlformats.org/officeDocument/2006/relationships/slide"/><Relationship Id="rId81" Target="slides/slide77.xml" Type="http://schemas.openxmlformats.org/officeDocument/2006/relationships/slide"/><Relationship Id="rId82" Target="slides/slide78.xml" Type="http://schemas.openxmlformats.org/officeDocument/2006/relationships/slide"/><Relationship Id="rId83" Target="slides/slide79.xml" Type="http://schemas.openxmlformats.org/officeDocument/2006/relationships/slide"/><Relationship Id="rId84" Target="slides/slide80.xml" Type="http://schemas.openxmlformats.org/officeDocument/2006/relationships/slide"/><Relationship Id="rId85" Target="slides/slide81.xml" Type="http://schemas.openxmlformats.org/officeDocument/2006/relationships/slide"/><Relationship Id="rId86" Target="slides/slide82.xml" Type="http://schemas.openxmlformats.org/officeDocument/2006/relationships/slide"/><Relationship Id="rId87" Target="slides/slide83.xml" Type="http://schemas.openxmlformats.org/officeDocument/2006/relationships/slide"/><Relationship Id="rId88" Target="slides/slide84.xml" Type="http://schemas.openxmlformats.org/officeDocument/2006/relationships/slide"/><Relationship Id="rId89" Target="slides/slide85.xml" Type="http://schemas.openxmlformats.org/officeDocument/2006/relationships/slide"/><Relationship Id="rId9" Target="slides/slide6.xml" Type="http://schemas.openxmlformats.org/officeDocument/2006/relationships/slide"/><Relationship Id="rId90" Target="slides/slide86.xml" Type="http://schemas.openxmlformats.org/officeDocument/2006/relationships/slide"/><Relationship Id="rId91" Target="slides/slide87.xml" Type="http://schemas.openxmlformats.org/officeDocument/2006/relationships/slide"/><Relationship Id="rId92" Target="slides/slide88.xml" Type="http://schemas.openxmlformats.org/officeDocument/2006/relationships/slide"/><Relationship Id="rId93" Target="slides/slide89.xml" Type="http://schemas.openxmlformats.org/officeDocument/2006/relationships/slide"/><Relationship Id="rId94" Target="slides/slide90.xml" Type="http://schemas.openxmlformats.org/officeDocument/2006/relationships/slide"/><Relationship Id="rId95" Target="slides/slide91.xml" Type="http://schemas.openxmlformats.org/officeDocument/2006/relationships/slide"/><Relationship Id="rId96" Target="slides/slide92.xml" Type="http://schemas.openxmlformats.org/officeDocument/2006/relationships/slide"/><Relationship Id="rId97" Target="slides/slide93.xml" Type="http://schemas.openxmlformats.org/officeDocument/2006/relationships/slide"/><Relationship Id="rId98" Target="slides/slide94.xml" Type="http://schemas.openxmlformats.org/officeDocument/2006/relationships/slide"/><Relationship Id="rId99" Target="slides/slide95.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901F7D4-3BBD-4228-A722-ECA479D387AA}" type="doc">
      <dgm:prSet loTypeId="urn:microsoft.com/office/officeart/2005/8/layout/cycle8" loCatId="cycle" qsTypeId="urn:microsoft.com/office/officeart/2005/8/quickstyle/3d1" qsCatId="3D" csTypeId="urn:microsoft.com/office/officeart/2005/8/colors/accent6_5" csCatId="accent6" phldr="1"/>
      <dgm:spPr/>
    </dgm:pt>
    <dgm:pt modelId="{CAE78558-9014-46D7-A1BD-78A9501BA355}">
      <dgm:prSet phldrT="[文本]" custT="1"/>
      <dgm:spPr/>
      <dgm:t>
        <a:bodyPr/>
        <a:lstStyle/>
        <a:p>
          <a:pPr>
            <a:lnSpc>
              <a:spcPct val="100000"/>
            </a:lnSpc>
            <a:spcAft>
              <a:spcPts val="0"/>
            </a:spcAft>
          </a:pPr>
          <a:r>
            <a:rPr lang="zh-CN" altLang="en-US" sz="2800" b="1" dirty="0" smtClean="0">
              <a:solidFill>
                <a:schemeClr val="tx1"/>
              </a:solidFill>
            </a:rPr>
            <a:t>三大</a:t>
          </a:r>
          <a:endParaRPr lang="en-US" altLang="zh-CN" sz="2800" b="1" dirty="0" smtClean="0">
            <a:solidFill>
              <a:schemeClr val="tx1"/>
            </a:solidFill>
          </a:endParaRPr>
        </a:p>
        <a:p>
          <a:pPr>
            <a:lnSpc>
              <a:spcPct val="100000"/>
            </a:lnSpc>
            <a:spcAft>
              <a:spcPts val="0"/>
            </a:spcAft>
          </a:pPr>
          <a:r>
            <a:rPr lang="zh-CN" altLang="en-US" sz="2800" b="1" dirty="0" smtClean="0">
              <a:solidFill>
                <a:schemeClr val="tx1"/>
              </a:solidFill>
            </a:rPr>
            <a:t>改造</a:t>
          </a:r>
        </a:p>
      </dgm:t>
    </dgm:pt>
    <dgm:pt modelId="{42B1ECCB-25F6-4988-A64E-75C5058E44B8}" cxnId="{4B4C36BD-70A5-4501-ACEF-3DA2CAC0CB63}" type="parTrans">
      <dgm:prSet/>
      <dgm:spPr/>
      <dgm:t>
        <a:bodyPr/>
        <a:lstStyle/>
        <a:p>
          <a:endParaRPr lang="zh-CN" altLang="en-US" b="1">
            <a:solidFill>
              <a:schemeClr val="tx1"/>
            </a:solidFill>
          </a:endParaRPr>
        </a:p>
      </dgm:t>
    </dgm:pt>
    <dgm:pt modelId="{9AD5045F-EF1A-4150-ACB2-917BD9206C3F}" cxnId="{4B4C36BD-70A5-4501-ACEF-3DA2CAC0CB63}" type="sibTrans">
      <dgm:prSet/>
      <dgm:spPr/>
      <dgm:t>
        <a:bodyPr/>
        <a:lstStyle/>
        <a:p>
          <a:endParaRPr lang="zh-CN" altLang="en-US" b="1">
            <a:solidFill>
              <a:schemeClr val="tx1"/>
            </a:solidFill>
          </a:endParaRPr>
        </a:p>
      </dgm:t>
    </dgm:pt>
    <dgm:pt modelId="{C5CF718D-9C7A-4892-9522-241852E836DF}">
      <dgm:prSet phldrT="[文本]" custT="1"/>
      <dgm:spPr/>
      <dgm:t>
        <a:bodyPr/>
        <a:lstStyle/>
        <a:p>
          <a:pPr>
            <a:lnSpc>
              <a:spcPct val="100000"/>
            </a:lnSpc>
            <a:spcAft>
              <a:spcPts val="0"/>
            </a:spcAft>
          </a:pPr>
          <a:r>
            <a:rPr lang="zh-CN" altLang="en-US" sz="2800" b="1" dirty="0" smtClean="0">
              <a:solidFill>
                <a:schemeClr val="tx1"/>
              </a:solidFill>
            </a:rPr>
            <a:t>人民代表大会</a:t>
          </a:r>
        </a:p>
      </dgm:t>
    </dgm:pt>
    <dgm:pt modelId="{D4886B76-FE92-41A4-BB44-8E908C19658E}" cxnId="{2D707190-2FED-4F15-8659-EC19F2AC9E51}" type="parTrans">
      <dgm:prSet/>
      <dgm:spPr/>
      <dgm:t>
        <a:bodyPr/>
        <a:lstStyle/>
        <a:p>
          <a:endParaRPr lang="zh-CN" altLang="en-US" b="1">
            <a:solidFill>
              <a:schemeClr val="tx1"/>
            </a:solidFill>
          </a:endParaRPr>
        </a:p>
      </dgm:t>
    </dgm:pt>
    <dgm:pt modelId="{1D61D707-D377-46B2-AC77-A2765D7F7383}" cxnId="{2D707190-2FED-4F15-8659-EC19F2AC9E51}" type="sibTrans">
      <dgm:prSet/>
      <dgm:spPr/>
      <dgm:t>
        <a:bodyPr/>
        <a:lstStyle/>
        <a:p>
          <a:endParaRPr lang="zh-CN" altLang="en-US" b="1">
            <a:solidFill>
              <a:schemeClr val="tx1"/>
            </a:solidFill>
          </a:endParaRPr>
        </a:p>
      </dgm:t>
    </dgm:pt>
    <dgm:pt modelId="{FA15EB5C-10DC-4168-90AA-02624D9505B7}">
      <dgm:prSet phldrT="[文本]" custT="1"/>
      <dgm:spPr/>
      <dgm:t>
        <a:bodyPr/>
        <a:lstStyle/>
        <a:p>
          <a:pPr>
            <a:lnSpc>
              <a:spcPct val="100000"/>
            </a:lnSpc>
            <a:spcAft>
              <a:spcPts val="0"/>
            </a:spcAft>
          </a:pPr>
          <a:r>
            <a:rPr lang="zh-CN" altLang="en-US" sz="2800" b="1" dirty="0" smtClean="0">
              <a:solidFill>
                <a:schemeClr val="tx1"/>
              </a:solidFill>
            </a:rPr>
            <a:t>五年</a:t>
          </a:r>
          <a:endParaRPr lang="en-US" altLang="zh-CN" sz="2800" b="1" dirty="0" smtClean="0">
            <a:solidFill>
              <a:schemeClr val="tx1"/>
            </a:solidFill>
          </a:endParaRPr>
        </a:p>
        <a:p>
          <a:pPr>
            <a:lnSpc>
              <a:spcPct val="100000"/>
            </a:lnSpc>
            <a:spcAft>
              <a:spcPts val="0"/>
            </a:spcAft>
          </a:pPr>
          <a:r>
            <a:rPr lang="zh-CN" altLang="en-US" sz="2800" b="1" dirty="0" smtClean="0">
              <a:solidFill>
                <a:schemeClr val="tx1"/>
              </a:solidFill>
            </a:rPr>
            <a:t>计划</a:t>
          </a:r>
          <a:endParaRPr lang="zh-CN" altLang="en-US" sz="2800" b="1" dirty="0">
            <a:solidFill>
              <a:schemeClr val="tx1"/>
            </a:solidFill>
          </a:endParaRPr>
        </a:p>
      </dgm:t>
    </dgm:pt>
    <dgm:pt modelId="{F4E61F0F-2136-46C8-8BBD-CCA452CE5E2D}" cxnId="{BC605876-A402-4F5C-904E-201B0D631DD7}" type="parTrans">
      <dgm:prSet/>
      <dgm:spPr/>
      <dgm:t>
        <a:bodyPr/>
        <a:lstStyle/>
        <a:p>
          <a:endParaRPr lang="zh-CN" altLang="en-US" b="1">
            <a:solidFill>
              <a:schemeClr val="tx1"/>
            </a:solidFill>
          </a:endParaRPr>
        </a:p>
      </dgm:t>
    </dgm:pt>
    <dgm:pt modelId="{2CFC6C41-6DCA-418A-96CA-BE32F2161C0E}" cxnId="{BC605876-A402-4F5C-904E-201B0D631DD7}" type="sibTrans">
      <dgm:prSet/>
      <dgm:spPr/>
      <dgm:t>
        <a:bodyPr/>
        <a:lstStyle/>
        <a:p>
          <a:endParaRPr lang="zh-CN" altLang="en-US" b="1">
            <a:solidFill>
              <a:schemeClr val="tx1"/>
            </a:solidFill>
          </a:endParaRPr>
        </a:p>
      </dgm:t>
    </dgm:pt>
    <dgm:pt modelId="{42076461-E468-49F3-BA3B-A39FB77275D3}" type="pres">
      <dgm:prSet presAssocID="{6901F7D4-3BBD-4228-A722-ECA479D387AA}" presName="compositeShape" presStyleCnt="0">
        <dgm:presLayoutVars>
          <dgm:chMax val="7"/>
          <dgm:dir/>
          <dgm:resizeHandles val="exact"/>
        </dgm:presLayoutVars>
      </dgm:prSet>
      <dgm:spPr/>
    </dgm:pt>
    <dgm:pt modelId="{42ED1ED2-9D83-4CB8-8991-2DFD56CE7F56}" type="pres">
      <dgm:prSet presAssocID="{6901F7D4-3BBD-4228-A722-ECA479D387AA}" presName="wedge1" presStyleLbl="node1" presStyleIdx="0" presStyleCnt="3"/>
      <dgm:spPr/>
      <dgm:t>
        <a:bodyPr/>
        <a:lstStyle/>
        <a:p>
          <a:endParaRPr lang="zh-CN" altLang="en-US"/>
        </a:p>
      </dgm:t>
    </dgm:pt>
    <dgm:pt modelId="{9D630C43-BE36-4379-8DA8-EA87123E8EBE}" type="pres">
      <dgm:prSet presAssocID="{6901F7D4-3BBD-4228-A722-ECA479D387AA}" presName="dummy1a" presStyleCnt="0"/>
      <dgm:spPr/>
    </dgm:pt>
    <dgm:pt modelId="{22C9EC74-7D9B-47DE-A9E4-AAC583E23B89}" type="pres">
      <dgm:prSet presAssocID="{6901F7D4-3BBD-4228-A722-ECA479D387AA}" presName="dummy1b" presStyleCnt="0"/>
      <dgm:spPr/>
    </dgm:pt>
    <dgm:pt modelId="{A0A00502-F0C1-461E-B20C-B1876D7EEAAA}" type="pres">
      <dgm:prSet presAssocID="{6901F7D4-3BBD-4228-A722-ECA479D387AA}" presName="wedge1Tx" presStyleLbl="node1" presStyleIdx="0" presStyleCnt="3">
        <dgm:presLayoutVars>
          <dgm:chMax val="0"/>
          <dgm:chPref val="0"/>
          <dgm:bulletEnabled val="1"/>
        </dgm:presLayoutVars>
      </dgm:prSet>
      <dgm:spPr/>
      <dgm:t>
        <a:bodyPr/>
        <a:lstStyle/>
        <a:p>
          <a:endParaRPr lang="zh-CN" altLang="en-US"/>
        </a:p>
      </dgm:t>
    </dgm:pt>
    <dgm:pt modelId="{A64C1F9A-BC8D-47A6-95B3-08CE6EB6EA6A}" type="pres">
      <dgm:prSet presAssocID="{6901F7D4-3BBD-4228-A722-ECA479D387AA}" presName="wedge2" presStyleLbl="node1" presStyleIdx="1" presStyleCnt="3"/>
      <dgm:spPr/>
      <dgm:t>
        <a:bodyPr/>
        <a:lstStyle/>
        <a:p>
          <a:endParaRPr lang="zh-CN" altLang="en-US"/>
        </a:p>
      </dgm:t>
    </dgm:pt>
    <dgm:pt modelId="{08923DE3-1626-40EC-8900-F5525469EFAF}" type="pres">
      <dgm:prSet presAssocID="{6901F7D4-3BBD-4228-A722-ECA479D387AA}" presName="dummy2a" presStyleCnt="0"/>
      <dgm:spPr/>
    </dgm:pt>
    <dgm:pt modelId="{8CEDA520-968A-49A8-A829-40448C555E16}" type="pres">
      <dgm:prSet presAssocID="{6901F7D4-3BBD-4228-A722-ECA479D387AA}" presName="dummy2b" presStyleCnt="0"/>
      <dgm:spPr/>
    </dgm:pt>
    <dgm:pt modelId="{48D3DC23-5853-49B0-8206-8874BF49181F}" type="pres">
      <dgm:prSet presAssocID="{6901F7D4-3BBD-4228-A722-ECA479D387AA}" presName="wedge2Tx" presStyleLbl="node1" presStyleIdx="1" presStyleCnt="3">
        <dgm:presLayoutVars>
          <dgm:chMax val="0"/>
          <dgm:chPref val="0"/>
          <dgm:bulletEnabled val="1"/>
        </dgm:presLayoutVars>
      </dgm:prSet>
      <dgm:spPr/>
      <dgm:t>
        <a:bodyPr/>
        <a:lstStyle/>
        <a:p>
          <a:endParaRPr lang="zh-CN" altLang="en-US"/>
        </a:p>
      </dgm:t>
    </dgm:pt>
    <dgm:pt modelId="{B81D5F97-EE33-46F9-9198-525DF915DF5A}" type="pres">
      <dgm:prSet presAssocID="{6901F7D4-3BBD-4228-A722-ECA479D387AA}" presName="wedge3" presStyleLbl="node1" presStyleIdx="2" presStyleCnt="3"/>
      <dgm:spPr/>
      <dgm:t>
        <a:bodyPr/>
        <a:lstStyle/>
        <a:p>
          <a:endParaRPr lang="zh-CN" altLang="en-US"/>
        </a:p>
      </dgm:t>
    </dgm:pt>
    <dgm:pt modelId="{CF71F31D-752C-47BC-99A2-7BA54EF791BF}" type="pres">
      <dgm:prSet presAssocID="{6901F7D4-3BBD-4228-A722-ECA479D387AA}" presName="dummy3a" presStyleCnt="0"/>
      <dgm:spPr/>
    </dgm:pt>
    <dgm:pt modelId="{4A340BA8-1014-407F-AC03-F436A1AB0A00}" type="pres">
      <dgm:prSet presAssocID="{6901F7D4-3BBD-4228-A722-ECA479D387AA}" presName="dummy3b" presStyleCnt="0"/>
      <dgm:spPr/>
    </dgm:pt>
    <dgm:pt modelId="{902A0073-A2B5-4370-877C-7B50543A3B07}" type="pres">
      <dgm:prSet presAssocID="{6901F7D4-3BBD-4228-A722-ECA479D387AA}" presName="wedge3Tx" presStyleLbl="node1" presStyleIdx="2" presStyleCnt="3">
        <dgm:presLayoutVars>
          <dgm:chMax val="0"/>
          <dgm:chPref val="0"/>
          <dgm:bulletEnabled val="1"/>
        </dgm:presLayoutVars>
      </dgm:prSet>
      <dgm:spPr/>
      <dgm:t>
        <a:bodyPr/>
        <a:lstStyle/>
        <a:p>
          <a:endParaRPr lang="zh-CN" altLang="en-US"/>
        </a:p>
      </dgm:t>
    </dgm:pt>
    <dgm:pt modelId="{E1E033CE-722E-4354-860A-2991F44C5806}" type="pres">
      <dgm:prSet presAssocID="{9AD5045F-EF1A-4150-ACB2-917BD9206C3F}" presName="arrowWedge1" presStyleLbl="fgSibTrans2D1" presStyleIdx="0" presStyleCnt="3"/>
      <dgm:spPr/>
    </dgm:pt>
    <dgm:pt modelId="{D43D8372-349B-4B67-9C69-8CB018888D4D}" type="pres">
      <dgm:prSet presAssocID="{1D61D707-D377-46B2-AC77-A2765D7F7383}" presName="arrowWedge2" presStyleLbl="fgSibTrans2D1" presStyleIdx="1" presStyleCnt="3"/>
      <dgm:spPr/>
    </dgm:pt>
    <dgm:pt modelId="{6A291FC2-16B9-4152-87AF-BD40FDC964FF}" type="pres">
      <dgm:prSet presAssocID="{2CFC6C41-6DCA-418A-96CA-BE32F2161C0E}" presName="arrowWedge3" presStyleLbl="fgSibTrans2D1" presStyleIdx="2" presStyleCnt="3"/>
      <dgm:spPr/>
    </dgm:pt>
  </dgm:ptLst>
  <dgm:cxnLst>
    <dgm:cxn modelId="{20D921B4-0A0E-42E9-A24E-4E252F6DADF3}" type="presOf" srcId="{CAE78558-9014-46D7-A1BD-78A9501BA355}" destId="{42ED1ED2-9D83-4CB8-8991-2DFD56CE7F56}" srcOrd="0" destOrd="0" presId="urn:microsoft.com/office/officeart/2005/8/layout/cycle8"/>
    <dgm:cxn modelId="{4B4C36BD-70A5-4501-ACEF-3DA2CAC0CB63}" srcId="{6901F7D4-3BBD-4228-A722-ECA479D387AA}" destId="{CAE78558-9014-46D7-A1BD-78A9501BA355}" srcOrd="0" destOrd="0" parTransId="{42B1ECCB-25F6-4988-A64E-75C5058E44B8}" sibTransId="{9AD5045F-EF1A-4150-ACB2-917BD9206C3F}"/>
    <dgm:cxn modelId="{AE5B3BDD-EC29-48E4-9786-DD65A8CE6082}" type="presOf" srcId="{6901F7D4-3BBD-4228-A722-ECA479D387AA}" destId="{42076461-E468-49F3-BA3B-A39FB77275D3}" srcOrd="0" destOrd="0" presId="urn:microsoft.com/office/officeart/2005/8/layout/cycle8"/>
    <dgm:cxn modelId="{0AEFFDFC-216E-44EF-BF88-84D8D8CFBA4E}" type="presOf" srcId="{FA15EB5C-10DC-4168-90AA-02624D9505B7}" destId="{902A0073-A2B5-4370-877C-7B50543A3B07}" srcOrd="1" destOrd="0" presId="urn:microsoft.com/office/officeart/2005/8/layout/cycle8"/>
    <dgm:cxn modelId="{BF6D4ED8-36AD-41A4-AF2A-DC863BABC366}" type="presOf" srcId="{FA15EB5C-10DC-4168-90AA-02624D9505B7}" destId="{B81D5F97-EE33-46F9-9198-525DF915DF5A}" srcOrd="0" destOrd="0" presId="urn:microsoft.com/office/officeart/2005/8/layout/cycle8"/>
    <dgm:cxn modelId="{50F5920F-063E-434B-BC6F-4E626D41B899}" type="presOf" srcId="{C5CF718D-9C7A-4892-9522-241852E836DF}" destId="{48D3DC23-5853-49B0-8206-8874BF49181F}" srcOrd="1" destOrd="0" presId="urn:microsoft.com/office/officeart/2005/8/layout/cycle8"/>
    <dgm:cxn modelId="{2D707190-2FED-4F15-8659-EC19F2AC9E51}" srcId="{6901F7D4-3BBD-4228-A722-ECA479D387AA}" destId="{C5CF718D-9C7A-4892-9522-241852E836DF}" srcOrd="1" destOrd="0" parTransId="{D4886B76-FE92-41A4-BB44-8E908C19658E}" sibTransId="{1D61D707-D377-46B2-AC77-A2765D7F7383}"/>
    <dgm:cxn modelId="{10EA8163-4CC5-446C-B13A-DAB733E35E8F}" type="presOf" srcId="{CAE78558-9014-46D7-A1BD-78A9501BA355}" destId="{A0A00502-F0C1-461E-B20C-B1876D7EEAAA}" srcOrd="1" destOrd="0" presId="urn:microsoft.com/office/officeart/2005/8/layout/cycle8"/>
    <dgm:cxn modelId="{BC605876-A402-4F5C-904E-201B0D631DD7}" srcId="{6901F7D4-3BBD-4228-A722-ECA479D387AA}" destId="{FA15EB5C-10DC-4168-90AA-02624D9505B7}" srcOrd="2" destOrd="0" parTransId="{F4E61F0F-2136-46C8-8BBD-CCA452CE5E2D}" sibTransId="{2CFC6C41-6DCA-418A-96CA-BE32F2161C0E}"/>
    <dgm:cxn modelId="{54B40924-98B8-4934-8308-1ABAD3059AA0}" type="presOf" srcId="{C5CF718D-9C7A-4892-9522-241852E836DF}" destId="{A64C1F9A-BC8D-47A6-95B3-08CE6EB6EA6A}" srcOrd="0" destOrd="0" presId="urn:microsoft.com/office/officeart/2005/8/layout/cycle8"/>
    <dgm:cxn modelId="{42FC7F16-765E-4F6F-92C6-D8B0778AA1A8}" type="presParOf" srcId="{42076461-E468-49F3-BA3B-A39FB77275D3}" destId="{42ED1ED2-9D83-4CB8-8991-2DFD56CE7F56}" srcOrd="0" destOrd="0" presId="urn:microsoft.com/office/officeart/2005/8/layout/cycle8"/>
    <dgm:cxn modelId="{B49E4FD5-4957-450A-BA34-3E2E26F69B61}" type="presParOf" srcId="{42076461-E468-49F3-BA3B-A39FB77275D3}" destId="{9D630C43-BE36-4379-8DA8-EA87123E8EBE}" srcOrd="1" destOrd="0" presId="urn:microsoft.com/office/officeart/2005/8/layout/cycle8"/>
    <dgm:cxn modelId="{0C61D5CB-B50F-40D0-937E-170A167AD568}" type="presParOf" srcId="{42076461-E468-49F3-BA3B-A39FB77275D3}" destId="{22C9EC74-7D9B-47DE-A9E4-AAC583E23B89}" srcOrd="2" destOrd="0" presId="urn:microsoft.com/office/officeart/2005/8/layout/cycle8"/>
    <dgm:cxn modelId="{B8D7536C-88D6-457B-B18C-1FA115AD01A1}" type="presParOf" srcId="{42076461-E468-49F3-BA3B-A39FB77275D3}" destId="{A0A00502-F0C1-461E-B20C-B1876D7EEAAA}" srcOrd="3" destOrd="0" presId="urn:microsoft.com/office/officeart/2005/8/layout/cycle8"/>
    <dgm:cxn modelId="{C3136458-86D0-4940-8D00-F703280D91E3}" type="presParOf" srcId="{42076461-E468-49F3-BA3B-A39FB77275D3}" destId="{A64C1F9A-BC8D-47A6-95B3-08CE6EB6EA6A}" srcOrd="4" destOrd="0" presId="urn:microsoft.com/office/officeart/2005/8/layout/cycle8"/>
    <dgm:cxn modelId="{65D7A642-BAE5-4505-91B1-CE6749B25D51}" type="presParOf" srcId="{42076461-E468-49F3-BA3B-A39FB77275D3}" destId="{08923DE3-1626-40EC-8900-F5525469EFAF}" srcOrd="5" destOrd="0" presId="urn:microsoft.com/office/officeart/2005/8/layout/cycle8"/>
    <dgm:cxn modelId="{192BB67D-5862-4313-9702-FA7CB6262619}" type="presParOf" srcId="{42076461-E468-49F3-BA3B-A39FB77275D3}" destId="{8CEDA520-968A-49A8-A829-40448C555E16}" srcOrd="6" destOrd="0" presId="urn:microsoft.com/office/officeart/2005/8/layout/cycle8"/>
    <dgm:cxn modelId="{824B60A0-F0A5-4684-91A7-DDF0579AF994}" type="presParOf" srcId="{42076461-E468-49F3-BA3B-A39FB77275D3}" destId="{48D3DC23-5853-49B0-8206-8874BF49181F}" srcOrd="7" destOrd="0" presId="urn:microsoft.com/office/officeart/2005/8/layout/cycle8"/>
    <dgm:cxn modelId="{9673B0B9-066E-43D9-870E-0D35F91D3E8E}" type="presParOf" srcId="{42076461-E468-49F3-BA3B-A39FB77275D3}" destId="{B81D5F97-EE33-46F9-9198-525DF915DF5A}" srcOrd="8" destOrd="0" presId="urn:microsoft.com/office/officeart/2005/8/layout/cycle8"/>
    <dgm:cxn modelId="{E56153F9-4754-4400-942F-EC7556B93202}" type="presParOf" srcId="{42076461-E468-49F3-BA3B-A39FB77275D3}" destId="{CF71F31D-752C-47BC-99A2-7BA54EF791BF}" srcOrd="9" destOrd="0" presId="urn:microsoft.com/office/officeart/2005/8/layout/cycle8"/>
    <dgm:cxn modelId="{28019B90-DFE8-4FFF-85CB-FF957AB7BB6D}" type="presParOf" srcId="{42076461-E468-49F3-BA3B-A39FB77275D3}" destId="{4A340BA8-1014-407F-AC03-F436A1AB0A00}" srcOrd="10" destOrd="0" presId="urn:microsoft.com/office/officeart/2005/8/layout/cycle8"/>
    <dgm:cxn modelId="{FEA695E4-5538-4BED-B046-6A4DB1575738}" type="presParOf" srcId="{42076461-E468-49F3-BA3B-A39FB77275D3}" destId="{902A0073-A2B5-4370-877C-7B50543A3B07}" srcOrd="11" destOrd="0" presId="urn:microsoft.com/office/officeart/2005/8/layout/cycle8"/>
    <dgm:cxn modelId="{986B6D02-1A11-41B9-8BA5-3D022FF1F392}" type="presParOf" srcId="{42076461-E468-49F3-BA3B-A39FB77275D3}" destId="{E1E033CE-722E-4354-860A-2991F44C5806}" srcOrd="12" destOrd="0" presId="urn:microsoft.com/office/officeart/2005/8/layout/cycle8"/>
    <dgm:cxn modelId="{86AA1A88-160F-4102-8D6E-E07369B3FF98}" type="presParOf" srcId="{42076461-E468-49F3-BA3B-A39FB77275D3}" destId="{D43D8372-349B-4B67-9C69-8CB018888D4D}" srcOrd="13" destOrd="0" presId="urn:microsoft.com/office/officeart/2005/8/layout/cycle8"/>
    <dgm:cxn modelId="{BD2EDB2C-2F01-43A8-9F7F-4491CBF58F99}" type="presParOf" srcId="{42076461-E468-49F3-BA3B-A39FB77275D3}" destId="{6A291FC2-16B9-4152-87AF-BD40FDC964FF}" srcOrd="14"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84952-F69B-4756-8C63-E6C74D455953}" type="doc">
      <dgm:prSet loTypeId="urn:microsoft.com/office/officeart/2005/8/layout/hList9" loCatId="list" qsTypeId="urn:microsoft.com/office/officeart/2005/8/quickstyle/3d1" qsCatId="3D" csTypeId="urn:microsoft.com/office/officeart/2005/8/colors/colorful5" csCatId="colorful" phldr="1"/>
      <dgm:spPr/>
      <dgm:t>
        <a:bodyPr/>
        <a:lstStyle/>
        <a:p>
          <a:endParaRPr lang="zh-CN" altLang="en-US"/>
        </a:p>
      </dgm:t>
    </dgm:pt>
    <dgm:pt modelId="{50A26BE8-34FC-4331-9FB1-F0F5928AB908}">
      <dgm:prSet phldrT="[文本]"/>
      <dgm:spPr/>
      <dgm:t>
        <a:bodyPr/>
        <a:lstStyle/>
        <a:p>
          <a:r>
            <a:rPr lang="zh-CN" altLang="en-US" b="1" dirty="0" smtClean="0">
              <a:solidFill>
                <a:schemeClr val="tx1"/>
              </a:solidFill>
            </a:rPr>
            <a:t>合作化</a:t>
          </a:r>
          <a:endParaRPr lang="zh-CN" altLang="en-US" b="1" dirty="0">
            <a:solidFill>
              <a:schemeClr val="tx1"/>
            </a:solidFill>
          </a:endParaRPr>
        </a:p>
      </dgm:t>
    </dgm:pt>
    <dgm:pt modelId="{3FCFE3B0-70FD-4BBD-88EF-05A38B88CA4D}" cxnId="{B11AF2C7-FD86-407E-95E0-616FC4609756}" type="parTrans">
      <dgm:prSet/>
      <dgm:spPr/>
      <dgm:t>
        <a:bodyPr/>
        <a:lstStyle/>
        <a:p>
          <a:endParaRPr lang="zh-CN" altLang="en-US"/>
        </a:p>
      </dgm:t>
    </dgm:pt>
    <dgm:pt modelId="{32F34ED9-0429-440F-8616-FCFA20C389FC}" cxnId="{B11AF2C7-FD86-407E-95E0-616FC4609756}" type="sibTrans">
      <dgm:prSet/>
      <dgm:spPr/>
      <dgm:t>
        <a:bodyPr/>
        <a:lstStyle/>
        <a:p>
          <a:endParaRPr lang="zh-CN" altLang="en-US"/>
        </a:p>
      </dgm:t>
    </dgm:pt>
    <dgm:pt modelId="{232A9CA4-0C86-411C-AC03-F677733B2CF2}">
      <dgm:prSet phldrT="[文本]"/>
      <dgm:spPr/>
      <dgm:t>
        <a:bodyPr/>
        <a:lstStyle/>
        <a:p>
          <a:r>
            <a:rPr lang="zh-CN" altLang="en-US" dirty="0" smtClean="0"/>
            <a:t>个体农业</a:t>
          </a:r>
          <a:endParaRPr lang="zh-CN" altLang="en-US" dirty="0"/>
        </a:p>
      </dgm:t>
    </dgm:pt>
    <dgm:pt modelId="{C20013F5-F817-42CA-8C98-E2D57BDC7E1B}" cxnId="{4B85FFFB-DD94-418E-92AC-E9EB17F39FCD}" type="parTrans">
      <dgm:prSet/>
      <dgm:spPr/>
      <dgm:t>
        <a:bodyPr/>
        <a:lstStyle/>
        <a:p>
          <a:endParaRPr lang="zh-CN" altLang="en-US"/>
        </a:p>
      </dgm:t>
    </dgm:pt>
    <dgm:pt modelId="{FE692AED-FA6B-4AE5-913F-EBB00B67972B}" cxnId="{4B85FFFB-DD94-418E-92AC-E9EB17F39FCD}" type="sibTrans">
      <dgm:prSet/>
      <dgm:spPr/>
      <dgm:t>
        <a:bodyPr/>
        <a:lstStyle/>
        <a:p>
          <a:endParaRPr lang="zh-CN" altLang="en-US"/>
        </a:p>
      </dgm:t>
    </dgm:pt>
    <dgm:pt modelId="{D376D6E7-B744-4F3B-A4C1-CD40290473CB}">
      <dgm:prSet phldrT="[文本]"/>
      <dgm:spPr/>
      <dgm:t>
        <a:bodyPr/>
        <a:lstStyle/>
        <a:p>
          <a:r>
            <a:rPr lang="zh-CN" altLang="en-US" dirty="0" smtClean="0"/>
            <a:t>个体手工业</a:t>
          </a:r>
          <a:endParaRPr lang="zh-CN" altLang="en-US" dirty="0"/>
        </a:p>
      </dgm:t>
    </dgm:pt>
    <dgm:pt modelId="{0863B295-F2BA-4CE6-B13A-5C127F0A1C1D}" cxnId="{EEEE7EEC-C683-4D0D-B379-2AE2BD59A197}" type="parTrans">
      <dgm:prSet/>
      <dgm:spPr/>
      <dgm:t>
        <a:bodyPr/>
        <a:lstStyle/>
        <a:p>
          <a:endParaRPr lang="zh-CN" altLang="en-US"/>
        </a:p>
      </dgm:t>
    </dgm:pt>
    <dgm:pt modelId="{2855521B-6248-4A99-B0F7-305B91C2970D}" cxnId="{EEEE7EEC-C683-4D0D-B379-2AE2BD59A197}" type="sibTrans">
      <dgm:prSet/>
      <dgm:spPr/>
      <dgm:t>
        <a:bodyPr/>
        <a:lstStyle/>
        <a:p>
          <a:endParaRPr lang="zh-CN" altLang="en-US"/>
        </a:p>
      </dgm:t>
    </dgm:pt>
    <dgm:pt modelId="{502A0962-B97F-4499-BEDA-8F64DC0D7817}">
      <dgm:prSet phldrT="[文本]"/>
      <dgm:spPr/>
      <dgm:t>
        <a:bodyPr/>
        <a:lstStyle/>
        <a:p>
          <a:r>
            <a:rPr lang="zh-CN" altLang="en-US" b="1" dirty="0" smtClean="0"/>
            <a:t>赎买</a:t>
          </a:r>
          <a:endParaRPr lang="zh-CN" altLang="en-US" b="1" dirty="0"/>
        </a:p>
      </dgm:t>
    </dgm:pt>
    <dgm:pt modelId="{87324CD2-89A9-4B15-9A8C-7E392D21CE1B}" cxnId="{4CF9A642-381D-44D1-9DED-A5570B74029D}" type="parTrans">
      <dgm:prSet/>
      <dgm:spPr/>
      <dgm:t>
        <a:bodyPr/>
        <a:lstStyle/>
        <a:p>
          <a:endParaRPr lang="zh-CN" altLang="en-US"/>
        </a:p>
      </dgm:t>
    </dgm:pt>
    <dgm:pt modelId="{A9021261-91F3-4DFA-8F12-7E3FC476479D}" cxnId="{4CF9A642-381D-44D1-9DED-A5570B74029D}" type="sibTrans">
      <dgm:prSet/>
      <dgm:spPr/>
      <dgm:t>
        <a:bodyPr/>
        <a:lstStyle/>
        <a:p>
          <a:endParaRPr lang="zh-CN" altLang="en-US"/>
        </a:p>
      </dgm:t>
    </dgm:pt>
    <dgm:pt modelId="{29060934-C829-4024-8EA7-2BB25266A8CE}">
      <dgm:prSet phldrT="[文本]"/>
      <dgm:spPr/>
      <dgm:t>
        <a:bodyPr/>
        <a:lstStyle/>
        <a:p>
          <a:r>
            <a:rPr lang="zh-CN" altLang="en-US" dirty="0" smtClean="0"/>
            <a:t>资本主义工商业</a:t>
          </a:r>
          <a:endParaRPr lang="zh-CN" altLang="en-US" dirty="0"/>
        </a:p>
      </dgm:t>
    </dgm:pt>
    <dgm:pt modelId="{2DB99D42-6BF9-40B4-98DD-5622A51EC350}" cxnId="{8D81DB73-61C3-47D3-92E4-E5E27E32A3A5}" type="parTrans">
      <dgm:prSet/>
      <dgm:spPr/>
      <dgm:t>
        <a:bodyPr/>
        <a:lstStyle/>
        <a:p>
          <a:endParaRPr lang="zh-CN" altLang="en-US"/>
        </a:p>
      </dgm:t>
    </dgm:pt>
    <dgm:pt modelId="{C2ADF834-8314-4386-A858-D223A1BAA1AC}" cxnId="{8D81DB73-61C3-47D3-92E4-E5E27E32A3A5}" type="sibTrans">
      <dgm:prSet/>
      <dgm:spPr/>
      <dgm:t>
        <a:bodyPr/>
        <a:lstStyle/>
        <a:p>
          <a:endParaRPr lang="zh-CN" altLang="en-US"/>
        </a:p>
      </dgm:t>
    </dgm:pt>
    <dgm:pt modelId="{0A96484E-1E15-4FBB-B9F5-10FB5B52B483}" type="pres">
      <dgm:prSet presAssocID="{09884952-F69B-4756-8C63-E6C74D455953}" presName="list" presStyleCnt="0">
        <dgm:presLayoutVars>
          <dgm:dir/>
          <dgm:animLvl val="lvl"/>
        </dgm:presLayoutVars>
      </dgm:prSet>
      <dgm:spPr/>
      <dgm:t>
        <a:bodyPr/>
        <a:lstStyle/>
        <a:p>
          <a:endParaRPr lang="zh-CN" altLang="en-US"/>
        </a:p>
      </dgm:t>
    </dgm:pt>
    <dgm:pt modelId="{F006DA27-9684-4245-98F6-1340DAE21C78}" type="pres">
      <dgm:prSet presAssocID="{50A26BE8-34FC-4331-9FB1-F0F5928AB908}" presName="posSpace" presStyleCnt="0"/>
      <dgm:spPr/>
      <dgm:t>
        <a:bodyPr/>
        <a:lstStyle/>
        <a:p>
          <a:endParaRPr lang="zh-CN" altLang="en-US"/>
        </a:p>
      </dgm:t>
    </dgm:pt>
    <dgm:pt modelId="{1CB0B0E8-B84C-429B-B803-B59D44A3FEA0}" type="pres">
      <dgm:prSet presAssocID="{50A26BE8-34FC-4331-9FB1-F0F5928AB908}" presName="vertFlow" presStyleCnt="0"/>
      <dgm:spPr/>
      <dgm:t>
        <a:bodyPr/>
        <a:lstStyle/>
        <a:p>
          <a:endParaRPr lang="zh-CN" altLang="en-US"/>
        </a:p>
      </dgm:t>
    </dgm:pt>
    <dgm:pt modelId="{729A2C3A-119D-4FE9-A69F-368437280958}" type="pres">
      <dgm:prSet presAssocID="{50A26BE8-34FC-4331-9FB1-F0F5928AB908}" presName="topSpace" presStyleCnt="0"/>
      <dgm:spPr/>
      <dgm:t>
        <a:bodyPr/>
        <a:lstStyle/>
        <a:p>
          <a:endParaRPr lang="zh-CN" altLang="en-US"/>
        </a:p>
      </dgm:t>
    </dgm:pt>
    <dgm:pt modelId="{283E9385-1C3B-4F15-9C57-2E1726F7E690}" type="pres">
      <dgm:prSet presAssocID="{50A26BE8-34FC-4331-9FB1-F0F5928AB908}" presName="firstComp" presStyleCnt="0"/>
      <dgm:spPr/>
      <dgm:t>
        <a:bodyPr/>
        <a:lstStyle/>
        <a:p>
          <a:endParaRPr lang="zh-CN" altLang="en-US"/>
        </a:p>
      </dgm:t>
    </dgm:pt>
    <dgm:pt modelId="{34FD844E-E5E7-4EE9-9CAC-5468EF619E83}" type="pres">
      <dgm:prSet presAssocID="{50A26BE8-34FC-4331-9FB1-F0F5928AB908}" presName="firstChild" presStyleLbl="bgAccFollowNode1" presStyleIdx="0" presStyleCnt="3" custScaleY="57878"/>
      <dgm:spPr/>
      <dgm:t>
        <a:bodyPr/>
        <a:lstStyle/>
        <a:p>
          <a:endParaRPr lang="zh-CN" altLang="en-US"/>
        </a:p>
      </dgm:t>
    </dgm:pt>
    <dgm:pt modelId="{4FE48130-1771-450D-B8FF-23094C518163}" type="pres">
      <dgm:prSet presAssocID="{50A26BE8-34FC-4331-9FB1-F0F5928AB908}" presName="firstChildTx" presStyleLbl="bgAccFollowNode1" presStyleIdx="0" presStyleCnt="3">
        <dgm:presLayoutVars>
          <dgm:bulletEnabled val="1"/>
        </dgm:presLayoutVars>
      </dgm:prSet>
      <dgm:spPr/>
      <dgm:t>
        <a:bodyPr/>
        <a:lstStyle/>
        <a:p>
          <a:endParaRPr lang="zh-CN" altLang="en-US"/>
        </a:p>
      </dgm:t>
    </dgm:pt>
    <dgm:pt modelId="{5EEAF7EE-3292-4B13-8DC1-666E17377778}" type="pres">
      <dgm:prSet presAssocID="{D376D6E7-B744-4F3B-A4C1-CD40290473CB}" presName="comp" presStyleCnt="0"/>
      <dgm:spPr/>
      <dgm:t>
        <a:bodyPr/>
        <a:lstStyle/>
        <a:p>
          <a:endParaRPr lang="zh-CN" altLang="en-US"/>
        </a:p>
      </dgm:t>
    </dgm:pt>
    <dgm:pt modelId="{5BC9AFFF-A8A8-4FD0-B48A-C7880350C9A7}" type="pres">
      <dgm:prSet presAssocID="{D376D6E7-B744-4F3B-A4C1-CD40290473CB}" presName="child" presStyleLbl="bgAccFollowNode1" presStyleIdx="1" presStyleCnt="3" custScaleY="59448"/>
      <dgm:spPr/>
      <dgm:t>
        <a:bodyPr/>
        <a:lstStyle/>
        <a:p>
          <a:endParaRPr lang="zh-CN" altLang="en-US"/>
        </a:p>
      </dgm:t>
    </dgm:pt>
    <dgm:pt modelId="{97D60044-101B-4DD5-A2F8-EAC1C0B9EED1}" type="pres">
      <dgm:prSet presAssocID="{D376D6E7-B744-4F3B-A4C1-CD40290473CB}" presName="childTx" presStyleLbl="bgAccFollowNode1" presStyleIdx="1" presStyleCnt="3">
        <dgm:presLayoutVars>
          <dgm:bulletEnabled val="1"/>
        </dgm:presLayoutVars>
      </dgm:prSet>
      <dgm:spPr/>
      <dgm:t>
        <a:bodyPr/>
        <a:lstStyle/>
        <a:p>
          <a:endParaRPr lang="zh-CN" altLang="en-US"/>
        </a:p>
      </dgm:t>
    </dgm:pt>
    <dgm:pt modelId="{491CD454-654F-496A-898E-915DC2C903DF}" type="pres">
      <dgm:prSet presAssocID="{50A26BE8-34FC-4331-9FB1-F0F5928AB908}" presName="negSpace" presStyleCnt="0"/>
      <dgm:spPr/>
      <dgm:t>
        <a:bodyPr/>
        <a:lstStyle/>
        <a:p>
          <a:endParaRPr lang="zh-CN" altLang="en-US"/>
        </a:p>
      </dgm:t>
    </dgm:pt>
    <dgm:pt modelId="{97452A2F-984A-4BDB-BFC5-90357A9EB372}" type="pres">
      <dgm:prSet presAssocID="{50A26BE8-34FC-4331-9FB1-F0F5928AB908}" presName="circle" presStyleLbl="node1" presStyleIdx="0" presStyleCnt="2"/>
      <dgm:spPr/>
      <dgm:t>
        <a:bodyPr/>
        <a:lstStyle/>
        <a:p>
          <a:endParaRPr lang="zh-CN" altLang="en-US"/>
        </a:p>
      </dgm:t>
    </dgm:pt>
    <dgm:pt modelId="{CBCB5BE8-6010-484C-8025-83D43D790DC5}" type="pres">
      <dgm:prSet presAssocID="{32F34ED9-0429-440F-8616-FCFA20C389FC}" presName="transSpace" presStyleCnt="0"/>
      <dgm:spPr/>
      <dgm:t>
        <a:bodyPr/>
        <a:lstStyle/>
        <a:p>
          <a:endParaRPr lang="zh-CN" altLang="en-US"/>
        </a:p>
      </dgm:t>
    </dgm:pt>
    <dgm:pt modelId="{89B67646-4899-48EF-A407-10E105EA5F48}" type="pres">
      <dgm:prSet presAssocID="{502A0962-B97F-4499-BEDA-8F64DC0D7817}" presName="posSpace" presStyleCnt="0"/>
      <dgm:spPr/>
      <dgm:t>
        <a:bodyPr/>
        <a:lstStyle/>
        <a:p>
          <a:endParaRPr lang="zh-CN" altLang="en-US"/>
        </a:p>
      </dgm:t>
    </dgm:pt>
    <dgm:pt modelId="{586B63B6-D409-43ED-BE2B-6815CBEA54ED}" type="pres">
      <dgm:prSet presAssocID="{502A0962-B97F-4499-BEDA-8F64DC0D7817}" presName="vertFlow" presStyleCnt="0"/>
      <dgm:spPr/>
      <dgm:t>
        <a:bodyPr/>
        <a:lstStyle/>
        <a:p>
          <a:endParaRPr lang="zh-CN" altLang="en-US"/>
        </a:p>
      </dgm:t>
    </dgm:pt>
    <dgm:pt modelId="{3B665F7C-8A7F-4073-94E9-5A1A0E48F017}" type="pres">
      <dgm:prSet presAssocID="{502A0962-B97F-4499-BEDA-8F64DC0D7817}" presName="topSpace" presStyleCnt="0"/>
      <dgm:spPr/>
      <dgm:t>
        <a:bodyPr/>
        <a:lstStyle/>
        <a:p>
          <a:endParaRPr lang="zh-CN" altLang="en-US"/>
        </a:p>
      </dgm:t>
    </dgm:pt>
    <dgm:pt modelId="{FEAF0B18-0C58-4951-B644-0DDB5FB33781}" type="pres">
      <dgm:prSet presAssocID="{502A0962-B97F-4499-BEDA-8F64DC0D7817}" presName="firstComp" presStyleCnt="0"/>
      <dgm:spPr/>
      <dgm:t>
        <a:bodyPr/>
        <a:lstStyle/>
        <a:p>
          <a:endParaRPr lang="zh-CN" altLang="en-US"/>
        </a:p>
      </dgm:t>
    </dgm:pt>
    <dgm:pt modelId="{B2165F5F-BF9B-41BE-B672-4C3DF9129F65}" type="pres">
      <dgm:prSet presAssocID="{502A0962-B97F-4499-BEDA-8F64DC0D7817}" presName="firstChild" presStyleLbl="bgAccFollowNode1" presStyleIdx="2" presStyleCnt="3"/>
      <dgm:spPr/>
      <dgm:t>
        <a:bodyPr/>
        <a:lstStyle/>
        <a:p>
          <a:endParaRPr lang="zh-CN" altLang="en-US"/>
        </a:p>
      </dgm:t>
    </dgm:pt>
    <dgm:pt modelId="{0A399970-79B6-47BD-9639-F4A4B95502EB}" type="pres">
      <dgm:prSet presAssocID="{502A0962-B97F-4499-BEDA-8F64DC0D7817}" presName="firstChildTx" presStyleLbl="bgAccFollowNode1" presStyleIdx="2" presStyleCnt="3">
        <dgm:presLayoutVars>
          <dgm:bulletEnabled val="1"/>
        </dgm:presLayoutVars>
      </dgm:prSet>
      <dgm:spPr/>
      <dgm:t>
        <a:bodyPr/>
        <a:lstStyle/>
        <a:p>
          <a:endParaRPr lang="zh-CN" altLang="en-US"/>
        </a:p>
      </dgm:t>
    </dgm:pt>
    <dgm:pt modelId="{7340A1AB-7FC5-4781-AAFD-70908E31A746}" type="pres">
      <dgm:prSet presAssocID="{502A0962-B97F-4499-BEDA-8F64DC0D7817}" presName="negSpace" presStyleCnt="0"/>
      <dgm:spPr/>
      <dgm:t>
        <a:bodyPr/>
        <a:lstStyle/>
        <a:p>
          <a:endParaRPr lang="zh-CN" altLang="en-US"/>
        </a:p>
      </dgm:t>
    </dgm:pt>
    <dgm:pt modelId="{176FDD05-BAB0-48DE-9087-E9517256AE67}" type="pres">
      <dgm:prSet presAssocID="{502A0962-B97F-4499-BEDA-8F64DC0D7817}" presName="circle" presStyleLbl="node1" presStyleIdx="1" presStyleCnt="2"/>
      <dgm:spPr/>
      <dgm:t>
        <a:bodyPr/>
        <a:lstStyle/>
        <a:p>
          <a:endParaRPr lang="zh-CN" altLang="en-US"/>
        </a:p>
      </dgm:t>
    </dgm:pt>
  </dgm:ptLst>
  <dgm:cxnLst>
    <dgm:cxn modelId="{CCEB1088-8B5B-47C3-A354-BD77714A459D}" type="presOf" srcId="{50A26BE8-34FC-4331-9FB1-F0F5928AB908}" destId="{97452A2F-984A-4BDB-BFC5-90357A9EB372}" srcOrd="0" destOrd="0" presId="urn:microsoft.com/office/officeart/2005/8/layout/hList9"/>
    <dgm:cxn modelId="{BFFEBFB4-4048-4510-842D-7E019646E9B8}" type="presOf" srcId="{D376D6E7-B744-4F3B-A4C1-CD40290473CB}" destId="{5BC9AFFF-A8A8-4FD0-B48A-C7880350C9A7}" srcOrd="0" destOrd="0" presId="urn:microsoft.com/office/officeart/2005/8/layout/hList9"/>
    <dgm:cxn modelId="{4CF9A642-381D-44D1-9DED-A5570B74029D}" srcId="{09884952-F69B-4756-8C63-E6C74D455953}" destId="{502A0962-B97F-4499-BEDA-8F64DC0D7817}" srcOrd="1" destOrd="0" parTransId="{87324CD2-89A9-4B15-9A8C-7E392D21CE1B}" sibTransId="{A9021261-91F3-4DFA-8F12-7E3FC476479D}"/>
    <dgm:cxn modelId="{B3DF2962-9670-4A53-ADBA-E2526BFB05B1}" type="presOf" srcId="{29060934-C829-4024-8EA7-2BB25266A8CE}" destId="{B2165F5F-BF9B-41BE-B672-4C3DF9129F65}" srcOrd="0" destOrd="0" presId="urn:microsoft.com/office/officeart/2005/8/layout/hList9"/>
    <dgm:cxn modelId="{065BB570-5612-4B8F-8CE2-59FF76364B52}" type="presOf" srcId="{D376D6E7-B744-4F3B-A4C1-CD40290473CB}" destId="{97D60044-101B-4DD5-A2F8-EAC1C0B9EED1}" srcOrd="1" destOrd="0" presId="urn:microsoft.com/office/officeart/2005/8/layout/hList9"/>
    <dgm:cxn modelId="{3847B460-639C-41EB-8743-AA3F17A2A4B2}" type="presOf" srcId="{502A0962-B97F-4499-BEDA-8F64DC0D7817}" destId="{176FDD05-BAB0-48DE-9087-E9517256AE67}" srcOrd="0" destOrd="0" presId="urn:microsoft.com/office/officeart/2005/8/layout/hList9"/>
    <dgm:cxn modelId="{B11AF2C7-FD86-407E-95E0-616FC4609756}" srcId="{09884952-F69B-4756-8C63-E6C74D455953}" destId="{50A26BE8-34FC-4331-9FB1-F0F5928AB908}" srcOrd="0" destOrd="0" parTransId="{3FCFE3B0-70FD-4BBD-88EF-05A38B88CA4D}" sibTransId="{32F34ED9-0429-440F-8616-FCFA20C389FC}"/>
    <dgm:cxn modelId="{4856E612-389A-4A46-B68E-96BFA365EA44}" type="presOf" srcId="{232A9CA4-0C86-411C-AC03-F677733B2CF2}" destId="{34FD844E-E5E7-4EE9-9CAC-5468EF619E83}" srcOrd="0" destOrd="0" presId="urn:microsoft.com/office/officeart/2005/8/layout/hList9"/>
    <dgm:cxn modelId="{E5DBE9AC-11B1-490B-88E2-7A1056D236F5}" type="presOf" srcId="{29060934-C829-4024-8EA7-2BB25266A8CE}" destId="{0A399970-79B6-47BD-9639-F4A4B95502EB}" srcOrd="1" destOrd="0" presId="urn:microsoft.com/office/officeart/2005/8/layout/hList9"/>
    <dgm:cxn modelId="{2DBB79E0-DE4C-46CD-BA70-7453A51E0B54}" type="presOf" srcId="{232A9CA4-0C86-411C-AC03-F677733B2CF2}" destId="{4FE48130-1771-450D-B8FF-23094C518163}" srcOrd="1" destOrd="0" presId="urn:microsoft.com/office/officeart/2005/8/layout/hList9"/>
    <dgm:cxn modelId="{C9BAEFD8-12AE-4408-AEEF-CC28005F1B2E}" type="presOf" srcId="{09884952-F69B-4756-8C63-E6C74D455953}" destId="{0A96484E-1E15-4FBB-B9F5-10FB5B52B483}" srcOrd="0" destOrd="0" presId="urn:microsoft.com/office/officeart/2005/8/layout/hList9"/>
    <dgm:cxn modelId="{EEEE7EEC-C683-4D0D-B379-2AE2BD59A197}" srcId="{50A26BE8-34FC-4331-9FB1-F0F5928AB908}" destId="{D376D6E7-B744-4F3B-A4C1-CD40290473CB}" srcOrd="1" destOrd="0" parTransId="{0863B295-F2BA-4CE6-B13A-5C127F0A1C1D}" sibTransId="{2855521B-6248-4A99-B0F7-305B91C2970D}"/>
    <dgm:cxn modelId="{8D81DB73-61C3-47D3-92E4-E5E27E32A3A5}" srcId="{502A0962-B97F-4499-BEDA-8F64DC0D7817}" destId="{29060934-C829-4024-8EA7-2BB25266A8CE}" srcOrd="0" destOrd="0" parTransId="{2DB99D42-6BF9-40B4-98DD-5622A51EC350}" sibTransId="{C2ADF834-8314-4386-A858-D223A1BAA1AC}"/>
    <dgm:cxn modelId="{4B85FFFB-DD94-418E-92AC-E9EB17F39FCD}" srcId="{50A26BE8-34FC-4331-9FB1-F0F5928AB908}" destId="{232A9CA4-0C86-411C-AC03-F677733B2CF2}" srcOrd="0" destOrd="0" parTransId="{C20013F5-F817-42CA-8C98-E2D57BDC7E1B}" sibTransId="{FE692AED-FA6B-4AE5-913F-EBB00B67972B}"/>
    <dgm:cxn modelId="{7018A01C-F3B3-42A4-A48F-9103AB2A83B6}" type="presParOf" srcId="{0A96484E-1E15-4FBB-B9F5-10FB5B52B483}" destId="{F006DA27-9684-4245-98F6-1340DAE21C78}" srcOrd="0" destOrd="0" presId="urn:microsoft.com/office/officeart/2005/8/layout/hList9"/>
    <dgm:cxn modelId="{8F8B305A-68D7-43DA-91D9-96AE491FC29C}" type="presParOf" srcId="{0A96484E-1E15-4FBB-B9F5-10FB5B52B483}" destId="{1CB0B0E8-B84C-429B-B803-B59D44A3FEA0}" srcOrd="1" destOrd="0" presId="urn:microsoft.com/office/officeart/2005/8/layout/hList9"/>
    <dgm:cxn modelId="{9B36EA95-7ADE-4771-ACB1-37D3E49CAFA0}" type="presParOf" srcId="{1CB0B0E8-B84C-429B-B803-B59D44A3FEA0}" destId="{729A2C3A-119D-4FE9-A69F-368437280958}" srcOrd="0" destOrd="0" presId="urn:microsoft.com/office/officeart/2005/8/layout/hList9"/>
    <dgm:cxn modelId="{6CDB1B65-F2A6-4735-BA63-ECE967C4E165}" type="presParOf" srcId="{1CB0B0E8-B84C-429B-B803-B59D44A3FEA0}" destId="{283E9385-1C3B-4F15-9C57-2E1726F7E690}" srcOrd="1" destOrd="0" presId="urn:microsoft.com/office/officeart/2005/8/layout/hList9"/>
    <dgm:cxn modelId="{527AE1B8-D044-497E-9889-5A552A61CA8A}" type="presParOf" srcId="{283E9385-1C3B-4F15-9C57-2E1726F7E690}" destId="{34FD844E-E5E7-4EE9-9CAC-5468EF619E83}" srcOrd="0" destOrd="0" presId="urn:microsoft.com/office/officeart/2005/8/layout/hList9"/>
    <dgm:cxn modelId="{70C81DE3-BA10-4623-9164-BD00F6096E46}" type="presParOf" srcId="{283E9385-1C3B-4F15-9C57-2E1726F7E690}" destId="{4FE48130-1771-450D-B8FF-23094C518163}" srcOrd="1" destOrd="0" presId="urn:microsoft.com/office/officeart/2005/8/layout/hList9"/>
    <dgm:cxn modelId="{487E412C-276C-4A89-BB08-B6F01E6427FA}" type="presParOf" srcId="{1CB0B0E8-B84C-429B-B803-B59D44A3FEA0}" destId="{5EEAF7EE-3292-4B13-8DC1-666E17377778}" srcOrd="2" destOrd="0" presId="urn:microsoft.com/office/officeart/2005/8/layout/hList9"/>
    <dgm:cxn modelId="{28620416-56EB-4949-BA53-4653542B58B1}" type="presParOf" srcId="{5EEAF7EE-3292-4B13-8DC1-666E17377778}" destId="{5BC9AFFF-A8A8-4FD0-B48A-C7880350C9A7}" srcOrd="0" destOrd="0" presId="urn:microsoft.com/office/officeart/2005/8/layout/hList9"/>
    <dgm:cxn modelId="{206CE5F4-DC80-4BE1-B82F-67F4AC5ED45C}" type="presParOf" srcId="{5EEAF7EE-3292-4B13-8DC1-666E17377778}" destId="{97D60044-101B-4DD5-A2F8-EAC1C0B9EED1}" srcOrd="1" destOrd="0" presId="urn:microsoft.com/office/officeart/2005/8/layout/hList9"/>
    <dgm:cxn modelId="{A86A9D4D-B01C-45DA-828C-3D26CEE6C2D6}" type="presParOf" srcId="{0A96484E-1E15-4FBB-B9F5-10FB5B52B483}" destId="{491CD454-654F-496A-898E-915DC2C903DF}" srcOrd="2" destOrd="0" presId="urn:microsoft.com/office/officeart/2005/8/layout/hList9"/>
    <dgm:cxn modelId="{696520C6-EBE5-470E-AC2B-B128C886108E}" type="presParOf" srcId="{0A96484E-1E15-4FBB-B9F5-10FB5B52B483}" destId="{97452A2F-984A-4BDB-BFC5-90357A9EB372}" srcOrd="3" destOrd="0" presId="urn:microsoft.com/office/officeart/2005/8/layout/hList9"/>
    <dgm:cxn modelId="{FB43F3BE-8C08-4AF6-A081-A7A3457CA2B9}" type="presParOf" srcId="{0A96484E-1E15-4FBB-B9F5-10FB5B52B483}" destId="{CBCB5BE8-6010-484C-8025-83D43D790DC5}" srcOrd="4" destOrd="0" presId="urn:microsoft.com/office/officeart/2005/8/layout/hList9"/>
    <dgm:cxn modelId="{F20CF475-F4DC-4799-8C16-F6AB0521674F}" type="presParOf" srcId="{0A96484E-1E15-4FBB-B9F5-10FB5B52B483}" destId="{89B67646-4899-48EF-A407-10E105EA5F48}" srcOrd="5" destOrd="0" presId="urn:microsoft.com/office/officeart/2005/8/layout/hList9"/>
    <dgm:cxn modelId="{FA5E7030-4FAC-4429-A436-2D108554A816}" type="presParOf" srcId="{0A96484E-1E15-4FBB-B9F5-10FB5B52B483}" destId="{586B63B6-D409-43ED-BE2B-6815CBEA54ED}" srcOrd="6" destOrd="0" presId="urn:microsoft.com/office/officeart/2005/8/layout/hList9"/>
    <dgm:cxn modelId="{95737C85-815F-4B07-A1B7-84576A351CD8}" type="presParOf" srcId="{586B63B6-D409-43ED-BE2B-6815CBEA54ED}" destId="{3B665F7C-8A7F-4073-94E9-5A1A0E48F017}" srcOrd="0" destOrd="0" presId="urn:microsoft.com/office/officeart/2005/8/layout/hList9"/>
    <dgm:cxn modelId="{EE4BE1A5-9D46-4275-8D9C-0BE153BBB4BE}" type="presParOf" srcId="{586B63B6-D409-43ED-BE2B-6815CBEA54ED}" destId="{FEAF0B18-0C58-4951-B644-0DDB5FB33781}" srcOrd="1" destOrd="0" presId="urn:microsoft.com/office/officeart/2005/8/layout/hList9"/>
    <dgm:cxn modelId="{C3A50CB3-A7DF-47AC-9A58-68D30771199E}" type="presParOf" srcId="{FEAF0B18-0C58-4951-B644-0DDB5FB33781}" destId="{B2165F5F-BF9B-41BE-B672-4C3DF9129F65}" srcOrd="0" destOrd="0" presId="urn:microsoft.com/office/officeart/2005/8/layout/hList9"/>
    <dgm:cxn modelId="{52BA950A-A689-47B6-B0EE-D77305E98151}" type="presParOf" srcId="{FEAF0B18-0C58-4951-B644-0DDB5FB33781}" destId="{0A399970-79B6-47BD-9639-F4A4B95502EB}" srcOrd="1" destOrd="0" presId="urn:microsoft.com/office/officeart/2005/8/layout/hList9"/>
    <dgm:cxn modelId="{1A058927-2832-449D-B696-B3FC3415B453}" type="presParOf" srcId="{0A96484E-1E15-4FBB-B9F5-10FB5B52B483}" destId="{7340A1AB-7FC5-4781-AAFD-70908E31A746}" srcOrd="7" destOrd="0" presId="urn:microsoft.com/office/officeart/2005/8/layout/hList9"/>
    <dgm:cxn modelId="{E981966B-5646-4143-A4A3-6CA30FB0F845}" type="presParOf" srcId="{0A96484E-1E15-4FBB-B9F5-10FB5B52B483}" destId="{176FDD05-BAB0-48DE-9087-E9517256AE67}" srcOrd="8" destOrd="0" presId="urn:microsoft.com/office/officeart/2005/8/layout/hList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0F82F6-60DF-4A9E-94AF-2D18C84BE348}" type="doc">
      <dgm:prSet loTypeId="urn:microsoft.com/office/officeart/2005/8/layout/hChevron3" loCatId="process" qsTypeId="urn:microsoft.com/office/officeart/2005/8/quickstyle/simple4" qsCatId="simple" csTypeId="urn:microsoft.com/office/officeart/2005/8/colors/colorful1" csCatId="colorful" phldr="1"/>
      <dgm:spPr/>
    </dgm:pt>
    <dgm:pt modelId="{E3195E51-D790-43FC-B9E2-A33B68E11098}">
      <dgm:prSet phldrT="[文本]" custT="1"/>
      <dgm:spPr/>
      <dgm:t>
        <a:bodyPr/>
        <a:lstStyle/>
        <a:p>
          <a:endParaRPr lang="zh-CN" altLang="en-US" sz="2000" b="1" dirty="0">
            <a:latin typeface="黑体" panose="02010609060101010101" pitchFamily="2" charset="-122"/>
            <a:ea typeface="黑体" panose="02010609060101010101" pitchFamily="2" charset="-122"/>
            <a:cs typeface="Times New Roman" panose="02020603050405020304" pitchFamily="18" charset="0"/>
          </a:endParaRPr>
        </a:p>
      </dgm:t>
    </dgm:pt>
    <dgm:pt modelId="{EE9BC6C0-066B-4FC6-89C9-993AD898F098}" cxnId="{3818A88C-9ECA-48A7-8252-48B4F419DA57}" type="parTrans">
      <dgm:prSet/>
      <dgm:spPr/>
      <dgm:t>
        <a:bodyPr/>
        <a:lstStyle/>
        <a:p>
          <a:endParaRPr lang="zh-CN" altLang="en-US"/>
        </a:p>
      </dgm:t>
    </dgm:pt>
    <dgm:pt modelId="{ABBC0A98-50C5-4609-8532-3B027EE56B7F}" cxnId="{3818A88C-9ECA-48A7-8252-48B4F419DA57}" type="sibTrans">
      <dgm:prSet/>
      <dgm:spPr/>
      <dgm:t>
        <a:bodyPr/>
        <a:lstStyle/>
        <a:p>
          <a:endParaRPr lang="zh-CN" altLang="en-US"/>
        </a:p>
      </dgm:t>
    </dgm:pt>
    <dgm:pt modelId="{BE574677-A9C0-4D33-97AE-AF6A339A859E}">
      <dgm:prSet phldrT="[文本]" custT="1"/>
      <dgm:spPr/>
      <dgm:t>
        <a:bodyPr/>
        <a:lstStyle/>
        <a:p>
          <a:endParaRPr lang="zh-CN" altLang="en-US" sz="2000" b="1" dirty="0" smtClean="0">
            <a:latin typeface="黑体" panose="02010609060101010101" pitchFamily="2" charset="-122"/>
            <a:ea typeface="黑体" panose="02010609060101010101" pitchFamily="2" charset="-122"/>
            <a:cs typeface="Times New Roman" panose="02020603050405020304" pitchFamily="18" charset="0"/>
          </a:endParaRPr>
        </a:p>
      </dgm:t>
    </dgm:pt>
    <dgm:pt modelId="{9E61F5C1-4523-4879-BD8B-E605E348B15B}" cxnId="{D146FABE-D06D-49D1-8AAD-125F3177EBF9}" type="parTrans">
      <dgm:prSet/>
      <dgm:spPr/>
      <dgm:t>
        <a:bodyPr/>
        <a:lstStyle/>
        <a:p>
          <a:endParaRPr lang="zh-CN" altLang="en-US"/>
        </a:p>
      </dgm:t>
    </dgm:pt>
    <dgm:pt modelId="{E56B19C5-C7C1-48A7-B186-497357F5BFEF}" cxnId="{D146FABE-D06D-49D1-8AAD-125F3177EBF9}" type="sibTrans">
      <dgm:prSet/>
      <dgm:spPr/>
      <dgm:t>
        <a:bodyPr/>
        <a:lstStyle/>
        <a:p>
          <a:endParaRPr lang="zh-CN" altLang="en-US"/>
        </a:p>
      </dgm:t>
    </dgm:pt>
    <dgm:pt modelId="{DA02EEF7-5798-4EAC-AA18-6D158C620D0B}">
      <dgm:prSet phldrT="[文本]" custT="1"/>
      <dgm:spPr/>
      <dgm:t>
        <a:bodyPr/>
        <a:lstStyle/>
        <a:p>
          <a:endParaRPr lang="zh-CN" altLang="en-US" sz="2000" b="1" dirty="0" smtClean="0">
            <a:latin typeface="黑体" panose="02010609060101010101" pitchFamily="2" charset="-122"/>
            <a:ea typeface="黑体" panose="02010609060101010101" pitchFamily="2" charset="-122"/>
            <a:cs typeface="Times New Roman" panose="02020603050405020304" pitchFamily="18" charset="0"/>
          </a:endParaRPr>
        </a:p>
      </dgm:t>
    </dgm:pt>
    <dgm:pt modelId="{AADC6BF5-A50B-4001-A736-E90D6E00F643}" cxnId="{DB76AA99-F0C1-43F2-B784-530AF23E6BF1}" type="parTrans">
      <dgm:prSet/>
      <dgm:spPr/>
      <dgm:t>
        <a:bodyPr/>
        <a:lstStyle/>
        <a:p>
          <a:endParaRPr lang="zh-CN" altLang="en-US"/>
        </a:p>
      </dgm:t>
    </dgm:pt>
    <dgm:pt modelId="{37DC0234-BF34-4897-81D4-D1942E81DA8A}" cxnId="{DB76AA99-F0C1-43F2-B784-530AF23E6BF1}" type="sibTrans">
      <dgm:prSet/>
      <dgm:spPr/>
      <dgm:t>
        <a:bodyPr/>
        <a:lstStyle/>
        <a:p>
          <a:endParaRPr lang="zh-CN" altLang="en-US"/>
        </a:p>
      </dgm:t>
    </dgm:pt>
    <dgm:pt modelId="{44D97451-6CEC-4560-B103-180A893BC981}" type="pres">
      <dgm:prSet presAssocID="{150F82F6-60DF-4A9E-94AF-2D18C84BE348}" presName="Name0" presStyleCnt="0">
        <dgm:presLayoutVars>
          <dgm:dir/>
          <dgm:resizeHandles val="exact"/>
        </dgm:presLayoutVars>
      </dgm:prSet>
      <dgm:spPr/>
    </dgm:pt>
    <dgm:pt modelId="{B56301AF-A23A-474A-B8C5-397688536E49}" type="pres">
      <dgm:prSet presAssocID="{E3195E51-D790-43FC-B9E2-A33B68E11098}" presName="parTxOnly" presStyleLbl="node1" presStyleIdx="0" presStyleCnt="3" custScaleX="102363">
        <dgm:presLayoutVars>
          <dgm:bulletEnabled val="1"/>
        </dgm:presLayoutVars>
      </dgm:prSet>
      <dgm:spPr/>
      <dgm:t>
        <a:bodyPr/>
        <a:lstStyle/>
        <a:p>
          <a:endParaRPr lang="zh-CN" altLang="en-US"/>
        </a:p>
      </dgm:t>
    </dgm:pt>
    <dgm:pt modelId="{A68D36CB-76BD-4823-9ADC-D4B627BFFFBA}" type="pres">
      <dgm:prSet presAssocID="{ABBC0A98-50C5-4609-8532-3B027EE56B7F}" presName="parSpace" presStyleCnt="0"/>
      <dgm:spPr/>
    </dgm:pt>
    <dgm:pt modelId="{FE1AC077-2707-448D-A614-5BD61BE72283}" type="pres">
      <dgm:prSet presAssocID="{BE574677-A9C0-4D33-97AE-AF6A339A859E}" presName="parTxOnly" presStyleLbl="node1" presStyleIdx="1" presStyleCnt="3" custScaleX="60433">
        <dgm:presLayoutVars>
          <dgm:bulletEnabled val="1"/>
        </dgm:presLayoutVars>
      </dgm:prSet>
      <dgm:spPr/>
      <dgm:t>
        <a:bodyPr/>
        <a:lstStyle/>
        <a:p>
          <a:endParaRPr lang="zh-CN" altLang="en-US"/>
        </a:p>
      </dgm:t>
    </dgm:pt>
    <dgm:pt modelId="{7CF3F742-AC40-4E28-B3D1-76C9991396DD}" type="pres">
      <dgm:prSet presAssocID="{E56B19C5-C7C1-48A7-B186-497357F5BFEF}" presName="parSpace" presStyleCnt="0"/>
      <dgm:spPr/>
    </dgm:pt>
    <dgm:pt modelId="{A220D99A-8996-493D-9FB9-822CF48B6757}" type="pres">
      <dgm:prSet presAssocID="{DA02EEF7-5798-4EAC-AA18-6D158C620D0B}" presName="parTxOnly" presStyleLbl="node1" presStyleIdx="2" presStyleCnt="3" custLinFactNeighborX="11837">
        <dgm:presLayoutVars>
          <dgm:bulletEnabled val="1"/>
        </dgm:presLayoutVars>
      </dgm:prSet>
      <dgm:spPr/>
      <dgm:t>
        <a:bodyPr/>
        <a:lstStyle/>
        <a:p>
          <a:endParaRPr lang="zh-CN" altLang="en-US"/>
        </a:p>
      </dgm:t>
    </dgm:pt>
  </dgm:ptLst>
  <dgm:cxnLst>
    <dgm:cxn modelId="{DB76AA99-F0C1-43F2-B784-530AF23E6BF1}" srcId="{150F82F6-60DF-4A9E-94AF-2D18C84BE348}" destId="{DA02EEF7-5798-4EAC-AA18-6D158C620D0B}" srcOrd="2" destOrd="0" parTransId="{AADC6BF5-A50B-4001-A736-E90D6E00F643}" sibTransId="{37DC0234-BF34-4897-81D4-D1942E81DA8A}"/>
    <dgm:cxn modelId="{3818A88C-9ECA-48A7-8252-48B4F419DA57}" srcId="{150F82F6-60DF-4A9E-94AF-2D18C84BE348}" destId="{E3195E51-D790-43FC-B9E2-A33B68E11098}" srcOrd="0" destOrd="0" parTransId="{EE9BC6C0-066B-4FC6-89C9-993AD898F098}" sibTransId="{ABBC0A98-50C5-4609-8532-3B027EE56B7F}"/>
    <dgm:cxn modelId="{2D313043-48D5-4D18-8A0F-948F90F72660}" type="presOf" srcId="{BE574677-A9C0-4D33-97AE-AF6A339A859E}" destId="{FE1AC077-2707-448D-A614-5BD61BE72283}" srcOrd="0" destOrd="0" presId="urn:microsoft.com/office/officeart/2005/8/layout/hChevron3"/>
    <dgm:cxn modelId="{83D90207-C44D-4D2F-AC8B-7627FDFDF2EC}" type="presOf" srcId="{DA02EEF7-5798-4EAC-AA18-6D158C620D0B}" destId="{A220D99A-8996-493D-9FB9-822CF48B6757}" srcOrd="0" destOrd="0" presId="urn:microsoft.com/office/officeart/2005/8/layout/hChevron3"/>
    <dgm:cxn modelId="{86C3722B-A57F-4379-B9EC-0F157F33291D}" type="presOf" srcId="{E3195E51-D790-43FC-B9E2-A33B68E11098}" destId="{B56301AF-A23A-474A-B8C5-397688536E49}" srcOrd="0" destOrd="0" presId="urn:microsoft.com/office/officeart/2005/8/layout/hChevron3"/>
    <dgm:cxn modelId="{D146FABE-D06D-49D1-8AAD-125F3177EBF9}" srcId="{150F82F6-60DF-4A9E-94AF-2D18C84BE348}" destId="{BE574677-A9C0-4D33-97AE-AF6A339A859E}" srcOrd="1" destOrd="0" parTransId="{9E61F5C1-4523-4879-BD8B-E605E348B15B}" sibTransId="{E56B19C5-C7C1-48A7-B186-497357F5BFEF}"/>
    <dgm:cxn modelId="{73E62615-207D-4B27-852F-D6D34D45326F}" type="presOf" srcId="{150F82F6-60DF-4A9E-94AF-2D18C84BE348}" destId="{44D97451-6CEC-4560-B103-180A893BC981}" srcOrd="0" destOrd="0" presId="urn:microsoft.com/office/officeart/2005/8/layout/hChevron3"/>
    <dgm:cxn modelId="{41296B4F-B86E-40FC-A47E-CA4F881E2947}" type="presParOf" srcId="{44D97451-6CEC-4560-B103-180A893BC981}" destId="{B56301AF-A23A-474A-B8C5-397688536E49}" srcOrd="0" destOrd="0" presId="urn:microsoft.com/office/officeart/2005/8/layout/hChevron3"/>
    <dgm:cxn modelId="{D5D6FEB9-0A1D-4D05-B9DA-C5695517E153}" type="presParOf" srcId="{44D97451-6CEC-4560-B103-180A893BC981}" destId="{A68D36CB-76BD-4823-9ADC-D4B627BFFFBA}" srcOrd="1" destOrd="0" presId="urn:microsoft.com/office/officeart/2005/8/layout/hChevron3"/>
    <dgm:cxn modelId="{CB20871B-D796-4B57-BF2D-43D38957C142}" type="presParOf" srcId="{44D97451-6CEC-4560-B103-180A893BC981}" destId="{FE1AC077-2707-448D-A614-5BD61BE72283}" srcOrd="2" destOrd="0" presId="urn:microsoft.com/office/officeart/2005/8/layout/hChevron3"/>
    <dgm:cxn modelId="{2C4C023E-10D1-4502-BBEE-1F83D76AB701}" type="presParOf" srcId="{44D97451-6CEC-4560-B103-180A893BC981}" destId="{7CF3F742-AC40-4E28-B3D1-76C9991396DD}" srcOrd="3" destOrd="0" presId="urn:microsoft.com/office/officeart/2005/8/layout/hChevron3"/>
    <dgm:cxn modelId="{687DA6E0-9917-441B-ABA3-029F38812A6F}" type="presParOf" srcId="{44D97451-6CEC-4560-B103-180A893BC981}" destId="{A220D99A-8996-493D-9FB9-822CF48B6757}" srcOrd="4" destOrd="0" presId="urn:microsoft.com/office/officeart/2005/8/layout/hChevron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CF2933-627D-4DB8-892B-51E359C1D217}" type="doc">
      <dgm:prSet loTypeId="urn:microsoft.com/office/officeart/2005/8/layout/arrow1" loCatId="process" qsTypeId="urn:microsoft.com/office/officeart/2005/8/quickstyle/3d1" qsCatId="3D" csTypeId="urn:microsoft.com/office/officeart/2005/8/colors/colorful2" csCatId="colorful" phldr="1"/>
      <dgm:spPr/>
      <dgm:t>
        <a:bodyPr/>
        <a:lstStyle/>
        <a:p>
          <a:endParaRPr lang="zh-CN" altLang="en-US"/>
        </a:p>
      </dgm:t>
    </dgm:pt>
    <dgm:pt modelId="{77779FB4-5275-444F-8181-0C80112ACBBB}">
      <dgm:prSet phldrT="[文本]" custT="1"/>
      <dgm:spPr/>
      <dgm:t>
        <a:bodyPr/>
        <a:lstStyle/>
        <a:p>
          <a:pPr algn="ctr"/>
          <a:r>
            <a:rPr lang="zh-CN" altLang="en-US" sz="1800" dirty="0" smtClean="0">
              <a:solidFill>
                <a:schemeClr val="tx1"/>
              </a:solidFill>
            </a:rPr>
            <a:t>“两个凡是”</a:t>
          </a:r>
        </a:p>
      </dgm:t>
    </dgm:pt>
    <dgm:pt modelId="{AB6B3E2B-BD6D-4C98-BB82-4FB294A80D8F}" cxnId="{49F058B2-EF03-4B8E-A0A4-E7410C75B4DA}" type="parTrans">
      <dgm:prSet/>
      <dgm:spPr/>
      <dgm:t>
        <a:bodyPr/>
        <a:lstStyle/>
        <a:p>
          <a:endParaRPr lang="zh-CN" altLang="en-US">
            <a:solidFill>
              <a:schemeClr val="tx1"/>
            </a:solidFill>
          </a:endParaRPr>
        </a:p>
      </dgm:t>
    </dgm:pt>
    <dgm:pt modelId="{0E49DA25-3DDF-47C9-84F4-EAA447700556}" cxnId="{49F058B2-EF03-4B8E-A0A4-E7410C75B4DA}" type="sibTrans">
      <dgm:prSet/>
      <dgm:spPr/>
      <dgm:t>
        <a:bodyPr/>
        <a:lstStyle/>
        <a:p>
          <a:endParaRPr lang="zh-CN" altLang="en-US">
            <a:solidFill>
              <a:schemeClr val="tx1"/>
            </a:solidFill>
          </a:endParaRPr>
        </a:p>
      </dgm:t>
    </dgm:pt>
    <dgm:pt modelId="{DEDA95DB-1A91-470F-8BC1-71BCABC8BACE}">
      <dgm:prSet phldrT="[文本]"/>
      <dgm:spPr/>
      <dgm:t>
        <a:bodyPr/>
        <a:lstStyle/>
        <a:p>
          <a:r>
            <a:rPr lang="zh-CN" altLang="en-US" dirty="0" smtClean="0">
              <a:solidFill>
                <a:schemeClr val="tx1"/>
              </a:solidFill>
            </a:rPr>
            <a:t>纠正错误</a:t>
          </a:r>
          <a:endParaRPr lang="zh-CN" altLang="en-US" dirty="0">
            <a:solidFill>
              <a:schemeClr val="tx1"/>
            </a:solidFill>
          </a:endParaRPr>
        </a:p>
      </dgm:t>
    </dgm:pt>
    <dgm:pt modelId="{35759C47-FE44-444F-8B4A-135E12A767CC}" cxnId="{6728A747-07AE-4477-A509-1B1F50F66685}" type="parTrans">
      <dgm:prSet/>
      <dgm:spPr/>
      <dgm:t>
        <a:bodyPr/>
        <a:lstStyle/>
        <a:p>
          <a:endParaRPr lang="zh-CN" altLang="en-US">
            <a:solidFill>
              <a:schemeClr val="tx1"/>
            </a:solidFill>
          </a:endParaRPr>
        </a:p>
      </dgm:t>
    </dgm:pt>
    <dgm:pt modelId="{B6DFB63D-42C8-4181-B168-511B732FC614}" cxnId="{6728A747-07AE-4477-A509-1B1F50F66685}" type="sibTrans">
      <dgm:prSet/>
      <dgm:spPr/>
      <dgm:t>
        <a:bodyPr/>
        <a:lstStyle/>
        <a:p>
          <a:endParaRPr lang="zh-CN" altLang="en-US">
            <a:solidFill>
              <a:schemeClr val="tx1"/>
            </a:solidFill>
          </a:endParaRPr>
        </a:p>
      </dgm:t>
    </dgm:pt>
    <dgm:pt modelId="{F132A144-ED79-493A-BD99-806AE721BEA3}" type="pres">
      <dgm:prSet presAssocID="{C4CF2933-627D-4DB8-892B-51E359C1D217}" presName="cycle" presStyleCnt="0">
        <dgm:presLayoutVars>
          <dgm:dir/>
          <dgm:resizeHandles val="exact"/>
        </dgm:presLayoutVars>
      </dgm:prSet>
      <dgm:spPr/>
      <dgm:t>
        <a:bodyPr/>
        <a:lstStyle/>
        <a:p>
          <a:endParaRPr lang="zh-CN" altLang="en-US"/>
        </a:p>
      </dgm:t>
    </dgm:pt>
    <dgm:pt modelId="{A57A3DA1-C5AD-42BC-97C8-6B062C91CC0A}" type="pres">
      <dgm:prSet presAssocID="{77779FB4-5275-444F-8181-0C80112ACBBB}" presName="arrow" presStyleLbl="node1" presStyleIdx="0" presStyleCnt="2" custScaleY="100074">
        <dgm:presLayoutVars>
          <dgm:bulletEnabled val="1"/>
        </dgm:presLayoutVars>
      </dgm:prSet>
      <dgm:spPr/>
      <dgm:t>
        <a:bodyPr/>
        <a:lstStyle/>
        <a:p>
          <a:endParaRPr lang="zh-CN" altLang="en-US"/>
        </a:p>
      </dgm:t>
    </dgm:pt>
    <dgm:pt modelId="{B4CFB8C8-7357-4CE5-B92C-8992D0B6CF54}" type="pres">
      <dgm:prSet presAssocID="{DEDA95DB-1A91-470F-8BC1-71BCABC8BACE}" presName="arrow" presStyleLbl="node1" presStyleIdx="1" presStyleCnt="2">
        <dgm:presLayoutVars>
          <dgm:bulletEnabled val="1"/>
        </dgm:presLayoutVars>
      </dgm:prSet>
      <dgm:spPr/>
      <dgm:t>
        <a:bodyPr/>
        <a:lstStyle/>
        <a:p>
          <a:endParaRPr lang="zh-CN" altLang="en-US"/>
        </a:p>
      </dgm:t>
    </dgm:pt>
  </dgm:ptLst>
  <dgm:cxnLst>
    <dgm:cxn modelId="{4525BF11-E9AF-4CCF-80A6-FFA5E38E1D69}" type="presOf" srcId="{C4CF2933-627D-4DB8-892B-51E359C1D217}" destId="{F132A144-ED79-493A-BD99-806AE721BEA3}" srcOrd="0" destOrd="0" presId="urn:microsoft.com/office/officeart/2005/8/layout/arrow1"/>
    <dgm:cxn modelId="{6974F297-769E-4A7D-B513-9B90C784C6FE}" type="presOf" srcId="{DEDA95DB-1A91-470F-8BC1-71BCABC8BACE}" destId="{B4CFB8C8-7357-4CE5-B92C-8992D0B6CF54}" srcOrd="0" destOrd="0" presId="urn:microsoft.com/office/officeart/2005/8/layout/arrow1"/>
    <dgm:cxn modelId="{339EB909-4397-48D5-B844-1BA94B90A2A8}" type="presOf" srcId="{77779FB4-5275-444F-8181-0C80112ACBBB}" destId="{A57A3DA1-C5AD-42BC-97C8-6B062C91CC0A}" srcOrd="0" destOrd="0" presId="urn:microsoft.com/office/officeart/2005/8/layout/arrow1"/>
    <dgm:cxn modelId="{49F058B2-EF03-4B8E-A0A4-E7410C75B4DA}" srcId="{C4CF2933-627D-4DB8-892B-51E359C1D217}" destId="{77779FB4-5275-444F-8181-0C80112ACBBB}" srcOrd="0" destOrd="0" parTransId="{AB6B3E2B-BD6D-4C98-BB82-4FB294A80D8F}" sibTransId="{0E49DA25-3DDF-47C9-84F4-EAA447700556}"/>
    <dgm:cxn modelId="{6728A747-07AE-4477-A509-1B1F50F66685}" srcId="{C4CF2933-627D-4DB8-892B-51E359C1D217}" destId="{DEDA95DB-1A91-470F-8BC1-71BCABC8BACE}" srcOrd="1" destOrd="0" parTransId="{35759C47-FE44-444F-8B4A-135E12A767CC}" sibTransId="{B6DFB63D-42C8-4181-B168-511B732FC614}"/>
    <dgm:cxn modelId="{1E81E0EE-41D5-4507-B663-A099BBA8F3CA}" type="presParOf" srcId="{F132A144-ED79-493A-BD99-806AE721BEA3}" destId="{A57A3DA1-C5AD-42BC-97C8-6B062C91CC0A}" srcOrd="0" destOrd="0" presId="urn:microsoft.com/office/officeart/2005/8/layout/arrow1"/>
    <dgm:cxn modelId="{A416E710-6CBB-4399-8389-9C373CF062A9}" type="presParOf" srcId="{F132A144-ED79-493A-BD99-806AE721BEA3}" destId="{B4CFB8C8-7357-4CE5-B92C-8992D0B6CF54}" srcOrd="1" destOrd="0" presId="urn:microsoft.com/office/officeart/2005/8/layout/arrow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93E9FC-168C-4313-8187-CCBDC224F14F}"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zh-CN" altLang="en-US"/>
        </a:p>
      </dgm:t>
    </dgm:pt>
    <dgm:pt modelId="{14362885-A49A-465F-A903-0043DE4D8212}">
      <dgm:prSet phldrT="[文本]"/>
      <dgm:spPr/>
      <dgm:t>
        <a:bodyPr/>
        <a:lstStyle/>
        <a:p>
          <a:r>
            <a:rPr lang="zh-CN" altLang="en-US" b="1" i="0" dirty="0" smtClean="0">
              <a:solidFill>
                <a:schemeClr val="tx1"/>
              </a:solidFill>
            </a:rPr>
            <a:t>学英、日：实行君主立宪</a:t>
          </a:r>
          <a:endParaRPr lang="zh-CN" altLang="en-US" b="1" i="0" dirty="0">
            <a:solidFill>
              <a:schemeClr val="tx1"/>
            </a:solidFill>
          </a:endParaRPr>
        </a:p>
      </dgm:t>
    </dgm:pt>
    <dgm:pt modelId="{4ADB8B3C-6560-4556-8084-1A746790FA4D}" cxnId="{D27AD33F-CD97-4BFC-AC80-092526B402F4}" type="parTrans">
      <dgm:prSet/>
      <dgm:spPr/>
      <dgm:t>
        <a:bodyPr/>
        <a:lstStyle/>
        <a:p>
          <a:endParaRPr lang="zh-CN" altLang="en-US" b="1" i="0">
            <a:solidFill>
              <a:schemeClr val="tx1"/>
            </a:solidFill>
          </a:endParaRPr>
        </a:p>
      </dgm:t>
    </dgm:pt>
    <dgm:pt modelId="{DCC4F731-4B65-4C4B-9900-7547E2BA142F}" cxnId="{D27AD33F-CD97-4BFC-AC80-092526B402F4}" type="sibTrans">
      <dgm:prSet/>
      <dgm:spPr/>
      <dgm:t>
        <a:bodyPr/>
        <a:lstStyle/>
        <a:p>
          <a:endParaRPr lang="zh-CN" altLang="en-US" b="1" i="0">
            <a:solidFill>
              <a:schemeClr val="tx1"/>
            </a:solidFill>
          </a:endParaRPr>
        </a:p>
      </dgm:t>
    </dgm:pt>
    <dgm:pt modelId="{1CC06451-63E1-40CA-8F2A-3302D359335F}">
      <dgm:prSet phldrT="[文本]"/>
      <dgm:spPr/>
      <dgm:t>
        <a:bodyPr/>
        <a:lstStyle/>
        <a:p>
          <a:r>
            <a:rPr lang="zh-CN" altLang="en-US" b="1" i="0" smtClean="0">
              <a:solidFill>
                <a:schemeClr val="tx1"/>
              </a:solidFill>
            </a:rPr>
            <a:t>学美、法：实行民主共和</a:t>
          </a:r>
          <a:endParaRPr lang="zh-CN" altLang="en-US" b="1" i="0" dirty="0">
            <a:solidFill>
              <a:schemeClr val="tx1"/>
            </a:solidFill>
          </a:endParaRPr>
        </a:p>
      </dgm:t>
    </dgm:pt>
    <dgm:pt modelId="{CCF9F763-4831-48CA-BBF1-94749A249270}" cxnId="{4AA56B37-4876-45C9-9A7A-967F99B2CCA1}" type="parTrans">
      <dgm:prSet/>
      <dgm:spPr/>
      <dgm:t>
        <a:bodyPr/>
        <a:lstStyle/>
        <a:p>
          <a:endParaRPr lang="zh-CN" altLang="en-US" b="1" i="0">
            <a:solidFill>
              <a:schemeClr val="tx1"/>
            </a:solidFill>
          </a:endParaRPr>
        </a:p>
      </dgm:t>
    </dgm:pt>
    <dgm:pt modelId="{C88401CE-EE7D-4B01-B6BB-B8D7EFBE25C3}" cxnId="{4AA56B37-4876-45C9-9A7A-967F99B2CCA1}" type="sibTrans">
      <dgm:prSet/>
      <dgm:spPr/>
      <dgm:t>
        <a:bodyPr/>
        <a:lstStyle/>
        <a:p>
          <a:endParaRPr lang="zh-CN" altLang="en-US" b="1" i="0">
            <a:solidFill>
              <a:schemeClr val="tx1"/>
            </a:solidFill>
          </a:endParaRPr>
        </a:p>
      </dgm:t>
    </dgm:pt>
    <dgm:pt modelId="{0572C16A-0879-4675-9A6E-796C2B3AF851}">
      <dgm:prSet phldrT="[文本]"/>
      <dgm:spPr/>
      <dgm:t>
        <a:bodyPr/>
        <a:lstStyle/>
        <a:p>
          <a:r>
            <a:rPr lang="zh-CN" altLang="en-US" b="1" i="0" smtClean="0">
              <a:solidFill>
                <a:schemeClr val="tx1"/>
              </a:solidFill>
            </a:rPr>
            <a:t>学苏俄：实行人民民主</a:t>
          </a:r>
          <a:endParaRPr lang="zh-CN" altLang="en-US" b="1" i="0" dirty="0">
            <a:solidFill>
              <a:schemeClr val="tx1"/>
            </a:solidFill>
          </a:endParaRPr>
        </a:p>
      </dgm:t>
    </dgm:pt>
    <dgm:pt modelId="{A1F72619-F89F-4291-9501-D02EC904D1DD}" cxnId="{BF5C0EB0-1373-4B74-97BA-545E38F49091}" type="parTrans">
      <dgm:prSet/>
      <dgm:spPr/>
      <dgm:t>
        <a:bodyPr/>
        <a:lstStyle/>
        <a:p>
          <a:endParaRPr lang="zh-CN" altLang="en-US" b="1" i="0">
            <a:solidFill>
              <a:schemeClr val="tx1"/>
            </a:solidFill>
          </a:endParaRPr>
        </a:p>
      </dgm:t>
    </dgm:pt>
    <dgm:pt modelId="{EA49A1AC-BA2D-48AD-8531-CED47B64D1D5}" cxnId="{BF5C0EB0-1373-4B74-97BA-545E38F49091}" type="sibTrans">
      <dgm:prSet/>
      <dgm:spPr/>
      <dgm:t>
        <a:bodyPr/>
        <a:lstStyle/>
        <a:p>
          <a:endParaRPr lang="zh-CN" altLang="en-US" b="1" i="0">
            <a:solidFill>
              <a:schemeClr val="tx1"/>
            </a:solidFill>
          </a:endParaRPr>
        </a:p>
      </dgm:t>
    </dgm:pt>
    <dgm:pt modelId="{FACA176A-9389-4221-93D4-82446AE23E1A}" type="pres">
      <dgm:prSet presAssocID="{1693E9FC-168C-4313-8187-CCBDC224F14F}" presName="outerComposite" presStyleCnt="0">
        <dgm:presLayoutVars>
          <dgm:chMax val="5"/>
          <dgm:dir/>
          <dgm:resizeHandles val="exact"/>
        </dgm:presLayoutVars>
      </dgm:prSet>
      <dgm:spPr/>
      <dgm:t>
        <a:bodyPr/>
        <a:lstStyle/>
        <a:p>
          <a:endParaRPr lang="zh-CN" altLang="en-US"/>
        </a:p>
      </dgm:t>
    </dgm:pt>
    <dgm:pt modelId="{AD3C774A-E647-4CBE-8F82-3039B7DC2F17}" type="pres">
      <dgm:prSet presAssocID="{1693E9FC-168C-4313-8187-CCBDC224F14F}" presName="dummyMaxCanvas" presStyleCnt="0">
        <dgm:presLayoutVars/>
      </dgm:prSet>
      <dgm:spPr/>
      <dgm:t>
        <a:bodyPr/>
        <a:lstStyle/>
        <a:p>
          <a:endParaRPr lang="zh-CN" altLang="en-US"/>
        </a:p>
      </dgm:t>
    </dgm:pt>
    <dgm:pt modelId="{3947D570-31C6-49D4-8D32-30A13E7B3C24}" type="pres">
      <dgm:prSet presAssocID="{1693E9FC-168C-4313-8187-CCBDC224F14F}" presName="ThreeNodes_1" presStyleLbl="node1" presStyleIdx="0" presStyleCnt="3">
        <dgm:presLayoutVars>
          <dgm:bulletEnabled val="1"/>
        </dgm:presLayoutVars>
      </dgm:prSet>
      <dgm:spPr/>
      <dgm:t>
        <a:bodyPr/>
        <a:lstStyle/>
        <a:p>
          <a:endParaRPr lang="zh-CN" altLang="en-US"/>
        </a:p>
      </dgm:t>
    </dgm:pt>
    <dgm:pt modelId="{551673F7-1859-4ED5-8441-048A6F15302D}" type="pres">
      <dgm:prSet presAssocID="{1693E9FC-168C-4313-8187-CCBDC224F14F}" presName="ThreeNodes_2" presStyleLbl="node1" presStyleIdx="1" presStyleCnt="3">
        <dgm:presLayoutVars>
          <dgm:bulletEnabled val="1"/>
        </dgm:presLayoutVars>
      </dgm:prSet>
      <dgm:spPr/>
      <dgm:t>
        <a:bodyPr/>
        <a:lstStyle/>
        <a:p>
          <a:endParaRPr lang="zh-CN" altLang="en-US"/>
        </a:p>
      </dgm:t>
    </dgm:pt>
    <dgm:pt modelId="{1817A41C-38E9-4512-844B-9C0B84E07223}" type="pres">
      <dgm:prSet presAssocID="{1693E9FC-168C-4313-8187-CCBDC224F14F}" presName="ThreeNodes_3" presStyleLbl="node1" presStyleIdx="2" presStyleCnt="3">
        <dgm:presLayoutVars>
          <dgm:bulletEnabled val="1"/>
        </dgm:presLayoutVars>
      </dgm:prSet>
      <dgm:spPr/>
      <dgm:t>
        <a:bodyPr/>
        <a:lstStyle/>
        <a:p>
          <a:endParaRPr lang="zh-CN" altLang="en-US"/>
        </a:p>
      </dgm:t>
    </dgm:pt>
    <dgm:pt modelId="{FB434AC0-BF45-4835-8EDC-AA75857DDEAF}" type="pres">
      <dgm:prSet presAssocID="{1693E9FC-168C-4313-8187-CCBDC224F14F}" presName="ThreeConn_1-2" presStyleLbl="fgAccFollowNode1" presStyleIdx="0" presStyleCnt="2">
        <dgm:presLayoutVars>
          <dgm:bulletEnabled val="1"/>
        </dgm:presLayoutVars>
      </dgm:prSet>
      <dgm:spPr/>
      <dgm:t>
        <a:bodyPr/>
        <a:lstStyle/>
        <a:p>
          <a:endParaRPr lang="zh-CN" altLang="en-US"/>
        </a:p>
      </dgm:t>
    </dgm:pt>
    <dgm:pt modelId="{C5EC9BBF-F13A-49B9-AACD-0F2942E52A9C}" type="pres">
      <dgm:prSet presAssocID="{1693E9FC-168C-4313-8187-CCBDC224F14F}" presName="ThreeConn_2-3" presStyleLbl="fgAccFollowNode1" presStyleIdx="1" presStyleCnt="2">
        <dgm:presLayoutVars>
          <dgm:bulletEnabled val="1"/>
        </dgm:presLayoutVars>
      </dgm:prSet>
      <dgm:spPr/>
      <dgm:t>
        <a:bodyPr/>
        <a:lstStyle/>
        <a:p>
          <a:endParaRPr lang="zh-CN" altLang="en-US"/>
        </a:p>
      </dgm:t>
    </dgm:pt>
    <dgm:pt modelId="{5321BB35-9C8E-460A-BEDF-68B8F12EAE60}" type="pres">
      <dgm:prSet presAssocID="{1693E9FC-168C-4313-8187-CCBDC224F14F}" presName="ThreeNodes_1_text" presStyleLbl="node1" presStyleIdx="2" presStyleCnt="3">
        <dgm:presLayoutVars>
          <dgm:bulletEnabled val="1"/>
        </dgm:presLayoutVars>
      </dgm:prSet>
      <dgm:spPr/>
      <dgm:t>
        <a:bodyPr/>
        <a:lstStyle/>
        <a:p>
          <a:endParaRPr lang="zh-CN" altLang="en-US"/>
        </a:p>
      </dgm:t>
    </dgm:pt>
    <dgm:pt modelId="{B00AFB35-62AA-4C11-923A-F82EAA43092A}" type="pres">
      <dgm:prSet presAssocID="{1693E9FC-168C-4313-8187-CCBDC224F14F}" presName="ThreeNodes_2_text" presStyleLbl="node1" presStyleIdx="2" presStyleCnt="3">
        <dgm:presLayoutVars>
          <dgm:bulletEnabled val="1"/>
        </dgm:presLayoutVars>
      </dgm:prSet>
      <dgm:spPr/>
      <dgm:t>
        <a:bodyPr/>
        <a:lstStyle/>
        <a:p>
          <a:endParaRPr lang="zh-CN" altLang="en-US"/>
        </a:p>
      </dgm:t>
    </dgm:pt>
    <dgm:pt modelId="{752AE9FF-CDC7-4651-AD2C-B8D006D3E340}" type="pres">
      <dgm:prSet presAssocID="{1693E9FC-168C-4313-8187-CCBDC224F14F}" presName="ThreeNodes_3_text" presStyleLbl="node1" presStyleIdx="2" presStyleCnt="3">
        <dgm:presLayoutVars>
          <dgm:bulletEnabled val="1"/>
        </dgm:presLayoutVars>
      </dgm:prSet>
      <dgm:spPr/>
      <dgm:t>
        <a:bodyPr/>
        <a:lstStyle/>
        <a:p>
          <a:endParaRPr lang="zh-CN" altLang="en-US"/>
        </a:p>
      </dgm:t>
    </dgm:pt>
  </dgm:ptLst>
  <dgm:cxnLst>
    <dgm:cxn modelId="{E196C50B-6BFF-4488-B773-D6E65ACC485B}" type="presOf" srcId="{14362885-A49A-465F-A903-0043DE4D8212}" destId="{3947D570-31C6-49D4-8D32-30A13E7B3C24}" srcOrd="0" destOrd="0" presId="urn:microsoft.com/office/officeart/2005/8/layout/vProcess5"/>
    <dgm:cxn modelId="{A8C10510-0CFB-4392-B20C-78D77C2890DB}" type="presOf" srcId="{0572C16A-0879-4675-9A6E-796C2B3AF851}" destId="{1817A41C-38E9-4512-844B-9C0B84E07223}" srcOrd="0" destOrd="0" presId="urn:microsoft.com/office/officeart/2005/8/layout/vProcess5"/>
    <dgm:cxn modelId="{2F40EECC-4579-4367-8309-98B035B1755A}" type="presOf" srcId="{1CC06451-63E1-40CA-8F2A-3302D359335F}" destId="{B00AFB35-62AA-4C11-923A-F82EAA43092A}" srcOrd="1" destOrd="0" presId="urn:microsoft.com/office/officeart/2005/8/layout/vProcess5"/>
    <dgm:cxn modelId="{B5ACAA32-B419-42E5-A35C-EE3E3C024FB7}" type="presOf" srcId="{0572C16A-0879-4675-9A6E-796C2B3AF851}" destId="{752AE9FF-CDC7-4651-AD2C-B8D006D3E340}" srcOrd="1" destOrd="0" presId="urn:microsoft.com/office/officeart/2005/8/layout/vProcess5"/>
    <dgm:cxn modelId="{1E1FD5EB-712C-4DA7-95FA-3764961C1840}" type="presOf" srcId="{14362885-A49A-465F-A903-0043DE4D8212}" destId="{5321BB35-9C8E-460A-BEDF-68B8F12EAE60}" srcOrd="1" destOrd="0" presId="urn:microsoft.com/office/officeart/2005/8/layout/vProcess5"/>
    <dgm:cxn modelId="{868DF3BD-5B78-4662-B23E-56C79EF31CDA}" type="presOf" srcId="{1CC06451-63E1-40CA-8F2A-3302D359335F}" destId="{551673F7-1859-4ED5-8441-048A6F15302D}" srcOrd="0" destOrd="0" presId="urn:microsoft.com/office/officeart/2005/8/layout/vProcess5"/>
    <dgm:cxn modelId="{D27AD33F-CD97-4BFC-AC80-092526B402F4}" srcId="{1693E9FC-168C-4313-8187-CCBDC224F14F}" destId="{14362885-A49A-465F-A903-0043DE4D8212}" srcOrd="0" destOrd="0" parTransId="{4ADB8B3C-6560-4556-8084-1A746790FA4D}" sibTransId="{DCC4F731-4B65-4C4B-9900-7547E2BA142F}"/>
    <dgm:cxn modelId="{CF409A7E-10D1-4344-93E5-85607D192BF8}" type="presOf" srcId="{DCC4F731-4B65-4C4B-9900-7547E2BA142F}" destId="{FB434AC0-BF45-4835-8EDC-AA75857DDEAF}" srcOrd="0" destOrd="0" presId="urn:microsoft.com/office/officeart/2005/8/layout/vProcess5"/>
    <dgm:cxn modelId="{BF5C0EB0-1373-4B74-97BA-545E38F49091}" srcId="{1693E9FC-168C-4313-8187-CCBDC224F14F}" destId="{0572C16A-0879-4675-9A6E-796C2B3AF851}" srcOrd="2" destOrd="0" parTransId="{A1F72619-F89F-4291-9501-D02EC904D1DD}" sibTransId="{EA49A1AC-BA2D-48AD-8531-CED47B64D1D5}"/>
    <dgm:cxn modelId="{23F6D272-2AFE-4873-AE1A-0FD92797BDE6}" type="presOf" srcId="{C88401CE-EE7D-4B01-B6BB-B8D7EFBE25C3}" destId="{C5EC9BBF-F13A-49B9-AACD-0F2942E52A9C}" srcOrd="0" destOrd="0" presId="urn:microsoft.com/office/officeart/2005/8/layout/vProcess5"/>
    <dgm:cxn modelId="{4AA56B37-4876-45C9-9A7A-967F99B2CCA1}" srcId="{1693E9FC-168C-4313-8187-CCBDC224F14F}" destId="{1CC06451-63E1-40CA-8F2A-3302D359335F}" srcOrd="1" destOrd="0" parTransId="{CCF9F763-4831-48CA-BBF1-94749A249270}" sibTransId="{C88401CE-EE7D-4B01-B6BB-B8D7EFBE25C3}"/>
    <dgm:cxn modelId="{A0DA736E-10F5-4240-9211-CA45B41622B5}" type="presOf" srcId="{1693E9FC-168C-4313-8187-CCBDC224F14F}" destId="{FACA176A-9389-4221-93D4-82446AE23E1A}" srcOrd="0" destOrd="0" presId="urn:microsoft.com/office/officeart/2005/8/layout/vProcess5"/>
    <dgm:cxn modelId="{B53E3DCE-579C-493C-B4BE-5F258BEC411D}" type="presParOf" srcId="{FACA176A-9389-4221-93D4-82446AE23E1A}" destId="{AD3C774A-E647-4CBE-8F82-3039B7DC2F17}" srcOrd="0" destOrd="0" presId="urn:microsoft.com/office/officeart/2005/8/layout/vProcess5"/>
    <dgm:cxn modelId="{0B6B9AC1-500B-4130-B04E-0BBB8BCA4CE0}" type="presParOf" srcId="{FACA176A-9389-4221-93D4-82446AE23E1A}" destId="{3947D570-31C6-49D4-8D32-30A13E7B3C24}" srcOrd="1" destOrd="0" presId="urn:microsoft.com/office/officeart/2005/8/layout/vProcess5"/>
    <dgm:cxn modelId="{53B12C60-A8B9-46B8-88B7-43D76AC2D67F}" type="presParOf" srcId="{FACA176A-9389-4221-93D4-82446AE23E1A}" destId="{551673F7-1859-4ED5-8441-048A6F15302D}" srcOrd="2" destOrd="0" presId="urn:microsoft.com/office/officeart/2005/8/layout/vProcess5"/>
    <dgm:cxn modelId="{091E8167-4DCD-4D42-9120-D77901DF756B}" type="presParOf" srcId="{FACA176A-9389-4221-93D4-82446AE23E1A}" destId="{1817A41C-38E9-4512-844B-9C0B84E07223}" srcOrd="3" destOrd="0" presId="urn:microsoft.com/office/officeart/2005/8/layout/vProcess5"/>
    <dgm:cxn modelId="{E043D35C-FFDE-4F68-84B0-4CCDE3CD8768}" type="presParOf" srcId="{FACA176A-9389-4221-93D4-82446AE23E1A}" destId="{FB434AC0-BF45-4835-8EDC-AA75857DDEAF}" srcOrd="4" destOrd="0" presId="urn:microsoft.com/office/officeart/2005/8/layout/vProcess5"/>
    <dgm:cxn modelId="{2DDC5301-6CAC-4E70-A223-80013651AEB3}" type="presParOf" srcId="{FACA176A-9389-4221-93D4-82446AE23E1A}" destId="{C5EC9BBF-F13A-49B9-AACD-0F2942E52A9C}" srcOrd="5" destOrd="0" presId="urn:microsoft.com/office/officeart/2005/8/layout/vProcess5"/>
    <dgm:cxn modelId="{57952AA8-AD82-4051-AFFC-FAB4B8737C6B}" type="presParOf" srcId="{FACA176A-9389-4221-93D4-82446AE23E1A}" destId="{5321BB35-9C8E-460A-BEDF-68B8F12EAE60}" srcOrd="6" destOrd="0" presId="urn:microsoft.com/office/officeart/2005/8/layout/vProcess5"/>
    <dgm:cxn modelId="{0316653F-59A9-43AF-B0E2-61298CB284C6}" type="presParOf" srcId="{FACA176A-9389-4221-93D4-82446AE23E1A}" destId="{B00AFB35-62AA-4C11-923A-F82EAA43092A}" srcOrd="7" destOrd="0" presId="urn:microsoft.com/office/officeart/2005/8/layout/vProcess5"/>
    <dgm:cxn modelId="{6A739E3C-A0D4-433F-BEB1-A469D163163E}" type="presParOf" srcId="{FACA176A-9389-4221-93D4-82446AE23E1A}" destId="{752AE9FF-CDC7-4651-AD2C-B8D006D3E340}" srcOrd="8"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F67485-8134-4F1C-929A-FB750749204E}"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zh-CN" altLang="en-US"/>
        </a:p>
      </dgm:t>
    </dgm:pt>
    <dgm:pt modelId="{DEBD0C92-3550-41E9-AE85-D9A20AF93870}">
      <dgm:prSet phldrT="[文本]"/>
      <dgm:spPr/>
      <dgm:t>
        <a:bodyPr/>
        <a:lstStyle/>
        <a:p>
          <a:r>
            <a:rPr lang="zh-CN" altLang="en-US" b="1" dirty="0" smtClean="0"/>
            <a:t>政协会议和共同纲领</a:t>
          </a:r>
          <a:endParaRPr lang="zh-CN" altLang="en-US" b="1" dirty="0"/>
        </a:p>
      </dgm:t>
    </dgm:pt>
    <dgm:pt modelId="{3E7DAFA8-6B4C-499B-9383-3DF8B56362E8}" cxnId="{995D1FDE-A3F3-4643-B823-6A81FF7151BE}" type="parTrans">
      <dgm:prSet/>
      <dgm:spPr/>
      <dgm:t>
        <a:bodyPr/>
        <a:lstStyle/>
        <a:p>
          <a:endParaRPr lang="zh-CN" altLang="en-US" b="1"/>
        </a:p>
      </dgm:t>
    </dgm:pt>
    <dgm:pt modelId="{98465DCD-81E5-4CD3-8ECC-4C0624BD6C5B}" cxnId="{995D1FDE-A3F3-4643-B823-6A81FF7151BE}" type="sibTrans">
      <dgm:prSet/>
      <dgm:spPr/>
      <dgm:t>
        <a:bodyPr/>
        <a:lstStyle/>
        <a:p>
          <a:endParaRPr lang="zh-CN" altLang="en-US" b="1"/>
        </a:p>
      </dgm:t>
    </dgm:pt>
    <dgm:pt modelId="{DB188C1D-FCE1-4498-A9EC-DFC49EB59ACA}">
      <dgm:prSet phldrT="[文本]"/>
      <dgm:spPr/>
      <dgm:t>
        <a:bodyPr/>
        <a:lstStyle/>
        <a:p>
          <a:r>
            <a:rPr lang="zh-CN" b="1" dirty="0" smtClean="0"/>
            <a:t>标志着中国特色社会主义民主政治的初步建立，新生政权的巩固并向社会主义</a:t>
          </a:r>
          <a:r>
            <a:rPr lang="zh-CN" altLang="en-US" b="1" dirty="0" smtClean="0"/>
            <a:t>顺利</a:t>
          </a:r>
          <a:r>
            <a:rPr lang="zh-CN" b="1" dirty="0" smtClean="0"/>
            <a:t>过渡</a:t>
          </a:r>
          <a:r>
            <a:rPr lang="zh-CN" altLang="en-US" b="1" dirty="0" smtClean="0"/>
            <a:t>。</a:t>
          </a:r>
          <a:endParaRPr lang="zh-CN" altLang="en-US" b="1" dirty="0"/>
        </a:p>
      </dgm:t>
    </dgm:pt>
    <dgm:pt modelId="{E10AEE3D-0478-494C-938A-16D7C0BB9A68}" cxnId="{F447178F-5760-4C99-9818-6AC9E1B6180F}" type="parTrans">
      <dgm:prSet/>
      <dgm:spPr/>
      <dgm:t>
        <a:bodyPr/>
        <a:lstStyle/>
        <a:p>
          <a:endParaRPr lang="zh-CN" altLang="en-US" b="1"/>
        </a:p>
      </dgm:t>
    </dgm:pt>
    <dgm:pt modelId="{AEFE477D-4B26-4199-ABDB-C1307676D675}" cxnId="{F447178F-5760-4C99-9818-6AC9E1B6180F}" type="sibTrans">
      <dgm:prSet/>
      <dgm:spPr/>
      <dgm:t>
        <a:bodyPr/>
        <a:lstStyle/>
        <a:p>
          <a:endParaRPr lang="zh-CN" altLang="en-US" b="1"/>
        </a:p>
      </dgm:t>
    </dgm:pt>
    <dgm:pt modelId="{86F541B8-8338-4B8F-9BB1-7C4178A53B28}">
      <dgm:prSet phldrT="[文本]"/>
      <dgm:spPr/>
      <dgm:t>
        <a:bodyPr/>
        <a:lstStyle/>
        <a:p>
          <a:r>
            <a:rPr lang="zh-CN" b="1" dirty="0" smtClean="0">
              <a:solidFill>
                <a:schemeClr val="tx1"/>
              </a:solidFill>
            </a:rPr>
            <a:t>全国人大和</a:t>
          </a:r>
          <a:r>
            <a:rPr lang="en-US" altLang="zh-CN" b="1" dirty="0" smtClean="0">
              <a:solidFill>
                <a:schemeClr val="tx1"/>
              </a:solidFill>
            </a:rPr>
            <a:t>54</a:t>
          </a:r>
          <a:r>
            <a:rPr lang="zh-CN" b="1" dirty="0" smtClean="0">
              <a:solidFill>
                <a:schemeClr val="tx1"/>
              </a:solidFill>
            </a:rPr>
            <a:t>宪法</a:t>
          </a:r>
          <a:endParaRPr lang="zh-CN" altLang="en-US" b="1" dirty="0">
            <a:solidFill>
              <a:schemeClr val="tx1"/>
            </a:solidFill>
          </a:endParaRPr>
        </a:p>
      </dgm:t>
    </dgm:pt>
    <dgm:pt modelId="{C68BB248-C29C-419D-AF67-4F1872635368}" cxnId="{DF03CD81-CA90-4FB8-A3CA-EC2BF415ACC8}" type="parTrans">
      <dgm:prSet/>
      <dgm:spPr/>
      <dgm:t>
        <a:bodyPr/>
        <a:lstStyle/>
        <a:p>
          <a:endParaRPr lang="zh-CN" altLang="en-US" b="1"/>
        </a:p>
      </dgm:t>
    </dgm:pt>
    <dgm:pt modelId="{20FB816E-AA3A-4710-A6B9-1FF9CE23D04B}" cxnId="{DF03CD81-CA90-4FB8-A3CA-EC2BF415ACC8}" type="sibTrans">
      <dgm:prSet/>
      <dgm:spPr/>
      <dgm:t>
        <a:bodyPr/>
        <a:lstStyle/>
        <a:p>
          <a:endParaRPr lang="zh-CN" altLang="en-US" b="1"/>
        </a:p>
      </dgm:t>
    </dgm:pt>
    <dgm:pt modelId="{42F282D6-14E6-4200-BB0E-758CD9A91F22}">
      <dgm:prSet phldrT="[文本]"/>
      <dgm:spPr/>
      <dgm:t>
        <a:bodyPr/>
        <a:lstStyle/>
        <a:p>
          <a:r>
            <a:rPr lang="zh-CN" b="1" dirty="0" smtClean="0"/>
            <a:t>标志中国特色社会主义民主政治的确立。中国顺利完成了向社会主义的过渡，取得了</a:t>
          </a:r>
          <a:r>
            <a:rPr lang="zh-CN" altLang="en-US" b="1" dirty="0" smtClean="0"/>
            <a:t>巨大</a:t>
          </a:r>
          <a:r>
            <a:rPr lang="zh-CN" b="1" dirty="0" smtClean="0"/>
            <a:t>建设成就</a:t>
          </a:r>
          <a:r>
            <a:rPr lang="zh-CN" altLang="en-US" b="1" dirty="0" smtClean="0"/>
            <a:t>。</a:t>
          </a:r>
          <a:endParaRPr lang="zh-CN" altLang="en-US" b="1" dirty="0"/>
        </a:p>
      </dgm:t>
    </dgm:pt>
    <dgm:pt modelId="{86DE44ED-814D-419E-A499-6AFB5D442C8D}" cxnId="{0CB24B5B-EE7F-4B39-827C-2AED99E29EE8}" type="parTrans">
      <dgm:prSet/>
      <dgm:spPr/>
      <dgm:t>
        <a:bodyPr/>
        <a:lstStyle/>
        <a:p>
          <a:endParaRPr lang="zh-CN" altLang="en-US" b="1"/>
        </a:p>
      </dgm:t>
    </dgm:pt>
    <dgm:pt modelId="{05078DB8-1563-46F6-9CF3-69715863E365}" cxnId="{0CB24B5B-EE7F-4B39-827C-2AED99E29EE8}" type="sibTrans">
      <dgm:prSet/>
      <dgm:spPr/>
      <dgm:t>
        <a:bodyPr/>
        <a:lstStyle/>
        <a:p>
          <a:endParaRPr lang="zh-CN" altLang="en-US" b="1"/>
        </a:p>
      </dgm:t>
    </dgm:pt>
    <dgm:pt modelId="{27C5EA13-7D52-4B6B-9895-32E15ABD010D}">
      <dgm:prSet phldrT="[文本]"/>
      <dgm:spPr/>
      <dgm:t>
        <a:bodyPr/>
        <a:lstStyle/>
        <a:p>
          <a:r>
            <a:rPr lang="zh-CN" altLang="en-US" b="1" dirty="0" smtClean="0"/>
            <a:t>“文化大革命”</a:t>
          </a:r>
          <a:endParaRPr lang="zh-CN" altLang="en-US" b="1" dirty="0"/>
        </a:p>
      </dgm:t>
    </dgm:pt>
    <dgm:pt modelId="{25DA3E39-2AB5-4076-89A9-241C4321DF9F}" cxnId="{0BD4F0AB-EC14-40BF-8C52-769B7DBF9259}" type="parTrans">
      <dgm:prSet/>
      <dgm:spPr/>
      <dgm:t>
        <a:bodyPr/>
        <a:lstStyle/>
        <a:p>
          <a:endParaRPr lang="zh-CN" altLang="en-US" b="1"/>
        </a:p>
      </dgm:t>
    </dgm:pt>
    <dgm:pt modelId="{4C22AC16-2855-4076-B4BE-213A08E21BAF}" cxnId="{0BD4F0AB-EC14-40BF-8C52-769B7DBF9259}" type="sibTrans">
      <dgm:prSet/>
      <dgm:spPr/>
      <dgm:t>
        <a:bodyPr/>
        <a:lstStyle/>
        <a:p>
          <a:endParaRPr lang="zh-CN" altLang="en-US" b="1"/>
        </a:p>
      </dgm:t>
    </dgm:pt>
    <dgm:pt modelId="{4542FAB1-A166-41B8-BFAB-4AF5A4204EB4}">
      <dgm:prSet phldrT="[文本]"/>
      <dgm:spPr/>
      <dgm:t>
        <a:bodyPr/>
        <a:lstStyle/>
        <a:p>
          <a:r>
            <a:rPr lang="zh-CN" b="1" dirty="0" smtClean="0"/>
            <a:t>社会主义民主政治遭遇挫折</a:t>
          </a:r>
          <a:r>
            <a:rPr lang="zh-CN" altLang="en-US" b="1" dirty="0" smtClean="0"/>
            <a:t>。中国社会主义建设蒙受损失。</a:t>
          </a:r>
          <a:endParaRPr lang="zh-CN" altLang="en-US" b="1" dirty="0"/>
        </a:p>
      </dgm:t>
    </dgm:pt>
    <dgm:pt modelId="{57E5774C-D489-4869-890A-0E8ED09B02BA}" cxnId="{54D8B30A-EA2F-444F-9F9A-FD8A5B5DAB5E}" type="parTrans">
      <dgm:prSet/>
      <dgm:spPr/>
      <dgm:t>
        <a:bodyPr/>
        <a:lstStyle/>
        <a:p>
          <a:endParaRPr lang="zh-CN" altLang="en-US" b="1"/>
        </a:p>
      </dgm:t>
    </dgm:pt>
    <dgm:pt modelId="{AE946232-5E10-4262-B95D-35CFCB99F7AB}" cxnId="{54D8B30A-EA2F-444F-9F9A-FD8A5B5DAB5E}" type="sibTrans">
      <dgm:prSet/>
      <dgm:spPr/>
      <dgm:t>
        <a:bodyPr/>
        <a:lstStyle/>
        <a:p>
          <a:endParaRPr lang="zh-CN" altLang="en-US" b="1"/>
        </a:p>
      </dgm:t>
    </dgm:pt>
    <dgm:pt modelId="{812F9BE5-CA14-4A9E-93EA-9930591C0BA5}" type="pres">
      <dgm:prSet presAssocID="{05F67485-8134-4F1C-929A-FB750749204E}" presName="Name0" presStyleCnt="0">
        <dgm:presLayoutVars>
          <dgm:dir/>
          <dgm:animLvl val="lvl"/>
          <dgm:resizeHandles val="exact"/>
        </dgm:presLayoutVars>
      </dgm:prSet>
      <dgm:spPr/>
      <dgm:t>
        <a:bodyPr/>
        <a:lstStyle/>
        <a:p>
          <a:endParaRPr lang="zh-CN" altLang="en-US"/>
        </a:p>
      </dgm:t>
    </dgm:pt>
    <dgm:pt modelId="{93E23349-3D88-4A2D-8F9C-B00ABCE316E8}" type="pres">
      <dgm:prSet presAssocID="{DEBD0C92-3550-41E9-AE85-D9A20AF93870}" presName="linNode" presStyleCnt="0"/>
      <dgm:spPr/>
      <dgm:t>
        <a:bodyPr/>
        <a:lstStyle/>
        <a:p>
          <a:endParaRPr lang="zh-CN" altLang="en-US"/>
        </a:p>
      </dgm:t>
    </dgm:pt>
    <dgm:pt modelId="{348887C6-393B-4337-9018-BAF40510CE3F}" type="pres">
      <dgm:prSet presAssocID="{DEBD0C92-3550-41E9-AE85-D9A20AF93870}" presName="parentText" presStyleLbl="node1" presStyleIdx="0" presStyleCnt="3">
        <dgm:presLayoutVars>
          <dgm:chMax val="1"/>
          <dgm:bulletEnabled val="1"/>
        </dgm:presLayoutVars>
      </dgm:prSet>
      <dgm:spPr/>
      <dgm:t>
        <a:bodyPr/>
        <a:lstStyle/>
        <a:p>
          <a:endParaRPr lang="zh-CN" altLang="en-US"/>
        </a:p>
      </dgm:t>
    </dgm:pt>
    <dgm:pt modelId="{24864D87-A307-4FAB-9ADA-7E180893591B}" type="pres">
      <dgm:prSet presAssocID="{DEBD0C92-3550-41E9-AE85-D9A20AF93870}" presName="descendantText" presStyleLbl="alignAccFollowNode1" presStyleIdx="0" presStyleCnt="3">
        <dgm:presLayoutVars>
          <dgm:bulletEnabled val="1"/>
        </dgm:presLayoutVars>
      </dgm:prSet>
      <dgm:spPr/>
      <dgm:t>
        <a:bodyPr/>
        <a:lstStyle/>
        <a:p>
          <a:endParaRPr lang="zh-CN" altLang="en-US"/>
        </a:p>
      </dgm:t>
    </dgm:pt>
    <dgm:pt modelId="{817C8767-9923-4599-91CD-B78A6EAB98FF}" type="pres">
      <dgm:prSet presAssocID="{98465DCD-81E5-4CD3-8ECC-4C0624BD6C5B}" presName="sp" presStyleCnt="0"/>
      <dgm:spPr/>
      <dgm:t>
        <a:bodyPr/>
        <a:lstStyle/>
        <a:p>
          <a:endParaRPr lang="zh-CN" altLang="en-US"/>
        </a:p>
      </dgm:t>
    </dgm:pt>
    <dgm:pt modelId="{4952398F-025D-46ED-8692-6C9C0B68A1CE}" type="pres">
      <dgm:prSet presAssocID="{86F541B8-8338-4B8F-9BB1-7C4178A53B28}" presName="linNode" presStyleCnt="0"/>
      <dgm:spPr/>
      <dgm:t>
        <a:bodyPr/>
        <a:lstStyle/>
        <a:p>
          <a:endParaRPr lang="zh-CN" altLang="en-US"/>
        </a:p>
      </dgm:t>
    </dgm:pt>
    <dgm:pt modelId="{DE3F1E89-E2DD-4B8B-9B7B-B75C37EAEF06}" type="pres">
      <dgm:prSet presAssocID="{86F541B8-8338-4B8F-9BB1-7C4178A53B28}" presName="parentText" presStyleLbl="node1" presStyleIdx="1" presStyleCnt="3">
        <dgm:presLayoutVars>
          <dgm:chMax val="1"/>
          <dgm:bulletEnabled val="1"/>
        </dgm:presLayoutVars>
      </dgm:prSet>
      <dgm:spPr/>
      <dgm:t>
        <a:bodyPr/>
        <a:lstStyle/>
        <a:p>
          <a:endParaRPr lang="zh-CN" altLang="en-US"/>
        </a:p>
      </dgm:t>
    </dgm:pt>
    <dgm:pt modelId="{212EA212-6026-4F15-A0DA-4DC2D2A490A2}" type="pres">
      <dgm:prSet presAssocID="{86F541B8-8338-4B8F-9BB1-7C4178A53B28}" presName="descendantText" presStyleLbl="alignAccFollowNode1" presStyleIdx="1" presStyleCnt="3">
        <dgm:presLayoutVars>
          <dgm:bulletEnabled val="1"/>
        </dgm:presLayoutVars>
      </dgm:prSet>
      <dgm:spPr/>
      <dgm:t>
        <a:bodyPr/>
        <a:lstStyle/>
        <a:p>
          <a:endParaRPr lang="zh-CN" altLang="en-US"/>
        </a:p>
      </dgm:t>
    </dgm:pt>
    <dgm:pt modelId="{5CBB6923-0293-45F7-A83B-8FC7679991D6}" type="pres">
      <dgm:prSet presAssocID="{20FB816E-AA3A-4710-A6B9-1FF9CE23D04B}" presName="sp" presStyleCnt="0"/>
      <dgm:spPr/>
      <dgm:t>
        <a:bodyPr/>
        <a:lstStyle/>
        <a:p>
          <a:endParaRPr lang="zh-CN" altLang="en-US"/>
        </a:p>
      </dgm:t>
    </dgm:pt>
    <dgm:pt modelId="{E3222751-3B51-4990-B152-A9FB1022EA7D}" type="pres">
      <dgm:prSet presAssocID="{27C5EA13-7D52-4B6B-9895-32E15ABD010D}" presName="linNode" presStyleCnt="0"/>
      <dgm:spPr/>
      <dgm:t>
        <a:bodyPr/>
        <a:lstStyle/>
        <a:p>
          <a:endParaRPr lang="zh-CN" altLang="en-US"/>
        </a:p>
      </dgm:t>
    </dgm:pt>
    <dgm:pt modelId="{CFE8E27B-5F95-4D5E-9F96-417A3887B63A}" type="pres">
      <dgm:prSet presAssocID="{27C5EA13-7D52-4B6B-9895-32E15ABD010D}" presName="parentText" presStyleLbl="node1" presStyleIdx="2" presStyleCnt="3">
        <dgm:presLayoutVars>
          <dgm:chMax val="1"/>
          <dgm:bulletEnabled val="1"/>
        </dgm:presLayoutVars>
      </dgm:prSet>
      <dgm:spPr/>
      <dgm:t>
        <a:bodyPr/>
        <a:lstStyle/>
        <a:p>
          <a:endParaRPr lang="zh-CN" altLang="en-US"/>
        </a:p>
      </dgm:t>
    </dgm:pt>
    <dgm:pt modelId="{1305F43F-A192-4072-911D-46339F3EDC9A}" type="pres">
      <dgm:prSet presAssocID="{27C5EA13-7D52-4B6B-9895-32E15ABD010D}" presName="descendantText" presStyleLbl="alignAccFollowNode1" presStyleIdx="2" presStyleCnt="3">
        <dgm:presLayoutVars>
          <dgm:bulletEnabled val="1"/>
        </dgm:presLayoutVars>
      </dgm:prSet>
      <dgm:spPr/>
      <dgm:t>
        <a:bodyPr/>
        <a:lstStyle/>
        <a:p>
          <a:endParaRPr lang="zh-CN" altLang="en-US"/>
        </a:p>
      </dgm:t>
    </dgm:pt>
  </dgm:ptLst>
  <dgm:cxnLst>
    <dgm:cxn modelId="{36541CE9-CC32-458D-A168-F78B4415F708}" type="presOf" srcId="{05F67485-8134-4F1C-929A-FB750749204E}" destId="{812F9BE5-CA14-4A9E-93EA-9930591C0BA5}" srcOrd="0" destOrd="0" presId="urn:microsoft.com/office/officeart/2005/8/layout/vList5"/>
    <dgm:cxn modelId="{DD220B5A-CB53-4870-A394-C11FA16D89D2}" type="presOf" srcId="{42F282D6-14E6-4200-BB0E-758CD9A91F22}" destId="{212EA212-6026-4F15-A0DA-4DC2D2A490A2}" srcOrd="0" destOrd="0" presId="urn:microsoft.com/office/officeart/2005/8/layout/vList5"/>
    <dgm:cxn modelId="{36693CCB-7ED7-42F1-910E-E9253D12D0B5}" type="presOf" srcId="{27C5EA13-7D52-4B6B-9895-32E15ABD010D}" destId="{CFE8E27B-5F95-4D5E-9F96-417A3887B63A}" srcOrd="0" destOrd="0" presId="urn:microsoft.com/office/officeart/2005/8/layout/vList5"/>
    <dgm:cxn modelId="{DF03CD81-CA90-4FB8-A3CA-EC2BF415ACC8}" srcId="{05F67485-8134-4F1C-929A-FB750749204E}" destId="{86F541B8-8338-4B8F-9BB1-7C4178A53B28}" srcOrd="1" destOrd="0" parTransId="{C68BB248-C29C-419D-AF67-4F1872635368}" sibTransId="{20FB816E-AA3A-4710-A6B9-1FF9CE23D04B}"/>
    <dgm:cxn modelId="{11E5B280-66B1-4C64-8007-1AC5D6CFAADC}" type="presOf" srcId="{DEBD0C92-3550-41E9-AE85-D9A20AF93870}" destId="{348887C6-393B-4337-9018-BAF40510CE3F}" srcOrd="0" destOrd="0" presId="urn:microsoft.com/office/officeart/2005/8/layout/vList5"/>
    <dgm:cxn modelId="{8CDD07B1-3554-4584-8BFD-25589A88E121}" type="presOf" srcId="{DB188C1D-FCE1-4498-A9EC-DFC49EB59ACA}" destId="{24864D87-A307-4FAB-9ADA-7E180893591B}" srcOrd="0" destOrd="0" presId="urn:microsoft.com/office/officeart/2005/8/layout/vList5"/>
    <dgm:cxn modelId="{F447178F-5760-4C99-9818-6AC9E1B6180F}" srcId="{DEBD0C92-3550-41E9-AE85-D9A20AF93870}" destId="{DB188C1D-FCE1-4498-A9EC-DFC49EB59ACA}" srcOrd="0" destOrd="0" parTransId="{E10AEE3D-0478-494C-938A-16D7C0BB9A68}" sibTransId="{AEFE477D-4B26-4199-ABDB-C1307676D675}"/>
    <dgm:cxn modelId="{0CB24B5B-EE7F-4B39-827C-2AED99E29EE8}" srcId="{86F541B8-8338-4B8F-9BB1-7C4178A53B28}" destId="{42F282D6-14E6-4200-BB0E-758CD9A91F22}" srcOrd="0" destOrd="0" parTransId="{86DE44ED-814D-419E-A499-6AFB5D442C8D}" sibTransId="{05078DB8-1563-46F6-9CF3-69715863E365}"/>
    <dgm:cxn modelId="{C191F0E5-91A2-45C0-90D3-FB8A4B880688}" type="presOf" srcId="{86F541B8-8338-4B8F-9BB1-7C4178A53B28}" destId="{DE3F1E89-E2DD-4B8B-9B7B-B75C37EAEF06}" srcOrd="0" destOrd="0" presId="urn:microsoft.com/office/officeart/2005/8/layout/vList5"/>
    <dgm:cxn modelId="{0BD4F0AB-EC14-40BF-8C52-769B7DBF9259}" srcId="{05F67485-8134-4F1C-929A-FB750749204E}" destId="{27C5EA13-7D52-4B6B-9895-32E15ABD010D}" srcOrd="2" destOrd="0" parTransId="{25DA3E39-2AB5-4076-89A9-241C4321DF9F}" sibTransId="{4C22AC16-2855-4076-B4BE-213A08E21BAF}"/>
    <dgm:cxn modelId="{7B6CCEA3-BE50-4588-BBD7-1C6B5CCDDE2D}" type="presOf" srcId="{4542FAB1-A166-41B8-BFAB-4AF5A4204EB4}" destId="{1305F43F-A192-4072-911D-46339F3EDC9A}" srcOrd="0" destOrd="0" presId="urn:microsoft.com/office/officeart/2005/8/layout/vList5"/>
    <dgm:cxn modelId="{995D1FDE-A3F3-4643-B823-6A81FF7151BE}" srcId="{05F67485-8134-4F1C-929A-FB750749204E}" destId="{DEBD0C92-3550-41E9-AE85-D9A20AF93870}" srcOrd="0" destOrd="0" parTransId="{3E7DAFA8-6B4C-499B-9383-3DF8B56362E8}" sibTransId="{98465DCD-81E5-4CD3-8ECC-4C0624BD6C5B}"/>
    <dgm:cxn modelId="{54D8B30A-EA2F-444F-9F9A-FD8A5B5DAB5E}" srcId="{27C5EA13-7D52-4B6B-9895-32E15ABD010D}" destId="{4542FAB1-A166-41B8-BFAB-4AF5A4204EB4}" srcOrd="0" destOrd="0" parTransId="{57E5774C-D489-4869-890A-0E8ED09B02BA}" sibTransId="{AE946232-5E10-4262-B95D-35CFCB99F7AB}"/>
    <dgm:cxn modelId="{A872C7DC-C6C9-4633-918B-C106EDD4E431}" type="presParOf" srcId="{812F9BE5-CA14-4A9E-93EA-9930591C0BA5}" destId="{93E23349-3D88-4A2D-8F9C-B00ABCE316E8}" srcOrd="0" destOrd="0" presId="urn:microsoft.com/office/officeart/2005/8/layout/vList5"/>
    <dgm:cxn modelId="{64A2C0DC-AE1D-45DB-B217-9944F3F4B337}" type="presParOf" srcId="{93E23349-3D88-4A2D-8F9C-B00ABCE316E8}" destId="{348887C6-393B-4337-9018-BAF40510CE3F}" srcOrd="0" destOrd="0" presId="urn:microsoft.com/office/officeart/2005/8/layout/vList5"/>
    <dgm:cxn modelId="{2EA0EB74-F1D6-4709-AE98-9A091F569FB3}" type="presParOf" srcId="{93E23349-3D88-4A2D-8F9C-B00ABCE316E8}" destId="{24864D87-A307-4FAB-9ADA-7E180893591B}" srcOrd="1" destOrd="0" presId="urn:microsoft.com/office/officeart/2005/8/layout/vList5"/>
    <dgm:cxn modelId="{5313991B-930F-4598-BCFC-DB40C86B39A0}" type="presParOf" srcId="{812F9BE5-CA14-4A9E-93EA-9930591C0BA5}" destId="{817C8767-9923-4599-91CD-B78A6EAB98FF}" srcOrd="1" destOrd="0" presId="urn:microsoft.com/office/officeart/2005/8/layout/vList5"/>
    <dgm:cxn modelId="{B5A70210-D1CD-483A-8970-9417DB1353C7}" type="presParOf" srcId="{812F9BE5-CA14-4A9E-93EA-9930591C0BA5}" destId="{4952398F-025D-46ED-8692-6C9C0B68A1CE}" srcOrd="2" destOrd="0" presId="urn:microsoft.com/office/officeart/2005/8/layout/vList5"/>
    <dgm:cxn modelId="{FB24B32A-C9D9-4447-B5EC-6783E728412B}" type="presParOf" srcId="{4952398F-025D-46ED-8692-6C9C0B68A1CE}" destId="{DE3F1E89-E2DD-4B8B-9B7B-B75C37EAEF06}" srcOrd="0" destOrd="0" presId="urn:microsoft.com/office/officeart/2005/8/layout/vList5"/>
    <dgm:cxn modelId="{09FFDE08-E0A0-4744-960B-92784B963370}" type="presParOf" srcId="{4952398F-025D-46ED-8692-6C9C0B68A1CE}" destId="{212EA212-6026-4F15-A0DA-4DC2D2A490A2}" srcOrd="1" destOrd="0" presId="urn:microsoft.com/office/officeart/2005/8/layout/vList5"/>
    <dgm:cxn modelId="{DDD336BF-A252-4AFF-BD23-A8F7C53A2532}" type="presParOf" srcId="{812F9BE5-CA14-4A9E-93EA-9930591C0BA5}" destId="{5CBB6923-0293-45F7-A83B-8FC7679991D6}" srcOrd="3" destOrd="0" presId="urn:microsoft.com/office/officeart/2005/8/layout/vList5"/>
    <dgm:cxn modelId="{D7A79498-F79D-49AD-B1E9-A8321C56F1BD}" type="presParOf" srcId="{812F9BE5-CA14-4A9E-93EA-9930591C0BA5}" destId="{E3222751-3B51-4990-B152-A9FB1022EA7D}" srcOrd="4" destOrd="0" presId="urn:microsoft.com/office/officeart/2005/8/layout/vList5"/>
    <dgm:cxn modelId="{F240211D-8ADE-4762-AA71-3FB8D9E04A5D}" type="presParOf" srcId="{E3222751-3B51-4990-B152-A9FB1022EA7D}" destId="{CFE8E27B-5F95-4D5E-9F96-417A3887B63A}" srcOrd="0" destOrd="0" presId="urn:microsoft.com/office/officeart/2005/8/layout/vList5"/>
    <dgm:cxn modelId="{CE5E4E08-37A0-4C75-B553-5B8EA714ACE3}" type="presParOf" srcId="{E3222751-3B51-4990-B152-A9FB1022EA7D}" destId="{1305F43F-A192-4072-911D-46339F3EDC9A}"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0F82F6-60DF-4A9E-94AF-2D18C84BE348}" type="doc">
      <dgm:prSet loTypeId="urn:microsoft.com/office/officeart/2005/8/layout/hChevron3" loCatId="process" qsTypeId="urn:microsoft.com/office/officeart/2005/8/quickstyle/simple4" qsCatId="simple" csTypeId="urn:microsoft.com/office/officeart/2005/8/colors/colorful1" csCatId="colorful" phldr="1"/>
      <dgm:spPr/>
    </dgm:pt>
    <dgm:pt modelId="{E3195E51-D790-43FC-B9E2-A33B68E11098}">
      <dgm:prSet phldrT="[文本]" custT="1"/>
      <dgm:spPr/>
      <dgm:t>
        <a:bodyPr/>
        <a:lstStyle/>
        <a:p>
          <a:r>
            <a:rPr lang="zh-CN" altLang="en-US" sz="2000" b="1" dirty="0" smtClean="0">
              <a:latin typeface="黑体" panose="02010609060101010101" pitchFamily="2" charset="-122"/>
              <a:ea typeface="黑体" panose="02010609060101010101" pitchFamily="2" charset="-122"/>
              <a:cs typeface="Times New Roman" panose="02020603050405020304" pitchFamily="18" charset="0"/>
            </a:rPr>
            <a:t>过渡阶段</a:t>
          </a:r>
          <a:endParaRPr lang="zh-CN" altLang="en-US" sz="2000" b="1" dirty="0">
            <a:latin typeface="黑体" panose="02010609060101010101" pitchFamily="2" charset="-122"/>
            <a:ea typeface="黑体" panose="02010609060101010101" pitchFamily="2" charset="-122"/>
            <a:cs typeface="Times New Roman" panose="02020603050405020304" pitchFamily="18" charset="0"/>
          </a:endParaRPr>
        </a:p>
      </dgm:t>
    </dgm:pt>
    <dgm:pt modelId="{EE9BC6C0-066B-4FC6-89C9-993AD898F098}" cxnId="{3818A88C-9ECA-48A7-8252-48B4F419DA57}" type="parTrans">
      <dgm:prSet/>
      <dgm:spPr/>
      <dgm:t>
        <a:bodyPr/>
        <a:lstStyle/>
        <a:p>
          <a:endParaRPr lang="zh-CN" altLang="en-US"/>
        </a:p>
      </dgm:t>
    </dgm:pt>
    <dgm:pt modelId="{ABBC0A98-50C5-4609-8532-3B027EE56B7F}" cxnId="{3818A88C-9ECA-48A7-8252-48B4F419DA57}" type="sibTrans">
      <dgm:prSet/>
      <dgm:spPr/>
      <dgm:t>
        <a:bodyPr/>
        <a:lstStyle/>
        <a:p>
          <a:endParaRPr lang="zh-CN" altLang="en-US"/>
        </a:p>
      </dgm:t>
    </dgm:pt>
    <dgm:pt modelId="{BE574677-A9C0-4D33-97AE-AF6A339A859E}">
      <dgm:prSet phldrT="[文本]" custT="1"/>
      <dgm:spPr/>
      <dgm:t>
        <a:bodyPr/>
        <a:lstStyle/>
        <a:p>
          <a:r>
            <a:rPr lang="zh-CN" altLang="en-US" sz="2000" b="1" dirty="0" smtClean="0">
              <a:latin typeface="黑体" panose="02010609060101010101" pitchFamily="2" charset="-122"/>
              <a:ea typeface="黑体" panose="02010609060101010101" pitchFamily="2" charset="-122"/>
              <a:cs typeface="Times New Roman" panose="02020603050405020304" pitchFamily="18" charset="0"/>
            </a:rPr>
            <a:t>全面建设</a:t>
          </a:r>
        </a:p>
      </dgm:t>
    </dgm:pt>
    <dgm:pt modelId="{9E61F5C1-4523-4879-BD8B-E605E348B15B}" cxnId="{D146FABE-D06D-49D1-8AAD-125F3177EBF9}" type="parTrans">
      <dgm:prSet/>
      <dgm:spPr/>
      <dgm:t>
        <a:bodyPr/>
        <a:lstStyle/>
        <a:p>
          <a:endParaRPr lang="zh-CN" altLang="en-US"/>
        </a:p>
      </dgm:t>
    </dgm:pt>
    <dgm:pt modelId="{E56B19C5-C7C1-48A7-B186-497357F5BFEF}" cxnId="{D146FABE-D06D-49D1-8AAD-125F3177EBF9}" type="sibTrans">
      <dgm:prSet/>
      <dgm:spPr/>
      <dgm:t>
        <a:bodyPr/>
        <a:lstStyle/>
        <a:p>
          <a:endParaRPr lang="zh-CN" altLang="en-US"/>
        </a:p>
      </dgm:t>
    </dgm:pt>
    <dgm:pt modelId="{DA02EEF7-5798-4EAC-AA18-6D158C620D0B}">
      <dgm:prSet phldrT="[文本]" custT="1"/>
      <dgm:spPr/>
      <dgm:t>
        <a:bodyPr/>
        <a:lstStyle/>
        <a:p>
          <a:r>
            <a:rPr lang="zh-CN" altLang="en-US" sz="2000" b="1" dirty="0" smtClean="0">
              <a:latin typeface="黑体" panose="02010609060101010101" pitchFamily="2" charset="-122"/>
              <a:ea typeface="黑体" panose="02010609060101010101" pitchFamily="2" charset="-122"/>
              <a:cs typeface="Times New Roman" panose="02020603050405020304" pitchFamily="18" charset="0"/>
            </a:rPr>
            <a:t>十年动乱</a:t>
          </a:r>
        </a:p>
      </dgm:t>
    </dgm:pt>
    <dgm:pt modelId="{AADC6BF5-A50B-4001-A736-E90D6E00F643}" cxnId="{DB76AA99-F0C1-43F2-B784-530AF23E6BF1}" type="parTrans">
      <dgm:prSet/>
      <dgm:spPr/>
      <dgm:t>
        <a:bodyPr/>
        <a:lstStyle/>
        <a:p>
          <a:endParaRPr lang="zh-CN" altLang="en-US"/>
        </a:p>
      </dgm:t>
    </dgm:pt>
    <dgm:pt modelId="{37DC0234-BF34-4897-81D4-D1942E81DA8A}" cxnId="{DB76AA99-F0C1-43F2-B784-530AF23E6BF1}" type="sibTrans">
      <dgm:prSet/>
      <dgm:spPr/>
      <dgm:t>
        <a:bodyPr/>
        <a:lstStyle/>
        <a:p>
          <a:endParaRPr lang="zh-CN" altLang="en-US"/>
        </a:p>
      </dgm:t>
    </dgm:pt>
    <dgm:pt modelId="{44D97451-6CEC-4560-B103-180A893BC981}" type="pres">
      <dgm:prSet presAssocID="{150F82F6-60DF-4A9E-94AF-2D18C84BE348}" presName="Name0" presStyleCnt="0">
        <dgm:presLayoutVars>
          <dgm:dir/>
          <dgm:resizeHandles val="exact"/>
        </dgm:presLayoutVars>
      </dgm:prSet>
      <dgm:spPr/>
    </dgm:pt>
    <dgm:pt modelId="{B56301AF-A23A-474A-B8C5-397688536E49}" type="pres">
      <dgm:prSet presAssocID="{E3195E51-D790-43FC-B9E2-A33B68E11098}" presName="parTxOnly" presStyleLbl="node1" presStyleIdx="0" presStyleCnt="3" custScaleX="138882">
        <dgm:presLayoutVars>
          <dgm:bulletEnabled val="1"/>
        </dgm:presLayoutVars>
      </dgm:prSet>
      <dgm:spPr/>
      <dgm:t>
        <a:bodyPr/>
        <a:lstStyle/>
        <a:p>
          <a:endParaRPr lang="zh-CN" altLang="en-US"/>
        </a:p>
      </dgm:t>
    </dgm:pt>
    <dgm:pt modelId="{A68D36CB-76BD-4823-9ADC-D4B627BFFFBA}" type="pres">
      <dgm:prSet presAssocID="{ABBC0A98-50C5-4609-8532-3B027EE56B7F}" presName="parSpace" presStyleCnt="0"/>
      <dgm:spPr/>
    </dgm:pt>
    <dgm:pt modelId="{FE1AC077-2707-448D-A614-5BD61BE72283}" type="pres">
      <dgm:prSet presAssocID="{BE574677-A9C0-4D33-97AE-AF6A339A859E}" presName="parTxOnly" presStyleLbl="node1" presStyleIdx="1" presStyleCnt="3">
        <dgm:presLayoutVars>
          <dgm:bulletEnabled val="1"/>
        </dgm:presLayoutVars>
      </dgm:prSet>
      <dgm:spPr/>
      <dgm:t>
        <a:bodyPr/>
        <a:lstStyle/>
        <a:p>
          <a:endParaRPr lang="zh-CN" altLang="en-US"/>
        </a:p>
      </dgm:t>
    </dgm:pt>
    <dgm:pt modelId="{7CF3F742-AC40-4E28-B3D1-76C9991396DD}" type="pres">
      <dgm:prSet presAssocID="{E56B19C5-C7C1-48A7-B186-497357F5BFEF}" presName="parSpace" presStyleCnt="0"/>
      <dgm:spPr/>
    </dgm:pt>
    <dgm:pt modelId="{A220D99A-8996-493D-9FB9-822CF48B6757}" type="pres">
      <dgm:prSet presAssocID="{DA02EEF7-5798-4EAC-AA18-6D158C620D0B}" presName="parTxOnly" presStyleLbl="node1" presStyleIdx="2" presStyleCnt="3" custLinFactNeighborX="11837">
        <dgm:presLayoutVars>
          <dgm:bulletEnabled val="1"/>
        </dgm:presLayoutVars>
      </dgm:prSet>
      <dgm:spPr/>
      <dgm:t>
        <a:bodyPr/>
        <a:lstStyle/>
        <a:p>
          <a:endParaRPr lang="zh-CN" altLang="en-US"/>
        </a:p>
      </dgm:t>
    </dgm:pt>
  </dgm:ptLst>
  <dgm:cxnLst>
    <dgm:cxn modelId="{824BBD0A-F5A5-4FFA-909B-A693CCF6617B}" type="presOf" srcId="{E3195E51-D790-43FC-B9E2-A33B68E11098}" destId="{B56301AF-A23A-474A-B8C5-397688536E49}" srcOrd="0" destOrd="0" presId="urn:microsoft.com/office/officeart/2005/8/layout/hChevron3"/>
    <dgm:cxn modelId="{DB76AA99-F0C1-43F2-B784-530AF23E6BF1}" srcId="{150F82F6-60DF-4A9E-94AF-2D18C84BE348}" destId="{DA02EEF7-5798-4EAC-AA18-6D158C620D0B}" srcOrd="2" destOrd="0" parTransId="{AADC6BF5-A50B-4001-A736-E90D6E00F643}" sibTransId="{37DC0234-BF34-4897-81D4-D1942E81DA8A}"/>
    <dgm:cxn modelId="{5C73323B-F9D8-4D7F-A231-4126F929926E}" type="presOf" srcId="{BE574677-A9C0-4D33-97AE-AF6A339A859E}" destId="{FE1AC077-2707-448D-A614-5BD61BE72283}" srcOrd="0" destOrd="0" presId="urn:microsoft.com/office/officeart/2005/8/layout/hChevron3"/>
    <dgm:cxn modelId="{3818A88C-9ECA-48A7-8252-48B4F419DA57}" srcId="{150F82F6-60DF-4A9E-94AF-2D18C84BE348}" destId="{E3195E51-D790-43FC-B9E2-A33B68E11098}" srcOrd="0" destOrd="0" parTransId="{EE9BC6C0-066B-4FC6-89C9-993AD898F098}" sibTransId="{ABBC0A98-50C5-4609-8532-3B027EE56B7F}"/>
    <dgm:cxn modelId="{154EC528-1E4E-47CF-8345-CD4DD564E3B0}" type="presOf" srcId="{DA02EEF7-5798-4EAC-AA18-6D158C620D0B}" destId="{A220D99A-8996-493D-9FB9-822CF48B6757}" srcOrd="0" destOrd="0" presId="urn:microsoft.com/office/officeart/2005/8/layout/hChevron3"/>
    <dgm:cxn modelId="{D146FABE-D06D-49D1-8AAD-125F3177EBF9}" srcId="{150F82F6-60DF-4A9E-94AF-2D18C84BE348}" destId="{BE574677-A9C0-4D33-97AE-AF6A339A859E}" srcOrd="1" destOrd="0" parTransId="{9E61F5C1-4523-4879-BD8B-E605E348B15B}" sibTransId="{E56B19C5-C7C1-48A7-B186-497357F5BFEF}"/>
    <dgm:cxn modelId="{070D82C3-8C4D-4AB4-B01F-55F91D489FD4}" type="presOf" srcId="{150F82F6-60DF-4A9E-94AF-2D18C84BE348}" destId="{44D97451-6CEC-4560-B103-180A893BC981}" srcOrd="0" destOrd="0" presId="urn:microsoft.com/office/officeart/2005/8/layout/hChevron3"/>
    <dgm:cxn modelId="{C7C2AEAC-795D-4F6C-9D7A-27403561E680}" type="presParOf" srcId="{44D97451-6CEC-4560-B103-180A893BC981}" destId="{B56301AF-A23A-474A-B8C5-397688536E49}" srcOrd="0" destOrd="0" presId="urn:microsoft.com/office/officeart/2005/8/layout/hChevron3"/>
    <dgm:cxn modelId="{EC53BEE7-D2A9-4840-AE2B-FFFD5146562F}" type="presParOf" srcId="{44D97451-6CEC-4560-B103-180A893BC981}" destId="{A68D36CB-76BD-4823-9ADC-D4B627BFFFBA}" srcOrd="1" destOrd="0" presId="urn:microsoft.com/office/officeart/2005/8/layout/hChevron3"/>
    <dgm:cxn modelId="{8FE59EA0-76F5-450E-8126-9F708AAEDA22}" type="presParOf" srcId="{44D97451-6CEC-4560-B103-180A893BC981}" destId="{FE1AC077-2707-448D-A614-5BD61BE72283}" srcOrd="2" destOrd="0" presId="urn:microsoft.com/office/officeart/2005/8/layout/hChevron3"/>
    <dgm:cxn modelId="{2D7BFF71-D9F0-40B5-A083-1528D0ECAD06}" type="presParOf" srcId="{44D97451-6CEC-4560-B103-180A893BC981}" destId="{7CF3F742-AC40-4E28-B3D1-76C9991396DD}" srcOrd="3" destOrd="0" presId="urn:microsoft.com/office/officeart/2005/8/layout/hChevron3"/>
    <dgm:cxn modelId="{0E9AB6AD-36EA-490C-A8D3-41CC64DBE4E5}" type="presParOf" srcId="{44D97451-6CEC-4560-B103-180A893BC981}" destId="{A220D99A-8996-493D-9FB9-822CF48B6757}" srcOrd="4" destOrd="0" presId="urn:microsoft.com/office/officeart/2005/8/layout/hChevron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0F82F6-60DF-4A9E-94AF-2D18C84BE348}" type="doc">
      <dgm:prSet loTypeId="urn:microsoft.com/office/officeart/2005/8/layout/hChevron3" loCatId="process" qsTypeId="urn:microsoft.com/office/officeart/2005/8/quickstyle/simple4" qsCatId="simple" csTypeId="urn:microsoft.com/office/officeart/2005/8/colors/colorful1" csCatId="colorful" phldr="1"/>
      <dgm:spPr/>
    </dgm:pt>
    <dgm:pt modelId="{E3195E51-D790-43FC-B9E2-A33B68E11098}">
      <dgm:prSet phldrT="[文本]" custT="1"/>
      <dgm:spPr/>
      <dgm:t>
        <a:bodyPr/>
        <a:lstStyle/>
        <a:p>
          <a:r>
            <a:rPr lang="zh-CN" altLang="en-US" sz="2000" b="1" dirty="0" smtClean="0">
              <a:latin typeface="黑体" panose="02010609060101010101" pitchFamily="2" charset="-122"/>
              <a:ea typeface="黑体" panose="02010609060101010101" pitchFamily="2" charset="-122"/>
              <a:cs typeface="Times New Roman" panose="02020603050405020304" pitchFamily="18" charset="0"/>
            </a:rPr>
            <a:t>过渡阶段</a:t>
          </a:r>
          <a:endParaRPr lang="zh-CN" altLang="en-US" sz="2000" b="1" dirty="0">
            <a:latin typeface="黑体" panose="02010609060101010101" pitchFamily="2" charset="-122"/>
            <a:ea typeface="黑体" panose="02010609060101010101" pitchFamily="2" charset="-122"/>
            <a:cs typeface="Times New Roman" panose="02020603050405020304" pitchFamily="18" charset="0"/>
          </a:endParaRPr>
        </a:p>
      </dgm:t>
    </dgm:pt>
    <dgm:pt modelId="{EE9BC6C0-066B-4FC6-89C9-993AD898F098}" cxnId="{3818A88C-9ECA-48A7-8252-48B4F419DA57}" type="parTrans">
      <dgm:prSet/>
      <dgm:spPr/>
      <dgm:t>
        <a:bodyPr/>
        <a:lstStyle/>
        <a:p>
          <a:endParaRPr lang="zh-CN" altLang="en-US"/>
        </a:p>
      </dgm:t>
    </dgm:pt>
    <dgm:pt modelId="{ABBC0A98-50C5-4609-8532-3B027EE56B7F}" cxnId="{3818A88C-9ECA-48A7-8252-48B4F419DA57}" type="sibTrans">
      <dgm:prSet/>
      <dgm:spPr/>
      <dgm:t>
        <a:bodyPr/>
        <a:lstStyle/>
        <a:p>
          <a:endParaRPr lang="zh-CN" altLang="en-US"/>
        </a:p>
      </dgm:t>
    </dgm:pt>
    <dgm:pt modelId="{BE574677-A9C0-4D33-97AE-AF6A339A859E}">
      <dgm:prSet phldrT="[文本]" custT="1"/>
      <dgm:spPr/>
      <dgm:t>
        <a:bodyPr/>
        <a:lstStyle/>
        <a:p>
          <a:r>
            <a:rPr lang="zh-CN" altLang="en-US" sz="2000" b="1" dirty="0" smtClean="0">
              <a:latin typeface="黑体" panose="02010609060101010101" pitchFamily="2" charset="-122"/>
              <a:ea typeface="黑体" panose="02010609060101010101" pitchFamily="2" charset="-122"/>
              <a:cs typeface="Times New Roman" panose="02020603050405020304" pitchFamily="18" charset="0"/>
            </a:rPr>
            <a:t>全面建设</a:t>
          </a:r>
        </a:p>
      </dgm:t>
    </dgm:pt>
    <dgm:pt modelId="{9E61F5C1-4523-4879-BD8B-E605E348B15B}" cxnId="{D146FABE-D06D-49D1-8AAD-125F3177EBF9}" type="parTrans">
      <dgm:prSet/>
      <dgm:spPr/>
      <dgm:t>
        <a:bodyPr/>
        <a:lstStyle/>
        <a:p>
          <a:endParaRPr lang="zh-CN" altLang="en-US"/>
        </a:p>
      </dgm:t>
    </dgm:pt>
    <dgm:pt modelId="{E56B19C5-C7C1-48A7-B186-497357F5BFEF}" cxnId="{D146FABE-D06D-49D1-8AAD-125F3177EBF9}" type="sibTrans">
      <dgm:prSet/>
      <dgm:spPr/>
      <dgm:t>
        <a:bodyPr/>
        <a:lstStyle/>
        <a:p>
          <a:endParaRPr lang="zh-CN" altLang="en-US"/>
        </a:p>
      </dgm:t>
    </dgm:pt>
    <dgm:pt modelId="{DA02EEF7-5798-4EAC-AA18-6D158C620D0B}">
      <dgm:prSet phldrT="[文本]" custT="1"/>
      <dgm:spPr/>
      <dgm:t>
        <a:bodyPr/>
        <a:lstStyle/>
        <a:p>
          <a:r>
            <a:rPr lang="zh-CN" altLang="en-US" sz="2000" b="1" dirty="0" smtClean="0">
              <a:latin typeface="黑体" panose="02010609060101010101" pitchFamily="2" charset="-122"/>
              <a:ea typeface="黑体" panose="02010609060101010101" pitchFamily="2" charset="-122"/>
              <a:cs typeface="Times New Roman" panose="02020603050405020304" pitchFamily="18" charset="0"/>
            </a:rPr>
            <a:t>十年动乱</a:t>
          </a:r>
        </a:p>
      </dgm:t>
    </dgm:pt>
    <dgm:pt modelId="{AADC6BF5-A50B-4001-A736-E90D6E00F643}" cxnId="{DB76AA99-F0C1-43F2-B784-530AF23E6BF1}" type="parTrans">
      <dgm:prSet/>
      <dgm:spPr/>
      <dgm:t>
        <a:bodyPr/>
        <a:lstStyle/>
        <a:p>
          <a:endParaRPr lang="zh-CN" altLang="en-US"/>
        </a:p>
      </dgm:t>
    </dgm:pt>
    <dgm:pt modelId="{37DC0234-BF34-4897-81D4-D1942E81DA8A}" cxnId="{DB76AA99-F0C1-43F2-B784-530AF23E6BF1}" type="sibTrans">
      <dgm:prSet/>
      <dgm:spPr/>
      <dgm:t>
        <a:bodyPr/>
        <a:lstStyle/>
        <a:p>
          <a:endParaRPr lang="zh-CN" altLang="en-US"/>
        </a:p>
      </dgm:t>
    </dgm:pt>
    <dgm:pt modelId="{44D97451-6CEC-4560-B103-180A893BC981}" type="pres">
      <dgm:prSet presAssocID="{150F82F6-60DF-4A9E-94AF-2D18C84BE348}" presName="Name0" presStyleCnt="0">
        <dgm:presLayoutVars>
          <dgm:dir/>
          <dgm:resizeHandles val="exact"/>
        </dgm:presLayoutVars>
      </dgm:prSet>
      <dgm:spPr/>
    </dgm:pt>
    <dgm:pt modelId="{B56301AF-A23A-474A-B8C5-397688536E49}" type="pres">
      <dgm:prSet presAssocID="{E3195E51-D790-43FC-B9E2-A33B68E11098}" presName="parTxOnly" presStyleLbl="node1" presStyleIdx="0" presStyleCnt="3" custScaleX="138882">
        <dgm:presLayoutVars>
          <dgm:bulletEnabled val="1"/>
        </dgm:presLayoutVars>
      </dgm:prSet>
      <dgm:spPr/>
      <dgm:t>
        <a:bodyPr/>
        <a:lstStyle/>
        <a:p>
          <a:endParaRPr lang="zh-CN" altLang="en-US"/>
        </a:p>
      </dgm:t>
    </dgm:pt>
    <dgm:pt modelId="{A68D36CB-76BD-4823-9ADC-D4B627BFFFBA}" type="pres">
      <dgm:prSet presAssocID="{ABBC0A98-50C5-4609-8532-3B027EE56B7F}" presName="parSpace" presStyleCnt="0"/>
      <dgm:spPr/>
    </dgm:pt>
    <dgm:pt modelId="{FE1AC077-2707-448D-A614-5BD61BE72283}" type="pres">
      <dgm:prSet presAssocID="{BE574677-A9C0-4D33-97AE-AF6A339A859E}" presName="parTxOnly" presStyleLbl="node1" presStyleIdx="1" presStyleCnt="3">
        <dgm:presLayoutVars>
          <dgm:bulletEnabled val="1"/>
        </dgm:presLayoutVars>
      </dgm:prSet>
      <dgm:spPr/>
      <dgm:t>
        <a:bodyPr/>
        <a:lstStyle/>
        <a:p>
          <a:endParaRPr lang="zh-CN" altLang="en-US"/>
        </a:p>
      </dgm:t>
    </dgm:pt>
    <dgm:pt modelId="{7CF3F742-AC40-4E28-B3D1-76C9991396DD}" type="pres">
      <dgm:prSet presAssocID="{E56B19C5-C7C1-48A7-B186-497357F5BFEF}" presName="parSpace" presStyleCnt="0"/>
      <dgm:spPr/>
    </dgm:pt>
    <dgm:pt modelId="{A220D99A-8996-493D-9FB9-822CF48B6757}" type="pres">
      <dgm:prSet presAssocID="{DA02EEF7-5798-4EAC-AA18-6D158C620D0B}" presName="parTxOnly" presStyleLbl="node1" presStyleIdx="2" presStyleCnt="3" custLinFactNeighborX="11837">
        <dgm:presLayoutVars>
          <dgm:bulletEnabled val="1"/>
        </dgm:presLayoutVars>
      </dgm:prSet>
      <dgm:spPr/>
      <dgm:t>
        <a:bodyPr/>
        <a:lstStyle/>
        <a:p>
          <a:endParaRPr lang="zh-CN" altLang="en-US"/>
        </a:p>
      </dgm:t>
    </dgm:pt>
  </dgm:ptLst>
  <dgm:cxnLst>
    <dgm:cxn modelId="{DB76AA99-F0C1-43F2-B784-530AF23E6BF1}" srcId="{150F82F6-60DF-4A9E-94AF-2D18C84BE348}" destId="{DA02EEF7-5798-4EAC-AA18-6D158C620D0B}" srcOrd="2" destOrd="0" parTransId="{AADC6BF5-A50B-4001-A736-E90D6E00F643}" sibTransId="{37DC0234-BF34-4897-81D4-D1942E81DA8A}"/>
    <dgm:cxn modelId="{3818A88C-9ECA-48A7-8252-48B4F419DA57}" srcId="{150F82F6-60DF-4A9E-94AF-2D18C84BE348}" destId="{E3195E51-D790-43FC-B9E2-A33B68E11098}" srcOrd="0" destOrd="0" parTransId="{EE9BC6C0-066B-4FC6-89C9-993AD898F098}" sibTransId="{ABBC0A98-50C5-4609-8532-3B027EE56B7F}"/>
    <dgm:cxn modelId="{2F042765-A84A-4D05-AB74-109EB7FD681E}" type="presOf" srcId="{BE574677-A9C0-4D33-97AE-AF6A339A859E}" destId="{FE1AC077-2707-448D-A614-5BD61BE72283}" srcOrd="0" destOrd="0" presId="urn:microsoft.com/office/officeart/2005/8/layout/hChevron3"/>
    <dgm:cxn modelId="{0B0AD218-D134-4C21-AF70-DAE6793248E3}" type="presOf" srcId="{150F82F6-60DF-4A9E-94AF-2D18C84BE348}" destId="{44D97451-6CEC-4560-B103-180A893BC981}" srcOrd="0" destOrd="0" presId="urn:microsoft.com/office/officeart/2005/8/layout/hChevron3"/>
    <dgm:cxn modelId="{FE4974C7-78E8-47CE-9D62-3EDA69FA9717}" type="presOf" srcId="{DA02EEF7-5798-4EAC-AA18-6D158C620D0B}" destId="{A220D99A-8996-493D-9FB9-822CF48B6757}" srcOrd="0" destOrd="0" presId="urn:microsoft.com/office/officeart/2005/8/layout/hChevron3"/>
    <dgm:cxn modelId="{D146FABE-D06D-49D1-8AAD-125F3177EBF9}" srcId="{150F82F6-60DF-4A9E-94AF-2D18C84BE348}" destId="{BE574677-A9C0-4D33-97AE-AF6A339A859E}" srcOrd="1" destOrd="0" parTransId="{9E61F5C1-4523-4879-BD8B-E605E348B15B}" sibTransId="{E56B19C5-C7C1-48A7-B186-497357F5BFEF}"/>
    <dgm:cxn modelId="{D5F0AC1E-243E-4565-B005-48C194293B40}" type="presOf" srcId="{E3195E51-D790-43FC-B9E2-A33B68E11098}" destId="{B56301AF-A23A-474A-B8C5-397688536E49}" srcOrd="0" destOrd="0" presId="urn:microsoft.com/office/officeart/2005/8/layout/hChevron3"/>
    <dgm:cxn modelId="{90A61F2F-0F96-4079-A4DB-F004A5D962B6}" type="presParOf" srcId="{44D97451-6CEC-4560-B103-180A893BC981}" destId="{B56301AF-A23A-474A-B8C5-397688536E49}" srcOrd="0" destOrd="0" presId="urn:microsoft.com/office/officeart/2005/8/layout/hChevron3"/>
    <dgm:cxn modelId="{0D505E0D-7D74-41DF-BD30-6A56F8F51E29}" type="presParOf" srcId="{44D97451-6CEC-4560-B103-180A893BC981}" destId="{A68D36CB-76BD-4823-9ADC-D4B627BFFFBA}" srcOrd="1" destOrd="0" presId="urn:microsoft.com/office/officeart/2005/8/layout/hChevron3"/>
    <dgm:cxn modelId="{70E44646-EB2D-43C4-BBC4-AEA176173783}" type="presParOf" srcId="{44D97451-6CEC-4560-B103-180A893BC981}" destId="{FE1AC077-2707-448D-A614-5BD61BE72283}" srcOrd="2" destOrd="0" presId="urn:microsoft.com/office/officeart/2005/8/layout/hChevron3"/>
    <dgm:cxn modelId="{9AF398F9-2F5E-465E-B553-3BCB2E3FC233}" type="presParOf" srcId="{44D97451-6CEC-4560-B103-180A893BC981}" destId="{7CF3F742-AC40-4E28-B3D1-76C9991396DD}" srcOrd="3" destOrd="0" presId="urn:microsoft.com/office/officeart/2005/8/layout/hChevron3"/>
    <dgm:cxn modelId="{16B3B20E-BC37-49F1-B938-19A43888F919}" type="presParOf" srcId="{44D97451-6CEC-4560-B103-180A893BC981}" destId="{A220D99A-8996-493D-9FB9-822CF48B6757}" srcOrd="4" destOrd="0" presId="urn:microsoft.com/office/officeart/2005/8/layout/hChevron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ED1ED2-9D83-4CB8-8991-2DFD56CE7F56}">
      <dsp:nvSpPr>
        <dsp:cNvPr id="0" name=""/>
        <dsp:cNvSpPr/>
      </dsp:nvSpPr>
      <dsp:spPr>
        <a:xfrm>
          <a:off x="2747857" y="187430"/>
          <a:ext cx="2422176" cy="2422176"/>
        </a:xfrm>
        <a:prstGeom prst="pie">
          <a:avLst>
            <a:gd name="adj1" fmla="val 16200000"/>
            <a:gd name="adj2" fmla="val 1800000"/>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0"/>
            </a:spcAft>
          </a:pPr>
          <a:r>
            <a:rPr lang="zh-CN" altLang="en-US" sz="2800" b="1" kern="1200" dirty="0" smtClean="0">
              <a:solidFill>
                <a:schemeClr val="tx1"/>
              </a:solidFill>
            </a:rPr>
            <a:t>三大</a:t>
          </a:r>
          <a:endParaRPr lang="en-US" altLang="zh-CN" sz="2800" b="1" kern="1200" dirty="0" smtClean="0">
            <a:solidFill>
              <a:schemeClr val="tx1"/>
            </a:solidFill>
          </a:endParaRPr>
        </a:p>
        <a:p>
          <a:pPr lvl="0" algn="ctr" defTabSz="1244600">
            <a:lnSpc>
              <a:spcPct val="100000"/>
            </a:lnSpc>
            <a:spcBef>
              <a:spcPct val="0"/>
            </a:spcBef>
            <a:spcAft>
              <a:spcPts val="0"/>
            </a:spcAft>
          </a:pPr>
          <a:r>
            <a:rPr lang="zh-CN" altLang="en-US" sz="2800" b="1" kern="1200" dirty="0" smtClean="0">
              <a:solidFill>
                <a:schemeClr val="tx1"/>
              </a:solidFill>
            </a:rPr>
            <a:t>改造</a:t>
          </a:r>
        </a:p>
      </dsp:txBody>
      <dsp:txXfrm>
        <a:off x="4024401" y="700700"/>
        <a:ext cx="865062" cy="720885"/>
      </dsp:txXfrm>
    </dsp:sp>
    <dsp:sp modelId="{A64C1F9A-BC8D-47A6-95B3-08CE6EB6EA6A}">
      <dsp:nvSpPr>
        <dsp:cNvPr id="0" name=""/>
        <dsp:cNvSpPr/>
      </dsp:nvSpPr>
      <dsp:spPr>
        <a:xfrm>
          <a:off x="2697971" y="273936"/>
          <a:ext cx="2422176" cy="2422176"/>
        </a:xfrm>
        <a:prstGeom prst="pie">
          <a:avLst>
            <a:gd name="adj1" fmla="val 1800000"/>
            <a:gd name="adj2" fmla="val 9000000"/>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0"/>
            </a:spcAft>
          </a:pPr>
          <a:r>
            <a:rPr lang="zh-CN" altLang="en-US" sz="2800" b="1" kern="1200" dirty="0" smtClean="0">
              <a:solidFill>
                <a:schemeClr val="tx1"/>
              </a:solidFill>
            </a:rPr>
            <a:t>人民代表大会</a:t>
          </a:r>
        </a:p>
      </dsp:txBody>
      <dsp:txXfrm>
        <a:off x="3274680" y="1845467"/>
        <a:ext cx="1297594" cy="634379"/>
      </dsp:txXfrm>
    </dsp:sp>
    <dsp:sp modelId="{B81D5F97-EE33-46F9-9198-525DF915DF5A}">
      <dsp:nvSpPr>
        <dsp:cNvPr id="0" name=""/>
        <dsp:cNvSpPr/>
      </dsp:nvSpPr>
      <dsp:spPr>
        <a:xfrm>
          <a:off x="2648086" y="187430"/>
          <a:ext cx="2422176" cy="2422176"/>
        </a:xfrm>
        <a:prstGeom prst="pie">
          <a:avLst>
            <a:gd name="adj1" fmla="val 9000000"/>
            <a:gd name="adj2" fmla="val 16200000"/>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0"/>
            </a:spcAft>
          </a:pPr>
          <a:r>
            <a:rPr lang="zh-CN" altLang="en-US" sz="2800" b="1" kern="1200" dirty="0" smtClean="0">
              <a:solidFill>
                <a:schemeClr val="tx1"/>
              </a:solidFill>
            </a:rPr>
            <a:t>五年</a:t>
          </a:r>
          <a:endParaRPr lang="en-US" altLang="zh-CN" sz="2800" b="1" kern="1200" dirty="0" smtClean="0">
            <a:solidFill>
              <a:schemeClr val="tx1"/>
            </a:solidFill>
          </a:endParaRPr>
        </a:p>
        <a:p>
          <a:pPr lvl="0" algn="ctr" defTabSz="1244600">
            <a:lnSpc>
              <a:spcPct val="100000"/>
            </a:lnSpc>
            <a:spcBef>
              <a:spcPct val="0"/>
            </a:spcBef>
            <a:spcAft>
              <a:spcPts val="0"/>
            </a:spcAft>
          </a:pPr>
          <a:r>
            <a:rPr lang="zh-CN" altLang="en-US" sz="2800" b="1" kern="1200" dirty="0" smtClean="0">
              <a:solidFill>
                <a:schemeClr val="tx1"/>
              </a:solidFill>
            </a:rPr>
            <a:t>计划</a:t>
          </a:r>
          <a:endParaRPr lang="zh-CN" altLang="en-US" sz="2800" b="1" kern="1200" dirty="0">
            <a:solidFill>
              <a:schemeClr val="tx1"/>
            </a:solidFill>
          </a:endParaRPr>
        </a:p>
      </dsp:txBody>
      <dsp:txXfrm>
        <a:off x="2928655" y="700700"/>
        <a:ext cx="865062" cy="720885"/>
      </dsp:txXfrm>
    </dsp:sp>
    <dsp:sp modelId="{E1E033CE-722E-4354-860A-2991F44C5806}">
      <dsp:nvSpPr>
        <dsp:cNvPr id="0" name=""/>
        <dsp:cNvSpPr/>
      </dsp:nvSpPr>
      <dsp:spPr>
        <a:xfrm>
          <a:off x="2598112" y="37486"/>
          <a:ext cx="2722064" cy="2722064"/>
        </a:xfrm>
        <a:prstGeom prst="circularArrow">
          <a:avLst>
            <a:gd name="adj1" fmla="val 5085"/>
            <a:gd name="adj2" fmla="val 327528"/>
            <a:gd name="adj3" fmla="val 1472472"/>
            <a:gd name="adj4" fmla="val 16199432"/>
            <a:gd name="adj5" fmla="val 5932"/>
          </a:avLst>
        </a:prstGeom>
        <a:gradFill rotWithShape="0">
          <a:gsLst>
            <a:gs pos="0">
              <a:schemeClr val="accent6">
                <a:shade val="90000"/>
                <a:hueOff val="0"/>
                <a:satOff val="0"/>
                <a:lumOff val="0"/>
                <a:alphaOff val="0"/>
                <a:satMod val="103000"/>
                <a:lumMod val="102000"/>
                <a:tint val="94000"/>
              </a:schemeClr>
            </a:gs>
            <a:gs pos="50000">
              <a:schemeClr val="accent6">
                <a:shade val="90000"/>
                <a:hueOff val="0"/>
                <a:satOff val="0"/>
                <a:lumOff val="0"/>
                <a:alphaOff val="0"/>
                <a:satMod val="110000"/>
                <a:lumMod val="100000"/>
                <a:shade val="100000"/>
              </a:schemeClr>
            </a:gs>
            <a:gs pos="100000">
              <a:schemeClr val="accent6">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3D8372-349B-4B67-9C69-8CB018888D4D}">
      <dsp:nvSpPr>
        <dsp:cNvPr id="0" name=""/>
        <dsp:cNvSpPr/>
      </dsp:nvSpPr>
      <dsp:spPr>
        <a:xfrm>
          <a:off x="2548027" y="123839"/>
          <a:ext cx="2722064" cy="2722064"/>
        </a:xfrm>
        <a:prstGeom prst="circularArrow">
          <a:avLst>
            <a:gd name="adj1" fmla="val 5085"/>
            <a:gd name="adj2" fmla="val 327528"/>
            <a:gd name="adj3" fmla="val 8671970"/>
            <a:gd name="adj4" fmla="val 1800502"/>
            <a:gd name="adj5" fmla="val 5932"/>
          </a:avLst>
        </a:prstGeom>
        <a:gradFill rotWithShape="0">
          <a:gsLst>
            <a:gs pos="0">
              <a:schemeClr val="accent6">
                <a:shade val="90000"/>
                <a:hueOff val="-298405"/>
                <a:satOff val="-5880"/>
                <a:lumOff val="17641"/>
                <a:alphaOff val="0"/>
                <a:satMod val="103000"/>
                <a:lumMod val="102000"/>
                <a:tint val="94000"/>
              </a:schemeClr>
            </a:gs>
            <a:gs pos="50000">
              <a:schemeClr val="accent6">
                <a:shade val="90000"/>
                <a:hueOff val="-298405"/>
                <a:satOff val="-5880"/>
                <a:lumOff val="17641"/>
                <a:alphaOff val="0"/>
                <a:satMod val="110000"/>
                <a:lumMod val="100000"/>
                <a:shade val="100000"/>
              </a:schemeClr>
            </a:gs>
            <a:gs pos="100000">
              <a:schemeClr val="accent6">
                <a:shade val="90000"/>
                <a:hueOff val="-298405"/>
                <a:satOff val="-5880"/>
                <a:lumOff val="17641"/>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291FC2-16B9-4152-87AF-BD40FDC964FF}">
      <dsp:nvSpPr>
        <dsp:cNvPr id="0" name=""/>
        <dsp:cNvSpPr/>
      </dsp:nvSpPr>
      <dsp:spPr>
        <a:xfrm>
          <a:off x="2497942" y="37486"/>
          <a:ext cx="2722064" cy="2722064"/>
        </a:xfrm>
        <a:prstGeom prst="circularArrow">
          <a:avLst>
            <a:gd name="adj1" fmla="val 5085"/>
            <a:gd name="adj2" fmla="val 327528"/>
            <a:gd name="adj3" fmla="val 15873039"/>
            <a:gd name="adj4" fmla="val 9000000"/>
            <a:gd name="adj5" fmla="val 5932"/>
          </a:avLst>
        </a:prstGeom>
        <a:gradFill rotWithShape="0">
          <a:gsLst>
            <a:gs pos="0">
              <a:schemeClr val="accent6">
                <a:shade val="90000"/>
                <a:hueOff val="-596809"/>
                <a:satOff val="-11760"/>
                <a:lumOff val="35282"/>
                <a:alphaOff val="0"/>
                <a:satMod val="103000"/>
                <a:lumMod val="102000"/>
                <a:tint val="94000"/>
              </a:schemeClr>
            </a:gs>
            <a:gs pos="50000">
              <a:schemeClr val="accent6">
                <a:shade val="90000"/>
                <a:hueOff val="-596809"/>
                <a:satOff val="-11760"/>
                <a:lumOff val="35282"/>
                <a:alphaOff val="0"/>
                <a:satMod val="110000"/>
                <a:lumMod val="100000"/>
                <a:shade val="100000"/>
              </a:schemeClr>
            </a:gs>
            <a:gs pos="100000">
              <a:schemeClr val="accent6">
                <a:shade val="90000"/>
                <a:hueOff val="-596809"/>
                <a:satOff val="-11760"/>
                <a:lumOff val="35282"/>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FD844E-E5E7-4EE9-9CAC-5468EF619E83}">
      <dsp:nvSpPr>
        <dsp:cNvPr id="0" name=""/>
        <dsp:cNvSpPr/>
      </dsp:nvSpPr>
      <dsp:spPr>
        <a:xfrm>
          <a:off x="1126099" y="979995"/>
          <a:ext cx="2108963" cy="814157"/>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77800" rIns="177800" bIns="177800" numCol="1" spcCol="1270" anchor="ctr" anchorCtr="0">
          <a:noAutofit/>
        </a:bodyPr>
        <a:lstStyle/>
        <a:p>
          <a:pPr lvl="0" algn="l" defTabSz="1111250">
            <a:lnSpc>
              <a:spcPct val="90000"/>
            </a:lnSpc>
            <a:spcBef>
              <a:spcPct val="0"/>
            </a:spcBef>
            <a:spcAft>
              <a:spcPct val="35000"/>
            </a:spcAft>
          </a:pPr>
          <a:r>
            <a:rPr lang="zh-CN" altLang="en-US" sz="2500" kern="1200" dirty="0" smtClean="0"/>
            <a:t>个体农业</a:t>
          </a:r>
          <a:endParaRPr lang="zh-CN" altLang="en-US" sz="2500" kern="1200" dirty="0"/>
        </a:p>
      </dsp:txBody>
      <dsp:txXfrm>
        <a:off x="1463533" y="979995"/>
        <a:ext cx="1771529" cy="814157"/>
      </dsp:txXfrm>
    </dsp:sp>
    <dsp:sp modelId="{5BC9AFFF-A8A8-4FD0-B48A-C7880350C9A7}">
      <dsp:nvSpPr>
        <dsp:cNvPr id="0" name=""/>
        <dsp:cNvSpPr/>
      </dsp:nvSpPr>
      <dsp:spPr>
        <a:xfrm>
          <a:off x="1126099" y="1794152"/>
          <a:ext cx="2108963" cy="836242"/>
        </a:xfrm>
        <a:prstGeom prst="rect">
          <a:avLst/>
        </a:prstGeom>
        <a:solidFill>
          <a:schemeClr val="accent5">
            <a:tint val="40000"/>
            <a:alpha val="90000"/>
            <a:hueOff val="-6037643"/>
            <a:satOff val="3353"/>
            <a:lumOff val="-2942"/>
            <a:alphaOff val="0"/>
          </a:schemeClr>
        </a:solidFill>
        <a:ln w="6350" cap="flat" cmpd="sng" algn="ctr">
          <a:solidFill>
            <a:schemeClr val="accent5">
              <a:tint val="40000"/>
              <a:alpha val="90000"/>
              <a:hueOff val="-6037643"/>
              <a:satOff val="3353"/>
              <a:lumOff val="-294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77800" rIns="177800" bIns="177800" numCol="1" spcCol="1270" anchor="ctr" anchorCtr="0">
          <a:noAutofit/>
        </a:bodyPr>
        <a:lstStyle/>
        <a:p>
          <a:pPr lvl="0" algn="l" defTabSz="1111250">
            <a:lnSpc>
              <a:spcPct val="90000"/>
            </a:lnSpc>
            <a:spcBef>
              <a:spcPct val="0"/>
            </a:spcBef>
            <a:spcAft>
              <a:spcPct val="35000"/>
            </a:spcAft>
          </a:pPr>
          <a:r>
            <a:rPr lang="zh-CN" altLang="en-US" sz="2500" kern="1200" dirty="0" smtClean="0"/>
            <a:t>个体手工业</a:t>
          </a:r>
          <a:endParaRPr lang="zh-CN" altLang="en-US" sz="2500" kern="1200" dirty="0"/>
        </a:p>
      </dsp:txBody>
      <dsp:txXfrm>
        <a:off x="1463533" y="1794152"/>
        <a:ext cx="1771529" cy="836242"/>
      </dsp:txXfrm>
    </dsp:sp>
    <dsp:sp modelId="{97452A2F-984A-4BDB-BFC5-90357A9EB372}">
      <dsp:nvSpPr>
        <dsp:cNvPr id="0" name=""/>
        <dsp:cNvSpPr/>
      </dsp:nvSpPr>
      <dsp:spPr>
        <a:xfrm>
          <a:off x="1318" y="417605"/>
          <a:ext cx="1405975" cy="140597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zh-CN" altLang="en-US" sz="3300" b="1" kern="1200" dirty="0" smtClean="0">
              <a:solidFill>
                <a:schemeClr val="tx1"/>
              </a:solidFill>
            </a:rPr>
            <a:t>合作化</a:t>
          </a:r>
          <a:endParaRPr lang="zh-CN" altLang="en-US" sz="3300" b="1" kern="1200" dirty="0">
            <a:solidFill>
              <a:schemeClr val="tx1"/>
            </a:solidFill>
          </a:endParaRPr>
        </a:p>
      </dsp:txBody>
      <dsp:txXfrm>
        <a:off x="1318" y="417605"/>
        <a:ext cx="1405975" cy="1405975"/>
      </dsp:txXfrm>
    </dsp:sp>
    <dsp:sp modelId="{B2165F5F-BF9B-41BE-B672-4C3DF9129F65}">
      <dsp:nvSpPr>
        <dsp:cNvPr id="0" name=""/>
        <dsp:cNvSpPr/>
      </dsp:nvSpPr>
      <dsp:spPr>
        <a:xfrm>
          <a:off x="4641038" y="979995"/>
          <a:ext cx="2108963" cy="1406678"/>
        </a:xfrm>
        <a:prstGeom prst="rect">
          <a:avLst/>
        </a:prstGeom>
        <a:solidFill>
          <a:schemeClr val="accent5">
            <a:tint val="40000"/>
            <a:alpha val="90000"/>
            <a:hueOff val="-12075287"/>
            <a:satOff val="6706"/>
            <a:lumOff val="-5884"/>
            <a:alphaOff val="0"/>
          </a:schemeClr>
        </a:solidFill>
        <a:ln w="6350" cap="flat" cmpd="sng" algn="ctr">
          <a:solidFill>
            <a:schemeClr val="accent5">
              <a:tint val="40000"/>
              <a:alpha val="90000"/>
              <a:hueOff val="-12075287"/>
              <a:satOff val="6706"/>
              <a:lumOff val="-588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77800" rIns="177800" bIns="177800" numCol="1" spcCol="1270" anchor="ctr" anchorCtr="0">
          <a:noAutofit/>
        </a:bodyPr>
        <a:lstStyle/>
        <a:p>
          <a:pPr lvl="0" algn="l" defTabSz="1111250">
            <a:lnSpc>
              <a:spcPct val="90000"/>
            </a:lnSpc>
            <a:spcBef>
              <a:spcPct val="0"/>
            </a:spcBef>
            <a:spcAft>
              <a:spcPct val="35000"/>
            </a:spcAft>
          </a:pPr>
          <a:r>
            <a:rPr lang="zh-CN" altLang="en-US" sz="2500" kern="1200" dirty="0" smtClean="0"/>
            <a:t>资本主义工商业</a:t>
          </a:r>
          <a:endParaRPr lang="zh-CN" altLang="en-US" sz="2500" kern="1200" dirty="0"/>
        </a:p>
      </dsp:txBody>
      <dsp:txXfrm>
        <a:off x="4978472" y="979995"/>
        <a:ext cx="1771529" cy="1406678"/>
      </dsp:txXfrm>
    </dsp:sp>
    <dsp:sp modelId="{176FDD05-BAB0-48DE-9087-E9517256AE67}">
      <dsp:nvSpPr>
        <dsp:cNvPr id="0" name=""/>
        <dsp:cNvSpPr/>
      </dsp:nvSpPr>
      <dsp:spPr>
        <a:xfrm>
          <a:off x="3516257" y="417605"/>
          <a:ext cx="1405975" cy="1405975"/>
        </a:xfrm>
        <a:prstGeom prst="ellipse">
          <a:avLst/>
        </a:prstGeom>
        <a:gradFill rotWithShape="0">
          <a:gsLst>
            <a:gs pos="0">
              <a:schemeClr val="accent5">
                <a:hueOff val="-11350954"/>
                <a:satOff val="17233"/>
                <a:lumOff val="-30195"/>
                <a:alphaOff val="0"/>
                <a:satMod val="103000"/>
                <a:lumMod val="102000"/>
                <a:tint val="94000"/>
              </a:schemeClr>
            </a:gs>
            <a:gs pos="50000">
              <a:schemeClr val="accent5">
                <a:hueOff val="-11350954"/>
                <a:satOff val="17233"/>
                <a:lumOff val="-30195"/>
                <a:alphaOff val="0"/>
                <a:satMod val="110000"/>
                <a:lumMod val="100000"/>
                <a:shade val="100000"/>
              </a:schemeClr>
            </a:gs>
            <a:gs pos="100000">
              <a:schemeClr val="accent5">
                <a:hueOff val="-11350954"/>
                <a:satOff val="17233"/>
                <a:lumOff val="-3019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zh-CN" altLang="en-US" sz="3300" b="1" kern="1200" dirty="0" smtClean="0"/>
            <a:t>赎买</a:t>
          </a:r>
          <a:endParaRPr lang="zh-CN" altLang="en-US" sz="3300" b="1" kern="1200" dirty="0"/>
        </a:p>
      </dsp:txBody>
      <dsp:txXfrm>
        <a:off x="3516257" y="417605"/>
        <a:ext cx="1405975" cy="14059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6301AF-A23A-474A-B8C5-397688536E49}">
      <dsp:nvSpPr>
        <dsp:cNvPr id="0" name=""/>
        <dsp:cNvSpPr/>
      </dsp:nvSpPr>
      <dsp:spPr>
        <a:xfrm>
          <a:off x="1038" y="0"/>
          <a:ext cx="3869859" cy="57606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endParaRPr lang="zh-CN" altLang="en-US" sz="2000" b="1" kern="1200" dirty="0">
            <a:latin typeface="黑体" pitchFamily="49" charset="-122"/>
            <a:ea typeface="黑体" pitchFamily="49" charset="-122"/>
            <a:cs typeface="Times New Roman" pitchFamily="18" charset="0"/>
          </a:endParaRPr>
        </a:p>
      </dsp:txBody>
      <dsp:txXfrm>
        <a:off x="1038" y="0"/>
        <a:ext cx="3869859" cy="576064"/>
      </dsp:txXfrm>
    </dsp:sp>
    <dsp:sp modelId="{FE1AC077-2707-448D-A614-5BD61BE72283}">
      <dsp:nvSpPr>
        <dsp:cNvPr id="0" name=""/>
        <dsp:cNvSpPr/>
      </dsp:nvSpPr>
      <dsp:spPr>
        <a:xfrm>
          <a:off x="3114792" y="0"/>
          <a:ext cx="2284684" cy="57606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endParaRPr lang="zh-CN" altLang="en-US" sz="2000" b="1" kern="1200" dirty="0" smtClean="0">
            <a:latin typeface="黑体" pitchFamily="49" charset="-122"/>
            <a:ea typeface="黑体" pitchFamily="49" charset="-122"/>
            <a:cs typeface="Times New Roman" pitchFamily="18" charset="0"/>
          </a:endParaRPr>
        </a:p>
      </dsp:txBody>
      <dsp:txXfrm>
        <a:off x="3114792" y="0"/>
        <a:ext cx="2284684" cy="576064"/>
      </dsp:txXfrm>
    </dsp:sp>
    <dsp:sp modelId="{A220D99A-8996-493D-9FB9-822CF48B6757}">
      <dsp:nvSpPr>
        <dsp:cNvPr id="0" name=""/>
        <dsp:cNvSpPr/>
      </dsp:nvSpPr>
      <dsp:spPr>
        <a:xfrm>
          <a:off x="4644410" y="0"/>
          <a:ext cx="3780525" cy="57606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endParaRPr lang="zh-CN" altLang="en-US" sz="2000" b="1" kern="1200" dirty="0" smtClean="0">
            <a:latin typeface="黑体" pitchFamily="49" charset="-122"/>
            <a:ea typeface="黑体" pitchFamily="49" charset="-122"/>
            <a:cs typeface="Times New Roman" pitchFamily="18" charset="0"/>
          </a:endParaRPr>
        </a:p>
      </dsp:txBody>
      <dsp:txXfrm>
        <a:off x="4644410" y="0"/>
        <a:ext cx="3780525" cy="5760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7A3DA1-C5AD-42BC-97C8-6B062C91CC0A}">
      <dsp:nvSpPr>
        <dsp:cNvPr id="0" name=""/>
        <dsp:cNvSpPr/>
      </dsp:nvSpPr>
      <dsp:spPr>
        <a:xfrm rot="16200000">
          <a:off x="707" y="869"/>
          <a:ext cx="1883541" cy="1884935"/>
        </a:xfrm>
        <a:prstGeom prst="up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rPr>
            <a:t>“两个凡是”</a:t>
          </a:r>
        </a:p>
      </dsp:txBody>
      <dsp:txXfrm rot="16200000">
        <a:off x="707" y="869"/>
        <a:ext cx="1883541" cy="1884935"/>
      </dsp:txXfrm>
    </dsp:sp>
    <dsp:sp modelId="{B4CFB8C8-7357-4CE5-B92C-8992D0B6CF54}">
      <dsp:nvSpPr>
        <dsp:cNvPr id="0" name=""/>
        <dsp:cNvSpPr/>
      </dsp:nvSpPr>
      <dsp:spPr>
        <a:xfrm rot="5400000">
          <a:off x="2109015" y="1566"/>
          <a:ext cx="1883541" cy="1883541"/>
        </a:xfrm>
        <a:prstGeom prst="upArrow">
          <a:avLst>
            <a:gd name="adj1" fmla="val 50000"/>
            <a:gd name="adj2" fmla="val 35000"/>
          </a:avLst>
        </a:prstGeom>
        <a:gradFill rotWithShape="0">
          <a:gsLst>
            <a:gs pos="0">
              <a:schemeClr val="accent2">
                <a:hueOff val="-1455363"/>
                <a:satOff val="-83928"/>
                <a:lumOff val="43922"/>
                <a:alphaOff val="0"/>
                <a:satMod val="103000"/>
                <a:lumMod val="102000"/>
                <a:tint val="94000"/>
              </a:schemeClr>
            </a:gs>
            <a:gs pos="50000">
              <a:schemeClr val="accent2">
                <a:hueOff val="-1455363"/>
                <a:satOff val="-83928"/>
                <a:lumOff val="43922"/>
                <a:alphaOff val="0"/>
                <a:satMod val="110000"/>
                <a:lumMod val="100000"/>
                <a:shade val="100000"/>
              </a:schemeClr>
            </a:gs>
            <a:gs pos="100000">
              <a:schemeClr val="accent2">
                <a:hueOff val="-1455363"/>
                <a:satOff val="-83928"/>
                <a:lumOff val="4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zh-CN" altLang="en-US" sz="2300" kern="1200" dirty="0" smtClean="0">
              <a:solidFill>
                <a:schemeClr val="tx1"/>
              </a:solidFill>
            </a:rPr>
            <a:t>纠正错误</a:t>
          </a:r>
          <a:endParaRPr lang="zh-CN" altLang="en-US" sz="2300" kern="1200" dirty="0">
            <a:solidFill>
              <a:schemeClr val="tx1"/>
            </a:solidFill>
          </a:endParaRPr>
        </a:p>
      </dsp:txBody>
      <dsp:txXfrm rot="5400000">
        <a:off x="2109015" y="1566"/>
        <a:ext cx="1883541" cy="188354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47D570-31C6-49D4-8D32-30A13E7B3C24}">
      <dsp:nvSpPr>
        <dsp:cNvPr id="0" name=""/>
        <dsp:cNvSpPr/>
      </dsp:nvSpPr>
      <dsp:spPr>
        <a:xfrm>
          <a:off x="0" y="0"/>
          <a:ext cx="5181600" cy="91440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zh-CN" altLang="en-US" sz="2700" b="1" i="0" kern="1200" dirty="0" smtClean="0">
              <a:solidFill>
                <a:schemeClr val="tx1"/>
              </a:solidFill>
            </a:rPr>
            <a:t>学英、日：实行君主立宪</a:t>
          </a:r>
          <a:endParaRPr lang="zh-CN" altLang="en-US" sz="2700" b="1" i="0" kern="1200" dirty="0">
            <a:solidFill>
              <a:schemeClr val="tx1"/>
            </a:solidFill>
          </a:endParaRPr>
        </a:p>
      </dsp:txBody>
      <dsp:txXfrm>
        <a:off x="0" y="0"/>
        <a:ext cx="4248454" cy="914400"/>
      </dsp:txXfrm>
    </dsp:sp>
    <dsp:sp modelId="{551673F7-1859-4ED5-8441-048A6F15302D}">
      <dsp:nvSpPr>
        <dsp:cNvPr id="0" name=""/>
        <dsp:cNvSpPr/>
      </dsp:nvSpPr>
      <dsp:spPr>
        <a:xfrm>
          <a:off x="457199" y="1066800"/>
          <a:ext cx="5181600" cy="914400"/>
        </a:xfrm>
        <a:prstGeom prst="roundRect">
          <a:avLst>
            <a:gd name="adj" fmla="val 10000"/>
          </a:avLst>
        </a:prstGeom>
        <a:gradFill rotWithShape="0">
          <a:gsLst>
            <a:gs pos="0">
              <a:schemeClr val="accent5">
                <a:hueOff val="-5675477"/>
                <a:satOff val="8616"/>
                <a:lumOff val="-15097"/>
                <a:alphaOff val="0"/>
                <a:satMod val="103000"/>
                <a:lumMod val="102000"/>
                <a:tint val="94000"/>
              </a:schemeClr>
            </a:gs>
            <a:gs pos="50000">
              <a:schemeClr val="accent5">
                <a:hueOff val="-5675477"/>
                <a:satOff val="8616"/>
                <a:lumOff val="-15097"/>
                <a:alphaOff val="0"/>
                <a:satMod val="110000"/>
                <a:lumMod val="100000"/>
                <a:shade val="100000"/>
              </a:schemeClr>
            </a:gs>
            <a:gs pos="100000">
              <a:schemeClr val="accent5">
                <a:hueOff val="-5675477"/>
                <a:satOff val="8616"/>
                <a:lumOff val="-150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zh-CN" altLang="en-US" sz="2700" b="1" i="0" kern="1200" smtClean="0">
              <a:solidFill>
                <a:schemeClr val="tx1"/>
              </a:solidFill>
            </a:rPr>
            <a:t>学美、法：实行民主共和</a:t>
          </a:r>
          <a:endParaRPr lang="zh-CN" altLang="en-US" sz="2700" b="1" i="0" kern="1200" dirty="0">
            <a:solidFill>
              <a:schemeClr val="tx1"/>
            </a:solidFill>
          </a:endParaRPr>
        </a:p>
      </dsp:txBody>
      <dsp:txXfrm>
        <a:off x="457199" y="1066800"/>
        <a:ext cx="4130040" cy="914400"/>
      </dsp:txXfrm>
    </dsp:sp>
    <dsp:sp modelId="{1817A41C-38E9-4512-844B-9C0B84E07223}">
      <dsp:nvSpPr>
        <dsp:cNvPr id="0" name=""/>
        <dsp:cNvSpPr/>
      </dsp:nvSpPr>
      <dsp:spPr>
        <a:xfrm>
          <a:off x="914399" y="2133600"/>
          <a:ext cx="5181600" cy="914400"/>
        </a:xfrm>
        <a:prstGeom prst="roundRect">
          <a:avLst>
            <a:gd name="adj" fmla="val 10000"/>
          </a:avLst>
        </a:prstGeom>
        <a:gradFill rotWithShape="0">
          <a:gsLst>
            <a:gs pos="0">
              <a:schemeClr val="accent5">
                <a:hueOff val="-11350954"/>
                <a:satOff val="17233"/>
                <a:lumOff val="-30195"/>
                <a:alphaOff val="0"/>
                <a:satMod val="103000"/>
                <a:lumMod val="102000"/>
                <a:tint val="94000"/>
              </a:schemeClr>
            </a:gs>
            <a:gs pos="50000">
              <a:schemeClr val="accent5">
                <a:hueOff val="-11350954"/>
                <a:satOff val="17233"/>
                <a:lumOff val="-30195"/>
                <a:alphaOff val="0"/>
                <a:satMod val="110000"/>
                <a:lumMod val="100000"/>
                <a:shade val="100000"/>
              </a:schemeClr>
            </a:gs>
            <a:gs pos="100000">
              <a:schemeClr val="accent5">
                <a:hueOff val="-11350954"/>
                <a:satOff val="17233"/>
                <a:lumOff val="-3019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zh-CN" altLang="en-US" sz="2700" b="1" i="0" kern="1200" smtClean="0">
              <a:solidFill>
                <a:schemeClr val="tx1"/>
              </a:solidFill>
            </a:rPr>
            <a:t>学苏俄：实行人民民主</a:t>
          </a:r>
          <a:endParaRPr lang="zh-CN" altLang="en-US" sz="2700" b="1" i="0" kern="1200" dirty="0">
            <a:solidFill>
              <a:schemeClr val="tx1"/>
            </a:solidFill>
          </a:endParaRPr>
        </a:p>
      </dsp:txBody>
      <dsp:txXfrm>
        <a:off x="914399" y="2133600"/>
        <a:ext cx="4130040" cy="914400"/>
      </dsp:txXfrm>
    </dsp:sp>
    <dsp:sp modelId="{FB434AC0-BF45-4835-8EDC-AA75857DDEAF}">
      <dsp:nvSpPr>
        <dsp:cNvPr id="0" name=""/>
        <dsp:cNvSpPr/>
      </dsp:nvSpPr>
      <dsp:spPr>
        <a:xfrm>
          <a:off x="4587240" y="693420"/>
          <a:ext cx="594360" cy="594360"/>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CN" altLang="en-US" sz="2700" b="1" i="0" kern="1200">
            <a:solidFill>
              <a:schemeClr val="tx1"/>
            </a:solidFill>
          </a:endParaRPr>
        </a:p>
      </dsp:txBody>
      <dsp:txXfrm>
        <a:off x="4587240" y="693420"/>
        <a:ext cx="594360" cy="594360"/>
      </dsp:txXfrm>
    </dsp:sp>
    <dsp:sp modelId="{C5EC9BBF-F13A-49B9-AACD-0F2942E52A9C}">
      <dsp:nvSpPr>
        <dsp:cNvPr id="0" name=""/>
        <dsp:cNvSpPr/>
      </dsp:nvSpPr>
      <dsp:spPr>
        <a:xfrm>
          <a:off x="5044440" y="1754124"/>
          <a:ext cx="594360" cy="594360"/>
        </a:xfrm>
        <a:prstGeom prst="downArrow">
          <a:avLst>
            <a:gd name="adj1" fmla="val 55000"/>
            <a:gd name="adj2" fmla="val 45000"/>
          </a:avLst>
        </a:prstGeom>
        <a:solidFill>
          <a:schemeClr val="accent5">
            <a:tint val="40000"/>
            <a:alpha val="90000"/>
            <a:hueOff val="-12075287"/>
            <a:satOff val="6706"/>
            <a:lumOff val="-5884"/>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zh-CN" altLang="en-US" sz="2700" b="1" i="0" kern="1200">
            <a:solidFill>
              <a:schemeClr val="tx1"/>
            </a:solidFill>
          </a:endParaRPr>
        </a:p>
      </dsp:txBody>
      <dsp:txXfrm>
        <a:off x="5044440" y="1754124"/>
        <a:ext cx="594360" cy="5943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864D87-A307-4FAB-9ADA-7E180893591B}">
      <dsp:nvSpPr>
        <dsp:cNvPr id="0" name=""/>
        <dsp:cNvSpPr/>
      </dsp:nvSpPr>
      <dsp:spPr>
        <a:xfrm rot="5400000">
          <a:off x="5151158" y="-2161875"/>
          <a:ext cx="669557" cy="516323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sz="1700" b="1" kern="1200" dirty="0" smtClean="0"/>
            <a:t>标志着中国特色社会主义民主政治的初步建立，新生政权的巩固并向社会主义</a:t>
          </a:r>
          <a:r>
            <a:rPr lang="zh-CN" altLang="en-US" sz="1700" b="1" kern="1200" dirty="0" smtClean="0"/>
            <a:t>顺利</a:t>
          </a:r>
          <a:r>
            <a:rPr lang="zh-CN" sz="1700" b="1" kern="1200" dirty="0" smtClean="0"/>
            <a:t>过渡</a:t>
          </a:r>
          <a:r>
            <a:rPr lang="zh-CN" altLang="en-US" sz="1700" b="1" kern="1200" dirty="0" smtClean="0"/>
            <a:t>。</a:t>
          </a:r>
          <a:endParaRPr lang="zh-CN" altLang="en-US" sz="1700" b="1" kern="1200" dirty="0"/>
        </a:p>
      </dsp:txBody>
      <dsp:txXfrm rot="5400000">
        <a:off x="5151158" y="-2161875"/>
        <a:ext cx="669557" cy="5163234"/>
      </dsp:txXfrm>
    </dsp:sp>
    <dsp:sp modelId="{348887C6-393B-4337-9018-BAF40510CE3F}">
      <dsp:nvSpPr>
        <dsp:cNvPr id="0" name=""/>
        <dsp:cNvSpPr/>
      </dsp:nvSpPr>
      <dsp:spPr>
        <a:xfrm>
          <a:off x="0" y="1268"/>
          <a:ext cx="2904319" cy="83694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CN" altLang="en-US" sz="2300" b="1" kern="1200" dirty="0" smtClean="0"/>
            <a:t>政协会议和共同纲领</a:t>
          </a:r>
          <a:endParaRPr lang="zh-CN" altLang="en-US" sz="2300" b="1" kern="1200" dirty="0"/>
        </a:p>
      </dsp:txBody>
      <dsp:txXfrm>
        <a:off x="0" y="1268"/>
        <a:ext cx="2904319" cy="836946"/>
      </dsp:txXfrm>
    </dsp:sp>
    <dsp:sp modelId="{212EA212-6026-4F15-A0DA-4DC2D2A490A2}">
      <dsp:nvSpPr>
        <dsp:cNvPr id="0" name=""/>
        <dsp:cNvSpPr/>
      </dsp:nvSpPr>
      <dsp:spPr>
        <a:xfrm rot="5400000">
          <a:off x="5151158" y="-1283082"/>
          <a:ext cx="669557" cy="5163234"/>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sz="1700" b="1" kern="1200" dirty="0" smtClean="0"/>
            <a:t>标志中国特色社会主义民主政治的确立。中国顺利完成了向社会主义的过渡，取得了</a:t>
          </a:r>
          <a:r>
            <a:rPr lang="zh-CN" altLang="en-US" sz="1700" b="1" kern="1200" dirty="0" smtClean="0"/>
            <a:t>巨大</a:t>
          </a:r>
          <a:r>
            <a:rPr lang="zh-CN" sz="1700" b="1" kern="1200" dirty="0" smtClean="0"/>
            <a:t>建设成就</a:t>
          </a:r>
          <a:r>
            <a:rPr lang="zh-CN" altLang="en-US" sz="1700" b="1" kern="1200" dirty="0" smtClean="0"/>
            <a:t>。</a:t>
          </a:r>
          <a:endParaRPr lang="zh-CN" altLang="en-US" sz="1700" b="1" kern="1200" dirty="0"/>
        </a:p>
      </dsp:txBody>
      <dsp:txXfrm rot="5400000">
        <a:off x="5151158" y="-1283082"/>
        <a:ext cx="669557" cy="5163234"/>
      </dsp:txXfrm>
    </dsp:sp>
    <dsp:sp modelId="{DE3F1E89-E2DD-4B8B-9B7B-B75C37EAEF06}">
      <dsp:nvSpPr>
        <dsp:cNvPr id="0" name=""/>
        <dsp:cNvSpPr/>
      </dsp:nvSpPr>
      <dsp:spPr>
        <a:xfrm>
          <a:off x="0" y="880061"/>
          <a:ext cx="2904319" cy="83694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CN" sz="2300" b="1" kern="1200" dirty="0" smtClean="0">
              <a:solidFill>
                <a:schemeClr val="tx1"/>
              </a:solidFill>
            </a:rPr>
            <a:t>全国人大和</a:t>
          </a:r>
          <a:r>
            <a:rPr lang="en-US" altLang="zh-CN" sz="2300" b="1" kern="1200" dirty="0" smtClean="0">
              <a:solidFill>
                <a:schemeClr val="tx1"/>
              </a:solidFill>
            </a:rPr>
            <a:t>54</a:t>
          </a:r>
          <a:r>
            <a:rPr lang="zh-CN" sz="2300" b="1" kern="1200" dirty="0" smtClean="0">
              <a:solidFill>
                <a:schemeClr val="tx1"/>
              </a:solidFill>
            </a:rPr>
            <a:t>宪法</a:t>
          </a:r>
          <a:endParaRPr lang="zh-CN" altLang="en-US" sz="2300" b="1" kern="1200" dirty="0">
            <a:solidFill>
              <a:schemeClr val="tx1"/>
            </a:solidFill>
          </a:endParaRPr>
        </a:p>
      </dsp:txBody>
      <dsp:txXfrm>
        <a:off x="0" y="880061"/>
        <a:ext cx="2904319" cy="836946"/>
      </dsp:txXfrm>
    </dsp:sp>
    <dsp:sp modelId="{1305F43F-A192-4072-911D-46339F3EDC9A}">
      <dsp:nvSpPr>
        <dsp:cNvPr id="0" name=""/>
        <dsp:cNvSpPr/>
      </dsp:nvSpPr>
      <dsp:spPr>
        <a:xfrm rot="5400000">
          <a:off x="5151158" y="-404288"/>
          <a:ext cx="669557" cy="5163234"/>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sz="1700" b="1" kern="1200" dirty="0" smtClean="0"/>
            <a:t>社会主义民主政治遭遇挫折</a:t>
          </a:r>
          <a:r>
            <a:rPr lang="zh-CN" altLang="en-US" sz="1700" b="1" kern="1200" dirty="0" smtClean="0"/>
            <a:t>。中国社会主义建设蒙受损失。</a:t>
          </a:r>
          <a:endParaRPr lang="zh-CN" altLang="en-US" sz="1700" b="1" kern="1200" dirty="0"/>
        </a:p>
      </dsp:txBody>
      <dsp:txXfrm rot="5400000">
        <a:off x="5151158" y="-404288"/>
        <a:ext cx="669557" cy="5163234"/>
      </dsp:txXfrm>
    </dsp:sp>
    <dsp:sp modelId="{CFE8E27B-5F95-4D5E-9F96-417A3887B63A}">
      <dsp:nvSpPr>
        <dsp:cNvPr id="0" name=""/>
        <dsp:cNvSpPr/>
      </dsp:nvSpPr>
      <dsp:spPr>
        <a:xfrm>
          <a:off x="0" y="1758855"/>
          <a:ext cx="2904319" cy="83694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CN" altLang="en-US" sz="2300" b="1" kern="1200" dirty="0" smtClean="0"/>
            <a:t>“文化大革命”</a:t>
          </a:r>
          <a:endParaRPr lang="zh-CN" altLang="en-US" sz="2300" b="1" kern="1200" dirty="0"/>
        </a:p>
      </dsp:txBody>
      <dsp:txXfrm>
        <a:off x="0" y="1758855"/>
        <a:ext cx="2904319" cy="83694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6301AF-A23A-474A-B8C5-397688536E49}">
      <dsp:nvSpPr>
        <dsp:cNvPr id="0" name=""/>
        <dsp:cNvSpPr/>
      </dsp:nvSpPr>
      <dsp:spPr>
        <a:xfrm>
          <a:off x="960" y="0"/>
          <a:ext cx="2776293" cy="504056"/>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黑体" pitchFamily="49" charset="-122"/>
              <a:ea typeface="黑体" pitchFamily="49" charset="-122"/>
              <a:cs typeface="Times New Roman" pitchFamily="18" charset="0"/>
            </a:rPr>
            <a:t>过渡阶段</a:t>
          </a:r>
          <a:endParaRPr lang="zh-CN" altLang="en-US" sz="2000" b="1" kern="1200" dirty="0">
            <a:latin typeface="黑体" pitchFamily="49" charset="-122"/>
            <a:ea typeface="黑体" pitchFamily="49" charset="-122"/>
            <a:cs typeface="Times New Roman" pitchFamily="18" charset="0"/>
          </a:endParaRPr>
        </a:p>
      </dsp:txBody>
      <dsp:txXfrm>
        <a:off x="960" y="0"/>
        <a:ext cx="2776293" cy="504056"/>
      </dsp:txXfrm>
    </dsp:sp>
    <dsp:sp modelId="{FE1AC077-2707-448D-A614-5BD61BE72283}">
      <dsp:nvSpPr>
        <dsp:cNvPr id="0" name=""/>
        <dsp:cNvSpPr/>
      </dsp:nvSpPr>
      <dsp:spPr>
        <a:xfrm>
          <a:off x="2377448" y="0"/>
          <a:ext cx="1999030" cy="50405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黑体" pitchFamily="49" charset="-122"/>
              <a:ea typeface="黑体" pitchFamily="49" charset="-122"/>
              <a:cs typeface="Times New Roman" pitchFamily="18" charset="0"/>
            </a:rPr>
            <a:t>全面建设</a:t>
          </a:r>
        </a:p>
      </dsp:txBody>
      <dsp:txXfrm>
        <a:off x="2377448" y="0"/>
        <a:ext cx="1999030" cy="504056"/>
      </dsp:txXfrm>
    </dsp:sp>
    <dsp:sp modelId="{A220D99A-8996-493D-9FB9-822CF48B6757}">
      <dsp:nvSpPr>
        <dsp:cNvPr id="0" name=""/>
        <dsp:cNvSpPr/>
      </dsp:nvSpPr>
      <dsp:spPr>
        <a:xfrm>
          <a:off x="3977633" y="0"/>
          <a:ext cx="1999030" cy="504056"/>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黑体" pitchFamily="49" charset="-122"/>
              <a:ea typeface="黑体" pitchFamily="49" charset="-122"/>
              <a:cs typeface="Times New Roman" pitchFamily="18" charset="0"/>
            </a:rPr>
            <a:t>十年动乱</a:t>
          </a:r>
        </a:p>
      </dsp:txBody>
      <dsp:txXfrm>
        <a:off x="3977633" y="0"/>
        <a:ext cx="1999030" cy="50405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6301AF-A23A-474A-B8C5-397688536E49}">
      <dsp:nvSpPr>
        <dsp:cNvPr id="0" name=""/>
        <dsp:cNvSpPr/>
      </dsp:nvSpPr>
      <dsp:spPr>
        <a:xfrm>
          <a:off x="960" y="0"/>
          <a:ext cx="2776293" cy="504056"/>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黑体" pitchFamily="49" charset="-122"/>
              <a:ea typeface="黑体" pitchFamily="49" charset="-122"/>
              <a:cs typeface="Times New Roman" pitchFamily="18" charset="0"/>
            </a:rPr>
            <a:t>过渡阶段</a:t>
          </a:r>
          <a:endParaRPr lang="zh-CN" altLang="en-US" sz="2000" b="1" kern="1200" dirty="0">
            <a:latin typeface="黑体" pitchFamily="49" charset="-122"/>
            <a:ea typeface="黑体" pitchFamily="49" charset="-122"/>
            <a:cs typeface="Times New Roman" pitchFamily="18" charset="0"/>
          </a:endParaRPr>
        </a:p>
      </dsp:txBody>
      <dsp:txXfrm>
        <a:off x="960" y="0"/>
        <a:ext cx="2776293" cy="504056"/>
      </dsp:txXfrm>
    </dsp:sp>
    <dsp:sp modelId="{FE1AC077-2707-448D-A614-5BD61BE72283}">
      <dsp:nvSpPr>
        <dsp:cNvPr id="0" name=""/>
        <dsp:cNvSpPr/>
      </dsp:nvSpPr>
      <dsp:spPr>
        <a:xfrm>
          <a:off x="2377448" y="0"/>
          <a:ext cx="1999030" cy="50405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黑体" pitchFamily="49" charset="-122"/>
              <a:ea typeface="黑体" pitchFamily="49" charset="-122"/>
              <a:cs typeface="Times New Roman" pitchFamily="18" charset="0"/>
            </a:rPr>
            <a:t>全面建设</a:t>
          </a:r>
        </a:p>
      </dsp:txBody>
      <dsp:txXfrm>
        <a:off x="2377448" y="0"/>
        <a:ext cx="1999030" cy="504056"/>
      </dsp:txXfrm>
    </dsp:sp>
    <dsp:sp modelId="{A220D99A-8996-493D-9FB9-822CF48B6757}">
      <dsp:nvSpPr>
        <dsp:cNvPr id="0" name=""/>
        <dsp:cNvSpPr/>
      </dsp:nvSpPr>
      <dsp:spPr>
        <a:xfrm>
          <a:off x="3977633" y="0"/>
          <a:ext cx="1999030" cy="504056"/>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黑体" pitchFamily="49" charset="-122"/>
              <a:ea typeface="黑体" pitchFamily="49" charset="-122"/>
              <a:cs typeface="Times New Roman" pitchFamily="18" charset="0"/>
            </a:rPr>
            <a:t>十年动乱</a:t>
          </a:r>
        </a:p>
      </dsp:txBody>
      <dsp:txXfrm>
        <a:off x="3977633" y="0"/>
        <a:ext cx="1999030" cy="50405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type="homePlate"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type="chevron"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type="homePlate"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type="chevron"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type="homePlate"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type="chevron"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type="homePlate"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type="chevron"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type="homePlate"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type="chevron" r:blip="" rot="180">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type="homePlate"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type="chevron" r:blip="" rot="180">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no"?><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47E2D-27A7-49AA-94D3-5B88C2B230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D70630-8C54-4A7C-9763-60833E9615B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slides/slide5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no"?><Relationships xmlns="http://schemas.openxmlformats.org/package/2006/relationships"><Relationship Id="rId1" Target="../slides/slide7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no"?><Relationships xmlns="http://schemas.openxmlformats.org/package/2006/relationships"><Relationship Id="rId1" Target="../slides/slide78.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no"?><Relationships xmlns="http://schemas.openxmlformats.org/package/2006/relationships"><Relationship Id="rId1" Target="../slides/slide9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b="1" dirty="0" smtClean="0">
                <a:solidFill>
                  <a:schemeClr val="bg1"/>
                </a:solidFill>
                <a:latin typeface="+mn-ea"/>
                <a:ea typeface="+mn-ea"/>
              </a:rPr>
              <a:t>实践是检验真理的唯一标准。任何政治制度，包括民主政治在内，都应该与社会的发展相匹配，都应该能推动社会的进步。</a:t>
            </a:r>
            <a:endParaRPr lang="zh-CN" altLang="en-US" dirty="0"/>
          </a:p>
        </p:txBody>
      </p:sp>
      <p:sp>
        <p:nvSpPr>
          <p:cNvPr id="4" name="灯片编号占位符 3"/>
          <p:cNvSpPr>
            <a:spLocks noGrp="1"/>
          </p:cNvSpPr>
          <p:nvPr>
            <p:ph type="sldNum" sz="quarter" idx="10"/>
          </p:nvPr>
        </p:nvSpPr>
        <p:spPr/>
        <p:txBody>
          <a:bodyPr/>
          <a:lstStyle/>
          <a:p>
            <a:fld id="{B6D70630-8C54-4A7C-9763-60833E9615B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幻灯片图像占位符 1"/>
          <p:cNvSpPr>
            <a:spLocks noGrp="1" noRot="1" noChangeAspect="1"/>
          </p:cNvSpPr>
          <p:nvPr>
            <p:ph type="sldImg"/>
          </p:nvPr>
        </p:nvSpPr>
        <p:spPr/>
      </p:sp>
      <p:sp>
        <p:nvSpPr>
          <p:cNvPr id="1048599" name="备注占位符 2"/>
          <p:cNvSpPr>
            <a:spLocks noGrp="1"/>
          </p:cNvSpPr>
          <p:nvPr>
            <p:ph type="body" idx="1"/>
          </p:nvPr>
        </p:nvSpPr>
        <p:spPr/>
        <p:txBody>
          <a:bodyPr>
            <a:normAutofit/>
          </a:bodyPr>
          <a:lstStyle/>
          <a:p>
            <a:endParaRPr lang="zh-CN" altLang="en-US" dirty="0"/>
          </a:p>
        </p:txBody>
      </p:sp>
      <p:sp>
        <p:nvSpPr>
          <p:cNvPr id="1048600" name="灯片编号占位符 3"/>
          <p:cNvSpPr>
            <a:spLocks noGrp="1"/>
          </p:cNvSpPr>
          <p:nvPr>
            <p:ph type="sldNum" sz="quarter" idx="10"/>
          </p:nvPr>
        </p:nvSpPr>
        <p:spPr/>
        <p:txBody>
          <a:bodyPr/>
          <a:lstStyle/>
          <a:p>
            <a:fld id="{7CBD6570-37C9-4832-B0E7-04B8E92A845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dirty="0" smtClean="0">
                <a:solidFill>
                  <a:schemeClr val="bg1"/>
                </a:solidFill>
                <a:latin typeface="+mn-ea"/>
              </a:rPr>
              <a:t>１</a:t>
            </a:r>
            <a:r>
              <a:rPr lang="en-US" altLang="zh-CN" sz="1200" dirty="0" smtClean="0">
                <a:solidFill>
                  <a:schemeClr val="bg1"/>
                </a:solidFill>
                <a:latin typeface="+mn-ea"/>
              </a:rPr>
              <a:t>.</a:t>
            </a:r>
            <a:r>
              <a:rPr lang="zh-CN" altLang="en-US" sz="1200" dirty="0" smtClean="0">
                <a:solidFill>
                  <a:schemeClr val="bg1"/>
                </a:solidFill>
                <a:latin typeface="+mn-ea"/>
              </a:rPr>
              <a:t>还原和平共处五项原则提出的历史背景，指出和平共处五项原则在中国开拓外交之路过程中的巨大作用，才能帮助学生从历史的、发展的眼光去审视这一伟大外交成果</a:t>
            </a:r>
            <a:endParaRPr lang="zh-CN" altLang="en-US" dirty="0"/>
          </a:p>
        </p:txBody>
      </p:sp>
      <p:sp>
        <p:nvSpPr>
          <p:cNvPr id="4" name="灯片编号占位符 3"/>
          <p:cNvSpPr>
            <a:spLocks noGrp="1"/>
          </p:cNvSpPr>
          <p:nvPr>
            <p:ph type="sldNum" sz="quarter" idx="10"/>
          </p:nvPr>
        </p:nvSpPr>
        <p:spPr/>
        <p:txBody>
          <a:bodyPr/>
          <a:lstStyle/>
          <a:p>
            <a:fld id="{B6D70630-8C54-4A7C-9763-60833E9615B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bg1"/>
                </a:solidFill>
              </a:rPr>
              <a:t>教学建议：从教材“材料研读”第一段入手，分析“两弹一星”首先带来的是国防安全。</a:t>
            </a:r>
            <a:endParaRPr lang="zh-CN" altLang="en-US" sz="1200" dirty="0" smtClean="0">
              <a:solidFill>
                <a:schemeClr val="bg1"/>
              </a:solidFill>
              <a:latin typeface="楷体" panose="02010609060101010101" pitchFamily="49" charset="-122"/>
              <a:ea typeface="楷体" panose="02010609060101010101" pitchFamily="49" charset="-122"/>
            </a:endParaRPr>
          </a:p>
          <a:p>
            <a:endParaRPr lang="zh-CN" altLang="en-US" dirty="0"/>
          </a:p>
        </p:txBody>
      </p:sp>
      <p:sp>
        <p:nvSpPr>
          <p:cNvPr id="4" name="灯片编号占位符 3"/>
          <p:cNvSpPr>
            <a:spLocks noGrp="1"/>
          </p:cNvSpPr>
          <p:nvPr>
            <p:ph type="sldNum" sz="quarter" idx="10"/>
          </p:nvPr>
        </p:nvSpPr>
        <p:spPr/>
        <p:txBody>
          <a:bodyPr/>
          <a:lstStyle/>
          <a:p>
            <a:fld id="{B6D70630-8C54-4A7C-9763-60833E9615B1}" type="slidenum">
              <a:rPr lang="zh-CN" altLang="en-US" smtClean="0"/>
            </a:fld>
            <a:endParaRPr lang="zh-CN" altLang="en-US"/>
          </a:p>
        </p:txBody>
      </p:sp>
    </p:spTree>
  </p:cSld>
  <p:clrMapOvr>
    <a:masterClrMapping/>
  </p:clrMapOvr>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 Id="rId2" Target="../media/image1.jpeg" Type="http://schemas.openxmlformats.org/officeDocument/2006/relationships/image"/></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no"?><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s>
</file>

<file path=ppt/slideLayouts/_rels/slideLayout14.xml.rels><?xml version="1.0" encoding="UTF-8" standalone="no"?><Relationships xmlns="http://schemas.openxmlformats.org/package/2006/relationships"><Relationship Id="rId1" Target="../slideMasters/slideMaster2.xml" Type="http://schemas.openxmlformats.org/officeDocument/2006/relationships/slideMaster"/><Relationship Id="rId2" Target="../media/image1.jpeg" Type="http://schemas.openxmlformats.org/officeDocument/2006/relationships/image"/></Relationships>
</file>

<file path=ppt/slideLayouts/_rels/slideLayout15.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no"?><Relationships xmlns="http://schemas.openxmlformats.org/package/2006/relationships"><Relationship Id="rId1" Target="../slideMasters/slideMaster2.xml" Type="http://schemas.openxmlformats.org/officeDocument/2006/relationships/slideMaster"/><Relationship Id="rId2" Target="../media/image2.jpeg" Type="http://schemas.openxmlformats.org/officeDocument/2006/relationships/image"/></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Picture 2" descr="乐工作-悦生活"/>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5" y="0"/>
            <a:ext cx="914749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2405808" y="455414"/>
            <a:ext cx="6937873" cy="1790700"/>
          </a:xfrm>
        </p:spPr>
        <p:txBody>
          <a:bodyPr anchor="b"/>
          <a:lstStyle>
            <a:lvl1pPr algn="ctr">
              <a:defRPr sz="3000">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478795" y="2409094"/>
            <a:ext cx="5489154" cy="471329"/>
          </a:xfrm>
        </p:spPr>
        <p:txBody>
          <a:bodyPr/>
          <a:lstStyle>
            <a:lvl1pPr marL="0" indent="0" algn="ctr">
              <a:buNone/>
              <a:defRPr sz="1800">
                <a:solidFill>
                  <a:schemeClr val="bg1"/>
                </a:solidFill>
                <a:latin typeface="微软雅黑" panose="020B0503020204020204" pitchFamily="34" charset="-122"/>
                <a:ea typeface="微软雅黑" panose="020B0503020204020204" pitchFamily="34" charset="-122"/>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1626" y="457200"/>
            <a:ext cx="8540750" cy="857250"/>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301626" y="1428751"/>
            <a:ext cx="8540750" cy="3145631"/>
          </a:xfrm>
        </p:spPr>
        <p:txBody>
          <a:bodyPr/>
          <a:lstStyle/>
          <a:p>
            <a:pPr lvl="0"/>
            <a:r>
              <a:rPr lang="zh-CN" altLang="en-US" noProof="0" smtClean="0"/>
              <a:t>单击图标添加表格</a:t>
            </a:r>
            <a:endParaRPr lang="zh-CN" altLang="en-US" noProof="0" smtClean="0"/>
          </a:p>
        </p:txBody>
      </p:sp>
      <p:sp>
        <p:nvSpPr>
          <p:cNvPr id="4" name="Rectangle 4"/>
          <p:cNvSpPr>
            <a:spLocks noGrp="1" noChangeArrowheads="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048590"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1048591" name="页脚占位符 4"/>
          <p:cNvSpPr>
            <a:spLocks noGrp="1"/>
          </p:cNvSpPr>
          <p:nvPr>
            <p:ph type="ftr" sz="quarter" idx="11"/>
          </p:nvPr>
        </p:nvSpPr>
        <p:spPr/>
        <p:txBody>
          <a:bodyPr/>
          <a:lstStyle/>
          <a:p>
            <a:endParaRPr lang="zh-CN" altLang="en-US"/>
          </a:p>
        </p:txBody>
      </p:sp>
      <p:sp>
        <p:nvSpPr>
          <p:cNvPr id="1048592"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2097155" name="图片 6" descr="42782152_31内页.png"/>
          <p:cNvPicPr>
            <a:picLocks noChangeAspect="1"/>
          </p:cNvPicPr>
          <p:nvPr userDrawn="1"/>
        </p:nvPicPr>
        <p:blipFill>
          <a:blip r:embed="rId2" cstate="print"/>
          <a:stretch>
            <a:fillRect/>
          </a:stretch>
        </p:blipFill>
        <p:spPr>
          <a:xfrm>
            <a:off x="7012992" y="3571882"/>
            <a:ext cx="2131007" cy="1571618"/>
          </a:xfrm>
          <a:prstGeom prst="rect">
            <a:avLst/>
          </a:prstGeom>
        </p:spPr>
      </p:pic>
      <p:sp>
        <p:nvSpPr>
          <p:cNvPr id="1048593" name="矩形 7"/>
          <p:cNvSpPr/>
          <p:nvPr userDrawn="1"/>
        </p:nvSpPr>
        <p:spPr>
          <a:xfrm>
            <a:off x="0" y="0"/>
            <a:ext cx="9144000" cy="5143500"/>
          </a:xfrm>
          <a:prstGeom prst="rect">
            <a:avLst/>
          </a:prstGeom>
          <a:solidFill>
            <a:srgbClr val="996633">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28" name="直接连接符 8"/>
          <p:cNvCxnSpPr/>
          <p:nvPr userDrawn="1"/>
        </p:nvCxnSpPr>
        <p:spPr>
          <a:xfrm>
            <a:off x="357158" y="4857766"/>
            <a:ext cx="6143668"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45729" name="直接连接符 9"/>
          <p:cNvCxnSpPr/>
          <p:nvPr userDrawn="1"/>
        </p:nvCxnSpPr>
        <p:spPr>
          <a:xfrm>
            <a:off x="357158" y="4929204"/>
            <a:ext cx="6156000" cy="0"/>
          </a:xfrm>
          <a:prstGeom prst="line">
            <a:avLst/>
          </a:prstGeom>
        </p:spPr>
        <p:style>
          <a:lnRef idx="1">
            <a:schemeClr val="accent2"/>
          </a:lnRef>
          <a:fillRef idx="0">
            <a:schemeClr val="accent2"/>
          </a:fillRef>
          <a:effectRef idx="0">
            <a:schemeClr val="accent2"/>
          </a:effectRef>
          <a:fontRef idx="minor">
            <a:schemeClr val="tx1"/>
          </a:fontRef>
        </p:style>
      </p:cxnSp>
      <p:sp>
        <p:nvSpPr>
          <p:cNvPr id="1048594" name="等腰三角形 15"/>
          <p:cNvSpPr/>
          <p:nvPr userDrawn="1"/>
        </p:nvSpPr>
        <p:spPr>
          <a:xfrm rot="10800000">
            <a:off x="142844" y="214296"/>
            <a:ext cx="285752" cy="285752"/>
          </a:xfrm>
          <a:prstGeom prst="triangl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5" name="等腰三角形 16"/>
          <p:cNvSpPr/>
          <p:nvPr userDrawn="1"/>
        </p:nvSpPr>
        <p:spPr>
          <a:xfrm rot="10800000">
            <a:off x="285720" y="285734"/>
            <a:ext cx="285752" cy="29527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6" name="矩形 12"/>
          <p:cNvSpPr/>
          <p:nvPr userDrawn="1"/>
        </p:nvSpPr>
        <p:spPr>
          <a:xfrm>
            <a:off x="-1" y="18030"/>
            <a:ext cx="9144000" cy="5143500"/>
          </a:xfrm>
          <a:prstGeom prst="rect">
            <a:avLst/>
          </a:prstGeom>
          <a:solidFill>
            <a:schemeClr val="bg2">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7" name="矩形 13"/>
          <p:cNvSpPr/>
          <p:nvPr userDrawn="1"/>
        </p:nvSpPr>
        <p:spPr>
          <a:xfrm>
            <a:off x="-2" y="0"/>
            <a:ext cx="9144000" cy="5143500"/>
          </a:xfrm>
          <a:prstGeom prst="rect">
            <a:avLst/>
          </a:prstGeom>
          <a:solidFill>
            <a:schemeClr val="bg1">
              <a:lumMod val="9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Picture 2" descr="乐工作-悦生活"/>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5" y="0"/>
            <a:ext cx="914749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2405808" y="455414"/>
            <a:ext cx="6937873" cy="1790700"/>
          </a:xfrm>
        </p:spPr>
        <p:txBody>
          <a:bodyPr anchor="b"/>
          <a:lstStyle>
            <a:lvl1pPr algn="ctr">
              <a:defRPr sz="3000">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478795" y="2409094"/>
            <a:ext cx="5489154" cy="471329"/>
          </a:xfrm>
        </p:spPr>
        <p:txBody>
          <a:bodyPr/>
          <a:lstStyle>
            <a:lvl1pPr marL="0" indent="0" algn="ctr">
              <a:buNone/>
              <a:defRPr sz="1800">
                <a:solidFill>
                  <a:schemeClr val="bg1"/>
                </a:solidFill>
                <a:latin typeface="微软雅黑" panose="020B0503020204020204" pitchFamily="34" charset="-122"/>
                <a:ea typeface="微软雅黑" panose="020B0503020204020204" pitchFamily="34" charset="-122"/>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4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2" descr="乐工作-悦生活"/>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1"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28650" y="273844"/>
            <a:ext cx="7886700" cy="734200"/>
          </a:xfrm>
        </p:spPr>
        <p:txBody>
          <a:bodyPr/>
          <a:lstStyle>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1626" y="457200"/>
            <a:ext cx="8540750" cy="857250"/>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301626" y="1428751"/>
            <a:ext cx="8540750" cy="3145631"/>
          </a:xfrm>
        </p:spPr>
        <p:txBody>
          <a:bodyPr/>
          <a:lstStyle/>
          <a:p>
            <a:pPr lvl="0"/>
            <a:r>
              <a:rPr lang="zh-CN" altLang="en-US" noProof="0" smtClean="0"/>
              <a:t>单击图标添加表格</a:t>
            </a:r>
            <a:endParaRPr lang="zh-CN" altLang="en-US" noProof="0" smtClean="0"/>
          </a:p>
        </p:txBody>
      </p:sp>
      <p:sp>
        <p:nvSpPr>
          <p:cNvPr id="4" name="Rectangle 4"/>
          <p:cNvSpPr>
            <a:spLocks noGrp="1" noChangeArrowheads="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Rectangle 5"/>
          <p:cNvSpPr>
            <a:spLocks noGrp="1" noChangeArrowheads="1"/>
          </p:cNvSpPr>
          <p:nvPr>
            <p:ph type="ftr" sz="quarter" idx="11"/>
          </p:nvPr>
        </p:nvSpPr>
        <p:spPr/>
        <p:txBody>
          <a:bodyPr/>
          <a:lstStyle>
            <a:lvl1pPr>
              <a:defRPr/>
            </a:lvl1pPr>
          </a:lstStyle>
          <a:p>
            <a:endParaRPr lang="zh-CN" altLang="en-US"/>
          </a:p>
        </p:txBody>
      </p:sp>
      <p:sp>
        <p:nvSpPr>
          <p:cNvPr id="6" name="Rectangle 6"/>
          <p:cNvSpPr>
            <a:spLocks noGrp="1" noChangeArrowheads="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4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Picture 2" descr="乐工作-悦生活"/>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1"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28650" y="273844"/>
            <a:ext cx="7886700" cy="734200"/>
          </a:xfrm>
        </p:spPr>
        <p:txBody>
          <a:bodyPr/>
          <a:lstStyle>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1AEC2A40-E196-4F94-A5E4-0C4AF278E304}"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DEE20DBE-662E-494C-8276-DD7EC245F225}" type="slidenum">
              <a:rPr lang="zh-CN" altLang="en-US" smtClean="0"/>
            </a:fld>
            <a:endParaRPr lang="zh-CN" alt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media/image4.pn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no"?><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slideLayouts/slideLayout25.xml" Type="http://schemas.openxmlformats.org/officeDocument/2006/relationships/slideLayout"/><Relationship Id="rId13" Target="../media/image4.png" Type="http://schemas.openxmlformats.org/officeDocument/2006/relationships/image"/><Relationship Id="rId14"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1028" name="Date Placeholder 3"/>
          <p:cNvSpPr>
            <a:spLocks noGrp="1" noChangeArrowheads="1"/>
          </p:cNvSpPr>
          <p:nvPr>
            <p:ph type="dt" sz="half" idx="2"/>
          </p:nvPr>
        </p:nvSpPr>
        <p:spPr bwMode="auto">
          <a:xfrm>
            <a:off x="628650" y="4767263"/>
            <a:ext cx="245745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900">
                <a:solidFill>
                  <a:srgbClr val="898989"/>
                </a:solidFill>
              </a:defRPr>
            </a:lvl1pPr>
          </a:lstStyle>
          <a:p>
            <a:fld id="{1AEC2A40-E196-4F94-A5E4-0C4AF278E304}" type="datetimeFigureOut">
              <a:rPr lang="zh-CN" altLang="en-US" smtClean="0"/>
            </a:fld>
            <a:endParaRPr lang="zh-CN" altLang="en-US"/>
          </a:p>
        </p:txBody>
      </p:sp>
      <p:sp>
        <p:nvSpPr>
          <p:cNvPr id="1029" name="Footer Placeholder 4"/>
          <p:cNvSpPr>
            <a:spLocks noGrp="1" noChangeArrowheads="1"/>
          </p:cNvSpPr>
          <p:nvPr>
            <p:ph type="ftr" sz="quarter" idx="3"/>
          </p:nvPr>
        </p:nvSpPr>
        <p:spPr bwMode="auto">
          <a:xfrm>
            <a:off x="3486150" y="4767263"/>
            <a:ext cx="21717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900">
                <a:solidFill>
                  <a:srgbClr val="898989"/>
                </a:solidFill>
              </a:defRPr>
            </a:lvl1pPr>
          </a:lstStyle>
          <a:p>
            <a:endParaRPr lang="zh-CN" altLang="en-US"/>
          </a:p>
        </p:txBody>
      </p:sp>
      <p:sp>
        <p:nvSpPr>
          <p:cNvPr id="1030" name="Slide Number Placeholder 5"/>
          <p:cNvSpPr>
            <a:spLocks noGrp="1" noChangeArrowheads="1"/>
          </p:cNvSpPr>
          <p:nvPr>
            <p:ph type="sldNum" sz="quarter" idx="4"/>
          </p:nvPr>
        </p:nvSpPr>
        <p:spPr bwMode="auto">
          <a:xfrm>
            <a:off x="6057900" y="4767263"/>
            <a:ext cx="245745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900">
                <a:solidFill>
                  <a:srgbClr val="898989"/>
                </a:solidFill>
              </a:defRPr>
            </a:lvl1pPr>
          </a:lstStyle>
          <a:p>
            <a:fld id="{DEE20DBE-662E-494C-8276-DD7EC245F225}" type="slidenum">
              <a:rPr lang="zh-CN" altLang="en-US" smtClean="0"/>
            </a:fld>
            <a:endParaRPr lang="zh-CN" altLang="en-US"/>
          </a:p>
        </p:txBody>
      </p:sp>
      <p:pic>
        <p:nvPicPr>
          <p:cNvPr id="8" name="图片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8731" y="-134875"/>
            <a:ext cx="1234883" cy="1234883"/>
          </a:xfrm>
          <a:prstGeom prst="rect">
            <a:avLst/>
          </a:prstGeom>
        </p:spPr>
      </p:pic>
      <p:sp>
        <p:nvSpPr>
          <p:cNvPr id="9" name="矩形 8"/>
          <p:cNvSpPr/>
          <p:nvPr/>
        </p:nvSpPr>
        <p:spPr>
          <a:xfrm>
            <a:off x="6103620" y="3417908"/>
            <a:ext cx="3040380" cy="1719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lnSpc>
                <a:spcPct val="150000"/>
              </a:lnSpc>
            </a:pPr>
            <a:r>
              <a:rPr lang="zh-CN" altLang="en-US" sz="1400" dirty="0" smtClean="0">
                <a:latin typeface="微软雅黑" panose="020B0503020204020204" pitchFamily="34" charset="-122"/>
                <a:ea typeface="微软雅黑" panose="020B0503020204020204" pitchFamily="34" charset="-122"/>
              </a:rPr>
              <a:t>温馨提醒：此部分区域为后期合成时，专家出境的位置，所以请您在</a:t>
            </a:r>
            <a:r>
              <a:rPr lang="en-US" altLang="zh-CN" sz="1400" dirty="0" smtClean="0">
                <a:latin typeface="微软雅黑" panose="020B0503020204020204" pitchFamily="34" charset="-122"/>
                <a:ea typeface="微软雅黑" panose="020B0503020204020204" pitchFamily="34" charset="-122"/>
              </a:rPr>
              <a:t>PPT</a:t>
            </a:r>
            <a:r>
              <a:rPr lang="zh-CN" altLang="en-US" sz="1400" dirty="0" smtClean="0">
                <a:latin typeface="微软雅黑" panose="020B0503020204020204" pitchFamily="34" charset="-122"/>
                <a:ea typeface="微软雅黑" panose="020B0503020204020204" pitchFamily="34" charset="-122"/>
              </a:rPr>
              <a:t>中添加内容时，勿遮挡此区。</a:t>
            </a:r>
            <a:endParaRPr lang="zh-CN" altLang="en-US" sz="1400"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1" fontAlgn="base" hangingPunct="1">
        <a:spcBef>
          <a:spcPct val="0"/>
        </a:spcBef>
        <a:spcAft>
          <a:spcPct val="0"/>
        </a:spcAft>
        <a:defRPr sz="3300" kern="1200">
          <a:solidFill>
            <a:schemeClr val="tx1"/>
          </a:solidFill>
          <a:latin typeface="+mj-lt"/>
          <a:ea typeface="+mj-ea"/>
          <a:cs typeface="+mj-cs"/>
        </a:defRPr>
      </a:lvl1pPr>
      <a:lvl2pPr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1" fontAlgn="base" hangingPunct="1">
        <a:lnSpc>
          <a:spcPct val="90000"/>
        </a:lnSpc>
        <a:spcBef>
          <a:spcPct val="3000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ct val="30000"/>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ct val="30000"/>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ct val="30000"/>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ct val="30000"/>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1028" name="Date Placeholder 3"/>
          <p:cNvSpPr>
            <a:spLocks noGrp="1" noChangeArrowheads="1"/>
          </p:cNvSpPr>
          <p:nvPr>
            <p:ph type="dt" sz="half" idx="2"/>
          </p:nvPr>
        </p:nvSpPr>
        <p:spPr bwMode="auto">
          <a:xfrm>
            <a:off x="628650" y="4767263"/>
            <a:ext cx="245745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900">
                <a:solidFill>
                  <a:srgbClr val="898989"/>
                </a:solidFill>
              </a:defRPr>
            </a:lvl1pPr>
          </a:lstStyle>
          <a:p>
            <a:fld id="{1AEC2A40-E196-4F94-A5E4-0C4AF278E304}" type="datetimeFigureOut">
              <a:rPr lang="zh-CN" altLang="en-US" smtClean="0"/>
            </a:fld>
            <a:endParaRPr lang="zh-CN" altLang="en-US"/>
          </a:p>
        </p:txBody>
      </p:sp>
      <p:sp>
        <p:nvSpPr>
          <p:cNvPr id="1029" name="Footer Placeholder 4"/>
          <p:cNvSpPr>
            <a:spLocks noGrp="1" noChangeArrowheads="1"/>
          </p:cNvSpPr>
          <p:nvPr>
            <p:ph type="ftr" sz="quarter" idx="3"/>
          </p:nvPr>
        </p:nvSpPr>
        <p:spPr bwMode="auto">
          <a:xfrm>
            <a:off x="3486150" y="4767263"/>
            <a:ext cx="21717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900">
                <a:solidFill>
                  <a:srgbClr val="898989"/>
                </a:solidFill>
              </a:defRPr>
            </a:lvl1pPr>
          </a:lstStyle>
          <a:p>
            <a:endParaRPr lang="zh-CN" altLang="en-US"/>
          </a:p>
        </p:txBody>
      </p:sp>
      <p:sp>
        <p:nvSpPr>
          <p:cNvPr id="1030" name="Slide Number Placeholder 5"/>
          <p:cNvSpPr>
            <a:spLocks noGrp="1" noChangeArrowheads="1"/>
          </p:cNvSpPr>
          <p:nvPr>
            <p:ph type="sldNum" sz="quarter" idx="4"/>
          </p:nvPr>
        </p:nvSpPr>
        <p:spPr bwMode="auto">
          <a:xfrm>
            <a:off x="6057900" y="4767263"/>
            <a:ext cx="245745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900">
                <a:solidFill>
                  <a:srgbClr val="898989"/>
                </a:solidFill>
              </a:defRPr>
            </a:lvl1pPr>
          </a:lstStyle>
          <a:p>
            <a:fld id="{DEE20DBE-662E-494C-8276-DD7EC245F225}" type="slidenum">
              <a:rPr lang="zh-CN" altLang="en-US" smtClean="0"/>
            </a:fld>
            <a:endParaRPr lang="zh-CN" altLang="en-US"/>
          </a:p>
        </p:txBody>
      </p:sp>
      <p:pic>
        <p:nvPicPr>
          <p:cNvPr id="8" name="图片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8731" y="-134875"/>
            <a:ext cx="1234883" cy="1234883"/>
          </a:xfrm>
          <a:prstGeom prst="rect">
            <a:avLst/>
          </a:prstGeom>
        </p:spPr>
      </p:pic>
      <p:sp>
        <p:nvSpPr>
          <p:cNvPr id="9" name="矩形 8"/>
          <p:cNvSpPr/>
          <p:nvPr/>
        </p:nvSpPr>
        <p:spPr>
          <a:xfrm>
            <a:off x="6103620" y="3417908"/>
            <a:ext cx="3040380" cy="1719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lnSpc>
                <a:spcPct val="150000"/>
              </a:lnSpc>
            </a:pPr>
            <a:r>
              <a:rPr lang="zh-CN" altLang="en-US" sz="1400" dirty="0" smtClean="0">
                <a:latin typeface="微软雅黑" panose="020B0503020204020204" pitchFamily="34" charset="-122"/>
                <a:ea typeface="微软雅黑" panose="020B0503020204020204" pitchFamily="34" charset="-122"/>
              </a:rPr>
              <a:t>温馨提醒：此部分区域为后期合成时，专家出境的位置，所以请您在</a:t>
            </a:r>
            <a:r>
              <a:rPr lang="en-US" altLang="zh-CN" sz="1400" dirty="0" smtClean="0">
                <a:latin typeface="微软雅黑" panose="020B0503020204020204" pitchFamily="34" charset="-122"/>
                <a:ea typeface="微软雅黑" panose="020B0503020204020204" pitchFamily="34" charset="-122"/>
              </a:rPr>
              <a:t>PPT</a:t>
            </a:r>
            <a:r>
              <a:rPr lang="zh-CN" altLang="en-US" sz="1400" dirty="0" smtClean="0">
                <a:latin typeface="微软雅黑" panose="020B0503020204020204" pitchFamily="34" charset="-122"/>
                <a:ea typeface="微软雅黑" panose="020B0503020204020204" pitchFamily="34" charset="-122"/>
              </a:rPr>
              <a:t>中添加内容时，勿遮挡此区。</a:t>
            </a:r>
            <a:endParaRPr lang="zh-CN" altLang="en-US" sz="1400"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txStyles>
    <p:titleStyle>
      <a:lvl1pPr algn="l" rtl="0" eaLnBrk="1" fontAlgn="base" hangingPunct="1">
        <a:spcBef>
          <a:spcPct val="0"/>
        </a:spcBef>
        <a:spcAft>
          <a:spcPct val="0"/>
        </a:spcAft>
        <a:defRPr sz="3300" kern="1200">
          <a:solidFill>
            <a:schemeClr val="tx1"/>
          </a:solidFill>
          <a:latin typeface="+mj-lt"/>
          <a:ea typeface="+mj-ea"/>
          <a:cs typeface="+mj-cs"/>
        </a:defRPr>
      </a:lvl1pPr>
      <a:lvl2pPr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eaLnBrk="1" fontAlgn="base" hangingPunct="1">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eaLnBrk="1" fontAlgn="base" hangingPunct="1">
        <a:lnSpc>
          <a:spcPct val="90000"/>
        </a:lnSpc>
        <a:spcBef>
          <a:spcPct val="3000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ct val="30000"/>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ct val="30000"/>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ct val="30000"/>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ct val="30000"/>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media/image5.png" Type="http://schemas.openxmlformats.org/officeDocument/2006/relationships/image"/><Relationship Id="rId2" Target="../slideLayouts/slideLayout1.xml" Type="http://schemas.openxmlformats.org/officeDocument/2006/relationships/slideLayout"/></Relationships>
</file>

<file path=ppt/slides/_rels/slide10.xml.rels><?xml version="1.0" encoding="UTF-8" standalone="no"?><Relationships xmlns="http://schemas.openxmlformats.org/package/2006/relationships"><Relationship Id="rId1" Target="../media/image5.png" Type="http://schemas.openxmlformats.org/officeDocument/2006/relationships/image"/><Relationship Id="rId2" Target="../slideLayouts/slideLayout1.xml" Type="http://schemas.openxmlformats.org/officeDocument/2006/relationships/slideLayout"/></Relationships>
</file>

<file path=ppt/slides/_rels/slide100.xml.rels><?xml version="1.0" encoding="UTF-8" standalone="no"?><Relationships xmlns="http://schemas.openxmlformats.org/package/2006/relationships"><Relationship Id="rId1" Target="../media/image36.jpeg" Type="http://schemas.openxmlformats.org/officeDocument/2006/relationships/image"/><Relationship Id="rId2" Target="../slideLayouts/slideLayout6.xml" Type="http://schemas.openxmlformats.org/officeDocument/2006/relationships/slideLayout"/></Relationships>
</file>

<file path=ppt/slides/_rels/slide101.xml.rels><?xml version="1.0" encoding="UTF-8" standalone="no"?><Relationships xmlns="http://schemas.openxmlformats.org/package/2006/relationships"><Relationship Id="rId1" Target="../media/image37.jpeg" Type="http://schemas.openxmlformats.org/officeDocument/2006/relationships/image"/><Relationship Id="rId2" Target="../slideLayouts/slideLayout6.xml" Type="http://schemas.openxmlformats.org/officeDocument/2006/relationships/slideLayout"/></Relationships>
</file>

<file path=ppt/slides/_rels/slide102.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103.xml.rels><?xml version="1.0" encoding="UTF-8" standalone="no"?><Relationships xmlns="http://schemas.openxmlformats.org/package/2006/relationships"><Relationship Id="rId1" Target="../media/image38.jpeg" Type="http://schemas.openxmlformats.org/officeDocument/2006/relationships/image"/><Relationship Id="rId2" Target="../media/image39.jpeg" Type="http://schemas.openxmlformats.org/officeDocument/2006/relationships/image"/><Relationship Id="rId3" Target="../slideLayouts/slideLayout6.xml" Type="http://schemas.openxmlformats.org/officeDocument/2006/relationships/slideLayout"/></Relationships>
</file>

<file path=ppt/slides/_rels/slide104.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105.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106.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107.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108.xml.rels><?xml version="1.0" encoding="UTF-8" standalone="no"?><Relationships xmlns="http://schemas.openxmlformats.org/package/2006/relationships"><Relationship Id="rId1" Target="../media/image40.jpeg" Type="http://schemas.openxmlformats.org/officeDocument/2006/relationships/image"/><Relationship Id="rId2" Target="../slideLayouts/slideLayout6.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12.xml.rels><?xml version="1.0" encoding="UTF-8" standalone="no"?><Relationships xmlns="http://schemas.openxmlformats.org/package/2006/relationships"><Relationship Id="rId1" Target="../media/image6.png" Type="http://schemas.openxmlformats.org/officeDocument/2006/relationships/image"/><Relationship Id="rId2" Target="../media/image7.png" Type="http://schemas.openxmlformats.org/officeDocument/2006/relationships/image"/><Relationship Id="rId3" Target="../slideLayouts/slideLayout6.xml" Type="http://schemas.openxmlformats.org/officeDocument/2006/relationships/slideLayout"/></Relationships>
</file>

<file path=ppt/slides/_rels/slide13.xml.rels><?xml version="1.0" encoding="UTF-8" standalone="no"?><Relationships xmlns="http://schemas.openxmlformats.org/package/2006/relationships"><Relationship Id="rId1" Target="../media/image8.jpeg" Type="http://schemas.openxmlformats.org/officeDocument/2006/relationships/image"/><Relationship Id="rId2" Target="../slideLayouts/slideLayout6.xml" Type="http://schemas.openxmlformats.org/officeDocument/2006/relationships/slideLayout"/></Relationships>
</file>

<file path=ppt/slides/_rels/slide14.xml.rels><?xml version="1.0" encoding="UTF-8" standalone="no"?><Relationships xmlns="http://schemas.openxmlformats.org/package/2006/relationships"><Relationship Id="rId1" Target="../media/image9.jpeg" Type="http://schemas.openxmlformats.org/officeDocument/2006/relationships/image"/><Relationship Id="rId2" Target="../slideLayouts/slideLayout6.xml" Type="http://schemas.openxmlformats.org/officeDocument/2006/relationships/slideLayout"/></Relationships>
</file>

<file path=ppt/slides/_rels/slide15.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16.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17.xml.rels><?xml version="1.0" encoding="UTF-8" standalone="no"?><Relationships xmlns="http://schemas.openxmlformats.org/package/2006/relationships"><Relationship Id="rId1" Target="../media/image5.png" Type="http://schemas.openxmlformats.org/officeDocument/2006/relationships/image"/><Relationship Id="rId2" Target="../slideLayouts/slideLayout1.xml" Type="http://schemas.openxmlformats.org/officeDocument/2006/relationships/slideLayout"/></Relationships>
</file>

<file path=ppt/slides/_rels/slide18.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19.xml.rels><?xml version="1.0" encoding="UTF-8" standalone="no"?><Relationships xmlns="http://schemas.openxmlformats.org/package/2006/relationships"><Relationship Id="rId1" Target="../media/image9.jpeg" Type="http://schemas.openxmlformats.org/officeDocument/2006/relationships/image"/><Relationship Id="rId2" Target="../slideLayouts/slideLayout6.xml" Type="http://schemas.openxmlformats.org/officeDocument/2006/relationships/slideLayout"/></Relationships>
</file>

<file path=ppt/slides/_rels/slide2.xml.rels><?xml version="1.0" encoding="UTF-8" standalone="no"?><Relationships xmlns="http://schemas.openxmlformats.org/package/2006/relationships"><Relationship Id="rId1" Target="../media/image5.png" Type="http://schemas.openxmlformats.org/officeDocument/2006/relationships/image"/><Relationship Id="rId2" Target="../slideLayouts/slideLayout1.xml" Type="http://schemas.openxmlformats.org/officeDocument/2006/relationships/slideLayout"/></Relationships>
</file>

<file path=ppt/slides/_rels/slide20.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21.xml.rels><?xml version="1.0" encoding="UTF-8" standalone="no"?><Relationships xmlns="http://schemas.openxmlformats.org/package/2006/relationships"><Relationship Id="rId1" Target="../media/image10.jpeg" Type="http://schemas.openxmlformats.org/officeDocument/2006/relationships/image"/><Relationship Id="rId2" Target="../slideLayouts/slideLayout6.xml" Type="http://schemas.openxmlformats.org/officeDocument/2006/relationships/slideLayout"/></Relationships>
</file>

<file path=ppt/slides/_rels/slide22.xml.rels><?xml version="1.0" encoding="UTF-8" standalone="no"?><Relationships xmlns="http://schemas.openxmlformats.org/package/2006/relationships"><Relationship Id="rId1" Target="../media/image11.jpeg" Type="http://schemas.openxmlformats.org/officeDocument/2006/relationships/image"/><Relationship Id="rId2" Target="../slideLayouts/slideLayout6.xml" Type="http://schemas.openxmlformats.org/officeDocument/2006/relationships/slideLayout"/></Relationships>
</file>

<file path=ppt/slides/_rels/slide23.xml.rels><?xml version="1.0" encoding="UTF-8" standalone="no"?><Relationships xmlns="http://schemas.openxmlformats.org/package/2006/relationships"><Relationship Id="rId1" Target="../media/image9.jpeg" Type="http://schemas.openxmlformats.org/officeDocument/2006/relationships/image"/><Relationship Id="rId2" Target="../media/image12.jpeg" Type="http://schemas.openxmlformats.org/officeDocument/2006/relationships/image"/><Relationship Id="rId3" Target="../media/image13.jpeg" Type="http://schemas.openxmlformats.org/officeDocument/2006/relationships/image"/><Relationship Id="rId4" Target="../slideLayouts/slideLayout6.xml" Type="http://schemas.openxmlformats.org/officeDocument/2006/relationships/slideLayout"/></Relationships>
</file>

<file path=ppt/slides/_rels/slide24.xml.rels><?xml version="1.0" encoding="UTF-8" standalone="no"?><Relationships xmlns="http://schemas.openxmlformats.org/package/2006/relationships"><Relationship Id="rId1" Target="../media/image10.jpeg" Type="http://schemas.openxmlformats.org/officeDocument/2006/relationships/image"/><Relationship Id="rId2" Target="../slideLayouts/slideLayout6.xml" Type="http://schemas.openxmlformats.org/officeDocument/2006/relationships/slideLayout"/></Relationships>
</file>

<file path=ppt/slides/_rels/slide25.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26.xml.rels><?xml version="1.0" encoding="UTF-8" standalone="no"?><Relationships xmlns="http://schemas.openxmlformats.org/package/2006/relationships"><Relationship Id="rId1" Target="../media/image14.jpeg" Type="http://schemas.openxmlformats.org/officeDocument/2006/relationships/image"/><Relationship Id="rId2" Target="../media/image15.jpeg" Type="http://schemas.openxmlformats.org/officeDocument/2006/relationships/image"/><Relationship Id="rId3" Target="../slideLayouts/slideLayout6.xml" Type="http://schemas.openxmlformats.org/officeDocument/2006/relationships/slideLayout"/></Relationships>
</file>

<file path=ppt/slides/_rels/slide27.xml.rels><?xml version="1.0" encoding="UTF-8" standalone="no"?><Relationships xmlns="http://schemas.openxmlformats.org/package/2006/relationships"><Relationship Id="rId1" Target="../media/image16.png" Type="http://schemas.openxmlformats.org/officeDocument/2006/relationships/image"/><Relationship Id="rId2" Target="../media/image17.jpeg" Type="http://schemas.openxmlformats.org/officeDocument/2006/relationships/image"/><Relationship Id="rId3" Target="../slideLayouts/slideLayout6.xml" Type="http://schemas.openxmlformats.org/officeDocument/2006/relationships/slideLayout"/></Relationships>
</file>

<file path=ppt/slides/_rels/slide28.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29.xml.rels><?xml version="1.0" encoding="UTF-8" standalone="no"?><Relationships xmlns="http://schemas.openxmlformats.org/package/2006/relationships"><Relationship Id="rId1" Target="../media/image5.png" Type="http://schemas.openxmlformats.org/officeDocument/2006/relationships/image"/><Relationship Id="rId2" Target="../slideLayouts/slideLayout1.xml" Type="http://schemas.openxmlformats.org/officeDocument/2006/relationships/slideLayout"/></Relationships>
</file>

<file path=ppt/slides/_rels/slide3.xml.rels><?xml version="1.0" encoding="UTF-8" standalone="no"?><Relationships xmlns="http://schemas.openxmlformats.org/package/2006/relationships"><Relationship Id="rId1" Target="../tags/tag1.xml" Type="http://schemas.openxmlformats.org/officeDocument/2006/relationships/tags"/><Relationship Id="rId2" Target="../slideLayouts/slideLayout6.xml" Type="http://schemas.openxmlformats.org/officeDocument/2006/relationships/slideLayout"/></Relationships>
</file>

<file path=ppt/slides/_rels/slide30.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31.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32.xml.rels><?xml version="1.0" encoding="UTF-8" standalone="no"?><Relationships xmlns="http://schemas.openxmlformats.org/package/2006/relationships"><Relationship Id="rId1" Target="../diagrams/data1.xml" Type="http://schemas.openxmlformats.org/officeDocument/2006/relationships/diagramData"/><Relationship Id="rId2" Target="../diagrams/layout1.xml" Type="http://schemas.openxmlformats.org/officeDocument/2006/relationships/diagramLayout"/><Relationship Id="rId3" Target="../diagrams/quickStyle1.xml" Type="http://schemas.openxmlformats.org/officeDocument/2006/relationships/diagramQuickStyle"/><Relationship Id="rId4" Target="../diagrams/colors1.xml" Type="http://schemas.openxmlformats.org/officeDocument/2006/relationships/diagramColors"/><Relationship Id="rId5" Target="../diagrams/drawing1.xml" Type="http://schemas.microsoft.com/office/2007/relationships/diagramDrawing"/><Relationship Id="rId6" Target="../slideLayouts/slideLayout6.xml" Type="http://schemas.openxmlformats.org/officeDocument/2006/relationships/slideLayout"/></Relationships>
</file>

<file path=ppt/slides/_rels/slide33.xml.rels><?xml version="1.0" encoding="UTF-8" standalone="no"?><Relationships xmlns="http://schemas.openxmlformats.org/package/2006/relationships"><Relationship Id="rId1" Target="../diagrams/data2.xml" Type="http://schemas.openxmlformats.org/officeDocument/2006/relationships/diagramData"/><Relationship Id="rId2" Target="../diagrams/layout2.xml" Type="http://schemas.openxmlformats.org/officeDocument/2006/relationships/diagramLayout"/><Relationship Id="rId3" Target="../diagrams/quickStyle2.xml" Type="http://schemas.openxmlformats.org/officeDocument/2006/relationships/diagramQuickStyle"/><Relationship Id="rId4" Target="../diagrams/colors2.xml" Type="http://schemas.openxmlformats.org/officeDocument/2006/relationships/diagramColors"/><Relationship Id="rId5" Target="../diagrams/drawing2.xml" Type="http://schemas.microsoft.com/office/2007/relationships/diagramDrawing"/><Relationship Id="rId6" Target="../slideLayouts/slideLayout6.xml" Type="http://schemas.openxmlformats.org/officeDocument/2006/relationships/slideLayout"/></Relationships>
</file>

<file path=ppt/slides/_rels/slide34.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35.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36.xml.rels><?xml version="1.0" encoding="UTF-8" standalone="no"?><Relationships xmlns="http://schemas.openxmlformats.org/package/2006/relationships"><Relationship Id="rId1" Target="../media/image18.png" Type="http://schemas.openxmlformats.org/officeDocument/2006/relationships/image"/><Relationship Id="rId2" Target="../slideLayouts/slideLayout6.xml" Type="http://schemas.openxmlformats.org/officeDocument/2006/relationships/slideLayout"/></Relationships>
</file>

<file path=ppt/slides/_rels/slide37.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38.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39.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40.xml.rels><?xml version="1.0" encoding="UTF-8" standalone="no"?><Relationships xmlns="http://schemas.openxmlformats.org/package/2006/relationships"><Relationship Id="rId1" Target="../media/image5.png" Type="http://schemas.openxmlformats.org/officeDocument/2006/relationships/image"/><Relationship Id="rId2" Target="../slideLayouts/slideLayout1.xml" Type="http://schemas.openxmlformats.org/officeDocument/2006/relationships/slideLayout"/></Relationships>
</file>

<file path=ppt/slides/_rels/slide41.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42.xml.rels><?xml version="1.0" encoding="UTF-8" standalone="no"?><Relationships xmlns="http://schemas.openxmlformats.org/package/2006/relationships"><Relationship Id="rId1" Target="../media/image19.jpeg" Type="http://schemas.openxmlformats.org/officeDocument/2006/relationships/image"/><Relationship Id="rId2" Target="../slideLayouts/slideLayout6.xml" Type="http://schemas.openxmlformats.org/officeDocument/2006/relationships/slideLayout"/></Relationships>
</file>

<file path=ppt/slides/_rels/slide43.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44.xml.rels><?xml version="1.0" encoding="UTF-8" standalone="no"?><Relationships xmlns="http://schemas.openxmlformats.org/package/2006/relationships"><Relationship Id="rId1" Target="../diagrams/data3.xml" Type="http://schemas.openxmlformats.org/officeDocument/2006/relationships/diagramData"/><Relationship Id="rId10" Target="../diagrams/drawing4.xml" Type="http://schemas.microsoft.com/office/2007/relationships/diagramDrawing"/><Relationship Id="rId11" Target="../slideLayouts/slideLayout6.xml" Type="http://schemas.openxmlformats.org/officeDocument/2006/relationships/slideLayout"/><Relationship Id="rId2" Target="../diagrams/layout3.xml" Type="http://schemas.openxmlformats.org/officeDocument/2006/relationships/diagramLayout"/><Relationship Id="rId3" Target="../diagrams/quickStyle3.xml" Type="http://schemas.openxmlformats.org/officeDocument/2006/relationships/diagramQuickStyle"/><Relationship Id="rId4" Target="../diagrams/colors3.xml" Type="http://schemas.openxmlformats.org/officeDocument/2006/relationships/diagramColors"/><Relationship Id="rId5" Target="../diagrams/drawing3.xml" Type="http://schemas.microsoft.com/office/2007/relationships/diagramDrawing"/><Relationship Id="rId6" Target="../diagrams/data4.xml" Type="http://schemas.openxmlformats.org/officeDocument/2006/relationships/diagramData"/><Relationship Id="rId7" Target="../diagrams/layout4.xml" Type="http://schemas.openxmlformats.org/officeDocument/2006/relationships/diagramLayout"/><Relationship Id="rId8" Target="../diagrams/quickStyle4.xml" Type="http://schemas.openxmlformats.org/officeDocument/2006/relationships/diagramQuickStyle"/><Relationship Id="rId9" Target="../diagrams/colors4.xml" Type="http://schemas.openxmlformats.org/officeDocument/2006/relationships/diagramColors"/></Relationships>
</file>

<file path=ppt/slides/_rels/slide45.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46.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47.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48.xml.rels><?xml version="1.0" encoding="UTF-8" standalone="no"?><Relationships xmlns="http://schemas.openxmlformats.org/package/2006/relationships"><Relationship Id="rId1" Target="../media/image20.jpeg" Type="http://schemas.openxmlformats.org/officeDocument/2006/relationships/image"/><Relationship Id="rId2" Target="../slideLayouts/slideLayout6.xml" Type="http://schemas.openxmlformats.org/officeDocument/2006/relationships/slideLayout"/></Relationships>
</file>

<file path=ppt/slides/_rels/slide49.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50.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51.xml.rels><?xml version="1.0" encoding="UTF-8" standalone="no"?><Relationships xmlns="http://schemas.openxmlformats.org/package/2006/relationships"><Relationship Id="rId1" Target="../media/image5.png" Type="http://schemas.openxmlformats.org/officeDocument/2006/relationships/image"/><Relationship Id="rId2" Target="../slideLayouts/slideLayout1.xml" Type="http://schemas.openxmlformats.org/officeDocument/2006/relationships/slideLayout"/></Relationships>
</file>

<file path=ppt/slides/_rels/slide52.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53.xml.rels><?xml version="1.0" encoding="UTF-8" standalone="no"?><Relationships xmlns="http://schemas.openxmlformats.org/package/2006/relationships"><Relationship Id="rId1" Target="../media/image21.png" Type="http://schemas.openxmlformats.org/officeDocument/2006/relationships/image"/><Relationship Id="rId2" Target="../media/image22.png" Type="http://schemas.openxmlformats.org/officeDocument/2006/relationships/image"/><Relationship Id="rId3" Target="../slideLayouts/slideLayout6.xml" Type="http://schemas.openxmlformats.org/officeDocument/2006/relationships/slideLayout"/></Relationships>
</file>

<file path=ppt/slides/_rels/slide54.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55.xml.rels><?xml version="1.0" encoding="UTF-8" standalone="no"?><Relationships xmlns="http://schemas.openxmlformats.org/package/2006/relationships"><Relationship Id="rId1" Target="../media/image23.jpeg" Type="http://schemas.openxmlformats.org/officeDocument/2006/relationships/image"/><Relationship Id="rId2" Target="../media/image24.jpeg" Type="http://schemas.openxmlformats.org/officeDocument/2006/relationships/image"/><Relationship Id="rId3" Target="../slideLayouts/slideLayout6.xml" Type="http://schemas.openxmlformats.org/officeDocument/2006/relationships/slideLayout"/></Relationships>
</file>

<file path=ppt/slides/_rels/slide56.xml.rels><?xml version="1.0" encoding="UTF-8" standalone="no"?><Relationships xmlns="http://schemas.openxmlformats.org/package/2006/relationships"><Relationship Id="rId1" Target="../media/image25.jpeg" Type="http://schemas.openxmlformats.org/officeDocument/2006/relationships/image"/><Relationship Id="rId2" Target="../slideLayouts/slideLayout6.xml" Type="http://schemas.openxmlformats.org/officeDocument/2006/relationships/slideLayout"/></Relationships>
</file>

<file path=ppt/slides/_rels/slide57.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58.xml.rels><?xml version="1.0" encoding="UTF-8" standalone="no"?><Relationships xmlns="http://schemas.openxmlformats.org/package/2006/relationships"><Relationship Id="rId1" Target="../diagrams/data5.xml" Type="http://schemas.openxmlformats.org/officeDocument/2006/relationships/diagramData"/><Relationship Id="rId2" Target="../diagrams/layout5.xml" Type="http://schemas.openxmlformats.org/officeDocument/2006/relationships/diagramLayout"/><Relationship Id="rId3" Target="../diagrams/quickStyle5.xml" Type="http://schemas.openxmlformats.org/officeDocument/2006/relationships/diagramQuickStyle"/><Relationship Id="rId4" Target="../diagrams/colors5.xml" Type="http://schemas.openxmlformats.org/officeDocument/2006/relationships/diagramColors"/><Relationship Id="rId5" Target="../diagrams/drawing5.xml" Type="http://schemas.microsoft.com/office/2007/relationships/diagramDrawing"/><Relationship Id="rId6" Target="../slideLayouts/slideLayout6.xml" Type="http://schemas.openxmlformats.org/officeDocument/2006/relationships/slideLayout"/></Relationships>
</file>

<file path=ppt/slides/_rels/slide59.xml.rels><?xml version="1.0" encoding="UTF-8" standalone="no"?><Relationships xmlns="http://schemas.openxmlformats.org/package/2006/relationships"><Relationship Id="rId1" Target="../diagrams/data6.xml" Type="http://schemas.openxmlformats.org/officeDocument/2006/relationships/diagramData"/><Relationship Id="rId2" Target="../diagrams/layout6.xml" Type="http://schemas.openxmlformats.org/officeDocument/2006/relationships/diagramLayout"/><Relationship Id="rId3" Target="../diagrams/quickStyle6.xml" Type="http://schemas.openxmlformats.org/officeDocument/2006/relationships/diagramQuickStyle"/><Relationship Id="rId4" Target="../diagrams/colors6.xml" Type="http://schemas.openxmlformats.org/officeDocument/2006/relationships/diagramColors"/><Relationship Id="rId5" Target="../diagrams/drawing6.xml" Type="http://schemas.microsoft.com/office/2007/relationships/diagramDrawing"/><Relationship Id="rId6" Target="../slideLayouts/slideLayout6.xml" Type="http://schemas.openxmlformats.org/officeDocument/2006/relationships/slideLayout"/><Relationship Id="rId7" Target="../notesSlides/notesSlide1.xml" Type="http://schemas.openxmlformats.org/officeDocument/2006/relationships/notesSlide"/></Relationships>
</file>

<file path=ppt/slides/_rels/slide6.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60.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61.xml.rels><?xml version="1.0" encoding="UTF-8" standalone="no"?><Relationships xmlns="http://schemas.openxmlformats.org/package/2006/relationships"><Relationship Id="rId1" Target="../media/image5.png" Type="http://schemas.openxmlformats.org/officeDocument/2006/relationships/image"/><Relationship Id="rId2" Target="../slideLayouts/slideLayout1.xml" Type="http://schemas.openxmlformats.org/officeDocument/2006/relationships/slideLayout"/></Relationships>
</file>

<file path=ppt/slides/_rels/slide62.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63.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64.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65.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66.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67.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68.xml.rels><?xml version="1.0" encoding="UTF-8" standalone="no"?><Relationships xmlns="http://schemas.openxmlformats.org/package/2006/relationships"><Relationship Id="rId1" Target="../diagrams/data7.xml" Type="http://schemas.openxmlformats.org/officeDocument/2006/relationships/diagramData"/><Relationship Id="rId2" Target="../diagrams/layout7.xml" Type="http://schemas.openxmlformats.org/officeDocument/2006/relationships/diagramLayout"/><Relationship Id="rId3" Target="../diagrams/quickStyle7.xml" Type="http://schemas.openxmlformats.org/officeDocument/2006/relationships/diagramQuickStyle"/><Relationship Id="rId4" Target="../diagrams/colors7.xml" Type="http://schemas.openxmlformats.org/officeDocument/2006/relationships/diagramColors"/><Relationship Id="rId5" Target="../diagrams/drawing7.xml" Type="http://schemas.microsoft.com/office/2007/relationships/diagramDrawing"/><Relationship Id="rId6" Target="../slideLayouts/slideLayout6.xml" Type="http://schemas.openxmlformats.org/officeDocument/2006/relationships/slideLayout"/></Relationships>
</file>

<file path=ppt/slides/_rels/slide69.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70.xml.rels><?xml version="1.0" encoding="UTF-8" standalone="no"?><Relationships xmlns="http://schemas.openxmlformats.org/package/2006/relationships"><Relationship Id="rId1" Target="../media/image26.jpeg" Type="http://schemas.openxmlformats.org/officeDocument/2006/relationships/image"/><Relationship Id="rId2" Target="../media/image27.jpeg" Type="http://schemas.openxmlformats.org/officeDocument/2006/relationships/image"/><Relationship Id="rId3" Target="../slideLayouts/slideLayout6.xml" Type="http://schemas.openxmlformats.org/officeDocument/2006/relationships/slideLayout"/><Relationship Id="rId4" Target="../notesSlides/notesSlide2.xml" Type="http://schemas.openxmlformats.org/officeDocument/2006/relationships/notesSlide"/></Relationships>
</file>

<file path=ppt/slides/_rels/slide71.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72.xml.rels><?xml version="1.0" encoding="UTF-8" standalone="no"?><Relationships xmlns="http://schemas.openxmlformats.org/package/2006/relationships"><Relationship Id="rId1" Target="../media/image28.jpeg" Type="http://schemas.openxmlformats.org/officeDocument/2006/relationships/image"/><Relationship Id="rId2" Target="../slideLayouts/slideLayout6.xml" Type="http://schemas.openxmlformats.org/officeDocument/2006/relationships/slideLayout"/></Relationships>
</file>

<file path=ppt/slides/_rels/slide73.xml.rels><?xml version="1.0" encoding="UTF-8" standalone="no"?><Relationships xmlns="http://schemas.openxmlformats.org/package/2006/relationships"><Relationship Id="rId1" Target="../diagrams/data8.xml" Type="http://schemas.openxmlformats.org/officeDocument/2006/relationships/diagramData"/><Relationship Id="rId2" Target="../diagrams/layout8.xml" Type="http://schemas.openxmlformats.org/officeDocument/2006/relationships/diagramLayout"/><Relationship Id="rId3" Target="../diagrams/quickStyle8.xml" Type="http://schemas.openxmlformats.org/officeDocument/2006/relationships/diagramQuickStyle"/><Relationship Id="rId4" Target="../diagrams/colors8.xml" Type="http://schemas.openxmlformats.org/officeDocument/2006/relationships/diagramColors"/><Relationship Id="rId5" Target="../diagrams/drawing8.xml" Type="http://schemas.microsoft.com/office/2007/relationships/diagramDrawing"/><Relationship Id="rId6" Target="../media/image29.png" Type="http://schemas.openxmlformats.org/officeDocument/2006/relationships/image"/><Relationship Id="rId7" Target="../slideLayouts/slideLayout6.xml" Type="http://schemas.openxmlformats.org/officeDocument/2006/relationships/slideLayout"/></Relationships>
</file>

<file path=ppt/slides/_rels/slide74.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75.xml.rels><?xml version="1.0" encoding="UTF-8" standalone="no"?><Relationships xmlns="http://schemas.openxmlformats.org/package/2006/relationships"><Relationship Id="rId1" Target="../media/image30.jpeg" Type="http://schemas.openxmlformats.org/officeDocument/2006/relationships/image"/><Relationship Id="rId2" Target="../slideLayouts/slideLayout6.xml" Type="http://schemas.openxmlformats.org/officeDocument/2006/relationships/slideLayout"/></Relationships>
</file>

<file path=ppt/slides/_rels/slide76.xml.rels><?xml version="1.0" encoding="UTF-8" standalone="no"?><Relationships xmlns="http://schemas.openxmlformats.org/package/2006/relationships"><Relationship Id="rId1" Target="../media/image5.png" Type="http://schemas.openxmlformats.org/officeDocument/2006/relationships/image"/><Relationship Id="rId2" Target="../slideLayouts/slideLayout1.xml" Type="http://schemas.openxmlformats.org/officeDocument/2006/relationships/slideLayout"/></Relationships>
</file>

<file path=ppt/slides/_rels/slide77.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78.xml.rels><?xml version="1.0" encoding="UTF-8" standalone="no"?><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79.xml.rels><?xml version="1.0" encoding="UTF-8" standalone="no"?><Relationships xmlns="http://schemas.openxmlformats.org/package/2006/relationships"><Relationship Id="rId1" Target="../media/image31.jpeg" Type="http://schemas.openxmlformats.org/officeDocument/2006/relationships/image"/><Relationship Id="rId2" Target="../slideLayouts/slideLayout6.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80.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81.xml.rels><?xml version="1.0" encoding="UTF-8" standalone="no"?><Relationships xmlns="http://schemas.openxmlformats.org/package/2006/relationships"><Relationship Id="rId1" Target="../media/image32.jpeg" Type="http://schemas.openxmlformats.org/officeDocument/2006/relationships/image"/><Relationship Id="rId2" Target="../slideLayouts/slideLayout6.xml" Type="http://schemas.openxmlformats.org/officeDocument/2006/relationships/slideLayout"/></Relationships>
</file>

<file path=ppt/slides/_rels/slide82.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83.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84.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85.xml.rels><?xml version="1.0" encoding="UTF-8" standalone="no"?><Relationships xmlns="http://schemas.openxmlformats.org/package/2006/relationships"><Relationship Id="rId1" Target="../media/image33.jpeg" Type="http://schemas.openxmlformats.org/officeDocument/2006/relationships/image"/><Relationship Id="rId2" Target="../slideLayouts/slideLayout6.xml" Type="http://schemas.openxmlformats.org/officeDocument/2006/relationships/slideLayout"/></Relationships>
</file>

<file path=ppt/slides/_rels/slide86.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87.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88.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89.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90.xml.rels><?xml version="1.0" encoding="UTF-8" standalone="no"?><Relationships xmlns="http://schemas.openxmlformats.org/package/2006/relationships"><Relationship Id="rId1" Target="../media/image5.png" Type="http://schemas.openxmlformats.org/officeDocument/2006/relationships/image"/><Relationship Id="rId2" Target="../slideLayouts/slideLayout1.xml" Type="http://schemas.openxmlformats.org/officeDocument/2006/relationships/slideLayout"/></Relationships>
</file>

<file path=ppt/slides/_rels/slide91.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92.xml.rels><?xml version="1.0" encoding="UTF-8" standalone="no"?><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s>
</file>

<file path=ppt/slides/_rels/slide93.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94.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95.xml.rels><?xml version="1.0" encoding="UTF-8" standalone="no"?><Relationships xmlns="http://schemas.openxmlformats.org/package/2006/relationships"><Relationship Id="rId1" Target="../media/image34.jpeg" Type="http://schemas.openxmlformats.org/officeDocument/2006/relationships/image"/><Relationship Id="rId2" Target="../slideLayouts/slideLayout6.xml" Type="http://schemas.openxmlformats.org/officeDocument/2006/relationships/slideLayout"/></Relationships>
</file>

<file path=ppt/slides/_rels/slide96.xml.rels><?xml version="1.0" encoding="UTF-8" standalone="no"?><Relationships xmlns="http://schemas.openxmlformats.org/package/2006/relationships"><Relationship Id="rId1" Target="../media/image35.jpeg" Type="http://schemas.openxmlformats.org/officeDocument/2006/relationships/image"/><Relationship Id="rId2" Target="../slideLayouts/slideLayout6.xml" Type="http://schemas.openxmlformats.org/officeDocument/2006/relationships/slideLayout"/></Relationships>
</file>

<file path=ppt/slides/_rels/slide97.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98.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_rels/slide99.xml.rels><?xml version="1.0" encoding="UTF-8" standalone="no"?><Relationships xmlns="http://schemas.openxmlformats.org/package/2006/relationships"><Relationship Id="rId1" Target="../slideLayouts/slideLayout6.xml" Type="http://schemas.openxmlformats.org/officeDocument/2006/relationships/slideLayout"/></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ctrTitle"/>
          </p:nvPr>
        </p:nvSpPr>
        <p:spPr>
          <a:xfrm>
            <a:off x="3426681" y="499718"/>
            <a:ext cx="4864466" cy="1790700"/>
          </a:xfrm>
        </p:spPr>
        <p:txBody>
          <a:bodyPr/>
          <a:lstStyle/>
          <a:p>
            <a:r>
              <a:rPr altLang="en-US" dirty="0" lang="zh-CN" smtClean="0">
                <a:ea charset="-122" panose="020B0503020204020204" pitchFamily="34" typeface="微软雅黑"/>
              </a:rPr>
              <a:t>统编历史教材八年级下册</a:t>
            </a:r>
            <a:br>
              <a:rPr altLang="zh-CN" dirty="0" lang="en-US" smtClean="0">
                <a:ea charset="-122" panose="020B0503020204020204" pitchFamily="34" typeface="微软雅黑"/>
              </a:rPr>
            </a:br>
            <a:r>
              <a:rPr altLang="en-US" dirty="0" lang="zh-CN" smtClean="0">
                <a:ea charset="-122" panose="020B0503020204020204" pitchFamily="34" typeface="微软雅黑"/>
              </a:rPr>
              <a:t>重点问题</a:t>
            </a:r>
            <a:endParaRPr altLang="en-US" dirty="0" lang="zh-CN">
              <a:ea charset="-122" panose="020B0503020204020204" pitchFamily="34" typeface="微软雅黑"/>
            </a:endParaRPr>
          </a:p>
        </p:txBody>
      </p:sp>
      <p:sp>
        <p:nvSpPr>
          <p:cNvPr id="5" name="副标题 4"/>
          <p:cNvSpPr>
            <a:spLocks noGrp="1"/>
          </p:cNvSpPr>
          <p:nvPr>
            <p:ph idx="1" type="subTitle"/>
          </p:nvPr>
        </p:nvSpPr>
        <p:spPr>
          <a:xfrm>
            <a:off x="3731820" y="2568612"/>
            <a:ext cx="4551218" cy="1035200"/>
          </a:xfrm>
        </p:spPr>
        <p:txBody>
          <a:bodyPr/>
          <a:lstStyle/>
          <a:p>
            <a:r>
              <a:rPr altLang="en-US" dirty="0" lang="zh-CN" smtClean="0">
                <a:ea charset="-122" panose="020B0503020204020204" pitchFamily="34" typeface="微软雅黑"/>
              </a:rPr>
              <a:t>北京教科院基教研中心   丁丁</a:t>
            </a:r>
            <a:endParaRPr altLang="zh-CN" dirty="0" lang="en-US" smtClean="0">
              <a:ea charset="-122" panose="020B0503020204020204" pitchFamily="34" typeface="微软雅黑"/>
            </a:endParaRPr>
          </a:p>
          <a:p>
            <a:r>
              <a:rPr altLang="zh-CN" dirty="0" lang="en-US" smtClean="0">
                <a:ea charset="-122" panose="020B0503020204020204" pitchFamily="34" typeface="微软雅黑"/>
              </a:rPr>
              <a:t>201806   </a:t>
            </a:r>
            <a:r>
              <a:rPr altLang="en-US" dirty="0" lang="zh-CN" smtClean="0">
                <a:ea charset="-122" panose="020B0503020204020204" pitchFamily="34" typeface="微软雅黑"/>
              </a:rPr>
              <a:t>山东威海</a:t>
            </a:r>
            <a:endParaRPr altLang="en-US" dirty="0" lang="zh-CN">
              <a:ea charset="-122" panose="020B0503020204020204" pitchFamily="34" typeface="微软雅黑"/>
            </a:endParaRPr>
          </a:p>
        </p:txBody>
      </p:sp>
      <p:pic>
        <p:nvPicPr>
          <p:cNvPr id="3" name="图片 2"/>
          <p:cNvPicPr>
            <a:picLocks noChangeAspect="1"/>
          </p:cNvPicPr>
          <p:nvPr/>
        </p:nvPicPr>
        <p:blipFill>
          <a:blip cstate="print" r:embed="rId1">
            <a:extLst>
              <a:ext uri="{28A0092B-C50C-407E-A947-70E740481C1C}">
                <a14:useLocalDpi xmlns:a14="http://schemas.microsoft.com/office/drawing/2010/main" val="0"/>
              </a:ext>
            </a:extLst>
          </a:blip>
          <a:stretch>
            <a:fillRect/>
          </a:stretch>
        </p:blipFill>
        <p:spPr>
          <a:xfrm>
            <a:off x="0" y="1466722"/>
            <a:ext cx="2732400" cy="2732400"/>
          </a:xfrm>
          <a:prstGeom prst="rect">
            <a:avLst/>
          </a:prstGeom>
        </p:spPr>
      </p:pic>
    </p:spTree>
  </p:cSld>
  <p:clrMapOvr>
    <a:masterClrMapping/>
  </p:clrMapOvr>
  <p:timing>
    <p:tnLst>
      <p:par>
        <p:cTn dur="indefinite" id="1" nodeType="tmRoot" restart="never"/>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ctrTitle"/>
          </p:nvPr>
        </p:nvSpPr>
        <p:spPr>
          <a:xfrm>
            <a:off x="3455720" y="1615044"/>
            <a:ext cx="5321912" cy="1540325"/>
          </a:xfrm>
        </p:spPr>
        <p:txBody>
          <a:bodyPr>
            <a:normAutofit/>
          </a:bodyPr>
          <a:lstStyle/>
          <a:p>
            <a:pPr algn="ctr"/>
            <a:r>
              <a:rPr altLang="en-US" dirty="0" lang="zh-CN" smtClean="0" sz="3600">
                <a:latin charset="-122" panose="02010609060101010101" pitchFamily="2" typeface="黑体"/>
                <a:ea charset="-122" panose="02010609060101010101" pitchFamily="2" typeface="黑体"/>
              </a:rPr>
              <a:t>二、如何理解</a:t>
            </a:r>
            <a:r>
              <a:rPr altLang="zh-CN" dirty="0" lang="zh-CN" smtClean="0" sz="3600">
                <a:latin charset="-122" panose="02010609060101010101" pitchFamily="2" typeface="黑体"/>
                <a:ea charset="-122" panose="02010609060101010101" pitchFamily="2" typeface="黑体"/>
              </a:rPr>
              <a:t>中华人民共和国成立的意义</a:t>
            </a:r>
            <a:endParaRPr altLang="en-US" dirty="0" lang="zh-CN" sz="3600">
              <a:latin charset="-122" panose="02010609060101010101" pitchFamily="2" typeface="黑体"/>
              <a:ea charset="-122" panose="02010609060101010101" pitchFamily="2" typeface="黑体"/>
            </a:endParaRPr>
          </a:p>
        </p:txBody>
      </p:sp>
      <p:pic>
        <p:nvPicPr>
          <p:cNvPr id="4" name="图片 3"/>
          <p:cNvPicPr>
            <a:picLocks noChangeAspect="1"/>
          </p:cNvPicPr>
          <p:nvPr/>
        </p:nvPicPr>
        <p:blipFill>
          <a:blip cstate="print" r:embed="rId1">
            <a:extLst>
              <a:ext uri="{28A0092B-C50C-407E-A947-70E740481C1C}">
                <a14:useLocalDpi xmlns:a14="http://schemas.microsoft.com/office/drawing/2010/main" val="0"/>
              </a:ext>
            </a:extLst>
          </a:blip>
          <a:stretch>
            <a:fillRect/>
          </a:stretch>
        </p:blipFill>
        <p:spPr>
          <a:xfrm>
            <a:off x="-89639" y="1514223"/>
            <a:ext cx="2732400" cy="2732400"/>
          </a:xfrm>
          <a:prstGeom prst="rect">
            <a:avLst/>
          </a:prstGeom>
        </p:spPr>
      </p:pic>
    </p:spTree>
  </p:cSld>
  <p:clrMapOvr>
    <a:masterClrMapping/>
  </p:clrMapOvr>
  <p:timing>
    <p:tnLst>
      <p:par>
        <p:cTn dur="indefinite" id="1" nodeType="tmRoot" restart="never"/>
      </p:par>
    </p:tnLst>
  </p:timing>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altLang="en-US" lang="zh-CN"/>
          </a:p>
        </p:txBody>
      </p:sp>
      <p:sp>
        <p:nvSpPr>
          <p:cNvPr id="22530" name="内容占位符 2"/>
          <p:cNvSpPr>
            <a:spLocks noGrp="1"/>
          </p:cNvSpPr>
          <p:nvPr>
            <p:ph idx="4294967295"/>
          </p:nvPr>
        </p:nvSpPr>
        <p:spPr>
          <a:xfrm>
            <a:off x="5551137" y="975674"/>
            <a:ext cx="3117850" cy="3543300"/>
          </a:xfrm>
        </p:spPr>
        <p:txBody>
          <a:bodyPr/>
          <a:lstStyle/>
          <a:p>
            <a:pPr eaLnBrk="1" hangingPunct="1">
              <a:lnSpc>
                <a:spcPct val="150000"/>
              </a:lnSpc>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我国是世界上第三个把人类送上太空的国家，航天技术的基础就是火箭技术。</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sp>
        <p:nvSpPr>
          <p:cNvPr id="22531" name="Rectangle 7"/>
          <p:cNvSpPr>
            <a:spLocks noChangeArrowheads="1"/>
          </p:cNvSpPr>
          <p:nvPr/>
        </p:nvSpPr>
        <p:spPr bwMode="auto">
          <a:xfrm>
            <a:off x="1406525" y="4141788"/>
            <a:ext cx="3486150" cy="396875"/>
          </a:xfrm>
          <a:prstGeom prst="rect">
            <a:avLst/>
          </a:prstGeom>
          <a:noFill/>
          <a:ln w="9525">
            <a:noFill/>
            <a:miter lim="800000"/>
          </a:ln>
        </p:spPr>
        <p:txBody>
          <a:bodyPr wrap="none">
            <a:spAutoFit/>
          </a:bodyPr>
          <a:lstStyle/>
          <a:p>
            <a:r>
              <a:rPr altLang="en-US" dirty="0" lang="zh-CN" sz="2000">
                <a:solidFill>
                  <a:schemeClr val="bg1"/>
                </a:solidFill>
                <a:ea charset="-122" panose="02010609060101010101" pitchFamily="49" typeface="楷体"/>
              </a:rPr>
              <a:t>杨利伟乘坐神舟五号进入太空</a:t>
            </a:r>
            <a:endParaRPr altLang="en-US" dirty="0" lang="zh-CN" sz="2000">
              <a:solidFill>
                <a:schemeClr val="bg1"/>
              </a:solidFill>
              <a:ea charset="-122" panose="02010609060101010101" pitchFamily="49" typeface="楷体"/>
            </a:endParaRPr>
          </a:p>
        </p:txBody>
      </p:sp>
      <p:pic>
        <p:nvPicPr>
          <p:cNvPr descr="timg?image&amp;quality=80&amp;size=b9999_10000&amp;sec=1525370243572&amp;di=c6a76d3c52cadd00308cef743a6dca8e&amp;imgtype=0&amp;src=http%3A%2F%2Fnews" id="22535" name="Picture 7"/>
          <p:cNvPicPr>
            <a:picLocks noChangeArrowheads="1" noChangeAspect="1"/>
          </p:cNvPicPr>
          <p:nvPr/>
        </p:nvPicPr>
        <p:blipFill>
          <a:blip cstate="print" r:embed="rId1"/>
          <a:srcRect/>
          <a:stretch>
            <a:fillRect/>
          </a:stretch>
        </p:blipFill>
        <p:spPr bwMode="auto">
          <a:xfrm>
            <a:off x="1173163" y="1008063"/>
            <a:ext cx="4229100" cy="2952750"/>
          </a:xfrm>
          <a:prstGeom prst="rect">
            <a:avLst/>
          </a:prstGeom>
          <a:noFill/>
        </p:spPr>
      </p:pic>
    </p:spTree>
  </p:cSld>
  <p:clrMapOvr>
    <a:masterClrMapping/>
  </p:clrMapOvr>
  <p:timing>
    <p:tnLst>
      <p:par>
        <p:cTn dur="indefinite" id="1" nodeType="tmRoot" restart="never"/>
      </p:par>
    </p:tnLst>
  </p:timing>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altLang="en-US" lang="zh-CN"/>
          </a:p>
        </p:txBody>
      </p:sp>
      <p:sp>
        <p:nvSpPr>
          <p:cNvPr id="39939" name="Rectangle 3"/>
          <p:cNvSpPr>
            <a:spLocks noGrp="1"/>
          </p:cNvSpPr>
          <p:nvPr>
            <p:ph idx="4294967295" type="body"/>
          </p:nvPr>
        </p:nvSpPr>
        <p:spPr>
          <a:xfrm>
            <a:off x="6072332" y="1977571"/>
            <a:ext cx="2406650" cy="1833563"/>
          </a:xfrm>
        </p:spPr>
        <p:txBody>
          <a:bodyPr/>
          <a:lstStyle/>
          <a:p>
            <a:pPr>
              <a:buFont charset="2" panose="05000000000000000000" pitchFamily="2" typeface="Wingdings"/>
              <a:buNone/>
            </a:pPr>
            <a:r>
              <a:rPr altLang="en-US" dirty="0" lang="zh-CN" smtClean="0" sz="2400">
                <a:solidFill>
                  <a:schemeClr val="bg1"/>
                </a:solidFill>
                <a:ea charset="-122" panose="020B0503020204020204" pitchFamily="34" typeface="微软雅黑"/>
              </a:rPr>
              <a:t>共享单车使用了卫星定位技术</a:t>
            </a:r>
            <a:endParaRPr altLang="en-US" dirty="0" lang="zh-CN" smtClean="0" sz="2400">
              <a:solidFill>
                <a:schemeClr val="bg1"/>
              </a:solidFill>
              <a:ea charset="-122" panose="020B0503020204020204" pitchFamily="34" typeface="微软雅黑"/>
            </a:endParaRPr>
          </a:p>
        </p:txBody>
      </p:sp>
      <p:pic>
        <p:nvPicPr>
          <p:cNvPr descr="timg?image&amp;quality=80&amp;size=b9999_10000&amp;sec=1525372847516&amp;di=0b1896c3ecc5523f8a2327ce0c8704cd&amp;imgtype=0&amp;src=http%3A%2F%2Fimg0" id="39941" name="Picture 5"/>
          <p:cNvPicPr>
            <a:picLocks noChangeArrowheads="1" noChangeAspect="1"/>
          </p:cNvPicPr>
          <p:nvPr/>
        </p:nvPicPr>
        <p:blipFill>
          <a:blip cstate="print" r:embed="rId1"/>
          <a:srcRect/>
          <a:stretch>
            <a:fillRect/>
          </a:stretch>
        </p:blipFill>
        <p:spPr bwMode="auto">
          <a:xfrm>
            <a:off x="1168400" y="1266825"/>
            <a:ext cx="4564063" cy="3319463"/>
          </a:xfrm>
          <a:prstGeom prst="rect">
            <a:avLst/>
          </a:prstGeom>
          <a:noFill/>
        </p:spPr>
      </p:pic>
    </p:spTree>
  </p:cSld>
  <p:clrMapOvr>
    <a:masterClrMapping/>
  </p:clrMapOvr>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35843" name="内容占位符 2"/>
          <p:cNvSpPr>
            <a:spLocks noGrp="1"/>
          </p:cNvSpPr>
          <p:nvPr>
            <p:ph idx="4294967295"/>
          </p:nvPr>
        </p:nvSpPr>
        <p:spPr>
          <a:xfrm>
            <a:off x="665019" y="1524393"/>
            <a:ext cx="7886700" cy="3262312"/>
          </a:xfrm>
        </p:spPr>
        <p:txBody>
          <a:bodyPr/>
          <a:lstStyle/>
          <a:p>
            <a:pPr eaLnBrk="1" hangingPunct="1">
              <a:buFont charset="2" panose="05000000000000000000" pitchFamily="2" typeface="Wingdings"/>
              <a:buNone/>
            </a:pPr>
            <a:r>
              <a:rPr altLang="zh-CN" dirty="0" lang="en-US" smtClean="0" sz="2400">
                <a:solidFill>
                  <a:srgbClr val="000000"/>
                </a:solidFill>
              </a:rPr>
              <a:t>    </a:t>
            </a:r>
            <a:endParaRPr altLang="en-US" dirty="0" lang="zh-CN" smtClean="0" sz="2400">
              <a:solidFill>
                <a:srgbClr val="000000"/>
              </a:solidFill>
            </a:endParaRPr>
          </a:p>
        </p:txBody>
      </p:sp>
      <p:sp>
        <p:nvSpPr>
          <p:cNvPr id="5" name="矩形 4"/>
          <p:cNvSpPr/>
          <p:nvPr/>
        </p:nvSpPr>
        <p:spPr>
          <a:xfrm>
            <a:off x="605642" y="1330036"/>
            <a:ext cx="7873340" cy="1514261"/>
          </a:xfrm>
          <a:prstGeom prst="rect">
            <a:avLst/>
          </a:prstGeom>
        </p:spPr>
        <p:txBody>
          <a:bodyPr wrap="square">
            <a:spAutoFit/>
          </a:bodyPr>
          <a:lstStyle/>
          <a:p>
            <a:pPr fontAlgn="base" indent="-171450" lvl="0" marL="171450">
              <a:lnSpc>
                <a:spcPct val="90000"/>
              </a:lnSpc>
              <a:spcBef>
                <a:spcPct val="30000"/>
              </a:spcBef>
              <a:spcAft>
                <a:spcPct val="0"/>
              </a:spcAft>
              <a:defRPr/>
            </a:pPr>
            <a:r>
              <a:rPr altLang="zh-CN" dirty="0" lang="en-US" smtClean="0" sz="2800">
                <a:solidFill>
                  <a:schemeClr val="bg1"/>
                </a:solidFill>
                <a:latin charset="-122" panose="02010609060101010101" pitchFamily="2" typeface="黑体"/>
                <a:ea charset="-122" panose="02010609060101010101" pitchFamily="2" typeface="黑体"/>
              </a:rPr>
              <a:t>1</a:t>
            </a:r>
            <a:r>
              <a:rPr altLang="en-US" dirty="0" lang="zh-CN" smtClean="0" sz="2800">
                <a:solidFill>
                  <a:schemeClr val="bg1"/>
                </a:solidFill>
                <a:latin charset="-122" panose="02010609060101010101" pitchFamily="2" typeface="黑体"/>
                <a:ea charset="-122" panose="02010609060101010101" pitchFamily="2" typeface="黑体"/>
              </a:rPr>
              <a:t>．“两弹一星”带来国防安全</a:t>
            </a:r>
            <a:endParaRPr altLang="zh-CN" dirty="0" lang="en-US" smtClean="0" sz="2800">
              <a:solidFill>
                <a:schemeClr val="bg1"/>
              </a:solidFill>
              <a:latin charset="-122" panose="02010609060101010101" pitchFamily="2" typeface="黑体"/>
              <a:ea charset="-122" panose="02010609060101010101" pitchFamily="2" typeface="黑体"/>
            </a:endParaRPr>
          </a:p>
          <a:p>
            <a:pPr fontAlgn="base" indent="-171450" lvl="0" marL="171450">
              <a:lnSpc>
                <a:spcPct val="90000"/>
              </a:lnSpc>
              <a:spcBef>
                <a:spcPct val="30000"/>
              </a:spcBef>
              <a:spcAft>
                <a:spcPct val="0"/>
              </a:spcAft>
            </a:pPr>
            <a:r>
              <a:rPr altLang="zh-CN" dirty="0" lang="en-US" smtClean="0" sz="2800">
                <a:solidFill>
                  <a:schemeClr val="bg1"/>
                </a:solidFill>
                <a:latin charset="-122" panose="02010609060101010101" pitchFamily="2" typeface="黑体"/>
                <a:ea charset="-122" panose="02010609060101010101" pitchFamily="2" typeface="黑体"/>
              </a:rPr>
              <a:t>2</a:t>
            </a:r>
            <a:r>
              <a:rPr altLang="en-US" dirty="0" lang="zh-CN" smtClean="0" sz="2800">
                <a:solidFill>
                  <a:schemeClr val="bg1"/>
                </a:solidFill>
                <a:latin charset="-122" panose="02010609060101010101" pitchFamily="2" typeface="黑体"/>
                <a:ea charset="-122" panose="02010609060101010101" pitchFamily="2" typeface="黑体"/>
              </a:rPr>
              <a:t>．“两弹一星”带动高科技产业</a:t>
            </a:r>
            <a:endParaRPr altLang="zh-CN" dirty="0" lang="en-US" smtClean="0" sz="2800">
              <a:solidFill>
                <a:schemeClr val="bg1"/>
              </a:solidFill>
              <a:latin charset="-122" panose="02010609060101010101" pitchFamily="2" typeface="黑体"/>
              <a:ea charset="-122" panose="02010609060101010101" pitchFamily="2" typeface="黑体"/>
            </a:endParaRPr>
          </a:p>
          <a:p>
            <a:pPr fontAlgn="base" indent="-171450" lvl="0" marL="171450">
              <a:lnSpc>
                <a:spcPct val="90000"/>
              </a:lnSpc>
              <a:spcBef>
                <a:spcPct val="30000"/>
              </a:spcBef>
              <a:spcAft>
                <a:spcPct val="0"/>
              </a:spcAft>
            </a:pPr>
            <a:r>
              <a:rPr altLang="zh-CN" dirty="0" lang="en-US" smtClean="0" sz="2800">
                <a:solidFill>
                  <a:schemeClr val="bg1"/>
                </a:solidFill>
                <a:latin charset="-122" panose="02010609060101010101" pitchFamily="2" typeface="黑体"/>
                <a:ea charset="-122" panose="02010609060101010101" pitchFamily="2" typeface="黑体"/>
              </a:rPr>
              <a:t>3</a:t>
            </a:r>
            <a:r>
              <a:rPr altLang="en-US" dirty="0" lang="zh-CN" smtClean="0" sz="2800">
                <a:solidFill>
                  <a:schemeClr val="bg1"/>
                </a:solidFill>
                <a:latin charset="-122" panose="02010609060101010101" pitchFamily="2" typeface="黑体"/>
                <a:ea charset="-122" panose="02010609060101010101" pitchFamily="2" typeface="黑体"/>
              </a:rPr>
              <a:t>．“两弹一星”是民族智慧与能力的体现</a:t>
            </a:r>
            <a:endParaRPr altLang="en-US" dirty="0" lang="zh-CN" smtClean="0" sz="2800">
              <a:solidFill>
                <a:schemeClr val="bg1"/>
              </a:solidFill>
              <a:latin charset="-122" panose="02010609060101010101" pitchFamily="2" typeface="黑体"/>
              <a:ea charset="-122" panose="02010609060101010101" pitchFamily="2" typeface="黑体"/>
            </a:endParaRPr>
          </a:p>
        </p:txBody>
      </p:sp>
    </p:spTree>
  </p:cSld>
  <p:clrMapOvr>
    <a:masterClrMapping/>
  </p:clrMapOvr>
  <p:timing>
    <p:tnLst>
      <p:par>
        <p:cTn dur="indefinite" id="1" nodeType="tmRoot" restart="never"/>
      </p:par>
    </p:tnLst>
  </p:timing>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 name="标题 5"/>
          <p:cNvSpPr>
            <a:spLocks noGrp="1"/>
          </p:cNvSpPr>
          <p:nvPr>
            <p:ph type="title"/>
          </p:nvPr>
        </p:nvSpPr>
        <p:spPr>
          <a:xfrm>
            <a:off x="0" y="285719"/>
            <a:ext cx="7886700" cy="734200"/>
          </a:xfrm>
        </p:spPr>
        <p:txBody>
          <a:bodyPr/>
          <a:lstStyle/>
          <a:p>
            <a:endParaRPr altLang="en-US" lang="zh-CN"/>
          </a:p>
        </p:txBody>
      </p:sp>
      <p:sp>
        <p:nvSpPr>
          <p:cNvPr id="23554" name="Rectangle 3"/>
          <p:cNvSpPr>
            <a:spLocks noGrp="1"/>
          </p:cNvSpPr>
          <p:nvPr>
            <p:ph idx="4294967295" type="body"/>
          </p:nvPr>
        </p:nvSpPr>
        <p:spPr>
          <a:xfrm>
            <a:off x="893763" y="3763138"/>
            <a:ext cx="7621587" cy="1082675"/>
          </a:xfrm>
        </p:spPr>
        <p:txBody>
          <a:bodyPr/>
          <a:lstStyle/>
          <a:p>
            <a:pPr eaLnBrk="1" hangingPunct="1">
              <a:lnSpc>
                <a:spcPct val="100000"/>
              </a:lnSpc>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以邓稼先、钱学森为代表的两弹元勋，为我国尖端技术发展做出了巨大贡献，甚至是牺牲。他们不仅功勋卓著，而且也留下了宝贵的精神财富。</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pic>
        <p:nvPicPr>
          <p:cNvPr descr="1257045144124" id="23557" name="Picture 5"/>
          <p:cNvPicPr>
            <a:picLocks noChangeArrowheads="1" noChangeAspect="1"/>
          </p:cNvPicPr>
          <p:nvPr/>
        </p:nvPicPr>
        <p:blipFill>
          <a:blip cstate="print" r:embed="rId1"/>
          <a:srcRect/>
          <a:stretch>
            <a:fillRect/>
          </a:stretch>
        </p:blipFill>
        <p:spPr bwMode="auto">
          <a:xfrm>
            <a:off x="4735513" y="813563"/>
            <a:ext cx="2205037" cy="2881312"/>
          </a:xfrm>
          <a:prstGeom prst="rect">
            <a:avLst/>
          </a:prstGeom>
          <a:noFill/>
        </p:spPr>
      </p:pic>
      <p:pic>
        <p:nvPicPr>
          <p:cNvPr descr="13469979" id="23559" name="Picture 7"/>
          <p:cNvPicPr>
            <a:picLocks noChangeArrowheads="1" noChangeAspect="1"/>
          </p:cNvPicPr>
          <p:nvPr/>
        </p:nvPicPr>
        <p:blipFill>
          <a:blip cstate="print" r:embed="rId2"/>
          <a:srcRect/>
          <a:stretch>
            <a:fillRect/>
          </a:stretch>
        </p:blipFill>
        <p:spPr bwMode="auto">
          <a:xfrm>
            <a:off x="1971675" y="807213"/>
            <a:ext cx="1930400" cy="2882900"/>
          </a:xfrm>
          <a:prstGeom prst="rect">
            <a:avLst/>
          </a:prstGeom>
          <a:noFill/>
        </p:spPr>
      </p:pic>
    </p:spTree>
  </p:cSld>
  <p:clrMapOvr>
    <a:masterClrMapping/>
  </p:clrMapOvr>
  <p:timing>
    <p:tnLst>
      <p:par>
        <p:cTn dur="indefinite" id="1" nodeType="tmRoot" restart="never"/>
      </p:par>
    </p:tnLst>
  </p:timing>
</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24578" name="内容占位符 2"/>
          <p:cNvSpPr>
            <a:spLocks noGrp="1"/>
          </p:cNvSpPr>
          <p:nvPr>
            <p:ph idx="4294967295"/>
          </p:nvPr>
        </p:nvSpPr>
        <p:spPr>
          <a:xfrm>
            <a:off x="617517" y="1037606"/>
            <a:ext cx="7837714" cy="3902075"/>
          </a:xfrm>
        </p:spPr>
        <p:txBody>
          <a:bodyPr/>
          <a:lstStyle/>
          <a:p>
            <a:pPr eaLnBrk="1" hangingPunct="1" indent="0" marL="0">
              <a:lnSpc>
                <a:spcPct val="125000"/>
              </a:lnSpc>
              <a:buFont charset="2" panose="05000000000000000000" pitchFamily="2" typeface="Wingdings"/>
              <a:buNone/>
            </a:pPr>
            <a:r>
              <a:rPr altLang="en-US" dirty="0" lang="zh-CN" smtClean="0" sz="2400">
                <a:solidFill>
                  <a:schemeClr val="bg1"/>
                </a:solidFill>
                <a:latin typeface="+mn-ea"/>
              </a:rPr>
              <a:t> 补充材料：    </a:t>
            </a:r>
            <a:endParaRPr altLang="zh-CN" dirty="0" lang="en-US" smtClean="0" sz="2400">
              <a:solidFill>
                <a:schemeClr val="bg1"/>
              </a:solidFill>
              <a:latin typeface="+mn-ea"/>
            </a:endParaRPr>
          </a:p>
          <a:p>
            <a:pPr eaLnBrk="1" hangingPunct="1">
              <a:lnSpc>
                <a:spcPct val="125000"/>
              </a:lnSpc>
              <a:buFont charset="2" panose="05000000000000000000" pitchFamily="2" typeface="Wingdings"/>
              <a:buNone/>
            </a:pPr>
            <a:r>
              <a:rPr altLang="en-US" dirty="0" lang="zh-CN" smtClean="0" sz="2400">
                <a:solidFill>
                  <a:schemeClr val="bg1"/>
                </a:solidFill>
                <a:latin charset="-122" panose="02010609060101010101" pitchFamily="49" typeface="楷体"/>
                <a:ea charset="-122" panose="02010609060101010101" pitchFamily="49" typeface="楷体"/>
              </a:rPr>
              <a:t>　　　如果六十年代以来</a:t>
            </a:r>
            <a:r>
              <a:rPr altLang="zh-CN" dirty="0" lang="en-US" smtClean="0" sz="2400">
                <a:solidFill>
                  <a:schemeClr val="bg1"/>
                </a:solidFill>
                <a:latin charset="-122" panose="02010609060101010101" pitchFamily="49" typeface="楷体"/>
                <a:ea charset="-122" panose="02010609060101010101" pitchFamily="49" typeface="楷体"/>
              </a:rPr>
              <a:t>,</a:t>
            </a:r>
            <a:r>
              <a:rPr altLang="en-US" dirty="0" lang="zh-CN" smtClean="0" sz="2400">
                <a:solidFill>
                  <a:schemeClr val="bg1"/>
                </a:solidFill>
                <a:latin charset="-122" panose="02010609060101010101" pitchFamily="49" typeface="楷体"/>
                <a:ea charset="-122" panose="02010609060101010101" pitchFamily="49" typeface="楷体"/>
              </a:rPr>
              <a:t>中国没有原子弹、氢弹</a:t>
            </a:r>
            <a:r>
              <a:rPr altLang="zh-CN" dirty="0" lang="en-US" smtClean="0" sz="2400">
                <a:solidFill>
                  <a:schemeClr val="bg1"/>
                </a:solidFill>
                <a:latin charset="-122" panose="02010609060101010101" pitchFamily="49" typeface="楷体"/>
                <a:ea charset="-122" panose="02010609060101010101" pitchFamily="49" typeface="楷体"/>
              </a:rPr>
              <a:t>,</a:t>
            </a:r>
            <a:r>
              <a:rPr altLang="en-US" dirty="0" lang="zh-CN" smtClean="0" sz="2400">
                <a:solidFill>
                  <a:schemeClr val="bg1"/>
                </a:solidFill>
                <a:latin charset="-122" panose="02010609060101010101" pitchFamily="49" typeface="楷体"/>
                <a:ea charset="-122" panose="02010609060101010101" pitchFamily="49" typeface="楷体"/>
              </a:rPr>
              <a:t>没有发射卫星</a:t>
            </a:r>
            <a:r>
              <a:rPr altLang="zh-CN" dirty="0" lang="en-US" smtClean="0" sz="2400">
                <a:solidFill>
                  <a:schemeClr val="bg1"/>
                </a:solidFill>
                <a:latin charset="-122" panose="02010609060101010101" pitchFamily="49" typeface="楷体"/>
                <a:ea charset="-122" panose="02010609060101010101" pitchFamily="49" typeface="楷体"/>
              </a:rPr>
              <a:t>,</a:t>
            </a:r>
            <a:r>
              <a:rPr altLang="en-US" dirty="0" lang="zh-CN" smtClean="0" sz="2400">
                <a:solidFill>
                  <a:schemeClr val="bg1"/>
                </a:solidFill>
                <a:latin charset="-122" panose="02010609060101010101" pitchFamily="49" typeface="楷体"/>
                <a:ea charset="-122" panose="02010609060101010101" pitchFamily="49" typeface="楷体"/>
              </a:rPr>
              <a:t>中国就不能叫有重要影响的大国</a:t>
            </a:r>
            <a:r>
              <a:rPr altLang="zh-CN" dirty="0" lang="en-US" smtClean="0" sz="2400">
                <a:solidFill>
                  <a:schemeClr val="bg1"/>
                </a:solidFill>
                <a:latin charset="-122" panose="02010609060101010101" pitchFamily="49" typeface="楷体"/>
                <a:ea charset="-122" panose="02010609060101010101" pitchFamily="49" typeface="楷体"/>
              </a:rPr>
              <a:t>,</a:t>
            </a:r>
            <a:r>
              <a:rPr altLang="en-US" dirty="0" lang="zh-CN" smtClean="0" sz="2400">
                <a:solidFill>
                  <a:schemeClr val="bg1"/>
                </a:solidFill>
                <a:latin charset="-122" panose="02010609060101010101" pitchFamily="49" typeface="楷体"/>
                <a:ea charset="-122" panose="02010609060101010101" pitchFamily="49" typeface="楷体"/>
              </a:rPr>
              <a:t>就没有现在这样的国际地位。这些东西反映了一个民族的能力，也是一个民族、一个国家兴旺发达的标志。</a:t>
            </a:r>
            <a:endParaRPr altLang="en-US" dirty="0" lang="zh-CN" smtClean="0" sz="2400">
              <a:solidFill>
                <a:schemeClr val="bg1"/>
              </a:solidFill>
              <a:latin charset="-122" panose="02010609060101010101" pitchFamily="49" typeface="楷体"/>
              <a:ea charset="-122" panose="02010609060101010101" pitchFamily="49" typeface="楷体"/>
            </a:endParaRPr>
          </a:p>
          <a:p>
            <a:pPr algn="r" eaLnBrk="1" hangingPunct="1">
              <a:lnSpc>
                <a:spcPct val="125000"/>
              </a:lnSpc>
              <a:buFont charset="2" panose="05000000000000000000" pitchFamily="2" typeface="Wingdings"/>
              <a:buNone/>
            </a:pPr>
            <a:r>
              <a:rPr altLang="zh-CN" dirty="0" lang="en-US" smtClean="0" sz="2400">
                <a:solidFill>
                  <a:schemeClr val="bg1"/>
                </a:solidFill>
                <a:latin charset="-122" panose="02010609060101010101" pitchFamily="49" typeface="楷体"/>
                <a:ea charset="-122" panose="02010609060101010101" pitchFamily="49" typeface="楷体"/>
              </a:rPr>
              <a:t>                   ——</a:t>
            </a:r>
            <a:r>
              <a:rPr altLang="en-US" dirty="0" lang="zh-CN" smtClean="0" sz="2400">
                <a:solidFill>
                  <a:schemeClr val="bg1"/>
                </a:solidFill>
                <a:latin charset="-122" panose="02010609060101010101" pitchFamily="49" typeface="楷体"/>
                <a:ea charset="-122" panose="02010609060101010101" pitchFamily="49" typeface="楷体"/>
              </a:rPr>
              <a:t>邓小平</a:t>
            </a:r>
            <a:r>
              <a:rPr altLang="zh-CN" dirty="0" lang="en-US" smtClean="0" sz="2400">
                <a:solidFill>
                  <a:schemeClr val="bg1"/>
                </a:solidFill>
                <a:latin charset="-122" panose="02010609060101010101" pitchFamily="49" typeface="楷体"/>
                <a:ea charset="-122" panose="02010609060101010101" pitchFamily="49" typeface="楷体"/>
              </a:rPr>
              <a:t>《</a:t>
            </a:r>
            <a:r>
              <a:rPr altLang="en-US" dirty="0" lang="zh-CN" smtClean="0" sz="2400">
                <a:solidFill>
                  <a:schemeClr val="bg1"/>
                </a:solidFill>
                <a:latin charset="-122" panose="02010609060101010101" pitchFamily="49" typeface="楷体"/>
                <a:ea charset="-122" panose="02010609060101010101" pitchFamily="49" typeface="楷体"/>
              </a:rPr>
              <a:t>中国必须在世界高科技领域占有一席之地</a:t>
            </a:r>
            <a:r>
              <a:rPr altLang="zh-CN" dirty="0" lang="en-US" smtClean="0" sz="2400">
                <a:solidFill>
                  <a:schemeClr val="bg1"/>
                </a:solidFill>
                <a:latin charset="-122" panose="02010609060101010101" pitchFamily="49" typeface="楷体"/>
                <a:ea charset="-122" panose="02010609060101010101" pitchFamily="49" typeface="楷体"/>
              </a:rPr>
              <a:t>》</a:t>
            </a:r>
            <a:endParaRPr altLang="zh-CN" dirty="0" lang="en-US" smtClean="0" sz="2400">
              <a:solidFill>
                <a:schemeClr val="bg1"/>
              </a:solidFill>
              <a:latin charset="-122" panose="02010609060101010101" pitchFamily="49" typeface="楷体"/>
              <a:ea charset="-122" panose="02010609060101010101" pitchFamily="49" typeface="楷体"/>
            </a:endParaRPr>
          </a:p>
        </p:txBody>
      </p:sp>
    </p:spTree>
  </p:cSld>
  <p:clrMapOvr>
    <a:masterClrMapping/>
  </p:clrMapOvr>
  <p:timing>
    <p:tnLst>
      <p:par>
        <p:cTn dur="indefinite" id="1" nodeType="tmRoot" restart="never"/>
      </p:par>
    </p:tnLst>
  </p:timing>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25602" name="内容占位符 2"/>
          <p:cNvSpPr>
            <a:spLocks noGrp="1"/>
          </p:cNvSpPr>
          <p:nvPr>
            <p:ph idx="4294967295"/>
          </p:nvPr>
        </p:nvSpPr>
        <p:spPr>
          <a:xfrm>
            <a:off x="522515" y="1393763"/>
            <a:ext cx="7886700" cy="3262312"/>
          </a:xfrm>
        </p:spPr>
        <p:txBody>
          <a:bodyPr/>
          <a:lstStyle/>
          <a:p>
            <a:pPr eaLnBrk="1" hangingPunct="1">
              <a:buFont charset="2" panose="05000000000000000000" pitchFamily="2" typeface="Wingdings"/>
              <a:buNone/>
            </a:pPr>
            <a:r>
              <a:rPr altLang="en-US" dirty="0" lang="zh-CN" smtClean="0" sz="2400">
                <a:solidFill>
                  <a:schemeClr val="bg1"/>
                </a:solidFill>
                <a:ea charset="-122" panose="020B0503020204020204" pitchFamily="34" typeface="微软雅黑"/>
              </a:rPr>
              <a:t>没有</a:t>
            </a:r>
            <a:r>
              <a:rPr altLang="en-US" dirty="0" lang="zh-CN" smtClean="0" sz="2400">
                <a:solidFill>
                  <a:schemeClr val="bg1"/>
                </a:solidFill>
                <a:latin charset="-122" panose="020B0503020204020204" pitchFamily="34" typeface="微软雅黑"/>
                <a:ea charset="-122" panose="020B0503020204020204" pitchFamily="34" typeface="微软雅黑"/>
              </a:rPr>
              <a:t>“</a:t>
            </a:r>
            <a:r>
              <a:rPr altLang="en-US" dirty="0" lang="zh-CN" smtClean="0" sz="2400">
                <a:solidFill>
                  <a:schemeClr val="bg1"/>
                </a:solidFill>
                <a:ea charset="-122" panose="020B0503020204020204" pitchFamily="34" typeface="微软雅黑"/>
              </a:rPr>
              <a:t>两弹一星</a:t>
            </a:r>
            <a:r>
              <a:rPr altLang="en-US" dirty="0" lang="zh-CN" smtClean="0" sz="2400">
                <a:solidFill>
                  <a:schemeClr val="bg1"/>
                </a:solidFill>
                <a:latin charset="-122" panose="020B0503020204020204" pitchFamily="34" typeface="微软雅黑"/>
                <a:ea charset="-122" panose="020B0503020204020204" pitchFamily="34" typeface="微软雅黑"/>
              </a:rPr>
              <a:t>”</a:t>
            </a:r>
            <a:r>
              <a:rPr altLang="en-US" dirty="0" lang="zh-CN" smtClean="0" sz="2400">
                <a:solidFill>
                  <a:schemeClr val="bg1"/>
                </a:solidFill>
                <a:ea charset="-122" panose="020B0503020204020204" pitchFamily="34" typeface="微软雅黑"/>
              </a:rPr>
              <a:t>的中国，会是什么样子？</a:t>
            </a:r>
            <a:endParaRPr altLang="en-US" dirty="0" lang="zh-CN" smtClean="0" sz="2400">
              <a:solidFill>
                <a:schemeClr val="bg1"/>
              </a:solidFill>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ea charset="-122" panose="020B0503020204020204" pitchFamily="34" typeface="微软雅黑"/>
              </a:rPr>
              <a:t>       没有核武器和导弹，我国国防安全将缺乏保障，无法与超级大国进行对等博弈。</a:t>
            </a:r>
            <a:endParaRPr altLang="en-US" dirty="0" lang="zh-CN" smtClean="0" sz="2400">
              <a:solidFill>
                <a:schemeClr val="bg1"/>
              </a:solidFill>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ea charset="-122" panose="020B0503020204020204" pitchFamily="34" typeface="微软雅黑"/>
              </a:rPr>
              <a:t>       没有导弹与火箭技术，我国将无法参与太空竞争，在未来太空领域占有一席之地。</a:t>
            </a:r>
            <a:endParaRPr altLang="en-US" dirty="0" lang="zh-CN" smtClean="0" sz="2400">
              <a:solidFill>
                <a:schemeClr val="bg1"/>
              </a:solidFill>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ea charset="-122" panose="020B0503020204020204" pitchFamily="34" typeface="微软雅黑"/>
              </a:rPr>
              <a:t>       没有人造地球卫星，我国的信息工程将依赖他国。</a:t>
            </a:r>
            <a:endParaRPr altLang="en-US" dirty="0" lang="zh-CN" smtClean="0" sz="2400">
              <a:solidFill>
                <a:schemeClr val="bg1"/>
              </a:solidFill>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27650" name="内容占位符 2"/>
          <p:cNvSpPr>
            <a:spLocks noGrp="1"/>
          </p:cNvSpPr>
          <p:nvPr>
            <p:ph idx="4294967295"/>
          </p:nvPr>
        </p:nvSpPr>
        <p:spPr>
          <a:xfrm>
            <a:off x="652339" y="1064141"/>
            <a:ext cx="7624762" cy="3876675"/>
          </a:xfrm>
        </p:spPr>
        <p:txBody>
          <a:bodyPr/>
          <a:lstStyle/>
          <a:p>
            <a:pPr eaLnBrk="1" hangingPunct="1">
              <a:lnSpc>
                <a:spcPct val="150000"/>
              </a:lnSpc>
              <a:buFont charset="2" panose="05000000000000000000" pitchFamily="2" typeface="Wingdings"/>
              <a:buNone/>
            </a:pPr>
            <a:r>
              <a:rPr altLang="en-US" dirty="0" lang="zh-CN" smtClean="0" sz="2400">
                <a:solidFill>
                  <a:schemeClr val="bg1"/>
                </a:solidFill>
                <a:latin charset="-122" panose="02010609060101010101" pitchFamily="49" typeface="楷体"/>
                <a:ea charset="-122" panose="020B0503020204020204" pitchFamily="34" typeface="微软雅黑"/>
              </a:rPr>
              <a:t>结论：我国领导人的远见卓识，我国科学家的智慧与奋斗，共同奠定了我们今天美好生活的基础。</a:t>
            </a:r>
            <a:endParaRPr altLang="en-US" dirty="0" lang="zh-CN" smtClean="0" sz="2400">
              <a:solidFill>
                <a:schemeClr val="bg1"/>
              </a:solidFill>
              <a:latin charset="-122" panose="02010609060101010101" pitchFamily="49" typeface="楷体"/>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a:solidFill>
                  <a:schemeClr val="tx1"/>
                </a:solidFill>
              </a:rPr>
              <a:t>关键点延伸</a:t>
            </a:r>
            <a:endParaRPr altLang="en-US" dirty="0" lang="zh-CN" smtClean="0">
              <a:solidFill>
                <a:schemeClr val="tx1"/>
              </a:solidFill>
            </a:endParaRPr>
          </a:p>
        </p:txBody>
      </p:sp>
      <p:sp>
        <p:nvSpPr>
          <p:cNvPr id="28674" name="内容占位符 2"/>
          <p:cNvSpPr>
            <a:spLocks noGrp="1"/>
          </p:cNvSpPr>
          <p:nvPr>
            <p:ph idx="4294967295"/>
          </p:nvPr>
        </p:nvSpPr>
        <p:spPr>
          <a:xfrm>
            <a:off x="570016" y="1334387"/>
            <a:ext cx="7886700" cy="3262312"/>
          </a:xfrm>
        </p:spPr>
        <p:txBody>
          <a:bodyPr/>
          <a:lstStyle/>
          <a:p>
            <a:pPr eaLnBrk="1" hangingPunct="1" indent="0" marL="0">
              <a:buFont charset="2" panose="05000000000000000000" pitchFamily="2" typeface="Wingdings"/>
              <a:buNone/>
            </a:pPr>
            <a:r>
              <a:rPr altLang="zh-CN" dirty="0" lang="en-US" smtClean="0" sz="2400">
                <a:solidFill>
                  <a:schemeClr val="bg1"/>
                </a:solidFill>
              </a:rPr>
              <a:t>  </a:t>
            </a:r>
            <a:r>
              <a:rPr altLang="en-US" dirty="0" lang="zh-CN" smtClean="0" sz="2400">
                <a:solidFill>
                  <a:schemeClr val="bg1"/>
                </a:solidFill>
                <a:latin charset="-122" panose="020B0503020204020204" pitchFamily="34" typeface="微软雅黑"/>
                <a:ea charset="-122" panose="020B0503020204020204" pitchFamily="34" typeface="微软雅黑"/>
              </a:rPr>
              <a:t>战争与和平的辩证法</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algn="just" eaLnBrk="1" hangingPunct="1" indent="0" marL="0">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a:t>
            </a:r>
            <a:r>
              <a:rPr altLang="zh-CN" dirty="0" lang="en-US" smtClean="0" sz="2400">
                <a:solidFill>
                  <a:schemeClr val="bg1"/>
                </a:solidFill>
                <a:latin charset="-122" panose="020B0503020204020204" pitchFamily="34" typeface="微软雅黑"/>
                <a:ea charset="-122" panose="020B0503020204020204" pitchFamily="34" typeface="微软雅黑"/>
              </a:rPr>
              <a:t>1.</a:t>
            </a:r>
            <a:r>
              <a:rPr altLang="en-US" dirty="0" lang="zh-CN" smtClean="0" sz="2400">
                <a:solidFill>
                  <a:schemeClr val="bg1"/>
                </a:solidFill>
                <a:latin charset="-122" panose="020B0503020204020204" pitchFamily="34" typeface="微软雅黑"/>
                <a:ea charset="-122" panose="020B0503020204020204" pitchFamily="34" typeface="微软雅黑"/>
              </a:rPr>
              <a:t>核武器和导弹的研发，是为战争所作的准备，却为我们今天带来了安全与和平。</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algn="just" eaLnBrk="1" hangingPunct="1" indent="0" marL="0">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a:t>
            </a:r>
            <a:r>
              <a:rPr altLang="zh-CN" dirty="0" lang="en-US" smtClean="0" sz="2400">
                <a:solidFill>
                  <a:schemeClr val="bg1"/>
                </a:solidFill>
                <a:latin charset="-122" panose="020B0503020204020204" pitchFamily="34" typeface="微软雅黑"/>
                <a:ea charset="-122" panose="020B0503020204020204" pitchFamily="34" typeface="微软雅黑"/>
              </a:rPr>
              <a:t>2.</a:t>
            </a:r>
            <a:r>
              <a:rPr altLang="en-US" dirty="0" lang="zh-CN" smtClean="0" sz="2400">
                <a:solidFill>
                  <a:schemeClr val="bg1"/>
                </a:solidFill>
                <a:latin charset="-122" panose="020B0503020204020204" pitchFamily="34" typeface="微软雅黑"/>
                <a:ea charset="-122" panose="020B0503020204020204" pitchFamily="34" typeface="微软雅黑"/>
              </a:rPr>
              <a:t>生活于和平年代的我们，是否还需要对未来的战争作准备？我们还需要做哪些工作？</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28674">
                                            <p:txEl>
                                              <p:pRg end="1" st="1"/>
                                            </p:txEl>
                                          </p:spTgt>
                                        </p:tgtEl>
                                        <p:attrNameLst>
                                          <p:attrName>style.visibility</p:attrName>
                                        </p:attrNameLst>
                                      </p:cBhvr>
                                      <p:to>
                                        <p:strVal val="visible"/>
                                      </p:to>
                                    </p:set>
                                    <p:animEffect filter="blinds(horizontal)" transition="in">
                                      <p:cBhvr>
                                        <p:cTn dur="500" id="7"/>
                                        <p:tgtEl>
                                          <p:spTgt spid="28674">
                                            <p:txEl>
                                              <p:pRg end="1" st="1"/>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28674">
                                            <p:txEl>
                                              <p:pRg end="2" st="2"/>
                                            </p:txEl>
                                          </p:spTgt>
                                        </p:tgtEl>
                                        <p:attrNameLst>
                                          <p:attrName>style.visibility</p:attrName>
                                        </p:attrNameLst>
                                      </p:cBhvr>
                                      <p:to>
                                        <p:strVal val="visible"/>
                                      </p:to>
                                    </p:set>
                                    <p:animEffect filter="blinds(horizontal)" transition="in">
                                      <p:cBhvr>
                                        <p:cTn dur="500" id="12"/>
                                        <p:tgtEl>
                                          <p:spTgt spid="28674">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altLang="en-US" lang="zh-CN"/>
          </a:p>
        </p:txBody>
      </p:sp>
      <p:pic>
        <p:nvPicPr>
          <p:cNvPr descr="c:\users\hp\appdata\roaming\360se6\User Data\temp\3944452726.jpg" id="140290" name="Picture 2"/>
          <p:cNvPicPr>
            <a:picLocks noChangeArrowheads="1" noChangeAspect="1"/>
          </p:cNvPicPr>
          <p:nvPr/>
        </p:nvPicPr>
        <p:blipFill>
          <a:blip cstate="print" r:embed="rId1"/>
          <a:srcRect b="27947"/>
          <a:stretch>
            <a:fillRect/>
          </a:stretch>
        </p:blipFill>
        <p:spPr bwMode="auto">
          <a:xfrm>
            <a:off x="128588" y="106527"/>
            <a:ext cx="8829675" cy="4936961"/>
          </a:xfrm>
          <a:prstGeom prst="rect">
            <a:avLst/>
          </a:prstGeom>
          <a:noFill/>
        </p:spPr>
      </p:pic>
      <p:sp>
        <p:nvSpPr>
          <p:cNvPr id="5" name="矩形 4"/>
          <p:cNvSpPr/>
          <p:nvPr/>
        </p:nvSpPr>
        <p:spPr>
          <a:xfrm>
            <a:off x="501835" y="549967"/>
            <a:ext cx="8151566" cy="3085460"/>
          </a:xfrm>
          <a:prstGeom prst="rect">
            <a:avLst/>
          </a:prstGeom>
          <a:solidFill>
            <a:schemeClr val="bg1">
              <a:lumMod val="95000"/>
              <a:alpha val="74000"/>
            </a:schemeClr>
          </a:solidFill>
        </p:spPr>
        <p:txBody>
          <a:bodyPr bIns="34290" lIns="68580" rIns="68580" tIns="34290" wrap="square">
            <a:spAutoFit/>
            <a:scene3d>
              <a:camera prst="orthographicFront"/>
              <a:lightRig dir="tl" rig="glow">
                <a:rot lat="0" lon="0" rev="5400000"/>
              </a:lightRig>
            </a:scene3d>
            <a:sp3d contourW="12700">
              <a:bevelT h="25400" w="25400"/>
              <a:contourClr>
                <a:schemeClr val="accent6">
                  <a:shade val="73000"/>
                </a:schemeClr>
              </a:contourClr>
            </a:sp3d>
          </a:bodyPr>
          <a:lstStyle/>
          <a:p>
            <a:r>
              <a:rPr altLang="en-US" b="1" dirty="0" lang="zh-CN" smtClean="0" sz="2800"/>
              <a:t>       一旦瞥向这（知识的）美</a:t>
            </a:r>
            <a:r>
              <a:rPr altLang="zh-CN" b="1" dirty="0" lang="en-US" smtClean="0" sz="2800"/>
              <a:t>——</a:t>
            </a:r>
            <a:r>
              <a:rPr altLang="en-US" b="1" dirty="0" lang="zh-CN" smtClean="0" sz="2800"/>
              <a:t>这种美才丰盈得很，这个爱就不会再像个奴仆似的，爱上一个东西的美，无论是一个人美，或者某一种生活方式的追求之美</a:t>
            </a:r>
            <a:r>
              <a:rPr altLang="zh-CN" b="1" dirty="0" lang="en-US" smtClean="0" sz="2800"/>
              <a:t>——</a:t>
            </a:r>
            <a:r>
              <a:rPr altLang="en-US" b="1" dirty="0" lang="zh-CN" smtClean="0" sz="2800"/>
              <a:t>，不会再蝇营狗苟，斤斤计较，而是已然永不回头地转向这美的浩然沧海，观照它，在无怨无悔的热爱智慧中孕育许多美好甚至伟大崇高的言辞和思想。</a:t>
            </a:r>
            <a:endParaRPr altLang="en-US" b="1" dirty="0" lang="zh-CN" sz="2800">
              <a:ln>
                <a:solidFill>
                  <a:srgbClr val="FF0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effectLs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3000" id="7"/>
                                        <p:tgtEl>
                                          <p:spTgt spid="5"/>
                                        </p:tgtEl>
                                      </p:cBhvr>
                                    </p:animEffect>
                                    <p:anim calcmode="lin" valueType="num">
                                      <p:cBhvr>
                                        <p:cTn dur="3000" fill="hold" id="8"/>
                                        <p:tgtEl>
                                          <p:spTgt spid="5"/>
                                        </p:tgtEl>
                                        <p:attrNameLst>
                                          <p:attrName>ppt_x</p:attrName>
                                        </p:attrNameLst>
                                      </p:cBhvr>
                                      <p:tavLst>
                                        <p:tav tm="0">
                                          <p:val>
                                            <p:strVal val="#ppt_x"/>
                                          </p:val>
                                        </p:tav>
                                        <p:tav tm="100000">
                                          <p:val>
                                            <p:strVal val="#ppt_x"/>
                                          </p:val>
                                        </p:tav>
                                      </p:tavLst>
                                    </p:anim>
                                    <p:anim calcmode="lin" valueType="num">
                                      <p:cBhvr>
                                        <p:cTn dur="3000" fill="hold" id="9"/>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p:spPr>
        <p:txBody>
          <a:bodyPr>
            <a:normAutofit/>
          </a:bodyPr>
          <a:lstStyle/>
          <a:p>
            <a:pPr algn="ctr"/>
            <a:r>
              <a:rPr altLang="zh-CN" dirty="0" lang="en-US" smtClean="0">
                <a:solidFill>
                  <a:schemeClr val="tx1"/>
                </a:solidFill>
              </a:rPr>
              <a:t> </a:t>
            </a:r>
            <a:r>
              <a:rPr altLang="zh-CN" dirty="0" lang="zh-CN" smtClean="0">
                <a:solidFill>
                  <a:schemeClr val="tx1"/>
                </a:solidFill>
              </a:rPr>
              <a:t>关键点解读</a:t>
            </a:r>
            <a:endParaRPr altLang="en-US" dirty="0" lang="zh-CN">
              <a:solidFill>
                <a:schemeClr val="tx1"/>
              </a:solidFill>
            </a:endParaRPr>
          </a:p>
        </p:txBody>
      </p:sp>
      <p:sp>
        <p:nvSpPr>
          <p:cNvPr id="3" name="内容占位符 2"/>
          <p:cNvSpPr>
            <a:spLocks noGrp="1"/>
          </p:cNvSpPr>
          <p:nvPr>
            <p:ph idx="4294967295"/>
          </p:nvPr>
        </p:nvSpPr>
        <p:spPr>
          <a:xfrm>
            <a:off x="558140" y="1203758"/>
            <a:ext cx="7886700" cy="3262312"/>
          </a:xfrm>
        </p:spPr>
        <p:txBody>
          <a:bodyPr/>
          <a:lstStyle/>
          <a:p>
            <a:pPr>
              <a:buNone/>
            </a:pPr>
            <a:r>
              <a:rPr altLang="en-US" b="1" dirty="0" lang="zh-CN" smtClean="0" sz="2800">
                <a:solidFill>
                  <a:schemeClr val="bg1"/>
                </a:solidFill>
              </a:rPr>
              <a:t>  对</a:t>
            </a:r>
            <a:r>
              <a:rPr altLang="zh-CN" b="1" dirty="0" lang="zh-CN" smtClean="0" sz="2800">
                <a:solidFill>
                  <a:schemeClr val="bg1"/>
                </a:solidFill>
              </a:rPr>
              <a:t>“开辟中国历史新纪元”</a:t>
            </a:r>
            <a:r>
              <a:rPr altLang="en-US" b="1" dirty="0" lang="zh-CN" smtClean="0" sz="2800">
                <a:solidFill>
                  <a:schemeClr val="bg1"/>
                </a:solidFill>
              </a:rPr>
              <a:t>的理解。</a:t>
            </a:r>
            <a:endParaRPr altLang="zh-CN" b="1" dirty="0" lang="en-US" smtClean="0" sz="2800">
              <a:solidFill>
                <a:schemeClr val="bg1"/>
              </a:solidFill>
            </a:endParaRPr>
          </a:p>
          <a:p>
            <a:pPr>
              <a:buNone/>
            </a:pPr>
            <a:r>
              <a:rPr altLang="en-US" b="1" dirty="0" lang="zh-CN" smtClean="0" sz="2800">
                <a:solidFill>
                  <a:schemeClr val="bg1"/>
                </a:solidFill>
              </a:rPr>
              <a:t> 中国现代史起点，与</a:t>
            </a:r>
            <a:r>
              <a:rPr altLang="zh-CN" b="1" dirty="0" lang="en-US" smtClean="0" sz="2800">
                <a:solidFill>
                  <a:schemeClr val="bg1"/>
                </a:solidFill>
              </a:rPr>
              <a:t>21</a:t>
            </a:r>
            <a:r>
              <a:rPr altLang="en-US" b="1" dirty="0" lang="zh-CN" smtClean="0" sz="2800">
                <a:solidFill>
                  <a:schemeClr val="bg1"/>
                </a:solidFill>
              </a:rPr>
              <a:t>世纪中学生距离的跨越。</a:t>
            </a:r>
            <a:endParaRPr altLang="en-US" b="1" dirty="0" lang="zh-CN" sz="2800">
              <a:solidFill>
                <a:schemeClr val="bg1"/>
              </a:solidFill>
            </a:endParaRPr>
          </a:p>
        </p:txBody>
      </p:sp>
    </p:spTree>
  </p:cSld>
  <p:clrMapOvr>
    <a:masterClrMapping/>
  </p:clrMapOvr>
  <p:timing>
    <p:tnLst>
      <p:par>
        <p:cTn dur="indefinite" id="1" nodeType="tmRoot" restart="never"/>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xfrm>
            <a:off x="403019" y="333221"/>
            <a:ext cx="7886700" cy="734200"/>
          </a:xfrm>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zh-CN" dirty="0" lang="en-US" smtClean="0">
                <a:solidFill>
                  <a:schemeClr val="tx1"/>
                </a:solidFill>
              </a:rPr>
              <a:t> </a:t>
            </a:r>
            <a:r>
              <a:rPr altLang="zh-CN" dirty="0" lang="zh-CN" smtClean="0">
                <a:solidFill>
                  <a:schemeClr val="tx1"/>
                </a:solidFill>
              </a:rPr>
              <a:t>关键点突破</a:t>
            </a:r>
            <a:endParaRPr altLang="en-US" dirty="0" lang="zh-CN">
              <a:solidFill>
                <a:schemeClr val="tx1"/>
              </a:solidFill>
            </a:endParaRPr>
          </a:p>
        </p:txBody>
      </p:sp>
      <p:sp>
        <p:nvSpPr>
          <p:cNvPr id="3" name="内容占位符 2"/>
          <p:cNvSpPr>
            <a:spLocks noGrp="1"/>
          </p:cNvSpPr>
          <p:nvPr>
            <p:ph idx="4294967295"/>
          </p:nvPr>
        </p:nvSpPr>
        <p:spPr>
          <a:xfrm>
            <a:off x="403761" y="1227509"/>
            <a:ext cx="7886700" cy="3262312"/>
          </a:xfrm>
        </p:spPr>
        <p:txBody>
          <a:bodyPr/>
          <a:lstStyle/>
          <a:p>
            <a:pPr>
              <a:buNone/>
            </a:pPr>
            <a:r>
              <a:rPr altLang="zh-CN" b="1" dirty="0" lang="en-US" smtClean="0" sz="2800">
                <a:solidFill>
                  <a:schemeClr val="bg1"/>
                </a:solidFill>
              </a:rPr>
              <a:t>1.</a:t>
            </a:r>
            <a:r>
              <a:rPr altLang="zh-CN" b="1" dirty="0" lang="zh-CN" smtClean="0" sz="2800">
                <a:solidFill>
                  <a:schemeClr val="bg1"/>
                </a:solidFill>
              </a:rPr>
              <a:t>回顾近现代中国革命的历史进程。</a:t>
            </a:r>
            <a:endParaRPr altLang="en-US" b="1" dirty="0" lang="zh-CN" sz="2800">
              <a:solidFill>
                <a:schemeClr val="bg1"/>
              </a:solidFill>
            </a:endParaRPr>
          </a:p>
        </p:txBody>
      </p:sp>
      <p:pic>
        <p:nvPicPr>
          <p:cNvPr id="1026" name="Picture 2"/>
          <p:cNvPicPr>
            <a:picLocks noChangeArrowheads="1" noChangeAspect="1"/>
          </p:cNvPicPr>
          <p:nvPr/>
        </p:nvPicPr>
        <p:blipFill>
          <a:blip cstate="print" r:embed="rId1"/>
          <a:srcRect/>
          <a:stretch>
            <a:fillRect/>
          </a:stretch>
        </p:blipFill>
        <p:spPr bwMode="auto">
          <a:xfrm>
            <a:off x="1302112" y="1759352"/>
            <a:ext cx="1719516" cy="3213985"/>
          </a:xfrm>
          <a:prstGeom prst="rect">
            <a:avLst/>
          </a:prstGeom>
          <a:ln>
            <a:noFill/>
          </a:ln>
          <a:effectLst>
            <a:outerShdw algn="tl" blurRad="292100" dir="2700000" dist="139700" rotWithShape="0">
              <a:srgbClr val="333333">
                <a:alpha val="65000"/>
              </a:srgbClr>
            </a:outerShdw>
          </a:effectLst>
        </p:spPr>
      </p:pic>
      <p:pic>
        <p:nvPicPr>
          <p:cNvPr id="1027" name="Picture 3"/>
          <p:cNvPicPr>
            <a:picLocks noChangeArrowheads="1" noChangeAspect="1"/>
          </p:cNvPicPr>
          <p:nvPr/>
        </p:nvPicPr>
        <p:blipFill>
          <a:blip cstate="print" r:embed="rId2"/>
          <a:srcRect/>
          <a:stretch>
            <a:fillRect/>
          </a:stretch>
        </p:blipFill>
        <p:spPr bwMode="auto">
          <a:xfrm>
            <a:off x="3667991" y="1900246"/>
            <a:ext cx="4596333" cy="2246339"/>
          </a:xfrm>
          <a:prstGeom prst="rect">
            <a:avLst/>
          </a:prstGeom>
          <a:ln>
            <a:noFill/>
          </a:ln>
          <a:effectLst>
            <a:outerShdw algn="tl" blurRad="292100" dir="2700000" dist="139700" rotWithShape="0">
              <a:srgbClr val="333333">
                <a:alpha val="65000"/>
              </a:srgbClr>
            </a:outerShdw>
          </a:effectLst>
        </p:spPr>
      </p:pic>
      <p:sp>
        <p:nvSpPr>
          <p:cNvPr id="7" name="矩形 6"/>
          <p:cNvSpPr/>
          <p:nvPr/>
        </p:nvSpPr>
        <p:spPr>
          <a:xfrm>
            <a:off x="3397170" y="4221779"/>
            <a:ext cx="5168096"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altLang="zh-CN" b="1" dirty="0" lang="en-US" smtClean="0"/>
              <a:t>        </a:t>
            </a:r>
            <a:r>
              <a:rPr altLang="zh-CN" b="1" dirty="0" lang="zh-CN" smtClean="0"/>
              <a:t>中华人民共和国的建立标志着之前无数人民英雄为之奋斗的民主主义革命取得了最终胜利</a:t>
            </a:r>
            <a:r>
              <a:rPr altLang="en-US" b="1" dirty="0" lang="zh-CN" smtClean="0"/>
              <a:t>。</a:t>
            </a:r>
            <a:endParaRPr altLang="en-US" b="1" dirty="0" lang="zh-CN"/>
          </a:p>
        </p:txBody>
      </p:sp>
      <p:sp>
        <p:nvSpPr>
          <p:cNvPr id="8" name="矩形 7"/>
          <p:cNvSpPr/>
          <p:nvPr/>
        </p:nvSpPr>
        <p:spPr>
          <a:xfrm>
            <a:off x="6482821" y="1015301"/>
            <a:ext cx="2377575" cy="923330"/>
          </a:xfrm>
          <a:prstGeom prst="rect">
            <a:avLst/>
          </a:prstGeom>
          <a:noFill/>
        </p:spPr>
        <p:txBody>
          <a:bodyPr bIns="45720" lIns="91440" rIns="91440" tIns="45720" wrap="none">
            <a:spAutoFit/>
          </a:bodyPr>
          <a:lstStyle/>
          <a:p>
            <a:pPr algn="ctr"/>
            <a:r>
              <a:rPr altLang="en-US" b="1" cap="none" dirty="0" lang="zh-CN" smtClean="0" spc="300" sz="5400">
                <a:ln cmpd="sng" w="11430">
                  <a:solidFill>
                    <a:schemeClr val="accent1">
                      <a:tint val="10000"/>
                    </a:schemeClr>
                  </a:solidFill>
                  <a:prstDash val="solid"/>
                  <a:miter lim="800000"/>
                </a:ln>
                <a:solidFill>
                  <a:srgbClr val="FF0000"/>
                </a:solidFill>
                <a:effectLst>
                  <a:glow rad="45500">
                    <a:schemeClr val="accent1">
                      <a:satMod val="220000"/>
                      <a:alpha val="35000"/>
                    </a:schemeClr>
                  </a:glow>
                </a:effectLst>
              </a:rPr>
              <a:t>新纪元</a:t>
            </a:r>
            <a:endParaRPr altLang="en-US" b="1" cap="none" dirty="0" lang="zh-CN" spc="300" sz="5400">
              <a:ln cmpd="sng" w="11430">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7" presetSubtype="0">
                                  <p:stCondLst>
                                    <p:cond delay="0"/>
                                  </p:stCondLst>
                                  <p:iterate type="lt">
                                    <p:tmPct val="50000"/>
                                  </p:iterate>
                                  <p:childTnLst>
                                    <p:set>
                                      <p:cBhvr>
                                        <p:cTn dur="1" fill="hold" id="6">
                                          <p:stCondLst>
                                            <p:cond delay="0"/>
                                          </p:stCondLst>
                                        </p:cTn>
                                        <p:tgtEl>
                                          <p:spTgt spid="7"/>
                                        </p:tgtEl>
                                        <p:attrNameLst>
                                          <p:attrName>style.visibility</p:attrName>
                                        </p:attrNameLst>
                                      </p:cBhvr>
                                      <p:to>
                                        <p:strVal val="visible"/>
                                      </p:to>
                                    </p:set>
                                    <p:anim calcmode="discrete" valueType="clr">
                                      <p:cBhvr override="childStyle">
                                        <p:cTn dur="80" id="7"/>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dur="80" id="8"/>
                                        <p:tgtEl>
                                          <p:spTgt spid="7"/>
                                        </p:tgtEl>
                                        <p:attrNameLst>
                                          <p:attrName>fillcolor</p:attrName>
                                        </p:attrNameLst>
                                      </p:cBhvr>
                                      <p:tavLst>
                                        <p:tav tm="0">
                                          <p:val>
                                            <p:clrVal>
                                              <a:schemeClr val="accent2"/>
                                            </p:clrVal>
                                          </p:val>
                                        </p:tav>
                                        <p:tav tm="50000">
                                          <p:val>
                                            <p:clrVal>
                                              <a:schemeClr val="hlink"/>
                                            </p:clrVal>
                                          </p:val>
                                        </p:tav>
                                      </p:tavLst>
                                    </p:anim>
                                    <p:set>
                                      <p:cBhvr>
                                        <p:cTn dur="80" id="9"/>
                                        <p:tgtEl>
                                          <p:spTgt spid="7"/>
                                        </p:tgtEl>
                                        <p:attrNameLst>
                                          <p:attrName>fill.type</p:attrName>
                                        </p:attrNameLst>
                                      </p:cBhvr>
                                      <p:to>
                                        <p:strVal val="solid"/>
                                      </p:to>
                                    </p:se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8" presetSubtype="32">
                                  <p:stCondLst>
                                    <p:cond delay="0"/>
                                  </p:stCondLst>
                                  <p:childTnLst>
                                    <p:set>
                                      <p:cBhvr>
                                        <p:cTn dur="1" fill="hold" id="13">
                                          <p:stCondLst>
                                            <p:cond delay="0"/>
                                          </p:stCondLst>
                                        </p:cTn>
                                        <p:tgtEl>
                                          <p:spTgt spid="8"/>
                                        </p:tgtEl>
                                        <p:attrNameLst>
                                          <p:attrName>style.visibility</p:attrName>
                                        </p:attrNameLst>
                                      </p:cBhvr>
                                      <p:to>
                                        <p:strVal val="visible"/>
                                      </p:to>
                                    </p:set>
                                    <p:animEffect filter="diamond(out)" transition="in">
                                      <p:cBhvr>
                                        <p:cTn dur="2000" id="1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7"/>
      <p:bldP grpId="0" spid="8"/>
    </p:bld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454650" y="1849026"/>
            <a:ext cx="3689350" cy="2665412"/>
          </a:xfrm>
        </p:spPr>
        <p:style>
          <a:lnRef idx="2">
            <a:schemeClr val="accent6"/>
          </a:lnRef>
          <a:fillRef idx="1">
            <a:schemeClr val="lt1"/>
          </a:fillRef>
          <a:effectRef idx="0">
            <a:schemeClr val="accent6"/>
          </a:effectRef>
          <a:fontRef idx="minor">
            <a:schemeClr val="dk1"/>
          </a:fontRef>
        </p:style>
        <p:txBody>
          <a:bodyPr>
            <a:normAutofit/>
          </a:bodyPr>
          <a:lstStyle/>
          <a:p>
            <a:pPr indent="625475" marL="0">
              <a:buNone/>
            </a:pPr>
            <a:r>
              <a:rPr altLang="zh-CN" dirty="0" lang="zh-CN" smtClean="0" sz="2400"/>
              <a:t>新中国</a:t>
            </a:r>
            <a:r>
              <a:rPr altLang="en-US" dirty="0" lang="zh-CN" smtClean="0" sz="2400"/>
              <a:t>的建立，还标志着</a:t>
            </a:r>
            <a:r>
              <a:rPr altLang="zh-CN" dirty="0" lang="zh-CN" smtClean="0" sz="2400"/>
              <a:t>全国行政区划归于统一。国内战争基本结束，社会秩序迅速归于平静，各民族一律平等，各民族间的关系逐渐走向和谐，人民生活在安定祥和之中。</a:t>
            </a:r>
            <a:endParaRPr altLang="en-US" dirty="0" lang="zh-CN" sz="2400"/>
          </a:p>
        </p:txBody>
      </p:sp>
      <p:pic>
        <p:nvPicPr>
          <p:cNvPr descr="中华人民共和国地图.jpg" id="4" name="图片 3"/>
          <p:cNvPicPr>
            <a:picLocks noChangeAspect="1"/>
          </p:cNvPicPr>
          <p:nvPr/>
        </p:nvPicPr>
        <p:blipFill>
          <a:blip cstate="print" r:embed="rId1"/>
          <a:stretch>
            <a:fillRect/>
          </a:stretch>
        </p:blipFill>
        <p:spPr>
          <a:xfrm>
            <a:off x="251948" y="1452092"/>
            <a:ext cx="4997997" cy="3360722"/>
          </a:xfrm>
          <a:prstGeom prst="rect">
            <a:avLst/>
          </a:prstGeom>
          <a:ln>
            <a:noFill/>
          </a:ln>
          <a:effectLst>
            <a:outerShdw algn="tl" blurRad="292100" dir="2700000" dist="139700" rotWithShape="0">
              <a:srgbClr val="333333">
                <a:alpha val="65000"/>
              </a:srgbClr>
            </a:outerShdw>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5"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strVal val="#ppt_w*0.70"/>
                                          </p:val>
                                        </p:tav>
                                        <p:tav tm="100000">
                                          <p:val>
                                            <p:strVal val="#ppt_w"/>
                                          </p:val>
                                        </p:tav>
                                      </p:tavLst>
                                    </p:anim>
                                    <p:anim calcmode="lin" valueType="num">
                                      <p:cBhvr>
                                        <p:cTn dur="1000" fill="hold" id="8"/>
                                        <p:tgtEl>
                                          <p:spTgt spid="4"/>
                                        </p:tgtEl>
                                        <p:attrNameLst>
                                          <p:attrName>ppt_h</p:attrName>
                                        </p:attrNameLst>
                                      </p:cBhvr>
                                      <p:tavLst>
                                        <p:tav tm="0">
                                          <p:val>
                                            <p:strVal val="#ppt_h"/>
                                          </p:val>
                                        </p:tav>
                                        <p:tav tm="100000">
                                          <p:val>
                                            <p:strVal val="#ppt_h"/>
                                          </p:val>
                                        </p:tav>
                                      </p:tavLst>
                                    </p:anim>
                                    <p:animEffect filter="fade" transition="in">
                                      <p:cBhvr>
                                        <p:cTn dur="1000" id="9"/>
                                        <p:tgtEl>
                                          <p:spTgt spid="4"/>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27" presetSubtype="0">
                                  <p:stCondLst>
                                    <p:cond delay="0"/>
                                  </p:stCondLst>
                                  <p:iterate type="lt">
                                    <p:tmPct val="50000"/>
                                  </p:iterate>
                                  <p:childTnLst>
                                    <p:set>
                                      <p:cBhvr>
                                        <p:cTn dur="1" fill="hold" id="13">
                                          <p:stCondLst>
                                            <p:cond delay="0"/>
                                          </p:stCondLst>
                                        </p:cTn>
                                        <p:tgtEl>
                                          <p:spTgt spid="3">
                                            <p:bg/>
                                          </p:spTgt>
                                        </p:tgtEl>
                                        <p:attrNameLst>
                                          <p:attrName>style.visibility</p:attrName>
                                        </p:attrNameLst>
                                      </p:cBhvr>
                                      <p:to>
                                        <p:strVal val="visible"/>
                                      </p:to>
                                    </p:set>
                                    <p:anim calcmode="discrete" valueType="clr">
                                      <p:cBhvr override="childStyle">
                                        <p:cTn dur="80" id="14"/>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5"/>
                                        <p:tgtEl>
                                          <p:spTgt spid="3">
                                            <p:bg/>
                                          </p:spTgt>
                                        </p:tgtEl>
                                        <p:attrNameLst>
                                          <p:attrName>fillcolor</p:attrName>
                                        </p:attrNameLst>
                                      </p:cBhvr>
                                      <p:tavLst>
                                        <p:tav tm="0">
                                          <p:val>
                                            <p:clrVal>
                                              <a:schemeClr val="accent2"/>
                                            </p:clrVal>
                                          </p:val>
                                        </p:tav>
                                        <p:tav tm="50000">
                                          <p:val>
                                            <p:clrVal>
                                              <a:schemeClr val="hlink"/>
                                            </p:clrVal>
                                          </p:val>
                                        </p:tav>
                                      </p:tavLst>
                                    </p:anim>
                                    <p:set>
                                      <p:cBhvr>
                                        <p:cTn dur="80" id="16"/>
                                        <p:tgtEl>
                                          <p:spTgt spid="3">
                                            <p:bg/>
                                          </p:spTgt>
                                        </p:tgtEl>
                                        <p:attrNameLst>
                                          <p:attrName>fill.type</p:attrName>
                                        </p:attrNameLst>
                                      </p:cBhvr>
                                      <p:to>
                                        <p:strVal val="solid"/>
                                      </p:to>
                                    </p:se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27" presetSubtype="0">
                                  <p:stCondLst>
                                    <p:cond delay="0"/>
                                  </p:stCondLst>
                                  <p:iterate type="lt">
                                    <p:tmPct val="50000"/>
                                  </p:iterate>
                                  <p:childTnLst>
                                    <p:set>
                                      <p:cBhvr>
                                        <p:cTn dur="1" fill="hold" id="20">
                                          <p:stCondLst>
                                            <p:cond delay="0"/>
                                          </p:stCondLst>
                                        </p:cTn>
                                        <p:tgtEl>
                                          <p:spTgt spid="3">
                                            <p:txEl>
                                              <p:pRg end="0" st="0"/>
                                            </p:txEl>
                                          </p:spTgt>
                                        </p:tgtEl>
                                        <p:attrNameLst>
                                          <p:attrName>style.visibility</p:attrName>
                                        </p:attrNameLst>
                                      </p:cBhvr>
                                      <p:to>
                                        <p:strVal val="visible"/>
                                      </p:to>
                                    </p:set>
                                    <p:anim calcmode="discrete" valueType="clr">
                                      <p:cBhvr override="childStyle">
                                        <p:cTn dur="80" id="21"/>
                                        <p:tgtEl>
                                          <p:spTgt spid="3">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2"/>
                                        <p:tgtEl>
                                          <p:spTgt spid="3">
                                            <p:txEl>
                                              <p:pRg end="0" st="0"/>
                                            </p:txEl>
                                          </p:spTgt>
                                        </p:tgtEl>
                                        <p:attrNameLst>
                                          <p:attrName>fillcolor</p:attrName>
                                        </p:attrNameLst>
                                      </p:cBhvr>
                                      <p:tavLst>
                                        <p:tav tm="0">
                                          <p:val>
                                            <p:clrVal>
                                              <a:schemeClr val="accent2"/>
                                            </p:clrVal>
                                          </p:val>
                                        </p:tav>
                                        <p:tav tm="50000">
                                          <p:val>
                                            <p:clrVal>
                                              <a:schemeClr val="hlink"/>
                                            </p:clrVal>
                                          </p:val>
                                        </p:tav>
                                      </p:tavLst>
                                    </p:anim>
                                    <p:set>
                                      <p:cBhvr>
                                        <p:cTn dur="80" id="23"/>
                                        <p:tgtEl>
                                          <p:spTgt spid="3">
                                            <p:txEl>
                                              <p:pRg end="0" st="0"/>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p" grpId="0" spid="3"/>
    </p:bld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https://timgsa.baidu.com/timg?image&amp;quality=80&amp;size=b9999_10000&amp;sec=1526231314658&amp;di=630ed183a99b765bd17b7ebbdfafb8c1&amp;imgtype=0&amp;src=http%3A%2F%2Fphotocdn.sohu.com%2F20160314%2Fmp63350218_1457944359362_7.jpeg" id="4" name="Picture 10"/>
          <p:cNvPicPr>
            <a:picLocks noChangeArrowheads="1" noChangeAspect="1"/>
          </p:cNvPicPr>
          <p:nvPr/>
        </p:nvPicPr>
        <p:blipFill>
          <a:blip cstate="print" r:embed="rId1"/>
          <a:srcRect/>
          <a:stretch>
            <a:fillRect/>
          </a:stretch>
        </p:blipFill>
        <p:spPr bwMode="auto">
          <a:xfrm>
            <a:off x="1442168" y="1274499"/>
            <a:ext cx="3676097" cy="2634726"/>
          </a:xfrm>
          <a:prstGeom prst="rect">
            <a:avLst/>
          </a:prstGeom>
          <a:noFill/>
        </p:spPr>
      </p:pic>
      <p:sp>
        <p:nvSpPr>
          <p:cNvPr id="5" name="矩形 4"/>
          <p:cNvSpPr/>
          <p:nvPr/>
        </p:nvSpPr>
        <p:spPr>
          <a:xfrm>
            <a:off x="5368393" y="1676069"/>
            <a:ext cx="2339102" cy="1384995"/>
          </a:xfrm>
          <a:prstGeom prst="rect">
            <a:avLst/>
          </a:prstGeom>
        </p:spPr>
        <p:txBody>
          <a:bodyPr wrap="none">
            <a:spAutoFit/>
          </a:bodyPr>
          <a:lstStyle/>
          <a:p>
            <a:r>
              <a:rPr altLang="zh-CN" b="1" dirty="0" lang="zh-CN" smtClean="0" sz="2800">
                <a:solidFill>
                  <a:schemeClr val="bg1"/>
                </a:solidFill>
              </a:rPr>
              <a:t>时间节点上：</a:t>
            </a:r>
            <a:endParaRPr altLang="zh-CN" b="1" dirty="0" lang="en-US" smtClean="0" sz="2800">
              <a:solidFill>
                <a:schemeClr val="bg1"/>
              </a:solidFill>
            </a:endParaRPr>
          </a:p>
          <a:p>
            <a:r>
              <a:rPr altLang="zh-CN" b="1" dirty="0" lang="zh-CN" smtClean="0" sz="2800">
                <a:solidFill>
                  <a:schemeClr val="bg1"/>
                </a:solidFill>
              </a:rPr>
              <a:t>空间位置上：</a:t>
            </a:r>
            <a:endParaRPr altLang="zh-CN" b="1" dirty="0" lang="en-US" smtClean="0" sz="2800">
              <a:solidFill>
                <a:schemeClr val="bg1"/>
              </a:solidFill>
            </a:endParaRPr>
          </a:p>
          <a:p>
            <a:r>
              <a:rPr altLang="zh-CN" b="1" dirty="0" lang="zh-CN" smtClean="0" sz="2800">
                <a:solidFill>
                  <a:schemeClr val="bg1"/>
                </a:solidFill>
              </a:rPr>
              <a:t>殖民体系上：</a:t>
            </a:r>
            <a:endParaRPr altLang="en-US" b="1" dirty="0" lang="zh-CN" sz="2800">
              <a:solidFill>
                <a:schemeClr val="bg1"/>
              </a:solidFill>
            </a:endParaRPr>
          </a:p>
        </p:txBody>
      </p:sp>
      <p:sp>
        <p:nvSpPr>
          <p:cNvPr id="6" name="矩形 5"/>
          <p:cNvSpPr/>
          <p:nvPr/>
        </p:nvSpPr>
        <p:spPr>
          <a:xfrm>
            <a:off x="997527" y="3943171"/>
            <a:ext cx="7445829" cy="1200329"/>
          </a:xfrm>
          <a:prstGeom prst="rect">
            <a:avLst/>
          </a:prstGeom>
          <a:noFill/>
        </p:spPr>
        <p:txBody>
          <a:bodyPr bIns="45720" lIns="91440" rIns="91440" tIns="45720" wrap="square">
            <a:spAutoFit/>
          </a:bodyPr>
          <a:lstStyle/>
          <a:p>
            <a:pPr algn="ctr"/>
            <a:r>
              <a:rPr altLang="zh-CN" b="1" dirty="0" lang="zh-CN" smtClean="0" sz="3600">
                <a:ln>
                  <a:solidFill>
                    <a:srgbClr val="FFFF00"/>
                  </a:solidFill>
                </a:ln>
                <a:solidFill>
                  <a:srgbClr val="FF0000"/>
                </a:solidFill>
              </a:rPr>
              <a:t>壮大了世界上和平的力量，壮大了社会主义的力量</a:t>
            </a:r>
            <a:endParaRPr altLang="en-US" b="1" cap="none" dirty="0" lang="zh-CN" spc="300" sz="3600">
              <a:ln>
                <a:solidFill>
                  <a:srgbClr val="FFFF00"/>
                </a:solidFill>
              </a:ln>
              <a:solidFill>
                <a:srgbClr val="FF0000"/>
              </a:solidFill>
              <a:effectLst>
                <a:glow rad="45500">
                  <a:schemeClr val="accent1">
                    <a:satMod val="220000"/>
                    <a:alpha val="35000"/>
                  </a:schemeClr>
                </a:glow>
              </a:effectLst>
            </a:endParaRPr>
          </a:p>
        </p:txBody>
      </p:sp>
      <p:sp>
        <p:nvSpPr>
          <p:cNvPr id="7" name="内容占位符 2"/>
          <p:cNvSpPr txBox="1"/>
          <p:nvPr/>
        </p:nvSpPr>
        <p:spPr bwMode="auto">
          <a:xfrm>
            <a:off x="332509" y="206232"/>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34290" compatLnSpc="1" lIns="68580" numCol="1" rIns="68580" tIns="34290" vert="horz" wrap="square"/>
          <a:lstStyle/>
          <a:p>
            <a:pPr algn="l" defTabSz="914400" eaLnBrk="1" fontAlgn="base" hangingPunct="1" indent="-171450" latinLnBrk="0" lvl="0" marL="171450" marR="0" rtl="0">
              <a:lnSpc>
                <a:spcPct val="90000"/>
              </a:lnSpc>
              <a:spcBef>
                <a:spcPct val="30000"/>
              </a:spcBef>
              <a:spcAft>
                <a:spcPct val="0"/>
              </a:spcAft>
              <a:buClrTx/>
              <a:buSzTx/>
              <a:buFont charset="0" panose="020B0604020202020204" pitchFamily="34" typeface="Arial"/>
              <a:buNone/>
              <a:defRPr/>
            </a:pPr>
            <a:r>
              <a:rPr altLang="zh-CN" b="1" baseline="0" cap="none" dirty="0" i="0" kern="1200" kumimoji="0" lang="en-US" noProof="0" normalizeH="0" smtClean="0" spc="0" strike="noStrike" sz="2800" u="none">
                <a:ln>
                  <a:noFill/>
                </a:ln>
                <a:solidFill>
                  <a:schemeClr val="bg1"/>
                </a:solidFill>
                <a:effectLst/>
                <a:uLnTx/>
                <a:uFillTx/>
                <a:latin typeface="+mn-lt"/>
                <a:ea typeface="+mn-ea"/>
                <a:cs typeface="+mn-cs"/>
              </a:rPr>
              <a:t>1.</a:t>
            </a:r>
            <a:r>
              <a:rPr altLang="zh-CN" b="1" baseline="0" cap="none" dirty="0" i="0" kern="1200" kumimoji="0" lang="zh-CN" noProof="0" normalizeH="0" smtClean="0" spc="0" strike="noStrike" sz="2800" u="none">
                <a:ln>
                  <a:noFill/>
                </a:ln>
                <a:solidFill>
                  <a:schemeClr val="bg1"/>
                </a:solidFill>
                <a:effectLst/>
                <a:uLnTx/>
                <a:uFillTx/>
                <a:latin typeface="+mn-lt"/>
                <a:ea typeface="+mn-ea"/>
                <a:cs typeface="+mn-cs"/>
              </a:rPr>
              <a:t>回顾近现代中国革命的历史进程。</a:t>
            </a:r>
            <a:endParaRPr altLang="zh-CN" b="1" baseline="0" cap="none" dirty="0" i="0" kern="1200" kumimoji="0" lang="en-US" noProof="0" normalizeH="0" smtClean="0" spc="0" strike="noStrike" sz="2800" u="none">
              <a:ln>
                <a:noFill/>
              </a:ln>
              <a:solidFill>
                <a:schemeClr val="bg1"/>
              </a:solidFill>
              <a:effectLst/>
              <a:uLnTx/>
              <a:uFillTx/>
              <a:latin typeface="+mn-lt"/>
              <a:ea typeface="+mn-ea"/>
              <a:cs typeface="+mn-cs"/>
            </a:endParaRPr>
          </a:p>
          <a:p>
            <a:pPr fontAlgn="base" indent="-171450" lvl="0" marL="171450">
              <a:lnSpc>
                <a:spcPct val="90000"/>
              </a:lnSpc>
              <a:spcBef>
                <a:spcPct val="30000"/>
              </a:spcBef>
              <a:spcAft>
                <a:spcPct val="0"/>
              </a:spcAft>
            </a:pPr>
            <a:r>
              <a:rPr altLang="zh-CN" b="1" dirty="0" lang="en-US" smtClean="0" sz="2800">
                <a:solidFill>
                  <a:schemeClr val="bg1"/>
                </a:solidFill>
              </a:rPr>
              <a:t>2.</a:t>
            </a:r>
            <a:r>
              <a:rPr altLang="zh-CN" b="1" dirty="0" lang="zh-CN" smtClean="0" sz="2800">
                <a:solidFill>
                  <a:schemeClr val="bg1"/>
                </a:solidFill>
              </a:rPr>
              <a:t>放眼战后世界的整体格局。</a:t>
            </a:r>
            <a:endParaRPr altLang="en-US" b="1" dirty="0" lang="zh-CN" smtClean="0" sz="2800">
              <a:solidFill>
                <a:schemeClr val="bg1"/>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8" presetSubtype="32">
                                  <p:stCondLst>
                                    <p:cond delay="0"/>
                                  </p:stCondLst>
                                  <p:childTnLst>
                                    <p:set>
                                      <p:cBhvr>
                                        <p:cTn dur="1" fill="hold" id="6">
                                          <p:stCondLst>
                                            <p:cond delay="0"/>
                                          </p:stCondLst>
                                        </p:cTn>
                                        <p:tgtEl>
                                          <p:spTgt spid="6"/>
                                        </p:tgtEl>
                                        <p:attrNameLst>
                                          <p:attrName>style.visibility</p:attrName>
                                        </p:attrNameLst>
                                      </p:cBhvr>
                                      <p:to>
                                        <p:strVal val="visible"/>
                                      </p:to>
                                    </p:set>
                                    <p:animEffect filter="diamond(out)" transition="in">
                                      <p:cBhvr>
                                        <p:cTn dur="2000" id="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32508" y="1275011"/>
            <a:ext cx="7886700" cy="3262312"/>
          </a:xfrm>
        </p:spPr>
        <p:txBody>
          <a:bodyPr/>
          <a:lstStyle/>
          <a:p>
            <a:pPr>
              <a:buNone/>
            </a:pPr>
            <a:r>
              <a:rPr altLang="zh-CN" b="1" dirty="0" lang="en-US" smtClean="0" sz="2800">
                <a:solidFill>
                  <a:schemeClr val="bg1"/>
                </a:solidFill>
              </a:rPr>
              <a:t>3.</a:t>
            </a:r>
            <a:r>
              <a:rPr altLang="zh-CN" b="1" dirty="0" lang="zh-CN" smtClean="0" sz="2800">
                <a:solidFill>
                  <a:schemeClr val="bg1"/>
                </a:solidFill>
              </a:rPr>
              <a:t>对比建国前后的社会状况</a:t>
            </a:r>
            <a:r>
              <a:rPr altLang="zh-CN" dirty="0" lang="zh-CN" smtClean="0" sz="2800">
                <a:solidFill>
                  <a:schemeClr val="bg1"/>
                </a:solidFill>
              </a:rPr>
              <a:t>。</a:t>
            </a:r>
            <a:endParaRPr altLang="zh-CN" dirty="0" lang="en-US" smtClean="0" sz="2800">
              <a:solidFill>
                <a:schemeClr val="bg1"/>
              </a:solidFill>
            </a:endParaRPr>
          </a:p>
          <a:p>
            <a:pPr>
              <a:buNone/>
            </a:pPr>
            <a:r>
              <a:rPr altLang="zh-CN" dirty="0" lang="en-US" smtClean="0" sz="2800">
                <a:solidFill>
                  <a:schemeClr val="bg1"/>
                </a:solidFill>
              </a:rPr>
              <a:t>           </a:t>
            </a:r>
            <a:r>
              <a:rPr altLang="zh-CN" dirty="0" lang="zh-CN" smtClean="0" sz="2800">
                <a:solidFill>
                  <a:schemeClr val="bg1"/>
                </a:solidFill>
              </a:rPr>
              <a:t>中华人民共和国的成立彻底终结了专制腐朽的封建帝制、北洋军阀的黑暗统治和官僚资本主义的反动统治。中国各族民众终于有机会组建属于自己的民主政权。在政治制度的设计中，人民第一次成为国家的主人，在旧中国毫无政治地位的广大工农大众第一次成为了国家的主人，这在中国历史上是没有先例的。</a:t>
            </a:r>
            <a:endParaRPr altLang="en-US" dirty="0" lang="zh-CN" sz="2800">
              <a:solidFill>
                <a:schemeClr val="bg1"/>
              </a:solidFill>
            </a:endParaRPr>
          </a:p>
        </p:txBody>
      </p:sp>
      <p:sp>
        <p:nvSpPr>
          <p:cNvPr id="4" name="内容占位符 2"/>
          <p:cNvSpPr txBox="1"/>
          <p:nvPr/>
        </p:nvSpPr>
        <p:spPr bwMode="auto">
          <a:xfrm>
            <a:off x="332509" y="206232"/>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34290" compatLnSpc="1" lIns="68580" numCol="1" rIns="68580" tIns="34290" vert="horz" wrap="square"/>
          <a:lstStyle/>
          <a:p>
            <a:pPr algn="l" defTabSz="914400" eaLnBrk="1" fontAlgn="base" hangingPunct="1" indent="-171450" latinLnBrk="0" lvl="0" marL="171450" marR="0" rtl="0">
              <a:lnSpc>
                <a:spcPct val="90000"/>
              </a:lnSpc>
              <a:spcBef>
                <a:spcPct val="30000"/>
              </a:spcBef>
              <a:spcAft>
                <a:spcPct val="0"/>
              </a:spcAft>
              <a:buClrTx/>
              <a:buSzTx/>
              <a:buFont charset="0" panose="020B0604020202020204" pitchFamily="34" typeface="Arial"/>
              <a:buNone/>
              <a:defRPr/>
            </a:pPr>
            <a:r>
              <a:rPr altLang="zh-CN" b="1" baseline="0" cap="none" dirty="0" i="0" kern="1200" kumimoji="0" lang="en-US" noProof="0" normalizeH="0" smtClean="0" spc="0" strike="noStrike" sz="2800" u="none">
                <a:ln>
                  <a:noFill/>
                </a:ln>
                <a:solidFill>
                  <a:schemeClr val="bg1"/>
                </a:solidFill>
                <a:effectLst/>
                <a:uLnTx/>
                <a:uFillTx/>
                <a:latin typeface="+mn-lt"/>
                <a:ea typeface="+mn-ea"/>
                <a:cs typeface="+mn-cs"/>
              </a:rPr>
              <a:t>1.</a:t>
            </a:r>
            <a:r>
              <a:rPr altLang="zh-CN" b="1" baseline="0" cap="none" dirty="0" i="0" kern="1200" kumimoji="0" lang="zh-CN" noProof="0" normalizeH="0" smtClean="0" spc="0" strike="noStrike" sz="2800" u="none">
                <a:ln>
                  <a:noFill/>
                </a:ln>
                <a:solidFill>
                  <a:schemeClr val="bg1"/>
                </a:solidFill>
                <a:effectLst/>
                <a:uLnTx/>
                <a:uFillTx/>
                <a:latin typeface="+mn-lt"/>
                <a:ea typeface="+mn-ea"/>
                <a:cs typeface="+mn-cs"/>
              </a:rPr>
              <a:t>回顾近现代中国革命的历史进程。</a:t>
            </a:r>
            <a:endParaRPr altLang="zh-CN" b="1" baseline="0" cap="none" dirty="0" i="0" kern="1200" kumimoji="0" lang="en-US" noProof="0" normalizeH="0" smtClean="0" spc="0" strike="noStrike" sz="2800" u="none">
              <a:ln>
                <a:noFill/>
              </a:ln>
              <a:solidFill>
                <a:schemeClr val="bg1"/>
              </a:solidFill>
              <a:effectLst/>
              <a:uLnTx/>
              <a:uFillTx/>
              <a:latin typeface="+mn-lt"/>
              <a:ea typeface="+mn-ea"/>
              <a:cs typeface="+mn-cs"/>
            </a:endParaRPr>
          </a:p>
          <a:p>
            <a:pPr fontAlgn="base" indent="-171450" lvl="0" marL="171450">
              <a:lnSpc>
                <a:spcPct val="90000"/>
              </a:lnSpc>
              <a:spcBef>
                <a:spcPct val="30000"/>
              </a:spcBef>
              <a:spcAft>
                <a:spcPct val="0"/>
              </a:spcAft>
            </a:pPr>
            <a:r>
              <a:rPr altLang="zh-CN" b="1" dirty="0" lang="en-US" smtClean="0" sz="2800">
                <a:solidFill>
                  <a:schemeClr val="bg1"/>
                </a:solidFill>
              </a:rPr>
              <a:t>2.</a:t>
            </a:r>
            <a:r>
              <a:rPr altLang="zh-CN" b="1" dirty="0" lang="zh-CN" smtClean="0" sz="2800">
                <a:solidFill>
                  <a:schemeClr val="bg1"/>
                </a:solidFill>
              </a:rPr>
              <a:t>放眼战后世界的整体格局。</a:t>
            </a:r>
            <a:endParaRPr altLang="en-US" b="1" dirty="0" lang="zh-CN" smtClean="0" sz="2800">
              <a:solidFill>
                <a:schemeClr val="bg1"/>
              </a:solidFill>
            </a:endParaRPr>
          </a:p>
        </p:txBody>
      </p:sp>
    </p:spTree>
  </p:cSld>
  <p:clrMapOvr>
    <a:masterClrMapping/>
  </p:clrMapOvr>
  <p:timing>
    <p:tnLst>
      <p:par>
        <p:cTn dur="indefinite" id="1" nodeType="tmRoot" restart="never"/>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zh-CN" dirty="0" lang="en-US" smtClean="0">
                <a:solidFill>
                  <a:schemeClr val="tx1"/>
                </a:solidFill>
              </a:rPr>
              <a:t> </a:t>
            </a:r>
            <a:r>
              <a:rPr altLang="zh-CN" dirty="0" lang="zh-CN" smtClean="0">
                <a:solidFill>
                  <a:schemeClr val="tx1"/>
                </a:solidFill>
              </a:rPr>
              <a:t>关键点延伸</a:t>
            </a:r>
            <a:endParaRPr altLang="en-US" dirty="0" lang="zh-CN">
              <a:solidFill>
                <a:schemeClr val="tx1"/>
              </a:solidFill>
            </a:endParaRPr>
          </a:p>
        </p:txBody>
      </p:sp>
      <p:sp>
        <p:nvSpPr>
          <p:cNvPr id="3" name="内容占位符 2"/>
          <p:cNvSpPr>
            <a:spLocks noGrp="1"/>
          </p:cNvSpPr>
          <p:nvPr>
            <p:ph idx="4294967295"/>
          </p:nvPr>
        </p:nvSpPr>
        <p:spPr>
          <a:xfrm>
            <a:off x="807522" y="1417514"/>
            <a:ext cx="7886700" cy="3262312"/>
          </a:xfrm>
        </p:spPr>
        <p:txBody>
          <a:bodyPr/>
          <a:lstStyle/>
          <a:p>
            <a:pPr indent="625475" marL="0">
              <a:buNone/>
            </a:pPr>
            <a:r>
              <a:rPr altLang="zh-CN" b="1" dirty="0" lang="zh-CN" smtClean="0" sz="2800">
                <a:solidFill>
                  <a:schemeClr val="bg1"/>
                </a:solidFill>
              </a:rPr>
              <a:t>当今中国发展一切成就</a:t>
            </a:r>
            <a:r>
              <a:rPr altLang="en-US" b="1" dirty="0" lang="zh-CN" smtClean="0" sz="2800">
                <a:solidFill>
                  <a:schemeClr val="bg1"/>
                </a:solidFill>
              </a:rPr>
              <a:t>：</a:t>
            </a:r>
            <a:r>
              <a:rPr altLang="zh-CN" b="1" dirty="0" lang="zh-CN" smtClean="0" sz="2800">
                <a:solidFill>
                  <a:schemeClr val="bg1"/>
                </a:solidFill>
              </a:rPr>
              <a:t>国家统一、政治民主、经济发展、文化繁荣、社会安定、外交独立的起点，都源于中华人民共和国的</a:t>
            </a:r>
            <a:r>
              <a:rPr altLang="en-US" b="1" dirty="0" lang="zh-CN" smtClean="0" sz="2800">
                <a:solidFill>
                  <a:schemeClr val="bg1"/>
                </a:solidFill>
              </a:rPr>
              <a:t>建立</a:t>
            </a:r>
            <a:r>
              <a:rPr altLang="zh-CN" b="1" dirty="0" lang="zh-CN" smtClean="0" sz="2800">
                <a:solidFill>
                  <a:schemeClr val="bg1"/>
                </a:solidFill>
              </a:rPr>
              <a:t>。</a:t>
            </a:r>
            <a:endParaRPr altLang="zh-CN" b="1" dirty="0" lang="en-US" smtClean="0" sz="2800">
              <a:solidFill>
                <a:schemeClr val="bg1"/>
              </a:solidFill>
            </a:endParaRPr>
          </a:p>
          <a:p>
            <a:pPr indent="625475" marL="0">
              <a:buNone/>
            </a:pPr>
            <a:r>
              <a:rPr altLang="zh-CN" b="1" dirty="0" lang="zh-CN" smtClean="0" sz="2800">
                <a:solidFill>
                  <a:schemeClr val="bg1"/>
                </a:solidFill>
              </a:rPr>
              <a:t>当今中国面临的问题</a:t>
            </a:r>
            <a:r>
              <a:rPr altLang="en-US" b="1" dirty="0" lang="zh-CN" smtClean="0" sz="2800">
                <a:solidFill>
                  <a:schemeClr val="bg1"/>
                </a:solidFill>
              </a:rPr>
              <a:t>和遭受的质疑与挑战</a:t>
            </a:r>
            <a:r>
              <a:rPr altLang="zh-CN" b="1" dirty="0" lang="zh-CN" smtClean="0" sz="2800">
                <a:solidFill>
                  <a:schemeClr val="bg1"/>
                </a:solidFill>
              </a:rPr>
              <a:t>，也必将由中国的进一步发展而解决。</a:t>
            </a:r>
            <a:endParaRPr altLang="zh-CN" b="1" dirty="0" lang="zh-CN" smtClean="0" sz="2800">
              <a:solidFill>
                <a:schemeClr val="bg1"/>
              </a:solidFill>
            </a:endParaRPr>
          </a:p>
          <a:p>
            <a:endParaRPr altLang="zh-CN" dirty="0" lang="en-US" smtClean="0">
              <a:solidFill>
                <a:schemeClr val="bg1"/>
              </a:solidFill>
            </a:endParaRPr>
          </a:p>
          <a:p>
            <a:endParaRPr altLang="en-US" dirty="0" lang="zh-CN">
              <a:solidFill>
                <a:schemeClr val="bg1"/>
              </a:solidFill>
            </a:endParaRPr>
          </a:p>
        </p:txBody>
      </p:sp>
    </p:spTree>
  </p:cSld>
  <p:clrMapOvr>
    <a:masterClrMapping/>
  </p:clrMapOvr>
  <p:timing>
    <p:tnLst>
      <p:par>
        <p:cTn dur="indefinite" id="1" nodeType="tmRoot" restart="never"/>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01786" y="1679912"/>
            <a:ext cx="6172201" cy="1420772"/>
          </a:xfrm>
          <a:noFill/>
          <a:ln>
            <a:noFill/>
          </a:ln>
        </p:spPr>
        <p:txBody>
          <a:bodyPr anchor="b" anchorCtr="0" bIns="34290" compatLnSpc="1" lIns="68580" numCol="1" rIns="68580" tIns="34290" vert="horz" wrap="square">
            <a:normAutofit/>
          </a:bodyPr>
          <a:lstStyle/>
          <a:p>
            <a:r>
              <a:rPr altLang="en-US" dirty="0" lang="zh-CN" smtClean="0" sz="3600">
                <a:latin charset="-122" panose="02010609060101010101" pitchFamily="2" typeface="黑体"/>
                <a:ea charset="-122" panose="02010609060101010101" pitchFamily="2" typeface="黑体"/>
              </a:rPr>
              <a:t>三、抗美援朝战争的正义性</a:t>
            </a:r>
            <a:br>
              <a:rPr altLang="zh-CN" dirty="0" lang="en-US" smtClean="0" sz="3600">
                <a:latin charset="-122" panose="02010609060101010101" pitchFamily="2" typeface="黑体"/>
                <a:ea charset="-122" panose="02010609060101010101" pitchFamily="2" typeface="黑体"/>
              </a:rPr>
            </a:br>
            <a:r>
              <a:rPr altLang="en-US" dirty="0" lang="zh-CN" smtClean="0" sz="3600">
                <a:latin charset="-122" panose="02010609060101010101" pitchFamily="2" typeface="黑体"/>
                <a:ea charset="-122" panose="02010609060101010101" pitchFamily="2" typeface="黑体"/>
              </a:rPr>
              <a:t>体现在哪些方面</a:t>
            </a:r>
            <a:endParaRPr altLang="en-US" dirty="0" lang="zh-CN" sz="3600">
              <a:latin charset="-122" panose="02010609060101010101" pitchFamily="2" typeface="黑体"/>
              <a:ea charset="-122" panose="02010609060101010101" pitchFamily="2" typeface="黑体"/>
            </a:endParaRPr>
          </a:p>
        </p:txBody>
      </p:sp>
      <p:pic>
        <p:nvPicPr>
          <p:cNvPr id="4" name="图片 3"/>
          <p:cNvPicPr>
            <a:picLocks noChangeAspect="1"/>
          </p:cNvPicPr>
          <p:nvPr/>
        </p:nvPicPr>
        <p:blipFill>
          <a:blip cstate="print" r:embed="rId1">
            <a:extLst>
              <a:ext uri="{28A0092B-C50C-407E-A947-70E740481C1C}">
                <a14:useLocalDpi xmlns:a14="http://schemas.microsoft.com/office/drawing/2010/main" val="0"/>
              </a:ext>
            </a:extLst>
          </a:blip>
          <a:stretch>
            <a:fillRect/>
          </a:stretch>
        </p:blipFill>
        <p:spPr>
          <a:xfrm>
            <a:off x="0" y="1466722"/>
            <a:ext cx="2732400" cy="2732400"/>
          </a:xfrm>
          <a:prstGeom prst="rect">
            <a:avLst/>
          </a:prstGeom>
        </p:spPr>
      </p:pic>
    </p:spTree>
  </p:cSld>
  <p:clrMapOvr>
    <a:masterClrMapping/>
  </p:clrMapOvr>
  <p:timing>
    <p:tnLst>
      <p:par>
        <p:cTn dur="indefinite" id="1" nodeType="tmRoot" restart="never"/>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zh-CN" dirty="0" lang="zh-CN" smtClean="0">
                <a:solidFill>
                  <a:schemeClr val="tx1"/>
                </a:solidFill>
              </a:rPr>
              <a:t>关键点说明</a:t>
            </a:r>
            <a:endParaRPr altLang="en-US" dirty="0" lang="zh-CN">
              <a:solidFill>
                <a:schemeClr val="tx1"/>
              </a:solidFill>
            </a:endParaRPr>
          </a:p>
        </p:txBody>
      </p:sp>
      <p:sp>
        <p:nvSpPr>
          <p:cNvPr id="3" name="内容占位符 2"/>
          <p:cNvSpPr>
            <a:spLocks noGrp="1"/>
          </p:cNvSpPr>
          <p:nvPr>
            <p:ph idx="4294967295" sz="quarter"/>
          </p:nvPr>
        </p:nvSpPr>
        <p:spPr>
          <a:xfrm>
            <a:off x="724395" y="1260228"/>
            <a:ext cx="7610475" cy="3656013"/>
          </a:xfrm>
        </p:spPr>
        <p:txBody>
          <a:bodyPr>
            <a:normAutofit/>
          </a:bodyPr>
          <a:lstStyle/>
          <a:p>
            <a:pPr indent="625475" marL="0">
              <a:buNone/>
            </a:pPr>
            <a:r>
              <a:rPr altLang="zh-CN" b="1" dirty="0" lang="zh-CN" smtClean="0" sz="2400">
                <a:solidFill>
                  <a:schemeClr val="bg1"/>
                </a:solidFill>
              </a:rPr>
              <a:t>作为中华人民共和国的邻邦及社会主义国家，朝鲜人民民主主义共和国在新中国的外交以及二战后的世界格局中一直具有非常重要的地位。抗美援朝战争更是已经成为第二次世界大战后影响世界</a:t>
            </a:r>
            <a:r>
              <a:rPr altLang="en-US" b="1" dirty="0" lang="zh-CN" smtClean="0" sz="2400">
                <a:solidFill>
                  <a:schemeClr val="bg1"/>
                </a:solidFill>
              </a:rPr>
              <a:t>形势与</a:t>
            </a:r>
            <a:r>
              <a:rPr altLang="zh-CN" b="1" dirty="0" lang="zh-CN" smtClean="0" sz="2400">
                <a:solidFill>
                  <a:schemeClr val="bg1"/>
                </a:solidFill>
              </a:rPr>
              <a:t>格局的重要战争。美国为什么能够打着联合国旗号出兵朝鲜半岛？为什么战火会烧到中国边境？美军第七舰队此时入侵台湾海峡又意味着什么？如何看待中国人民志愿军要出境援助朝鲜？ 在教学中对这一系列复杂问题进行全方位梳理和解答，能够有效支撑抗美援朝、保家卫国的正义性。</a:t>
            </a:r>
            <a:endParaRPr altLang="en-US" b="1" dirty="0" lang="zh-CN" sz="2400">
              <a:solidFill>
                <a:schemeClr val="bg1"/>
              </a:solidFill>
            </a:endParaRPr>
          </a:p>
        </p:txBody>
      </p:sp>
    </p:spTree>
  </p:cSld>
  <p:clrMapOvr>
    <a:masterClrMapping/>
  </p:clrMapOvr>
  <p:timing>
    <p:tnLst>
      <p:par>
        <p:cTn dur="indefinite" id="1" nodeType="tmRoot" restart="never"/>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https://timgsa.baidu.com/timg?image&amp;quality=80&amp;size=b9999_10000&amp;sec=1526231314658&amp;di=630ed183a99b765bd17b7ebbdfafb8c1&amp;imgtype=0&amp;src=http%3A%2F%2Fphotocdn.sohu.com%2F20160314%2Fmp63350218_1457944359362_7.jpeg" id="19466" name="Picture 10"/>
          <p:cNvPicPr>
            <a:picLocks noChangeArrowheads="1" noChangeAspect="1"/>
          </p:cNvPicPr>
          <p:nvPr/>
        </p:nvPicPr>
        <p:blipFill>
          <a:blip cstate="print" r:embed="rId1"/>
          <a:srcRect/>
          <a:stretch>
            <a:fillRect/>
          </a:stretch>
        </p:blipFill>
        <p:spPr bwMode="auto">
          <a:xfrm>
            <a:off x="1278317" y="219918"/>
            <a:ext cx="6499869" cy="4658575"/>
          </a:xfrm>
          <a:prstGeom prst="rect">
            <a:avLst/>
          </a:prstGeom>
          <a:noFill/>
        </p:spPr>
      </p:pic>
    </p:spTree>
  </p:cSld>
  <p:clrMapOvr>
    <a:masterClrMapping/>
  </p:clrMapOvr>
  <p:timing>
    <p:tnLst>
      <p:par>
        <p:cTn dur="indefinite" id="1" nodeType="tmRoot" restart="never"/>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ctrTitle"/>
          </p:nvPr>
        </p:nvSpPr>
        <p:spPr>
          <a:xfrm>
            <a:off x="2909454" y="1643766"/>
            <a:ext cx="5951534" cy="1790700"/>
          </a:xfrm>
        </p:spPr>
        <p:txBody>
          <a:bodyPr/>
          <a:lstStyle/>
          <a:p>
            <a:r>
              <a:rPr altLang="en-US" dirty="0" lang="zh-CN" smtClean="0" sz="3200">
                <a:ea charset="-122" panose="020B0503020204020204" pitchFamily="34" typeface="微软雅黑"/>
              </a:rPr>
              <a:t>一、如何整体把握统编历史教材</a:t>
            </a:r>
            <a:br>
              <a:rPr altLang="zh-CN" dirty="0" lang="en-US" smtClean="0" sz="3200">
                <a:ea charset="-122" panose="020B0503020204020204" pitchFamily="34" typeface="微软雅黑"/>
              </a:rPr>
            </a:br>
            <a:r>
              <a:rPr altLang="en-US" dirty="0" lang="zh-CN" smtClean="0" sz="3200">
                <a:ea charset="-122" panose="020B0503020204020204" pitchFamily="34" typeface="微软雅黑"/>
              </a:rPr>
              <a:t>八年级下册</a:t>
            </a:r>
            <a:endParaRPr altLang="en-US" dirty="0" lang="zh-CN" sz="3200">
              <a:ea charset="-122" panose="020B0503020204020204" pitchFamily="34" typeface="微软雅黑"/>
            </a:endParaRPr>
          </a:p>
        </p:txBody>
      </p:sp>
      <p:pic>
        <p:nvPicPr>
          <p:cNvPr id="3" name="图片 2"/>
          <p:cNvPicPr>
            <a:picLocks noChangeAspect="1"/>
          </p:cNvPicPr>
          <p:nvPr/>
        </p:nvPicPr>
        <p:blipFill>
          <a:blip cstate="print" r:embed="rId1">
            <a:extLst>
              <a:ext uri="{28A0092B-C50C-407E-A947-70E740481C1C}">
                <a14:useLocalDpi xmlns:a14="http://schemas.microsoft.com/office/drawing/2010/main" val="0"/>
              </a:ext>
            </a:extLst>
          </a:blip>
          <a:stretch>
            <a:fillRect/>
          </a:stretch>
        </p:blipFill>
        <p:spPr>
          <a:xfrm>
            <a:off x="-89639" y="1514223"/>
            <a:ext cx="2732400" cy="2732400"/>
          </a:xfrm>
          <a:prstGeom prst="rect">
            <a:avLst/>
          </a:prstGeom>
        </p:spPr>
      </p:pic>
    </p:spTree>
  </p:cSld>
  <p:clrMapOvr>
    <a:masterClrMapping/>
  </p:clrMapOvr>
  <p:timing>
    <p:tnLst>
      <p:par>
        <p:cTn dur="indefinite" id="1" nodeType="tmRoot" restart="never"/>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zh-CN" dirty="0" lang="zh-CN" smtClean="0">
                <a:solidFill>
                  <a:schemeClr val="tx1"/>
                </a:solidFill>
              </a:rPr>
              <a:t>关键点突破</a:t>
            </a:r>
            <a:endParaRPr altLang="en-US" dirty="0" lang="zh-CN">
              <a:solidFill>
                <a:schemeClr val="tx1"/>
              </a:solidFill>
            </a:endParaRPr>
          </a:p>
        </p:txBody>
      </p:sp>
      <p:sp>
        <p:nvSpPr>
          <p:cNvPr id="3" name="内容占位符 2"/>
          <p:cNvSpPr>
            <a:spLocks noGrp="1"/>
          </p:cNvSpPr>
          <p:nvPr>
            <p:ph idx="4294967295" sz="quarter"/>
          </p:nvPr>
        </p:nvSpPr>
        <p:spPr>
          <a:xfrm>
            <a:off x="617516" y="1166751"/>
            <a:ext cx="7681357" cy="3654425"/>
          </a:xfrm>
        </p:spPr>
        <p:txBody>
          <a:bodyPr/>
          <a:lstStyle/>
          <a:p>
            <a:pPr>
              <a:buNone/>
            </a:pPr>
            <a:r>
              <a:rPr altLang="en-US" b="1" dirty="0" lang="zh-CN" smtClean="0" sz="2800">
                <a:solidFill>
                  <a:schemeClr val="bg1"/>
                </a:solidFill>
              </a:rPr>
              <a:t>补充材料：</a:t>
            </a:r>
            <a:endParaRPr altLang="zh-CN" b="1" dirty="0" lang="en-US" smtClean="0" sz="2800">
              <a:solidFill>
                <a:schemeClr val="bg1"/>
              </a:solidFill>
            </a:endParaRPr>
          </a:p>
          <a:p>
            <a:pPr>
              <a:buNone/>
            </a:pPr>
            <a:r>
              <a:rPr altLang="en-US" b="1" dirty="0" lang="zh-CN" smtClean="0" sz="2800">
                <a:solidFill>
                  <a:schemeClr val="bg1"/>
                </a:solidFill>
                <a:latin charset="-122" panose="02010609060101010101" pitchFamily="49" typeface="楷体"/>
                <a:ea charset="-122" panose="02010609060101010101" pitchFamily="49" typeface="楷体"/>
              </a:rPr>
              <a:t>      我军还是出兵到朝鲜为有利</a:t>
            </a:r>
            <a:r>
              <a:rPr altLang="zh-CN" b="1" dirty="0" lang="en-US" smtClean="0" sz="2800">
                <a:solidFill>
                  <a:schemeClr val="bg1"/>
                </a:solidFill>
                <a:latin charset="-122" panose="02010609060101010101" pitchFamily="49" typeface="楷体"/>
                <a:ea charset="-122" panose="02010609060101010101" pitchFamily="49" typeface="楷体"/>
              </a:rPr>
              <a:t>……</a:t>
            </a:r>
            <a:r>
              <a:rPr altLang="en-US" b="1" dirty="0" lang="zh-CN" smtClean="0" sz="2800">
                <a:solidFill>
                  <a:schemeClr val="bg1"/>
                </a:solidFill>
                <a:latin charset="-122" panose="02010609060101010101" pitchFamily="49" typeface="楷体"/>
                <a:ea charset="-122" panose="02010609060101010101" pitchFamily="49" typeface="楷体"/>
              </a:rPr>
              <a:t>我们采取上述积极政策，对中国、对朝鲜、对东方、对世界都极为有利。而我们不出兵，让敌人再压至鸭绿江边，则对各方都不利</a:t>
            </a:r>
            <a:r>
              <a:rPr altLang="zh-CN" b="1" dirty="0" lang="zh-CN" smtClean="0" sz="2800">
                <a:solidFill>
                  <a:schemeClr val="bg1"/>
                </a:solidFill>
                <a:latin charset="-122" panose="02010609060101010101" pitchFamily="49" typeface="楷体"/>
                <a:ea charset="-122" panose="02010609060101010101" pitchFamily="49" typeface="楷体"/>
              </a:rPr>
              <a:t>。</a:t>
            </a:r>
            <a:endParaRPr altLang="zh-CN" b="1" dirty="0" lang="en-US" smtClean="0" sz="2800">
              <a:solidFill>
                <a:schemeClr val="bg1"/>
              </a:solidFill>
              <a:latin charset="-122" panose="02010609060101010101" pitchFamily="49" typeface="楷体"/>
              <a:ea charset="-122" panose="02010609060101010101" pitchFamily="49" typeface="楷体"/>
            </a:endParaRPr>
          </a:p>
          <a:p>
            <a:pPr algn="r">
              <a:buNone/>
            </a:pPr>
            <a:r>
              <a:rPr altLang="zh-CN" b="1" dirty="0" lang="zh-CN" smtClean="0" sz="2000">
                <a:solidFill>
                  <a:schemeClr val="bg1"/>
                </a:solidFill>
                <a:latin charset="-122" panose="02010609060101010101" pitchFamily="49" typeface="楷体"/>
                <a:ea charset="-122" panose="02010609060101010101" pitchFamily="49" typeface="楷体"/>
              </a:rPr>
              <a:t>——</a:t>
            </a:r>
            <a:r>
              <a:rPr altLang="en-US" b="1" dirty="0" lang="zh-CN" smtClean="0" sz="2000">
                <a:solidFill>
                  <a:schemeClr val="bg1"/>
                </a:solidFill>
                <a:latin charset="-122" panose="02010609060101010101" pitchFamily="49" typeface="楷体"/>
                <a:ea charset="-122" panose="02010609060101010101" pitchFamily="49" typeface="楷体"/>
              </a:rPr>
              <a:t>毛泽东</a:t>
            </a:r>
            <a:r>
              <a:rPr altLang="zh-CN" b="1" dirty="0" lang="zh-CN" smtClean="0" sz="2000">
                <a:solidFill>
                  <a:schemeClr val="bg1"/>
                </a:solidFill>
                <a:latin charset="-122" panose="02010609060101010101" pitchFamily="49" typeface="楷体"/>
                <a:ea charset="-122" panose="02010609060101010101" pitchFamily="49" typeface="楷体"/>
              </a:rPr>
              <a:t>《中国人民志愿军应当和必须入朝参战》</a:t>
            </a:r>
            <a:endParaRPr altLang="zh-CN" dirty="0" lang="zh-CN" smtClean="0" sz="2000">
              <a:solidFill>
                <a:schemeClr val="bg1"/>
              </a:solidFill>
              <a:latin charset="-122" panose="02010609060101010101" pitchFamily="49" typeface="楷体"/>
              <a:ea charset="-122" panose="02010609060101010101" pitchFamily="49" typeface="楷体"/>
            </a:endParaRPr>
          </a:p>
          <a:p>
            <a:endParaRPr altLang="en-US" dirty="0" lang="zh-CN" sz="2800">
              <a:solidFill>
                <a:schemeClr val="bg1"/>
              </a:solidFill>
            </a:endParaRPr>
          </a:p>
        </p:txBody>
      </p:sp>
    </p:spTree>
  </p:cSld>
  <p:clrMapOvr>
    <a:masterClrMapping/>
  </p:clrMapOvr>
  <p:timing>
    <p:tnLst>
      <p:par>
        <p:cTn dur="indefinite" id="1" nodeType="tmRoot" restart="never"/>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sz="quarter"/>
          </p:nvPr>
        </p:nvSpPr>
        <p:spPr>
          <a:xfrm>
            <a:off x="973776" y="463591"/>
            <a:ext cx="7467600" cy="3654425"/>
          </a:xfrm>
        </p:spPr>
        <p:txBody>
          <a:bodyPr/>
          <a:lstStyle/>
          <a:p>
            <a:pPr>
              <a:buNone/>
            </a:pPr>
            <a:r>
              <a:rPr altLang="zh-CN" dirty="0" lang="en-US" smtClean="0" sz="2800">
                <a:solidFill>
                  <a:schemeClr val="bg1"/>
                </a:solidFill>
              </a:rPr>
              <a:t>1</a:t>
            </a:r>
            <a:r>
              <a:rPr altLang="zh-CN" dirty="0" lang="zh-CN" smtClean="0" sz="2800">
                <a:solidFill>
                  <a:schemeClr val="bg1"/>
                </a:solidFill>
              </a:rPr>
              <a:t>．</a:t>
            </a:r>
            <a:r>
              <a:rPr altLang="zh-CN" b="1" dirty="0" lang="zh-CN" smtClean="0" sz="2800">
                <a:solidFill>
                  <a:schemeClr val="bg1"/>
                </a:solidFill>
              </a:rPr>
              <a:t>战争的正义性表现在对战后世界格局中美国霸权主义的解构</a:t>
            </a:r>
            <a:r>
              <a:rPr altLang="en-US" b="1" dirty="0" lang="zh-CN" smtClean="0" sz="2800">
                <a:solidFill>
                  <a:schemeClr val="bg1"/>
                </a:solidFill>
              </a:rPr>
              <a:t>。</a:t>
            </a:r>
            <a:endParaRPr altLang="zh-CN" dirty="0" lang="zh-CN" smtClean="0" sz="2800">
              <a:solidFill>
                <a:schemeClr val="bg1"/>
              </a:solidFill>
            </a:endParaRPr>
          </a:p>
          <a:p>
            <a:pPr>
              <a:buNone/>
            </a:pPr>
            <a:endParaRPr altLang="en-US" dirty="0" lang="zh-CN" sz="2800">
              <a:solidFill>
                <a:schemeClr val="bg1"/>
              </a:solidFill>
            </a:endParaRPr>
          </a:p>
        </p:txBody>
      </p:sp>
      <p:grpSp>
        <p:nvGrpSpPr>
          <p:cNvPr id="2" name="组合 5"/>
          <p:cNvGrpSpPr/>
          <p:nvPr/>
        </p:nvGrpSpPr>
        <p:grpSpPr>
          <a:xfrm>
            <a:off x="2412638" y="1694914"/>
            <a:ext cx="4057609" cy="3063910"/>
            <a:chOff x="2412638" y="1694914"/>
            <a:chExt cx="4057609" cy="3063910"/>
          </a:xfrm>
        </p:grpSpPr>
        <p:pic>
          <p:nvPicPr>
            <p:cNvPr descr="https://timgsa.baidu.com/timg?image&amp;quality=80&amp;size=b9999_10000&amp;sec=1526231840534&amp;di=56f9cc58124c0efd9cce4e2dbd6d54e9&amp;imgtype=jpg&amp;src=http%3A%2F%2Fimg4.imgtn.bdimg.com%2Fit%2Fu%3D3816026679%2C3432313042%26fm%3D214%26gp%3D0.jpg" id="16386" name="Picture 2"/>
            <p:cNvPicPr>
              <a:picLocks noChangeArrowheads="1" noChangeAspect="1"/>
            </p:cNvPicPr>
            <p:nvPr/>
          </p:nvPicPr>
          <p:blipFill>
            <a:blip cstate="print" r:embed="rId1"/>
            <a:srcRect/>
            <a:stretch>
              <a:fillRect/>
            </a:stretch>
          </p:blipFill>
          <p:spPr bwMode="auto">
            <a:xfrm>
              <a:off x="2412638" y="1694914"/>
              <a:ext cx="4057609" cy="3063910"/>
            </a:xfrm>
            <a:prstGeom prst="rect">
              <a:avLst/>
            </a:prstGeom>
            <a:noFill/>
          </p:spPr>
        </p:pic>
        <p:sp>
          <p:nvSpPr>
            <p:cNvPr id="5" name="矩形 4"/>
            <p:cNvSpPr/>
            <p:nvPr/>
          </p:nvSpPr>
          <p:spPr>
            <a:xfrm>
              <a:off x="5717893" y="4375228"/>
              <a:ext cx="682907" cy="300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p:timing>
    <p:tnLst>
      <p:par>
        <p:cTn dur="indefinite" id="1" nodeType="tmRoot" restart="never"/>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sz="quarter"/>
          </p:nvPr>
        </p:nvSpPr>
        <p:spPr>
          <a:xfrm>
            <a:off x="771896" y="272474"/>
            <a:ext cx="7467600" cy="3654425"/>
          </a:xfrm>
        </p:spPr>
        <p:txBody>
          <a:bodyPr/>
          <a:lstStyle/>
          <a:p>
            <a:pPr>
              <a:buNone/>
            </a:pPr>
            <a:r>
              <a:rPr altLang="zh-CN" b="1" dirty="0" lang="en-US" smtClean="0" sz="2800">
                <a:solidFill>
                  <a:schemeClr val="bg1"/>
                </a:solidFill>
              </a:rPr>
              <a:t>2. </a:t>
            </a:r>
            <a:r>
              <a:rPr altLang="zh-CN" b="1" dirty="0" lang="zh-CN" smtClean="0" sz="2800">
                <a:solidFill>
                  <a:schemeClr val="bg1"/>
                </a:solidFill>
              </a:rPr>
              <a:t>战争的正义性表现为对社会主义阵营的保护和支援。</a:t>
            </a:r>
            <a:endParaRPr altLang="en-US" b="1" dirty="0" lang="zh-CN" sz="2800">
              <a:solidFill>
                <a:schemeClr val="bg1"/>
              </a:solidFill>
            </a:endParaRPr>
          </a:p>
        </p:txBody>
      </p:sp>
      <p:pic>
        <p:nvPicPr>
          <p:cNvPr descr="https://timgsa.baidu.com/timg?image&amp;quality=80&amp;size=b9999_10000&amp;sec=1526232141744&amp;di=554a86d2a0f92dc92ec5d161073684ed&amp;imgtype=0&amp;src=http%3A%2F%2Fimg.mp.itc.cn%2Fupload%2F20161217%2Ffe4b58e619be45f7a4126b6c0b96b4f8_th.jpeg" id="22530" name="Picture 2"/>
          <p:cNvPicPr>
            <a:picLocks noChangeArrowheads="1" noChangeAspect="1"/>
          </p:cNvPicPr>
          <p:nvPr/>
        </p:nvPicPr>
        <p:blipFill>
          <a:blip cstate="print" r:embed="rId1"/>
          <a:srcRect b="13426"/>
          <a:stretch>
            <a:fillRect/>
          </a:stretch>
        </p:blipFill>
        <p:spPr bwMode="auto">
          <a:xfrm>
            <a:off x="1613388" y="1106323"/>
            <a:ext cx="5879939" cy="3817859"/>
          </a:xfrm>
          <a:prstGeom prst="rect">
            <a:avLst/>
          </a:prstGeom>
          <a:noFill/>
        </p:spPr>
      </p:pic>
    </p:spTree>
  </p:cSld>
  <p:clrMapOvr>
    <a:masterClrMapping/>
  </p:clrMapOvr>
  <p:timing>
    <p:tnLst>
      <p:par>
        <p:cTn dur="indefinite" id="1" nodeType="tmRoot" restart="never"/>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altLang="en-US" lang="zh-CN"/>
          </a:p>
        </p:txBody>
      </p:sp>
      <p:pic>
        <p:nvPicPr>
          <p:cNvPr descr="https://timgsa.baidu.com/timg?image&amp;quality=80&amp;size=b9999_10000&amp;sec=1526231314658&amp;di=630ed183a99b765bd17b7ebbdfafb8c1&amp;imgtype=0&amp;src=http%3A%2F%2Fphotocdn.sohu.com%2F20160314%2Fmp63350218_1457944359362_7.jpeg" id="4" name="Picture 10"/>
          <p:cNvPicPr>
            <a:picLocks noChangeArrowheads="1" noChangeAspect="1"/>
          </p:cNvPicPr>
          <p:nvPr/>
        </p:nvPicPr>
        <p:blipFill>
          <a:blip cstate="print" r:embed="rId1"/>
          <a:srcRect/>
          <a:stretch>
            <a:fillRect/>
          </a:stretch>
        </p:blipFill>
        <p:spPr bwMode="auto">
          <a:xfrm>
            <a:off x="1127846" y="277792"/>
            <a:ext cx="6499869" cy="4658575"/>
          </a:xfrm>
          <a:prstGeom prst="rect">
            <a:avLst/>
          </a:prstGeom>
          <a:noFill/>
        </p:spPr>
      </p:pic>
      <p:pic>
        <p:nvPicPr>
          <p:cNvPr descr="https://timgsa.baidu.com/timg?image&amp;quality=80&amp;size=b9999_10000&amp;sec=1526232251852&amp;di=c577a489034edfaf7b6773e0939c99b4&amp;imgtype=0&amp;src=http%3A%2F%2Fhkpic.crntt.com%2Fupload%2F200909%2F8%2F101070345.jpg" id="23554" name="Picture 2"/>
          <p:cNvPicPr>
            <a:picLocks noChangeArrowheads="1" noChangeAspect="1"/>
          </p:cNvPicPr>
          <p:nvPr/>
        </p:nvPicPr>
        <p:blipFill>
          <a:blip cstate="print" r:embed="rId2"/>
          <a:srcRect/>
          <a:stretch>
            <a:fillRect/>
          </a:stretch>
        </p:blipFill>
        <p:spPr bwMode="auto">
          <a:xfrm>
            <a:off x="815333" y="655250"/>
            <a:ext cx="2842267" cy="1896686"/>
          </a:xfrm>
          <a:prstGeom prst="rect">
            <a:avLst/>
          </a:prstGeom>
          <a:noFill/>
        </p:spPr>
      </p:pic>
      <p:pic>
        <p:nvPicPr>
          <p:cNvPr descr="https://timgsa.baidu.com/timg?image&amp;quality=80&amp;size=b9999_10000&amp;sec=1526826717&amp;di=465cef3181f96cff489efced695faa1e&amp;imgtype=jpg&amp;er=1&amp;src=http%3A%2F%2Fimgup01.xiaota.com%2Fxiaota%2F2018-01%2F24%2F09%2F15167558894636_0.jpg" id="23556" name="Picture 4"/>
          <p:cNvPicPr>
            <a:picLocks noChangeArrowheads="1" noChangeAspect="1"/>
          </p:cNvPicPr>
          <p:nvPr/>
        </p:nvPicPr>
        <p:blipFill>
          <a:blip cstate="print" r:embed="rId3"/>
          <a:srcRect/>
          <a:stretch>
            <a:fillRect/>
          </a:stretch>
        </p:blipFill>
        <p:spPr bwMode="auto">
          <a:xfrm>
            <a:off x="4299311" y="623437"/>
            <a:ext cx="3015888" cy="1874892"/>
          </a:xfrm>
          <a:prstGeom prst="rect">
            <a:avLst/>
          </a:prstGeom>
          <a:noFill/>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23554"/>
                                        </p:tgtEl>
                                        <p:attrNameLst>
                                          <p:attrName>style.visibility</p:attrName>
                                        </p:attrNameLst>
                                      </p:cBhvr>
                                      <p:to>
                                        <p:strVal val="visible"/>
                                      </p:to>
                                    </p:set>
                                    <p:animEffect filter="blinds(horizontal)" transition="in">
                                      <p:cBhvr>
                                        <p:cTn dur="500" id="7"/>
                                        <p:tgtEl>
                                          <p:spTgt spid="23554"/>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23556"/>
                                        </p:tgtEl>
                                        <p:attrNameLst>
                                          <p:attrName>style.visibility</p:attrName>
                                        </p:attrNameLst>
                                      </p:cBhvr>
                                      <p:to>
                                        <p:strVal val="visible"/>
                                      </p:to>
                                    </p:set>
                                    <p:animEffect filter="blinds(horizontal)" transition="in">
                                      <p:cBhvr>
                                        <p:cTn dur="500" id="12"/>
                                        <p:tgtEl>
                                          <p:spTgt spid="235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sz="quarter"/>
          </p:nvPr>
        </p:nvSpPr>
        <p:spPr>
          <a:xfrm>
            <a:off x="748145" y="297688"/>
            <a:ext cx="7467600" cy="3654425"/>
          </a:xfrm>
        </p:spPr>
        <p:txBody>
          <a:bodyPr/>
          <a:lstStyle/>
          <a:p>
            <a:pPr>
              <a:buNone/>
            </a:pPr>
            <a:r>
              <a:rPr altLang="zh-CN" b="1" dirty="0" lang="en-US" smtClean="0" sz="2800">
                <a:solidFill>
                  <a:schemeClr val="bg1"/>
                </a:solidFill>
              </a:rPr>
              <a:t>3.</a:t>
            </a:r>
            <a:r>
              <a:rPr altLang="zh-CN" b="1" dirty="0" lang="zh-CN" smtClean="0" sz="2800">
                <a:solidFill>
                  <a:schemeClr val="bg1"/>
                </a:solidFill>
              </a:rPr>
              <a:t>战争的正义性表现为对朝鲜内政的尊重。</a:t>
            </a:r>
            <a:endParaRPr altLang="en-US" b="1" dirty="0" lang="zh-CN" sz="2800">
              <a:solidFill>
                <a:schemeClr val="bg1"/>
              </a:solidFill>
            </a:endParaRPr>
          </a:p>
        </p:txBody>
      </p:sp>
      <p:grpSp>
        <p:nvGrpSpPr>
          <p:cNvPr id="2" name="组合 5"/>
          <p:cNvGrpSpPr/>
          <p:nvPr/>
        </p:nvGrpSpPr>
        <p:grpSpPr>
          <a:xfrm>
            <a:off x="1851950" y="821803"/>
            <a:ext cx="2120273" cy="4067054"/>
            <a:chOff x="1851950" y="821803"/>
            <a:chExt cx="2120273" cy="4067054"/>
          </a:xfrm>
        </p:grpSpPr>
        <p:pic>
          <p:nvPicPr>
            <p:cNvPr descr="https://timgsa.baidu.com/timg?image&amp;quality=80&amp;size=b9999_10000&amp;sec=1526231840534&amp;di=56f9cc58124c0efd9cce4e2dbd6d54e9&amp;imgtype=jpg&amp;src=http%3A%2F%2Fimg4.imgtn.bdimg.com%2Fit%2Fu%3D3816026679%2C3432313042%26fm%3D214%26gp%3D0.jpg" id="4" name="Picture 2"/>
            <p:cNvPicPr>
              <a:picLocks noChangeArrowheads="1" noChangeAspect="1"/>
            </p:cNvPicPr>
            <p:nvPr/>
          </p:nvPicPr>
          <p:blipFill>
            <a:blip cstate="print" r:embed="rId1"/>
            <a:srcRect l="60634"/>
            <a:stretch>
              <a:fillRect/>
            </a:stretch>
          </p:blipFill>
          <p:spPr bwMode="auto">
            <a:xfrm>
              <a:off x="1851950" y="821803"/>
              <a:ext cx="2120273" cy="4067054"/>
            </a:xfrm>
            <a:prstGeom prst="rect">
              <a:avLst/>
            </a:prstGeom>
            <a:noFill/>
          </p:spPr>
        </p:pic>
        <p:sp>
          <p:nvSpPr>
            <p:cNvPr id="5" name="矩形 4"/>
            <p:cNvSpPr/>
            <p:nvPr/>
          </p:nvSpPr>
          <p:spPr>
            <a:xfrm>
              <a:off x="3020992" y="4317357"/>
              <a:ext cx="821803" cy="509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TextBox 6"/>
          <p:cNvSpPr txBox="1"/>
          <p:nvPr/>
        </p:nvSpPr>
        <p:spPr>
          <a:xfrm>
            <a:off x="4328932" y="1354238"/>
            <a:ext cx="4351929" cy="1538883"/>
          </a:xfrm>
          <a:prstGeom prst="rect">
            <a:avLst/>
          </a:prstGeom>
          <a:noFill/>
        </p:spPr>
        <p:txBody>
          <a:bodyPr rtlCol="0" wrap="square">
            <a:spAutoFit/>
          </a:bodyPr>
          <a:lstStyle/>
          <a:p>
            <a:r>
              <a:rPr altLang="zh-CN" dirty="0" lang="en-US" smtClean="0" sz="2800">
                <a:solidFill>
                  <a:schemeClr val="bg1"/>
                </a:solidFill>
                <a:latin charset="-122" panose="02010609060101010101" pitchFamily="49" typeface="楷体"/>
                <a:ea charset="-122" panose="02010609060101010101" pitchFamily="49" typeface="楷体"/>
              </a:rPr>
              <a:t>   </a:t>
            </a:r>
            <a:r>
              <a:rPr altLang="zh-CN" b="1" dirty="0" lang="zh-CN" smtClean="0" sz="2400">
                <a:solidFill>
                  <a:schemeClr val="bg1"/>
                </a:solidFill>
                <a:latin charset="-122" panose="02010609060101010101" pitchFamily="49" typeface="楷体"/>
                <a:ea charset="-122" panose="02010609060101010101" pitchFamily="49" typeface="楷体"/>
              </a:rPr>
              <a:t>世界各国的事情由各国人民去管、亚洲的事物应由亚洲人民自己来管</a:t>
            </a:r>
            <a:r>
              <a:rPr altLang="en-US" b="1" dirty="0" lang="zh-CN" smtClean="0" sz="2400">
                <a:solidFill>
                  <a:schemeClr val="bg1"/>
                </a:solidFill>
                <a:latin charset="-122" panose="02010609060101010101" pitchFamily="49" typeface="楷体"/>
                <a:ea charset="-122" panose="02010609060101010101" pitchFamily="49" typeface="楷体"/>
              </a:rPr>
              <a:t>。</a:t>
            </a:r>
            <a:endParaRPr altLang="zh-CN" dirty="0" lang="en-US" smtClean="0" sz="2800">
              <a:solidFill>
                <a:schemeClr val="bg1"/>
              </a:solidFill>
              <a:latin charset="-122" panose="02010609060101010101" pitchFamily="49" typeface="楷体"/>
              <a:ea charset="-122" panose="02010609060101010101" pitchFamily="49" typeface="楷体"/>
            </a:endParaRPr>
          </a:p>
          <a:p>
            <a:pPr algn="r"/>
            <a:r>
              <a:rPr altLang="zh-CN" b="1" dirty="0" lang="en-US" smtClean="0">
                <a:solidFill>
                  <a:schemeClr val="bg1"/>
                </a:solidFill>
              </a:rPr>
              <a:t>——</a:t>
            </a:r>
            <a:r>
              <a:rPr altLang="en-US" b="1" dirty="0" lang="zh-CN" smtClean="0">
                <a:solidFill>
                  <a:schemeClr val="bg1"/>
                </a:solidFill>
              </a:rPr>
              <a:t>毛泽东</a:t>
            </a:r>
            <a:r>
              <a:rPr altLang="zh-CN" b="1" dirty="0" lang="en-US" smtClean="0">
                <a:solidFill>
                  <a:schemeClr val="bg1"/>
                </a:solidFill>
              </a:rPr>
              <a:t>《</a:t>
            </a:r>
            <a:r>
              <a:rPr altLang="en-US" b="1" dirty="0" lang="zh-CN" smtClean="0">
                <a:solidFill>
                  <a:schemeClr val="bg1"/>
                </a:solidFill>
              </a:rPr>
              <a:t>人民政府会议上的讲话</a:t>
            </a:r>
            <a:r>
              <a:rPr altLang="zh-CN" b="1" dirty="0" lang="en-US" smtClean="0">
                <a:solidFill>
                  <a:schemeClr val="bg1"/>
                </a:solidFill>
              </a:rPr>
              <a:t>》</a:t>
            </a:r>
            <a:endParaRPr altLang="en-US" b="1" dirty="0" lang="zh-CN">
              <a:solidFill>
                <a:schemeClr val="bg1"/>
              </a:solidFill>
            </a:endParaRPr>
          </a:p>
        </p:txBody>
      </p:sp>
    </p:spTree>
  </p:cSld>
  <p:clrMapOvr>
    <a:masterClrMapping/>
  </p:clrMapOvr>
  <p:timing>
    <p:tnLst>
      <p:par>
        <p:cTn dur="indefinite" id="1" nodeType="tmRoot" restart="never"/>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sz="quarter"/>
          </p:nvPr>
        </p:nvSpPr>
        <p:spPr>
          <a:xfrm>
            <a:off x="534389" y="214087"/>
            <a:ext cx="8027720" cy="4714173"/>
          </a:xfrm>
        </p:spPr>
        <p:txBody>
          <a:bodyPr>
            <a:noAutofit/>
          </a:bodyPr>
          <a:lstStyle/>
          <a:p>
            <a:pPr>
              <a:buNone/>
            </a:pPr>
            <a:r>
              <a:rPr altLang="en-US" dirty="0" lang="zh-CN" smtClean="0" sz="2400">
                <a:solidFill>
                  <a:schemeClr val="bg1"/>
                </a:solidFill>
              </a:rPr>
              <a:t>补充材料：</a:t>
            </a:r>
            <a:endParaRPr altLang="zh-CN" dirty="0" lang="en-US" smtClean="0" sz="2400">
              <a:solidFill>
                <a:schemeClr val="bg1"/>
              </a:solidFill>
            </a:endParaRPr>
          </a:p>
          <a:p>
            <a:pPr indent="0" marL="0">
              <a:buNone/>
            </a:pPr>
            <a:r>
              <a:rPr altLang="zh-CN" dirty="0" lang="en-US" smtClean="0" sz="2400">
                <a:solidFill>
                  <a:schemeClr val="bg1"/>
                </a:solidFill>
                <a:latin charset="-122" panose="02010609060101010101" pitchFamily="49" typeface="楷体"/>
                <a:ea charset="-122" panose="02010609060101010101" pitchFamily="49" typeface="楷体"/>
              </a:rPr>
              <a:t>    </a:t>
            </a:r>
            <a:r>
              <a:rPr altLang="en-US" b="1" dirty="0" lang="zh-CN" smtClean="0" sz="2400">
                <a:solidFill>
                  <a:schemeClr val="bg1"/>
                </a:solidFill>
                <a:latin charset="-122" panose="02010609060101010101" pitchFamily="49" typeface="楷体"/>
                <a:ea charset="-122" panose="02010609060101010101" pitchFamily="49" typeface="楷体"/>
              </a:rPr>
              <a:t>实际情况是在联合国军中</a:t>
            </a:r>
            <a:r>
              <a:rPr altLang="zh-CN" b="1" dirty="0" lang="en-US" smtClean="0" sz="2400">
                <a:solidFill>
                  <a:schemeClr val="bg1"/>
                </a:solidFill>
                <a:latin charset="-122" panose="02010609060101010101" pitchFamily="49" typeface="楷体"/>
                <a:ea charset="-122" panose="02010609060101010101" pitchFamily="49" typeface="楷体"/>
              </a:rPr>
              <a:t>,</a:t>
            </a:r>
            <a:r>
              <a:rPr altLang="en-US" b="1" dirty="0" lang="zh-CN" smtClean="0" sz="2400">
                <a:solidFill>
                  <a:schemeClr val="bg1"/>
                </a:solidFill>
                <a:latin charset="-122" panose="02010609060101010101" pitchFamily="49" typeface="楷体"/>
                <a:ea charset="-122" panose="02010609060101010101" pitchFamily="49" typeface="楷体"/>
              </a:rPr>
              <a:t>美国曾提供了</a:t>
            </a:r>
            <a:r>
              <a:rPr altLang="zh-CN" b="1" dirty="0" lang="en-US" smtClean="0" sz="2400">
                <a:solidFill>
                  <a:schemeClr val="bg1"/>
                </a:solidFill>
                <a:latin charset="-122" panose="02010609060101010101" pitchFamily="49" typeface="楷体"/>
                <a:ea charset="-122" panose="02010609060101010101" pitchFamily="49" typeface="楷体"/>
              </a:rPr>
              <a:t>50%</a:t>
            </a:r>
            <a:r>
              <a:rPr altLang="en-US" b="1" dirty="0" lang="zh-CN" smtClean="0" sz="2400">
                <a:solidFill>
                  <a:schemeClr val="bg1"/>
                </a:solidFill>
                <a:latin charset="-122" panose="02010609060101010101" pitchFamily="49" typeface="楷体"/>
                <a:ea charset="-122" panose="02010609060101010101" pitchFamily="49" typeface="楷体"/>
              </a:rPr>
              <a:t>的地面部队（其余大部分是韩国军队）</a:t>
            </a:r>
            <a:r>
              <a:rPr altLang="zh-CN" b="1" dirty="0" lang="en-US" smtClean="0" sz="2400">
                <a:solidFill>
                  <a:schemeClr val="bg1"/>
                </a:solidFill>
                <a:latin charset="-122" panose="02010609060101010101" pitchFamily="49" typeface="楷体"/>
                <a:ea charset="-122" panose="02010609060101010101" pitchFamily="49" typeface="楷体"/>
              </a:rPr>
              <a:t>,</a:t>
            </a:r>
            <a:r>
              <a:rPr altLang="en-US" b="1" dirty="0" lang="zh-CN" smtClean="0" sz="2400">
                <a:solidFill>
                  <a:schemeClr val="bg1"/>
                </a:solidFill>
                <a:latin charset="-122" panose="02010609060101010101" pitchFamily="49" typeface="楷体"/>
                <a:ea charset="-122" panose="02010609060101010101" pitchFamily="49" typeface="楷体"/>
              </a:rPr>
              <a:t>空军的</a:t>
            </a:r>
            <a:r>
              <a:rPr altLang="zh-CN" b="1" dirty="0" lang="en-US" smtClean="0" sz="2400">
                <a:solidFill>
                  <a:schemeClr val="bg1"/>
                </a:solidFill>
                <a:latin charset="-122" panose="02010609060101010101" pitchFamily="49" typeface="楷体"/>
                <a:ea charset="-122" panose="02010609060101010101" pitchFamily="49" typeface="楷体"/>
              </a:rPr>
              <a:t>93%</a:t>
            </a:r>
            <a:r>
              <a:rPr altLang="en-US" b="1" dirty="0" lang="zh-CN" smtClean="0" sz="2400">
                <a:solidFill>
                  <a:schemeClr val="bg1"/>
                </a:solidFill>
                <a:latin charset="-122" panose="02010609060101010101" pitchFamily="49" typeface="楷体"/>
                <a:ea charset="-122" panose="02010609060101010101" pitchFamily="49" typeface="楷体"/>
              </a:rPr>
              <a:t>和海军的</a:t>
            </a:r>
            <a:r>
              <a:rPr altLang="zh-CN" b="1" dirty="0" lang="en-US" smtClean="0" sz="2400">
                <a:solidFill>
                  <a:schemeClr val="bg1"/>
                </a:solidFill>
                <a:latin charset="-122" panose="02010609060101010101" pitchFamily="49" typeface="楷体"/>
                <a:ea charset="-122" panose="02010609060101010101" pitchFamily="49" typeface="楷体"/>
              </a:rPr>
              <a:t>86%</a:t>
            </a:r>
            <a:r>
              <a:rPr altLang="en-US" b="1" dirty="0" lang="zh-CN" smtClean="0" sz="2400">
                <a:solidFill>
                  <a:schemeClr val="bg1"/>
                </a:solidFill>
                <a:latin charset="-122" panose="02010609060101010101" pitchFamily="49" typeface="楷体"/>
                <a:ea charset="-122" panose="02010609060101010101" pitchFamily="49" typeface="楷体"/>
              </a:rPr>
              <a:t>。</a:t>
            </a:r>
            <a:endParaRPr altLang="zh-CN" b="1" dirty="0" lang="en-US" smtClean="0" sz="2400">
              <a:solidFill>
                <a:schemeClr val="bg1"/>
              </a:solidFill>
              <a:latin charset="-122" panose="02010609060101010101" pitchFamily="49" typeface="楷体"/>
              <a:ea charset="-122" panose="02010609060101010101" pitchFamily="49" typeface="楷体"/>
            </a:endParaRPr>
          </a:p>
          <a:p>
            <a:pPr algn="r" indent="0" marL="0">
              <a:buNone/>
            </a:pPr>
            <a:r>
              <a:rPr altLang="zh-CN" b="1" dirty="0" lang="en-US" smtClean="0" sz="2400">
                <a:solidFill>
                  <a:schemeClr val="bg1"/>
                </a:solidFill>
                <a:latin charset="-122" panose="02010609060101010101" pitchFamily="49" typeface="楷体"/>
                <a:ea charset="-122" panose="02010609060101010101" pitchFamily="49" typeface="楷体"/>
              </a:rPr>
              <a:t>——</a:t>
            </a:r>
            <a:r>
              <a:rPr altLang="en-US" b="1" dirty="0" lang="zh-CN" smtClean="0" sz="2400">
                <a:solidFill>
                  <a:schemeClr val="bg1"/>
                </a:solidFill>
                <a:latin charset="-122" panose="02010609060101010101" pitchFamily="49" typeface="楷体"/>
                <a:ea charset="-122" panose="02010609060101010101" pitchFamily="49" typeface="楷体"/>
              </a:rPr>
              <a:t>资中筠</a:t>
            </a:r>
            <a:r>
              <a:rPr altLang="zh-CN" b="1" dirty="0" lang="en-US" smtClean="0" sz="2400">
                <a:solidFill>
                  <a:schemeClr val="bg1"/>
                </a:solidFill>
                <a:latin charset="-122" panose="02010609060101010101" pitchFamily="49" typeface="楷体"/>
                <a:ea charset="-122" panose="02010609060101010101" pitchFamily="49" typeface="楷体"/>
              </a:rPr>
              <a:t>《</a:t>
            </a:r>
            <a:r>
              <a:rPr altLang="en-US" b="1" dirty="0" lang="zh-CN" smtClean="0" sz="2400">
                <a:solidFill>
                  <a:schemeClr val="bg1"/>
                </a:solidFill>
                <a:latin charset="-122" panose="02010609060101010101" pitchFamily="49" typeface="楷体"/>
                <a:ea charset="-122" panose="02010609060101010101" pitchFamily="49" typeface="楷体"/>
              </a:rPr>
              <a:t>战后美国外交史</a:t>
            </a:r>
            <a:r>
              <a:rPr altLang="zh-CN" b="1" dirty="0" lang="en-US" smtClean="0" sz="2400">
                <a:solidFill>
                  <a:schemeClr val="bg1"/>
                </a:solidFill>
                <a:latin charset="-122" panose="02010609060101010101" pitchFamily="49" typeface="楷体"/>
                <a:ea charset="-122" panose="02010609060101010101" pitchFamily="49" typeface="楷体"/>
              </a:rPr>
              <a:t>—</a:t>
            </a:r>
            <a:r>
              <a:rPr altLang="en-US" b="1" dirty="0" lang="zh-CN" smtClean="0" sz="2400">
                <a:solidFill>
                  <a:schemeClr val="bg1"/>
                </a:solidFill>
                <a:latin charset="-122" panose="02010609060101010101" pitchFamily="49" typeface="楷体"/>
                <a:ea charset="-122" panose="02010609060101010101" pitchFamily="49" typeface="楷体"/>
              </a:rPr>
              <a:t>从杜鲁门到里根</a:t>
            </a:r>
            <a:r>
              <a:rPr altLang="zh-CN" b="1" dirty="0" lang="en-US" smtClean="0" sz="2400">
                <a:solidFill>
                  <a:schemeClr val="bg1"/>
                </a:solidFill>
                <a:latin charset="-122" panose="02010609060101010101" pitchFamily="49" typeface="楷体"/>
                <a:ea charset="-122" panose="02010609060101010101" pitchFamily="49" typeface="楷体"/>
              </a:rPr>
              <a:t>》</a:t>
            </a:r>
            <a:endParaRPr altLang="zh-CN" b="1" dirty="0" lang="en-US" smtClean="0" sz="2400">
              <a:solidFill>
                <a:schemeClr val="bg1"/>
              </a:solidFill>
              <a:latin charset="-122" panose="02010609060101010101" pitchFamily="49" typeface="楷体"/>
              <a:ea charset="-122" panose="02010609060101010101" pitchFamily="49" typeface="楷体"/>
            </a:endParaRPr>
          </a:p>
          <a:p>
            <a:pPr indent="0" marL="0">
              <a:buNone/>
            </a:pPr>
            <a:r>
              <a:rPr altLang="zh-CN" b="1" dirty="0" lang="en-US" smtClean="0" sz="2400">
                <a:solidFill>
                  <a:schemeClr val="bg1"/>
                </a:solidFill>
                <a:latin charset="-122" panose="02010609060101010101" pitchFamily="49" typeface="楷体"/>
                <a:ea charset="-122" panose="02010609060101010101" pitchFamily="49" typeface="楷体"/>
              </a:rPr>
              <a:t>    </a:t>
            </a:r>
            <a:r>
              <a:rPr altLang="en-US" b="1" dirty="0" lang="zh-CN" smtClean="0" sz="2400">
                <a:solidFill>
                  <a:schemeClr val="bg1"/>
                </a:solidFill>
                <a:latin charset="-122" panose="02010609060101010101" pitchFamily="49" typeface="楷体"/>
                <a:ea charset="-122" panose="02010609060101010101" pitchFamily="49" typeface="楷体"/>
              </a:rPr>
              <a:t>至此联合国的形式和美国全力占支配地位的实质取得了完善的统一。</a:t>
            </a:r>
            <a:endParaRPr altLang="zh-CN" b="1" dirty="0" lang="en-US" smtClean="0" sz="2400">
              <a:solidFill>
                <a:schemeClr val="bg1"/>
              </a:solidFill>
              <a:latin charset="-122" panose="02010609060101010101" pitchFamily="49" typeface="楷体"/>
              <a:ea charset="-122" panose="02010609060101010101" pitchFamily="49" typeface="楷体"/>
            </a:endParaRPr>
          </a:p>
          <a:p>
            <a:pPr algn="r" indent="0" marL="0">
              <a:buNone/>
            </a:pPr>
            <a:r>
              <a:rPr altLang="zh-CN" b="1" dirty="0" lang="en-US" smtClean="0" sz="2400">
                <a:solidFill>
                  <a:schemeClr val="bg1"/>
                </a:solidFill>
                <a:latin charset="-122" panose="02010609060101010101" pitchFamily="49" typeface="楷体"/>
                <a:ea charset="-122" panose="02010609060101010101" pitchFamily="49" typeface="楷体"/>
              </a:rPr>
              <a:t>——</a:t>
            </a:r>
            <a:r>
              <a:rPr altLang="en-US" b="1" dirty="0" lang="zh-CN" smtClean="0" sz="2400">
                <a:solidFill>
                  <a:schemeClr val="bg1"/>
                </a:solidFill>
                <a:latin charset="-122" panose="02010609060101010101" pitchFamily="49" typeface="楷体"/>
                <a:ea charset="-122" panose="02010609060101010101" pitchFamily="49" typeface="楷体"/>
              </a:rPr>
              <a:t>（美）约翰</a:t>
            </a:r>
            <a:r>
              <a:rPr altLang="zh-CN" b="1" dirty="0" lang="en-US" smtClean="0" sz="2400">
                <a:solidFill>
                  <a:schemeClr val="bg1"/>
                </a:solidFill>
                <a:latin charset="-122" panose="02010609060101010101" pitchFamily="49" typeface="楷体"/>
                <a:ea charset="-122" panose="02010609060101010101" pitchFamily="49" typeface="楷体"/>
              </a:rPr>
              <a:t>·</a:t>
            </a:r>
            <a:r>
              <a:rPr altLang="en-US" b="1" dirty="0" lang="zh-CN" smtClean="0" sz="2400">
                <a:solidFill>
                  <a:schemeClr val="bg1"/>
                </a:solidFill>
                <a:latin charset="-122" panose="02010609060101010101" pitchFamily="49" typeface="楷体"/>
                <a:ea charset="-122" panose="02010609060101010101" pitchFamily="49" typeface="楷体"/>
              </a:rPr>
              <a:t>斯帕尼尔</a:t>
            </a:r>
            <a:r>
              <a:rPr altLang="zh-CN" b="1" dirty="0" lang="en-US" smtClean="0" sz="2400">
                <a:solidFill>
                  <a:schemeClr val="bg1"/>
                </a:solidFill>
                <a:latin charset="-122" panose="02010609060101010101" pitchFamily="49" typeface="楷体"/>
                <a:ea charset="-122" panose="02010609060101010101" pitchFamily="49" typeface="楷体"/>
              </a:rPr>
              <a:t>《</a:t>
            </a:r>
            <a:r>
              <a:rPr altLang="en-US" b="1" dirty="0" lang="zh-CN" smtClean="0" sz="2400">
                <a:solidFill>
                  <a:schemeClr val="bg1"/>
                </a:solidFill>
                <a:latin charset="-122" panose="02010609060101010101" pitchFamily="49" typeface="楷体"/>
                <a:ea charset="-122" panose="02010609060101010101" pitchFamily="49" typeface="楷体"/>
              </a:rPr>
              <a:t>杜鲁门与麦克阿瑟的冲突与朝鲜战争</a:t>
            </a:r>
            <a:r>
              <a:rPr altLang="zh-CN" b="1" dirty="0" lang="en-US" smtClean="0" sz="2400">
                <a:solidFill>
                  <a:schemeClr val="bg1"/>
                </a:solidFill>
                <a:latin charset="-122" panose="02010609060101010101" pitchFamily="49" typeface="楷体"/>
                <a:ea charset="-122" panose="02010609060101010101" pitchFamily="49" typeface="楷体"/>
              </a:rPr>
              <a:t>》</a:t>
            </a:r>
            <a:endParaRPr altLang="en-US" b="1" dirty="0" lang="zh-CN" smtClean="0" sz="2400">
              <a:solidFill>
                <a:schemeClr val="bg1"/>
              </a:solidFill>
              <a:latin charset="-122" panose="02010609060101010101" pitchFamily="49" typeface="楷体"/>
              <a:ea charset="-122" panose="02010609060101010101" pitchFamily="49" typeface="楷体"/>
            </a:endParaRPr>
          </a:p>
          <a:p>
            <a:pPr indent="0" marL="0">
              <a:buNone/>
            </a:pPr>
            <a:r>
              <a:rPr altLang="zh-CN" b="1" dirty="0" lang="en-US" smtClean="0" sz="2400">
                <a:solidFill>
                  <a:schemeClr val="bg1"/>
                </a:solidFill>
                <a:latin charset="-122" panose="02010609060101010101" pitchFamily="49" typeface="楷体"/>
                <a:ea charset="-122" panose="02010609060101010101" pitchFamily="49" typeface="楷体"/>
              </a:rPr>
              <a:t>    </a:t>
            </a:r>
            <a:r>
              <a:rPr altLang="en-US" b="1" dirty="0" lang="zh-CN" smtClean="0" sz="2400">
                <a:solidFill>
                  <a:schemeClr val="bg1"/>
                </a:solidFill>
                <a:latin charset="-122" panose="02010609060101010101" pitchFamily="49" typeface="楷体"/>
                <a:ea charset="-122" panose="02010609060101010101" pitchFamily="49" typeface="楷体"/>
              </a:rPr>
              <a:t>联合国变成美国政府的一个分支机构</a:t>
            </a:r>
            <a:r>
              <a:rPr altLang="zh-CN" b="1" dirty="0" lang="en-US" smtClean="0" sz="2400">
                <a:solidFill>
                  <a:schemeClr val="bg1"/>
                </a:solidFill>
                <a:latin charset="-122" panose="02010609060101010101" pitchFamily="49" typeface="楷体"/>
                <a:ea charset="-122" panose="02010609060101010101" pitchFamily="49" typeface="楷体"/>
              </a:rPr>
              <a:t>,</a:t>
            </a:r>
            <a:r>
              <a:rPr altLang="en-US" b="1" dirty="0" lang="zh-CN" smtClean="0" sz="2400">
                <a:solidFill>
                  <a:schemeClr val="bg1"/>
                </a:solidFill>
                <a:latin charset="-122" panose="02010609060101010101" pitchFamily="49" typeface="楷体"/>
                <a:ea charset="-122" panose="02010609060101010101" pitchFamily="49" typeface="楷体"/>
              </a:rPr>
              <a:t>成为执行华盛顿集团破坏东亚和平政策的驯服工具。联合国卷入朝鲜冲突改变了战争的性质。</a:t>
            </a:r>
            <a:endParaRPr altLang="zh-CN" b="1" dirty="0" lang="en-US" smtClean="0" sz="2400">
              <a:solidFill>
                <a:schemeClr val="bg1"/>
              </a:solidFill>
              <a:latin charset="-122" panose="02010609060101010101" pitchFamily="49" typeface="楷体"/>
              <a:ea charset="-122" panose="02010609060101010101" pitchFamily="49" typeface="楷体"/>
            </a:endParaRPr>
          </a:p>
          <a:p>
            <a:pPr algn="r" indent="0" marL="0">
              <a:buNone/>
            </a:pPr>
            <a:r>
              <a:rPr altLang="zh-CN" b="1" dirty="0" lang="en-US" smtClean="0" sz="2400">
                <a:solidFill>
                  <a:schemeClr val="bg1"/>
                </a:solidFill>
                <a:latin charset="-122" panose="02010609060101010101" pitchFamily="49" typeface="楷体"/>
                <a:ea charset="-122" panose="02010609060101010101" pitchFamily="49" typeface="楷体"/>
              </a:rPr>
              <a:t>——</a:t>
            </a:r>
            <a:r>
              <a:rPr altLang="en-US" b="1" dirty="0" lang="zh-CN" smtClean="0" sz="2400">
                <a:solidFill>
                  <a:schemeClr val="bg1"/>
                </a:solidFill>
                <a:latin charset="-122" panose="02010609060101010101" pitchFamily="49" typeface="楷体"/>
                <a:ea charset="-122" panose="02010609060101010101" pitchFamily="49" typeface="楷体"/>
              </a:rPr>
              <a:t>陈波</a:t>
            </a:r>
            <a:r>
              <a:rPr altLang="zh-CN" b="1" dirty="0" lang="en-US" smtClean="0" sz="2400">
                <a:solidFill>
                  <a:schemeClr val="bg1"/>
                </a:solidFill>
                <a:latin charset="-122" panose="02010609060101010101" pitchFamily="49" typeface="楷体"/>
                <a:ea charset="-122" panose="02010609060101010101" pitchFamily="49" typeface="楷体"/>
              </a:rPr>
              <a:t>《</a:t>
            </a:r>
            <a:r>
              <a:rPr altLang="en-US" b="1" dirty="0" lang="zh-CN" smtClean="0" sz="2400">
                <a:solidFill>
                  <a:schemeClr val="bg1"/>
                </a:solidFill>
                <a:latin charset="-122" panose="02010609060101010101" pitchFamily="49" typeface="楷体"/>
                <a:ea charset="-122" panose="02010609060101010101" pitchFamily="49" typeface="楷体"/>
              </a:rPr>
              <a:t>冷战同盟及其困境</a:t>
            </a:r>
            <a:r>
              <a:rPr altLang="zh-CN" b="1" dirty="0" lang="en-US" smtClean="0" sz="2400">
                <a:solidFill>
                  <a:schemeClr val="bg1"/>
                </a:solidFill>
                <a:latin charset="-122" panose="02010609060101010101" pitchFamily="49" typeface="楷体"/>
                <a:ea charset="-122" panose="02010609060101010101" pitchFamily="49" typeface="楷体"/>
              </a:rPr>
              <a:t>》</a:t>
            </a:r>
            <a:endParaRPr altLang="en-US" b="1" dirty="0" lang="zh-CN" smtClean="0" sz="2400">
              <a:solidFill>
                <a:schemeClr val="bg1"/>
              </a:solidFill>
              <a:latin charset="-122" panose="02010609060101010101" pitchFamily="49" typeface="楷体"/>
              <a:ea charset="-122" panose="02010609060101010101" pitchFamily="49" typeface="楷体"/>
            </a:endParaRPr>
          </a:p>
          <a:p>
            <a:pPr indent="0" marL="0">
              <a:buNone/>
            </a:pPr>
            <a:endParaRPr altLang="en-US" dirty="0" lang="zh-CN" sz="2400">
              <a:solidFill>
                <a:schemeClr val="bg1"/>
              </a:solidFill>
              <a:latin charset="-122" panose="02010609060101010101" pitchFamily="49" typeface="楷体"/>
              <a:ea charset="-122" panose="02010609060101010101" pitchFamily="49" typeface="楷体"/>
            </a:endParaRPr>
          </a:p>
        </p:txBody>
      </p:sp>
    </p:spTree>
  </p:cSld>
  <p:clrMapOvr>
    <a:masterClrMapping/>
  </p:clrMapOvr>
  <p:timing>
    <p:tnLst>
      <p:par>
        <p:cTn dur="indefinite" id="1" nodeType="tmRoot" restart="never"/>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https://timgsa.baidu.com/timg?image&amp;quality=80&amp;size=b9999_10000&amp;sec=1526233733161&amp;di=31f41a71b195ca55eef3375ba227fb08&amp;imgtype=0&amp;src=http%3A%2F%2Fimg1.cache.netease.com%2Fcnews%2F2016%2F6%2F21%2F20160621104929c5906_550.jpg" id="18436" name="Picture 4"/>
          <p:cNvPicPr>
            <a:picLocks noChangeArrowheads="1" noChangeAspect="1"/>
          </p:cNvPicPr>
          <p:nvPr/>
        </p:nvPicPr>
        <p:blipFill>
          <a:blip cstate="print" r:embed="rId1"/>
          <a:srcRect/>
          <a:stretch>
            <a:fillRect/>
          </a:stretch>
        </p:blipFill>
        <p:spPr bwMode="auto">
          <a:xfrm>
            <a:off x="919504" y="731578"/>
            <a:ext cx="3583047" cy="2610592"/>
          </a:xfrm>
          <a:prstGeom prst="rect">
            <a:avLst/>
          </a:prstGeom>
          <a:ln>
            <a:noFill/>
          </a:ln>
          <a:effectLst>
            <a:outerShdw algn="tl" blurRad="292100" dir="2700000" dist="139700" rotWithShape="0">
              <a:srgbClr val="333333">
                <a:alpha val="65000"/>
              </a:srgbClr>
            </a:outerShdw>
          </a:effectLst>
        </p:spPr>
      </p:pic>
      <p:pic>
        <p:nvPicPr>
          <p:cNvPr descr="https://timgsa.baidu.com/timg?image&amp;quality=80&amp;size=b9999_10000&amp;sec=1526233510050&amp;di=db50052ac54f16114af759a4df0d02dc&amp;imgtype=0&amp;src=http%3A%2F%2Fimg1.cache.netease.com%2Fcatchpic%2F7%2F7D%2F7DF84D318039A37E7884537F965E97CB.jpg" id="7" name="Picture 2"/>
          <p:cNvPicPr>
            <a:picLocks noChangeArrowheads="1" noChangeAspect="1"/>
          </p:cNvPicPr>
          <p:nvPr/>
        </p:nvPicPr>
        <p:blipFill>
          <a:blip cstate="print" r:embed="rId2"/>
          <a:srcRect/>
          <a:stretch>
            <a:fillRect/>
          </a:stretch>
        </p:blipFill>
        <p:spPr bwMode="auto">
          <a:xfrm>
            <a:off x="4936821" y="691270"/>
            <a:ext cx="3446306" cy="3690725"/>
          </a:xfrm>
          <a:prstGeom prst="rect">
            <a:avLst/>
          </a:prstGeom>
          <a:ln>
            <a:noFill/>
          </a:ln>
          <a:effectLst>
            <a:outerShdw algn="tl" blurRad="292100" dir="2700000" dist="139700" rotWithShape="0">
              <a:srgbClr val="333333">
                <a:alpha val="65000"/>
              </a:srgbClr>
            </a:outerShdw>
          </a:effectLst>
        </p:spPr>
      </p:pic>
      <p:sp>
        <p:nvSpPr>
          <p:cNvPr id="8" name="矩形 7"/>
          <p:cNvSpPr/>
          <p:nvPr/>
        </p:nvSpPr>
        <p:spPr>
          <a:xfrm>
            <a:off x="763929" y="3464720"/>
            <a:ext cx="3923818" cy="1077218"/>
          </a:xfrm>
          <a:prstGeom prst="rect">
            <a:avLst/>
          </a:prstGeom>
        </p:spPr>
        <p:txBody>
          <a:bodyPr wrap="square">
            <a:spAutoFit/>
          </a:bodyPr>
          <a:lstStyle/>
          <a:p>
            <a:r>
              <a:rPr altLang="en-US" dirty="0" lang="zh-CN" smtClean="0" sz="1600">
                <a:solidFill>
                  <a:schemeClr val="bg1"/>
                </a:solidFill>
              </a:rPr>
              <a:t>登载于美国</a:t>
            </a:r>
            <a:r>
              <a:rPr altLang="zh-CN" dirty="0" lang="en-US" smtClean="0" sz="1600">
                <a:solidFill>
                  <a:schemeClr val="bg1"/>
                </a:solidFill>
              </a:rPr>
              <a:t>《</a:t>
            </a:r>
            <a:r>
              <a:rPr altLang="en-US" dirty="0" lang="zh-CN" smtClean="0" sz="1600">
                <a:solidFill>
                  <a:schemeClr val="bg1"/>
                </a:solidFill>
              </a:rPr>
              <a:t>新闻与世界报导</a:t>
            </a:r>
            <a:r>
              <a:rPr altLang="zh-CN" dirty="0" lang="en-US" smtClean="0" sz="1600">
                <a:solidFill>
                  <a:schemeClr val="bg1"/>
                </a:solidFill>
              </a:rPr>
              <a:t>》</a:t>
            </a:r>
            <a:r>
              <a:rPr altLang="en-US" dirty="0" lang="zh-CN" smtClean="0" sz="1600">
                <a:solidFill>
                  <a:schemeClr val="bg1"/>
                </a:solidFill>
              </a:rPr>
              <a:t>上的这幅图诡称：“美国第七舰队是来保护福摩萨”（福摩萨指台湾），这是美国武装侵占我国台湾，干涉我国内政的罪证。</a:t>
            </a:r>
            <a:endParaRPr altLang="en-US" dirty="0" lang="zh-CN" sz="1600">
              <a:solidFill>
                <a:schemeClr val="bg1"/>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blinds(horizontal)" transition="in">
                                      <p:cBhvr>
                                        <p:cTn dur="500" id="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sz="quarter"/>
          </p:nvPr>
        </p:nvSpPr>
        <p:spPr>
          <a:xfrm>
            <a:off x="570015" y="298636"/>
            <a:ext cx="8170223" cy="4486275"/>
          </a:xfrm>
        </p:spPr>
        <p:txBody>
          <a:bodyPr/>
          <a:lstStyle/>
          <a:p>
            <a:pPr>
              <a:buNone/>
            </a:pPr>
            <a:r>
              <a:rPr altLang="zh-CN" dirty="0" lang="en-US" smtClean="0" sz="2800">
                <a:solidFill>
                  <a:schemeClr val="bg1"/>
                </a:solidFill>
              </a:rPr>
              <a:t>4.</a:t>
            </a:r>
            <a:r>
              <a:rPr altLang="zh-CN" b="1" dirty="0" lang="zh-CN" smtClean="0" sz="2800">
                <a:solidFill>
                  <a:schemeClr val="bg1"/>
                </a:solidFill>
              </a:rPr>
              <a:t>战争的正义性表现为对中华人民共和国神圣国家主权的维护。</a:t>
            </a:r>
            <a:endParaRPr altLang="en-US" dirty="0" lang="zh-CN" sz="2800">
              <a:solidFill>
                <a:schemeClr val="bg1"/>
              </a:solidFill>
            </a:endParaRPr>
          </a:p>
        </p:txBody>
      </p:sp>
      <p:pic>
        <p:nvPicPr>
          <p:cNvPr id="4" name="Picture 15"/>
          <p:cNvPicPr>
            <a:picLocks noChangeArrowheads="1" noChangeAspect="1"/>
          </p:cNvPicPr>
          <p:nvPr/>
        </p:nvPicPr>
        <p:blipFill>
          <a:blip cstate="print" r:embed="rId1"/>
          <a:srcRect/>
          <a:stretch>
            <a:fillRect/>
          </a:stretch>
        </p:blipFill>
        <p:spPr bwMode="auto">
          <a:xfrm>
            <a:off x="5306230" y="835661"/>
            <a:ext cx="3090441" cy="4055441"/>
          </a:xfrm>
          <a:prstGeom prst="rect">
            <a:avLst/>
          </a:prstGeom>
          <a:noFill/>
          <a:ln w="9525">
            <a:noFill/>
            <a:miter lim="800000"/>
            <a:headEnd/>
            <a:tailEnd/>
          </a:ln>
        </p:spPr>
      </p:pic>
      <p:pic>
        <p:nvPicPr>
          <p:cNvPr descr="https://www.51wendang.com/pic/ee911c1907f4224e2efda321/16-810-jpg_6-1080-0-0-1080.jpg" id="15364" name="Picture 4"/>
          <p:cNvPicPr>
            <a:picLocks noChangeArrowheads="1" noChangeAspect="1"/>
          </p:cNvPicPr>
          <p:nvPr/>
        </p:nvPicPr>
        <p:blipFill>
          <a:blip cstate="print" r:embed="rId2"/>
          <a:srcRect b="8847"/>
          <a:stretch>
            <a:fillRect/>
          </a:stretch>
        </p:blipFill>
        <p:spPr bwMode="auto">
          <a:xfrm>
            <a:off x="671331" y="1400535"/>
            <a:ext cx="4521041" cy="3090442"/>
          </a:xfrm>
          <a:prstGeom prst="rect">
            <a:avLst/>
          </a:prstGeom>
          <a:noFill/>
        </p:spPr>
      </p:pic>
      <p:sp>
        <p:nvSpPr>
          <p:cNvPr id="7" name="TextBox 6"/>
          <p:cNvSpPr txBox="1"/>
          <p:nvPr/>
        </p:nvSpPr>
        <p:spPr>
          <a:xfrm>
            <a:off x="1481559" y="4560426"/>
            <a:ext cx="3067291" cy="369332"/>
          </a:xfrm>
          <a:prstGeom prst="rect">
            <a:avLst/>
          </a:prstGeom>
          <a:noFill/>
        </p:spPr>
        <p:txBody>
          <a:bodyPr rtlCol="0" wrap="square">
            <a:spAutoFit/>
          </a:bodyPr>
          <a:lstStyle/>
          <a:p>
            <a:pPr algn="ctr"/>
            <a:r>
              <a:rPr altLang="en-US" b="1" dirty="0" lang="zh-CN" smtClean="0">
                <a:solidFill>
                  <a:schemeClr val="bg1"/>
                </a:solidFill>
              </a:rPr>
              <a:t>美军飞机轰炸后的丹东市</a:t>
            </a:r>
            <a:endParaRPr altLang="en-US" b="1" dirty="0" lang="zh-CN">
              <a:solidFill>
                <a:schemeClr val="bg1"/>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15364"/>
                                        </p:tgtEl>
                                        <p:attrNameLst>
                                          <p:attrName>style.visibility</p:attrName>
                                        </p:attrNameLst>
                                      </p:cBhvr>
                                      <p:to>
                                        <p:strVal val="visible"/>
                                      </p:to>
                                    </p:set>
                                    <p:animEffect filter="blinds(horizontal)" transition="in">
                                      <p:cBhvr>
                                        <p:cTn dur="500" id="7"/>
                                        <p:tgtEl>
                                          <p:spTgt spid="15364"/>
                                        </p:tgtEl>
                                      </p:cBhvr>
                                    </p:animEffect>
                                  </p:childTnLst>
                                </p:cTn>
                              </p:par>
                              <p:par>
                                <p:cTn fill="hold" grpId="0" id="8" nodeType="withEffect" presetClass="entr" presetID="3" presetSubtype="10">
                                  <p:stCondLst>
                                    <p:cond delay="0"/>
                                  </p:stCondLst>
                                  <p:childTnLst>
                                    <p:set>
                                      <p:cBhvr>
                                        <p:cTn dur="1" fill="hold" id="9">
                                          <p:stCondLst>
                                            <p:cond delay="0"/>
                                          </p:stCondLst>
                                        </p:cTn>
                                        <p:tgtEl>
                                          <p:spTgt spid="7"/>
                                        </p:tgtEl>
                                        <p:attrNameLst>
                                          <p:attrName>style.visibility</p:attrName>
                                        </p:attrNameLst>
                                      </p:cBhvr>
                                      <p:to>
                                        <p:strVal val="visible"/>
                                      </p:to>
                                    </p:set>
                                    <p:animEffect filter="blinds(horizontal)" transition="in">
                                      <p:cBhvr>
                                        <p:cTn dur="500" id="1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zh-CN" dirty="0" lang="zh-CN" smtClean="0">
                <a:solidFill>
                  <a:schemeClr val="tx1"/>
                </a:solidFill>
              </a:rPr>
              <a:t>关键点延伸</a:t>
            </a:r>
            <a:endParaRPr altLang="en-US" dirty="0" lang="zh-CN">
              <a:solidFill>
                <a:schemeClr val="tx1"/>
              </a:solidFill>
            </a:endParaRPr>
          </a:p>
        </p:txBody>
      </p:sp>
      <p:sp>
        <p:nvSpPr>
          <p:cNvPr id="3" name="内容占位符 2"/>
          <p:cNvSpPr>
            <a:spLocks noGrp="1"/>
          </p:cNvSpPr>
          <p:nvPr>
            <p:ph idx="4294967295" sz="quarter"/>
          </p:nvPr>
        </p:nvSpPr>
        <p:spPr>
          <a:xfrm>
            <a:off x="890650" y="1129662"/>
            <a:ext cx="7467600" cy="3654425"/>
          </a:xfrm>
        </p:spPr>
        <p:txBody>
          <a:bodyPr/>
          <a:lstStyle/>
          <a:p>
            <a:pPr indent="625475" marL="0">
              <a:buNone/>
            </a:pPr>
            <a:r>
              <a:rPr altLang="zh-CN" b="1" dirty="0" lang="zh-CN" smtClean="0" sz="2800">
                <a:solidFill>
                  <a:schemeClr val="bg1"/>
                </a:solidFill>
              </a:rPr>
              <a:t>战争的硝烟已经散去半个多世纪，在当今这个新的历史时刻，如何能够遏制霸权主义及其带来的局部战争？如何打破朝鲜半岛和海峡两岸的分隔体制？如何缓解东亚区域内的国际冲突？教师可以引导学生积极关注国际国内局势的发展，对上述问题进行多角度的观察和思考。</a:t>
            </a:r>
            <a:endParaRPr altLang="zh-CN" b="1" dirty="0" lang="zh-CN" smtClean="0" sz="2800">
              <a:solidFill>
                <a:schemeClr val="bg1"/>
              </a:solidFill>
            </a:endParaRPr>
          </a:p>
          <a:p>
            <a:endParaRPr altLang="en-US" b="1" dirty="0" lang="zh-CN" sz="2800">
              <a:solidFill>
                <a:schemeClr val="bg1"/>
              </a:solidFill>
            </a:endParaRPr>
          </a:p>
        </p:txBody>
      </p:sp>
    </p:spTree>
  </p:cSld>
  <p:clrMapOvr>
    <a:masterClrMapping/>
  </p:clrMapOvr>
  <p:timing>
    <p:tnLst>
      <p:par>
        <p:cTn dur="indefinite" id="1" nodeType="tmRoot" restart="never"/>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xfrm>
            <a:off x="2382057" y="1904203"/>
            <a:ext cx="6937873" cy="1790700"/>
          </a:xfrm>
        </p:spPr>
        <p:txBody>
          <a:bodyPr/>
          <a:lstStyle/>
          <a:p>
            <a:r>
              <a:rPr altLang="en-US" b="1" dirty="0" lang="zh-CN" smtClean="0" sz="3600">
                <a:latin charset="-122" panose="02010609060101010101" pitchFamily="2" typeface="黑体"/>
                <a:ea charset="-122" panose="02010609060101010101" pitchFamily="2" typeface="黑体"/>
              </a:rPr>
              <a:t>四、对“三大改造”概念、</a:t>
            </a:r>
            <a:br>
              <a:rPr altLang="zh-CN" b="1" dirty="0" lang="en-US" smtClean="0" sz="3600">
                <a:latin charset="-122" panose="02010609060101010101" pitchFamily="2" typeface="黑体"/>
                <a:ea charset="-122" panose="02010609060101010101" pitchFamily="2" typeface="黑体"/>
              </a:rPr>
            </a:br>
            <a:r>
              <a:rPr altLang="en-US" b="1" dirty="0" lang="zh-CN" smtClean="0" sz="3600">
                <a:latin charset="-122" panose="02010609060101010101" pitchFamily="2" typeface="黑体"/>
                <a:ea charset="-122" panose="02010609060101010101" pitchFamily="2" typeface="黑体"/>
              </a:rPr>
              <a:t>的理解</a:t>
            </a:r>
            <a:endParaRPr altLang="en-US" b="1" dirty="0" lang="zh-CN" sz="3600">
              <a:latin charset="-122" panose="02010609060101010101" pitchFamily="2" typeface="黑体"/>
              <a:ea charset="-122" panose="02010609060101010101" pitchFamily="2" typeface="黑体"/>
            </a:endParaRPr>
          </a:p>
        </p:txBody>
      </p:sp>
      <p:pic>
        <p:nvPicPr>
          <p:cNvPr id="4" name="图片 3"/>
          <p:cNvPicPr>
            <a:picLocks noChangeAspect="1"/>
          </p:cNvPicPr>
          <p:nvPr/>
        </p:nvPicPr>
        <p:blipFill>
          <a:blip cstate="print" r:embed="rId1">
            <a:extLst>
              <a:ext uri="{28A0092B-C50C-407E-A947-70E740481C1C}">
                <a14:useLocalDpi xmlns:a14="http://schemas.microsoft.com/office/drawing/2010/main" val="0"/>
              </a:ext>
            </a:extLst>
          </a:blip>
          <a:stretch>
            <a:fillRect/>
          </a:stretch>
        </p:blipFill>
        <p:spPr>
          <a:xfrm>
            <a:off x="0" y="1466722"/>
            <a:ext cx="2732400" cy="2732400"/>
          </a:xfrm>
          <a:prstGeom prst="rect">
            <a:avLst/>
          </a:prstGeom>
        </p:spPr>
      </p:pic>
    </p:spTree>
  </p:cSld>
  <p:clrMapOvr>
    <a:masterClrMapping/>
  </p:clrMapOvr>
  <p:timing>
    <p:tnLst>
      <p:par>
        <p:cTn dur="indefinite" id="1" nodeType="tmRoot" restart="never"/>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47" name="文本框 31"/>
          <p:cNvSpPr>
            <a:spLocks noChangeArrowheads="1"/>
          </p:cNvSpPr>
          <p:nvPr/>
        </p:nvSpPr>
        <p:spPr bwMode="auto">
          <a:xfrm>
            <a:off x="1841897" y="2352675"/>
            <a:ext cx="6477000" cy="669414"/>
          </a:xfrm>
          <a:prstGeom prst="rect">
            <a:avLst/>
          </a:prstGeom>
          <a:noFill/>
          <a:ln w="9525">
            <a:noFill/>
            <a:miter lim="800000"/>
          </a:ln>
        </p:spPr>
        <p:txBody>
          <a:bodyPr bIns="34290" lIns="68580" rIns="68580" tIns="34290">
            <a:spAutoFit/>
          </a:bodyPr>
          <a:lstStyle/>
          <a:p>
            <a:pPr eaLnBrk="1" hangingPunct="1">
              <a:buFont charset="0" panose="020B0604020202020204" pitchFamily="34" typeface="Arial"/>
              <a:buNone/>
            </a:pPr>
            <a:r>
              <a:rPr altLang="zh-CN" dirty="0" lang="en-US" sz="2100">
                <a:solidFill>
                  <a:srgbClr val="FFD966"/>
                </a:solidFill>
                <a:latin charset="0" panose="020B0502040204020203" pitchFamily="34" typeface="Segoe UI"/>
                <a:ea charset="-122" panose="020B0503020204020204" pitchFamily="34" typeface="微软雅黑"/>
                <a:sym charset="0" panose="020B0502040204020203" pitchFamily="34" typeface="Segoe UI"/>
              </a:rPr>
              <a:t>	 </a:t>
            </a:r>
            <a:endParaRPr altLang="en-US" dirty="0" lang="zh-CN" sz="2100">
              <a:solidFill>
                <a:srgbClr val="FFD966"/>
              </a:solidFill>
              <a:latin charset="0" panose="020B0502040204020203" pitchFamily="34" typeface="Segoe UI"/>
              <a:ea charset="-122" panose="020B0503020204020204" pitchFamily="34" typeface="微软雅黑"/>
              <a:sym charset="0" panose="020B0502040204020203" pitchFamily="34" typeface="Segoe UI"/>
            </a:endParaRPr>
          </a:p>
          <a:p>
            <a:pPr eaLnBrk="1" hangingPunct="1">
              <a:buFont charset="0" panose="020B0604020202020204" pitchFamily="34" typeface="Arial"/>
              <a:buNone/>
            </a:pPr>
            <a:endParaRPr altLang="en-US" dirty="0" lang="zh-CN">
              <a:solidFill>
                <a:srgbClr val="000000"/>
              </a:solidFill>
              <a:latin charset="0" panose="020B0502040204020203" pitchFamily="34" typeface="Segoe UI"/>
              <a:ea charset="-122" panose="020B0503020204020204" pitchFamily="34" typeface="微软雅黑"/>
              <a:sym charset="0" panose="020B0502040204020203" pitchFamily="34" typeface="Segoe UI"/>
            </a:endParaRPr>
          </a:p>
        </p:txBody>
      </p:sp>
      <p:sp>
        <p:nvSpPr>
          <p:cNvPr id="6150" name="文本框 31"/>
          <p:cNvSpPr>
            <a:spLocks noChangeArrowheads="1"/>
          </p:cNvSpPr>
          <p:nvPr/>
        </p:nvSpPr>
        <p:spPr bwMode="auto">
          <a:xfrm>
            <a:off x="1841897" y="2352675"/>
            <a:ext cx="6477000" cy="669414"/>
          </a:xfrm>
          <a:prstGeom prst="rect">
            <a:avLst/>
          </a:prstGeom>
          <a:noFill/>
          <a:ln w="9525">
            <a:noFill/>
            <a:miter lim="800000"/>
          </a:ln>
        </p:spPr>
        <p:txBody>
          <a:bodyPr bIns="34290" lIns="68580" rIns="68580" tIns="34290">
            <a:spAutoFit/>
          </a:bodyPr>
          <a:lstStyle/>
          <a:p>
            <a:pPr eaLnBrk="1" hangingPunct="1">
              <a:buFont charset="0" panose="020B0604020202020204" pitchFamily="34" typeface="Arial"/>
              <a:buNone/>
            </a:pPr>
            <a:endParaRPr altLang="en-US" dirty="0" lang="zh-CN" sz="2100">
              <a:solidFill>
                <a:srgbClr val="FFD966"/>
              </a:solidFill>
              <a:latin charset="0" panose="020B0502040204020203" pitchFamily="34" typeface="Segoe UI"/>
              <a:ea charset="-122" panose="020B0503020204020204" pitchFamily="34" typeface="微软雅黑"/>
              <a:sym charset="0" panose="020B0502040204020203" pitchFamily="34" typeface="Segoe UI"/>
            </a:endParaRPr>
          </a:p>
          <a:p>
            <a:pPr eaLnBrk="1" hangingPunct="1">
              <a:buFont charset="0" panose="020B0604020202020204" pitchFamily="34" typeface="Arial"/>
              <a:buNone/>
            </a:pPr>
            <a:endParaRPr altLang="en-US" dirty="0" lang="zh-CN">
              <a:solidFill>
                <a:srgbClr val="000000"/>
              </a:solidFill>
              <a:latin charset="0" panose="020B0502040204020203" pitchFamily="34" typeface="Segoe UI"/>
              <a:ea charset="-122" panose="020B0503020204020204" pitchFamily="34" typeface="微软雅黑"/>
              <a:sym charset="0" panose="020B0502040204020203" pitchFamily="34" typeface="Segoe UI"/>
            </a:endParaRPr>
          </a:p>
        </p:txBody>
      </p:sp>
      <p:sp>
        <p:nvSpPr>
          <p:cNvPr id="6154" name="文本框 27"/>
          <p:cNvSpPr>
            <a:spLocks noChangeArrowheads="1"/>
          </p:cNvSpPr>
          <p:nvPr/>
        </p:nvSpPr>
        <p:spPr bwMode="auto">
          <a:xfrm>
            <a:off x="712519" y="1423390"/>
            <a:ext cx="8064889" cy="2331407"/>
          </a:xfrm>
          <a:prstGeom prst="rect">
            <a:avLst/>
          </a:prstGeom>
          <a:noFill/>
          <a:ln w="9525">
            <a:noFill/>
            <a:miter lim="800000"/>
          </a:ln>
        </p:spPr>
        <p:txBody>
          <a:bodyPr bIns="34290" lIns="68580" rIns="68580" tIns="34290" wrap="square">
            <a:spAutoFit/>
          </a:bodyPr>
          <a:lstStyle/>
          <a:p>
            <a:pPr eaLnBrk="1" hangingPunct="1">
              <a:buFont charset="0" panose="020B0604020202020204" pitchFamily="34" typeface="Arial"/>
              <a:buNone/>
            </a:pPr>
            <a:r>
              <a:rPr altLang="en-US" dirty="0" lang="zh-CN" sz="2100">
                <a:solidFill>
                  <a:schemeClr val="bg1"/>
                </a:solidFill>
                <a:latin charset="0" panose="020B0502040204020203" pitchFamily="34" typeface="Segoe UI"/>
                <a:ea charset="-122" panose="020B0503020204020204" pitchFamily="34" typeface="微软雅黑"/>
                <a:sym charset="0" panose="020B0502040204020203" pitchFamily="34" typeface="Segoe UI"/>
              </a:rPr>
              <a:t>时间起讫：</a:t>
            </a:r>
            <a:r>
              <a:rPr altLang="zh-CN" dirty="0" lang="en-US" sz="2100">
                <a:solidFill>
                  <a:schemeClr val="bg1"/>
                </a:solidFill>
                <a:latin charset="0" panose="020B0502040204020203" pitchFamily="34" typeface="Segoe UI"/>
                <a:ea charset="-122" panose="020B0503020204020204" pitchFamily="34" typeface="微软雅黑"/>
                <a:sym charset="0" panose="020B0502040204020203" pitchFamily="34" typeface="Segoe UI"/>
              </a:rPr>
              <a:t>	</a:t>
            </a:r>
            <a:r>
              <a:rPr altLang="zh-CN" dirty="0" lang="en-US" smtClean="0" sz="2100">
                <a:solidFill>
                  <a:schemeClr val="bg1"/>
                </a:solidFill>
                <a:latin charset="0" panose="020B0502040204020203" pitchFamily="34" typeface="Segoe UI"/>
                <a:ea charset="-122" panose="020B0503020204020204" pitchFamily="34" typeface="微软雅黑"/>
                <a:sym charset="0" panose="020B0502040204020203" pitchFamily="34" typeface="Segoe UI"/>
              </a:rPr>
              <a:t>1949</a:t>
            </a:r>
            <a:r>
              <a:rPr altLang="en-US" dirty="0" lang="zh-CN" smtClean="0" sz="2100">
                <a:solidFill>
                  <a:schemeClr val="bg1"/>
                </a:solidFill>
                <a:latin charset="0" panose="020B0502040204020203" pitchFamily="34" typeface="Segoe UI"/>
                <a:ea charset="-122" panose="020B0503020204020204" pitchFamily="34" typeface="微软雅黑"/>
                <a:sym charset="0" panose="020B0502040204020203" pitchFamily="34" typeface="Segoe UI"/>
              </a:rPr>
              <a:t>年</a:t>
            </a:r>
            <a:r>
              <a:rPr altLang="zh-CN" dirty="0" lang="en-US" smtClean="0" sz="2100">
                <a:solidFill>
                  <a:schemeClr val="bg1"/>
                </a:solidFill>
                <a:latin charset="0" panose="020B0502040204020203" pitchFamily="34" typeface="Segoe UI"/>
                <a:ea charset="-122" panose="020B0503020204020204" pitchFamily="34" typeface="微软雅黑"/>
                <a:sym charset="0" panose="020B0502040204020203" pitchFamily="34" typeface="Segoe UI"/>
              </a:rPr>
              <a:t>——</a:t>
            </a:r>
            <a:r>
              <a:rPr altLang="en-US" dirty="0" lang="zh-CN" smtClean="0" sz="2100">
                <a:solidFill>
                  <a:schemeClr val="bg1"/>
                </a:solidFill>
                <a:latin charset="0" panose="020B0502040204020203" pitchFamily="34" typeface="Segoe UI"/>
                <a:ea charset="-122" panose="020B0503020204020204" pitchFamily="34" typeface="微软雅黑"/>
                <a:sym charset="0" panose="020B0502040204020203" pitchFamily="34" typeface="Segoe UI"/>
              </a:rPr>
              <a:t>当下</a:t>
            </a:r>
            <a:endParaRPr altLang="zh-CN" dirty="0" lang="en-US" sz="2100">
              <a:solidFill>
                <a:schemeClr val="bg1"/>
              </a:solidFill>
              <a:latin charset="0" panose="020B0502040204020203" pitchFamily="34" typeface="Segoe UI"/>
              <a:ea charset="-122" panose="020B0503020204020204" pitchFamily="34" typeface="微软雅黑"/>
              <a:sym charset="0" panose="020B0502040204020203" pitchFamily="34" typeface="Segoe UI"/>
            </a:endParaRPr>
          </a:p>
          <a:p>
            <a:r>
              <a:rPr altLang="zh-CN" dirty="0" lang="en-US" sz="2100">
                <a:solidFill>
                  <a:schemeClr val="bg1"/>
                </a:solidFill>
                <a:latin charset="0" panose="020B0502040204020203" pitchFamily="34" typeface="Segoe UI"/>
                <a:ea charset="-122" panose="020B0503020204020204" pitchFamily="34" typeface="微软雅黑"/>
                <a:sym charset="0" panose="020B0502040204020203" pitchFamily="34" typeface="Segoe UI"/>
              </a:rPr>
              <a:t>		</a:t>
            </a:r>
            <a:r>
              <a:rPr altLang="en-US" dirty="0" lang="zh-CN" smtClean="0" sz="2100">
                <a:solidFill>
                  <a:schemeClr val="bg1"/>
                </a:solidFill>
                <a:latin charset="0" panose="020B0502040204020203" pitchFamily="34" typeface="Segoe UI"/>
                <a:ea charset="-122" panose="020B0503020204020204" pitchFamily="34" typeface="微软雅黑"/>
                <a:sym charset="0" panose="020B0502040204020203" pitchFamily="34" typeface="Segoe UI"/>
              </a:rPr>
              <a:t>中华人民共和国建立</a:t>
            </a:r>
            <a:r>
              <a:rPr altLang="zh-CN" dirty="0" lang="en-US" smtClean="0" sz="2100">
                <a:solidFill>
                  <a:schemeClr val="bg1"/>
                </a:solidFill>
                <a:latin charset="0" panose="020B0502040204020203" pitchFamily="34" typeface="Segoe UI"/>
                <a:ea charset="-122" panose="020B0503020204020204" pitchFamily="34" typeface="微软雅黑"/>
                <a:sym charset="0" panose="020B0502040204020203" pitchFamily="34" typeface="Segoe UI"/>
              </a:rPr>
              <a:t>——</a:t>
            </a:r>
            <a:r>
              <a:rPr altLang="en-US" dirty="0" lang="zh-CN" smtClean="0" sz="2100">
                <a:solidFill>
                  <a:schemeClr val="bg1"/>
                </a:solidFill>
                <a:latin charset="0" panose="020B0502040204020203" pitchFamily="34" typeface="Segoe UI"/>
                <a:ea charset="-122" panose="020B0503020204020204" pitchFamily="34" typeface="微软雅黑"/>
                <a:sym charset="0" panose="020B0502040204020203" pitchFamily="34" typeface="Segoe UI"/>
              </a:rPr>
              <a:t>中华民族走向伟大复兴</a:t>
            </a:r>
            <a:endParaRPr altLang="zh-CN" dirty="0" lang="en-US" sz="2100">
              <a:solidFill>
                <a:schemeClr val="bg1"/>
              </a:solidFill>
              <a:latin charset="0" panose="020B0502040204020203" pitchFamily="34" typeface="Segoe UI"/>
              <a:ea charset="-122" panose="020B0503020204020204" pitchFamily="34" typeface="微软雅黑"/>
              <a:sym charset="0" panose="020B0502040204020203" pitchFamily="34" typeface="Segoe UI"/>
            </a:endParaRPr>
          </a:p>
          <a:p>
            <a:pPr eaLnBrk="1" hangingPunct="1">
              <a:buFont charset="0" panose="020B0604020202020204" pitchFamily="34" typeface="Arial"/>
              <a:buNone/>
            </a:pPr>
            <a:r>
              <a:rPr altLang="zh-CN" dirty="0" lang="en-US" sz="2100">
                <a:solidFill>
                  <a:schemeClr val="bg1"/>
                </a:solidFill>
                <a:latin charset="0" panose="020B0502040204020203" pitchFamily="34" typeface="Segoe UI"/>
                <a:ea charset="-122" panose="020B0503020204020204" pitchFamily="34" typeface="微软雅黑"/>
                <a:sym charset="0" panose="020B0502040204020203" pitchFamily="34" typeface="Segoe UI"/>
              </a:rPr>
              <a:t>		</a:t>
            </a:r>
            <a:r>
              <a:rPr altLang="en-US" dirty="0" lang="zh-CN" smtClean="0" sz="2100">
                <a:solidFill>
                  <a:schemeClr val="bg1"/>
                </a:solidFill>
                <a:latin charset="0" panose="020B0502040204020203" pitchFamily="34" typeface="Segoe UI"/>
                <a:ea charset="-122" panose="020B0503020204020204" pitchFamily="34" typeface="微软雅黑"/>
                <a:sym charset="0" panose="020B0502040204020203" pitchFamily="34" typeface="Segoe UI"/>
              </a:rPr>
              <a:t>中华人民共和国史</a:t>
            </a:r>
            <a:endParaRPr altLang="en-US" dirty="0" lang="zh-CN" sz="2100">
              <a:solidFill>
                <a:schemeClr val="bg1"/>
              </a:solidFill>
              <a:latin charset="0" panose="020B0502040204020203" pitchFamily="34" typeface="Segoe UI"/>
              <a:ea charset="-122" panose="020B0503020204020204" pitchFamily="34" typeface="微软雅黑"/>
              <a:sym charset="0" panose="020B0502040204020203" pitchFamily="34" typeface="Segoe UI"/>
            </a:endParaRPr>
          </a:p>
          <a:p>
            <a:pPr>
              <a:buFont charset="0" panose="020B0604020202020204" pitchFamily="34" typeface="Arial"/>
              <a:buNone/>
            </a:pPr>
            <a:endParaRPr altLang="zh-CN" dirty="0" lang="en-US" smtClean="0" sz="2100">
              <a:solidFill>
                <a:schemeClr val="bg1"/>
              </a:solidFill>
              <a:ea charset="-122" panose="020B0503020204020204" pitchFamily="34" typeface="微软雅黑"/>
              <a:sym charset="-122" panose="02010600030101010101" pitchFamily="2" typeface="宋体"/>
            </a:endParaRPr>
          </a:p>
          <a:p>
            <a:pPr>
              <a:buFont charset="0" panose="020B0604020202020204" pitchFamily="34" typeface="Arial"/>
              <a:buNone/>
            </a:pPr>
            <a:r>
              <a:rPr altLang="en-US" dirty="0" lang="zh-CN" smtClean="0" sz="2100">
                <a:solidFill>
                  <a:schemeClr val="bg1"/>
                </a:solidFill>
                <a:ea charset="-122" panose="020B0503020204020204" pitchFamily="34" typeface="微软雅黑"/>
                <a:sym charset="-122" panose="02010600030101010101" pitchFamily="2" typeface="宋体"/>
              </a:rPr>
              <a:t>内容：</a:t>
            </a:r>
            <a:r>
              <a:rPr altLang="zh-CN" dirty="0" lang="zh-CN" smtClean="0" sz="2100">
                <a:solidFill>
                  <a:schemeClr val="bg1"/>
                </a:solidFill>
                <a:latin charset="0" panose="020B0502040204020203" pitchFamily="34" typeface="Segoe UI"/>
                <a:ea charset="-122" panose="020B0503020204020204" pitchFamily="34" typeface="微软雅黑"/>
                <a:sym charset="0" panose="020B0502040204020203" pitchFamily="34" typeface="Segoe UI"/>
              </a:rPr>
              <a:t>中国现代史是中国共产党领导全国各族人民进行社会主义革命和建设的历史，也是为国家富强和人民幸福而不懈努力的历史。</a:t>
            </a:r>
            <a:endParaRPr altLang="zh-CN" dirty="0" lang="en-US" smtClean="0" sz="2100">
              <a:solidFill>
                <a:schemeClr val="bg1"/>
              </a:solidFill>
              <a:latin charset="0" panose="020B0502040204020203" pitchFamily="34" typeface="Segoe UI"/>
              <a:ea charset="-122" panose="020B0503020204020204" pitchFamily="34" typeface="微软雅黑"/>
              <a:sym charset="-122" panose="02010600030101010101" pitchFamily="2" typeface="宋体"/>
            </a:endParaRPr>
          </a:p>
          <a:p>
            <a:pPr eaLnBrk="1" hangingPunct="1">
              <a:buFont charset="0" panose="020B0604020202020204" pitchFamily="34" typeface="Arial"/>
              <a:buNone/>
            </a:pPr>
            <a:endParaRPr altLang="en-US" dirty="0" lang="zh-CN" sz="2100">
              <a:solidFill>
                <a:schemeClr val="bg1"/>
              </a:solidFill>
              <a:latin charset="0" panose="020B0502040204020203" pitchFamily="34" typeface="Segoe UI"/>
              <a:ea charset="-122" panose="020B0503020204020204" pitchFamily="34" typeface="微软雅黑"/>
              <a:sym charset="0" panose="020B0502040204020203" pitchFamily="34" typeface="Segoe UI"/>
            </a:endParaRPr>
          </a:p>
        </p:txBody>
      </p:sp>
      <p:sp>
        <p:nvSpPr>
          <p:cNvPr id="6156" name="文本框 2"/>
          <p:cNvSpPr txBox="1">
            <a:spLocks noChangeArrowheads="1"/>
          </p:cNvSpPr>
          <p:nvPr>
            <p:custDataLst>
              <p:tags r:id="rId1"/>
            </p:custDataLst>
          </p:nvPr>
        </p:nvSpPr>
        <p:spPr bwMode="auto">
          <a:xfrm>
            <a:off x="2956517" y="236408"/>
            <a:ext cx="3514725" cy="533400"/>
          </a:xfrm>
          <a:prstGeom prst="rect">
            <a:avLst/>
          </a:prstGeom>
        </p:spPr>
        <p:style>
          <a:lnRef idx="1">
            <a:schemeClr val="accent5"/>
          </a:lnRef>
          <a:fillRef idx="2">
            <a:schemeClr val="accent5"/>
          </a:fillRef>
          <a:effectRef idx="1">
            <a:schemeClr val="accent5"/>
          </a:effectRef>
          <a:fontRef idx="minor">
            <a:schemeClr val="dk1"/>
          </a:fontRef>
        </p:style>
        <p:txBody>
          <a:bodyPr anchor="ctr" bIns="34290" lIns="68580" rIns="68580" tIns="34290"/>
          <a:lstStyle/>
          <a:p>
            <a:pPr eaLnBrk="1" hangingPunct="1">
              <a:lnSpc>
                <a:spcPct val="90000"/>
              </a:lnSpc>
              <a:buFont charset="0" panose="020B0604020202020204" pitchFamily="34" typeface="Arial"/>
              <a:buNone/>
            </a:pPr>
            <a:r>
              <a:rPr altLang="en-US" dirty="0" lang="zh-CN" sz="3000">
                <a:solidFill>
                  <a:schemeClr val="tx1"/>
                </a:solidFill>
                <a:ea charset="-122" panose="020B0503020204020204" pitchFamily="34" typeface="微软雅黑"/>
              </a:rPr>
              <a:t>          总体介绍</a:t>
            </a:r>
            <a:endParaRPr altLang="en-US" dirty="0" lang="zh-CN" sz="3000">
              <a:solidFill>
                <a:schemeClr val="tx1"/>
              </a:solidFill>
              <a:ea charset="-122" panose="020B0503020204020204" pitchFamily="34" typeface="微软雅黑"/>
            </a:endParaRP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154">
                                            <p:txEl>
                                              <p:pRg end="0" st="0"/>
                                            </p:txEl>
                                          </p:spTgt>
                                        </p:tgtEl>
                                        <p:attrNameLst>
                                          <p:attrName>style.visibility</p:attrName>
                                        </p:attrNameLst>
                                      </p:cBhvr>
                                      <p:to>
                                        <p:strVal val="visible"/>
                                      </p:to>
                                    </p:set>
                                    <p:anim calcmode="lin" valueType="num">
                                      <p:cBhvr additive="base">
                                        <p:cTn dur="500" fill="hold" id="7"/>
                                        <p:tgtEl>
                                          <p:spTgt spid="6154">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6154">
                                            <p:txEl>
                                              <p:pRg end="0" st="0"/>
                                            </p:txEl>
                                          </p:spTgt>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6154">
                                            <p:txEl>
                                              <p:pRg end="1" st="1"/>
                                            </p:txEl>
                                          </p:spTgt>
                                        </p:tgtEl>
                                        <p:attrNameLst>
                                          <p:attrName>style.visibility</p:attrName>
                                        </p:attrNameLst>
                                      </p:cBhvr>
                                      <p:to>
                                        <p:strVal val="visible"/>
                                      </p:to>
                                    </p:set>
                                    <p:anim calcmode="lin" valueType="num">
                                      <p:cBhvr additive="base">
                                        <p:cTn dur="500" fill="hold" id="11"/>
                                        <p:tgtEl>
                                          <p:spTgt spid="6154">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2"/>
                                        <p:tgtEl>
                                          <p:spTgt spid="6154">
                                            <p:txEl>
                                              <p:pRg end="1" st="1"/>
                                            </p:txEl>
                                          </p:spTgt>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6154">
                                            <p:txEl>
                                              <p:pRg end="2" st="2"/>
                                            </p:txEl>
                                          </p:spTgt>
                                        </p:tgtEl>
                                        <p:attrNameLst>
                                          <p:attrName>style.visibility</p:attrName>
                                        </p:attrNameLst>
                                      </p:cBhvr>
                                      <p:to>
                                        <p:strVal val="visible"/>
                                      </p:to>
                                    </p:set>
                                    <p:anim calcmode="lin" valueType="num">
                                      <p:cBhvr additive="base">
                                        <p:cTn dur="500" fill="hold" id="15"/>
                                        <p:tgtEl>
                                          <p:spTgt spid="6154">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16"/>
                                        <p:tgtEl>
                                          <p:spTgt spid="6154">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2" presetSubtype="4">
                                  <p:stCondLst>
                                    <p:cond delay="0"/>
                                  </p:stCondLst>
                                  <p:childTnLst>
                                    <p:set>
                                      <p:cBhvr>
                                        <p:cTn dur="1" fill="hold" id="20">
                                          <p:stCondLst>
                                            <p:cond delay="0"/>
                                          </p:stCondLst>
                                        </p:cTn>
                                        <p:tgtEl>
                                          <p:spTgt spid="6154">
                                            <p:txEl>
                                              <p:pRg end="4" st="4"/>
                                            </p:txEl>
                                          </p:spTgt>
                                        </p:tgtEl>
                                        <p:attrNameLst>
                                          <p:attrName>style.visibility</p:attrName>
                                        </p:attrNameLst>
                                      </p:cBhvr>
                                      <p:to>
                                        <p:strVal val="visible"/>
                                      </p:to>
                                    </p:set>
                                    <p:anim calcmode="lin" valueType="num">
                                      <p:cBhvr additive="base">
                                        <p:cTn dur="500" fill="hold" id="21"/>
                                        <p:tgtEl>
                                          <p:spTgt spid="6154">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22"/>
                                        <p:tgtEl>
                                          <p:spTgt spid="6154">
                                            <p:txEl>
                                              <p:pRg end="4" st="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154"/>
    </p:bld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a:solidFill>
                  <a:schemeClr val="tx1"/>
                </a:solidFill>
              </a:rPr>
              <a:t>关键点说明</a:t>
            </a:r>
            <a:endParaRPr altLang="en-US" dirty="0" lang="zh-CN">
              <a:solidFill>
                <a:schemeClr val="tx1"/>
              </a:solidFill>
            </a:endParaRPr>
          </a:p>
        </p:txBody>
      </p:sp>
      <p:sp>
        <p:nvSpPr>
          <p:cNvPr id="3" name="内容占位符 2"/>
          <p:cNvSpPr>
            <a:spLocks noGrp="1"/>
          </p:cNvSpPr>
          <p:nvPr>
            <p:ph idx="4294967295"/>
          </p:nvPr>
        </p:nvSpPr>
        <p:spPr>
          <a:xfrm>
            <a:off x="518021" y="1221384"/>
            <a:ext cx="8032213" cy="3148013"/>
          </a:xfrm>
        </p:spPr>
        <p:txBody>
          <a:bodyPr>
            <a:normAutofit/>
          </a:bodyPr>
          <a:lstStyle/>
          <a:p>
            <a:pPr indent="713105" marL="0">
              <a:buNone/>
            </a:pPr>
            <a:r>
              <a:rPr altLang="zh-CN" dirty="0" lang="zh-CN" smtClean="0" sz="2800">
                <a:solidFill>
                  <a:schemeClr val="bg1"/>
                </a:solidFill>
              </a:rPr>
              <a:t>三大改造</a:t>
            </a:r>
            <a:r>
              <a:rPr altLang="en-US" dirty="0" lang="zh-CN" smtClean="0" sz="2800">
                <a:solidFill>
                  <a:schemeClr val="bg1"/>
                </a:solidFill>
              </a:rPr>
              <a:t>的</a:t>
            </a:r>
            <a:r>
              <a:rPr altLang="zh-CN" dirty="0" lang="zh-CN" smtClean="0" sz="2800">
                <a:solidFill>
                  <a:schemeClr val="bg1"/>
                </a:solidFill>
              </a:rPr>
              <a:t>目的在于在全国范围内确立社会主义经济所有制，是向社会主义过渡的重要内容。</a:t>
            </a:r>
            <a:endParaRPr altLang="zh-CN" dirty="0" lang="en-US" smtClean="0" sz="2800">
              <a:solidFill>
                <a:schemeClr val="bg1"/>
              </a:solidFill>
            </a:endParaRPr>
          </a:p>
          <a:p>
            <a:pPr indent="713105" marL="0">
              <a:buNone/>
            </a:pPr>
            <a:r>
              <a:rPr altLang="zh-CN" dirty="0" lang="zh-CN" smtClean="0" sz="2800">
                <a:solidFill>
                  <a:schemeClr val="bg1"/>
                </a:solidFill>
              </a:rPr>
              <a:t>涉及到比较多的政治经济学理论和概念，与当今学生的生活实践又相距甚远。</a:t>
            </a:r>
            <a:endParaRPr altLang="zh-CN" dirty="0" lang="en-US" smtClean="0" sz="2800">
              <a:solidFill>
                <a:schemeClr val="bg1"/>
              </a:solidFill>
            </a:endParaRPr>
          </a:p>
          <a:p>
            <a:pPr indent="713105" marL="0">
              <a:buNone/>
            </a:pPr>
            <a:r>
              <a:rPr altLang="en-US" dirty="0" lang="zh-CN" smtClean="0" sz="2800">
                <a:solidFill>
                  <a:schemeClr val="bg1"/>
                </a:solidFill>
              </a:rPr>
              <a:t>共产党创造性地开辟了一条适合中国社会特点的社会主义改造道路。</a:t>
            </a:r>
            <a:endParaRPr altLang="zh-CN" dirty="0" lang="en-US" smtClean="0" sz="2800">
              <a:solidFill>
                <a:schemeClr val="bg1"/>
              </a:solidFill>
            </a:endParaRPr>
          </a:p>
          <a:p>
            <a:pPr indent="713105" marL="0">
              <a:buNone/>
            </a:pPr>
            <a:r>
              <a:rPr altLang="en-US" dirty="0" lang="zh-CN" smtClean="0" sz="2800">
                <a:solidFill>
                  <a:schemeClr val="bg1"/>
                </a:solidFill>
              </a:rPr>
              <a:t>改造总体上是稳步前进和健康发展的。</a:t>
            </a:r>
            <a:endParaRPr altLang="en-US" dirty="0" lang="zh-CN" sz="2800">
              <a:solidFill>
                <a:schemeClr val="bg1"/>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Effect filter="fade" transition="in">
                                      <p:cBhvr>
                                        <p:cTn dur="1000" id="7"/>
                                        <p:tgtEl>
                                          <p:spTgt spid="3">
                                            <p:txEl>
                                              <p:pRg end="0" st="0"/>
                                            </p:txEl>
                                          </p:spTgt>
                                        </p:tgtEl>
                                      </p:cBhvr>
                                    </p:animEffect>
                                    <p:anim calcmode="lin" valueType="num">
                                      <p:cBhvr>
                                        <p:cTn dur="1000" fill="hold" id="8"/>
                                        <p:tgtEl>
                                          <p:spTgt spid="3">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3">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3">
                                            <p:txEl>
                                              <p:pRg end="1" st="1"/>
                                            </p:txEl>
                                          </p:spTgt>
                                        </p:tgtEl>
                                        <p:attrNameLst>
                                          <p:attrName>style.visibility</p:attrName>
                                        </p:attrNameLst>
                                      </p:cBhvr>
                                      <p:to>
                                        <p:strVal val="visible"/>
                                      </p:to>
                                    </p:set>
                                    <p:animEffect filter="fade" transition="in">
                                      <p:cBhvr>
                                        <p:cTn dur="1000" id="14"/>
                                        <p:tgtEl>
                                          <p:spTgt spid="3">
                                            <p:txEl>
                                              <p:pRg end="1" st="1"/>
                                            </p:txEl>
                                          </p:spTgt>
                                        </p:tgtEl>
                                      </p:cBhvr>
                                    </p:animEffect>
                                    <p:anim calcmode="lin" valueType="num">
                                      <p:cBhvr>
                                        <p:cTn dur="1000" fill="hold" id="15"/>
                                        <p:tgtEl>
                                          <p:spTgt spid="3">
                                            <p:txEl>
                                              <p:pRg end="1" st="1"/>
                                            </p:txEl>
                                          </p:spTgt>
                                        </p:tgtEl>
                                        <p:attrNameLst>
                                          <p:attrName>ppt_x</p:attrName>
                                        </p:attrNameLst>
                                      </p:cBhvr>
                                      <p:tavLst>
                                        <p:tav tm="0">
                                          <p:val>
                                            <p:strVal val="#ppt_x"/>
                                          </p:val>
                                        </p:tav>
                                        <p:tav tm="100000">
                                          <p:val>
                                            <p:strVal val="#ppt_x"/>
                                          </p:val>
                                        </p:tav>
                                      </p:tavLst>
                                    </p:anim>
                                    <p:anim calcmode="lin" valueType="num">
                                      <p:cBhvr>
                                        <p:cTn dur="1000" fill="hold" id="16"/>
                                        <p:tgtEl>
                                          <p:spTgt spid="3">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3">
                                            <p:txEl>
                                              <p:pRg end="2" st="2"/>
                                            </p:txEl>
                                          </p:spTgt>
                                        </p:tgtEl>
                                        <p:attrNameLst>
                                          <p:attrName>style.visibility</p:attrName>
                                        </p:attrNameLst>
                                      </p:cBhvr>
                                      <p:to>
                                        <p:strVal val="visible"/>
                                      </p:to>
                                    </p:set>
                                    <p:animEffect filter="fade" transition="in">
                                      <p:cBhvr>
                                        <p:cTn dur="1000" id="21"/>
                                        <p:tgtEl>
                                          <p:spTgt spid="3">
                                            <p:txEl>
                                              <p:pRg end="2" st="2"/>
                                            </p:txEl>
                                          </p:spTgt>
                                        </p:tgtEl>
                                      </p:cBhvr>
                                    </p:animEffect>
                                    <p:anim calcmode="lin" valueType="num">
                                      <p:cBhvr>
                                        <p:cTn dur="1000" fill="hold" id="22"/>
                                        <p:tgtEl>
                                          <p:spTgt spid="3">
                                            <p:txEl>
                                              <p:pRg end="2" st="2"/>
                                            </p:txEl>
                                          </p:spTgt>
                                        </p:tgtEl>
                                        <p:attrNameLst>
                                          <p:attrName>ppt_x</p:attrName>
                                        </p:attrNameLst>
                                      </p:cBhvr>
                                      <p:tavLst>
                                        <p:tav tm="0">
                                          <p:val>
                                            <p:strVal val="#ppt_x"/>
                                          </p:val>
                                        </p:tav>
                                        <p:tav tm="100000">
                                          <p:val>
                                            <p:strVal val="#ppt_x"/>
                                          </p:val>
                                        </p:tav>
                                      </p:tavLst>
                                    </p:anim>
                                    <p:anim calcmode="lin" valueType="num">
                                      <p:cBhvr>
                                        <p:cTn dur="1000" fill="hold" id="23"/>
                                        <p:tgtEl>
                                          <p:spTgt spid="3">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3">
                                            <p:txEl>
                                              <p:pRg end="3" st="3"/>
                                            </p:txEl>
                                          </p:spTgt>
                                        </p:tgtEl>
                                        <p:attrNameLst>
                                          <p:attrName>style.visibility</p:attrName>
                                        </p:attrNameLst>
                                      </p:cBhvr>
                                      <p:to>
                                        <p:strVal val="visible"/>
                                      </p:to>
                                    </p:set>
                                    <p:animEffect filter="fade" transition="in">
                                      <p:cBhvr>
                                        <p:cTn dur="1000" id="28"/>
                                        <p:tgtEl>
                                          <p:spTgt spid="3">
                                            <p:txEl>
                                              <p:pRg end="3" st="3"/>
                                            </p:txEl>
                                          </p:spTgt>
                                        </p:tgtEl>
                                      </p:cBhvr>
                                    </p:animEffect>
                                    <p:anim calcmode="lin" valueType="num">
                                      <p:cBhvr>
                                        <p:cTn dur="1000" fill="hold" id="29"/>
                                        <p:tgtEl>
                                          <p:spTgt spid="3">
                                            <p:txEl>
                                              <p:pRg end="3" st="3"/>
                                            </p:txEl>
                                          </p:spTgt>
                                        </p:tgtEl>
                                        <p:attrNameLst>
                                          <p:attrName>ppt_x</p:attrName>
                                        </p:attrNameLst>
                                      </p:cBhvr>
                                      <p:tavLst>
                                        <p:tav tm="0">
                                          <p:val>
                                            <p:strVal val="#ppt_x"/>
                                          </p:val>
                                        </p:tav>
                                        <p:tav tm="100000">
                                          <p:val>
                                            <p:strVal val="#ppt_x"/>
                                          </p:val>
                                        </p:tav>
                                      </p:tavLst>
                                    </p:anim>
                                    <p:anim calcmode="lin" valueType="num">
                                      <p:cBhvr>
                                        <p:cTn dur="1000" fill="hold" id="30"/>
                                        <p:tgtEl>
                                          <p:spTgt spid="3">
                                            <p:txEl>
                                              <p:pRg end="3" st="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zh-CN" dirty="0" lang="zh-CN" smtClean="0">
                <a:solidFill>
                  <a:schemeClr val="tx1"/>
                </a:solidFill>
              </a:rPr>
              <a:t>关键点突破</a:t>
            </a:r>
            <a:endParaRPr altLang="en-US" dirty="0" lang="zh-CN">
              <a:solidFill>
                <a:schemeClr val="tx1"/>
              </a:solidFill>
            </a:endParaRPr>
          </a:p>
        </p:txBody>
      </p:sp>
      <p:sp>
        <p:nvSpPr>
          <p:cNvPr id="3" name="内容占位符 2"/>
          <p:cNvSpPr>
            <a:spLocks noGrp="1"/>
          </p:cNvSpPr>
          <p:nvPr>
            <p:ph idx="4294967295"/>
          </p:nvPr>
        </p:nvSpPr>
        <p:spPr>
          <a:xfrm>
            <a:off x="342633" y="1264496"/>
            <a:ext cx="8599487" cy="3187700"/>
          </a:xfrm>
        </p:spPr>
        <p:txBody>
          <a:bodyPr>
            <a:noAutofit/>
          </a:bodyPr>
          <a:lstStyle/>
          <a:p>
            <a:pPr>
              <a:buNone/>
            </a:pPr>
            <a:r>
              <a:rPr altLang="zh-CN" b="1" dirty="0" lang="en-US" smtClean="0" sz="2800">
                <a:solidFill>
                  <a:schemeClr val="bg1"/>
                </a:solidFill>
              </a:rPr>
              <a:t>1</a:t>
            </a:r>
            <a:r>
              <a:rPr altLang="en-US" b="1" dirty="0" lang="zh-CN" smtClean="0" sz="2800">
                <a:solidFill>
                  <a:schemeClr val="bg1"/>
                </a:solidFill>
              </a:rPr>
              <a:t>．</a:t>
            </a:r>
            <a:r>
              <a:rPr altLang="zh-CN" b="1" dirty="0" lang="zh-CN" smtClean="0" sz="2800">
                <a:solidFill>
                  <a:schemeClr val="bg1"/>
                </a:solidFill>
              </a:rPr>
              <a:t>解读和明确一系列理论和概念</a:t>
            </a:r>
            <a:endParaRPr altLang="zh-CN" b="1" dirty="0" lang="en-US" smtClean="0" sz="2800">
              <a:solidFill>
                <a:schemeClr val="bg1"/>
              </a:solidFill>
            </a:endParaRPr>
          </a:p>
          <a:p>
            <a:pPr indent="457200">
              <a:buNone/>
            </a:pPr>
            <a:r>
              <a:rPr altLang="zh-CN" b="0" dirty="0" lang="en-US" smtClean="0" sz="2800">
                <a:solidFill>
                  <a:schemeClr val="bg1"/>
                </a:solidFill>
              </a:rPr>
              <a:t>  </a:t>
            </a:r>
            <a:r>
              <a:rPr altLang="en-US" b="0" dirty="0" lang="zh-CN" smtClean="0" sz="2800">
                <a:solidFill>
                  <a:schemeClr val="bg1"/>
                </a:solidFill>
              </a:rPr>
              <a:t>生产力  生产关系  </a:t>
            </a:r>
            <a:endParaRPr altLang="zh-CN" b="0" dirty="0" lang="en-US" smtClean="0" sz="2800">
              <a:solidFill>
                <a:schemeClr val="bg1"/>
              </a:solidFill>
            </a:endParaRPr>
          </a:p>
          <a:p>
            <a:pPr indent="457200">
              <a:buNone/>
            </a:pPr>
            <a:r>
              <a:rPr altLang="en-US" b="0" dirty="0" lang="zh-CN" smtClean="0" sz="2800">
                <a:solidFill>
                  <a:schemeClr val="bg1"/>
                </a:solidFill>
              </a:rPr>
              <a:t>  经济基础  上层建筑</a:t>
            </a:r>
            <a:endParaRPr altLang="zh-CN" b="0" dirty="0" lang="en-US" smtClean="0" sz="2800">
              <a:solidFill>
                <a:schemeClr val="bg1"/>
              </a:solidFill>
            </a:endParaRPr>
          </a:p>
          <a:p>
            <a:pPr indent="457200">
              <a:buNone/>
            </a:pPr>
            <a:r>
              <a:rPr altLang="zh-CN" b="0" dirty="0" lang="en-US" smtClean="0" sz="2800">
                <a:solidFill>
                  <a:schemeClr val="bg1"/>
                </a:solidFill>
              </a:rPr>
              <a:t>  </a:t>
            </a:r>
            <a:r>
              <a:rPr altLang="en-US" b="0" dirty="0" lang="zh-CN" smtClean="0" sz="2800">
                <a:solidFill>
                  <a:schemeClr val="bg1"/>
                </a:solidFill>
              </a:rPr>
              <a:t>生产资料所有制：私有、公有（国营和集体）</a:t>
            </a:r>
            <a:endParaRPr altLang="zh-CN" b="0" dirty="0" lang="en-US" smtClean="0" sz="2800">
              <a:solidFill>
                <a:schemeClr val="bg1"/>
              </a:solidFill>
            </a:endParaRPr>
          </a:p>
          <a:p>
            <a:pPr indent="457200">
              <a:buNone/>
            </a:pPr>
            <a:r>
              <a:rPr altLang="zh-CN" b="0" dirty="0" lang="en-US" smtClean="0" sz="2800">
                <a:solidFill>
                  <a:schemeClr val="bg1"/>
                </a:solidFill>
              </a:rPr>
              <a:t>  </a:t>
            </a:r>
            <a:r>
              <a:rPr altLang="en-US" b="0" dirty="0" lang="zh-CN" smtClean="0" sz="2800">
                <a:solidFill>
                  <a:schemeClr val="bg1"/>
                </a:solidFill>
              </a:rPr>
              <a:t>过渡时期：新民主主义国家向社会主义国家过渡</a:t>
            </a:r>
            <a:endParaRPr altLang="en-US" b="0" dirty="0" lang="zh-CN" sz="2800">
              <a:solidFill>
                <a:schemeClr val="bg1"/>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Effect filter="fade" transition="in">
                                      <p:cBhvr>
                                        <p:cTn dur="1000" id="7"/>
                                        <p:tgtEl>
                                          <p:spTgt spid="3">
                                            <p:txEl>
                                              <p:pRg end="0" st="0"/>
                                            </p:txEl>
                                          </p:spTgt>
                                        </p:tgtEl>
                                      </p:cBhvr>
                                    </p:animEffect>
                                    <p:anim calcmode="lin" valueType="num">
                                      <p:cBhvr>
                                        <p:cTn dur="1000" fill="hold" id="8"/>
                                        <p:tgtEl>
                                          <p:spTgt spid="3">
                                            <p:txEl>
                                              <p:pRg end="0" st="0"/>
                                            </p:txEl>
                                          </p:spTgt>
                                        </p:tgtEl>
                                        <p:attrNameLst>
                                          <p:attrName>ppt_x</p:attrName>
                                        </p:attrNameLst>
                                      </p:cBhvr>
                                      <p:tavLst>
                                        <p:tav tm="0">
                                          <p:val>
                                            <p:strVal val="#ppt_x"/>
                                          </p:val>
                                        </p:tav>
                                        <p:tav tm="100000">
                                          <p:val>
                                            <p:strVal val="#ppt_x"/>
                                          </p:val>
                                        </p:tav>
                                      </p:tavLst>
                                    </p:anim>
                                    <p:anim calcmode="lin" valueType="num">
                                      <p:cBhvr>
                                        <p:cTn dur="1000" fill="hold" id="9"/>
                                        <p:tgtEl>
                                          <p:spTgt spid="3">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3">
                                            <p:txEl>
                                              <p:pRg end="1" st="1"/>
                                            </p:txEl>
                                          </p:spTgt>
                                        </p:tgtEl>
                                        <p:attrNameLst>
                                          <p:attrName>style.visibility</p:attrName>
                                        </p:attrNameLst>
                                      </p:cBhvr>
                                      <p:to>
                                        <p:strVal val="visible"/>
                                      </p:to>
                                    </p:set>
                                    <p:animEffect filter="fade" transition="in">
                                      <p:cBhvr>
                                        <p:cTn dur="1000" id="14"/>
                                        <p:tgtEl>
                                          <p:spTgt spid="3">
                                            <p:txEl>
                                              <p:pRg end="1" st="1"/>
                                            </p:txEl>
                                          </p:spTgt>
                                        </p:tgtEl>
                                      </p:cBhvr>
                                    </p:animEffect>
                                    <p:anim calcmode="lin" valueType="num">
                                      <p:cBhvr>
                                        <p:cTn dur="1000" fill="hold" id="15"/>
                                        <p:tgtEl>
                                          <p:spTgt spid="3">
                                            <p:txEl>
                                              <p:pRg end="1" st="1"/>
                                            </p:txEl>
                                          </p:spTgt>
                                        </p:tgtEl>
                                        <p:attrNameLst>
                                          <p:attrName>ppt_x</p:attrName>
                                        </p:attrNameLst>
                                      </p:cBhvr>
                                      <p:tavLst>
                                        <p:tav tm="0">
                                          <p:val>
                                            <p:strVal val="#ppt_x"/>
                                          </p:val>
                                        </p:tav>
                                        <p:tav tm="100000">
                                          <p:val>
                                            <p:strVal val="#ppt_x"/>
                                          </p:val>
                                        </p:tav>
                                      </p:tavLst>
                                    </p:anim>
                                    <p:anim calcmode="lin" valueType="num">
                                      <p:cBhvr>
                                        <p:cTn dur="1000" fill="hold" id="16"/>
                                        <p:tgtEl>
                                          <p:spTgt spid="3">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42" presetSubtype="0">
                                  <p:stCondLst>
                                    <p:cond delay="0"/>
                                  </p:stCondLst>
                                  <p:childTnLst>
                                    <p:set>
                                      <p:cBhvr>
                                        <p:cTn dur="1" fill="hold" id="20">
                                          <p:stCondLst>
                                            <p:cond delay="0"/>
                                          </p:stCondLst>
                                        </p:cTn>
                                        <p:tgtEl>
                                          <p:spTgt spid="3">
                                            <p:txEl>
                                              <p:pRg end="2" st="2"/>
                                            </p:txEl>
                                          </p:spTgt>
                                        </p:tgtEl>
                                        <p:attrNameLst>
                                          <p:attrName>style.visibility</p:attrName>
                                        </p:attrNameLst>
                                      </p:cBhvr>
                                      <p:to>
                                        <p:strVal val="visible"/>
                                      </p:to>
                                    </p:set>
                                    <p:animEffect filter="fade" transition="in">
                                      <p:cBhvr>
                                        <p:cTn dur="1000" id="21"/>
                                        <p:tgtEl>
                                          <p:spTgt spid="3">
                                            <p:txEl>
                                              <p:pRg end="2" st="2"/>
                                            </p:txEl>
                                          </p:spTgt>
                                        </p:tgtEl>
                                      </p:cBhvr>
                                    </p:animEffect>
                                    <p:anim calcmode="lin" valueType="num">
                                      <p:cBhvr>
                                        <p:cTn dur="1000" fill="hold" id="22"/>
                                        <p:tgtEl>
                                          <p:spTgt spid="3">
                                            <p:txEl>
                                              <p:pRg end="2" st="2"/>
                                            </p:txEl>
                                          </p:spTgt>
                                        </p:tgtEl>
                                        <p:attrNameLst>
                                          <p:attrName>ppt_x</p:attrName>
                                        </p:attrNameLst>
                                      </p:cBhvr>
                                      <p:tavLst>
                                        <p:tav tm="0">
                                          <p:val>
                                            <p:strVal val="#ppt_x"/>
                                          </p:val>
                                        </p:tav>
                                        <p:tav tm="100000">
                                          <p:val>
                                            <p:strVal val="#ppt_x"/>
                                          </p:val>
                                        </p:tav>
                                      </p:tavLst>
                                    </p:anim>
                                    <p:anim calcmode="lin" valueType="num">
                                      <p:cBhvr>
                                        <p:cTn dur="1000" fill="hold" id="23"/>
                                        <p:tgtEl>
                                          <p:spTgt spid="3">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42" presetSubtype="0">
                                  <p:stCondLst>
                                    <p:cond delay="0"/>
                                  </p:stCondLst>
                                  <p:childTnLst>
                                    <p:set>
                                      <p:cBhvr>
                                        <p:cTn dur="1" fill="hold" id="27">
                                          <p:stCondLst>
                                            <p:cond delay="0"/>
                                          </p:stCondLst>
                                        </p:cTn>
                                        <p:tgtEl>
                                          <p:spTgt spid="3">
                                            <p:txEl>
                                              <p:pRg end="3" st="3"/>
                                            </p:txEl>
                                          </p:spTgt>
                                        </p:tgtEl>
                                        <p:attrNameLst>
                                          <p:attrName>style.visibility</p:attrName>
                                        </p:attrNameLst>
                                      </p:cBhvr>
                                      <p:to>
                                        <p:strVal val="visible"/>
                                      </p:to>
                                    </p:set>
                                    <p:animEffect filter="fade" transition="in">
                                      <p:cBhvr>
                                        <p:cTn dur="1000" id="28"/>
                                        <p:tgtEl>
                                          <p:spTgt spid="3">
                                            <p:txEl>
                                              <p:pRg end="3" st="3"/>
                                            </p:txEl>
                                          </p:spTgt>
                                        </p:tgtEl>
                                      </p:cBhvr>
                                    </p:animEffect>
                                    <p:anim calcmode="lin" valueType="num">
                                      <p:cBhvr>
                                        <p:cTn dur="1000" fill="hold" id="29"/>
                                        <p:tgtEl>
                                          <p:spTgt spid="3">
                                            <p:txEl>
                                              <p:pRg end="3" st="3"/>
                                            </p:txEl>
                                          </p:spTgt>
                                        </p:tgtEl>
                                        <p:attrNameLst>
                                          <p:attrName>ppt_x</p:attrName>
                                        </p:attrNameLst>
                                      </p:cBhvr>
                                      <p:tavLst>
                                        <p:tav tm="0">
                                          <p:val>
                                            <p:strVal val="#ppt_x"/>
                                          </p:val>
                                        </p:tav>
                                        <p:tav tm="100000">
                                          <p:val>
                                            <p:strVal val="#ppt_x"/>
                                          </p:val>
                                        </p:tav>
                                      </p:tavLst>
                                    </p:anim>
                                    <p:anim calcmode="lin" valueType="num">
                                      <p:cBhvr>
                                        <p:cTn dur="1000" fill="hold" id="30"/>
                                        <p:tgtEl>
                                          <p:spTgt spid="3">
                                            <p:txEl>
                                              <p:pRg end="3" st="3"/>
                                            </p:txEl>
                                          </p:spTgt>
                                        </p:tgtEl>
                                        <p:attrNameLst>
                                          <p:attrName>ppt_y</p:attrName>
                                        </p:attrNameLst>
                                      </p:cBhvr>
                                      <p:tavLst>
                                        <p:tav tm="0">
                                          <p:val>
                                            <p:strVal val="#ppt_y+.1"/>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42" presetSubtype="0">
                                  <p:stCondLst>
                                    <p:cond delay="0"/>
                                  </p:stCondLst>
                                  <p:childTnLst>
                                    <p:set>
                                      <p:cBhvr>
                                        <p:cTn dur="1" fill="hold" id="34">
                                          <p:stCondLst>
                                            <p:cond delay="0"/>
                                          </p:stCondLst>
                                        </p:cTn>
                                        <p:tgtEl>
                                          <p:spTgt spid="3">
                                            <p:txEl>
                                              <p:pRg end="4" st="4"/>
                                            </p:txEl>
                                          </p:spTgt>
                                        </p:tgtEl>
                                        <p:attrNameLst>
                                          <p:attrName>style.visibility</p:attrName>
                                        </p:attrNameLst>
                                      </p:cBhvr>
                                      <p:to>
                                        <p:strVal val="visible"/>
                                      </p:to>
                                    </p:set>
                                    <p:animEffect filter="fade" transition="in">
                                      <p:cBhvr>
                                        <p:cTn dur="1000" id="35"/>
                                        <p:tgtEl>
                                          <p:spTgt spid="3">
                                            <p:txEl>
                                              <p:pRg end="4" st="4"/>
                                            </p:txEl>
                                          </p:spTgt>
                                        </p:tgtEl>
                                      </p:cBhvr>
                                    </p:animEffect>
                                    <p:anim calcmode="lin" valueType="num">
                                      <p:cBhvr>
                                        <p:cTn dur="1000" fill="hold" id="36"/>
                                        <p:tgtEl>
                                          <p:spTgt spid="3">
                                            <p:txEl>
                                              <p:pRg end="4" st="4"/>
                                            </p:txEl>
                                          </p:spTgt>
                                        </p:tgtEl>
                                        <p:attrNameLst>
                                          <p:attrName>ppt_x</p:attrName>
                                        </p:attrNameLst>
                                      </p:cBhvr>
                                      <p:tavLst>
                                        <p:tav tm="0">
                                          <p:val>
                                            <p:strVal val="#ppt_x"/>
                                          </p:val>
                                        </p:tav>
                                        <p:tav tm="100000">
                                          <p:val>
                                            <p:strVal val="#ppt_x"/>
                                          </p:val>
                                        </p:tav>
                                      </p:tavLst>
                                    </p:anim>
                                    <p:anim calcmode="lin" valueType="num">
                                      <p:cBhvr>
                                        <p:cTn dur="1000" fill="hold" id="37"/>
                                        <p:tgtEl>
                                          <p:spTgt spid="3">
                                            <p:txEl>
                                              <p:pRg end="4" st="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endParaRPr altLang="en-US" lang="zh-CN"/>
          </a:p>
        </p:txBody>
      </p:sp>
      <p:sp>
        <p:nvSpPr>
          <p:cNvPr id="6" name="虚尾箭头 5"/>
          <p:cNvSpPr/>
          <p:nvPr/>
        </p:nvSpPr>
        <p:spPr>
          <a:xfrm>
            <a:off x="0" y="525780"/>
            <a:ext cx="9144000" cy="1863090"/>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2103120" y="982980"/>
            <a:ext cx="2072640" cy="937260"/>
          </a:xfrm>
          <a:prstGeom prst="rect">
            <a:avLst/>
          </a:prstGeom>
        </p:spPr>
        <p:style>
          <a:lnRef idx="1">
            <a:schemeClr val="accent6"/>
          </a:lnRef>
          <a:fillRef idx="2">
            <a:schemeClr val="accent6"/>
          </a:fillRef>
          <a:effectRef idx="1">
            <a:schemeClr val="accent6"/>
          </a:effectRef>
          <a:fontRef idx="minor">
            <a:schemeClr val="dk1"/>
          </a:fontRef>
        </p:style>
        <p:txBody>
          <a:bodyPr anchor="ctr" rtlCol="0"/>
          <a:lstStyle/>
          <a:p>
            <a:pPr algn="ctr"/>
            <a:r>
              <a:rPr altLang="zh-CN" b="1" dirty="0" lang="en-US" smtClean="0" sz="2400">
                <a:solidFill>
                  <a:schemeClr val="tx1"/>
                </a:solidFill>
              </a:rPr>
              <a:t>1950-1953</a:t>
            </a:r>
            <a:endParaRPr altLang="zh-CN" b="1" dirty="0" lang="en-US" smtClean="0" sz="2400">
              <a:solidFill>
                <a:schemeClr val="tx1"/>
              </a:solidFill>
            </a:endParaRPr>
          </a:p>
          <a:p>
            <a:pPr algn="ctr"/>
            <a:r>
              <a:rPr altLang="en-US" b="1" dirty="0" lang="zh-CN" smtClean="0" sz="2400">
                <a:solidFill>
                  <a:schemeClr val="tx1"/>
                </a:solidFill>
              </a:rPr>
              <a:t>巩固政权</a:t>
            </a:r>
            <a:endParaRPr altLang="en-US" b="1" dirty="0" lang="zh-CN" sz="2400">
              <a:solidFill>
                <a:schemeClr val="tx1"/>
              </a:solidFill>
            </a:endParaRPr>
          </a:p>
        </p:txBody>
      </p:sp>
      <p:sp>
        <p:nvSpPr>
          <p:cNvPr id="20" name="矩形 19"/>
          <p:cNvSpPr/>
          <p:nvPr/>
        </p:nvSpPr>
        <p:spPr>
          <a:xfrm>
            <a:off x="4160520" y="982980"/>
            <a:ext cx="2133600" cy="937260"/>
          </a:xfrm>
          <a:prstGeom prst="rect">
            <a:avLst/>
          </a:prstGeom>
        </p:spPr>
        <p:style>
          <a:lnRef idx="1">
            <a:schemeClr val="accent6"/>
          </a:lnRef>
          <a:fillRef idx="3">
            <a:schemeClr val="accent6"/>
          </a:fillRef>
          <a:effectRef idx="2">
            <a:schemeClr val="accent6"/>
          </a:effectRef>
          <a:fontRef idx="minor">
            <a:schemeClr val="lt1"/>
          </a:fontRef>
        </p:style>
        <p:txBody>
          <a:bodyPr anchor="ctr" rtlCol="0"/>
          <a:lstStyle/>
          <a:p>
            <a:pPr algn="ctr"/>
            <a:r>
              <a:rPr altLang="zh-CN" b="1" dirty="0" lang="en-US" smtClean="0" sz="2400">
                <a:solidFill>
                  <a:schemeClr val="tx1"/>
                </a:solidFill>
              </a:rPr>
              <a:t>1953-1956</a:t>
            </a:r>
            <a:endParaRPr altLang="zh-CN" b="1" dirty="0" lang="en-US" smtClean="0" sz="2400">
              <a:solidFill>
                <a:schemeClr val="tx1"/>
              </a:solidFill>
            </a:endParaRPr>
          </a:p>
          <a:p>
            <a:pPr algn="ctr"/>
            <a:r>
              <a:rPr altLang="en-US" b="1" dirty="0" lang="zh-CN" smtClean="0" sz="2400">
                <a:solidFill>
                  <a:schemeClr val="tx1"/>
                </a:solidFill>
              </a:rPr>
              <a:t>过渡</a:t>
            </a:r>
            <a:endParaRPr altLang="en-US" b="1" dirty="0" lang="zh-CN" sz="2400">
              <a:solidFill>
                <a:schemeClr val="tx1"/>
              </a:solidFill>
            </a:endParaRPr>
          </a:p>
        </p:txBody>
      </p:sp>
      <p:sp>
        <p:nvSpPr>
          <p:cNvPr id="21" name="矩形 20"/>
          <p:cNvSpPr/>
          <p:nvPr/>
        </p:nvSpPr>
        <p:spPr>
          <a:xfrm>
            <a:off x="1386840" y="994410"/>
            <a:ext cx="701040" cy="937260"/>
          </a:xfrm>
          <a:prstGeom prst="rect">
            <a:avLst/>
          </a:prstGeom>
        </p:spPr>
        <p:style>
          <a:lnRef idx="3">
            <a:schemeClr val="lt1"/>
          </a:lnRef>
          <a:fillRef idx="1">
            <a:schemeClr val="accent4"/>
          </a:fillRef>
          <a:effectRef idx="1">
            <a:schemeClr val="accent4"/>
          </a:effectRef>
          <a:fontRef idx="minor">
            <a:schemeClr val="lt1"/>
          </a:fontRef>
        </p:style>
        <p:txBody>
          <a:bodyPr anchor="ctr" rtlCol="0"/>
          <a:lstStyle/>
          <a:p>
            <a:pPr algn="ctr"/>
            <a:r>
              <a:rPr altLang="zh-CN" b="1" dirty="0" lang="en-US" smtClean="0" sz="1600">
                <a:solidFill>
                  <a:schemeClr val="tx1"/>
                </a:solidFill>
              </a:rPr>
              <a:t>1949</a:t>
            </a:r>
            <a:endParaRPr altLang="zh-CN" b="1" dirty="0" lang="en-US" smtClean="0" sz="1600">
              <a:solidFill>
                <a:schemeClr val="tx1"/>
              </a:solidFill>
            </a:endParaRPr>
          </a:p>
          <a:p>
            <a:pPr algn="ctr"/>
            <a:r>
              <a:rPr altLang="en-US" b="1" dirty="0" lang="zh-CN" smtClean="0" sz="1600">
                <a:solidFill>
                  <a:schemeClr val="tx1"/>
                </a:solidFill>
              </a:rPr>
              <a:t>建立政权</a:t>
            </a:r>
            <a:endParaRPr altLang="en-US" b="1" dirty="0" lang="zh-CN" sz="1600">
              <a:solidFill>
                <a:schemeClr val="tx1"/>
              </a:solidFill>
            </a:endParaRPr>
          </a:p>
        </p:txBody>
      </p:sp>
      <p:sp>
        <p:nvSpPr>
          <p:cNvPr id="22" name="矩形 21"/>
          <p:cNvSpPr/>
          <p:nvPr/>
        </p:nvSpPr>
        <p:spPr>
          <a:xfrm>
            <a:off x="1103595" y="994410"/>
            <a:ext cx="960120" cy="937260"/>
          </a:xfrm>
          <a:prstGeom prst="rect">
            <a:avLst/>
          </a:prstGeom>
        </p:spPr>
        <p:style>
          <a:lnRef idx="3">
            <a:schemeClr val="lt1"/>
          </a:lnRef>
          <a:fillRef idx="1">
            <a:schemeClr val="accent2"/>
          </a:fillRef>
          <a:effectRef idx="1">
            <a:schemeClr val="accent2"/>
          </a:effectRef>
          <a:fontRef idx="minor">
            <a:schemeClr val="lt1"/>
          </a:fontRef>
        </p:style>
        <p:txBody>
          <a:bodyPr anchor="ctr" rtlCol="0"/>
          <a:lstStyle/>
          <a:p>
            <a:pPr algn="ctr"/>
            <a:r>
              <a:rPr altLang="en-US" b="1" dirty="0" lang="zh-CN" smtClean="0" sz="2400">
                <a:solidFill>
                  <a:schemeClr val="bg1"/>
                </a:solidFill>
              </a:rPr>
              <a:t>民主革命</a:t>
            </a:r>
            <a:endParaRPr altLang="en-US" b="1" dirty="0" lang="zh-CN" sz="2400">
              <a:solidFill>
                <a:schemeClr val="bg1"/>
              </a:solidFill>
            </a:endParaRPr>
          </a:p>
        </p:txBody>
      </p:sp>
      <p:sp>
        <p:nvSpPr>
          <p:cNvPr id="23" name="矩形 22"/>
          <p:cNvSpPr/>
          <p:nvPr/>
        </p:nvSpPr>
        <p:spPr>
          <a:xfrm>
            <a:off x="6309360" y="994410"/>
            <a:ext cx="1569720" cy="9372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dirty="0" lang="zh-CN" smtClean="0" sz="2400">
                <a:solidFill>
                  <a:schemeClr val="bg1"/>
                </a:solidFill>
              </a:rPr>
              <a:t>建设</a:t>
            </a:r>
            <a:endParaRPr altLang="en-US" b="1" dirty="0" lang="zh-CN" sz="2400">
              <a:solidFill>
                <a:schemeClr val="bg1"/>
              </a:solidFill>
            </a:endParaRPr>
          </a:p>
        </p:txBody>
      </p:sp>
      <p:graphicFrame>
        <p:nvGraphicFramePr>
          <p:cNvPr id="24" name="图示 23"/>
          <p:cNvGraphicFramePr/>
          <p:nvPr/>
        </p:nvGraphicFramePr>
        <p:xfrm>
          <a:off x="1325880" y="1943099"/>
          <a:ext cx="7818120" cy="2883543"/>
        </p:xfrm>
        <a:graphic>
          <a:graphicData uri="http://schemas.openxmlformats.org/drawingml/2006/diagram">
            <dgm:relIds xmlns:dgm="http://schemas.openxmlformats.org/drawingml/2006/diagram" r:cs="rId4" r:dm="rId1" r:lo="rId2" r:qs="rId3"/>
          </a:graphicData>
        </a:graphic>
      </p:graphicFrame>
    </p:spTree>
  </p:cSld>
  <p:clrMapOvr>
    <a:masterClrMapping/>
  </p:clrMapOvr>
  <p:timing>
    <p:tnLst>
      <p:par>
        <p:cTn dur="indefinite" id="1" nodeType="tmRoot" restart="never"/>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10638" y="415637"/>
            <a:ext cx="8039595" cy="3577504"/>
          </a:xfrm>
        </p:spPr>
        <p:txBody>
          <a:bodyPr>
            <a:noAutofit/>
          </a:bodyPr>
          <a:lstStyle/>
          <a:p>
            <a:pPr>
              <a:buNone/>
            </a:pPr>
            <a:r>
              <a:rPr altLang="en-US" b="1" dirty="0" lang="zh-CN" smtClean="0" sz="2800">
                <a:solidFill>
                  <a:schemeClr val="bg1"/>
                </a:solidFill>
              </a:rPr>
              <a:t>１．</a:t>
            </a:r>
            <a:r>
              <a:rPr altLang="zh-CN" b="1" dirty="0" lang="zh-CN" smtClean="0" sz="2800">
                <a:solidFill>
                  <a:schemeClr val="bg1"/>
                </a:solidFill>
              </a:rPr>
              <a:t>解读和明确一系列理论和概念</a:t>
            </a:r>
            <a:r>
              <a:rPr altLang="en-US" b="1" dirty="0" lang="zh-CN" smtClean="0" sz="2800">
                <a:solidFill>
                  <a:schemeClr val="bg1"/>
                </a:solidFill>
              </a:rPr>
              <a:t>。</a:t>
            </a:r>
            <a:endParaRPr altLang="zh-CN" b="1" dirty="0" lang="en-US" smtClean="0" sz="2800">
              <a:solidFill>
                <a:schemeClr val="bg1"/>
              </a:solidFill>
            </a:endParaRPr>
          </a:p>
          <a:p>
            <a:pPr>
              <a:buNone/>
            </a:pPr>
            <a:r>
              <a:rPr altLang="en-US" b="1" dirty="0" lang="zh-CN" smtClean="0" sz="2800">
                <a:solidFill>
                  <a:schemeClr val="bg1"/>
                </a:solidFill>
              </a:rPr>
              <a:t>２．</a:t>
            </a:r>
            <a:r>
              <a:rPr altLang="zh-CN" b="1" dirty="0" lang="zh-CN" smtClean="0" sz="2800">
                <a:solidFill>
                  <a:schemeClr val="bg1"/>
                </a:solidFill>
              </a:rPr>
              <a:t>适合中国特点的社会主义改造道路</a:t>
            </a:r>
            <a:r>
              <a:rPr altLang="en-US" b="1" dirty="0" lang="zh-CN" smtClean="0" sz="2800">
                <a:solidFill>
                  <a:schemeClr val="bg1"/>
                </a:solidFill>
              </a:rPr>
              <a:t>：自愿、和平。</a:t>
            </a:r>
            <a:endParaRPr altLang="zh-CN" b="1" dirty="0" lang="en-US" smtClean="0" sz="2800">
              <a:solidFill>
                <a:schemeClr val="bg1"/>
              </a:solidFill>
            </a:endParaRPr>
          </a:p>
        </p:txBody>
      </p:sp>
      <p:graphicFrame>
        <p:nvGraphicFramePr>
          <p:cNvPr id="4" name="图示 3"/>
          <p:cNvGraphicFramePr/>
          <p:nvPr/>
        </p:nvGraphicFramePr>
        <p:xfrm>
          <a:off x="1352204" y="2095500"/>
          <a:ext cx="6751320" cy="3048000"/>
        </p:xfrm>
        <a:graphic>
          <a:graphicData uri="http://schemas.openxmlformats.org/drawingml/2006/diagram">
            <dgm:relIds xmlns:dgm="http://schemas.openxmlformats.org/drawingml/2006/diagram" r:cs="rId4" r:dm="rId1" r:lo="rId2" r:qs="rId3"/>
          </a:graphicData>
        </a:graphic>
      </p:graphicFrame>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7" presetSubtype="0">
                                  <p:stCondLst>
                                    <p:cond delay="0"/>
                                  </p:stCondLst>
                                  <p:iterate type="lt">
                                    <p:tmPct val="50000"/>
                                  </p:iterate>
                                  <p:childTnLst>
                                    <p:set>
                                      <p:cBhvr>
                                        <p:cTn dur="1" fill="hold" id="6">
                                          <p:stCondLst>
                                            <p:cond delay="0"/>
                                          </p:stCondLst>
                                        </p:cTn>
                                        <p:tgtEl>
                                          <p:spTgt spid="3">
                                            <p:txEl>
                                              <p:pRg end="0" st="0"/>
                                            </p:txEl>
                                          </p:spTgt>
                                        </p:tgtEl>
                                        <p:attrNameLst>
                                          <p:attrName>style.visibility</p:attrName>
                                        </p:attrNameLst>
                                      </p:cBhvr>
                                      <p:to>
                                        <p:strVal val="visible"/>
                                      </p:to>
                                    </p:set>
                                    <p:anim calcmode="discrete" valueType="clr">
                                      <p:cBhvr override="childStyle">
                                        <p:cTn dur="80" id="7"/>
                                        <p:tgtEl>
                                          <p:spTgt spid="3">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8"/>
                                        <p:tgtEl>
                                          <p:spTgt spid="3">
                                            <p:txEl>
                                              <p:pRg end="0" st="0"/>
                                            </p:txEl>
                                          </p:spTgt>
                                        </p:tgtEl>
                                        <p:attrNameLst>
                                          <p:attrName>fillcolor</p:attrName>
                                        </p:attrNameLst>
                                      </p:cBhvr>
                                      <p:tavLst>
                                        <p:tav tm="0">
                                          <p:val>
                                            <p:clrVal>
                                              <a:schemeClr val="accent2"/>
                                            </p:clrVal>
                                          </p:val>
                                        </p:tav>
                                        <p:tav tm="50000">
                                          <p:val>
                                            <p:clrVal>
                                              <a:schemeClr val="hlink"/>
                                            </p:clrVal>
                                          </p:val>
                                        </p:tav>
                                      </p:tavLst>
                                    </p:anim>
                                    <p:set>
                                      <p:cBhvr>
                                        <p:cTn dur="80" id="9"/>
                                        <p:tgtEl>
                                          <p:spTgt spid="3">
                                            <p:txEl>
                                              <p:pRg end="0" st="0"/>
                                            </p:txEl>
                                          </p:spTgt>
                                        </p:tgtEl>
                                        <p:attrNameLst>
                                          <p:attrName>fill.type</p:attrName>
                                        </p:attrNameLst>
                                      </p:cBhvr>
                                      <p:to>
                                        <p:strVal val="solid"/>
                                      </p:to>
                                    </p:se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27" presetSubtype="0">
                                  <p:stCondLst>
                                    <p:cond delay="0"/>
                                  </p:stCondLst>
                                  <p:iterate type="lt">
                                    <p:tmPct val="50000"/>
                                  </p:iterate>
                                  <p:childTnLst>
                                    <p:set>
                                      <p:cBhvr>
                                        <p:cTn dur="1" fill="hold" id="13">
                                          <p:stCondLst>
                                            <p:cond delay="0"/>
                                          </p:stCondLst>
                                        </p:cTn>
                                        <p:tgtEl>
                                          <p:spTgt spid="3">
                                            <p:txEl>
                                              <p:pRg end="1" st="1"/>
                                            </p:txEl>
                                          </p:spTgt>
                                        </p:tgtEl>
                                        <p:attrNameLst>
                                          <p:attrName>style.visibility</p:attrName>
                                        </p:attrNameLst>
                                      </p:cBhvr>
                                      <p:to>
                                        <p:strVal val="visible"/>
                                      </p:to>
                                    </p:set>
                                    <p:anim calcmode="discrete" valueType="clr">
                                      <p:cBhvr override="childStyle">
                                        <p:cTn dur="80" id="14"/>
                                        <p:tgtEl>
                                          <p:spTgt spid="3">
                                            <p:txEl>
                                              <p:pRg end="1" st="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5"/>
                                        <p:tgtEl>
                                          <p:spTgt spid="3">
                                            <p:txEl>
                                              <p:pRg end="1" st="1"/>
                                            </p:txEl>
                                          </p:spTgt>
                                        </p:tgtEl>
                                        <p:attrNameLst>
                                          <p:attrName>fillcolor</p:attrName>
                                        </p:attrNameLst>
                                      </p:cBhvr>
                                      <p:tavLst>
                                        <p:tav tm="0">
                                          <p:val>
                                            <p:clrVal>
                                              <a:schemeClr val="accent2"/>
                                            </p:clrVal>
                                          </p:val>
                                        </p:tav>
                                        <p:tav tm="50000">
                                          <p:val>
                                            <p:clrVal>
                                              <a:schemeClr val="hlink"/>
                                            </p:clrVal>
                                          </p:val>
                                        </p:tav>
                                      </p:tavLst>
                                    </p:anim>
                                    <p:set>
                                      <p:cBhvr>
                                        <p:cTn dur="80" id="16"/>
                                        <p:tgtEl>
                                          <p:spTgt spid="3">
                                            <p:txEl>
                                              <p:pRg end="1" st="1"/>
                                            </p:txEl>
                                          </p:spTgt>
                                        </p:tgtEl>
                                        <p:attrNameLst>
                                          <p:attrName>fill.type</p:attrName>
                                        </p:attrNameLst>
                                      </p:cBhvr>
                                      <p:to>
                                        <p:strVal val="solid"/>
                                      </p:to>
                                    </p:se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4">
                                            <p:graphicEl>
                                              <a:dgm id="{97452A2F-984A-4BDB-BFC5-90357A9EB372}"/>
                                            </p:graphicEl>
                                          </p:spTgt>
                                        </p:tgtEl>
                                        <p:attrNameLst>
                                          <p:attrName>style.visibility</p:attrName>
                                        </p:attrNameLst>
                                      </p:cBhvr>
                                      <p:to>
                                        <p:strVal val="visible"/>
                                      </p:to>
                                    </p:set>
                                    <p:animEffect filter="fade" transition="in">
                                      <p:cBhvr>
                                        <p:cTn dur="1000" id="21"/>
                                        <p:tgtEl>
                                          <p:spTgt spid="4">
                                            <p:graphicEl>
                                              <a:dgm id="{97452A2F-984A-4BDB-BFC5-90357A9EB372}"/>
                                            </p:graphicEl>
                                          </p:spTgt>
                                        </p:tgtEl>
                                      </p:cBhvr>
                                    </p:animEffect>
                                    <p:anim calcmode="lin" valueType="num">
                                      <p:cBhvr>
                                        <p:cTn dur="1000" fill="hold" id="22"/>
                                        <p:tgtEl>
                                          <p:spTgt spid="4">
                                            <p:graphicEl>
                                              <a:dgm id="{97452A2F-984A-4BDB-BFC5-90357A9EB372}"/>
                                            </p:graphicEl>
                                          </p:spTgt>
                                        </p:tgtEl>
                                        <p:attrNameLst>
                                          <p:attrName>ppt_x</p:attrName>
                                        </p:attrNameLst>
                                      </p:cBhvr>
                                      <p:tavLst>
                                        <p:tav tm="0">
                                          <p:val>
                                            <p:strVal val="#ppt_x"/>
                                          </p:val>
                                        </p:tav>
                                        <p:tav tm="100000">
                                          <p:val>
                                            <p:strVal val="#ppt_x"/>
                                          </p:val>
                                        </p:tav>
                                      </p:tavLst>
                                    </p:anim>
                                    <p:anim calcmode="lin" valueType="num">
                                      <p:cBhvr>
                                        <p:cTn dur="1000" fill="hold" id="23"/>
                                        <p:tgtEl>
                                          <p:spTgt spid="4">
                                            <p:graphicEl>
                                              <a:dgm id="{97452A2F-984A-4BDB-BFC5-90357A9EB372}"/>
                                            </p:graphic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4">
                                            <p:graphicEl>
                                              <a:dgm id="{34FD844E-E5E7-4EE9-9CAC-5468EF619E83}"/>
                                            </p:graphicEl>
                                          </p:spTgt>
                                        </p:tgtEl>
                                        <p:attrNameLst>
                                          <p:attrName>style.visibility</p:attrName>
                                        </p:attrNameLst>
                                      </p:cBhvr>
                                      <p:to>
                                        <p:strVal val="visible"/>
                                      </p:to>
                                    </p:set>
                                    <p:animEffect filter="fade" transition="in">
                                      <p:cBhvr>
                                        <p:cTn dur="1000" id="28"/>
                                        <p:tgtEl>
                                          <p:spTgt spid="4">
                                            <p:graphicEl>
                                              <a:dgm id="{34FD844E-E5E7-4EE9-9CAC-5468EF619E83}"/>
                                            </p:graphicEl>
                                          </p:spTgt>
                                        </p:tgtEl>
                                      </p:cBhvr>
                                    </p:animEffect>
                                    <p:anim calcmode="lin" valueType="num">
                                      <p:cBhvr>
                                        <p:cTn dur="1000" fill="hold" id="29"/>
                                        <p:tgtEl>
                                          <p:spTgt spid="4">
                                            <p:graphicEl>
                                              <a:dgm id="{34FD844E-E5E7-4EE9-9CAC-5468EF619E83}"/>
                                            </p:graphicEl>
                                          </p:spTgt>
                                        </p:tgtEl>
                                        <p:attrNameLst>
                                          <p:attrName>ppt_x</p:attrName>
                                        </p:attrNameLst>
                                      </p:cBhvr>
                                      <p:tavLst>
                                        <p:tav tm="0">
                                          <p:val>
                                            <p:strVal val="#ppt_x"/>
                                          </p:val>
                                        </p:tav>
                                        <p:tav tm="100000">
                                          <p:val>
                                            <p:strVal val="#ppt_x"/>
                                          </p:val>
                                        </p:tav>
                                      </p:tavLst>
                                    </p:anim>
                                    <p:anim calcmode="lin" valueType="num">
                                      <p:cBhvr>
                                        <p:cTn dur="1000" fill="hold" id="30"/>
                                        <p:tgtEl>
                                          <p:spTgt spid="4">
                                            <p:graphicEl>
                                              <a:dgm id="{34FD844E-E5E7-4EE9-9CAC-5468EF619E83}"/>
                                            </p:graphicEl>
                                          </p:spTgt>
                                        </p:tgtEl>
                                        <p:attrNameLst>
                                          <p:attrName>ppt_y</p:attrName>
                                        </p:attrNameLst>
                                      </p:cBhvr>
                                      <p:tavLst>
                                        <p:tav tm="0">
                                          <p:val>
                                            <p:strVal val="#ppt_y+.1"/>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grpId="0" id="33" nodeType="clickEffect" presetClass="entr" presetID="42" presetSubtype="0">
                                  <p:stCondLst>
                                    <p:cond delay="0"/>
                                  </p:stCondLst>
                                  <p:childTnLst>
                                    <p:set>
                                      <p:cBhvr>
                                        <p:cTn dur="1" fill="hold" id="34">
                                          <p:stCondLst>
                                            <p:cond delay="0"/>
                                          </p:stCondLst>
                                        </p:cTn>
                                        <p:tgtEl>
                                          <p:spTgt spid="4">
                                            <p:graphicEl>
                                              <a:dgm id="{5BC9AFFF-A8A8-4FD0-B48A-C7880350C9A7}"/>
                                            </p:graphicEl>
                                          </p:spTgt>
                                        </p:tgtEl>
                                        <p:attrNameLst>
                                          <p:attrName>style.visibility</p:attrName>
                                        </p:attrNameLst>
                                      </p:cBhvr>
                                      <p:to>
                                        <p:strVal val="visible"/>
                                      </p:to>
                                    </p:set>
                                    <p:animEffect filter="fade" transition="in">
                                      <p:cBhvr>
                                        <p:cTn dur="1000" id="35"/>
                                        <p:tgtEl>
                                          <p:spTgt spid="4">
                                            <p:graphicEl>
                                              <a:dgm id="{5BC9AFFF-A8A8-4FD0-B48A-C7880350C9A7}"/>
                                            </p:graphicEl>
                                          </p:spTgt>
                                        </p:tgtEl>
                                      </p:cBhvr>
                                    </p:animEffect>
                                    <p:anim calcmode="lin" valueType="num">
                                      <p:cBhvr>
                                        <p:cTn dur="1000" fill="hold" id="36"/>
                                        <p:tgtEl>
                                          <p:spTgt spid="4">
                                            <p:graphicEl>
                                              <a:dgm id="{5BC9AFFF-A8A8-4FD0-B48A-C7880350C9A7}"/>
                                            </p:graphicEl>
                                          </p:spTgt>
                                        </p:tgtEl>
                                        <p:attrNameLst>
                                          <p:attrName>ppt_x</p:attrName>
                                        </p:attrNameLst>
                                      </p:cBhvr>
                                      <p:tavLst>
                                        <p:tav tm="0">
                                          <p:val>
                                            <p:strVal val="#ppt_x"/>
                                          </p:val>
                                        </p:tav>
                                        <p:tav tm="100000">
                                          <p:val>
                                            <p:strVal val="#ppt_x"/>
                                          </p:val>
                                        </p:tav>
                                      </p:tavLst>
                                    </p:anim>
                                    <p:anim calcmode="lin" valueType="num">
                                      <p:cBhvr>
                                        <p:cTn dur="1000" fill="hold" id="37"/>
                                        <p:tgtEl>
                                          <p:spTgt spid="4">
                                            <p:graphicEl>
                                              <a:dgm id="{5BC9AFFF-A8A8-4FD0-B48A-C7880350C9A7}"/>
                                            </p:graphicEl>
                                          </p:spTgt>
                                        </p:tgtEl>
                                        <p:attrNameLst>
                                          <p:attrName>ppt_y</p:attrName>
                                        </p:attrNameLst>
                                      </p:cBhvr>
                                      <p:tavLst>
                                        <p:tav tm="0">
                                          <p:val>
                                            <p:strVal val="#ppt_y+.1"/>
                                          </p:val>
                                        </p:tav>
                                        <p:tav tm="100000">
                                          <p:val>
                                            <p:strVal val="#ppt_y"/>
                                          </p:val>
                                        </p:tav>
                                      </p:tavLst>
                                    </p:anim>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42" presetSubtype="0">
                                  <p:stCondLst>
                                    <p:cond delay="0"/>
                                  </p:stCondLst>
                                  <p:childTnLst>
                                    <p:set>
                                      <p:cBhvr>
                                        <p:cTn dur="1" fill="hold" id="41">
                                          <p:stCondLst>
                                            <p:cond delay="0"/>
                                          </p:stCondLst>
                                        </p:cTn>
                                        <p:tgtEl>
                                          <p:spTgt spid="4">
                                            <p:graphicEl>
                                              <a:dgm id="{176FDD05-BAB0-48DE-9087-E9517256AE67}"/>
                                            </p:graphicEl>
                                          </p:spTgt>
                                        </p:tgtEl>
                                        <p:attrNameLst>
                                          <p:attrName>style.visibility</p:attrName>
                                        </p:attrNameLst>
                                      </p:cBhvr>
                                      <p:to>
                                        <p:strVal val="visible"/>
                                      </p:to>
                                    </p:set>
                                    <p:animEffect filter="fade" transition="in">
                                      <p:cBhvr>
                                        <p:cTn dur="1000" id="42"/>
                                        <p:tgtEl>
                                          <p:spTgt spid="4">
                                            <p:graphicEl>
                                              <a:dgm id="{176FDD05-BAB0-48DE-9087-E9517256AE67}"/>
                                            </p:graphicEl>
                                          </p:spTgt>
                                        </p:tgtEl>
                                      </p:cBhvr>
                                    </p:animEffect>
                                    <p:anim calcmode="lin" valueType="num">
                                      <p:cBhvr>
                                        <p:cTn dur="1000" fill="hold" id="43"/>
                                        <p:tgtEl>
                                          <p:spTgt spid="4">
                                            <p:graphicEl>
                                              <a:dgm id="{176FDD05-BAB0-48DE-9087-E9517256AE67}"/>
                                            </p:graphicEl>
                                          </p:spTgt>
                                        </p:tgtEl>
                                        <p:attrNameLst>
                                          <p:attrName>ppt_x</p:attrName>
                                        </p:attrNameLst>
                                      </p:cBhvr>
                                      <p:tavLst>
                                        <p:tav tm="0">
                                          <p:val>
                                            <p:strVal val="#ppt_x"/>
                                          </p:val>
                                        </p:tav>
                                        <p:tav tm="100000">
                                          <p:val>
                                            <p:strVal val="#ppt_x"/>
                                          </p:val>
                                        </p:tav>
                                      </p:tavLst>
                                    </p:anim>
                                    <p:anim calcmode="lin" valueType="num">
                                      <p:cBhvr>
                                        <p:cTn dur="1000" fill="hold" id="44"/>
                                        <p:tgtEl>
                                          <p:spTgt spid="4">
                                            <p:graphicEl>
                                              <a:dgm id="{176FDD05-BAB0-48DE-9087-E9517256AE67}"/>
                                            </p:graphicEl>
                                          </p:spTgt>
                                        </p:tgtEl>
                                        <p:attrNameLst>
                                          <p:attrName>ppt_y</p:attrName>
                                        </p:attrNameLst>
                                      </p:cBhvr>
                                      <p:tavLst>
                                        <p:tav tm="0">
                                          <p:val>
                                            <p:strVal val="#ppt_y+.1"/>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42" presetSubtype="0">
                                  <p:stCondLst>
                                    <p:cond delay="0"/>
                                  </p:stCondLst>
                                  <p:childTnLst>
                                    <p:set>
                                      <p:cBhvr>
                                        <p:cTn dur="1" fill="hold" id="48">
                                          <p:stCondLst>
                                            <p:cond delay="0"/>
                                          </p:stCondLst>
                                        </p:cTn>
                                        <p:tgtEl>
                                          <p:spTgt spid="4">
                                            <p:graphicEl>
                                              <a:dgm id="{B2165F5F-BF9B-41BE-B672-4C3DF9129F65}"/>
                                            </p:graphicEl>
                                          </p:spTgt>
                                        </p:tgtEl>
                                        <p:attrNameLst>
                                          <p:attrName>style.visibility</p:attrName>
                                        </p:attrNameLst>
                                      </p:cBhvr>
                                      <p:to>
                                        <p:strVal val="visible"/>
                                      </p:to>
                                    </p:set>
                                    <p:animEffect filter="fade" transition="in">
                                      <p:cBhvr>
                                        <p:cTn dur="1000" id="49"/>
                                        <p:tgtEl>
                                          <p:spTgt spid="4">
                                            <p:graphicEl>
                                              <a:dgm id="{B2165F5F-BF9B-41BE-B672-4C3DF9129F65}"/>
                                            </p:graphicEl>
                                          </p:spTgt>
                                        </p:tgtEl>
                                      </p:cBhvr>
                                    </p:animEffect>
                                    <p:anim calcmode="lin" valueType="num">
                                      <p:cBhvr>
                                        <p:cTn dur="1000" fill="hold" id="50"/>
                                        <p:tgtEl>
                                          <p:spTgt spid="4">
                                            <p:graphicEl>
                                              <a:dgm id="{B2165F5F-BF9B-41BE-B672-4C3DF9129F65}"/>
                                            </p:graphicEl>
                                          </p:spTgt>
                                        </p:tgtEl>
                                        <p:attrNameLst>
                                          <p:attrName>ppt_x</p:attrName>
                                        </p:attrNameLst>
                                      </p:cBhvr>
                                      <p:tavLst>
                                        <p:tav tm="0">
                                          <p:val>
                                            <p:strVal val="#ppt_x"/>
                                          </p:val>
                                        </p:tav>
                                        <p:tav tm="100000">
                                          <p:val>
                                            <p:strVal val="#ppt_x"/>
                                          </p:val>
                                        </p:tav>
                                      </p:tavLst>
                                    </p:anim>
                                    <p:anim calcmode="lin" valueType="num">
                                      <p:cBhvr>
                                        <p:cTn dur="1000" fill="hold" id="51"/>
                                        <p:tgtEl>
                                          <p:spTgt spid="4">
                                            <p:graphicEl>
                                              <a:dgm id="{B2165F5F-BF9B-41BE-B672-4C3DF9129F6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Graphic grpId="0" spid="4">
        <p:bldSub>
          <a:bldDgm bld="one"/>
        </p:bldSub>
      </p:bldGraphic>
    </p:bld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内容占位符 2"/>
          <p:cNvSpPr txBox="1"/>
          <p:nvPr/>
        </p:nvSpPr>
        <p:spPr>
          <a:xfrm>
            <a:off x="389738" y="677789"/>
            <a:ext cx="8436634" cy="2770805"/>
          </a:xfrm>
          <a:prstGeom prst="rect">
            <a:avLst/>
          </a:prstGeom>
        </p:spPr>
        <p:txBody>
          <a:bodyPr bIns="45720" lIns="91440" rIns="91440" rtlCol="0" tIns="45720" vert="horz">
            <a:noAutofit/>
          </a:bodyPr>
          <a:lstStyle/>
          <a:p>
            <a:pPr algn="just" defTabSz="685800" eaLnBrk="1" fontAlgn="auto" hangingPunct="1" latinLnBrk="0" lvl="0" marR="0" rtl="0">
              <a:lnSpc>
                <a:spcPct val="110000"/>
              </a:lnSpc>
              <a:spcBef>
                <a:spcPts val="1200"/>
              </a:spcBef>
              <a:spcAft>
                <a:spcPts val="0"/>
              </a:spcAft>
              <a:buClr>
                <a:schemeClr val="accent1"/>
              </a:buClr>
              <a:buSzPct val="60000"/>
              <a:buFont charset="2" panose="05000000000000000000" pitchFamily="2" typeface="Wingdings"/>
              <a:buNone/>
              <a:defRPr/>
            </a:pPr>
            <a:r>
              <a:rPr altLang="en-US" b="1" baseline="0" cap="none" dirty="0" i="0" kern="1200" kumimoji="0" lang="zh-CN" noProof="0" normalizeH="0" smtClean="0" spc="0" strike="noStrike" sz="2800" u="none">
                <a:ln>
                  <a:noFill/>
                </a:ln>
                <a:solidFill>
                  <a:schemeClr val="bg1"/>
                </a:solidFill>
                <a:effectLst/>
                <a:uLnTx/>
                <a:uFillTx/>
                <a:latin typeface="+mn-ea"/>
                <a:cs typeface="+mn-cs"/>
              </a:rPr>
              <a:t>补充材料：</a:t>
            </a:r>
            <a:endParaRPr altLang="zh-CN" b="1" dirty="0" lang="en-US" smtClean="0" sz="2800">
              <a:solidFill>
                <a:schemeClr val="bg1"/>
              </a:solidFill>
              <a:latin typeface="+mn-ea"/>
            </a:endParaRPr>
          </a:p>
          <a:p>
            <a:pPr algn="just" defTabSz="685800" eaLnBrk="1" fontAlgn="auto" hangingPunct="1" latinLnBrk="0" lvl="0" marR="0" rtl="0">
              <a:lnSpc>
                <a:spcPct val="110000"/>
              </a:lnSpc>
              <a:spcBef>
                <a:spcPts val="1200"/>
              </a:spcBef>
              <a:spcAft>
                <a:spcPts val="0"/>
              </a:spcAft>
              <a:buClr>
                <a:schemeClr val="accent1"/>
              </a:buClr>
              <a:buSzPct val="60000"/>
              <a:buFont charset="2" panose="05000000000000000000" pitchFamily="2" typeface="Wingdings"/>
              <a:buNone/>
              <a:defRPr/>
            </a:pPr>
            <a:r>
              <a:rPr altLang="en-US" b="1" baseline="0" cap="none" dirty="0" i="0" kern="1200" kumimoji="0" lang="zh-CN" noProof="0" normalizeH="0" smtClean="0" spc="0" strike="noStrike" sz="2800" u="none">
                <a:ln>
                  <a:noFill/>
                </a:ln>
                <a:solidFill>
                  <a:schemeClr val="bg1"/>
                </a:solidFill>
                <a:effectLst/>
                <a:uLnTx/>
                <a:uFillTx/>
                <a:latin typeface="+mn-ea"/>
                <a:ea charset="-122" panose="02010609060101010101" pitchFamily="49" typeface="楷体"/>
                <a:cs typeface="+mn-cs"/>
              </a:rPr>
              <a:t>　　</a:t>
            </a:r>
            <a:r>
              <a:rPr altLang="en-US" b="1" baseline="0" cap="none" dirty="0" i="0" kern="1200" kumimoji="0" lang="zh-CN" noProof="0" normalizeH="0" smtClean="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rPr>
              <a:t>邓小平说：“我国资本主义工商业改造的胜利完成，是我国和世界社会主义历史上最光辉的胜利之一。这个胜利的取得，是由于中国共产党领导全体工人阶级执行了毛泽东同志根据我国情况制定的马克思主义政策，同时，资本家阶级中的进步分子和大多数人在接收改造方面也起了有益的配合作用。”</a:t>
            </a:r>
            <a:endParaRPr altLang="zh-CN" b="1" baseline="0" cap="none" dirty="0" i="0" kern="1200" kumimoji="0" lang="en-US" noProof="0" normalizeH="0" smtClean="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endParaRPr>
          </a:p>
          <a:p>
            <a:pPr algn="r" defTabSz="685800" eaLnBrk="1" fontAlgn="auto" hangingPunct="1" indent="533400" latinLnBrk="0" lvl="0" marL="0" marR="0" rtl="0">
              <a:lnSpc>
                <a:spcPct val="110000"/>
              </a:lnSpc>
              <a:spcBef>
                <a:spcPts val="1200"/>
              </a:spcBef>
              <a:spcAft>
                <a:spcPts val="0"/>
              </a:spcAft>
              <a:buClr>
                <a:schemeClr val="accent1"/>
              </a:buClr>
              <a:buSzPct val="60000"/>
              <a:buFont charset="2" panose="05000000000000000000" pitchFamily="2" typeface="Wingdings"/>
              <a:buNone/>
              <a:defRPr/>
            </a:pPr>
            <a:r>
              <a:rPr altLang="zh-CN" b="1" baseline="0" cap="none" dirty="0" i="0" kern="1200" kumimoji="0" lang="en-US" noProof="0" normalizeH="0" smtClean="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rPr>
              <a:t>——《</a:t>
            </a:r>
            <a:r>
              <a:rPr altLang="en-US" b="1" baseline="0" cap="none" dirty="0" i="0" kern="1200" kumimoji="0" lang="zh-CN" noProof="0" normalizeH="0" smtClean="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rPr>
              <a:t>中国近现代史纲要</a:t>
            </a:r>
            <a:r>
              <a:rPr altLang="zh-CN" b="1" baseline="0" cap="none" dirty="0" i="0" kern="1200" kumimoji="0" lang="en-US" noProof="0" normalizeH="0" smtClean="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rPr>
              <a:t>》</a:t>
            </a:r>
            <a:endParaRPr altLang="en-US" b="1" baseline="0" cap="none" dirty="0" i="0" kern="1200" kumimoji="0" lang="zh-CN" noProof="0" normalizeH="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endParaRPr>
          </a:p>
        </p:txBody>
      </p:sp>
    </p:spTree>
  </p:cSld>
  <p:clrMapOvr>
    <a:masterClrMapping/>
  </p:clrMapOvr>
  <p:timing>
    <p:tnLst>
      <p:par>
        <p:cTn dur="indefinite" id="1" nodeType="tmRoot" restart="never"/>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68135" y="651370"/>
            <a:ext cx="8467106" cy="3983038"/>
          </a:xfrm>
        </p:spPr>
        <p:txBody>
          <a:bodyPr>
            <a:noAutofit/>
          </a:bodyPr>
          <a:lstStyle/>
          <a:p>
            <a:pPr>
              <a:buNone/>
            </a:pPr>
            <a:r>
              <a:rPr altLang="en-US" b="1" dirty="0" lang="zh-CN" smtClean="0" sz="2800">
                <a:solidFill>
                  <a:schemeClr val="bg1"/>
                </a:solidFill>
              </a:rPr>
              <a:t>１．</a:t>
            </a:r>
            <a:r>
              <a:rPr altLang="zh-CN" b="1" dirty="0" lang="zh-CN" smtClean="0" sz="2800">
                <a:solidFill>
                  <a:schemeClr val="bg1"/>
                </a:solidFill>
              </a:rPr>
              <a:t>解读和明确一系列理论和概念</a:t>
            </a:r>
            <a:r>
              <a:rPr altLang="en-US" b="1" dirty="0" lang="zh-CN" smtClean="0" sz="2800">
                <a:solidFill>
                  <a:schemeClr val="bg1"/>
                </a:solidFill>
              </a:rPr>
              <a:t>。</a:t>
            </a:r>
            <a:endParaRPr altLang="zh-CN" b="1" dirty="0" lang="en-US" smtClean="0" sz="2800">
              <a:solidFill>
                <a:schemeClr val="bg1"/>
              </a:solidFill>
            </a:endParaRPr>
          </a:p>
          <a:p>
            <a:pPr>
              <a:buNone/>
            </a:pPr>
            <a:r>
              <a:rPr altLang="en-US" b="1" dirty="0" lang="zh-CN" smtClean="0" sz="2800">
                <a:solidFill>
                  <a:schemeClr val="bg1"/>
                </a:solidFill>
              </a:rPr>
              <a:t>２．突出</a:t>
            </a:r>
            <a:r>
              <a:rPr altLang="zh-CN" b="1" dirty="0" lang="zh-CN" smtClean="0" sz="2800">
                <a:solidFill>
                  <a:schemeClr val="bg1"/>
                </a:solidFill>
              </a:rPr>
              <a:t>社会主义改造道路的中国特点</a:t>
            </a:r>
            <a:r>
              <a:rPr altLang="en-US" b="1" dirty="0" lang="zh-CN" smtClean="0" sz="2800">
                <a:solidFill>
                  <a:schemeClr val="bg1"/>
                </a:solidFill>
              </a:rPr>
              <a:t>：自愿、和平。</a:t>
            </a:r>
            <a:endParaRPr altLang="zh-CN" b="1" dirty="0" lang="en-US" smtClean="0" sz="2800">
              <a:solidFill>
                <a:schemeClr val="bg1"/>
              </a:solidFill>
            </a:endParaRPr>
          </a:p>
          <a:p>
            <a:pPr>
              <a:buNone/>
            </a:pPr>
            <a:r>
              <a:rPr altLang="en-US" b="1" dirty="0" lang="zh-CN" smtClean="0" sz="2800">
                <a:solidFill>
                  <a:schemeClr val="bg1"/>
                </a:solidFill>
              </a:rPr>
              <a:t>３．</a:t>
            </a:r>
            <a:r>
              <a:rPr altLang="zh-CN" b="1" dirty="0" lang="zh-CN" smtClean="0" sz="2800">
                <a:solidFill>
                  <a:schemeClr val="bg1"/>
                </a:solidFill>
              </a:rPr>
              <a:t>挖掘使用具体的实例来讲解</a:t>
            </a:r>
            <a:r>
              <a:rPr altLang="en-US" b="1" dirty="0" lang="zh-CN" smtClean="0" sz="2800">
                <a:solidFill>
                  <a:schemeClr val="bg1"/>
                </a:solidFill>
              </a:rPr>
              <a:t>。</a:t>
            </a:r>
            <a:endParaRPr altLang="zh-CN" b="1" dirty="0" lang="en-US" smtClean="0" sz="2800">
              <a:solidFill>
                <a:schemeClr val="bg1"/>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3">
                                            <p:txEl>
                                              <p:pRg end="2" st="2"/>
                                            </p:txEl>
                                          </p:spTgt>
                                        </p:tgtEl>
                                        <p:attrNameLst>
                                          <p:attrName>style.visibility</p:attrName>
                                        </p:attrNameLst>
                                      </p:cBhvr>
                                      <p:to>
                                        <p:strVal val="visible"/>
                                      </p:to>
                                    </p:set>
                                    <p:animEffect filter="fade" transition="in">
                                      <p:cBhvr>
                                        <p:cTn dur="1000" id="7"/>
                                        <p:tgtEl>
                                          <p:spTgt spid="3">
                                            <p:txEl>
                                              <p:pRg end="2" st="2"/>
                                            </p:txEl>
                                          </p:spTgt>
                                        </p:tgtEl>
                                      </p:cBhvr>
                                    </p:animEffect>
                                    <p:anim calcmode="lin" valueType="num">
                                      <p:cBhvr>
                                        <p:cTn dur="1000" fill="hold" id="8"/>
                                        <p:tgtEl>
                                          <p:spTgt spid="3">
                                            <p:txEl>
                                              <p:pRg end="2" st="2"/>
                                            </p:txEl>
                                          </p:spTgt>
                                        </p:tgtEl>
                                        <p:attrNameLst>
                                          <p:attrName>ppt_x</p:attrName>
                                        </p:attrNameLst>
                                      </p:cBhvr>
                                      <p:tavLst>
                                        <p:tav tm="0">
                                          <p:val>
                                            <p:strVal val="#ppt_x"/>
                                          </p:val>
                                        </p:tav>
                                        <p:tav tm="100000">
                                          <p:val>
                                            <p:strVal val="#ppt_x"/>
                                          </p:val>
                                        </p:tav>
                                      </p:tavLst>
                                    </p:anim>
                                    <p:anim calcmode="lin" valueType="num">
                                      <p:cBhvr>
                                        <p:cTn dur="1000" fill="hold" id="9"/>
                                        <p:tgtEl>
                                          <p:spTgt spid="3">
                                            <p:txEl>
                                              <p:pRg end="2" st="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pic>
        <p:nvPicPr>
          <p:cNvPr id="1027" name="Picture 3"/>
          <p:cNvPicPr>
            <a:picLocks noChangeArrowheads="1" noChangeAspect="1"/>
          </p:cNvPicPr>
          <p:nvPr/>
        </p:nvPicPr>
        <p:blipFill>
          <a:blip cstate="print" r:embed="rId1"/>
          <a:srcRect/>
          <a:stretch>
            <a:fillRect/>
          </a:stretch>
        </p:blipFill>
        <p:spPr bwMode="auto">
          <a:xfrm>
            <a:off x="759143" y="477203"/>
            <a:ext cx="7991475" cy="4029075"/>
          </a:xfrm>
          <a:prstGeom prst="rect">
            <a:avLst/>
          </a:prstGeom>
          <a:noFill/>
          <a:ln w="9525">
            <a:noFill/>
            <a:miter lim="800000"/>
            <a:headEnd/>
            <a:tailEnd/>
          </a:ln>
        </p:spPr>
      </p:pic>
    </p:spTree>
  </p:cSld>
  <p:clrMapOvr>
    <a:masterClrMapping/>
  </p:clrMapOvr>
  <p:timing>
    <p:tnLst>
      <p:par>
        <p:cTn dur="indefinite" id="1" nodeType="tmRoot" restart="never"/>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68135" y="1081851"/>
            <a:ext cx="8514608" cy="3430772"/>
          </a:xfrm>
        </p:spPr>
        <p:txBody>
          <a:bodyPr>
            <a:noAutofit/>
          </a:bodyPr>
          <a:lstStyle/>
          <a:p>
            <a:pPr indent="0" marL="0">
              <a:buNone/>
            </a:pPr>
            <a:r>
              <a:rPr altLang="en-US" dirty="0" lang="zh-CN" smtClean="0" sz="2800">
                <a:solidFill>
                  <a:schemeClr val="bg1"/>
                </a:solidFill>
                <a:latin typeface="+mn-ea"/>
              </a:rPr>
              <a:t>补充材料：</a:t>
            </a:r>
            <a:endParaRPr altLang="zh-CN" dirty="0" lang="en-US" smtClean="0" sz="2800">
              <a:solidFill>
                <a:schemeClr val="bg1"/>
              </a:solidFill>
              <a:latin typeface="+mn-ea"/>
            </a:endParaRPr>
          </a:p>
          <a:p>
            <a:pPr indent="0" marL="0">
              <a:buNone/>
            </a:pPr>
            <a:r>
              <a:rPr altLang="en-US" dirty="0" lang="zh-CN" smtClean="0" sz="2800">
                <a:solidFill>
                  <a:schemeClr val="bg1"/>
                </a:solidFill>
                <a:latin typeface="+mn-ea"/>
                <a:ea charset="-122" panose="02010609060101010101" pitchFamily="49" typeface="楷体"/>
              </a:rPr>
              <a:t>　　</a:t>
            </a:r>
            <a:r>
              <a:rPr altLang="en-US" dirty="0" lang="zh-CN" smtClean="0" sz="2800">
                <a:solidFill>
                  <a:schemeClr val="bg1"/>
                </a:solidFill>
                <a:latin charset="-122" panose="02010609060101010101" pitchFamily="49" typeface="楷体"/>
                <a:ea charset="-122" panose="02010609060101010101" pitchFamily="49" typeface="楷体"/>
              </a:rPr>
              <a:t>按照</a:t>
            </a:r>
            <a:r>
              <a:rPr altLang="zh-CN" dirty="0" lang="en-US" smtClean="0" sz="2800">
                <a:solidFill>
                  <a:schemeClr val="bg1"/>
                </a:solidFill>
                <a:latin charset="-122" panose="02010609060101010101" pitchFamily="49" typeface="楷体"/>
                <a:ea charset="-122" panose="02010609060101010101" pitchFamily="49" typeface="楷体"/>
              </a:rPr>
              <a:t>1956</a:t>
            </a:r>
            <a:r>
              <a:rPr altLang="en-US" dirty="0" lang="zh-CN" smtClean="0" sz="2800">
                <a:solidFill>
                  <a:schemeClr val="bg1"/>
                </a:solidFill>
                <a:latin charset="-122" panose="02010609060101010101" pitchFamily="49" typeface="楷体"/>
                <a:ea charset="-122" panose="02010609060101010101" pitchFamily="49" typeface="楷体"/>
              </a:rPr>
              <a:t>年全行业公私合营时核定的私股股额，总数为</a:t>
            </a:r>
            <a:r>
              <a:rPr altLang="zh-CN" dirty="0" lang="en-US" smtClean="0" sz="2800">
                <a:solidFill>
                  <a:schemeClr val="bg1"/>
                </a:solidFill>
                <a:latin charset="-122" panose="02010609060101010101" pitchFamily="49" typeface="楷体"/>
                <a:ea charset="-122" panose="02010609060101010101" pitchFamily="49" typeface="楷体"/>
              </a:rPr>
              <a:t>24</a:t>
            </a:r>
            <a:r>
              <a:rPr altLang="en-US" dirty="0" lang="zh-CN" smtClean="0" sz="2800">
                <a:solidFill>
                  <a:schemeClr val="bg1"/>
                </a:solidFill>
                <a:latin charset="-122" panose="02010609060101010101" pitchFamily="49" typeface="楷体"/>
                <a:ea charset="-122" panose="02010609060101010101" pitchFamily="49" typeface="楷体"/>
              </a:rPr>
              <a:t>，</a:t>
            </a:r>
            <a:r>
              <a:rPr altLang="zh-CN" dirty="0" lang="en-US" smtClean="0" sz="2800">
                <a:solidFill>
                  <a:schemeClr val="bg1"/>
                </a:solidFill>
                <a:latin charset="-122" panose="02010609060101010101" pitchFamily="49" typeface="楷体"/>
                <a:ea charset="-122" panose="02010609060101010101" pitchFamily="49" typeface="楷体"/>
              </a:rPr>
              <a:t>186</a:t>
            </a:r>
            <a:r>
              <a:rPr altLang="en-US" dirty="0" lang="zh-CN" smtClean="0" sz="2800">
                <a:solidFill>
                  <a:schemeClr val="bg1"/>
                </a:solidFill>
                <a:latin charset="-122" panose="02010609060101010101" pitchFamily="49" typeface="楷体"/>
                <a:ea charset="-122" panose="02010609060101010101" pitchFamily="49" typeface="楷体"/>
              </a:rPr>
              <a:t>，</a:t>
            </a:r>
            <a:r>
              <a:rPr altLang="zh-CN" dirty="0" lang="en-US" smtClean="0" sz="2800">
                <a:solidFill>
                  <a:schemeClr val="bg1"/>
                </a:solidFill>
                <a:latin charset="-122" panose="02010609060101010101" pitchFamily="49" typeface="楷体"/>
                <a:ea charset="-122" panose="02010609060101010101" pitchFamily="49" typeface="楷体"/>
              </a:rPr>
              <a:t>4</a:t>
            </a:r>
            <a:r>
              <a:rPr altLang="en-US" dirty="0" lang="zh-CN" smtClean="0" sz="2800">
                <a:solidFill>
                  <a:schemeClr val="bg1"/>
                </a:solidFill>
                <a:latin charset="-122" panose="02010609060101010101" pitchFamily="49" typeface="楷体"/>
                <a:ea charset="-122" panose="02010609060101010101" pitchFamily="49" typeface="楷体"/>
              </a:rPr>
              <a:t>亿元人民币。在赎买政策的实施过程中，资本家先后获得人民币</a:t>
            </a:r>
            <a:r>
              <a:rPr altLang="zh-CN" dirty="0" lang="en-US" smtClean="0" sz="2800">
                <a:solidFill>
                  <a:schemeClr val="bg1"/>
                </a:solidFill>
                <a:latin charset="-122" panose="02010609060101010101" pitchFamily="49" typeface="楷体"/>
                <a:ea charset="-122" panose="02010609060101010101" pitchFamily="49" typeface="楷体"/>
              </a:rPr>
              <a:t>32.5</a:t>
            </a:r>
            <a:r>
              <a:rPr altLang="en-US" dirty="0" lang="zh-CN" smtClean="0" sz="2800">
                <a:solidFill>
                  <a:schemeClr val="bg1"/>
                </a:solidFill>
                <a:latin charset="-122" panose="02010609060101010101" pitchFamily="49" typeface="楷体"/>
                <a:ea charset="-122" panose="02010609060101010101" pitchFamily="49" typeface="楷体"/>
              </a:rPr>
              <a:t>亿元，超过了原来的资产总额。资本家的所的包括：</a:t>
            </a:r>
            <a:r>
              <a:rPr altLang="zh-CN" dirty="0" lang="en-US" smtClean="0" sz="2800">
                <a:solidFill>
                  <a:schemeClr val="bg1"/>
                </a:solidFill>
                <a:latin charset="-122" panose="02010609060101010101" pitchFamily="49" typeface="楷体"/>
                <a:ea charset="-122" panose="02010609060101010101" pitchFamily="49" typeface="楷体"/>
              </a:rPr>
              <a:t>1949</a:t>
            </a:r>
            <a:r>
              <a:rPr altLang="en-US" dirty="0" lang="zh-CN" smtClean="0" sz="2800">
                <a:solidFill>
                  <a:schemeClr val="bg1"/>
                </a:solidFill>
                <a:latin charset="-122" panose="02010609060101010101" pitchFamily="49" typeface="楷体"/>
                <a:ea charset="-122" panose="02010609060101010101" pitchFamily="49" typeface="楷体"/>
              </a:rPr>
              <a:t>年至</a:t>
            </a:r>
            <a:r>
              <a:rPr altLang="zh-CN" dirty="0" lang="en-US" smtClean="0" sz="2800">
                <a:solidFill>
                  <a:schemeClr val="bg1"/>
                </a:solidFill>
                <a:latin charset="-122" panose="02010609060101010101" pitchFamily="49" typeface="楷体"/>
                <a:ea charset="-122" panose="02010609060101010101" pitchFamily="49" typeface="楷体"/>
              </a:rPr>
              <a:t>1955</a:t>
            </a:r>
            <a:r>
              <a:rPr altLang="en-US" dirty="0" lang="zh-CN" smtClean="0" sz="2800">
                <a:solidFill>
                  <a:schemeClr val="bg1"/>
                </a:solidFill>
                <a:latin charset="-122" panose="02010609060101010101" pitchFamily="49" typeface="楷体"/>
                <a:ea charset="-122" panose="02010609060101010101" pitchFamily="49" typeface="楷体"/>
              </a:rPr>
              <a:t>年的利润</a:t>
            </a:r>
            <a:r>
              <a:rPr altLang="zh-CN" dirty="0" lang="en-US" smtClean="0" sz="2800">
                <a:solidFill>
                  <a:schemeClr val="bg1"/>
                </a:solidFill>
                <a:latin charset="-122" panose="02010609060101010101" pitchFamily="49" typeface="楷体"/>
                <a:ea charset="-122" panose="02010609060101010101" pitchFamily="49" typeface="楷体"/>
              </a:rPr>
              <a:t>13</a:t>
            </a:r>
            <a:r>
              <a:rPr altLang="en-US" dirty="0" lang="zh-CN" smtClean="0" sz="2800">
                <a:solidFill>
                  <a:schemeClr val="bg1"/>
                </a:solidFill>
                <a:latin charset="-122" panose="02010609060101010101" pitchFamily="49" typeface="楷体"/>
                <a:ea charset="-122" panose="02010609060101010101" pitchFamily="49" typeface="楷体"/>
              </a:rPr>
              <a:t>亿元，</a:t>
            </a:r>
            <a:r>
              <a:rPr altLang="zh-CN" dirty="0" lang="en-US" smtClean="0" sz="2800">
                <a:solidFill>
                  <a:schemeClr val="bg1"/>
                </a:solidFill>
                <a:latin charset="-122" panose="02010609060101010101" pitchFamily="49" typeface="楷体"/>
                <a:ea charset="-122" panose="02010609060101010101" pitchFamily="49" typeface="楷体"/>
              </a:rPr>
              <a:t>1955</a:t>
            </a:r>
            <a:r>
              <a:rPr altLang="en-US" dirty="0" lang="zh-CN" smtClean="0" sz="2800">
                <a:solidFill>
                  <a:schemeClr val="bg1"/>
                </a:solidFill>
                <a:latin charset="-122" panose="02010609060101010101" pitchFamily="49" typeface="楷体"/>
                <a:ea charset="-122" panose="02010609060101010101" pitchFamily="49" typeface="楷体"/>
              </a:rPr>
              <a:t>年至</a:t>
            </a:r>
            <a:r>
              <a:rPr altLang="zh-CN" dirty="0" lang="en-US" smtClean="0" sz="2800">
                <a:solidFill>
                  <a:schemeClr val="bg1"/>
                </a:solidFill>
                <a:latin charset="-122" panose="02010609060101010101" pitchFamily="49" typeface="楷体"/>
                <a:ea charset="-122" panose="02010609060101010101" pitchFamily="49" typeface="楷体"/>
              </a:rPr>
              <a:t>1968</a:t>
            </a:r>
            <a:r>
              <a:rPr altLang="en-US" dirty="0" lang="zh-CN" smtClean="0" sz="2800">
                <a:solidFill>
                  <a:schemeClr val="bg1"/>
                </a:solidFill>
                <a:latin charset="-122" panose="02010609060101010101" pitchFamily="49" typeface="楷体"/>
                <a:ea charset="-122" panose="02010609060101010101" pitchFamily="49" typeface="楷体"/>
              </a:rPr>
              <a:t>年的定息</a:t>
            </a:r>
            <a:r>
              <a:rPr altLang="zh-CN" dirty="0" lang="en-US" smtClean="0" sz="2800">
                <a:solidFill>
                  <a:schemeClr val="bg1"/>
                </a:solidFill>
                <a:latin charset="-122" panose="02010609060101010101" pitchFamily="49" typeface="楷体"/>
                <a:ea charset="-122" panose="02010609060101010101" pitchFamily="49" typeface="楷体"/>
              </a:rPr>
              <a:t>11</a:t>
            </a:r>
            <a:r>
              <a:rPr altLang="en-US" dirty="0" lang="zh-CN" smtClean="0" sz="2800">
                <a:solidFill>
                  <a:schemeClr val="bg1"/>
                </a:solidFill>
                <a:latin charset="-122" panose="02010609060101010101" pitchFamily="49" typeface="楷体"/>
                <a:ea charset="-122" panose="02010609060101010101" pitchFamily="49" typeface="楷体"/>
              </a:rPr>
              <a:t>亿元，高薪</a:t>
            </a:r>
            <a:r>
              <a:rPr altLang="zh-CN" dirty="0" lang="en-US" smtClean="0" sz="2800">
                <a:solidFill>
                  <a:schemeClr val="bg1"/>
                </a:solidFill>
                <a:latin charset="-122" panose="02010609060101010101" pitchFamily="49" typeface="楷体"/>
                <a:ea charset="-122" panose="02010609060101010101" pitchFamily="49" typeface="楷体"/>
              </a:rPr>
              <a:t>8.5</a:t>
            </a:r>
            <a:r>
              <a:rPr altLang="en-US" dirty="0" lang="zh-CN" smtClean="0" sz="2800">
                <a:solidFill>
                  <a:schemeClr val="bg1"/>
                </a:solidFill>
                <a:latin charset="-122" panose="02010609060101010101" pitchFamily="49" typeface="楷体"/>
                <a:ea charset="-122" panose="02010609060101010101" pitchFamily="49" typeface="楷体"/>
              </a:rPr>
              <a:t>亿元。</a:t>
            </a:r>
            <a:endParaRPr altLang="zh-CN" dirty="0" lang="en-US" smtClean="0" sz="2800">
              <a:solidFill>
                <a:schemeClr val="bg1"/>
              </a:solidFill>
              <a:latin charset="-122" panose="02010609060101010101" pitchFamily="49" typeface="楷体"/>
              <a:ea charset="-122" panose="02010609060101010101" pitchFamily="49" typeface="楷体"/>
            </a:endParaRPr>
          </a:p>
          <a:p>
            <a:pPr algn="r" indent="533400" marL="0">
              <a:buNone/>
            </a:pPr>
            <a:r>
              <a:rPr altLang="zh-CN" dirty="0" lang="en-US" smtClean="0" sz="2800">
                <a:solidFill>
                  <a:schemeClr val="bg1"/>
                </a:solidFill>
                <a:latin charset="-122" panose="02010609060101010101" pitchFamily="49" typeface="楷体"/>
                <a:ea charset="-122" panose="02010609060101010101" pitchFamily="49" typeface="楷体"/>
              </a:rPr>
              <a:t>——《</a:t>
            </a:r>
            <a:r>
              <a:rPr altLang="en-US" dirty="0" lang="zh-CN" smtClean="0" sz="2800">
                <a:solidFill>
                  <a:schemeClr val="bg1"/>
                </a:solidFill>
                <a:latin charset="-122" panose="02010609060101010101" pitchFamily="49" typeface="楷体"/>
                <a:ea charset="-122" panose="02010609060101010101" pitchFamily="49" typeface="楷体"/>
              </a:rPr>
              <a:t>中国近现代史纲要</a:t>
            </a:r>
            <a:r>
              <a:rPr altLang="zh-CN" dirty="0" lang="en-US" smtClean="0" sz="2800">
                <a:solidFill>
                  <a:schemeClr val="bg1"/>
                </a:solidFill>
                <a:latin charset="-122" panose="02010609060101010101" pitchFamily="49" typeface="楷体"/>
                <a:ea charset="-122" panose="02010609060101010101" pitchFamily="49" typeface="楷体"/>
              </a:rPr>
              <a:t>》</a:t>
            </a:r>
            <a:endParaRPr altLang="en-US" dirty="0" lang="zh-CN" sz="2800">
              <a:solidFill>
                <a:schemeClr val="bg1"/>
              </a:solidFill>
              <a:latin charset="-122" panose="02010609060101010101" pitchFamily="49" typeface="楷体"/>
              <a:ea charset="-122" panose="02010609060101010101" pitchFamily="49" typeface="楷体"/>
            </a:endParaRPr>
          </a:p>
        </p:txBody>
      </p:sp>
    </p:spTree>
  </p:cSld>
  <p:clrMapOvr>
    <a:masterClrMapping/>
  </p:clrMapOvr>
  <p:timing>
    <p:tnLst>
      <p:par>
        <p:cTn dur="indefinite" id="1" nodeType="tmRoot" restart="never"/>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zh-CN" dirty="0" lang="zh-CN" smtClean="0">
                <a:solidFill>
                  <a:schemeClr val="tx1"/>
                </a:solidFill>
              </a:rPr>
              <a:t>关键点延伸</a:t>
            </a:r>
            <a:endParaRPr altLang="en-US" dirty="0" lang="zh-CN">
              <a:solidFill>
                <a:schemeClr val="tx1"/>
              </a:solidFill>
            </a:endParaRPr>
          </a:p>
        </p:txBody>
      </p:sp>
      <p:sp>
        <p:nvSpPr>
          <p:cNvPr id="3" name="内容占位符 2"/>
          <p:cNvSpPr>
            <a:spLocks noGrp="1"/>
          </p:cNvSpPr>
          <p:nvPr>
            <p:ph idx="4294967295"/>
          </p:nvPr>
        </p:nvSpPr>
        <p:spPr>
          <a:xfrm>
            <a:off x="475013" y="1417514"/>
            <a:ext cx="7886700" cy="3262312"/>
          </a:xfrm>
        </p:spPr>
        <p:txBody>
          <a:bodyPr>
            <a:normAutofit/>
          </a:bodyPr>
          <a:lstStyle/>
          <a:p>
            <a:pPr indent="716280" marL="0">
              <a:buNone/>
            </a:pPr>
            <a:r>
              <a:rPr altLang="zh-CN" dirty="0" lang="en-US" smtClean="0" sz="2800">
                <a:solidFill>
                  <a:schemeClr val="bg1"/>
                </a:solidFill>
              </a:rPr>
              <a:t>1</a:t>
            </a:r>
            <a:r>
              <a:rPr altLang="en-US" dirty="0" lang="zh-CN" smtClean="0" sz="2800">
                <a:solidFill>
                  <a:schemeClr val="bg1"/>
                </a:solidFill>
              </a:rPr>
              <a:t>．合作社与人民公社的联系与区别。</a:t>
            </a:r>
            <a:endParaRPr altLang="zh-CN" dirty="0" lang="en-US" smtClean="0" sz="2800">
              <a:solidFill>
                <a:schemeClr val="bg1"/>
              </a:solidFill>
            </a:endParaRPr>
          </a:p>
          <a:p>
            <a:pPr indent="716280" marL="0">
              <a:buNone/>
            </a:pPr>
            <a:r>
              <a:rPr altLang="zh-CN" dirty="0" lang="en-US" smtClean="0" sz="2800">
                <a:solidFill>
                  <a:schemeClr val="bg1"/>
                </a:solidFill>
              </a:rPr>
              <a:t>2</a:t>
            </a:r>
            <a:r>
              <a:rPr altLang="en-US" dirty="0" lang="zh-CN" smtClean="0" sz="2800">
                <a:solidFill>
                  <a:schemeClr val="bg1"/>
                </a:solidFill>
              </a:rPr>
              <a:t>．对当今所有制形式的认识。</a:t>
            </a:r>
            <a:endParaRPr altLang="en-US" dirty="0" lang="zh-CN" sz="2800">
              <a:solidFill>
                <a:schemeClr val="bg1"/>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7" presetSubtype="0">
                                  <p:stCondLst>
                                    <p:cond delay="0"/>
                                  </p:stCondLst>
                                  <p:iterate type="lt">
                                    <p:tmPct val="50000"/>
                                  </p:iterate>
                                  <p:childTnLst>
                                    <p:set>
                                      <p:cBhvr>
                                        <p:cTn dur="1" fill="hold" id="6">
                                          <p:stCondLst>
                                            <p:cond delay="0"/>
                                          </p:stCondLst>
                                        </p:cTn>
                                        <p:tgtEl>
                                          <p:spTgt spid="3">
                                            <p:txEl>
                                              <p:pRg end="0" st="0"/>
                                            </p:txEl>
                                          </p:spTgt>
                                        </p:tgtEl>
                                        <p:attrNameLst>
                                          <p:attrName>style.visibility</p:attrName>
                                        </p:attrNameLst>
                                      </p:cBhvr>
                                      <p:to>
                                        <p:strVal val="visible"/>
                                      </p:to>
                                    </p:set>
                                    <p:anim calcmode="discrete" valueType="clr">
                                      <p:cBhvr override="childStyle">
                                        <p:cTn dur="80" id="7"/>
                                        <p:tgtEl>
                                          <p:spTgt spid="3">
                                            <p:txEl>
                                              <p:pRg end="0" st="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8"/>
                                        <p:tgtEl>
                                          <p:spTgt spid="3">
                                            <p:txEl>
                                              <p:pRg end="0" st="0"/>
                                            </p:txEl>
                                          </p:spTgt>
                                        </p:tgtEl>
                                        <p:attrNameLst>
                                          <p:attrName>fillcolor</p:attrName>
                                        </p:attrNameLst>
                                      </p:cBhvr>
                                      <p:tavLst>
                                        <p:tav tm="0">
                                          <p:val>
                                            <p:clrVal>
                                              <a:schemeClr val="accent2"/>
                                            </p:clrVal>
                                          </p:val>
                                        </p:tav>
                                        <p:tav tm="50000">
                                          <p:val>
                                            <p:clrVal>
                                              <a:schemeClr val="hlink"/>
                                            </p:clrVal>
                                          </p:val>
                                        </p:tav>
                                      </p:tavLst>
                                    </p:anim>
                                    <p:set>
                                      <p:cBhvr>
                                        <p:cTn dur="80" id="9"/>
                                        <p:tgtEl>
                                          <p:spTgt spid="3">
                                            <p:txEl>
                                              <p:pRg end="0" st="0"/>
                                            </p:txEl>
                                          </p:spTgt>
                                        </p:tgtEl>
                                        <p:attrNameLst>
                                          <p:attrName>fill.type</p:attrName>
                                        </p:attrNameLst>
                                      </p:cBhvr>
                                      <p:to>
                                        <p:strVal val="solid"/>
                                      </p:to>
                                    </p:se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27" presetSubtype="0">
                                  <p:stCondLst>
                                    <p:cond delay="0"/>
                                  </p:stCondLst>
                                  <p:iterate type="lt">
                                    <p:tmPct val="50000"/>
                                  </p:iterate>
                                  <p:childTnLst>
                                    <p:set>
                                      <p:cBhvr>
                                        <p:cTn dur="1" fill="hold" id="13">
                                          <p:stCondLst>
                                            <p:cond delay="0"/>
                                          </p:stCondLst>
                                        </p:cTn>
                                        <p:tgtEl>
                                          <p:spTgt spid="3">
                                            <p:txEl>
                                              <p:pRg end="1" st="1"/>
                                            </p:txEl>
                                          </p:spTgt>
                                        </p:tgtEl>
                                        <p:attrNameLst>
                                          <p:attrName>style.visibility</p:attrName>
                                        </p:attrNameLst>
                                      </p:cBhvr>
                                      <p:to>
                                        <p:strVal val="visible"/>
                                      </p:to>
                                    </p:set>
                                    <p:anim calcmode="discrete" valueType="clr">
                                      <p:cBhvr override="childStyle">
                                        <p:cTn dur="80" id="14"/>
                                        <p:tgtEl>
                                          <p:spTgt spid="3">
                                            <p:txEl>
                                              <p:pRg end="1" st="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5"/>
                                        <p:tgtEl>
                                          <p:spTgt spid="3">
                                            <p:txEl>
                                              <p:pRg end="1" st="1"/>
                                            </p:txEl>
                                          </p:spTgt>
                                        </p:tgtEl>
                                        <p:attrNameLst>
                                          <p:attrName>fillcolor</p:attrName>
                                        </p:attrNameLst>
                                      </p:cBhvr>
                                      <p:tavLst>
                                        <p:tav tm="0">
                                          <p:val>
                                            <p:clrVal>
                                              <a:schemeClr val="accent2"/>
                                            </p:clrVal>
                                          </p:val>
                                        </p:tav>
                                        <p:tav tm="50000">
                                          <p:val>
                                            <p:clrVal>
                                              <a:schemeClr val="hlink"/>
                                            </p:clrVal>
                                          </p:val>
                                        </p:tav>
                                      </p:tavLst>
                                    </p:anim>
                                    <p:set>
                                      <p:cBhvr>
                                        <p:cTn dur="80" id="16"/>
                                        <p:tgtEl>
                                          <p:spTgt spid="3">
                                            <p:txEl>
                                              <p:pRg end="1" st="1"/>
                                            </p:txEl>
                                          </p:spTgt>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内容占位符 2"/>
          <p:cNvSpPr txBox="1"/>
          <p:nvPr/>
        </p:nvSpPr>
        <p:spPr>
          <a:xfrm>
            <a:off x="399509" y="326639"/>
            <a:ext cx="8436634" cy="1764965"/>
          </a:xfrm>
          <a:prstGeom prst="rect">
            <a:avLst/>
          </a:prstGeom>
        </p:spPr>
        <p:txBody>
          <a:bodyPr bIns="45720" lIns="91440" rIns="91440" rtlCol="0" tIns="45720" vert="horz">
            <a:noAutofit/>
          </a:bodyPr>
          <a:lstStyle/>
          <a:p>
            <a:pPr algn="just" defTabSz="685800" eaLnBrk="1" fontAlgn="auto" hangingPunct="1" latinLnBrk="0" lvl="0" marR="0" rtl="0">
              <a:lnSpc>
                <a:spcPct val="110000"/>
              </a:lnSpc>
              <a:spcBef>
                <a:spcPts val="1200"/>
              </a:spcBef>
              <a:spcAft>
                <a:spcPts val="0"/>
              </a:spcAft>
              <a:buClr>
                <a:schemeClr val="accent1"/>
              </a:buClr>
              <a:buSzPct val="60000"/>
              <a:buFont charset="2" panose="05000000000000000000" pitchFamily="2" typeface="Wingdings"/>
              <a:buNone/>
              <a:defRPr/>
            </a:pPr>
            <a:r>
              <a:rPr altLang="en-US" b="1" baseline="0" cap="none" dirty="0" i="0" kern="1200" kumimoji="0" lang="zh-CN" noProof="0" normalizeH="0" smtClean="0" spc="0" strike="noStrike" sz="2800" u="none">
                <a:ln>
                  <a:noFill/>
                </a:ln>
                <a:solidFill>
                  <a:schemeClr val="bg1"/>
                </a:solidFill>
                <a:effectLst/>
                <a:uLnTx/>
                <a:uFillTx/>
                <a:latin typeface="+mn-ea"/>
                <a:cs typeface="+mn-cs"/>
              </a:rPr>
              <a:t>补充材料：</a:t>
            </a:r>
            <a:endParaRPr altLang="zh-CN" b="1" baseline="0" cap="none" dirty="0" i="0" kern="1200" kumimoji="0" lang="en-US" noProof="0" normalizeH="0" smtClean="0" spc="0" strike="noStrike" sz="2800" u="none">
              <a:ln>
                <a:noFill/>
              </a:ln>
              <a:solidFill>
                <a:schemeClr val="bg1"/>
              </a:solidFill>
              <a:effectLst/>
              <a:uLnTx/>
              <a:uFillTx/>
              <a:latin typeface="+mn-ea"/>
              <a:cs typeface="+mn-cs"/>
            </a:endParaRPr>
          </a:p>
          <a:p>
            <a:pPr algn="just" defTabSz="685800" eaLnBrk="1" fontAlgn="auto" hangingPunct="1" latinLnBrk="0" lvl="0" marR="0" rtl="0">
              <a:lnSpc>
                <a:spcPct val="110000"/>
              </a:lnSpc>
              <a:spcBef>
                <a:spcPts val="1200"/>
              </a:spcBef>
              <a:spcAft>
                <a:spcPts val="0"/>
              </a:spcAft>
              <a:buClr>
                <a:schemeClr val="accent1"/>
              </a:buClr>
              <a:buSzPct val="60000"/>
              <a:buFont charset="2" panose="05000000000000000000" pitchFamily="2" typeface="Wingdings"/>
              <a:buNone/>
              <a:defRPr/>
            </a:pPr>
            <a:r>
              <a:rPr altLang="en-US" b="1" dirty="0" lang="zh-CN" smtClean="0" sz="2800">
                <a:solidFill>
                  <a:schemeClr val="bg1"/>
                </a:solidFill>
                <a:latin typeface="+mn-ea"/>
                <a:ea charset="-122" panose="02010609060101010101" pitchFamily="49" typeface="楷体"/>
              </a:rPr>
              <a:t>　　</a:t>
            </a:r>
            <a:r>
              <a:rPr altLang="en-US" b="1" baseline="0" cap="none" dirty="0" i="0" kern="1200" kumimoji="0" lang="zh-CN" noProof="0" normalizeH="0" smtClean="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rPr>
              <a:t>私营经济和个体经济虽然受到多方面的限制，但还能在一定范围和一定程度上存在。一方面，整个国民经济的计划性在不断扩大和增强，另一方面，市场调节还能在一定领域发生作用。在双重调节的运行机制下，当计划管理与市场调节之间出现矛盾和冲突时，国家的计划管理起决定的作用。这是我国向社会主义过渡时期经济运行的一个特点。</a:t>
            </a:r>
            <a:endParaRPr altLang="zh-CN" b="1" baseline="0" cap="none" dirty="0" i="0" kern="1200" kumimoji="0" lang="en-US" noProof="0" normalizeH="0" smtClean="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endParaRPr>
          </a:p>
          <a:p>
            <a:pPr algn="r" defTabSz="685800" eaLnBrk="1" fontAlgn="auto" hangingPunct="1" indent="533400" latinLnBrk="0" lvl="0" marL="0" marR="0" rtl="0">
              <a:lnSpc>
                <a:spcPct val="110000"/>
              </a:lnSpc>
              <a:spcBef>
                <a:spcPts val="1200"/>
              </a:spcBef>
              <a:spcAft>
                <a:spcPts val="0"/>
              </a:spcAft>
              <a:buClr>
                <a:schemeClr val="accent1"/>
              </a:buClr>
              <a:buSzPct val="60000"/>
              <a:buFont charset="2" panose="05000000000000000000" pitchFamily="2" typeface="Wingdings"/>
              <a:buNone/>
              <a:defRPr/>
            </a:pPr>
            <a:r>
              <a:rPr altLang="zh-CN" b="1" baseline="0" cap="none" dirty="0" i="0" kern="1200" kumimoji="0" lang="en-US" noProof="0" normalizeH="0" smtClean="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rPr>
              <a:t>——《</a:t>
            </a:r>
            <a:r>
              <a:rPr altLang="en-US" b="1" baseline="0" cap="none" dirty="0" i="0" kern="1200" kumimoji="0" lang="zh-CN" noProof="0" normalizeH="0" smtClean="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rPr>
              <a:t>中国共产党历史</a:t>
            </a:r>
            <a:r>
              <a:rPr altLang="zh-CN" b="1" baseline="0" cap="none" dirty="0" i="0" kern="1200" kumimoji="0" lang="en-US" noProof="0" normalizeH="0" smtClean="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rPr>
              <a:t>》</a:t>
            </a:r>
            <a:endParaRPr altLang="en-US" b="1" baseline="0" cap="none" dirty="0" i="0" kern="1200" kumimoji="0" lang="zh-CN" noProof="0" normalizeH="0" spc="0" strike="noStrike" sz="2800" u="none">
              <a:ln>
                <a:noFill/>
              </a:ln>
              <a:solidFill>
                <a:schemeClr val="bg1"/>
              </a:solidFill>
              <a:effectLst/>
              <a:uLnTx/>
              <a:uFillTx/>
              <a:latin charset="-122" panose="02010609060101010101" pitchFamily="49" typeface="楷体"/>
              <a:ea charset="-122" panose="02010609060101010101" pitchFamily="49" typeface="楷体"/>
              <a:cs typeface="+mn-cs"/>
            </a:endParaRPr>
          </a:p>
        </p:txBody>
      </p:sp>
    </p:spTree>
  </p:cSld>
  <p:clrMapOvr>
    <a:masterClrMapping/>
  </p:clrMapOvr>
  <p:timing>
    <p:tnLst>
      <p:par>
        <p:cTn dur="indefinite" id="1" nodeType="tmRoot" restart="never"/>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34" name="矩形 2"/>
          <p:cNvSpPr>
            <a:spLocks noChangeArrowheads="1"/>
          </p:cNvSpPr>
          <p:nvPr/>
        </p:nvSpPr>
        <p:spPr bwMode="auto">
          <a:xfrm>
            <a:off x="2286000" y="1851125"/>
            <a:ext cx="4572000" cy="397032"/>
          </a:xfrm>
          <a:prstGeom prst="rect">
            <a:avLst/>
          </a:prstGeom>
          <a:noFill/>
          <a:ln w="9525">
            <a:noFill/>
            <a:miter lim="800000"/>
          </a:ln>
        </p:spPr>
        <p:txBody>
          <a:bodyPr>
            <a:spAutoFit/>
          </a:bodyPr>
          <a:lstStyle/>
          <a:p>
            <a:pPr indent="-273050" marL="273050">
              <a:lnSpc>
                <a:spcPct val="110000"/>
              </a:lnSpc>
              <a:buFont charset="2" panose="05000000000000000000" pitchFamily="2" typeface="Wingdings"/>
              <a:buNone/>
            </a:pPr>
            <a:r>
              <a:rPr altLang="zh-CN" b="1" lang="en-US">
                <a:solidFill>
                  <a:srgbClr val="0000FF"/>
                </a:solidFill>
                <a:latin charset="-122" panose="020B0503020204020204" pitchFamily="34" typeface="微软雅黑"/>
                <a:ea charset="-122" panose="020B0503020204020204" pitchFamily="34" typeface="微软雅黑"/>
              </a:rPr>
              <a:t> </a:t>
            </a:r>
            <a:endParaRPr altLang="zh-CN" lang="en-US"/>
          </a:p>
        </p:txBody>
      </p:sp>
      <p:sp>
        <p:nvSpPr>
          <p:cNvPr id="4" name="矩形 3"/>
          <p:cNvSpPr/>
          <p:nvPr/>
        </p:nvSpPr>
        <p:spPr>
          <a:xfrm>
            <a:off x="1331913" y="1545729"/>
            <a:ext cx="7561262" cy="2123658"/>
          </a:xfrm>
          <a:prstGeom prst="rect">
            <a:avLst/>
          </a:prstGeom>
        </p:spPr>
        <p:txBody>
          <a:bodyPr>
            <a:spAutoFit/>
          </a:bodyPr>
          <a:lstStyle/>
          <a:p>
            <a:pPr>
              <a:buFontTx/>
              <a:buNone/>
              <a:defRPr/>
            </a:pPr>
            <a:r>
              <a:rPr altLang="zh-CN" b="1" dirty="0" kumimoji="1" lang="en-US" sz="4400"/>
              <a:t>        </a:t>
            </a:r>
            <a:r>
              <a:rPr altLang="zh-CN" b="1" dirty="0" kumimoji="1" lang="en-US"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rPr>
              <a:t> </a:t>
            </a:r>
            <a:endParaRPr altLang="zh-CN" dirty="0" kumimoji="1" lang="zh-CN"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endParaRPr>
          </a:p>
          <a:p>
            <a:pPr>
              <a:buFontTx/>
              <a:buNone/>
              <a:defRPr/>
            </a:pPr>
            <a:endParaRPr altLang="zh-CN" b="1" dirty="0" kumimoji="1" lang="en-US" sz="4400">
              <a:solidFill>
                <a:srgbClr val="2B0BB5"/>
              </a:solidFill>
              <a:effectLst>
                <a:outerShdw algn="tl" blurRad="38100" dir="2700000" dist="38100">
                  <a:srgbClr val="C0C0C0"/>
                </a:outerShdw>
              </a:effectLst>
              <a:latin charset="-122" panose="020B0503020204020204" pitchFamily="34" typeface="微软雅黑"/>
              <a:ea charset="-122" panose="020B0503020204020204" pitchFamily="34" typeface="微软雅黑"/>
            </a:endParaRPr>
          </a:p>
          <a:p>
            <a:pPr>
              <a:buFontTx/>
              <a:buNone/>
              <a:defRPr/>
            </a:pPr>
            <a:r>
              <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rPr>
              <a:t>      </a:t>
            </a:r>
            <a:endPar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endParaRPr>
          </a:p>
        </p:txBody>
      </p:sp>
      <p:sp>
        <p:nvSpPr>
          <p:cNvPr id="5" name="圆角矩形 4"/>
          <p:cNvSpPr>
            <a:spLocks noChangeArrowheads="1"/>
          </p:cNvSpPr>
          <p:nvPr/>
        </p:nvSpPr>
        <p:spPr bwMode="auto">
          <a:xfrm>
            <a:off x="1143000" y="1092994"/>
            <a:ext cx="7010400" cy="2636044"/>
          </a:xfrm>
          <a:prstGeom prst="roundRect">
            <a:avLst>
              <a:gd fmla="val 7264" name="adj"/>
            </a:avLst>
          </a:prstGeom>
        </p:spPr>
        <p:style>
          <a:lnRef idx="2">
            <a:schemeClr val="dk1"/>
          </a:lnRef>
          <a:fillRef idx="1">
            <a:schemeClr val="lt1"/>
          </a:fillRef>
          <a:effectRef idx="0">
            <a:schemeClr val="dk1"/>
          </a:effectRef>
          <a:fontRef idx="minor">
            <a:schemeClr val="dk1"/>
          </a:fontRef>
        </p:style>
        <p:txBody>
          <a:bodyPr/>
          <a:lstStyle/>
          <a:p>
            <a:r>
              <a:rPr altLang="en-US" b="1" dirty="0" lang="zh-CN" smtClean="0" sz="2000">
                <a:latin charset="-122" pitchFamily="49" typeface="楷体_GB2312"/>
                <a:ea charset="-122" pitchFamily="49" typeface="楷体_GB2312"/>
              </a:rPr>
              <a:t>    新中国</a:t>
            </a:r>
            <a:r>
              <a:rPr altLang="en-US" b="1" dirty="0" lang="zh-CN" sz="2000">
                <a:latin charset="-122" pitchFamily="49" typeface="楷体_GB2312"/>
                <a:ea charset="-122" pitchFamily="49" typeface="楷体_GB2312"/>
              </a:rPr>
              <a:t>成立以后，改变贫穷落后的面貌，实现</a:t>
            </a:r>
            <a:r>
              <a:rPr altLang="en-US" b="1" dirty="0" lang="zh-CN" smtClean="0" sz="2000">
                <a:latin charset="-122" pitchFamily="49" typeface="楷体_GB2312"/>
                <a:ea charset="-122" pitchFamily="49" typeface="楷体_GB2312"/>
              </a:rPr>
              <a:t>国家</a:t>
            </a:r>
            <a:r>
              <a:rPr altLang="en-US" b="1" dirty="0" lang="zh-CN" sz="2000">
                <a:latin charset="-122" pitchFamily="49" typeface="楷体_GB2312"/>
                <a:ea charset="-122" pitchFamily="49" typeface="楷体_GB2312"/>
              </a:rPr>
              <a:t>的富强和人民的幸福，使中华民族自立于</a:t>
            </a:r>
            <a:r>
              <a:rPr altLang="en-US" b="1" dirty="0" lang="zh-CN" smtClean="0" sz="2000">
                <a:latin charset="-122" pitchFamily="49" typeface="楷体_GB2312"/>
                <a:ea charset="-122" pitchFamily="49" typeface="楷体_GB2312"/>
              </a:rPr>
              <a:t>世界民族之林</a:t>
            </a:r>
            <a:r>
              <a:rPr altLang="en-US" b="1" dirty="0" lang="zh-CN" sz="2000">
                <a:latin charset="-122" pitchFamily="49" typeface="楷体_GB2312"/>
                <a:ea charset="-122" pitchFamily="49" typeface="楷体_GB2312"/>
              </a:rPr>
              <a:t>，是时代的要求。在中国共产党的</a:t>
            </a:r>
            <a:r>
              <a:rPr altLang="en-US" b="1" dirty="0" lang="zh-CN" smtClean="0" sz="2000">
                <a:latin charset="-122" pitchFamily="49" typeface="楷体_GB2312"/>
                <a:ea charset="-122" pitchFamily="49" typeface="楷体_GB2312"/>
              </a:rPr>
              <a:t>领导下</a:t>
            </a:r>
            <a:r>
              <a:rPr altLang="en-US" b="1" dirty="0" lang="zh-CN" sz="2000">
                <a:latin charset="-122" pitchFamily="49" typeface="楷体_GB2312"/>
                <a:ea charset="-122" pitchFamily="49" typeface="楷体_GB2312"/>
              </a:rPr>
              <a:t>，建立和完善社会主义制度，走社会主义道路</a:t>
            </a:r>
            <a:r>
              <a:rPr altLang="en-US" b="1" dirty="0" lang="zh-CN" smtClean="0" sz="2000">
                <a:latin charset="-122" pitchFamily="49" typeface="楷体_GB2312"/>
                <a:ea charset="-122" pitchFamily="49" typeface="楷体_GB2312"/>
              </a:rPr>
              <a:t>，是</a:t>
            </a:r>
            <a:r>
              <a:rPr altLang="en-US" b="1" dirty="0" lang="zh-CN" sz="2000">
                <a:latin charset="-122" pitchFamily="49" typeface="楷体_GB2312"/>
                <a:ea charset="-122" pitchFamily="49" typeface="楷体_GB2312"/>
              </a:rPr>
              <a:t>中国现代史发展的主线。尽管在</a:t>
            </a:r>
            <a:r>
              <a:rPr altLang="en-US" b="1" dirty="0" lang="zh-CN" smtClean="0" sz="2000">
                <a:latin charset="-122" pitchFamily="49" typeface="楷体_GB2312"/>
                <a:ea charset="-122" pitchFamily="49" typeface="楷体_GB2312"/>
              </a:rPr>
              <a:t>社会主义建设的</a:t>
            </a:r>
            <a:r>
              <a:rPr altLang="en-US" b="1" dirty="0" lang="zh-CN" sz="2000">
                <a:latin charset="-122" pitchFamily="49" typeface="楷体_GB2312"/>
                <a:ea charset="-122" pitchFamily="49" typeface="楷体_GB2312"/>
              </a:rPr>
              <a:t>过程中曾有过曲折发展，但最终探索出中国</a:t>
            </a:r>
            <a:r>
              <a:rPr altLang="en-US" b="1" dirty="0" lang="zh-CN" smtClean="0" sz="2000">
                <a:latin charset="-122" pitchFamily="49" typeface="楷体_GB2312"/>
                <a:ea charset="-122" pitchFamily="49" typeface="楷体_GB2312"/>
              </a:rPr>
              <a:t>特色</a:t>
            </a:r>
            <a:r>
              <a:rPr altLang="en-US" b="1" dirty="0" lang="zh-CN" sz="2000">
                <a:latin charset="-122" pitchFamily="49" typeface="楷体_GB2312"/>
                <a:ea charset="-122" pitchFamily="49" typeface="楷体_GB2312"/>
              </a:rPr>
              <a:t>的社会主义道路。通过现代史教学，使学生</a:t>
            </a:r>
            <a:r>
              <a:rPr altLang="en-US" b="1" dirty="0" lang="zh-CN" smtClean="0" sz="2000">
                <a:latin charset="-122" pitchFamily="49" typeface="楷体_GB2312"/>
                <a:ea charset="-122" pitchFamily="49" typeface="楷体_GB2312"/>
              </a:rPr>
              <a:t>形成</a:t>
            </a:r>
            <a:r>
              <a:rPr altLang="en-US" b="1" dirty="0" lang="zh-CN" sz="2000">
                <a:latin charset="-122" pitchFamily="49" typeface="楷体_GB2312"/>
                <a:ea charset="-122" pitchFamily="49" typeface="楷体_GB2312"/>
              </a:rPr>
              <a:t>道路自信、理论自信、制度自信、文化自信。</a:t>
            </a:r>
            <a:endParaRPr altLang="en-US" b="1" dirty="0" lang="zh-CN" sz="2000">
              <a:latin charset="-122" pitchFamily="49" typeface="楷体_GB2312"/>
              <a:ea charset="-122" pitchFamily="49" typeface="楷体_GB2312"/>
            </a:endParaRPr>
          </a:p>
        </p:txBody>
      </p:sp>
      <p:sp>
        <p:nvSpPr>
          <p:cNvPr id="18437" name="Rectangle 7"/>
          <p:cNvSpPr>
            <a:spLocks noChangeArrowheads="1"/>
          </p:cNvSpPr>
          <p:nvPr/>
        </p:nvSpPr>
        <p:spPr bwMode="auto">
          <a:xfrm>
            <a:off x="1" y="8216"/>
            <a:ext cx="595035" cy="369332"/>
          </a:xfrm>
          <a:prstGeom prst="rect">
            <a:avLst/>
          </a:prstGeom>
          <a:noFill/>
          <a:ln w="9525">
            <a:noFill/>
            <a:miter lim="800000"/>
          </a:ln>
        </p:spPr>
        <p:txBody>
          <a:bodyPr anchor="ctr" wrap="none">
            <a:spAutoFit/>
          </a:bodyPr>
          <a:lstStyle/>
          <a:p>
            <a:pPr eaLnBrk="0" hangingPunct="0" indent="406400"/>
            <a:endParaRPr altLang="en-US" lang="zh-CN"/>
          </a:p>
        </p:txBody>
      </p:sp>
      <p:sp>
        <p:nvSpPr>
          <p:cNvPr id="8" name="TextBox 7"/>
          <p:cNvSpPr txBox="1"/>
          <p:nvPr/>
        </p:nvSpPr>
        <p:spPr>
          <a:xfrm>
            <a:off x="1409205" y="464807"/>
            <a:ext cx="6553200" cy="507831"/>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anchor="ctr" anchorCtr="0" bIns="34290" compatLnSpc="1" lIns="68580" numCol="1" rIns="68580" tIns="34290" vert="horz" wrap="square"/>
          <a:lstStyle/>
          <a:p>
            <a:pPr algn="ctr" fontAlgn="base">
              <a:lnSpc>
                <a:spcPct val="90000"/>
              </a:lnSpc>
              <a:spcBef>
                <a:spcPct val="0"/>
              </a:spcBef>
              <a:spcAft>
                <a:spcPct val="0"/>
              </a:spcAft>
              <a:buFontTx/>
              <a:buNone/>
              <a:defRPr/>
            </a:pPr>
            <a:r>
              <a:rPr altLang="en-US" b="1" dirty="0" kumimoji="1" lang="zh-CN"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线索</a:t>
            </a:r>
            <a:r>
              <a:rPr altLang="zh-CN" b="1" dirty="0" kumimoji="1" lang="en-US"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1</a:t>
            </a:r>
            <a:r>
              <a:rPr altLang="zh-CN" b="1" dirty="0" kumimoji="1" lang="en-US"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t>
            </a:r>
            <a:r>
              <a:rPr altLang="en-US" dirty="0" kumimoji="1" lang="zh-CN" sz="3000">
                <a:solidFill>
                  <a:schemeClr val="tx1"/>
                </a:solidFill>
                <a:latin charset="-122" panose="020B0503020204020204" pitchFamily="34" typeface="微软雅黑"/>
                <a:ea charset="-122" panose="020B0503020204020204" pitchFamily="34" typeface="微软雅黑"/>
              </a:rPr>
              <a:t>社会主义道路的发展</a:t>
            </a:r>
            <a:endParaRPr altLang="en-US" dirty="0" kumimoji="1" lang="zh-CN" sz="3000">
              <a:solidFill>
                <a:schemeClr val="tx1"/>
              </a:solidFill>
              <a:latin charset="-122" panose="020B0503020204020204" pitchFamily="34" typeface="微软雅黑"/>
              <a:ea charset="-122" panose="020B0503020204020204" pitchFamily="34" typeface="微软雅黑"/>
            </a:endParaRPr>
          </a:p>
        </p:txBody>
      </p:sp>
      <p:sp>
        <p:nvSpPr>
          <p:cNvPr id="10" name="矩形 9"/>
          <p:cNvSpPr/>
          <p:nvPr/>
        </p:nvSpPr>
        <p:spPr>
          <a:xfrm>
            <a:off x="1752600" y="3793332"/>
            <a:ext cx="6324600" cy="830997"/>
          </a:xfrm>
          <a:prstGeom prst="rect">
            <a:avLst/>
          </a:prstGeom>
        </p:spPr>
        <p:txBody>
          <a:bodyPr>
            <a:spAutoFit/>
          </a:bodyPr>
          <a:lstStyle/>
          <a:p>
            <a:pPr>
              <a:buFontTx/>
              <a:buNone/>
              <a:defRPr/>
            </a:pPr>
            <a:r>
              <a:rPr altLang="en-US" b="1" dirty="0" kumimoji="1" lang="zh-CN" sz="2400">
                <a:solidFill>
                  <a:schemeClr val="bg1"/>
                </a:solidFill>
                <a:effectLst>
                  <a:outerShdw algn="tl" blurRad="38100" dir="2700000" dist="38100">
                    <a:srgbClr val="000000">
                      <a:alpha val="43137"/>
                    </a:srgbClr>
                  </a:outerShdw>
                </a:effectLst>
                <a:latin typeface="+mn-ea"/>
                <a:ea typeface="+mn-ea"/>
              </a:rPr>
              <a:t>社会主义道路是中国历史和人民的必然选择。</a:t>
            </a:r>
            <a:endParaRPr altLang="zh-CN" b="1" dirty="0" kumimoji="1" lang="en-US" sz="2400">
              <a:solidFill>
                <a:schemeClr val="bg1"/>
              </a:solidFill>
              <a:effectLst>
                <a:outerShdw algn="tl" blurRad="38100" dir="2700000" dist="38100">
                  <a:srgbClr val="000000">
                    <a:alpha val="43137"/>
                  </a:srgbClr>
                </a:outerShdw>
              </a:effectLst>
              <a:latin typeface="+mn-ea"/>
              <a:ea typeface="+mn-ea"/>
            </a:endParaRPr>
          </a:p>
          <a:p>
            <a:pPr>
              <a:buFontTx/>
              <a:buNone/>
              <a:defRPr/>
            </a:pPr>
            <a:r>
              <a:rPr altLang="en-US" b="1" dirty="0" kumimoji="1" lang="zh-CN" sz="2400">
                <a:solidFill>
                  <a:schemeClr val="bg1"/>
                </a:solidFill>
                <a:effectLst>
                  <a:outerShdw algn="tl" blurRad="38100" dir="2700000" dist="38100">
                    <a:srgbClr val="000000">
                      <a:alpha val="43137"/>
                    </a:srgbClr>
                  </a:outerShdw>
                </a:effectLst>
                <a:latin typeface="+mn-ea"/>
                <a:ea typeface="+mn-ea"/>
              </a:rPr>
              <a:t>使学生坚定走中国特色社会主义道路的信念。</a:t>
            </a:r>
            <a:endParaRPr altLang="en-US" b="1" dirty="0" kumimoji="1" lang="zh-CN" sz="2400">
              <a:solidFill>
                <a:schemeClr val="bg1"/>
              </a:solidFill>
              <a:effectLst>
                <a:outerShdw algn="tl" blurRad="38100" dir="2700000" dist="38100">
                  <a:srgbClr val="000000">
                    <a:alpha val="43137"/>
                  </a:srgbClr>
                </a:outerShdw>
              </a:effectLst>
              <a:latin typeface="+mn-ea"/>
              <a:ea typeface="+mn-ea"/>
            </a:endParaRPr>
          </a:p>
        </p:txBody>
      </p:sp>
      <p:sp>
        <p:nvSpPr>
          <p:cNvPr id="13" name="TextBox 12"/>
          <p:cNvSpPr txBox="1"/>
          <p:nvPr/>
        </p:nvSpPr>
        <p:spPr>
          <a:xfrm>
            <a:off x="1084531" y="3901021"/>
            <a:ext cx="615553" cy="707231"/>
          </a:xfrm>
          <a:prstGeom prst="rect">
            <a:avLst/>
          </a:prstGeom>
          <a:noFill/>
        </p:spPr>
        <p:txBody>
          <a:bodyPr bIns="34290" lIns="68580" rIns="68580" tIns="34290" vert="eaVert">
            <a:spAutoFit/>
          </a:bodyPr>
          <a:lstStyle/>
          <a:p>
            <a:pPr>
              <a:buFontTx/>
              <a:buNone/>
              <a:defRPr/>
            </a:pPr>
            <a:r>
              <a:rPr altLang="en-US" b="1" dirty="0" kumimoji="1" lang="zh-CN" sz="2100">
                <a:solidFill>
                  <a:srgbClr val="FFFF00"/>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要点</a:t>
            </a:r>
            <a:endParaRPr altLang="en-US" dirty="0" kumimoji="1" lang="zh-CN" sz="2100">
              <a:solidFill>
                <a:srgbClr val="FFFF00"/>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8">
                                            <p:txEl>
                                              <p:pRg end="0" st="0"/>
                                            </p:txEl>
                                          </p:spTgt>
                                        </p:tgtEl>
                                        <p:attrNameLst>
                                          <p:attrName>style.visibility</p:attrName>
                                        </p:attrNameLst>
                                      </p:cBhvr>
                                      <p:to>
                                        <p:strVal val="visible"/>
                                      </p:to>
                                    </p:set>
                                    <p:animEffect filter="blinds(horizontal)" transition="in">
                                      <p:cBhvr>
                                        <p:cTn dur="500" id="7"/>
                                        <p:tgtEl>
                                          <p:spTgt spid="8">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accel="100000" fill="hold" grpId="0" id="10" nodeType="clickEffect" presetClass="entr" presetID="58" presetSubtype="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strVal val="#ppt_w*2.5"/>
                                          </p:val>
                                        </p:tav>
                                        <p:tav tm="100000">
                                          <p:val>
                                            <p:strVal val="#ppt_w"/>
                                          </p:val>
                                        </p:tav>
                                      </p:tavLst>
                                    </p:anim>
                                    <p:anim calcmode="lin" valueType="num">
                                      <p:cBhvr>
                                        <p:cTn dur="500" fill="hold" id="13"/>
                                        <p:tgtEl>
                                          <p:spTgt spid="5"/>
                                        </p:tgtEl>
                                        <p:attrNameLst>
                                          <p:attrName>ppt_h</p:attrName>
                                        </p:attrNameLst>
                                      </p:cBhvr>
                                      <p:tavLst>
                                        <p:tav tm="0">
                                          <p:val>
                                            <p:strVal val="#ppt_h*0.01"/>
                                          </p:val>
                                        </p:tav>
                                        <p:tav tm="100000">
                                          <p:val>
                                            <p:strVal val="#ppt_h"/>
                                          </p:val>
                                        </p:tav>
                                      </p:tavLst>
                                    </p:anim>
                                    <p:anim calcmode="lin" valueType="num">
                                      <p:cBhvr>
                                        <p:cTn dur="500" fill="hold" id="14"/>
                                        <p:tgtEl>
                                          <p:spTgt spid="5"/>
                                        </p:tgtEl>
                                        <p:attrNameLst>
                                          <p:attrName>ppt_x</p:attrName>
                                        </p:attrNameLst>
                                      </p:cBhvr>
                                      <p:tavLst>
                                        <p:tav tm="0">
                                          <p:val>
                                            <p:strVal val="#ppt_x"/>
                                          </p:val>
                                        </p:tav>
                                        <p:tav tm="100000">
                                          <p:val>
                                            <p:strVal val="#ppt_x"/>
                                          </p:val>
                                        </p:tav>
                                      </p:tavLst>
                                    </p:anim>
                                    <p:anim calcmode="lin" valueType="num">
                                      <p:cBhvr>
                                        <p:cTn dur="500" fill="hold" id="15"/>
                                        <p:tgtEl>
                                          <p:spTgt spid="5"/>
                                        </p:tgtEl>
                                        <p:attrNameLst>
                                          <p:attrName>ppt_y</p:attrName>
                                        </p:attrNameLst>
                                      </p:cBhvr>
                                      <p:tavLst>
                                        <p:tav tm="0">
                                          <p:val>
                                            <p:strVal val="#ppt_h+1"/>
                                          </p:val>
                                        </p:tav>
                                        <p:tav tm="100000">
                                          <p:val>
                                            <p:strVal val="#ppt_y"/>
                                          </p:val>
                                        </p:tav>
                                      </p:tavLst>
                                    </p:anim>
                                    <p:animEffect filter="fade" transition="in">
                                      <p:cBhvr>
                                        <p:cTn dur="500" id="16"/>
                                        <p:tgtEl>
                                          <p:spTgt spid="5"/>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2" presetSubtype="4">
                                  <p:stCondLst>
                                    <p:cond delay="0"/>
                                  </p:stCondLst>
                                  <p:childTnLst>
                                    <p:set>
                                      <p:cBhvr>
                                        <p:cTn dur="1" fill="hold" id="20">
                                          <p:stCondLst>
                                            <p:cond delay="0"/>
                                          </p:stCondLst>
                                        </p:cTn>
                                        <p:tgtEl>
                                          <p:spTgt spid="10">
                                            <p:txEl>
                                              <p:pRg end="0" st="0"/>
                                            </p:txEl>
                                          </p:spTgt>
                                        </p:tgtEl>
                                        <p:attrNameLst>
                                          <p:attrName>style.visibility</p:attrName>
                                        </p:attrNameLst>
                                      </p:cBhvr>
                                      <p:to>
                                        <p:strVal val="visible"/>
                                      </p:to>
                                    </p:set>
                                    <p:anim calcmode="lin" valueType="num">
                                      <p:cBhvr additive="base">
                                        <p:cTn dur="500" fill="hold" id="21"/>
                                        <p:tgtEl>
                                          <p:spTgt spid="10">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22"/>
                                        <p:tgtEl>
                                          <p:spTgt spid="10">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2" presetSubtype="4">
                                  <p:stCondLst>
                                    <p:cond delay="0"/>
                                  </p:stCondLst>
                                  <p:childTnLst>
                                    <p:set>
                                      <p:cBhvr>
                                        <p:cTn dur="1" fill="hold" id="26">
                                          <p:stCondLst>
                                            <p:cond delay="0"/>
                                          </p:stCondLst>
                                        </p:cTn>
                                        <p:tgtEl>
                                          <p:spTgt spid="10">
                                            <p:txEl>
                                              <p:pRg end="1" st="1"/>
                                            </p:txEl>
                                          </p:spTgt>
                                        </p:tgtEl>
                                        <p:attrNameLst>
                                          <p:attrName>style.visibility</p:attrName>
                                        </p:attrNameLst>
                                      </p:cBhvr>
                                      <p:to>
                                        <p:strVal val="visible"/>
                                      </p:to>
                                    </p:set>
                                    <p:anim calcmode="lin" valueType="num">
                                      <p:cBhvr additive="base">
                                        <p:cTn dur="500" fill="hold" id="27"/>
                                        <p:tgtEl>
                                          <p:spTgt spid="10">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8"/>
                                        <p:tgtEl>
                                          <p:spTgt spid="10">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2" presetSubtype="8">
                                  <p:stCondLst>
                                    <p:cond delay="0"/>
                                  </p:stCondLst>
                                  <p:childTnLst>
                                    <p:set>
                                      <p:cBhvr>
                                        <p:cTn dur="1" fill="hold" id="32">
                                          <p:stCondLst>
                                            <p:cond delay="0"/>
                                          </p:stCondLst>
                                        </p:cTn>
                                        <p:tgtEl>
                                          <p:spTgt spid="13">
                                            <p:txEl>
                                              <p:pRg end="0" st="0"/>
                                            </p:txEl>
                                          </p:spTgt>
                                        </p:tgtEl>
                                        <p:attrNameLst>
                                          <p:attrName>style.visibility</p:attrName>
                                        </p:attrNameLst>
                                      </p:cBhvr>
                                      <p:to>
                                        <p:strVal val="visible"/>
                                      </p:to>
                                    </p:set>
                                    <p:anim calcmode="lin" valueType="num">
                                      <p:cBhvr additive="base">
                                        <p:cTn dur="500" fill="hold" id="33"/>
                                        <p:tgtEl>
                                          <p:spTgt spid="13">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34"/>
                                        <p:tgtEl>
                                          <p:spTgt spid="13">
                                            <p:txEl>
                                              <p:pRg end="0" st="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xfrm>
            <a:off x="3520338" y="1486523"/>
            <a:ext cx="4892736" cy="1290058"/>
          </a:xfrm>
        </p:spPr>
        <p:txBody>
          <a:bodyPr/>
          <a:lstStyle/>
          <a:p>
            <a:r>
              <a:rPr altLang="en-US" b="1" dirty="0" lang="zh-CN" smtClean="0" sz="3200"/>
              <a:t>五、十一</a:t>
            </a:r>
            <a:r>
              <a:rPr altLang="en-US" b="1" dirty="0" lang="zh-CN" smtClean="0"/>
              <a:t>届三中全会的伟大转折</a:t>
            </a:r>
            <a:endParaRPr altLang="en-US" b="1" dirty="0" lang="zh-CN"/>
          </a:p>
        </p:txBody>
      </p:sp>
      <p:pic>
        <p:nvPicPr>
          <p:cNvPr id="5" name="图片 4"/>
          <p:cNvPicPr>
            <a:picLocks noChangeAspect="1"/>
          </p:cNvPicPr>
          <p:nvPr/>
        </p:nvPicPr>
        <p:blipFill>
          <a:blip cstate="print" r:embed="rId1">
            <a:extLst>
              <a:ext uri="{28A0092B-C50C-407E-A947-70E740481C1C}">
                <a14:useLocalDpi xmlns:a14="http://schemas.microsoft.com/office/drawing/2010/main" val="0"/>
              </a:ext>
            </a:extLst>
          </a:blip>
          <a:stretch>
            <a:fillRect/>
          </a:stretch>
        </p:blipFill>
        <p:spPr>
          <a:xfrm>
            <a:off x="0" y="1466722"/>
            <a:ext cx="2732400" cy="2732400"/>
          </a:xfrm>
          <a:prstGeom prst="rect">
            <a:avLst/>
          </a:prstGeom>
        </p:spPr>
      </p:pic>
    </p:spTree>
  </p:cSld>
  <p:clrMapOvr>
    <a:masterClrMapping/>
  </p:clrMapOvr>
  <p:timing>
    <p:tnLst>
      <p:par>
        <p:cTn dur="indefinite" id="1" nodeType="tmRoot" restart="never"/>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a:solidFill>
                  <a:schemeClr val="tx1"/>
                </a:solidFill>
              </a:rPr>
              <a:t>关键点解读</a:t>
            </a:r>
            <a:endParaRPr altLang="en-US" dirty="0" lang="zh-CN">
              <a:solidFill>
                <a:schemeClr val="tx1"/>
              </a:solidFill>
            </a:endParaRPr>
          </a:p>
        </p:txBody>
      </p:sp>
      <p:sp>
        <p:nvSpPr>
          <p:cNvPr id="3" name="内容占位符 2"/>
          <p:cNvSpPr>
            <a:spLocks noGrp="1"/>
          </p:cNvSpPr>
          <p:nvPr>
            <p:ph idx="4294967295"/>
          </p:nvPr>
        </p:nvSpPr>
        <p:spPr>
          <a:xfrm>
            <a:off x="546265" y="1346263"/>
            <a:ext cx="7886700" cy="3262312"/>
          </a:xfrm>
        </p:spPr>
        <p:txBody>
          <a:bodyPr>
            <a:normAutofit/>
          </a:bodyPr>
          <a:lstStyle/>
          <a:p>
            <a:pPr indent="533400" marL="92075">
              <a:buNone/>
            </a:pPr>
            <a:r>
              <a:rPr altLang="en-US" b="1" dirty="0" lang="zh-CN" smtClean="0" sz="2800">
                <a:solidFill>
                  <a:schemeClr val="bg1"/>
                </a:solidFill>
                <a:latin typeface="+mj-ea"/>
                <a:ea typeface="+mj-ea"/>
              </a:rPr>
              <a:t> </a:t>
            </a:r>
            <a:endParaRPr altLang="zh-CN" b="1" dirty="0" lang="en-US" smtClean="0" sz="2800">
              <a:solidFill>
                <a:schemeClr val="bg1"/>
              </a:solidFill>
              <a:latin typeface="+mj-ea"/>
              <a:ea typeface="+mj-ea"/>
            </a:endParaRPr>
          </a:p>
          <a:p>
            <a:pPr indent="533400" marL="92075">
              <a:buNone/>
            </a:pPr>
            <a:r>
              <a:rPr altLang="en-US" b="1" dirty="0" lang="zh-CN" smtClean="0" sz="2400">
                <a:solidFill>
                  <a:schemeClr val="bg1"/>
                </a:solidFill>
                <a:latin typeface="+mj-ea"/>
                <a:ea typeface="+mj-ea"/>
              </a:rPr>
              <a:t>党的十一届三中全会实现了建国以来党的历史也是当代中国历史上具有深远意义的伟大转折 。对此</a:t>
            </a:r>
            <a:r>
              <a:rPr altLang="zh-CN" b="1" dirty="0" lang="en-US" smtClean="0" sz="2400">
                <a:solidFill>
                  <a:schemeClr val="bg1"/>
                </a:solidFill>
                <a:latin typeface="+mj-ea"/>
                <a:ea typeface="+mj-ea"/>
              </a:rPr>
              <a:t>,</a:t>
            </a:r>
            <a:r>
              <a:rPr altLang="en-US" b="1" dirty="0" lang="zh-CN" smtClean="0" sz="2400">
                <a:solidFill>
                  <a:schemeClr val="bg1"/>
                </a:solidFill>
                <a:latin typeface="+mj-ea"/>
                <a:ea typeface="+mj-ea"/>
              </a:rPr>
              <a:t>人们早已了解</a:t>
            </a:r>
            <a:r>
              <a:rPr altLang="zh-CN" b="1" dirty="0" lang="en-US" smtClean="0" sz="2400">
                <a:solidFill>
                  <a:schemeClr val="bg1"/>
                </a:solidFill>
                <a:latin typeface="+mj-ea"/>
                <a:ea typeface="+mj-ea"/>
              </a:rPr>
              <a:t>, </a:t>
            </a:r>
            <a:r>
              <a:rPr altLang="en-US" b="1" dirty="0" lang="zh-CN" smtClean="0" sz="2400">
                <a:solidFill>
                  <a:schemeClr val="bg1"/>
                </a:solidFill>
                <a:latin typeface="+mj-ea"/>
                <a:ea typeface="+mj-ea"/>
              </a:rPr>
              <a:t>并形成广泛共识。但是</a:t>
            </a:r>
            <a:r>
              <a:rPr altLang="zh-CN" b="1" dirty="0" lang="en-US" smtClean="0" sz="2400">
                <a:solidFill>
                  <a:schemeClr val="bg1"/>
                </a:solidFill>
                <a:latin typeface="+mj-ea"/>
                <a:ea typeface="+mj-ea"/>
              </a:rPr>
              <a:t>,</a:t>
            </a:r>
            <a:r>
              <a:rPr altLang="en-US" b="1" dirty="0" lang="zh-CN" smtClean="0" sz="2400">
                <a:solidFill>
                  <a:schemeClr val="bg1"/>
                </a:solidFill>
                <a:latin typeface="+mj-ea"/>
                <a:ea typeface="+mj-ea"/>
              </a:rPr>
              <a:t> 十一届三中全会是一次什么会议？</a:t>
            </a:r>
            <a:r>
              <a:rPr altLang="zh-CN" b="1" dirty="0" lang="en-US" smtClean="0" sz="2400">
                <a:solidFill>
                  <a:schemeClr val="bg1"/>
                </a:solidFill>
                <a:latin typeface="+mj-ea"/>
                <a:ea typeface="+mj-ea"/>
              </a:rPr>
              <a:t> </a:t>
            </a:r>
            <a:r>
              <a:rPr altLang="en-US" b="1" dirty="0" lang="zh-CN" smtClean="0" sz="2400">
                <a:solidFill>
                  <a:schemeClr val="bg1"/>
                </a:solidFill>
                <a:latin typeface="+mj-ea"/>
                <a:ea typeface="+mj-ea"/>
              </a:rPr>
              <a:t>转折的出现是偶然还是必然？转折发生在哪些方面？对这一系列重要问题的分析和解读是对此历史事件进行解释的关键所在。</a:t>
            </a:r>
            <a:endParaRPr altLang="en-US" b="1" dirty="0" lang="zh-CN" sz="2400">
              <a:solidFill>
                <a:schemeClr val="bg1"/>
              </a:solidFill>
              <a:latin typeface="+mj-ea"/>
              <a:ea typeface="+mj-ea"/>
            </a:endParaRPr>
          </a:p>
        </p:txBody>
      </p:sp>
    </p:spTree>
  </p:cSld>
  <p:clrMapOvr>
    <a:masterClrMapping/>
  </p:clrMapOvr>
  <p:timing>
    <p:tnLst>
      <p:par>
        <p:cTn dur="indefinite" id="1" nodeType="tmRoot" restart="never"/>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a:solidFill>
                  <a:schemeClr val="tx1"/>
                </a:solidFill>
              </a:rPr>
              <a:t>关键点突破</a:t>
            </a:r>
            <a:endParaRPr altLang="en-US" dirty="0" lang="zh-CN">
              <a:solidFill>
                <a:schemeClr val="tx1"/>
              </a:solidFill>
            </a:endParaRPr>
          </a:p>
        </p:txBody>
      </p:sp>
      <p:sp>
        <p:nvSpPr>
          <p:cNvPr id="3" name="内容占位符 2"/>
          <p:cNvSpPr>
            <a:spLocks noGrp="1"/>
          </p:cNvSpPr>
          <p:nvPr>
            <p:ph idx="4294967295"/>
          </p:nvPr>
        </p:nvSpPr>
        <p:spPr>
          <a:xfrm>
            <a:off x="581891" y="1073130"/>
            <a:ext cx="7886700" cy="3262312"/>
          </a:xfrm>
        </p:spPr>
        <p:txBody>
          <a:bodyPr>
            <a:normAutofit/>
          </a:bodyPr>
          <a:lstStyle/>
          <a:p>
            <a:pPr>
              <a:buNone/>
            </a:pPr>
            <a:r>
              <a:rPr altLang="en-US" b="1" dirty="0" lang="zh-CN" smtClean="0" sz="2800">
                <a:solidFill>
                  <a:schemeClr val="bg1"/>
                </a:solidFill>
                <a:latin typeface="+mj-ea"/>
                <a:ea typeface="+mj-ea"/>
              </a:rPr>
              <a:t>１．十一届三中全会的基本概念</a:t>
            </a:r>
            <a:endParaRPr altLang="en-US" b="1" dirty="0" lang="zh-CN" sz="2800">
              <a:solidFill>
                <a:schemeClr val="bg1"/>
              </a:solidFill>
              <a:latin typeface="+mj-ea"/>
              <a:ea typeface="+mj-ea"/>
            </a:endParaRPr>
          </a:p>
        </p:txBody>
      </p:sp>
      <p:pic>
        <p:nvPicPr>
          <p:cNvPr descr="http://www.ce.cn/culture/history/200803/10/W020080310555670614774.jpg" id="4" name="Picture 2"/>
          <p:cNvPicPr>
            <a:picLocks noChangeArrowheads="1" noChangeAspect="1"/>
          </p:cNvPicPr>
          <p:nvPr/>
        </p:nvPicPr>
        <p:blipFill>
          <a:blip cstate="print" r:embed="rId1"/>
          <a:srcRect/>
          <a:stretch>
            <a:fillRect/>
          </a:stretch>
        </p:blipFill>
        <p:spPr bwMode="auto">
          <a:xfrm>
            <a:off x="719370" y="1641380"/>
            <a:ext cx="3168352" cy="3264612"/>
          </a:xfrm>
          <a:prstGeom prst="rect">
            <a:avLst/>
          </a:prstGeom>
          <a:noFill/>
        </p:spPr>
      </p:pic>
      <p:sp>
        <p:nvSpPr>
          <p:cNvPr id="5" name="矩形 4"/>
          <p:cNvSpPr/>
          <p:nvPr/>
        </p:nvSpPr>
        <p:spPr>
          <a:xfrm>
            <a:off x="4352672" y="1661478"/>
            <a:ext cx="4248472" cy="3170099"/>
          </a:xfrm>
          <a:prstGeom prst="rect">
            <a:avLst/>
          </a:prstGeom>
        </p:spPr>
        <p:txBody>
          <a:bodyPr wrap="square">
            <a:spAutoFit/>
          </a:bodyPr>
          <a:lstStyle/>
          <a:p>
            <a:pPr>
              <a:buClr>
                <a:srgbClr val="FF0000"/>
              </a:buClr>
            </a:pPr>
            <a:r>
              <a:rPr altLang="en-US" b="1" dirty="0" lang="zh-CN" smtClean="0" sz="2000">
                <a:solidFill>
                  <a:schemeClr val="bg1"/>
                </a:solidFill>
                <a:latin charset="-122" panose="02010609060101010101" pitchFamily="2" typeface="黑体"/>
                <a:ea charset="-122" panose="02010609060101010101" pitchFamily="2" typeface="黑体"/>
              </a:rPr>
              <a:t>1. 全称：</a:t>
            </a:r>
            <a:endParaRPr altLang="en-US" b="1" dirty="0" lang="zh-CN" smtClean="0" sz="2000">
              <a:solidFill>
                <a:schemeClr val="bg1"/>
              </a:solidFill>
              <a:latin charset="-122" panose="02010609060101010101" pitchFamily="2" typeface="黑体"/>
              <a:ea charset="-122" panose="02010609060101010101" pitchFamily="2" typeface="黑体"/>
            </a:endParaRPr>
          </a:p>
          <a:p>
            <a:pPr>
              <a:buClr>
                <a:srgbClr val="FF0000"/>
              </a:buClr>
            </a:pPr>
            <a:r>
              <a:rPr altLang="en-US" b="1" dirty="0" lang="zh-CN" smtClean="0" sz="2000">
                <a:solidFill>
                  <a:schemeClr val="bg1"/>
                </a:solidFill>
                <a:latin charset="-122" panose="02010609060101010101" pitchFamily="2" typeface="黑体"/>
                <a:ea charset="-122" panose="02010609060101010101" pitchFamily="2" typeface="黑体"/>
              </a:rPr>
              <a:t>   中国共产党第十一届</a:t>
            </a:r>
            <a:endParaRPr altLang="en-US" b="1" dirty="0" lang="zh-CN" smtClean="0" sz="2000">
              <a:solidFill>
                <a:schemeClr val="bg1"/>
              </a:solidFill>
              <a:latin charset="-122" panose="02010609060101010101" pitchFamily="2" typeface="黑体"/>
              <a:ea charset="-122" panose="02010609060101010101" pitchFamily="2" typeface="黑体"/>
            </a:endParaRPr>
          </a:p>
          <a:p>
            <a:pPr>
              <a:buClr>
                <a:srgbClr val="FF0000"/>
              </a:buClr>
            </a:pPr>
            <a:r>
              <a:rPr altLang="en-US" b="1" dirty="0" lang="zh-CN" smtClean="0" sz="2000">
                <a:solidFill>
                  <a:schemeClr val="bg1"/>
                </a:solidFill>
                <a:latin charset="-122" panose="02010609060101010101" pitchFamily="2" typeface="黑体"/>
                <a:ea charset="-122" panose="02010609060101010101" pitchFamily="2" typeface="黑体"/>
              </a:rPr>
              <a:t>   中央委员会第三次全体会议</a:t>
            </a:r>
            <a:endParaRPr altLang="en-US" b="1" dirty="0" lang="zh-CN" smtClean="0" sz="2000">
              <a:solidFill>
                <a:schemeClr val="bg1"/>
              </a:solidFill>
              <a:latin charset="-122" panose="02010609060101010101" pitchFamily="2" typeface="黑体"/>
              <a:ea charset="-122" panose="02010609060101010101" pitchFamily="2" typeface="黑体"/>
            </a:endParaRPr>
          </a:p>
          <a:p>
            <a:pPr>
              <a:buClr>
                <a:srgbClr val="FF0000"/>
              </a:buClr>
            </a:pPr>
            <a:r>
              <a:rPr altLang="en-US" b="1" dirty="0" lang="zh-CN" smtClean="0" sz="2000">
                <a:solidFill>
                  <a:schemeClr val="bg1"/>
                </a:solidFill>
                <a:latin charset="-122" panose="02010609060101010101" pitchFamily="2" typeface="黑体"/>
                <a:ea charset="-122" panose="02010609060101010101" pitchFamily="2" typeface="黑体"/>
              </a:rPr>
              <a:t>2.时 间：</a:t>
            </a:r>
            <a:endParaRPr altLang="en-US" b="1" dirty="0" lang="zh-CN" smtClean="0" sz="2000">
              <a:solidFill>
                <a:schemeClr val="bg1"/>
              </a:solidFill>
              <a:latin charset="-122" panose="02010609060101010101" pitchFamily="2" typeface="黑体"/>
              <a:ea charset="-122" panose="02010609060101010101" pitchFamily="2" typeface="黑体"/>
            </a:endParaRPr>
          </a:p>
          <a:p>
            <a:pPr>
              <a:buClr>
                <a:srgbClr val="FF0000"/>
              </a:buClr>
            </a:pPr>
            <a:r>
              <a:rPr altLang="en-US" b="1" dirty="0" lang="zh-CN" smtClean="0" sz="2000">
                <a:solidFill>
                  <a:schemeClr val="bg1"/>
                </a:solidFill>
                <a:latin charset="-122" panose="02010609060101010101" pitchFamily="2" typeface="黑体"/>
                <a:ea charset="-122" panose="02010609060101010101" pitchFamily="2" typeface="黑体"/>
              </a:rPr>
              <a:t>    1978年12月18日至22日</a:t>
            </a:r>
            <a:endParaRPr altLang="en-US" b="1" dirty="0" lang="zh-CN" smtClean="0" sz="2000">
              <a:solidFill>
                <a:schemeClr val="bg1"/>
              </a:solidFill>
              <a:latin charset="-122" panose="02010609060101010101" pitchFamily="2" typeface="黑体"/>
              <a:ea charset="-122" panose="02010609060101010101" pitchFamily="2" typeface="黑体"/>
            </a:endParaRPr>
          </a:p>
          <a:p>
            <a:pPr>
              <a:buClr>
                <a:srgbClr val="FF0000"/>
              </a:buClr>
            </a:pPr>
            <a:r>
              <a:rPr altLang="en-US" b="1" dirty="0" lang="zh-CN" smtClean="0" sz="2000">
                <a:solidFill>
                  <a:schemeClr val="bg1"/>
                </a:solidFill>
                <a:latin charset="-122" panose="02010609060101010101" pitchFamily="2" typeface="黑体"/>
                <a:ea charset="-122" panose="02010609060101010101" pitchFamily="2" typeface="黑体"/>
              </a:rPr>
              <a:t>3.地 点：</a:t>
            </a:r>
            <a:endParaRPr altLang="en-US" b="1" dirty="0" lang="zh-CN" smtClean="0" sz="2000">
              <a:solidFill>
                <a:schemeClr val="bg1"/>
              </a:solidFill>
              <a:latin charset="-122" panose="02010609060101010101" pitchFamily="2" typeface="黑体"/>
              <a:ea charset="-122" panose="02010609060101010101" pitchFamily="2" typeface="黑体"/>
            </a:endParaRPr>
          </a:p>
          <a:p>
            <a:pPr>
              <a:buClr>
                <a:srgbClr val="FF0000"/>
              </a:buClr>
            </a:pPr>
            <a:r>
              <a:rPr altLang="en-US" b="1" dirty="0" lang="zh-CN" smtClean="0" sz="2000">
                <a:solidFill>
                  <a:schemeClr val="bg1"/>
                </a:solidFill>
                <a:latin charset="-122" panose="02010609060101010101" pitchFamily="2" typeface="黑体"/>
                <a:ea charset="-122" panose="02010609060101010101" pitchFamily="2" typeface="黑体"/>
              </a:rPr>
              <a:t>    北京 </a:t>
            </a:r>
            <a:endParaRPr altLang="zh-CN" b="1" dirty="0" lang="en-US" smtClean="0" sz="2000">
              <a:solidFill>
                <a:schemeClr val="bg1"/>
              </a:solidFill>
              <a:latin charset="-122" panose="02010609060101010101" pitchFamily="2" typeface="黑体"/>
              <a:ea charset="-122" panose="02010609060101010101" pitchFamily="2" typeface="黑体"/>
            </a:endParaRPr>
          </a:p>
          <a:p>
            <a:pPr>
              <a:buClr>
                <a:srgbClr val="FF0000"/>
              </a:buClr>
            </a:pPr>
            <a:r>
              <a:rPr altLang="zh-CN" b="1" dirty="0" lang="en-US" smtClean="0" sz="2000">
                <a:solidFill>
                  <a:schemeClr val="bg1"/>
                </a:solidFill>
                <a:latin charset="-122" panose="02010609060101010101" pitchFamily="2" typeface="黑体"/>
                <a:ea charset="-122" panose="02010609060101010101" pitchFamily="2" typeface="黑体"/>
              </a:rPr>
              <a:t>4.</a:t>
            </a:r>
            <a:r>
              <a:rPr altLang="en-US" b="1" dirty="0" lang="zh-CN" smtClean="0" sz="2000">
                <a:solidFill>
                  <a:schemeClr val="bg1"/>
                </a:solidFill>
                <a:latin charset="-122" panose="02010609060101010101" pitchFamily="2" typeface="黑体"/>
                <a:ea charset="-122" panose="02010609060101010101" pitchFamily="2" typeface="黑体"/>
              </a:rPr>
              <a:t>出席人：</a:t>
            </a:r>
            <a:endParaRPr altLang="zh-CN" b="1" dirty="0" lang="en-US" smtClean="0" sz="2000">
              <a:solidFill>
                <a:schemeClr val="bg1"/>
              </a:solidFill>
              <a:latin charset="-122" panose="02010609060101010101" pitchFamily="2" typeface="黑体"/>
              <a:ea charset="-122" panose="02010609060101010101" pitchFamily="2" typeface="黑体"/>
            </a:endParaRPr>
          </a:p>
          <a:p>
            <a:pPr>
              <a:buClr>
                <a:srgbClr val="FF0000"/>
              </a:buClr>
            </a:pPr>
            <a:r>
              <a:rPr altLang="en-US" b="1" dirty="0" lang="zh-CN" smtClean="0" sz="2000">
                <a:solidFill>
                  <a:schemeClr val="bg1"/>
                </a:solidFill>
                <a:latin charset="-122" panose="02010609060101010101" pitchFamily="2" typeface="黑体"/>
                <a:ea charset="-122" panose="02010609060101010101" pitchFamily="2" typeface="黑体"/>
              </a:rPr>
              <a:t>    中央委员</a:t>
            </a:r>
            <a:r>
              <a:rPr altLang="zh-CN" b="1" dirty="0" lang="en-US" smtClean="0" sz="2000">
                <a:solidFill>
                  <a:schemeClr val="bg1"/>
                </a:solidFill>
                <a:latin charset="-122" panose="02010609060101010101" pitchFamily="2" typeface="黑体"/>
                <a:ea charset="-122" panose="02010609060101010101" pitchFamily="2" typeface="黑体"/>
              </a:rPr>
              <a:t>169</a:t>
            </a:r>
            <a:r>
              <a:rPr altLang="en-US" b="1" dirty="0" lang="zh-CN" smtClean="0" sz="2000">
                <a:solidFill>
                  <a:schemeClr val="bg1"/>
                </a:solidFill>
                <a:latin charset="-122" panose="02010609060101010101" pitchFamily="2" typeface="黑体"/>
                <a:ea charset="-122" panose="02010609060101010101" pitchFamily="2" typeface="黑体"/>
              </a:rPr>
              <a:t>人，候补中央委员</a:t>
            </a:r>
            <a:r>
              <a:rPr altLang="zh-CN" b="1" dirty="0" lang="en-US" smtClean="0" sz="2000">
                <a:solidFill>
                  <a:schemeClr val="bg1"/>
                </a:solidFill>
                <a:latin charset="-122" panose="02010609060101010101" pitchFamily="2" typeface="黑体"/>
                <a:ea charset="-122" panose="02010609060101010101" pitchFamily="2" typeface="黑体"/>
              </a:rPr>
              <a:t>112</a:t>
            </a:r>
            <a:r>
              <a:rPr altLang="en-US" b="1" dirty="0" lang="zh-CN" smtClean="0" sz="2000">
                <a:solidFill>
                  <a:schemeClr val="bg1"/>
                </a:solidFill>
                <a:latin charset="-122" panose="02010609060101010101" pitchFamily="2" typeface="黑体"/>
                <a:ea charset="-122" panose="02010609060101010101" pitchFamily="2" typeface="黑体"/>
              </a:rPr>
              <a:t>人</a:t>
            </a:r>
            <a:endParaRPr altLang="en-US" b="1" dirty="0" lang="zh-CN" sz="2000">
              <a:solidFill>
                <a:schemeClr val="bg1"/>
              </a:solidFill>
              <a:latin charset="-122" panose="02010609060101010101" pitchFamily="2" typeface="黑体"/>
              <a:ea charset="-122" panose="02010609060101010101" pitchFamily="2" typeface="黑体"/>
            </a:endParaRPr>
          </a:p>
        </p:txBody>
      </p:sp>
    </p:spTree>
  </p:cSld>
  <p:clrMapOvr>
    <a:masterClrMapping/>
  </p:clrMapOvr>
  <p:timing>
    <p:tnLst>
      <p:par>
        <p:cTn dur="indefinite" id="1" nodeType="tmRoot" restart="never"/>
      </p:par>
    </p:tnLst>
  </p:timing>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96884" y="229981"/>
            <a:ext cx="8538358" cy="4496397"/>
          </a:xfrm>
        </p:spPr>
        <p:txBody>
          <a:bodyPr>
            <a:noAutofit/>
          </a:bodyPr>
          <a:lstStyle/>
          <a:p>
            <a:pPr>
              <a:buNone/>
            </a:pPr>
            <a:r>
              <a:rPr altLang="en-US" b="1" dirty="0" lang="zh-CN" smtClean="0" sz="2800">
                <a:solidFill>
                  <a:schemeClr val="bg1"/>
                </a:solidFill>
                <a:latin typeface="+mj-ea"/>
                <a:ea typeface="+mj-ea"/>
              </a:rPr>
              <a:t>１．十一届三中全会的基本概念</a:t>
            </a:r>
            <a:endParaRPr altLang="zh-CN" b="1" dirty="0" lang="en-US" smtClean="0" sz="2800">
              <a:solidFill>
                <a:schemeClr val="bg1"/>
              </a:solidFill>
              <a:latin typeface="+mj-ea"/>
              <a:ea typeface="+mj-ea"/>
            </a:endParaRPr>
          </a:p>
          <a:p>
            <a:pPr>
              <a:buNone/>
            </a:pPr>
            <a:r>
              <a:rPr altLang="en-US" b="1" dirty="0" lang="zh-CN" smtClean="0" sz="2800">
                <a:solidFill>
                  <a:schemeClr val="bg1"/>
                </a:solidFill>
                <a:latin typeface="+mj-ea"/>
                <a:ea typeface="+mj-ea"/>
              </a:rPr>
              <a:t>２．转折发生的必然性</a:t>
            </a:r>
            <a:endParaRPr altLang="zh-CN" b="1" dirty="0" lang="en-US" smtClean="0" sz="2800">
              <a:solidFill>
                <a:schemeClr val="bg1"/>
              </a:solidFill>
              <a:latin typeface="+mj-ea"/>
              <a:ea typeface="+mj-ea"/>
            </a:endParaRPr>
          </a:p>
          <a:p>
            <a:pPr>
              <a:lnSpc>
                <a:spcPts val="2800"/>
              </a:lnSpc>
              <a:spcBef>
                <a:spcPts val="0"/>
              </a:spcBef>
              <a:buNone/>
            </a:pPr>
            <a:r>
              <a:rPr altLang="zh-CN" b="1" dirty="0" lang="en-US" smtClean="0" sz="2800">
                <a:solidFill>
                  <a:schemeClr val="bg1"/>
                </a:solidFill>
                <a:latin typeface="+mj-ea"/>
                <a:ea typeface="+mj-ea"/>
              </a:rPr>
              <a:t> </a:t>
            </a:r>
            <a:r>
              <a:rPr altLang="en-US" b="1" dirty="0" lang="zh-CN" smtClean="0" sz="2800">
                <a:solidFill>
                  <a:schemeClr val="bg1"/>
                </a:solidFill>
                <a:latin typeface="+mj-ea"/>
                <a:ea typeface="+mj-ea"/>
              </a:rPr>
              <a:t>　　</a:t>
            </a:r>
            <a:r>
              <a:rPr altLang="en-US" b="1" dirty="0" lang="zh-CN" smtClean="0" sz="2400">
                <a:solidFill>
                  <a:schemeClr val="bg1"/>
                </a:solidFill>
                <a:latin typeface="+mj-ea"/>
                <a:ea typeface="+mj-ea"/>
              </a:rPr>
              <a:t>客观：粉碎“四人帮”到十一届三中全会召开之前的两年里</a:t>
            </a:r>
            <a:r>
              <a:rPr altLang="zh-CN" b="1" dirty="0" lang="en-US" smtClean="0" sz="2400">
                <a:solidFill>
                  <a:schemeClr val="bg1"/>
                </a:solidFill>
                <a:latin typeface="+mj-ea"/>
                <a:ea typeface="+mj-ea"/>
              </a:rPr>
              <a:t>,</a:t>
            </a:r>
            <a:r>
              <a:rPr altLang="en-US" b="1" dirty="0" lang="zh-CN" smtClean="0" sz="2400">
                <a:solidFill>
                  <a:schemeClr val="bg1"/>
                </a:solidFill>
                <a:latin typeface="+mj-ea"/>
                <a:ea typeface="+mj-ea"/>
              </a:rPr>
              <a:t>党和国家在政治上、经济上都取得了一定进展和一些成绩。但同时也产生了一些新问题 </a:t>
            </a:r>
            <a:r>
              <a:rPr altLang="zh-CN" b="1" dirty="0" lang="en-US" smtClean="0" sz="2400">
                <a:solidFill>
                  <a:schemeClr val="bg1"/>
                </a:solidFill>
                <a:latin typeface="+mj-ea"/>
                <a:ea typeface="+mj-ea"/>
              </a:rPr>
              <a:t>,</a:t>
            </a:r>
            <a:r>
              <a:rPr altLang="en-US" b="1" dirty="0" lang="zh-CN" smtClean="0" sz="2400">
                <a:solidFill>
                  <a:schemeClr val="bg1"/>
                </a:solidFill>
                <a:latin typeface="+mj-ea"/>
                <a:ea typeface="+mj-ea"/>
              </a:rPr>
              <a:t> 迫切需要得到解决 。</a:t>
            </a:r>
            <a:endParaRPr altLang="zh-CN" b="1" dirty="0" lang="en-US" smtClean="0" sz="2400">
              <a:solidFill>
                <a:schemeClr val="bg1"/>
              </a:solidFill>
              <a:latin typeface="+mj-ea"/>
              <a:ea typeface="+mj-ea"/>
            </a:endParaRPr>
          </a:p>
          <a:p>
            <a:pPr>
              <a:lnSpc>
                <a:spcPts val="2800"/>
              </a:lnSpc>
              <a:spcBef>
                <a:spcPts val="0"/>
              </a:spcBef>
              <a:buNone/>
            </a:pPr>
            <a:r>
              <a:rPr altLang="zh-CN" b="1" dirty="0" lang="en-US" smtClean="0" sz="2400">
                <a:solidFill>
                  <a:schemeClr val="bg1"/>
                </a:solidFill>
                <a:latin typeface="+mj-ea"/>
                <a:ea typeface="+mj-ea"/>
              </a:rPr>
              <a:t> </a:t>
            </a:r>
            <a:r>
              <a:rPr altLang="en-US" b="1" dirty="0" lang="zh-CN" smtClean="0" sz="2400">
                <a:solidFill>
                  <a:schemeClr val="bg1"/>
                </a:solidFill>
                <a:latin typeface="+mj-ea"/>
                <a:ea typeface="+mj-ea"/>
              </a:rPr>
              <a:t>　　主观：邓小平自重新回到中央领导岗位后</a:t>
            </a:r>
            <a:r>
              <a:rPr altLang="zh-CN" b="1" dirty="0" lang="en-US" smtClean="0" sz="2400">
                <a:solidFill>
                  <a:schemeClr val="bg1"/>
                </a:solidFill>
                <a:latin typeface="+mj-ea"/>
                <a:ea typeface="+mj-ea"/>
              </a:rPr>
              <a:t>,</a:t>
            </a:r>
            <a:r>
              <a:rPr altLang="en-US" b="1" dirty="0" lang="zh-CN" smtClean="0" sz="2400">
                <a:solidFill>
                  <a:schemeClr val="bg1"/>
                </a:solidFill>
                <a:latin typeface="+mj-ea"/>
                <a:ea typeface="+mj-ea"/>
              </a:rPr>
              <a:t>便大力宣传要准确完整地理解毛泽东思想的观点 </a:t>
            </a:r>
            <a:r>
              <a:rPr altLang="zh-CN" b="1" dirty="0" lang="en-US" smtClean="0" sz="2400">
                <a:solidFill>
                  <a:schemeClr val="bg1"/>
                </a:solidFill>
                <a:latin typeface="+mj-ea"/>
                <a:ea typeface="+mj-ea"/>
              </a:rPr>
              <a:t>,</a:t>
            </a:r>
            <a:r>
              <a:rPr altLang="en-US" b="1" dirty="0" lang="zh-CN" smtClean="0" sz="2400">
                <a:solidFill>
                  <a:schemeClr val="bg1"/>
                </a:solidFill>
                <a:latin typeface="+mj-ea"/>
                <a:ea typeface="+mj-ea"/>
              </a:rPr>
              <a:t>引发了关于真理标准问题的大讨论 。他还积极支持关于按劳分配问题的讨论</a:t>
            </a:r>
            <a:r>
              <a:rPr altLang="zh-CN" b="1" dirty="0" lang="en-US" smtClean="0" sz="2400">
                <a:solidFill>
                  <a:schemeClr val="bg1"/>
                </a:solidFill>
                <a:latin typeface="+mj-ea"/>
                <a:ea typeface="+mj-ea"/>
              </a:rPr>
              <a:t>,</a:t>
            </a:r>
            <a:r>
              <a:rPr altLang="en-US" b="1" dirty="0" lang="zh-CN" smtClean="0" sz="2400">
                <a:solidFill>
                  <a:schemeClr val="bg1"/>
                </a:solidFill>
                <a:latin typeface="+mj-ea"/>
                <a:ea typeface="+mj-ea"/>
              </a:rPr>
              <a:t>要加大地方和企业自主权 、要按照经济规律管理经济等主张。</a:t>
            </a:r>
            <a:endParaRPr altLang="en-US" b="1" dirty="0" lang="zh-CN" sz="2400">
              <a:solidFill>
                <a:schemeClr val="bg1"/>
              </a:solidFill>
              <a:latin typeface="+mj-ea"/>
              <a:ea typeface="+mj-ea"/>
            </a:endParaRPr>
          </a:p>
        </p:txBody>
      </p:sp>
    </p:spTree>
  </p:cSld>
  <p:clrMapOvr>
    <a:masterClrMapping/>
  </p:clrMapOvr>
  <p:timing>
    <p:tnLst>
      <p:par>
        <p:cTn dur="indefinite" id="1" nodeType="tmRoot" restart="never"/>
      </p:par>
    </p:tn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2938966" y="1441437"/>
            <a:ext cx="1224136" cy="369332"/>
          </a:xfrm>
          <a:prstGeom prst="rect">
            <a:avLst/>
          </a:prstGeom>
          <a:noFill/>
          <a:ln w="9525">
            <a:noFill/>
            <a:miter lim="800000"/>
          </a:ln>
        </p:spPr>
        <p:txBody>
          <a:bodyPr wrap="square">
            <a:spAutoFit/>
          </a:bodyPr>
          <a:lstStyle/>
          <a:p>
            <a:pPr algn="ctr"/>
            <a:r>
              <a:rPr altLang="zh-CN" b="1" dirty="0" lang="en-US" smtClean="0">
                <a:solidFill>
                  <a:schemeClr val="bg1"/>
                </a:solidFill>
                <a:latin charset="0" panose="02020603050405020304" pitchFamily="18" typeface="Times New Roman"/>
                <a:cs charset="0" panose="02020603050405020304" pitchFamily="18" typeface="Times New Roman"/>
              </a:rPr>
              <a:t>1976</a:t>
            </a:r>
            <a:r>
              <a:rPr altLang="en-US" b="1" dirty="0" lang="zh-CN" smtClean="0">
                <a:solidFill>
                  <a:schemeClr val="bg1"/>
                </a:solidFill>
                <a:latin charset="0" panose="02020603050405020304" pitchFamily="18" typeface="Times New Roman"/>
                <a:cs charset="0" panose="02020603050405020304" pitchFamily="18" typeface="Times New Roman"/>
              </a:rPr>
              <a:t>年</a:t>
            </a:r>
            <a:endParaRPr altLang="en-US" b="1" dirty="0" lang="zh-CN">
              <a:solidFill>
                <a:schemeClr val="bg1"/>
              </a:solidFill>
              <a:latin charset="0" panose="02020603050405020304" pitchFamily="18" typeface="Times New Roman"/>
              <a:cs charset="0" panose="02020603050405020304" pitchFamily="18" typeface="Times New Roman"/>
            </a:endParaRPr>
          </a:p>
        </p:txBody>
      </p:sp>
      <p:graphicFrame>
        <p:nvGraphicFramePr>
          <p:cNvPr id="9" name="图示 8"/>
          <p:cNvGraphicFramePr/>
          <p:nvPr/>
        </p:nvGraphicFramePr>
        <p:xfrm>
          <a:off x="418686" y="2089509"/>
          <a:ext cx="8424936" cy="576064"/>
        </p:xfrm>
        <a:graphic>
          <a:graphicData uri="http://schemas.openxmlformats.org/drawingml/2006/diagram">
            <dgm:relIds xmlns:dgm="http://schemas.openxmlformats.org/drawingml/2006/diagram" r:cs="rId4" r:dm="rId1" r:lo="rId2" r:qs="rId3"/>
          </a:graphicData>
        </a:graphic>
      </p:graphicFrame>
      <p:cxnSp>
        <p:nvCxnSpPr>
          <p:cNvPr id="11" name="直接连接符 10"/>
          <p:cNvCxnSpPr/>
          <p:nvPr/>
        </p:nvCxnSpPr>
        <p:spPr>
          <a:xfrm>
            <a:off x="3515030" y="1873485"/>
            <a:ext cx="0" cy="1008112"/>
          </a:xfrm>
          <a:prstGeom prst="line">
            <a:avLst/>
          </a:prstGeom>
        </p:spPr>
        <p:style>
          <a:lnRef idx="3">
            <a:schemeClr val="accent5"/>
          </a:lnRef>
          <a:fillRef idx="0">
            <a:schemeClr val="accent5"/>
          </a:fillRef>
          <a:effectRef idx="2">
            <a:schemeClr val="accent5"/>
          </a:effectRef>
          <a:fontRef idx="minor">
            <a:schemeClr val="tx1"/>
          </a:fontRef>
        </p:style>
      </p:cxnSp>
      <p:sp>
        <p:nvSpPr>
          <p:cNvPr id="12" name="矩形 11"/>
          <p:cNvSpPr/>
          <p:nvPr/>
        </p:nvSpPr>
        <p:spPr>
          <a:xfrm>
            <a:off x="2362902" y="649349"/>
            <a:ext cx="2160240"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dirty="0" lang="zh-CN" smtClean="0">
                <a:solidFill>
                  <a:schemeClr val="bg1"/>
                </a:solidFill>
                <a:latin charset="-122" panose="02010609060101010101" pitchFamily="2" typeface="黑体"/>
                <a:ea charset="-122" panose="02010609060101010101" pitchFamily="2" typeface="黑体"/>
              </a:rPr>
              <a:t>粉碎“四人帮”</a:t>
            </a:r>
            <a:endParaRPr altLang="zh-CN" dirty="0" lang="en-US" smtClean="0">
              <a:solidFill>
                <a:schemeClr val="bg1"/>
              </a:solidFill>
              <a:latin charset="-122" panose="02010609060101010101" pitchFamily="2" typeface="黑体"/>
              <a:ea charset="-122" panose="02010609060101010101" pitchFamily="2" typeface="黑体"/>
            </a:endParaRPr>
          </a:p>
          <a:p>
            <a:pPr algn="ctr"/>
            <a:r>
              <a:rPr altLang="en-US" dirty="0" lang="zh-CN" smtClean="0">
                <a:solidFill>
                  <a:schemeClr val="bg1"/>
                </a:solidFill>
                <a:latin charset="-122" panose="02010609060101010101" pitchFamily="2" typeface="黑体"/>
                <a:ea charset="-122" panose="02010609060101010101" pitchFamily="2" typeface="黑体"/>
              </a:rPr>
              <a:t> 文革结束</a:t>
            </a:r>
            <a:endParaRPr altLang="en-US" dirty="0" lang="zh-CN">
              <a:solidFill>
                <a:schemeClr val="bg1"/>
              </a:solidFill>
              <a:latin charset="-122" panose="02010609060101010101" pitchFamily="2" typeface="黑体"/>
              <a:ea charset="-122" panose="02010609060101010101" pitchFamily="2" typeface="黑体"/>
            </a:endParaRPr>
          </a:p>
        </p:txBody>
      </p:sp>
      <p:sp>
        <p:nvSpPr>
          <p:cNvPr id="14" name="矩形 13"/>
          <p:cNvSpPr/>
          <p:nvPr/>
        </p:nvSpPr>
        <p:spPr>
          <a:xfrm>
            <a:off x="6739246" y="1043671"/>
            <a:ext cx="194421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lang="zh-CN">
              <a:solidFill>
                <a:schemeClr val="tx1"/>
              </a:solidFill>
              <a:latin charset="-122" panose="02010609060101010101" pitchFamily="2" typeface="黑体"/>
              <a:ea charset="-122" panose="02010609060101010101" pitchFamily="2" typeface="黑体"/>
            </a:endParaRPr>
          </a:p>
        </p:txBody>
      </p:sp>
      <p:sp>
        <p:nvSpPr>
          <p:cNvPr id="16" name="Text Box 5"/>
          <p:cNvSpPr txBox="1">
            <a:spLocks noChangeArrowheads="1"/>
          </p:cNvSpPr>
          <p:nvPr/>
        </p:nvSpPr>
        <p:spPr bwMode="auto">
          <a:xfrm>
            <a:off x="4708337" y="1441437"/>
            <a:ext cx="1224136" cy="369332"/>
          </a:xfrm>
          <a:prstGeom prst="rect">
            <a:avLst/>
          </a:prstGeom>
          <a:noFill/>
          <a:ln w="9525">
            <a:noFill/>
            <a:miter lim="800000"/>
          </a:ln>
        </p:spPr>
        <p:txBody>
          <a:bodyPr wrap="square">
            <a:spAutoFit/>
          </a:bodyPr>
          <a:lstStyle/>
          <a:p>
            <a:pPr algn="ctr"/>
            <a:r>
              <a:rPr altLang="zh-CN" b="1" dirty="0" lang="en-US" smtClean="0">
                <a:solidFill>
                  <a:schemeClr val="bg1"/>
                </a:solidFill>
                <a:latin charset="0" panose="02020603050405020304" pitchFamily="18" typeface="Times New Roman"/>
                <a:cs charset="0" panose="02020603050405020304" pitchFamily="18" typeface="Times New Roman"/>
              </a:rPr>
              <a:t>1978</a:t>
            </a:r>
            <a:r>
              <a:rPr altLang="en-US" b="1" dirty="0" lang="zh-CN" smtClean="0">
                <a:solidFill>
                  <a:schemeClr val="bg1"/>
                </a:solidFill>
                <a:latin charset="0" panose="02020603050405020304" pitchFamily="18" typeface="Times New Roman"/>
                <a:cs charset="0" panose="02020603050405020304" pitchFamily="18" typeface="Times New Roman"/>
              </a:rPr>
              <a:t>年</a:t>
            </a:r>
            <a:endParaRPr altLang="en-US" b="1" dirty="0" lang="zh-CN">
              <a:solidFill>
                <a:schemeClr val="bg1"/>
              </a:solidFill>
              <a:latin charset="0" panose="02020603050405020304" pitchFamily="18" typeface="Times New Roman"/>
              <a:cs charset="0" panose="02020603050405020304" pitchFamily="18" typeface="Times New Roman"/>
            </a:endParaRPr>
          </a:p>
        </p:txBody>
      </p:sp>
      <p:sp>
        <p:nvSpPr>
          <p:cNvPr id="18" name="矩形 17"/>
          <p:cNvSpPr/>
          <p:nvPr/>
        </p:nvSpPr>
        <p:spPr>
          <a:xfrm>
            <a:off x="1354790" y="2161517"/>
            <a:ext cx="1733167" cy="400110"/>
          </a:xfrm>
          <a:prstGeom prst="rect">
            <a:avLst/>
          </a:prstGeom>
        </p:spPr>
        <p:txBody>
          <a:bodyPr wrap="none">
            <a:spAutoFit/>
          </a:bodyPr>
          <a:lstStyle/>
          <a:p>
            <a:r>
              <a:rPr altLang="en-US" b="1" dirty="0" lang="zh-CN" smtClean="0" sz="2000">
                <a:solidFill>
                  <a:schemeClr val="bg1"/>
                </a:solidFill>
                <a:latin charset="-122" panose="02010609060101010101" pitchFamily="2" typeface="黑体"/>
                <a:ea charset="-122" panose="02010609060101010101" pitchFamily="2" typeface="黑体"/>
                <a:cs charset="0" panose="02020603050405020304" pitchFamily="18" typeface="Times New Roman"/>
              </a:rPr>
              <a:t>“文革”动乱</a:t>
            </a:r>
            <a:endParaRPr altLang="en-US" b="1" dirty="0" lang="zh-CN" sz="2000">
              <a:solidFill>
                <a:schemeClr val="bg1"/>
              </a:solidFill>
              <a:latin charset="-122" panose="02010609060101010101" pitchFamily="2" typeface="黑体"/>
              <a:ea charset="-122" panose="02010609060101010101" pitchFamily="2" typeface="黑体"/>
              <a:cs charset="0" panose="02020603050405020304" pitchFamily="18" typeface="Times New Roman"/>
            </a:endParaRPr>
          </a:p>
        </p:txBody>
      </p:sp>
      <p:sp>
        <p:nvSpPr>
          <p:cNvPr id="19" name="矩形 18"/>
          <p:cNvSpPr/>
          <p:nvPr/>
        </p:nvSpPr>
        <p:spPr>
          <a:xfrm>
            <a:off x="4019086" y="2161517"/>
            <a:ext cx="700833" cy="400110"/>
          </a:xfrm>
          <a:prstGeom prst="rect">
            <a:avLst/>
          </a:prstGeom>
        </p:spPr>
        <p:txBody>
          <a:bodyPr wrap="none">
            <a:spAutoFit/>
          </a:bodyPr>
          <a:lstStyle/>
          <a:p>
            <a:r>
              <a:rPr altLang="en-US" b="1" dirty="0" lang="zh-CN" smtClean="0" sz="2000">
                <a:latin charset="-122" panose="02010609060101010101" pitchFamily="2" typeface="黑体"/>
                <a:ea charset="-122" panose="02010609060101010101" pitchFamily="2" typeface="黑体"/>
                <a:cs charset="0" panose="02020603050405020304" pitchFamily="18" typeface="Times New Roman"/>
              </a:rPr>
              <a:t>徘徊</a:t>
            </a:r>
            <a:endParaRPr altLang="en-US" b="1" dirty="0" lang="zh-CN" smtClean="0" sz="2000">
              <a:latin charset="-122" panose="02010609060101010101" pitchFamily="2" typeface="黑体"/>
              <a:ea charset="-122" panose="02010609060101010101" pitchFamily="2" typeface="黑体"/>
              <a:cs charset="0" panose="02020603050405020304" pitchFamily="18" typeface="Times New Roman"/>
            </a:endParaRPr>
          </a:p>
        </p:txBody>
      </p:sp>
      <p:sp>
        <p:nvSpPr>
          <p:cNvPr id="20" name="矩形 19"/>
          <p:cNvSpPr/>
          <p:nvPr/>
        </p:nvSpPr>
        <p:spPr>
          <a:xfrm>
            <a:off x="6467358" y="2161517"/>
            <a:ext cx="958917" cy="400110"/>
          </a:xfrm>
          <a:prstGeom prst="rect">
            <a:avLst/>
          </a:prstGeom>
        </p:spPr>
        <p:txBody>
          <a:bodyPr wrap="none">
            <a:spAutoFit/>
          </a:bodyPr>
          <a:lstStyle/>
          <a:p>
            <a:r>
              <a:rPr altLang="en-US" b="1" dirty="0" lang="zh-CN" smtClean="0" sz="2000">
                <a:solidFill>
                  <a:schemeClr val="bg1"/>
                </a:solidFill>
                <a:latin charset="-122" panose="02010609060101010101" pitchFamily="2" typeface="黑体"/>
                <a:ea charset="-122" panose="02010609060101010101" pitchFamily="2" typeface="黑体"/>
                <a:cs charset="0" panose="02020603050405020304" pitchFamily="18" typeface="Times New Roman"/>
              </a:rPr>
              <a:t>新时期</a:t>
            </a:r>
            <a:endParaRPr altLang="en-US" b="1" dirty="0" lang="zh-CN" smtClean="0" sz="2000">
              <a:solidFill>
                <a:schemeClr val="bg1"/>
              </a:solidFill>
              <a:latin charset="-122" panose="02010609060101010101" pitchFamily="2" typeface="黑体"/>
              <a:ea charset="-122" panose="02010609060101010101" pitchFamily="2" typeface="黑体"/>
              <a:cs charset="0" panose="02020603050405020304" pitchFamily="18" typeface="Times New Roman"/>
            </a:endParaRPr>
          </a:p>
        </p:txBody>
      </p:sp>
      <p:cxnSp>
        <p:nvCxnSpPr>
          <p:cNvPr id="21" name="直接连接符 20"/>
          <p:cNvCxnSpPr/>
          <p:nvPr/>
        </p:nvCxnSpPr>
        <p:spPr>
          <a:xfrm>
            <a:off x="5315230" y="1873485"/>
            <a:ext cx="0" cy="1008112"/>
          </a:xfrm>
          <a:prstGeom prst="line">
            <a:avLst/>
          </a:prstGeom>
        </p:spPr>
        <p:style>
          <a:lnRef idx="3">
            <a:schemeClr val="accent5"/>
          </a:lnRef>
          <a:fillRef idx="0">
            <a:schemeClr val="accent5"/>
          </a:fillRef>
          <a:effectRef idx="2">
            <a:schemeClr val="accent5"/>
          </a:effectRef>
          <a:fontRef idx="minor">
            <a:schemeClr val="tx1"/>
          </a:fontRef>
        </p:style>
      </p:cxnSp>
      <p:sp>
        <p:nvSpPr>
          <p:cNvPr id="22" name="矩形 21"/>
          <p:cNvSpPr/>
          <p:nvPr/>
        </p:nvSpPr>
        <p:spPr>
          <a:xfrm>
            <a:off x="4622084" y="705555"/>
            <a:ext cx="122413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dirty="0" lang="zh-CN" smtClean="0">
                <a:solidFill>
                  <a:schemeClr val="bg1"/>
                </a:solidFill>
                <a:latin charset="-122" panose="02010609060101010101" pitchFamily="2" typeface="黑体"/>
                <a:ea charset="-122" panose="02010609060101010101" pitchFamily="2" typeface="黑体"/>
              </a:rPr>
              <a:t>十一届三中全会</a:t>
            </a:r>
            <a:endParaRPr altLang="en-US" dirty="0" lang="zh-CN">
              <a:solidFill>
                <a:schemeClr val="bg1"/>
              </a:solidFill>
              <a:latin charset="-122" panose="02010609060101010101" pitchFamily="2" typeface="黑体"/>
              <a:ea charset="-122" panose="02010609060101010101" pitchFamily="2" typeface="黑体"/>
            </a:endParaRPr>
          </a:p>
        </p:txBody>
      </p:sp>
      <p:graphicFrame>
        <p:nvGraphicFramePr>
          <p:cNvPr id="23" name="图示 22"/>
          <p:cNvGraphicFramePr/>
          <p:nvPr/>
        </p:nvGraphicFramePr>
        <p:xfrm>
          <a:off x="2349661" y="2893669"/>
          <a:ext cx="3993265" cy="1886674"/>
        </p:xfrm>
        <a:graphic>
          <a:graphicData uri="http://schemas.openxmlformats.org/drawingml/2006/diagram">
            <dgm:relIds xmlns:dgm="http://schemas.openxmlformats.org/drawingml/2006/diagram" r:cs="rId9" r:dm="rId6" r:lo="rId7" r:qs="rId8"/>
          </a:graphicData>
        </a:graphic>
      </p:graphicFrame>
      <p:sp>
        <p:nvSpPr>
          <p:cNvPr id="24" name="爆炸形 1 23"/>
          <p:cNvSpPr/>
          <p:nvPr/>
        </p:nvSpPr>
        <p:spPr>
          <a:xfrm>
            <a:off x="1782503" y="2129742"/>
            <a:ext cx="5393802" cy="2134082"/>
          </a:xfrm>
          <a:prstGeom prst="irregularSeal1">
            <a:avLst/>
          </a:prstGeom>
          <a:solidFill>
            <a:srgbClr val="990000"/>
          </a:solidFill>
          <a:ln>
            <a:noFill/>
          </a:ln>
          <a:scene3d>
            <a:camera prst="orthographicFront"/>
            <a:lightRig dir="t" rig="threeP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dirty="0" lang="zh-CN" smtClean="0" sz="3200"/>
              <a:t>真理标准问题大讨论</a:t>
            </a:r>
            <a:endParaRPr altLang="en-US" dirty="0" lang="zh-CN" sz="3200"/>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7" presetSubtype="0">
                                  <p:stCondLst>
                                    <p:cond delay="0"/>
                                  </p:stCondLst>
                                  <p:iterate type="lt">
                                    <p:tmPct val="50000"/>
                                  </p:iterate>
                                  <p:childTnLst>
                                    <p:set>
                                      <p:cBhvr>
                                        <p:cTn dur="1" fill="hold" id="6">
                                          <p:stCondLst>
                                            <p:cond delay="0"/>
                                          </p:stCondLst>
                                        </p:cTn>
                                        <p:tgtEl>
                                          <p:spTgt spid="18"/>
                                        </p:tgtEl>
                                        <p:attrNameLst>
                                          <p:attrName>style.visibility</p:attrName>
                                        </p:attrNameLst>
                                      </p:cBhvr>
                                      <p:to>
                                        <p:strVal val="visible"/>
                                      </p:to>
                                    </p:set>
                                    <p:anim calcmode="discrete" valueType="clr">
                                      <p:cBhvr override="childStyle">
                                        <p:cTn dur="80" id="7"/>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dur="80" id="8"/>
                                        <p:tgtEl>
                                          <p:spTgt spid="18"/>
                                        </p:tgtEl>
                                        <p:attrNameLst>
                                          <p:attrName>fillcolor</p:attrName>
                                        </p:attrNameLst>
                                      </p:cBhvr>
                                      <p:tavLst>
                                        <p:tav tm="0">
                                          <p:val>
                                            <p:clrVal>
                                              <a:schemeClr val="accent2"/>
                                            </p:clrVal>
                                          </p:val>
                                        </p:tav>
                                        <p:tav tm="50000">
                                          <p:val>
                                            <p:clrVal>
                                              <a:schemeClr val="hlink"/>
                                            </p:clrVal>
                                          </p:val>
                                        </p:tav>
                                      </p:tavLst>
                                    </p:anim>
                                    <p:set>
                                      <p:cBhvr>
                                        <p:cTn dur="80" id="9"/>
                                        <p:tgtEl>
                                          <p:spTgt spid="18"/>
                                        </p:tgtEl>
                                        <p:attrNameLst>
                                          <p:attrName>fill.type</p:attrName>
                                        </p:attrNameLst>
                                      </p:cBhvr>
                                      <p:to>
                                        <p:strVal val="solid"/>
                                      </p:to>
                                    </p:set>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22" presetSubtype="1">
                                  <p:stCondLst>
                                    <p:cond delay="0"/>
                                  </p:stCondLst>
                                  <p:childTnLst>
                                    <p:set>
                                      <p:cBhvr>
                                        <p:cTn dur="1" fill="hold" id="13">
                                          <p:stCondLst>
                                            <p:cond delay="0"/>
                                          </p:stCondLst>
                                        </p:cTn>
                                        <p:tgtEl>
                                          <p:spTgt spid="11"/>
                                        </p:tgtEl>
                                        <p:attrNameLst>
                                          <p:attrName>style.visibility</p:attrName>
                                        </p:attrNameLst>
                                      </p:cBhvr>
                                      <p:to>
                                        <p:strVal val="visible"/>
                                      </p:to>
                                    </p:set>
                                    <p:animEffect filter="wipe(up)" transition="in">
                                      <p:cBhvr>
                                        <p:cTn dur="500" id="14"/>
                                        <p:tgtEl>
                                          <p:spTgt spid="11"/>
                                        </p:tgtEl>
                                      </p:cBhvr>
                                    </p:animEffect>
                                  </p:childTnLst>
                                </p:cTn>
                              </p:par>
                              <p:par>
                                <p:cTn fill="hold" grpId="0" id="15" nodeType="withEffect" presetClass="entr" presetID="22" presetSubtype="4">
                                  <p:stCondLst>
                                    <p:cond delay="0"/>
                                  </p:stCondLst>
                                  <p:childTnLst>
                                    <p:set>
                                      <p:cBhvr>
                                        <p:cTn dur="1" fill="hold" id="16">
                                          <p:stCondLst>
                                            <p:cond delay="0"/>
                                          </p:stCondLst>
                                        </p:cTn>
                                        <p:tgtEl>
                                          <p:spTgt spid="7173"/>
                                        </p:tgtEl>
                                        <p:attrNameLst>
                                          <p:attrName>style.visibility</p:attrName>
                                        </p:attrNameLst>
                                      </p:cBhvr>
                                      <p:to>
                                        <p:strVal val="visible"/>
                                      </p:to>
                                    </p:set>
                                    <p:animEffect filter="wipe(down)" transition="in">
                                      <p:cBhvr>
                                        <p:cTn dur="500" id="17"/>
                                        <p:tgtEl>
                                          <p:spTgt spid="7173"/>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3" presetSubtype="10">
                                  <p:stCondLst>
                                    <p:cond delay="0"/>
                                  </p:stCondLst>
                                  <p:childTnLst>
                                    <p:set>
                                      <p:cBhvr>
                                        <p:cTn dur="1" fill="hold" id="21">
                                          <p:stCondLst>
                                            <p:cond delay="0"/>
                                          </p:stCondLst>
                                        </p:cTn>
                                        <p:tgtEl>
                                          <p:spTgt spid="12"/>
                                        </p:tgtEl>
                                        <p:attrNameLst>
                                          <p:attrName>style.visibility</p:attrName>
                                        </p:attrNameLst>
                                      </p:cBhvr>
                                      <p:to>
                                        <p:strVal val="visible"/>
                                      </p:to>
                                    </p:set>
                                    <p:animEffect filter="blinds(horizontal)" transition="in">
                                      <p:cBhvr>
                                        <p:cTn dur="500" id="22"/>
                                        <p:tgtEl>
                                          <p:spTgt spid="12"/>
                                        </p:tgtEl>
                                      </p:cBhvr>
                                    </p:animEffect>
                                  </p:childTnLst>
                                </p:cTn>
                              </p:par>
                              <p:par>
                                <p:cTn fill="hold" grpId="0" id="23" nodePh="1" nodeType="withEffect" presetClass="entr" presetID="22" presetSubtype="1">
                                  <p:stCondLst>
                                    <p:cond delay="0"/>
                                  </p:stCondLst>
                                  <p:endCondLst>
                                    <p:cond delay="0" evt="begin">
                                      <p:tn val="23"/>
                                    </p:cond>
                                  </p:endCondLst>
                                  <p:childTnLst>
                                    <p:set>
                                      <p:cBhvr>
                                        <p:cTn dur="1" fill="hold" id="24">
                                          <p:stCondLst>
                                            <p:cond delay="0"/>
                                          </p:stCondLst>
                                        </p:cTn>
                                        <p:tgtEl>
                                          <p:spTgt spid="14"/>
                                        </p:tgtEl>
                                        <p:attrNameLst>
                                          <p:attrName>style.visibility</p:attrName>
                                        </p:attrNameLst>
                                      </p:cBhvr>
                                      <p:to>
                                        <p:strVal val="visible"/>
                                      </p:to>
                                    </p:set>
                                    <p:animEffect filter="wipe(up)" transition="in">
                                      <p:cBhvr>
                                        <p:cTn dur="500" id="25"/>
                                        <p:tgtEl>
                                          <p:spTgt spid="14"/>
                                        </p:tgtEl>
                                      </p:cBhvr>
                                    </p:animEffect>
                                  </p:childTnLst>
                                </p:cTn>
                              </p:par>
                              <p:par>
                                <p:cTn fill="hold" grpId="0" id="26" nodeType="withEffect" presetClass="entr" presetID="22" presetSubtype="1">
                                  <p:stCondLst>
                                    <p:cond delay="0"/>
                                  </p:stCondLst>
                                  <p:childTnLst>
                                    <p:set>
                                      <p:cBhvr>
                                        <p:cTn dur="1" fill="hold" id="27">
                                          <p:stCondLst>
                                            <p:cond delay="0"/>
                                          </p:stCondLst>
                                        </p:cTn>
                                        <p:tgtEl>
                                          <p:spTgt spid="16"/>
                                        </p:tgtEl>
                                        <p:attrNameLst>
                                          <p:attrName>style.visibility</p:attrName>
                                        </p:attrNameLst>
                                      </p:cBhvr>
                                      <p:to>
                                        <p:strVal val="visible"/>
                                      </p:to>
                                    </p:set>
                                    <p:animEffect filter="wipe(up)" transition="in">
                                      <p:cBhvr>
                                        <p:cTn dur="500" id="28"/>
                                        <p:tgtEl>
                                          <p:spTgt spid="16"/>
                                        </p:tgtEl>
                                      </p:cBhvr>
                                    </p:animEffect>
                                  </p:childTnLst>
                                </p:cTn>
                              </p:par>
                            </p:childTnLst>
                          </p:cTn>
                        </p:par>
                      </p:childTnLst>
                    </p:cTn>
                  </p:par>
                  <p:par>
                    <p:cTn fill="hold" id="29">
                      <p:stCondLst>
                        <p:cond delay="indefinite"/>
                      </p:stCondLst>
                      <p:childTnLst>
                        <p:par>
                          <p:cTn fill="hold" id="30">
                            <p:stCondLst>
                              <p:cond delay="0"/>
                            </p:stCondLst>
                            <p:childTnLst>
                              <p:par>
                                <p:cTn fill="hold" grpId="0" id="31" nodeType="clickEffect" presetClass="entr" presetID="27" presetSubtype="0">
                                  <p:stCondLst>
                                    <p:cond delay="0"/>
                                  </p:stCondLst>
                                  <p:iterate type="lt">
                                    <p:tmPct val="50000"/>
                                  </p:iterate>
                                  <p:childTnLst>
                                    <p:set>
                                      <p:cBhvr>
                                        <p:cTn dur="1" fill="hold" id="32">
                                          <p:stCondLst>
                                            <p:cond delay="0"/>
                                          </p:stCondLst>
                                        </p:cTn>
                                        <p:tgtEl>
                                          <p:spTgt spid="19"/>
                                        </p:tgtEl>
                                        <p:attrNameLst>
                                          <p:attrName>style.visibility</p:attrName>
                                        </p:attrNameLst>
                                      </p:cBhvr>
                                      <p:to>
                                        <p:strVal val="visible"/>
                                      </p:to>
                                    </p:set>
                                    <p:anim calcmode="discrete" valueType="clr">
                                      <p:cBhvr override="childStyle">
                                        <p:cTn dur="80" id="33"/>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dur="80" id="34"/>
                                        <p:tgtEl>
                                          <p:spTgt spid="19"/>
                                        </p:tgtEl>
                                        <p:attrNameLst>
                                          <p:attrName>fillcolor</p:attrName>
                                        </p:attrNameLst>
                                      </p:cBhvr>
                                      <p:tavLst>
                                        <p:tav tm="0">
                                          <p:val>
                                            <p:clrVal>
                                              <a:schemeClr val="accent2"/>
                                            </p:clrVal>
                                          </p:val>
                                        </p:tav>
                                        <p:tav tm="50000">
                                          <p:val>
                                            <p:clrVal>
                                              <a:schemeClr val="hlink"/>
                                            </p:clrVal>
                                          </p:val>
                                        </p:tav>
                                      </p:tavLst>
                                    </p:anim>
                                    <p:set>
                                      <p:cBhvr>
                                        <p:cTn dur="80" id="35"/>
                                        <p:tgtEl>
                                          <p:spTgt spid="19"/>
                                        </p:tgtEl>
                                        <p:attrNameLst>
                                          <p:attrName>fill.type</p:attrName>
                                        </p:attrNameLst>
                                      </p:cBhvr>
                                      <p:to>
                                        <p:strVal val="solid"/>
                                      </p:to>
                                    </p:set>
                                  </p:childTnLst>
                                </p:cTn>
                              </p:par>
                            </p:childTnLst>
                          </p:cTn>
                        </p:par>
                      </p:childTnLst>
                    </p:cTn>
                  </p:par>
                  <p:par>
                    <p:cTn fill="hold" id="36">
                      <p:stCondLst>
                        <p:cond delay="indefinite"/>
                      </p:stCondLst>
                      <p:childTnLst>
                        <p:par>
                          <p:cTn fill="hold" id="37">
                            <p:stCondLst>
                              <p:cond delay="0"/>
                            </p:stCondLst>
                            <p:childTnLst>
                              <p:par>
                                <p:cTn fill="hold" id="38" nodeType="clickEffect" presetClass="entr" presetID="22" presetSubtype="1">
                                  <p:stCondLst>
                                    <p:cond delay="0"/>
                                  </p:stCondLst>
                                  <p:childTnLst>
                                    <p:set>
                                      <p:cBhvr>
                                        <p:cTn dur="1" fill="hold" id="39">
                                          <p:stCondLst>
                                            <p:cond delay="0"/>
                                          </p:stCondLst>
                                        </p:cTn>
                                        <p:tgtEl>
                                          <p:spTgt spid="21"/>
                                        </p:tgtEl>
                                        <p:attrNameLst>
                                          <p:attrName>style.visibility</p:attrName>
                                        </p:attrNameLst>
                                      </p:cBhvr>
                                      <p:to>
                                        <p:strVal val="visible"/>
                                      </p:to>
                                    </p:set>
                                    <p:animEffect filter="wipe(up)" transition="in">
                                      <p:cBhvr>
                                        <p:cTn dur="500" id="40"/>
                                        <p:tgtEl>
                                          <p:spTgt spid="21"/>
                                        </p:tgtEl>
                                      </p:cBhvr>
                                    </p:animEffect>
                                  </p:childTnLst>
                                </p:cTn>
                              </p:par>
                              <p:par>
                                <p:cTn fill="hold" grpId="0" id="41" nodeType="withEffect" presetClass="entr" presetID="22" presetSubtype="1">
                                  <p:stCondLst>
                                    <p:cond delay="0"/>
                                  </p:stCondLst>
                                  <p:childTnLst>
                                    <p:set>
                                      <p:cBhvr>
                                        <p:cTn dur="1" fill="hold" id="42">
                                          <p:stCondLst>
                                            <p:cond delay="0"/>
                                          </p:stCondLst>
                                        </p:cTn>
                                        <p:tgtEl>
                                          <p:spTgt spid="22"/>
                                        </p:tgtEl>
                                        <p:attrNameLst>
                                          <p:attrName>style.visibility</p:attrName>
                                        </p:attrNameLst>
                                      </p:cBhvr>
                                      <p:to>
                                        <p:strVal val="visible"/>
                                      </p:to>
                                    </p:set>
                                    <p:animEffect filter="wipe(up)" transition="in">
                                      <p:cBhvr>
                                        <p:cTn dur="500" id="43"/>
                                        <p:tgtEl>
                                          <p:spTgt spid="22"/>
                                        </p:tgtEl>
                                      </p:cBhvr>
                                    </p:animEffect>
                                  </p:childTnLst>
                                </p:cTn>
                              </p:par>
                            </p:childTnLst>
                          </p:cTn>
                        </p:par>
                      </p:childTnLst>
                    </p:cTn>
                  </p:par>
                  <p:par>
                    <p:cTn fill="hold" id="44">
                      <p:stCondLst>
                        <p:cond delay="indefinite"/>
                      </p:stCondLst>
                      <p:childTnLst>
                        <p:par>
                          <p:cTn fill="hold" id="45">
                            <p:stCondLst>
                              <p:cond delay="0"/>
                            </p:stCondLst>
                            <p:childTnLst>
                              <p:par>
                                <p:cTn fill="hold" grpId="0" id="46" nodeType="clickEffect" presetClass="entr" presetID="27" presetSubtype="0">
                                  <p:stCondLst>
                                    <p:cond delay="0"/>
                                  </p:stCondLst>
                                  <p:iterate type="lt">
                                    <p:tmPct val="50000"/>
                                  </p:iterate>
                                  <p:childTnLst>
                                    <p:set>
                                      <p:cBhvr>
                                        <p:cTn dur="1" fill="hold" id="47">
                                          <p:stCondLst>
                                            <p:cond delay="0"/>
                                          </p:stCondLst>
                                        </p:cTn>
                                        <p:tgtEl>
                                          <p:spTgt spid="20"/>
                                        </p:tgtEl>
                                        <p:attrNameLst>
                                          <p:attrName>style.visibility</p:attrName>
                                        </p:attrNameLst>
                                      </p:cBhvr>
                                      <p:to>
                                        <p:strVal val="visible"/>
                                      </p:to>
                                    </p:set>
                                    <p:anim calcmode="discrete" valueType="clr">
                                      <p:cBhvr override="childStyle">
                                        <p:cTn dur="80" id="48"/>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dur="80" id="49"/>
                                        <p:tgtEl>
                                          <p:spTgt spid="20"/>
                                        </p:tgtEl>
                                        <p:attrNameLst>
                                          <p:attrName>fillcolor</p:attrName>
                                        </p:attrNameLst>
                                      </p:cBhvr>
                                      <p:tavLst>
                                        <p:tav tm="0">
                                          <p:val>
                                            <p:clrVal>
                                              <a:schemeClr val="accent2"/>
                                            </p:clrVal>
                                          </p:val>
                                        </p:tav>
                                        <p:tav tm="50000">
                                          <p:val>
                                            <p:clrVal>
                                              <a:schemeClr val="hlink"/>
                                            </p:clrVal>
                                          </p:val>
                                        </p:tav>
                                      </p:tavLst>
                                    </p:anim>
                                    <p:set>
                                      <p:cBhvr>
                                        <p:cTn dur="80" id="50"/>
                                        <p:tgtEl>
                                          <p:spTgt spid="20"/>
                                        </p:tgtEl>
                                        <p:attrNameLst>
                                          <p:attrName>fill.type</p:attrName>
                                        </p:attrNameLst>
                                      </p:cBhvr>
                                      <p:to>
                                        <p:strVal val="solid"/>
                                      </p:to>
                                    </p:set>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2" presetSubtype="4">
                                  <p:stCondLst>
                                    <p:cond delay="0"/>
                                  </p:stCondLst>
                                  <p:childTnLst>
                                    <p:set>
                                      <p:cBhvr>
                                        <p:cTn dur="1" fill="hold" id="54">
                                          <p:stCondLst>
                                            <p:cond delay="0"/>
                                          </p:stCondLst>
                                        </p:cTn>
                                        <p:tgtEl>
                                          <p:spTgt spid="23">
                                            <p:graphicEl>
                                              <a:dgm id="{B4CFB8C8-7357-4CE5-B92C-8992D0B6CF54}"/>
                                            </p:graphicEl>
                                          </p:spTgt>
                                        </p:tgtEl>
                                        <p:attrNameLst>
                                          <p:attrName>style.visibility</p:attrName>
                                        </p:attrNameLst>
                                      </p:cBhvr>
                                      <p:to>
                                        <p:strVal val="visible"/>
                                      </p:to>
                                    </p:set>
                                    <p:animEffect filter="wipe(down)" transition="in">
                                      <p:cBhvr>
                                        <p:cTn dur="500" id="55"/>
                                        <p:tgtEl>
                                          <p:spTgt spid="23">
                                            <p:graphicEl>
                                              <a:dgm id="{B4CFB8C8-7357-4CE5-B92C-8992D0B6CF54}"/>
                                            </p:graphicEl>
                                          </p:spTgt>
                                        </p:tgtEl>
                                      </p:cBhvr>
                                    </p:animEffect>
                                  </p:childTnLst>
                                </p:cTn>
                              </p:par>
                            </p:childTnLst>
                          </p:cTn>
                        </p:par>
                      </p:childTnLst>
                    </p:cTn>
                  </p:par>
                  <p:par>
                    <p:cTn fill="hold" id="56">
                      <p:stCondLst>
                        <p:cond delay="indefinite"/>
                      </p:stCondLst>
                      <p:childTnLst>
                        <p:par>
                          <p:cTn fill="hold" id="57">
                            <p:stCondLst>
                              <p:cond delay="0"/>
                            </p:stCondLst>
                            <p:childTnLst>
                              <p:par>
                                <p:cTn fill="hold" grpId="0" id="58" nodeType="clickEffect" presetClass="entr" presetID="22" presetSubtype="4">
                                  <p:stCondLst>
                                    <p:cond delay="0"/>
                                  </p:stCondLst>
                                  <p:childTnLst>
                                    <p:set>
                                      <p:cBhvr>
                                        <p:cTn dur="1" fill="hold" id="59">
                                          <p:stCondLst>
                                            <p:cond delay="0"/>
                                          </p:stCondLst>
                                        </p:cTn>
                                        <p:tgtEl>
                                          <p:spTgt spid="23">
                                            <p:graphicEl>
                                              <a:dgm id="{A57A3DA1-C5AD-42BC-97C8-6B062C91CC0A}"/>
                                            </p:graphicEl>
                                          </p:spTgt>
                                        </p:tgtEl>
                                        <p:attrNameLst>
                                          <p:attrName>style.visibility</p:attrName>
                                        </p:attrNameLst>
                                      </p:cBhvr>
                                      <p:to>
                                        <p:strVal val="visible"/>
                                      </p:to>
                                    </p:set>
                                    <p:animEffect filter="wipe(down)" transition="in">
                                      <p:cBhvr>
                                        <p:cTn dur="500" id="60"/>
                                        <p:tgtEl>
                                          <p:spTgt spid="23">
                                            <p:graphicEl>
                                              <a:dgm id="{A57A3DA1-C5AD-42BC-97C8-6B062C91CC0A}"/>
                                            </p:graphicEl>
                                          </p:spTgt>
                                        </p:tgtEl>
                                      </p:cBhvr>
                                    </p:animEffect>
                                  </p:childTnLst>
                                </p:cTn>
                              </p:par>
                            </p:childTnLst>
                          </p:cTn>
                        </p:par>
                      </p:childTnLst>
                    </p:cTn>
                  </p:par>
                  <p:par>
                    <p:cTn fill="hold" id="61">
                      <p:stCondLst>
                        <p:cond delay="indefinite"/>
                      </p:stCondLst>
                      <p:childTnLst>
                        <p:par>
                          <p:cTn fill="hold" id="62">
                            <p:stCondLst>
                              <p:cond delay="0"/>
                            </p:stCondLst>
                            <p:childTnLst>
                              <p:par>
                                <p:cTn fill="hold" grpId="0" id="63" nodeType="clickEffect" presetClass="entr" presetID="13" presetSubtype="32">
                                  <p:stCondLst>
                                    <p:cond delay="0"/>
                                  </p:stCondLst>
                                  <p:childTnLst>
                                    <p:set>
                                      <p:cBhvr>
                                        <p:cTn dur="1" fill="hold" id="64">
                                          <p:stCondLst>
                                            <p:cond delay="0"/>
                                          </p:stCondLst>
                                        </p:cTn>
                                        <p:tgtEl>
                                          <p:spTgt spid="24"/>
                                        </p:tgtEl>
                                        <p:attrNameLst>
                                          <p:attrName>style.visibility</p:attrName>
                                        </p:attrNameLst>
                                      </p:cBhvr>
                                      <p:to>
                                        <p:strVal val="visible"/>
                                      </p:to>
                                    </p:set>
                                    <p:animEffect filter="plus(out)" transition="in">
                                      <p:cBhvr>
                                        <p:cTn dur="2000" id="65"/>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3"/>
      <p:bldP grpId="0" spid="12"/>
      <p:bldP grpId="0" spid="14"/>
      <p:bldP grpId="0" spid="16"/>
      <p:bldP grpId="0" spid="18"/>
      <p:bldP grpId="0" spid="19"/>
      <p:bldP grpId="0" spid="20"/>
      <p:bldP grpId="0" spid="22"/>
      <p:bldGraphic grpId="0" spid="23">
        <p:bldSub>
          <a:bldDgm bld="one" rev="1"/>
        </p:bldSub>
      </p:bldGraphic>
      <p:bldP animBg="1" grpId="0" spid="24"/>
    </p:bldLst>
  </p:timing>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05638" y="1215634"/>
            <a:ext cx="7886700" cy="3262312"/>
          </a:xfrm>
        </p:spPr>
        <p:txBody>
          <a:bodyPr>
            <a:normAutofit/>
          </a:bodyPr>
          <a:lstStyle/>
          <a:p>
            <a:pPr>
              <a:buNone/>
            </a:pPr>
            <a:r>
              <a:rPr altLang="en-US" b="1" dirty="0" lang="zh-CN" smtClean="0" sz="2800">
                <a:solidFill>
                  <a:schemeClr val="bg1"/>
                </a:solidFill>
                <a:latin typeface="+mj-ea"/>
                <a:ea typeface="+mj-ea"/>
              </a:rPr>
              <a:t>１．十一届三中全会的基本概念</a:t>
            </a:r>
            <a:endParaRPr altLang="zh-CN" b="1" dirty="0" lang="en-US" smtClean="0" sz="2800">
              <a:solidFill>
                <a:schemeClr val="bg1"/>
              </a:solidFill>
              <a:latin typeface="+mj-ea"/>
              <a:ea typeface="+mj-ea"/>
            </a:endParaRPr>
          </a:p>
          <a:p>
            <a:pPr>
              <a:buNone/>
            </a:pPr>
            <a:r>
              <a:rPr altLang="en-US" b="1" dirty="0" lang="zh-CN" smtClean="0" sz="2800">
                <a:solidFill>
                  <a:schemeClr val="bg1"/>
                </a:solidFill>
                <a:latin typeface="+mj-ea"/>
                <a:ea typeface="+mj-ea"/>
              </a:rPr>
              <a:t>２．转折发生的必然性</a:t>
            </a:r>
            <a:endParaRPr altLang="zh-CN" b="1" dirty="0" lang="en-US" smtClean="0" sz="2800">
              <a:solidFill>
                <a:schemeClr val="bg1"/>
              </a:solidFill>
              <a:latin typeface="+mj-ea"/>
              <a:ea typeface="+mj-ea"/>
            </a:endParaRPr>
          </a:p>
          <a:p>
            <a:pPr>
              <a:buNone/>
            </a:pPr>
            <a:r>
              <a:rPr altLang="en-US" b="1" dirty="0" lang="zh-CN" smtClean="0" sz="2800">
                <a:solidFill>
                  <a:schemeClr val="bg1"/>
                </a:solidFill>
                <a:latin typeface="+mj-ea"/>
                <a:ea typeface="+mj-ea"/>
              </a:rPr>
              <a:t>３．转折的具体含义</a:t>
            </a:r>
            <a:endParaRPr altLang="zh-CN" b="1" dirty="0" lang="en-US" smtClean="0" sz="2800">
              <a:solidFill>
                <a:schemeClr val="bg1"/>
              </a:solidFill>
              <a:latin typeface="+mj-ea"/>
              <a:ea typeface="+mj-ea"/>
            </a:endParaRPr>
          </a:p>
          <a:p>
            <a:pPr>
              <a:buFont charset="2" panose="05000000000000000000" pitchFamily="2" typeface="Wingdings"/>
              <a:buChar char="ü"/>
            </a:pPr>
            <a:endParaRPr altLang="zh-CN" b="1" dirty="0" lang="en-US" smtClean="0" sz="2800">
              <a:solidFill>
                <a:schemeClr val="bg1"/>
              </a:solidFill>
              <a:latin typeface="+mj-ea"/>
              <a:ea typeface="+mj-ea"/>
            </a:endParaRPr>
          </a:p>
          <a:p>
            <a:pPr>
              <a:spcBef>
                <a:spcPts val="0"/>
              </a:spcBef>
              <a:buNone/>
            </a:pPr>
            <a:r>
              <a:rPr altLang="zh-CN" b="1" dirty="0" lang="en-US" smtClean="0" sz="2800">
                <a:solidFill>
                  <a:schemeClr val="bg1"/>
                </a:solidFill>
                <a:latin typeface="+mj-ea"/>
                <a:ea typeface="+mj-ea"/>
              </a:rPr>
              <a:t>      </a:t>
            </a:r>
            <a:endParaRPr altLang="en-US" b="1" dirty="0" lang="zh-CN" sz="2400">
              <a:solidFill>
                <a:schemeClr val="bg1"/>
              </a:solidFill>
              <a:latin typeface="+mj-ea"/>
              <a:ea typeface="+mj-ea"/>
            </a:endParaRPr>
          </a:p>
        </p:txBody>
      </p:sp>
      <p:sp>
        <p:nvSpPr>
          <p:cNvPr id="4" name="标题 3"/>
          <p:cNvSpPr>
            <a:spLocks noGrp="1"/>
          </p:cNvSpPr>
          <p:nvPr>
            <p:ph type="title"/>
          </p:nvPr>
        </p:nvSpPr>
        <p:spPr/>
        <p:txBody>
          <a:bodyPr/>
          <a:lstStyle/>
          <a:p>
            <a:endParaRPr altLang="en-US" lang="zh-CN"/>
          </a:p>
        </p:txBody>
      </p:sp>
    </p:spTree>
  </p:cSld>
  <p:clrMapOvr>
    <a:masterClrMapping/>
  </p:clrMapOvr>
  <p:timing>
    <p:tnLst>
      <p:par>
        <p:cTn dur="indefinite" id="1" nodeType="tmRoot" restart="never"/>
      </p:par>
    </p:tnLst>
  </p:timing>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3" name="Group 5"/>
          <p:cNvGraphicFramePr>
            <a:graphicFrameLocks noGrp="1"/>
          </p:cNvGraphicFramePr>
          <p:nvPr/>
        </p:nvGraphicFramePr>
        <p:xfrm>
          <a:off x="395536" y="627534"/>
          <a:ext cx="8373616" cy="3743644"/>
        </p:xfrm>
        <a:graphic>
          <a:graphicData uri="http://schemas.openxmlformats.org/drawingml/2006/table">
            <a:tbl>
              <a:tblPr/>
              <a:tblGrid>
                <a:gridCol w="1442445"/>
                <a:gridCol w="2964041"/>
                <a:gridCol w="3967130"/>
              </a:tblGrid>
              <a:tr h="527050">
                <a:tc>
                  <a:txBody>
                    <a:bodyPr/>
                    <a:lstStyle/>
                    <a:p>
                      <a:pPr algn="l" defTabSz="914400" eaLnBrk="1" fontAlgn="base" hangingPunct="1" indent="0" latinLnBrk="0" lvl="0" marL="0" marR="0" rtl="0">
                        <a:lnSpc>
                          <a:spcPct val="100000"/>
                        </a:lnSpc>
                        <a:spcBef>
                          <a:spcPct val="20000"/>
                        </a:spcBef>
                        <a:spcAft>
                          <a:spcPct val="0"/>
                        </a:spcAft>
                        <a:buClrTx/>
                        <a:buSzTx/>
                        <a:buFontTx/>
                        <a:buNone/>
                      </a:pPr>
                      <a:endParaRPr altLang="zh-CN" b="1" baseline="0" cap="none" dirty="0" i="0" kumimoji="0" lang="zh-CN" normalizeH="0" smtClean="0" strike="noStrike" sz="2000" u="none">
                        <a:ln>
                          <a:noFill/>
                        </a:ln>
                        <a:solidFill>
                          <a:srgbClr val="FFFFFF"/>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38100">
                      <a:solidFill>
                        <a:srgbClr val="FFFFFF"/>
                      </a:solidFill>
                      <a:prstDash val="solid"/>
                      <a:round/>
                      <a:headEnd len="med" type="none" w="med"/>
                      <a:tailEnd len="med" type="none" w="med"/>
                    </a:lnB>
                    <a:lnTlToBr>
                      <a:noFill/>
                    </a:lnTlToBr>
                    <a:lnBlToTr>
                      <a:noFill/>
                    </a:lnBlToTr>
                    <a:solidFill>
                      <a:srgbClr val="4F81BD"/>
                    </a:solidFill>
                  </a:tcPr>
                </a:tc>
                <a:tc>
                  <a:txBody>
                    <a:bodyPr/>
                    <a:lstStyle/>
                    <a:p>
                      <a:pPr algn="l" defTabSz="914400" eaLnBrk="1" fontAlgn="base" hangingPunct="1" indent="0" latinLnBrk="0" lvl="0" marL="0" marR="0" rtl="0">
                        <a:lnSpc>
                          <a:spcPct val="100000"/>
                        </a:lnSpc>
                        <a:spcBef>
                          <a:spcPct val="20000"/>
                        </a:spcBef>
                        <a:spcAft>
                          <a:spcPct val="0"/>
                        </a:spcAft>
                        <a:buClrTx/>
                        <a:buSzTx/>
                        <a:buFontTx/>
                        <a:buNone/>
                      </a:pPr>
                      <a:r>
                        <a:rPr b="1" baseline="0" cap="none" i="0" kumimoji="0" lang="zh-CN" normalizeH="0" smtClean="0" strike="noStrike" sz="2000" u="none">
                          <a:ln>
                            <a:noFill/>
                          </a:ln>
                          <a:solidFill>
                            <a:srgbClr val="FFFFFF"/>
                          </a:solidFill>
                          <a:effectLst/>
                          <a:latin charset="-122" panose="02010609060101010101" pitchFamily="2" typeface="黑体"/>
                          <a:ea charset="-122" panose="02010609060101010101" pitchFamily="2" typeface="黑体"/>
                        </a:rPr>
                        <a:t>十一届三中全会之前</a:t>
                      </a:r>
                      <a:endParaRPr b="1" baseline="0" cap="none" i="0" kumimoji="0" lang="zh-CN" normalizeH="0" smtClean="0" strike="noStrike" sz="2000" u="none">
                        <a:ln>
                          <a:noFill/>
                        </a:ln>
                        <a:solidFill>
                          <a:srgbClr val="FFFFFF"/>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38100">
                      <a:solidFill>
                        <a:srgbClr val="FFFFFF"/>
                      </a:solidFill>
                      <a:prstDash val="solid"/>
                      <a:round/>
                      <a:headEnd len="med" type="none" w="med"/>
                      <a:tailEnd len="med" type="none" w="med"/>
                    </a:lnB>
                    <a:lnTlToBr>
                      <a:noFill/>
                    </a:lnTlToBr>
                    <a:lnBlToTr>
                      <a:noFill/>
                    </a:lnBlToTr>
                    <a:solidFill>
                      <a:srgbClr val="4F81BD"/>
                    </a:solidFill>
                  </a:tcPr>
                </a:tc>
                <a:tc>
                  <a:txBody>
                    <a:bodyPr/>
                    <a:lstStyle/>
                    <a:p>
                      <a:pPr algn="r"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FFFFFF"/>
                          </a:solidFill>
                          <a:effectLst/>
                          <a:latin charset="-122" panose="02010609060101010101" pitchFamily="2" typeface="黑体"/>
                          <a:ea charset="-122" panose="02010609060101010101" pitchFamily="2" typeface="黑体"/>
                        </a:rPr>
                        <a:t>十一届三中全会之后</a:t>
                      </a:r>
                      <a:endParaRPr b="1" baseline="0" cap="none" dirty="0" i="0" kumimoji="0" lang="zh-CN" normalizeH="0" smtClean="0" strike="noStrike" sz="2000" u="none">
                        <a:ln>
                          <a:noFill/>
                        </a:ln>
                        <a:solidFill>
                          <a:srgbClr val="FFFFFF"/>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38100">
                      <a:solidFill>
                        <a:srgbClr val="FFFFFF"/>
                      </a:solidFill>
                      <a:prstDash val="solid"/>
                      <a:round/>
                      <a:headEnd len="med" type="none" w="med"/>
                      <a:tailEnd len="med" type="none" w="med"/>
                    </a:lnB>
                    <a:lnTlToBr>
                      <a:noFill/>
                    </a:lnTlToBr>
                    <a:lnBlToTr>
                      <a:noFill/>
                    </a:lnBlToTr>
                    <a:solidFill>
                      <a:srgbClr val="4F81BD"/>
                    </a:solidFill>
                  </a:tcPr>
                </a:tc>
              </a:tr>
              <a:tr h="503238">
                <a:tc>
                  <a:txBody>
                    <a:bodyPr/>
                    <a:lstStyle/>
                    <a:p>
                      <a:pPr algn="l"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FF0000"/>
                          </a:solidFill>
                          <a:effectLst/>
                          <a:latin charset="-122" panose="02010609060101010101" pitchFamily="2" typeface="黑体"/>
                          <a:ea charset="-122" panose="02010609060101010101" pitchFamily="2" typeface="黑体"/>
                        </a:rPr>
                        <a:t>思想路线</a:t>
                      </a:r>
                      <a:endParaRPr b="1" baseline="0" cap="none" dirty="0" i="0" kumimoji="0" lang="zh-CN" normalizeH="0" smtClean="0" strike="noStrike" sz="2000" u="none">
                        <a:ln>
                          <a:noFill/>
                        </a:ln>
                        <a:solidFill>
                          <a:srgbClr val="FF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381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a:lstStyle/>
                    <a:p>
                      <a:pPr algn="l"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rPr>
                        <a:t>教条主义</a:t>
                      </a:r>
                      <a:endPar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381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a:lstStyle/>
                    <a:p>
                      <a:pPr algn="r"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rPr>
                        <a:t>实事求是</a:t>
                      </a:r>
                      <a:endPar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381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r>
              <a:tr h="503238">
                <a:tc>
                  <a:txBody>
                    <a:bodyPr/>
                    <a:lstStyle/>
                    <a:p>
                      <a:pPr algn="l"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FF0000"/>
                          </a:solidFill>
                          <a:effectLst/>
                          <a:latin charset="-122" panose="02010609060101010101" pitchFamily="2" typeface="黑体"/>
                          <a:ea charset="-122" panose="02010609060101010101" pitchFamily="2" typeface="黑体"/>
                        </a:rPr>
                        <a:t>工作重心</a:t>
                      </a:r>
                      <a:endParaRPr b="1" baseline="0" cap="none" dirty="0" i="0" kumimoji="0" lang="zh-CN" normalizeH="0" smtClean="0" strike="noStrike" sz="2000" u="none">
                        <a:ln>
                          <a:noFill/>
                        </a:ln>
                        <a:solidFill>
                          <a:srgbClr val="FF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a:lstStyle/>
                    <a:p>
                      <a:pPr algn="l"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rPr>
                        <a:t>阶级斗争</a:t>
                      </a:r>
                      <a:endPar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a:lstStyle/>
                    <a:p>
                      <a:pPr algn="r"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rPr>
                        <a:t>经济建设</a:t>
                      </a:r>
                      <a:endPar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r>
              <a:tr h="503238">
                <a:tc>
                  <a:txBody>
                    <a:bodyPr/>
                    <a:lstStyle/>
                    <a:p>
                      <a:pPr algn="l"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FF0000"/>
                          </a:solidFill>
                          <a:effectLst/>
                          <a:latin charset="-122" panose="02010609060101010101" pitchFamily="2" typeface="黑体"/>
                          <a:ea charset="-122" panose="02010609060101010101" pitchFamily="2" typeface="黑体"/>
                        </a:rPr>
                        <a:t>对外政策</a:t>
                      </a:r>
                      <a:endParaRPr b="1" baseline="0" cap="none" dirty="0" i="0" kumimoji="0" lang="zh-CN" normalizeH="0" smtClean="0" strike="noStrike" sz="2000" u="none">
                        <a:ln>
                          <a:noFill/>
                        </a:ln>
                        <a:solidFill>
                          <a:srgbClr val="FF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E9EDF4"/>
                    </a:solidFill>
                  </a:tcPr>
                </a:tc>
                <a:tc>
                  <a:txBody>
                    <a:bodyPr/>
                    <a:lstStyle/>
                    <a:p>
                      <a:pPr algn="l"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rPr>
                        <a:t>自我封闭</a:t>
                      </a:r>
                      <a:endPar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E9EDF4"/>
                    </a:solidFill>
                  </a:tcPr>
                </a:tc>
                <a:tc>
                  <a:txBody>
                    <a:bodyPr/>
                    <a:lstStyle/>
                    <a:p>
                      <a:pPr algn="r"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rPr>
                        <a:t>对外开放</a:t>
                      </a:r>
                      <a:endPar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E9EDF4"/>
                    </a:solidFill>
                  </a:tcPr>
                </a:tc>
              </a:tr>
              <a:tr h="639763">
                <a:tc>
                  <a:txBody>
                    <a:bodyPr/>
                    <a:lstStyle/>
                    <a:p>
                      <a:pPr algn="l"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FF0000"/>
                          </a:solidFill>
                          <a:effectLst/>
                          <a:latin charset="-122" panose="02010609060101010101" pitchFamily="2" typeface="黑体"/>
                          <a:ea charset="-122" panose="02010609060101010101" pitchFamily="2" typeface="黑体"/>
                        </a:rPr>
                        <a:t>农业政策</a:t>
                      </a:r>
                      <a:endParaRPr b="1" baseline="0" cap="none" dirty="0" i="0" kumimoji="0" lang="zh-CN" normalizeH="0" smtClean="0" strike="noStrike" sz="2000" u="none">
                        <a:ln>
                          <a:noFill/>
                        </a:ln>
                        <a:solidFill>
                          <a:srgbClr val="FF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a:lstStyle/>
                    <a:p>
                      <a:pPr algn="l" defTabSz="914400" eaLnBrk="1" fontAlgn="base" hangingPunct="1" indent="0" latinLnBrk="0" lvl="0" marL="0" marR="0" rtl="0">
                        <a:lnSpc>
                          <a:spcPct val="100000"/>
                        </a:lnSpc>
                        <a:spcBef>
                          <a:spcPct val="20000"/>
                        </a:spcBef>
                        <a:spcAft>
                          <a:spcPct val="0"/>
                        </a:spcAft>
                        <a:buClrTx/>
                        <a:buSzTx/>
                        <a:buFontTx/>
                        <a:buNone/>
                      </a:pPr>
                      <a:r>
                        <a:rPr b="1" baseline="0" cap="none"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rPr>
                        <a:t>建立人民公社，没有真正调动农民积极性</a:t>
                      </a:r>
                      <a:endParaRPr b="1" baseline="0" cap="none"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c>
                  <a:txBody>
                    <a:bodyPr/>
                    <a:lstStyle/>
                    <a:p>
                      <a:pPr algn="r"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rPr>
                        <a:t>实行家庭联产承包责任制，调动了农民的积极性</a:t>
                      </a:r>
                      <a:endPar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D0D8E8"/>
                    </a:solidFill>
                  </a:tcPr>
                </a:tc>
              </a:tr>
              <a:tr h="833438">
                <a:tc>
                  <a:txBody>
                    <a:bodyPr/>
                    <a:lstStyle/>
                    <a:p>
                      <a:pPr algn="l"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FF0000"/>
                          </a:solidFill>
                          <a:effectLst/>
                          <a:latin charset="-122" panose="02010609060101010101" pitchFamily="2" typeface="黑体"/>
                          <a:ea charset="-122" panose="02010609060101010101" pitchFamily="2" typeface="黑体"/>
                        </a:rPr>
                        <a:t>领导核心和思想体系</a:t>
                      </a:r>
                      <a:endParaRPr b="1" baseline="0" cap="none" dirty="0" i="0" kumimoji="0" lang="zh-CN" normalizeH="0" smtClean="0" strike="noStrike" sz="2000" u="none">
                        <a:ln>
                          <a:noFill/>
                        </a:ln>
                        <a:solidFill>
                          <a:srgbClr val="FF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E9EDF4"/>
                    </a:solidFill>
                  </a:tcPr>
                </a:tc>
                <a:tc>
                  <a:txBody>
                    <a:bodyPr/>
                    <a:lstStyle/>
                    <a:p>
                      <a:pPr algn="l" defTabSz="914400" eaLnBrk="1" fontAlgn="base" hangingPunct="1" indent="0" latinLnBrk="0" lvl="0" marL="0" marR="0" rtl="0">
                        <a:lnSpc>
                          <a:spcPct val="100000"/>
                        </a:lnSpc>
                        <a:spcBef>
                          <a:spcPct val="20000"/>
                        </a:spcBef>
                        <a:spcAft>
                          <a:spcPct val="0"/>
                        </a:spcAft>
                        <a:buClrTx/>
                        <a:buSzTx/>
                        <a:buFontTx/>
                        <a:buNone/>
                      </a:pPr>
                      <a:r>
                        <a:rPr b="1" baseline="0" cap="none"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rPr>
                        <a:t>毛泽东和毛泽东思想</a:t>
                      </a:r>
                      <a:endParaRPr b="1" baseline="0" cap="none"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E9EDF4"/>
                    </a:solidFill>
                  </a:tcPr>
                </a:tc>
                <a:tc>
                  <a:txBody>
                    <a:bodyPr/>
                    <a:lstStyle/>
                    <a:p>
                      <a:pPr algn="r" defTabSz="914400" eaLnBrk="1" fontAlgn="base" hangingPunct="1" indent="0" latinLnBrk="0" lvl="0" marL="0" marR="0" rtl="0">
                        <a:lnSpc>
                          <a:spcPct val="100000"/>
                        </a:lnSpc>
                        <a:spcBef>
                          <a:spcPct val="20000"/>
                        </a:spcBef>
                        <a:spcAft>
                          <a:spcPct val="0"/>
                        </a:spcAft>
                        <a:buClrTx/>
                        <a:buSzTx/>
                        <a:buFontTx/>
                        <a:buNone/>
                      </a:pPr>
                      <a:r>
                        <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rPr>
                        <a:t>邓小平和邓小平理论</a:t>
                      </a:r>
                      <a:endParaRPr b="1" baseline="0" cap="none" dirty="0" i="0" kumimoji="0" lang="zh-CN" normalizeH="0" smtClean="0" strike="noStrike" sz="2000" u="none">
                        <a:ln>
                          <a:noFill/>
                        </a:ln>
                        <a:solidFill>
                          <a:srgbClr val="000000"/>
                        </a:solidFill>
                        <a:effectLst/>
                        <a:latin charset="-122" panose="02010609060101010101" pitchFamily="2" typeface="黑体"/>
                        <a:ea charset="-122" panose="02010609060101010101" pitchFamily="2" typeface="黑体"/>
                      </a:endParaRPr>
                    </a:p>
                  </a:txBody>
                  <a:tcPr anchor="ctr" horzOverflow="overflow">
                    <a:lnL algn="ctr" cap="flat" cmpd="sng" w="12700">
                      <a:solidFill>
                        <a:srgbClr val="FFFFFF"/>
                      </a:solidFill>
                      <a:prstDash val="solid"/>
                      <a:round/>
                      <a:headEnd len="med" type="none" w="med"/>
                      <a:tailEnd len="med" type="none" w="med"/>
                    </a:lnL>
                    <a:lnR algn="ctr" cap="flat" cmpd="sng" w="12700">
                      <a:solidFill>
                        <a:srgbClr val="FFFFFF"/>
                      </a:solidFill>
                      <a:prstDash val="solid"/>
                      <a:round/>
                      <a:headEnd len="med" type="none" w="med"/>
                      <a:tailEnd len="med" type="none" w="med"/>
                    </a:lnR>
                    <a:lnT algn="ctr" cap="flat" cmpd="sng" w="12700">
                      <a:solidFill>
                        <a:srgbClr val="FFFFFF"/>
                      </a:solidFill>
                      <a:prstDash val="solid"/>
                      <a:round/>
                      <a:headEnd len="med" type="none" w="med"/>
                      <a:tailEnd len="med" type="none" w="med"/>
                    </a:lnT>
                    <a:lnB algn="ctr" cap="flat" cmpd="sng" w="12700">
                      <a:solidFill>
                        <a:srgbClr val="FFFFFF"/>
                      </a:solidFill>
                      <a:prstDash val="solid"/>
                      <a:round/>
                      <a:headEnd len="med" type="none" w="med"/>
                      <a:tailEnd len="med" type="none" w="med"/>
                    </a:lnB>
                    <a:lnTlToBr>
                      <a:noFill/>
                    </a:lnTlToBr>
                    <a:lnBlToTr>
                      <a:noFill/>
                    </a:lnBlToTr>
                    <a:solidFill>
                      <a:srgbClr val="E9EDF4"/>
                    </a:solidFill>
                  </a:tcPr>
                </a:tc>
              </a:tr>
            </a:tbl>
          </a:graphicData>
        </a:graphic>
      </p:graphicFrame>
      <p:sp>
        <p:nvSpPr>
          <p:cNvPr id="4" name="左右箭头标注 3"/>
          <p:cNvSpPr/>
          <p:nvPr/>
        </p:nvSpPr>
        <p:spPr>
          <a:xfrm>
            <a:off x="4283968" y="627534"/>
            <a:ext cx="1008112" cy="3742585"/>
          </a:xfrm>
          <a:prstGeom prst="leftRightArrowCallout">
            <a:avLst/>
          </a:prstGeom>
        </p:spPr>
        <p:style>
          <a:lnRef idx="1">
            <a:schemeClr val="accent6"/>
          </a:lnRef>
          <a:fillRef idx="2">
            <a:schemeClr val="accent6"/>
          </a:fillRef>
          <a:effectRef idx="1">
            <a:schemeClr val="accent6"/>
          </a:effectRef>
          <a:fontRef idx="minor">
            <a:schemeClr val="dk1"/>
          </a:fontRef>
        </p:style>
        <p:txBody>
          <a:bodyPr anchor="ctr" rtlCol="0"/>
          <a:lstStyle/>
          <a:p>
            <a:pPr algn="ctr"/>
            <a:r>
              <a:rPr altLang="en-US" b="1" dirty="0" lang="zh-CN" smtClean="0" sz="2800">
                <a:latin charset="-122" panose="02010609060101010101" pitchFamily="2" typeface="黑体"/>
                <a:ea charset="-122" panose="02010609060101010101" pitchFamily="2" typeface="黑体"/>
              </a:rPr>
              <a:t>实现伟大转折</a:t>
            </a:r>
            <a:endParaRPr altLang="en-US" b="1" dirty="0" lang="zh-CN" sz="2800">
              <a:latin charset="-122" panose="02010609060101010101" pitchFamily="2" typeface="黑体"/>
              <a:ea charset="-122" panose="02010609060101010101" pitchFamily="2" typeface="黑体"/>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3000" id="7"/>
                                        <p:tgtEl>
                                          <p:spTgt spid="3"/>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9" presetSubtype="1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2000" fill="hold" id="12"/>
                                        <p:tgtEl>
                                          <p:spTgt spid="4"/>
                                        </p:tgtEl>
                                        <p:attrNameLst>
                                          <p:attrName>ppt_w</p:attrName>
                                        </p:attrNameLst>
                                      </p:cBhvr>
                                      <p:tavLst>
                                        <p:tav fmla="#ppt_w*sin(2.5*pi*$)" tm="0">
                                          <p:val>
                                            <p:fltVal val="0"/>
                                          </p:val>
                                        </p:tav>
                                        <p:tav tm="100000">
                                          <p:val>
                                            <p:fltVal val="1"/>
                                          </p:val>
                                        </p:tav>
                                      </p:tavLst>
                                    </p:anim>
                                    <p:anim calcmode="lin" valueType="num">
                                      <p:cBhvr>
                                        <p:cTn dur="2000" fill="hold" id="13"/>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4"/>
    </p:bldLst>
  </p:timing>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70015" y="1298761"/>
            <a:ext cx="7886700" cy="3262312"/>
          </a:xfrm>
        </p:spPr>
        <p:txBody>
          <a:bodyPr>
            <a:normAutofit/>
          </a:bodyPr>
          <a:lstStyle/>
          <a:p>
            <a:pPr>
              <a:buNone/>
            </a:pPr>
            <a:r>
              <a:rPr altLang="en-US" b="1" dirty="0" lang="zh-CN" smtClean="0" sz="2800">
                <a:solidFill>
                  <a:schemeClr val="bg1"/>
                </a:solidFill>
                <a:latin typeface="+mj-ea"/>
                <a:ea typeface="+mj-ea"/>
              </a:rPr>
              <a:t>１．十一届三中全会的基本概念</a:t>
            </a:r>
            <a:endParaRPr altLang="zh-CN" b="1" dirty="0" lang="en-US" smtClean="0" sz="2800">
              <a:solidFill>
                <a:schemeClr val="bg1"/>
              </a:solidFill>
              <a:latin typeface="+mj-ea"/>
              <a:ea typeface="+mj-ea"/>
            </a:endParaRPr>
          </a:p>
          <a:p>
            <a:pPr>
              <a:buNone/>
            </a:pPr>
            <a:r>
              <a:rPr altLang="en-US" b="1" dirty="0" lang="zh-CN" smtClean="0" sz="2800">
                <a:solidFill>
                  <a:schemeClr val="bg1"/>
                </a:solidFill>
                <a:latin typeface="+mj-ea"/>
                <a:ea typeface="+mj-ea"/>
              </a:rPr>
              <a:t>２．转折发生的必然性</a:t>
            </a:r>
            <a:endParaRPr altLang="zh-CN" b="1" dirty="0" lang="en-US" smtClean="0" sz="2800">
              <a:solidFill>
                <a:schemeClr val="bg1"/>
              </a:solidFill>
              <a:latin typeface="+mj-ea"/>
              <a:ea typeface="+mj-ea"/>
            </a:endParaRPr>
          </a:p>
          <a:p>
            <a:pPr>
              <a:buNone/>
            </a:pPr>
            <a:r>
              <a:rPr altLang="en-US" b="1" dirty="0" lang="zh-CN" smtClean="0" sz="2800">
                <a:solidFill>
                  <a:schemeClr val="bg1"/>
                </a:solidFill>
                <a:latin typeface="+mj-ea"/>
                <a:ea typeface="+mj-ea"/>
              </a:rPr>
              <a:t>３．转折的具体含义</a:t>
            </a:r>
            <a:endParaRPr altLang="zh-CN" b="1" dirty="0" lang="en-US" smtClean="0" sz="2800">
              <a:solidFill>
                <a:schemeClr val="bg1"/>
              </a:solidFill>
              <a:latin typeface="+mj-ea"/>
              <a:ea typeface="+mj-ea"/>
            </a:endParaRPr>
          </a:p>
          <a:p>
            <a:pPr>
              <a:buNone/>
            </a:pPr>
            <a:r>
              <a:rPr altLang="en-US" b="1" dirty="0" lang="zh-CN" smtClean="0" sz="2800">
                <a:solidFill>
                  <a:schemeClr val="bg1"/>
                </a:solidFill>
                <a:latin typeface="+mj-ea"/>
                <a:ea typeface="+mj-ea"/>
              </a:rPr>
              <a:t>４．转折的认识、定位</a:t>
            </a:r>
            <a:endParaRPr altLang="zh-CN" b="1" dirty="0" lang="en-US" smtClean="0" sz="2800">
              <a:solidFill>
                <a:schemeClr val="bg1"/>
              </a:solidFill>
              <a:latin typeface="+mj-ea"/>
              <a:ea typeface="+mj-ea"/>
            </a:endParaRPr>
          </a:p>
          <a:p>
            <a:pPr>
              <a:spcBef>
                <a:spcPts val="0"/>
              </a:spcBef>
              <a:buNone/>
            </a:pPr>
            <a:r>
              <a:rPr altLang="zh-CN" b="1" dirty="0" lang="en-US" smtClean="0" sz="2800">
                <a:solidFill>
                  <a:schemeClr val="bg1"/>
                </a:solidFill>
                <a:latin typeface="+mj-ea"/>
                <a:ea typeface="+mj-ea"/>
              </a:rPr>
              <a:t>     </a:t>
            </a:r>
            <a:endParaRPr altLang="en-US" b="1" dirty="0" lang="zh-CN" sz="2400">
              <a:solidFill>
                <a:schemeClr val="bg1"/>
              </a:solidFill>
              <a:latin typeface="+mj-ea"/>
              <a:ea typeface="+mj-ea"/>
            </a:endParaRPr>
          </a:p>
        </p:txBody>
      </p:sp>
      <p:sp>
        <p:nvSpPr>
          <p:cNvPr id="4" name="标题 3"/>
          <p:cNvSpPr>
            <a:spLocks noGrp="1"/>
          </p:cNvSpPr>
          <p:nvPr>
            <p:ph type="title"/>
          </p:nvPr>
        </p:nvSpPr>
        <p:spPr/>
        <p:txBody>
          <a:bodyPr/>
          <a:lstStyle/>
          <a:p>
            <a:endParaRPr altLang="en-US" lang="zh-CN"/>
          </a:p>
        </p:txBody>
      </p:sp>
    </p:spTree>
  </p:cSld>
  <p:clrMapOvr>
    <a:masterClrMapping/>
  </p:clrMapOvr>
  <p:timing>
    <p:tnLst>
      <p:par>
        <p:cTn dur="indefinite" id="1" nodeType="tmRoot" restart="never"/>
      </p:par>
    </p:tnLst>
  </p:timing>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468314" y="897732"/>
            <a:ext cx="8351837" cy="369332"/>
          </a:xfrm>
          <a:prstGeom prst="rect">
            <a:avLst/>
          </a:prstGeom>
          <a:noFill/>
          <a:ln w="9525">
            <a:noFill/>
            <a:miter lim="800000"/>
          </a:ln>
        </p:spPr>
        <p:txBody>
          <a:bodyPr>
            <a:spAutoFit/>
          </a:bodyPr>
          <a:lstStyle/>
          <a:p>
            <a:endParaRPr altLang="en-US" lang="zh-CN"/>
          </a:p>
        </p:txBody>
      </p:sp>
      <p:sp>
        <p:nvSpPr>
          <p:cNvPr id="22534" name="Text Box 6"/>
          <p:cNvSpPr txBox="1">
            <a:spLocks noChangeArrowheads="1"/>
          </p:cNvSpPr>
          <p:nvPr/>
        </p:nvSpPr>
        <p:spPr bwMode="auto">
          <a:xfrm>
            <a:off x="638935" y="1499575"/>
            <a:ext cx="4824412" cy="2356414"/>
          </a:xfrm>
          <a:prstGeom prst="rect">
            <a:avLst/>
          </a:prstGeom>
          <a:noFill/>
          <a:ln w="9525">
            <a:noFill/>
            <a:miter lim="800000"/>
          </a:ln>
        </p:spPr>
        <p:txBody>
          <a:bodyPr>
            <a:spAutoFit/>
          </a:bodyPr>
          <a:lstStyle/>
          <a:p>
            <a:pPr>
              <a:lnSpc>
                <a:spcPts val="3000"/>
              </a:lnSpc>
              <a:buFont charset="2" panose="05000000000000000000" pitchFamily="2" typeface="Wingdings"/>
              <a:buChar char="Ø"/>
            </a:pPr>
            <a:r>
              <a:rPr altLang="en-US" b="1" dirty="0" lang="zh-CN" smtClean="0" sz="2400">
                <a:solidFill>
                  <a:schemeClr val="bg1"/>
                </a:solidFill>
                <a:latin charset="-122" panose="02010609030101010101" pitchFamily="49" typeface="新宋体"/>
                <a:ea charset="-122" panose="02010609030101010101" pitchFamily="49" typeface="新宋体"/>
              </a:rPr>
              <a:t>形成</a:t>
            </a:r>
            <a:r>
              <a:rPr altLang="en-US" b="1" dirty="0" lang="zh-CN" sz="2400">
                <a:solidFill>
                  <a:schemeClr val="bg1"/>
                </a:solidFill>
                <a:latin charset="-122" panose="02010609030101010101" pitchFamily="49" typeface="新宋体"/>
                <a:ea charset="-122" panose="02010609030101010101" pitchFamily="49" typeface="新宋体"/>
              </a:rPr>
              <a:t>了邓小平为核心的第二代领导集体</a:t>
            </a:r>
            <a:r>
              <a:rPr altLang="en-US" dirty="0" lang="zh-CN" sz="2400">
                <a:solidFill>
                  <a:schemeClr val="bg1"/>
                </a:solidFill>
                <a:latin charset="-122" panose="02010609030101010101" pitchFamily="49" typeface="新宋体"/>
                <a:ea charset="-122" panose="02010609030101010101" pitchFamily="49" typeface="新宋体"/>
              </a:rPr>
              <a:t>。        </a:t>
            </a:r>
            <a:endParaRPr altLang="en-US" dirty="0" lang="zh-CN" sz="2400">
              <a:solidFill>
                <a:schemeClr val="bg1"/>
              </a:solidFill>
              <a:latin charset="-122" panose="02010609030101010101" pitchFamily="49" typeface="新宋体"/>
              <a:ea charset="-122" panose="02010609030101010101" pitchFamily="49" typeface="新宋体"/>
            </a:endParaRPr>
          </a:p>
          <a:p>
            <a:pPr>
              <a:lnSpc>
                <a:spcPts val="3000"/>
              </a:lnSpc>
              <a:buFont charset="2" panose="05000000000000000000" pitchFamily="2" typeface="Wingdings"/>
              <a:buChar char="Ø"/>
            </a:pPr>
            <a:r>
              <a:rPr altLang="en-US" b="1" dirty="0" lang="zh-CN" smtClean="0" sz="2400">
                <a:solidFill>
                  <a:schemeClr val="bg1"/>
                </a:solidFill>
                <a:latin charset="-122" panose="02010609030101010101" pitchFamily="49" typeface="新宋体"/>
                <a:ea charset="-122" panose="02010609030101010101" pitchFamily="49" typeface="新宋体"/>
              </a:rPr>
              <a:t>揭开</a:t>
            </a:r>
            <a:r>
              <a:rPr altLang="en-US" b="1" dirty="0" lang="zh-CN" sz="2400">
                <a:solidFill>
                  <a:schemeClr val="bg1"/>
                </a:solidFill>
                <a:latin charset="-122" panose="02010609030101010101" pitchFamily="49" typeface="新宋体"/>
                <a:ea charset="-122" panose="02010609030101010101" pitchFamily="49" typeface="新宋体"/>
              </a:rPr>
              <a:t>了我国改革开放的序幕。</a:t>
            </a:r>
            <a:r>
              <a:rPr altLang="en-US" dirty="0" lang="zh-CN" sz="2400">
                <a:solidFill>
                  <a:schemeClr val="bg1"/>
                </a:solidFill>
                <a:latin charset="-122" panose="02010609030101010101" pitchFamily="49" typeface="新宋体"/>
                <a:ea charset="-122" panose="02010609030101010101" pitchFamily="49" typeface="新宋体"/>
              </a:rPr>
              <a:t> </a:t>
            </a:r>
            <a:endParaRPr altLang="en-US" dirty="0" lang="zh-CN" sz="2400">
              <a:solidFill>
                <a:schemeClr val="bg1"/>
              </a:solidFill>
              <a:latin charset="-122" panose="02010609030101010101" pitchFamily="49" typeface="新宋体"/>
              <a:ea charset="-122" panose="02010609030101010101" pitchFamily="49" typeface="新宋体"/>
            </a:endParaRPr>
          </a:p>
          <a:p>
            <a:pPr>
              <a:lnSpc>
                <a:spcPts val="3000"/>
              </a:lnSpc>
              <a:buFont charset="2" panose="05000000000000000000" pitchFamily="2" typeface="Wingdings"/>
              <a:buChar char="Ø"/>
            </a:pPr>
            <a:r>
              <a:rPr altLang="en-US" b="1" dirty="0" lang="zh-CN" smtClean="0" sz="2400">
                <a:solidFill>
                  <a:schemeClr val="bg1"/>
                </a:solidFill>
                <a:latin charset="-122" panose="02010609030101010101" pitchFamily="49" typeface="新宋体"/>
                <a:ea charset="-122" panose="02010609030101010101" pitchFamily="49" typeface="新宋体"/>
              </a:rPr>
              <a:t>使</a:t>
            </a:r>
            <a:r>
              <a:rPr altLang="en-US" b="1" dirty="0" lang="zh-CN" sz="2400">
                <a:solidFill>
                  <a:schemeClr val="bg1"/>
                </a:solidFill>
                <a:latin charset="-122" panose="02010609030101010101" pitchFamily="49" typeface="新宋体"/>
                <a:ea charset="-122" panose="02010609030101010101" pitchFamily="49" typeface="新宋体"/>
              </a:rPr>
              <a:t>我国进入了以改革开放和社会主义现代化建设为主要任务的历史新时期。</a:t>
            </a:r>
            <a:endParaRPr altLang="en-US" b="1" dirty="0" lang="zh-CN" sz="2400">
              <a:solidFill>
                <a:schemeClr val="bg1"/>
              </a:solidFill>
              <a:latin charset="-122" panose="02010609030101010101" pitchFamily="49" typeface="新宋体"/>
              <a:ea charset="-122" panose="02010609030101010101" pitchFamily="49" typeface="新宋体"/>
            </a:endParaRPr>
          </a:p>
        </p:txBody>
      </p:sp>
      <p:pic>
        <p:nvPicPr>
          <p:cNvPr descr="f04da22dd51e12140e4723" id="22535" name="Picture 7"/>
          <p:cNvPicPr>
            <a:picLocks noChangeArrowheads="1" noChangeAspect="1"/>
          </p:cNvPicPr>
          <p:nvPr/>
        </p:nvPicPr>
        <p:blipFill>
          <a:blip cstate="print" r:embed="rId1"/>
          <a:srcRect/>
          <a:stretch>
            <a:fillRect/>
          </a:stretch>
        </p:blipFill>
        <p:spPr bwMode="auto">
          <a:xfrm>
            <a:off x="5564785" y="1699098"/>
            <a:ext cx="2968488" cy="1872208"/>
          </a:xfrm>
          <a:prstGeom prst="rect">
            <a:avLst/>
          </a:prstGeom>
          <a:noFill/>
          <a:ln cmpd="dbl" w="38100">
            <a:solidFill>
              <a:srgbClr val="FF0000"/>
            </a:solidFill>
            <a:miter lim="800000"/>
            <a:headEnd/>
            <a:tailEnd/>
          </a:ln>
          <a:effectLst/>
        </p:spPr>
      </p:pic>
      <p:sp>
        <p:nvSpPr>
          <p:cNvPr id="6" name="标题 5"/>
          <p:cNvSpPr>
            <a:spLocks noGrp="1"/>
          </p:cNvSpPr>
          <p:nvPr>
            <p:ph type="title"/>
          </p:nvPr>
        </p:nvSpPr>
        <p:spPr/>
        <p:txBody>
          <a:bodyPr/>
          <a:lstStyle/>
          <a:p>
            <a:endParaRPr altLang="en-US" lang="zh-C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7" presetSubtype="8">
                                  <p:stCondLst>
                                    <p:cond delay="0"/>
                                  </p:stCondLst>
                                  <p:childTnLst>
                                    <p:set>
                                      <p:cBhvr>
                                        <p:cTn dur="1" fill="hold" id="6">
                                          <p:stCondLst>
                                            <p:cond delay="0"/>
                                          </p:stCondLst>
                                        </p:cTn>
                                        <p:tgtEl>
                                          <p:spTgt spid="22534">
                                            <p:txEl>
                                              <p:pRg end="0" st="0"/>
                                            </p:txEl>
                                          </p:spTgt>
                                        </p:tgtEl>
                                        <p:attrNameLst>
                                          <p:attrName>style.visibility</p:attrName>
                                        </p:attrNameLst>
                                      </p:cBhvr>
                                      <p:to>
                                        <p:strVal val="visible"/>
                                      </p:to>
                                    </p:set>
                                    <p:anim calcmode="lin" valueType="num">
                                      <p:cBhvr additive="base">
                                        <p:cTn dur="1000" fill="hold" id="7"/>
                                        <p:tgtEl>
                                          <p:spTgt spid="22534">
                                            <p:txEl>
                                              <p:pRg end="0" st="0"/>
                                            </p:txEl>
                                          </p:spTgt>
                                        </p:tgtEl>
                                        <p:attrNameLst>
                                          <p:attrName>ppt_x</p:attrName>
                                        </p:attrNameLst>
                                      </p:cBhvr>
                                      <p:tavLst>
                                        <p:tav tm="0">
                                          <p:val>
                                            <p:strVal val="0-#ppt_w/2"/>
                                          </p:val>
                                        </p:tav>
                                        <p:tav tm="100000">
                                          <p:val>
                                            <p:strVal val="#ppt_x"/>
                                          </p:val>
                                        </p:tav>
                                      </p:tavLst>
                                    </p:anim>
                                    <p:anim calcmode="lin" valueType="num">
                                      <p:cBhvr additive="base">
                                        <p:cTn dur="1000" fill="hold" id="8"/>
                                        <p:tgtEl>
                                          <p:spTgt spid="22534">
                                            <p:txEl>
                                              <p:pRg end="0" st="0"/>
                                            </p:txEl>
                                          </p:spTgt>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7" presetSubtype="8">
                                  <p:stCondLst>
                                    <p:cond delay="0"/>
                                  </p:stCondLst>
                                  <p:childTnLst>
                                    <p:set>
                                      <p:cBhvr>
                                        <p:cTn dur="1" fill="hold" id="12">
                                          <p:stCondLst>
                                            <p:cond delay="0"/>
                                          </p:stCondLst>
                                        </p:cTn>
                                        <p:tgtEl>
                                          <p:spTgt spid="22534">
                                            <p:txEl>
                                              <p:pRg end="1" st="1"/>
                                            </p:txEl>
                                          </p:spTgt>
                                        </p:tgtEl>
                                        <p:attrNameLst>
                                          <p:attrName>style.visibility</p:attrName>
                                        </p:attrNameLst>
                                      </p:cBhvr>
                                      <p:to>
                                        <p:strVal val="visible"/>
                                      </p:to>
                                    </p:set>
                                    <p:anim calcmode="lin" valueType="num">
                                      <p:cBhvr additive="base">
                                        <p:cTn dur="1000" fill="hold" id="13"/>
                                        <p:tgtEl>
                                          <p:spTgt spid="22534">
                                            <p:txEl>
                                              <p:pRg end="1" st="1"/>
                                            </p:txEl>
                                          </p:spTgt>
                                        </p:tgtEl>
                                        <p:attrNameLst>
                                          <p:attrName>ppt_x</p:attrName>
                                        </p:attrNameLst>
                                      </p:cBhvr>
                                      <p:tavLst>
                                        <p:tav tm="0">
                                          <p:val>
                                            <p:strVal val="0-#ppt_w/2"/>
                                          </p:val>
                                        </p:tav>
                                        <p:tav tm="100000">
                                          <p:val>
                                            <p:strVal val="#ppt_x"/>
                                          </p:val>
                                        </p:tav>
                                      </p:tavLst>
                                    </p:anim>
                                    <p:anim calcmode="lin" valueType="num">
                                      <p:cBhvr additive="base">
                                        <p:cTn dur="1000" fill="hold" id="14"/>
                                        <p:tgtEl>
                                          <p:spTgt spid="22534">
                                            <p:txEl>
                                              <p:pRg end="1" st="1"/>
                                            </p:txEl>
                                          </p:spTgt>
                                        </p:tgtEl>
                                        <p:attrNameLst>
                                          <p:attrName>ppt_y</p:attrName>
                                        </p:attrNameLst>
                                      </p:cBhvr>
                                      <p:tavLst>
                                        <p:tav tm="0">
                                          <p:val>
                                            <p:strVal val="#ppt_y"/>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7" presetSubtype="8">
                                  <p:stCondLst>
                                    <p:cond delay="0"/>
                                  </p:stCondLst>
                                  <p:childTnLst>
                                    <p:set>
                                      <p:cBhvr>
                                        <p:cTn dur="1" fill="hold" id="18">
                                          <p:stCondLst>
                                            <p:cond delay="0"/>
                                          </p:stCondLst>
                                        </p:cTn>
                                        <p:tgtEl>
                                          <p:spTgt spid="22534">
                                            <p:txEl>
                                              <p:pRg end="2" st="2"/>
                                            </p:txEl>
                                          </p:spTgt>
                                        </p:tgtEl>
                                        <p:attrNameLst>
                                          <p:attrName>style.visibility</p:attrName>
                                        </p:attrNameLst>
                                      </p:cBhvr>
                                      <p:to>
                                        <p:strVal val="visible"/>
                                      </p:to>
                                    </p:set>
                                    <p:anim calcmode="lin" valueType="num">
                                      <p:cBhvr additive="base">
                                        <p:cTn dur="1000" fill="hold" id="19"/>
                                        <p:tgtEl>
                                          <p:spTgt spid="22534">
                                            <p:txEl>
                                              <p:pRg end="2" st="2"/>
                                            </p:txEl>
                                          </p:spTgt>
                                        </p:tgtEl>
                                        <p:attrNameLst>
                                          <p:attrName>ppt_x</p:attrName>
                                        </p:attrNameLst>
                                      </p:cBhvr>
                                      <p:tavLst>
                                        <p:tav tm="0">
                                          <p:val>
                                            <p:strVal val="0-#ppt_w/2"/>
                                          </p:val>
                                        </p:tav>
                                        <p:tav tm="100000">
                                          <p:val>
                                            <p:strVal val="#ppt_x"/>
                                          </p:val>
                                        </p:tav>
                                      </p:tavLst>
                                    </p:anim>
                                    <p:anim calcmode="lin" valueType="num">
                                      <p:cBhvr additive="base">
                                        <p:cTn dur="1000" fill="hold" id="20"/>
                                        <p:tgtEl>
                                          <p:spTgt spid="22534">
                                            <p:txEl>
                                              <p:pRg end="2" st="2"/>
                                            </p:txEl>
                                          </p:spTgt>
                                        </p:tgtEl>
                                        <p:attrNameLst>
                                          <p:attrName>ppt_y</p:attrName>
                                        </p:attrNameLst>
                                      </p:cBhvr>
                                      <p:tavLst>
                                        <p:tav tm="0">
                                          <p:val>
                                            <p:strVal val="#ppt_y"/>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22" presetSubtype="2">
                                  <p:stCondLst>
                                    <p:cond delay="0"/>
                                  </p:stCondLst>
                                  <p:childTnLst>
                                    <p:set>
                                      <p:cBhvr>
                                        <p:cTn dur="1" fill="hold" id="24">
                                          <p:stCondLst>
                                            <p:cond delay="0"/>
                                          </p:stCondLst>
                                        </p:cTn>
                                        <p:tgtEl>
                                          <p:spTgt spid="22535"/>
                                        </p:tgtEl>
                                        <p:attrNameLst>
                                          <p:attrName>style.visibility</p:attrName>
                                        </p:attrNameLst>
                                      </p:cBhvr>
                                      <p:to>
                                        <p:strVal val="visible"/>
                                      </p:to>
                                    </p:set>
                                    <p:animEffect filter="wipe(right)" transition="in">
                                      <p:cBhvr>
                                        <p:cTn dur="500" id="25"/>
                                        <p:tgtEl>
                                          <p:spTgt spid="225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3" name="内容占位符 2"/>
          <p:cNvSpPr>
            <a:spLocks noGrp="1"/>
          </p:cNvSpPr>
          <p:nvPr>
            <p:ph idx="4294967295"/>
          </p:nvPr>
        </p:nvSpPr>
        <p:spPr>
          <a:xfrm>
            <a:off x="593766" y="1246910"/>
            <a:ext cx="7886700" cy="2993530"/>
          </a:xfrm>
        </p:spPr>
        <p:txBody>
          <a:bodyPr>
            <a:noAutofit/>
          </a:bodyPr>
          <a:lstStyle/>
          <a:p>
            <a:pPr indent="532130" marL="0">
              <a:buNone/>
              <a:tabLst>
                <a:tab algn="l" pos="266700"/>
              </a:tabLst>
            </a:pPr>
            <a:r>
              <a:rPr altLang="en-US" b="1" dirty="0" lang="zh-CN" smtClean="0" sz="2800">
                <a:solidFill>
                  <a:schemeClr val="bg1"/>
                </a:solidFill>
                <a:latin typeface="+mj-ea"/>
                <a:ea typeface="+mj-ea"/>
              </a:rPr>
              <a:t>十一届三中全会是一次拨乱反正的会议 </a:t>
            </a:r>
            <a:r>
              <a:rPr altLang="zh-CN" b="1" dirty="0" lang="en-US" smtClean="0" sz="2800">
                <a:solidFill>
                  <a:schemeClr val="bg1"/>
                </a:solidFill>
                <a:latin typeface="+mj-ea"/>
                <a:ea typeface="+mj-ea"/>
              </a:rPr>
              <a:t>,</a:t>
            </a:r>
            <a:r>
              <a:rPr altLang="en-US" b="1" dirty="0" lang="zh-CN" smtClean="0" sz="2800">
                <a:solidFill>
                  <a:schemeClr val="bg1"/>
                </a:solidFill>
                <a:latin typeface="+mj-ea"/>
                <a:ea typeface="+mj-ea"/>
              </a:rPr>
              <a:t>也是一次承上启下 、继往开来的会议。它上承的是新中国头 </a:t>
            </a:r>
            <a:r>
              <a:rPr altLang="zh-CN" b="1" dirty="0" lang="en-US" smtClean="0" sz="2800">
                <a:solidFill>
                  <a:schemeClr val="bg1"/>
                </a:solidFill>
                <a:latin typeface="+mj-ea"/>
                <a:ea typeface="+mj-ea"/>
              </a:rPr>
              <a:t>30</a:t>
            </a:r>
            <a:r>
              <a:rPr altLang="en-US" b="1" dirty="0" lang="zh-CN" smtClean="0" sz="2800">
                <a:solidFill>
                  <a:schemeClr val="bg1"/>
                </a:solidFill>
                <a:latin typeface="+mj-ea"/>
                <a:ea typeface="+mj-ea"/>
              </a:rPr>
              <a:t>年所建立的社会主义基本制度 </a:t>
            </a:r>
            <a:r>
              <a:rPr altLang="zh-CN" b="1" dirty="0" lang="en-US" smtClean="0" sz="2800">
                <a:solidFill>
                  <a:schemeClr val="bg1"/>
                </a:solidFill>
                <a:latin typeface="+mj-ea"/>
                <a:ea typeface="+mj-ea"/>
              </a:rPr>
              <a:t>,</a:t>
            </a:r>
            <a:r>
              <a:rPr altLang="en-US" b="1" dirty="0" lang="zh-CN" smtClean="0" sz="2800">
                <a:solidFill>
                  <a:schemeClr val="bg1"/>
                </a:solidFill>
                <a:latin typeface="+mj-ea"/>
                <a:ea typeface="+mj-ea"/>
              </a:rPr>
              <a:t>所取得的社会主义建设成就 </a:t>
            </a:r>
            <a:r>
              <a:rPr altLang="zh-CN" b="1" dirty="0" lang="en-US" smtClean="0" sz="2800">
                <a:solidFill>
                  <a:schemeClr val="bg1"/>
                </a:solidFill>
                <a:latin typeface="+mj-ea"/>
                <a:ea typeface="+mj-ea"/>
              </a:rPr>
              <a:t>,</a:t>
            </a:r>
            <a:r>
              <a:rPr altLang="en-US" b="1" dirty="0" lang="zh-CN" smtClean="0" sz="2800">
                <a:solidFill>
                  <a:schemeClr val="bg1"/>
                </a:solidFill>
                <a:latin typeface="+mj-ea"/>
                <a:ea typeface="+mj-ea"/>
              </a:rPr>
              <a:t>所探索的社会主义建设经验 </a:t>
            </a:r>
            <a:r>
              <a:rPr altLang="zh-CN" b="1" dirty="0" lang="en-US" smtClean="0" sz="2800">
                <a:solidFill>
                  <a:schemeClr val="bg1"/>
                </a:solidFill>
                <a:latin typeface="+mj-ea"/>
                <a:ea typeface="+mj-ea"/>
              </a:rPr>
              <a:t>,</a:t>
            </a:r>
            <a:r>
              <a:rPr altLang="en-US" b="1" dirty="0" lang="zh-CN" smtClean="0" sz="2800">
                <a:solidFill>
                  <a:schemeClr val="bg1"/>
                </a:solidFill>
                <a:latin typeface="+mj-ea"/>
                <a:ea typeface="+mj-ea"/>
              </a:rPr>
              <a:t>所形成的自力更生、艰苦奋斗精神</a:t>
            </a:r>
            <a:r>
              <a:rPr altLang="zh-CN" b="1" dirty="0" lang="en-US" smtClean="0" sz="2800">
                <a:solidFill>
                  <a:schemeClr val="bg1"/>
                </a:solidFill>
                <a:latin typeface="+mj-ea"/>
                <a:ea typeface="+mj-ea"/>
              </a:rPr>
              <a:t>;</a:t>
            </a:r>
            <a:r>
              <a:rPr altLang="en-US" b="1" dirty="0" lang="zh-CN" smtClean="0" sz="2800">
                <a:solidFill>
                  <a:schemeClr val="bg1"/>
                </a:solidFill>
                <a:latin typeface="+mj-ea"/>
                <a:ea typeface="+mj-ea"/>
              </a:rPr>
              <a:t>下启的是后</a:t>
            </a:r>
            <a:r>
              <a:rPr altLang="zh-CN" b="1" dirty="0" lang="en-US" smtClean="0" sz="2800">
                <a:solidFill>
                  <a:schemeClr val="bg1"/>
                </a:solidFill>
                <a:latin typeface="+mj-ea"/>
                <a:ea typeface="+mj-ea"/>
              </a:rPr>
              <a:t>40</a:t>
            </a:r>
            <a:r>
              <a:rPr altLang="en-US" b="1" dirty="0" lang="zh-CN" smtClean="0" sz="2800">
                <a:solidFill>
                  <a:schemeClr val="bg1"/>
                </a:solidFill>
                <a:latin typeface="+mj-ea"/>
                <a:ea typeface="+mj-ea"/>
              </a:rPr>
              <a:t>年的中国特色社会主义建设事业及其未来的发展。</a:t>
            </a:r>
            <a:endParaRPr altLang="en-US" b="1" dirty="0" lang="zh-CN" sz="2800">
              <a:solidFill>
                <a:schemeClr val="bg1"/>
              </a:solidFill>
              <a:latin typeface="+mj-ea"/>
              <a:ea typeface="+mj-ea"/>
            </a:endParaRPr>
          </a:p>
        </p:txBody>
      </p:sp>
    </p:spTree>
  </p:cSld>
  <p:clrMapOvr>
    <a:masterClrMapping/>
  </p:clrMapOvr>
  <p:timing>
    <p:tnLst>
      <p:par>
        <p:cTn dur="indefinite" id="1" nodeType="tmRoot" restart="never"/>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58" name="矩形 2"/>
          <p:cNvSpPr>
            <a:spLocks noChangeArrowheads="1"/>
          </p:cNvSpPr>
          <p:nvPr/>
        </p:nvSpPr>
        <p:spPr bwMode="auto">
          <a:xfrm>
            <a:off x="2286000" y="1851125"/>
            <a:ext cx="4572000" cy="397032"/>
          </a:xfrm>
          <a:prstGeom prst="rect">
            <a:avLst/>
          </a:prstGeom>
          <a:noFill/>
          <a:ln w="9525">
            <a:noFill/>
            <a:miter lim="800000"/>
          </a:ln>
        </p:spPr>
        <p:txBody>
          <a:bodyPr>
            <a:spAutoFit/>
          </a:bodyPr>
          <a:lstStyle/>
          <a:p>
            <a:pPr indent="-273050" marL="273050">
              <a:lnSpc>
                <a:spcPct val="110000"/>
              </a:lnSpc>
              <a:buFont charset="2" panose="05000000000000000000" pitchFamily="2" typeface="Wingdings"/>
              <a:buNone/>
            </a:pPr>
            <a:r>
              <a:rPr altLang="zh-CN" b="1" lang="en-US">
                <a:solidFill>
                  <a:srgbClr val="0000FF"/>
                </a:solidFill>
                <a:latin charset="-122" panose="020B0503020204020204" pitchFamily="34" typeface="微软雅黑"/>
                <a:ea charset="-122" panose="020B0503020204020204" pitchFamily="34" typeface="微软雅黑"/>
              </a:rPr>
              <a:t> </a:t>
            </a:r>
            <a:endParaRPr altLang="zh-CN" lang="en-US"/>
          </a:p>
        </p:txBody>
      </p:sp>
      <p:sp>
        <p:nvSpPr>
          <p:cNvPr id="4" name="矩形 3"/>
          <p:cNvSpPr/>
          <p:nvPr/>
        </p:nvSpPr>
        <p:spPr>
          <a:xfrm>
            <a:off x="1331913" y="1545729"/>
            <a:ext cx="7561262" cy="2123658"/>
          </a:xfrm>
          <a:prstGeom prst="rect">
            <a:avLst/>
          </a:prstGeom>
        </p:spPr>
        <p:txBody>
          <a:bodyPr>
            <a:spAutoFit/>
          </a:bodyPr>
          <a:lstStyle/>
          <a:p>
            <a:pPr>
              <a:buFontTx/>
              <a:buNone/>
              <a:defRPr/>
            </a:pPr>
            <a:r>
              <a:rPr altLang="zh-CN" b="1" dirty="0" kumimoji="1" lang="en-US" sz="4400"/>
              <a:t>        </a:t>
            </a:r>
            <a:r>
              <a:rPr altLang="zh-CN" b="1" dirty="0" kumimoji="1" lang="en-US"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rPr>
              <a:t> </a:t>
            </a:r>
            <a:endParaRPr altLang="zh-CN" dirty="0" kumimoji="1" lang="zh-CN"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endParaRPr>
          </a:p>
          <a:p>
            <a:pPr>
              <a:buFontTx/>
              <a:buNone/>
              <a:defRPr/>
            </a:pPr>
            <a:endParaRPr altLang="zh-CN" b="1" dirty="0" kumimoji="1" lang="en-US" sz="4400">
              <a:solidFill>
                <a:srgbClr val="2B0BB5"/>
              </a:solidFill>
              <a:effectLst>
                <a:outerShdw algn="tl" blurRad="38100" dir="2700000" dist="38100">
                  <a:srgbClr val="C0C0C0"/>
                </a:outerShdw>
              </a:effectLst>
              <a:latin charset="-122" panose="020B0503020204020204" pitchFamily="34" typeface="微软雅黑"/>
              <a:ea charset="-122" panose="020B0503020204020204" pitchFamily="34" typeface="微软雅黑"/>
            </a:endParaRPr>
          </a:p>
          <a:p>
            <a:pPr>
              <a:buFontTx/>
              <a:buNone/>
              <a:defRPr/>
            </a:pPr>
            <a:r>
              <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rPr>
              <a:t>      </a:t>
            </a:r>
            <a:endPar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endParaRPr>
          </a:p>
        </p:txBody>
      </p:sp>
      <p:sp>
        <p:nvSpPr>
          <p:cNvPr id="5" name="圆角矩形 4"/>
          <p:cNvSpPr>
            <a:spLocks noChangeArrowheads="1"/>
          </p:cNvSpPr>
          <p:nvPr/>
        </p:nvSpPr>
        <p:spPr bwMode="auto">
          <a:xfrm>
            <a:off x="634340" y="1057368"/>
            <a:ext cx="7924800" cy="2636044"/>
          </a:xfrm>
          <a:prstGeom prst="roundRect">
            <a:avLst>
              <a:gd fmla="val 7264" name="adj"/>
            </a:avLst>
          </a:prstGeom>
        </p:spPr>
        <p:style>
          <a:lnRef idx="2">
            <a:schemeClr val="dk1"/>
          </a:lnRef>
          <a:fillRef idx="1">
            <a:schemeClr val="lt1"/>
          </a:fillRef>
          <a:effectRef idx="0">
            <a:schemeClr val="dk1"/>
          </a:effectRef>
          <a:fontRef idx="minor">
            <a:schemeClr val="dk1"/>
          </a:fontRef>
        </p:style>
        <p:txBody>
          <a:bodyPr/>
          <a:lstStyle/>
          <a:p>
            <a:r>
              <a:rPr altLang="en-US" b="1" dirty="0" lang="zh-CN" smtClean="0" sz="2000">
                <a:latin charset="-122" pitchFamily="49" typeface="楷体_GB2312"/>
                <a:ea charset="-122" pitchFamily="49" typeface="楷体_GB2312"/>
              </a:rPr>
              <a:t>    社会主义改造</a:t>
            </a:r>
            <a:r>
              <a:rPr altLang="en-US" b="1" dirty="0" lang="zh-CN" sz="2000">
                <a:latin charset="-122" pitchFamily="49" typeface="楷体_GB2312"/>
                <a:ea charset="-122" pitchFamily="49" typeface="楷体_GB2312"/>
              </a:rPr>
              <a:t>与社会主义改革，都是历史的产物、</a:t>
            </a:r>
            <a:r>
              <a:rPr altLang="en-US" b="1" dirty="0" lang="zh-CN" smtClean="0" sz="2000">
                <a:latin charset="-122" pitchFamily="49" typeface="楷体_GB2312"/>
                <a:ea charset="-122" pitchFamily="49" typeface="楷体_GB2312"/>
              </a:rPr>
              <a:t>时代的</a:t>
            </a:r>
            <a:r>
              <a:rPr altLang="en-US" b="1" dirty="0" lang="zh-CN" sz="2000">
                <a:latin charset="-122" pitchFamily="49" typeface="楷体_GB2312"/>
                <a:ea charset="-122" pitchFamily="49" typeface="楷体_GB2312"/>
              </a:rPr>
              <a:t>要求，是中国社会主义历史进程中两个前后衔接、</a:t>
            </a:r>
            <a:r>
              <a:rPr altLang="en-US" b="1" dirty="0" lang="zh-CN" smtClean="0" sz="2000">
                <a:latin charset="-122" pitchFamily="49" typeface="楷体_GB2312"/>
                <a:ea charset="-122" pitchFamily="49" typeface="楷体_GB2312"/>
              </a:rPr>
              <a:t>不可或缺</a:t>
            </a:r>
            <a:r>
              <a:rPr altLang="en-US" b="1" dirty="0" lang="zh-CN" sz="2000">
                <a:latin charset="-122" pitchFamily="49" typeface="楷体_GB2312"/>
                <a:ea charset="-122" pitchFamily="49" typeface="楷体_GB2312"/>
              </a:rPr>
              <a:t>的环节。一方面，没有当年的社会主义改造，</a:t>
            </a:r>
            <a:r>
              <a:rPr altLang="en-US" b="1" dirty="0" lang="zh-CN" smtClean="0" sz="2000">
                <a:latin charset="-122" pitchFamily="49" typeface="楷体_GB2312"/>
                <a:ea charset="-122" pitchFamily="49" typeface="楷体_GB2312"/>
              </a:rPr>
              <a:t>中国</a:t>
            </a:r>
            <a:r>
              <a:rPr altLang="en-US" b="1" dirty="0" lang="zh-CN" sz="2000">
                <a:latin charset="-122" pitchFamily="49" typeface="楷体_GB2312"/>
                <a:ea charset="-122" pitchFamily="49" typeface="楷体_GB2312"/>
              </a:rPr>
              <a:t>的社会主义制度就建立不起来，当今的社主义改革</a:t>
            </a:r>
            <a:r>
              <a:rPr altLang="en-US" b="1" dirty="0" lang="zh-CN" smtClean="0" sz="2000">
                <a:latin charset="-122" pitchFamily="49" typeface="楷体_GB2312"/>
                <a:ea charset="-122" pitchFamily="49" typeface="楷体_GB2312"/>
              </a:rPr>
              <a:t>就无从</a:t>
            </a:r>
            <a:r>
              <a:rPr altLang="en-US" b="1" dirty="0" lang="zh-CN" sz="2000">
                <a:latin charset="-122" pitchFamily="49" typeface="楷体_GB2312"/>
                <a:ea charset="-122" pitchFamily="49" typeface="楷体_GB2312"/>
              </a:rPr>
              <a:t>谈起。另一方面，当年的社会主义改造遗留了</a:t>
            </a:r>
            <a:r>
              <a:rPr altLang="en-US" b="1" dirty="0" lang="zh-CN" smtClean="0" sz="2000">
                <a:latin charset="-122" pitchFamily="49" typeface="楷体_GB2312"/>
                <a:ea charset="-122" pitchFamily="49" typeface="楷体_GB2312"/>
              </a:rPr>
              <a:t>一些问题</a:t>
            </a:r>
            <a:r>
              <a:rPr altLang="en-US" b="1" dirty="0" lang="zh-CN" sz="2000">
                <a:latin charset="-122" pitchFamily="49" typeface="楷体_GB2312"/>
                <a:ea charset="-122" pitchFamily="49" typeface="楷体_GB2312"/>
              </a:rPr>
              <a:t>，这些问题在此后的实践中；逐渐暴露出来，使</a:t>
            </a:r>
            <a:r>
              <a:rPr altLang="en-US" b="1" dirty="0" lang="zh-CN" smtClean="0" sz="2000">
                <a:latin charset="-122" pitchFamily="49" typeface="楷体_GB2312"/>
                <a:ea charset="-122" pitchFamily="49" typeface="楷体_GB2312"/>
              </a:rPr>
              <a:t>人们</a:t>
            </a:r>
            <a:r>
              <a:rPr altLang="en-US" b="1" dirty="0" lang="zh-CN" sz="2000">
                <a:latin charset="-122" pitchFamily="49" typeface="楷体_GB2312"/>
                <a:ea charset="-122" pitchFamily="49" typeface="楷体_GB2312"/>
              </a:rPr>
              <a:t>的认识有了新的发展，才有了新时期的社会主义改革</a:t>
            </a:r>
            <a:r>
              <a:rPr altLang="en-US" b="1" dirty="0" lang="zh-CN" smtClean="0" sz="2000">
                <a:latin charset="-122" pitchFamily="49" typeface="楷体_GB2312"/>
                <a:ea charset="-122" pitchFamily="49" typeface="楷体_GB2312"/>
              </a:rPr>
              <a:t>。而且</a:t>
            </a:r>
            <a:r>
              <a:rPr altLang="en-US" b="1" dirty="0" lang="zh-CN" sz="2000">
                <a:latin charset="-122" pitchFamily="49" typeface="楷体_GB2312"/>
                <a:ea charset="-122" pitchFamily="49" typeface="楷体_GB2312"/>
              </a:rPr>
              <a:t>，社会主义改革也是为了巩固和完善社会主义制度。</a:t>
            </a:r>
            <a:endParaRPr altLang="en-US" b="1" dirty="0" lang="zh-CN" sz="2000">
              <a:latin charset="-122" pitchFamily="49" typeface="楷体_GB2312"/>
              <a:ea charset="-122" pitchFamily="49" typeface="楷体_GB2312"/>
            </a:endParaRPr>
          </a:p>
        </p:txBody>
      </p:sp>
      <p:sp>
        <p:nvSpPr>
          <p:cNvPr id="19461" name="Rectangle 7"/>
          <p:cNvSpPr>
            <a:spLocks noChangeArrowheads="1"/>
          </p:cNvSpPr>
          <p:nvPr/>
        </p:nvSpPr>
        <p:spPr bwMode="auto">
          <a:xfrm>
            <a:off x="1" y="8216"/>
            <a:ext cx="595035" cy="369332"/>
          </a:xfrm>
          <a:prstGeom prst="rect">
            <a:avLst/>
          </a:prstGeom>
          <a:noFill/>
          <a:ln w="9525">
            <a:noFill/>
            <a:miter lim="800000"/>
          </a:ln>
        </p:spPr>
        <p:txBody>
          <a:bodyPr anchor="ctr" wrap="none">
            <a:spAutoFit/>
          </a:bodyPr>
          <a:lstStyle/>
          <a:p>
            <a:pPr eaLnBrk="0" hangingPunct="0" indent="406400"/>
            <a:endParaRPr altLang="en-US" lang="zh-CN"/>
          </a:p>
        </p:txBody>
      </p:sp>
      <p:sp>
        <p:nvSpPr>
          <p:cNvPr id="8" name="TextBox 7"/>
          <p:cNvSpPr txBox="1"/>
          <p:nvPr/>
        </p:nvSpPr>
        <p:spPr>
          <a:xfrm>
            <a:off x="898566" y="274803"/>
            <a:ext cx="7437912" cy="507831"/>
          </a:xfrm>
          <a:prstGeom prst="rect">
            <a:avLst/>
          </a:prstGeom>
          <a:solidFill>
            <a:schemeClr val="accent1">
              <a:lumMod val="20000"/>
              <a:lumOff val="80000"/>
            </a:schemeClr>
          </a:solidFill>
        </p:spPr>
        <p:txBody>
          <a:bodyPr wrap="square">
            <a:spAutoFit/>
          </a:bodyPr>
          <a:lstStyle/>
          <a:p>
            <a:pPr algn="ctr" fontAlgn="base">
              <a:lnSpc>
                <a:spcPct val="90000"/>
              </a:lnSpc>
              <a:spcBef>
                <a:spcPct val="0"/>
              </a:spcBef>
              <a:spcAft>
                <a:spcPct val="0"/>
              </a:spcAft>
              <a:defRPr/>
            </a:pPr>
            <a:r>
              <a:rPr altLang="en-US" b="1" dirty="0" kumimoji="1" lang="zh-CN"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线索</a:t>
            </a:r>
            <a:r>
              <a:rPr altLang="zh-CN" b="1" dirty="0" kumimoji="1" lang="en-US"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2</a:t>
            </a:r>
            <a:r>
              <a:rPr altLang="zh-CN" b="1" dirty="0" kumimoji="1" lang="en-US"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t>
            </a:r>
            <a:r>
              <a:rPr altLang="en-US" dirty="0" kumimoji="1" lang="zh-CN" sz="3000">
                <a:latin charset="-122" panose="020B0503020204020204" pitchFamily="34" typeface="微软雅黑"/>
                <a:ea charset="-122" panose="020B0503020204020204" pitchFamily="34" typeface="微软雅黑"/>
              </a:rPr>
              <a:t>社会主义改造与社会主义改革的关系</a:t>
            </a:r>
            <a:endParaRPr altLang="en-US" dirty="0" kumimoji="1" lang="zh-CN" sz="3000">
              <a:latin charset="-122" panose="020B0503020204020204" pitchFamily="34" typeface="微软雅黑"/>
              <a:ea charset="-122" panose="020B0503020204020204" pitchFamily="34" typeface="微软雅黑"/>
            </a:endParaRPr>
          </a:p>
        </p:txBody>
      </p:sp>
      <p:sp>
        <p:nvSpPr>
          <p:cNvPr id="10" name="矩形 9"/>
          <p:cNvSpPr/>
          <p:nvPr/>
        </p:nvSpPr>
        <p:spPr>
          <a:xfrm>
            <a:off x="1524000" y="3793332"/>
            <a:ext cx="7391400" cy="830997"/>
          </a:xfrm>
          <a:prstGeom prst="rect">
            <a:avLst/>
          </a:prstGeom>
        </p:spPr>
        <p:txBody>
          <a:bodyPr>
            <a:spAutoFit/>
          </a:bodyPr>
          <a:lstStyle/>
          <a:p>
            <a:r>
              <a:rPr altLang="en-US" b="1" lang="zh-CN" noProof="1" sz="2400">
                <a:solidFill>
                  <a:schemeClr val="bg1"/>
                </a:solidFill>
                <a:effectLst>
                  <a:outerShdw blurRad="38100" dir="2700000" dist="38100">
                    <a:srgbClr val="000000"/>
                  </a:outerShdw>
                </a:effectLst>
                <a:latin charset="-122" panose="02010600030101010101" pitchFamily="2" typeface="宋体"/>
                <a:ea charset="-122" panose="02010600030101010101" pitchFamily="2" typeface="宋体"/>
                <a:cs typeface="+mn-ea"/>
              </a:rPr>
              <a:t>无论是改革还是改造，目的都是解放和发展生产力。</a:t>
            </a:r>
            <a:endParaRPr altLang="en-US" b="1" lang="zh-CN" noProof="1" sz="2400">
              <a:solidFill>
                <a:schemeClr val="bg1"/>
              </a:solidFill>
              <a:effectLst>
                <a:outerShdw blurRad="38100" dir="2700000" dist="38100">
                  <a:srgbClr val="000000"/>
                </a:outerShdw>
              </a:effectLst>
              <a:latin charset="-122" panose="02010600030101010101" pitchFamily="2" typeface="宋体"/>
              <a:ea charset="-122" panose="02010600030101010101" pitchFamily="2" typeface="宋体"/>
            </a:endParaRPr>
          </a:p>
          <a:p>
            <a:r>
              <a:rPr altLang="en-US" b="1" lang="zh-CN" noProof="1" sz="2400">
                <a:solidFill>
                  <a:schemeClr val="bg1"/>
                </a:solidFill>
                <a:effectLst>
                  <a:outerShdw blurRad="38100" dir="2700000" dist="38100">
                    <a:srgbClr val="000000"/>
                  </a:outerShdw>
                </a:effectLst>
                <a:latin charset="-122" panose="02010600030101010101" pitchFamily="2" typeface="宋体"/>
                <a:ea charset="-122" panose="02010600030101010101" pitchFamily="2" typeface="宋体"/>
                <a:cs typeface="+mn-ea"/>
              </a:rPr>
              <a:t>改革继承改造创造的成果，扬弃改造后遗留的问题。</a:t>
            </a:r>
            <a:endParaRPr altLang="en-US" b="1" lang="zh-CN" noProof="1" sz="2400">
              <a:solidFill>
                <a:schemeClr val="bg1"/>
              </a:solidFill>
              <a:effectLst>
                <a:outerShdw blurRad="38100" dir="2700000" dist="38100">
                  <a:srgbClr val="000000"/>
                </a:outerShdw>
              </a:effectLst>
              <a:latin charset="-122" panose="02010600030101010101" pitchFamily="2" typeface="宋体"/>
              <a:ea charset="-122" panose="02010600030101010101" pitchFamily="2" typeface="宋体"/>
            </a:endParaRPr>
          </a:p>
        </p:txBody>
      </p:sp>
      <p:sp>
        <p:nvSpPr>
          <p:cNvPr id="13" name="TextBox 12"/>
          <p:cNvSpPr txBox="1"/>
          <p:nvPr/>
        </p:nvSpPr>
        <p:spPr>
          <a:xfrm>
            <a:off x="775773" y="3865395"/>
            <a:ext cx="615553" cy="707231"/>
          </a:xfrm>
          <a:prstGeom prst="rect">
            <a:avLst/>
          </a:prstGeom>
          <a:noFill/>
        </p:spPr>
        <p:txBody>
          <a:bodyPr bIns="34290" lIns="68580" rIns="68580" tIns="34290" vert="eaVert">
            <a:spAutoFit/>
          </a:bodyPr>
          <a:lstStyle/>
          <a:p>
            <a:pPr>
              <a:buFontTx/>
              <a:buNone/>
              <a:defRPr/>
            </a:pPr>
            <a:r>
              <a:rPr altLang="en-US" b="1" dirty="0" kumimoji="1" lang="zh-CN" sz="2100">
                <a:solidFill>
                  <a:srgbClr val="FFFF00"/>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要点</a:t>
            </a:r>
            <a:endParaRPr altLang="en-US" dirty="0" kumimoji="1" lang="zh-CN" sz="2100">
              <a:solidFill>
                <a:srgbClr val="FFFF00"/>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8">
                                            <p:txEl>
                                              <p:pRg end="0" st="0"/>
                                            </p:txEl>
                                          </p:spTgt>
                                        </p:tgtEl>
                                        <p:attrNameLst>
                                          <p:attrName>style.visibility</p:attrName>
                                        </p:attrNameLst>
                                      </p:cBhvr>
                                      <p:to>
                                        <p:strVal val="visible"/>
                                      </p:to>
                                    </p:set>
                                    <p:animEffect filter="blinds(horizontal)" transition="in">
                                      <p:cBhvr>
                                        <p:cTn dur="500" id="7"/>
                                        <p:tgtEl>
                                          <p:spTgt spid="8">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3" presetSubtype="10">
                                  <p:stCondLst>
                                    <p:cond delay="0"/>
                                  </p:stCondLst>
                                  <p:childTnLst>
                                    <p:set>
                                      <p:cBhvr>
                                        <p:cTn dur="1" fill="hold" id="11">
                                          <p:stCondLst>
                                            <p:cond delay="0"/>
                                          </p:stCondLst>
                                        </p:cTn>
                                        <p:tgtEl>
                                          <p:spTgt spid="5"/>
                                        </p:tgtEl>
                                        <p:attrNameLst>
                                          <p:attrName>style.visibility</p:attrName>
                                        </p:attrNameLst>
                                      </p:cBhvr>
                                      <p:to>
                                        <p:strVal val="visible"/>
                                      </p:to>
                                    </p:set>
                                    <p:animEffect filter="blinds(horizontal)" transition="in">
                                      <p:cBhvr>
                                        <p:cTn dur="500" id="12"/>
                                        <p:tgtEl>
                                          <p:spTgt spid="5"/>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7" presetSubtype="10">
                                  <p:stCondLst>
                                    <p:cond delay="0"/>
                                  </p:stCondLst>
                                  <p:childTnLst>
                                    <p:set>
                                      <p:cBhvr>
                                        <p:cTn dur="1" fill="hold" id="16">
                                          <p:stCondLst>
                                            <p:cond delay="0"/>
                                          </p:stCondLst>
                                        </p:cTn>
                                        <p:tgtEl>
                                          <p:spTgt spid="10">
                                            <p:txEl>
                                              <p:pRg end="0" st="0"/>
                                            </p:txEl>
                                          </p:spTgt>
                                        </p:tgtEl>
                                        <p:attrNameLst>
                                          <p:attrName>style.visibility</p:attrName>
                                        </p:attrNameLst>
                                      </p:cBhvr>
                                      <p:to>
                                        <p:strVal val="visible"/>
                                      </p:to>
                                    </p:set>
                                    <p:anim calcmode="lin" valueType="num">
                                      <p:cBhvr>
                                        <p:cTn dur="500" fill="hold" id="17"/>
                                        <p:tgtEl>
                                          <p:spTgt spid="10">
                                            <p:txEl>
                                              <p:pRg end="0" st="0"/>
                                            </p:txEl>
                                          </p:spTgt>
                                        </p:tgtEl>
                                        <p:attrNameLst>
                                          <p:attrName>ppt_w</p:attrName>
                                        </p:attrNameLst>
                                      </p:cBhvr>
                                      <p:tavLst>
                                        <p:tav tm="0">
                                          <p:val>
                                            <p:fltVal val="0"/>
                                          </p:val>
                                        </p:tav>
                                        <p:tav tm="100000">
                                          <p:val>
                                            <p:strVal val="#ppt_w"/>
                                          </p:val>
                                        </p:tav>
                                      </p:tavLst>
                                    </p:anim>
                                    <p:anim calcmode="lin" valueType="num">
                                      <p:cBhvr>
                                        <p:cTn dur="500" fill="hold" id="18"/>
                                        <p:tgtEl>
                                          <p:spTgt spid="10">
                                            <p:txEl>
                                              <p:pRg end="0" st="0"/>
                                            </p:txEl>
                                          </p:spTgt>
                                        </p:tgtEl>
                                        <p:attrNameLst>
                                          <p:attrName>ppt_h</p:attrName>
                                        </p:attrNameLst>
                                      </p:cBhvr>
                                      <p:tavLst>
                                        <p:tav tm="0">
                                          <p:val>
                                            <p:strVal val="#ppt_h"/>
                                          </p:val>
                                        </p:tav>
                                        <p:tav tm="100000">
                                          <p:val>
                                            <p:strVal val="#ppt_h"/>
                                          </p:val>
                                        </p:tav>
                                      </p:tavLst>
                                    </p:anim>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2" presetSubtype="4">
                                  <p:stCondLst>
                                    <p:cond delay="0"/>
                                  </p:stCondLst>
                                  <p:childTnLst>
                                    <p:set>
                                      <p:cBhvr>
                                        <p:cTn dur="1" fill="hold" id="22">
                                          <p:stCondLst>
                                            <p:cond delay="0"/>
                                          </p:stCondLst>
                                        </p:cTn>
                                        <p:tgtEl>
                                          <p:spTgt spid="10">
                                            <p:txEl>
                                              <p:pRg end="1" st="1"/>
                                            </p:txEl>
                                          </p:spTgt>
                                        </p:tgtEl>
                                        <p:attrNameLst>
                                          <p:attrName>style.visibility</p:attrName>
                                        </p:attrNameLst>
                                      </p:cBhvr>
                                      <p:to>
                                        <p:strVal val="visible"/>
                                      </p:to>
                                    </p:set>
                                    <p:anim calcmode="lin" valueType="num">
                                      <p:cBhvr additive="base">
                                        <p:cTn dur="500" fill="hold" id="23"/>
                                        <p:tgtEl>
                                          <p:spTgt spid="10">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10">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2" presetSubtype="8">
                                  <p:stCondLst>
                                    <p:cond delay="0"/>
                                  </p:stCondLst>
                                  <p:childTnLst>
                                    <p:set>
                                      <p:cBhvr>
                                        <p:cTn dur="1" fill="hold" id="28">
                                          <p:stCondLst>
                                            <p:cond delay="0"/>
                                          </p:stCondLst>
                                        </p:cTn>
                                        <p:tgtEl>
                                          <p:spTgt spid="13">
                                            <p:txEl>
                                              <p:pRg end="0" st="0"/>
                                            </p:txEl>
                                          </p:spTgt>
                                        </p:tgtEl>
                                        <p:attrNameLst>
                                          <p:attrName>style.visibility</p:attrName>
                                        </p:attrNameLst>
                                      </p:cBhvr>
                                      <p:to>
                                        <p:strVal val="visible"/>
                                      </p:to>
                                    </p:set>
                                    <p:anim calcmode="lin" valueType="num">
                                      <p:cBhvr additive="base">
                                        <p:cTn dur="500" fill="hold" id="29"/>
                                        <p:tgtEl>
                                          <p:spTgt spid="13">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30"/>
                                        <p:tgtEl>
                                          <p:spTgt spid="13">
                                            <p:txEl>
                                              <p:pRg end="0" st="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a:solidFill>
                  <a:schemeClr val="tx1"/>
                </a:solidFill>
              </a:rPr>
              <a:t>关键点延伸</a:t>
            </a:r>
            <a:endParaRPr altLang="en-US" dirty="0" lang="zh-CN">
              <a:solidFill>
                <a:schemeClr val="tx1"/>
              </a:solidFill>
            </a:endParaRPr>
          </a:p>
        </p:txBody>
      </p:sp>
      <p:sp>
        <p:nvSpPr>
          <p:cNvPr id="3" name="内容占位符 2"/>
          <p:cNvSpPr>
            <a:spLocks noGrp="1"/>
          </p:cNvSpPr>
          <p:nvPr>
            <p:ph idx="4294967295"/>
          </p:nvPr>
        </p:nvSpPr>
        <p:spPr>
          <a:xfrm>
            <a:off x="629393" y="1358138"/>
            <a:ext cx="7886700" cy="3262312"/>
          </a:xfrm>
        </p:spPr>
        <p:txBody>
          <a:bodyPr/>
          <a:lstStyle/>
          <a:p>
            <a:pPr algn="l" indent="717550" marL="0">
              <a:buNone/>
            </a:pPr>
            <a:r>
              <a:rPr altLang="en-US" b="1" dirty="0" lang="zh-CN" smtClean="0" sz="2800">
                <a:solidFill>
                  <a:schemeClr val="bg1"/>
                </a:solidFill>
                <a:latin typeface="+mj-ea"/>
                <a:ea typeface="+mj-ea"/>
              </a:rPr>
              <a:t>转折不是社会主义基本制度与社会性质的转变，十一届</a:t>
            </a:r>
            <a:r>
              <a:rPr altLang="zh-CN" b="1" dirty="0" lang="zh-CN" smtClean="0" sz="2800">
                <a:solidFill>
                  <a:schemeClr val="bg1"/>
                </a:solidFill>
                <a:latin typeface="+mj-ea"/>
                <a:ea typeface="+mj-ea"/>
              </a:rPr>
              <a:t>三中全会前后的两个历史时期尽管在一系列方针 、政策和制度上有很大区别</a:t>
            </a:r>
            <a:r>
              <a:rPr altLang="zh-CN" b="1" dirty="0" lang="en-US" smtClean="0" sz="2800">
                <a:solidFill>
                  <a:schemeClr val="bg1"/>
                </a:solidFill>
                <a:latin typeface="+mj-ea"/>
                <a:ea typeface="+mj-ea"/>
              </a:rPr>
              <a:t>,</a:t>
            </a:r>
            <a:r>
              <a:rPr altLang="zh-CN" b="1" dirty="0" lang="zh-CN" smtClean="0" sz="2800">
                <a:solidFill>
                  <a:schemeClr val="bg1"/>
                </a:solidFill>
                <a:latin typeface="+mj-ea"/>
                <a:ea typeface="+mj-ea"/>
              </a:rPr>
              <a:t>但它们的基本社会制度 、根本指导思想和远大奋斗目标都是完全一致的。</a:t>
            </a:r>
            <a:endParaRPr altLang="en-US" b="1" dirty="0" lang="zh-CN" smtClean="0" sz="2800">
              <a:solidFill>
                <a:schemeClr val="bg1"/>
              </a:solidFill>
              <a:latin typeface="+mj-ea"/>
              <a:ea typeface="+mj-ea"/>
            </a:endParaRPr>
          </a:p>
          <a:p>
            <a:endParaRPr altLang="en-US" dirty="0" lang="zh-CN">
              <a:solidFill>
                <a:schemeClr val="bg1"/>
              </a:solidFill>
            </a:endParaRPr>
          </a:p>
        </p:txBody>
      </p:sp>
    </p:spTree>
  </p:cSld>
  <p:clrMapOvr>
    <a:masterClrMapping/>
  </p:clrMapOvr>
  <p:timing>
    <p:tnLst>
      <p:par>
        <p:cTn dur="indefinite" id="1" nodeType="tmRoot" restart="never"/>
      </p:par>
    </p:tnLst>
  </p:timing>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93054" y="1770612"/>
            <a:ext cx="6950946" cy="1214899"/>
          </a:xfrm>
        </p:spPr>
        <p:txBody>
          <a:bodyPr>
            <a:normAutofit/>
          </a:bodyPr>
          <a:lstStyle/>
          <a:p>
            <a:r>
              <a:rPr altLang="en-US" b="1" dirty="0" lang="zh-CN" smtClean="0" sz="3200"/>
              <a:t>六、中国特色社会主义</a:t>
            </a:r>
            <a:br>
              <a:rPr altLang="zh-CN" b="1" dirty="0" lang="en-US" smtClean="0" sz="3200"/>
            </a:br>
            <a:r>
              <a:rPr altLang="en-US" b="1" dirty="0" lang="zh-CN" smtClean="0" sz="3200"/>
              <a:t>民主政治的基本特点</a:t>
            </a:r>
            <a:endParaRPr altLang="en-US" b="1" dirty="0" lang="zh-CN" sz="3200"/>
          </a:p>
        </p:txBody>
      </p:sp>
      <p:pic>
        <p:nvPicPr>
          <p:cNvPr id="4" name="图片 3"/>
          <p:cNvPicPr>
            <a:picLocks noChangeAspect="1"/>
          </p:cNvPicPr>
          <p:nvPr/>
        </p:nvPicPr>
        <p:blipFill>
          <a:blip cstate="print" r:embed="rId1">
            <a:extLst>
              <a:ext uri="{28A0092B-C50C-407E-A947-70E740481C1C}">
                <a14:useLocalDpi xmlns:a14="http://schemas.microsoft.com/office/drawing/2010/main" val="0"/>
              </a:ext>
            </a:extLst>
          </a:blip>
          <a:stretch>
            <a:fillRect/>
          </a:stretch>
        </p:blipFill>
        <p:spPr>
          <a:xfrm>
            <a:off x="0" y="1466722"/>
            <a:ext cx="2732400" cy="2732400"/>
          </a:xfrm>
          <a:prstGeom prst="rect">
            <a:avLst/>
          </a:prstGeom>
        </p:spPr>
      </p:pic>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zh-CN" dirty="0" lang="zh-CN" smtClean="0">
                <a:solidFill>
                  <a:schemeClr val="tx1"/>
                </a:solidFill>
              </a:rPr>
              <a:t>关键点说明</a:t>
            </a:r>
            <a:endParaRPr altLang="en-US" dirty="0" lang="zh-CN">
              <a:solidFill>
                <a:schemeClr val="tx1"/>
              </a:solidFill>
            </a:endParaRPr>
          </a:p>
        </p:txBody>
      </p:sp>
      <p:sp>
        <p:nvSpPr>
          <p:cNvPr id="3" name="内容占位符 2"/>
          <p:cNvSpPr>
            <a:spLocks noGrp="1"/>
          </p:cNvSpPr>
          <p:nvPr>
            <p:ph idx="4294967295"/>
          </p:nvPr>
        </p:nvSpPr>
        <p:spPr>
          <a:xfrm>
            <a:off x="629392" y="1275011"/>
            <a:ext cx="7886700" cy="3262312"/>
          </a:xfrm>
        </p:spPr>
        <p:txBody>
          <a:bodyPr>
            <a:noAutofit/>
          </a:bodyPr>
          <a:lstStyle/>
          <a:p>
            <a:pPr indent="0" marL="0">
              <a:buNone/>
            </a:pPr>
            <a:r>
              <a:rPr altLang="zh-CN" b="1" dirty="0" lang="en-US" smtClean="0" sz="2800">
                <a:solidFill>
                  <a:schemeClr val="bg1"/>
                </a:solidFill>
              </a:rPr>
              <a:t>1.</a:t>
            </a:r>
            <a:r>
              <a:rPr altLang="zh-CN" b="1" dirty="0" lang="zh-CN" smtClean="0" sz="2800">
                <a:solidFill>
                  <a:schemeClr val="bg1"/>
                </a:solidFill>
              </a:rPr>
              <a:t>主流意识形态</a:t>
            </a:r>
            <a:r>
              <a:rPr altLang="en-US" b="1" dirty="0" lang="zh-CN" smtClean="0" sz="2800">
                <a:solidFill>
                  <a:schemeClr val="bg1"/>
                </a:solidFill>
              </a:rPr>
              <a:t>面临</a:t>
            </a:r>
            <a:r>
              <a:rPr altLang="zh-CN" b="1" dirty="0" lang="zh-CN" smtClean="0" sz="2800">
                <a:solidFill>
                  <a:schemeClr val="bg1"/>
                </a:solidFill>
              </a:rPr>
              <a:t>巨大挑战。</a:t>
            </a:r>
            <a:endParaRPr altLang="zh-CN" b="1" dirty="0" lang="en-US" smtClean="0" sz="2800">
              <a:solidFill>
                <a:schemeClr val="bg1"/>
              </a:solidFill>
            </a:endParaRPr>
          </a:p>
          <a:p>
            <a:pPr indent="0" marL="0">
              <a:buNone/>
            </a:pPr>
            <a:r>
              <a:rPr altLang="zh-CN" b="1" dirty="0" lang="en-US" smtClean="0" sz="2800">
                <a:solidFill>
                  <a:schemeClr val="bg1"/>
                </a:solidFill>
              </a:rPr>
              <a:t>2.</a:t>
            </a:r>
            <a:r>
              <a:rPr altLang="en-US" b="1" dirty="0" lang="zh-CN" smtClean="0" sz="2800">
                <a:solidFill>
                  <a:schemeClr val="bg1"/>
                </a:solidFill>
              </a:rPr>
              <a:t>青少年尚处于成长期</a:t>
            </a:r>
            <a:r>
              <a:rPr altLang="zh-CN" b="1" dirty="0" lang="zh-CN" smtClean="0" sz="2800">
                <a:solidFill>
                  <a:schemeClr val="bg1"/>
                </a:solidFill>
              </a:rPr>
              <a:t>。</a:t>
            </a:r>
            <a:endParaRPr altLang="zh-CN" b="1" dirty="0" lang="en-US" smtClean="0" sz="2800">
              <a:solidFill>
                <a:schemeClr val="bg1"/>
              </a:solidFill>
            </a:endParaRPr>
          </a:p>
          <a:p>
            <a:pPr indent="0" marL="0">
              <a:buNone/>
            </a:pPr>
            <a:r>
              <a:rPr altLang="en-US" dirty="0" lang="zh-CN" smtClean="0" sz="2800">
                <a:solidFill>
                  <a:schemeClr val="bg1"/>
                </a:solidFill>
              </a:rPr>
              <a:t>　　</a:t>
            </a:r>
            <a:r>
              <a:rPr altLang="zh-CN" dirty="0" lang="zh-CN" smtClean="0" sz="2800">
                <a:solidFill>
                  <a:schemeClr val="bg1"/>
                </a:solidFill>
              </a:rPr>
              <a:t>因此，帮助学生正确认清资本主义民主与社会主义民主的本质区别，认识到中国特色社会主义民主政治是历史和国情的选择，从而自觉地认同和拥护中国特色社会主义民主政治制度，在中学历史教学中具有重要的现实意义。</a:t>
            </a:r>
            <a:endParaRPr altLang="en-US" dirty="0" lang="zh-CN" sz="2800">
              <a:solidFill>
                <a:schemeClr val="bg1"/>
              </a:solidFill>
            </a:endParaRP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zh-CN" dirty="0" lang="zh-CN" smtClean="0">
                <a:solidFill>
                  <a:schemeClr val="tx1"/>
                </a:solidFill>
              </a:rPr>
              <a:t>关键点突破</a:t>
            </a:r>
            <a:endParaRPr altLang="en-US" dirty="0" lang="zh-CN">
              <a:solidFill>
                <a:schemeClr val="tx1"/>
              </a:solidFill>
            </a:endParaRPr>
          </a:p>
        </p:txBody>
      </p:sp>
      <p:sp>
        <p:nvSpPr>
          <p:cNvPr id="3" name="内容占位符 2"/>
          <p:cNvSpPr>
            <a:spLocks noGrp="1"/>
          </p:cNvSpPr>
          <p:nvPr>
            <p:ph idx="4294967295"/>
          </p:nvPr>
        </p:nvSpPr>
        <p:spPr>
          <a:xfrm>
            <a:off x="581891" y="1132506"/>
            <a:ext cx="7886700" cy="3262312"/>
          </a:xfrm>
        </p:spPr>
        <p:txBody>
          <a:bodyPr>
            <a:normAutofit/>
          </a:bodyPr>
          <a:lstStyle/>
          <a:p>
            <a:pPr>
              <a:buNone/>
            </a:pPr>
            <a:r>
              <a:rPr altLang="zh-CN" dirty="0" lang="en-US" smtClean="0" sz="2800">
                <a:solidFill>
                  <a:schemeClr val="bg1"/>
                </a:solidFill>
                <a:latin typeface="+mn-ea"/>
                <a:ea typeface="+mn-ea"/>
              </a:rPr>
              <a:t>1</a:t>
            </a:r>
            <a:r>
              <a:rPr altLang="zh-CN" dirty="0" lang="zh-CN" smtClean="0" sz="2800">
                <a:solidFill>
                  <a:schemeClr val="bg1"/>
                </a:solidFill>
                <a:latin typeface="+mn-ea"/>
                <a:ea typeface="+mn-ea"/>
              </a:rPr>
              <a:t>．</a:t>
            </a:r>
            <a:r>
              <a:rPr altLang="zh-CN" b="1" dirty="0" lang="zh-CN" smtClean="0" sz="2800">
                <a:solidFill>
                  <a:schemeClr val="bg1"/>
                </a:solidFill>
                <a:latin typeface="+mn-ea"/>
                <a:ea typeface="+mn-ea"/>
              </a:rPr>
              <a:t>中国特色社会主义民主的阶级属性——人民性。</a:t>
            </a:r>
            <a:endParaRPr altLang="en-US" dirty="0" lang="zh-CN" sz="2800">
              <a:solidFill>
                <a:schemeClr val="bg1"/>
              </a:solidFill>
              <a:latin typeface="+mn-ea"/>
              <a:ea typeface="+mn-ea"/>
            </a:endParaRPr>
          </a:p>
        </p:txBody>
      </p:sp>
      <p:pic>
        <p:nvPicPr>
          <p:cNvPr id="1026" name="Picture 2"/>
          <p:cNvPicPr>
            <a:picLocks noChangeArrowheads="1" noChangeAspect="1"/>
          </p:cNvPicPr>
          <p:nvPr/>
        </p:nvPicPr>
        <p:blipFill>
          <a:blip cstate="print" r:embed="rId1"/>
          <a:srcRect/>
          <a:stretch>
            <a:fillRect/>
          </a:stretch>
        </p:blipFill>
        <p:spPr bwMode="auto">
          <a:xfrm>
            <a:off x="637366" y="1877489"/>
            <a:ext cx="4533900" cy="1371600"/>
          </a:xfrm>
          <a:prstGeom prst="rect">
            <a:avLst/>
          </a:prstGeom>
          <a:ln>
            <a:noFill/>
          </a:ln>
          <a:effectLst>
            <a:outerShdw algn="tl" blurRad="292100" dir="2700000" dist="139700" rotWithShape="0">
              <a:srgbClr val="333333">
                <a:alpha val="65000"/>
              </a:srgbClr>
            </a:outerShdw>
          </a:effectLst>
        </p:spPr>
      </p:pic>
      <p:pic>
        <p:nvPicPr>
          <p:cNvPr id="1027" name="Picture 3"/>
          <p:cNvPicPr>
            <a:picLocks noChangeArrowheads="1" noChangeAspect="1"/>
          </p:cNvPicPr>
          <p:nvPr/>
        </p:nvPicPr>
        <p:blipFill>
          <a:blip cstate="print" r:embed="rId2"/>
          <a:srcRect/>
          <a:stretch>
            <a:fillRect/>
          </a:stretch>
        </p:blipFill>
        <p:spPr bwMode="auto">
          <a:xfrm>
            <a:off x="5368914" y="1612371"/>
            <a:ext cx="3108718" cy="3246120"/>
          </a:xfrm>
          <a:prstGeom prst="rect">
            <a:avLst/>
          </a:prstGeom>
          <a:ln>
            <a:noFill/>
          </a:ln>
          <a:effectLst>
            <a:outerShdw algn="tl" blurRad="292100" dir="2700000" dist="139700" rotWithShape="0">
              <a:srgbClr val="333333">
                <a:alpha val="65000"/>
              </a:srgbClr>
            </a:outerShdw>
          </a:effectLst>
        </p:spPr>
      </p:pic>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52401" name="Group 177"/>
          <p:cNvGraphicFramePr>
            <a:graphicFrameLocks noGrp="1"/>
          </p:cNvGraphicFramePr>
          <p:nvPr/>
        </p:nvGraphicFramePr>
        <p:xfrm>
          <a:off x="439389" y="592932"/>
          <a:ext cx="8353141" cy="4101466"/>
        </p:xfrm>
        <a:graphic>
          <a:graphicData uri="http://schemas.openxmlformats.org/drawingml/2006/table">
            <a:tbl>
              <a:tblPr>
                <a:tableStyleId>{46F890A9-2807-4EBB-B81D-B2AA78EC7F39}</a:tableStyleId>
              </a:tblPr>
              <a:tblGrid>
                <a:gridCol w="1995053"/>
                <a:gridCol w="2956955"/>
                <a:gridCol w="3401133"/>
              </a:tblGrid>
              <a:tr h="891540">
                <a:tc>
                  <a:txBody>
                    <a:bodyPr/>
                    <a:lstStyle/>
                    <a:p>
                      <a:pPr algn="ctr" defTabSz="914400" eaLnBrk="0" fontAlgn="base" hangingPunct="0" indent="0" latinLnBrk="0" lvl="0" marL="0" marR="0" rtl="0">
                        <a:lnSpc>
                          <a:spcPct val="100000"/>
                        </a:lnSpc>
                        <a:spcBef>
                          <a:spcPct val="0"/>
                        </a:spcBef>
                        <a:spcAft>
                          <a:spcPct val="0"/>
                        </a:spcAft>
                        <a:buClrTx/>
                        <a:buSzTx/>
                        <a:buFontTx/>
                        <a:buNone/>
                      </a:pPr>
                      <a:r>
                        <a:rPr altLang="en-US" b="1" baseline="0" cap="none" dirty="0" kumimoji="0" lang="zh-CN" normalizeH="0" smtClean="0" strike="noStrike" sz="2700" u="none">
                          <a:ln>
                            <a:noFill/>
                          </a:ln>
                          <a:effectLst/>
                        </a:rPr>
                        <a:t>比较项</a:t>
                      </a:r>
                      <a:endParaRPr altLang="en-US" b="1" baseline="0" cap="none" dirty="0"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cs charset="0" panose="02020603050405020304" pitchFamily="18" typeface="Times New Roman"/>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0" fontAlgn="base" hangingPunct="0" indent="0" latinLnBrk="0" lvl="0" marL="0" marR="0" rtl="0">
                        <a:lnSpc>
                          <a:spcPct val="100000"/>
                        </a:lnSpc>
                        <a:spcBef>
                          <a:spcPct val="0"/>
                        </a:spcBef>
                        <a:spcAft>
                          <a:spcPct val="0"/>
                        </a:spcAft>
                        <a:buClrTx/>
                        <a:buSzTx/>
                        <a:buFontTx/>
                        <a:buNone/>
                      </a:pPr>
                      <a:r>
                        <a:rPr altLang="en-US" b="1" baseline="0" cap="none" dirty="0" kumimoji="0" lang="zh-CN" normalizeH="0" smtClean="0" strike="noStrike" sz="2700" u="none">
                          <a:ln>
                            <a:noFill/>
                          </a:ln>
                          <a:effectLst/>
                        </a:rPr>
                        <a:t>西方资产阶级民主</a:t>
                      </a:r>
                      <a:endParaRPr altLang="en-US" b="1" baseline="0" cap="none" dirty="0"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cs charset="0" panose="02020603050405020304" pitchFamily="18" typeface="Times New Roman"/>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0" fontAlgn="base" hangingPunct="0" indent="0" latinLnBrk="0" lvl="0" marL="0" marR="0" rtl="0">
                        <a:lnSpc>
                          <a:spcPct val="100000"/>
                        </a:lnSpc>
                        <a:spcBef>
                          <a:spcPct val="0"/>
                        </a:spcBef>
                        <a:spcAft>
                          <a:spcPct val="0"/>
                        </a:spcAft>
                        <a:buClrTx/>
                        <a:buSzTx/>
                        <a:buFontTx/>
                        <a:buNone/>
                      </a:pPr>
                      <a:r>
                        <a:rPr altLang="en-US" b="1" baseline="0" cap="none" dirty="0" kumimoji="0" lang="zh-CN" normalizeH="0" smtClean="0" strike="noStrike" sz="2700" u="none">
                          <a:ln>
                            <a:noFill/>
                          </a:ln>
                          <a:effectLst/>
                        </a:rPr>
                        <a:t>中国社会主义民主</a:t>
                      </a:r>
                      <a:endParaRPr altLang="en-US" b="1" baseline="0" cap="none" dirty="0"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cs charset="0" panose="02020603050405020304" pitchFamily="18" typeface="Times New Roman"/>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r h="889397">
                <a:tc>
                  <a:txBody>
                    <a:bodyPr/>
                    <a:lstStyle/>
                    <a:p>
                      <a:pPr algn="ctr" defTabSz="914400" eaLnBrk="0" fontAlgn="base" hangingPunct="0" indent="0" latinLnBrk="0" lvl="0" marL="0" marR="0" rtl="0">
                        <a:lnSpc>
                          <a:spcPct val="100000"/>
                        </a:lnSpc>
                        <a:spcBef>
                          <a:spcPct val="0"/>
                        </a:spcBef>
                        <a:spcAft>
                          <a:spcPct val="0"/>
                        </a:spcAft>
                        <a:buClrTx/>
                        <a:buSzTx/>
                        <a:buFontTx/>
                        <a:buNone/>
                      </a:pPr>
                      <a:r>
                        <a:rPr altLang="en-US" b="1" baseline="0" cap="none" dirty="0" kumimoji="0" lang="zh-CN" normalizeH="0" smtClean="0" strike="noStrike" sz="2700" u="none">
                          <a:ln>
                            <a:noFill/>
                          </a:ln>
                          <a:effectLst/>
                        </a:rPr>
                        <a:t>经济基础</a:t>
                      </a:r>
                      <a:endParaRPr altLang="en-US" b="1" baseline="0" cap="none" dirty="0"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cs charset="0" panose="02020603050405020304" pitchFamily="18" typeface="Times New Roman"/>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0" fontAlgn="base" hangingPunct="0" indent="0" latinLnBrk="0" lvl="0" marL="0" marR="0" rtl="0">
                        <a:lnSpc>
                          <a:spcPct val="100000"/>
                        </a:lnSpc>
                        <a:spcBef>
                          <a:spcPct val="0"/>
                        </a:spcBef>
                        <a:spcAft>
                          <a:spcPct val="0"/>
                        </a:spcAft>
                        <a:buClrTx/>
                        <a:buSzTx/>
                        <a:buFontTx/>
                        <a:buNone/>
                      </a:pPr>
                      <a:endParaRPr altLang="en-US" b="1" baseline="0" cap="none" dirty="0"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0" fontAlgn="base" hangingPunct="0" indent="0" latinLnBrk="0" lvl="0" marL="0" marR="0" rtl="0">
                        <a:lnSpc>
                          <a:spcPct val="100000"/>
                        </a:lnSpc>
                        <a:spcBef>
                          <a:spcPct val="0"/>
                        </a:spcBef>
                        <a:spcAft>
                          <a:spcPct val="0"/>
                        </a:spcAft>
                        <a:buClrTx/>
                        <a:buSzTx/>
                        <a:buFontTx/>
                        <a:buNone/>
                      </a:pPr>
                      <a:endParaRPr altLang="en-US" b="1" baseline="0" cap="none" dirty="0"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r h="919163">
                <a:tc>
                  <a:txBody>
                    <a:bodyPr/>
                    <a:lstStyle/>
                    <a:p>
                      <a:pPr algn="ctr" defTabSz="914400" eaLnBrk="0" fontAlgn="base" hangingPunct="0" indent="0" latinLnBrk="0" lvl="0" marL="0" marR="0" rtl="0">
                        <a:lnSpc>
                          <a:spcPct val="100000"/>
                        </a:lnSpc>
                        <a:spcBef>
                          <a:spcPct val="0"/>
                        </a:spcBef>
                        <a:spcAft>
                          <a:spcPct val="0"/>
                        </a:spcAft>
                        <a:buClrTx/>
                        <a:buSzTx/>
                        <a:buFontTx/>
                        <a:buNone/>
                      </a:pPr>
                      <a:r>
                        <a:rPr altLang="en-US" b="1" baseline="0" cap="none" kumimoji="0" lang="zh-CN" normalizeH="0" smtClean="0" strike="noStrike" sz="2700" u="none">
                          <a:ln>
                            <a:noFill/>
                          </a:ln>
                          <a:effectLst/>
                        </a:rPr>
                        <a:t>阶级本质</a:t>
                      </a:r>
                      <a:endParaRPr altLang="en-US" b="1" baseline="0" cap="none"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cs charset="0" panose="02020603050405020304" pitchFamily="18" typeface="Times New Roman"/>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0" fontAlgn="base" hangingPunct="0" indent="0" latinLnBrk="0" lvl="0" marL="0" marR="0" rtl="0">
                        <a:lnSpc>
                          <a:spcPct val="100000"/>
                        </a:lnSpc>
                        <a:spcBef>
                          <a:spcPct val="0"/>
                        </a:spcBef>
                        <a:spcAft>
                          <a:spcPct val="0"/>
                        </a:spcAft>
                        <a:buClrTx/>
                        <a:buSzTx/>
                        <a:buFontTx/>
                        <a:buNone/>
                      </a:pPr>
                      <a:endParaRPr altLang="en-US" b="1" baseline="0" cap="none" dirty="0"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0" fontAlgn="base" hangingPunct="0" indent="0" latinLnBrk="0" lvl="0" marL="0" marR="0" rtl="0">
                        <a:lnSpc>
                          <a:spcPct val="100000"/>
                        </a:lnSpc>
                        <a:spcBef>
                          <a:spcPct val="0"/>
                        </a:spcBef>
                        <a:spcAft>
                          <a:spcPct val="0"/>
                        </a:spcAft>
                        <a:buClrTx/>
                        <a:buSzTx/>
                        <a:buFontTx/>
                        <a:buNone/>
                      </a:pPr>
                      <a:endParaRPr altLang="en-US" b="1" baseline="0" cap="none" dirty="0"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r h="1401366">
                <a:tc>
                  <a:txBody>
                    <a:bodyPr/>
                    <a:lstStyle/>
                    <a:p>
                      <a:pPr algn="ctr" defTabSz="914400" eaLnBrk="0" fontAlgn="base" hangingPunct="0" indent="0" latinLnBrk="0" lvl="0" marL="0" marR="0" rtl="0">
                        <a:lnSpc>
                          <a:spcPct val="100000"/>
                        </a:lnSpc>
                        <a:spcBef>
                          <a:spcPct val="0"/>
                        </a:spcBef>
                        <a:spcAft>
                          <a:spcPct val="0"/>
                        </a:spcAft>
                        <a:buClrTx/>
                        <a:buSzTx/>
                        <a:buFontTx/>
                        <a:buNone/>
                      </a:pPr>
                      <a:r>
                        <a:rPr altLang="en-US" b="1" baseline="0" cap="none" dirty="0" kumimoji="0" lang="zh-CN" normalizeH="0" smtClean="0" strike="noStrike" sz="2700" u="none">
                          <a:ln>
                            <a:noFill/>
                          </a:ln>
                          <a:effectLst/>
                        </a:rPr>
                        <a:t>议员、首脑产生方式</a:t>
                      </a:r>
                      <a:endParaRPr altLang="en-US" b="1" baseline="0" cap="none" dirty="0"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cs charset="0" panose="02020603050405020304" pitchFamily="18" typeface="Times New Roman"/>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0" fontAlgn="base" hangingPunct="0" indent="0" latinLnBrk="0" lvl="0" marL="0" marR="0" rtl="0">
                        <a:lnSpc>
                          <a:spcPct val="100000"/>
                        </a:lnSpc>
                        <a:spcBef>
                          <a:spcPct val="0"/>
                        </a:spcBef>
                        <a:spcAft>
                          <a:spcPct val="0"/>
                        </a:spcAft>
                        <a:buClrTx/>
                        <a:buSzTx/>
                        <a:buFontTx/>
                        <a:buNone/>
                      </a:pPr>
                      <a:endParaRPr altLang="en-US" b="1" baseline="0" cap="none" dirty="0"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ctr" defTabSz="914400" eaLnBrk="0" fontAlgn="base" hangingPunct="0" indent="0" latinLnBrk="0" lvl="0" marL="0" marR="0" rtl="0">
                        <a:lnSpc>
                          <a:spcPct val="100000"/>
                        </a:lnSpc>
                        <a:spcBef>
                          <a:spcPct val="0"/>
                        </a:spcBef>
                        <a:spcAft>
                          <a:spcPct val="0"/>
                        </a:spcAft>
                        <a:buClrTx/>
                        <a:buSzTx/>
                        <a:buFontTx/>
                        <a:buNone/>
                      </a:pPr>
                      <a:endParaRPr altLang="en-US" b="1" baseline="0" cap="none" dirty="0" i="0" kumimoji="0" lang="zh-CN" normalizeH="0" smtClean="0" strike="noStrike" sz="2700" u="none">
                        <a:ln>
                          <a:noFill/>
                        </a:ln>
                        <a:solidFill>
                          <a:schemeClr val="tx1"/>
                        </a:solidFill>
                        <a:effectLst/>
                        <a:latin charset="-122" panose="02010609060101010101" pitchFamily="2" typeface="黑体"/>
                        <a:ea charset="-122" panose="02010609060101010101" pitchFamily="2" typeface="黑体"/>
                      </a:endParaRPr>
                    </a:p>
                  </a:txBody>
                  <a:tcPr horzOverflow="overflow" marB="34290" marT="3429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bl>
          </a:graphicData>
        </a:graphic>
      </p:graphicFrame>
      <p:sp>
        <p:nvSpPr>
          <p:cNvPr id="52398" name="Text Box 174"/>
          <p:cNvSpPr txBox="1">
            <a:spLocks noChangeArrowheads="1"/>
          </p:cNvSpPr>
          <p:nvPr/>
        </p:nvSpPr>
        <p:spPr bwMode="auto">
          <a:xfrm>
            <a:off x="2422568" y="1697905"/>
            <a:ext cx="3301340" cy="584775"/>
          </a:xfrm>
          <a:prstGeom prst="rect">
            <a:avLst/>
          </a:prstGeom>
          <a:noFill/>
          <a:ln w="9525">
            <a:noFill/>
            <a:miter lim="800000"/>
          </a:ln>
          <a:effectLst>
            <a:prstShdw dir="2700000" dist="17961" prst="shdw17">
              <a:schemeClr val="accent1">
                <a:gamma/>
                <a:shade val="60000"/>
                <a:invGamma/>
              </a:schemeClr>
            </a:prstShdw>
          </a:effectLst>
        </p:spPr>
        <p:txBody>
          <a:bodyPr wrap="square">
            <a:spAutoFit/>
          </a:bodyPr>
          <a:lstStyle/>
          <a:p>
            <a:r>
              <a:rPr altLang="en-US" b="1" dirty="0" lang="zh-CN" smtClean="0" sz="3200">
                <a:ea charset="-122" panose="02010609060101010101" pitchFamily="2" typeface="黑体"/>
              </a:rPr>
              <a:t>生产资料私有制</a:t>
            </a:r>
            <a:endParaRPr altLang="en-US" b="1" dirty="0" lang="zh-CN" sz="3200">
              <a:ea charset="-122" panose="02010609060101010101" pitchFamily="2" typeface="黑体"/>
            </a:endParaRPr>
          </a:p>
        </p:txBody>
      </p:sp>
      <p:sp>
        <p:nvSpPr>
          <p:cNvPr id="52400" name="Text Box 176"/>
          <p:cNvSpPr txBox="1">
            <a:spLocks noChangeArrowheads="1"/>
          </p:cNvSpPr>
          <p:nvPr/>
        </p:nvSpPr>
        <p:spPr bwMode="auto">
          <a:xfrm>
            <a:off x="5510151" y="1700020"/>
            <a:ext cx="3241964" cy="584775"/>
          </a:xfrm>
          <a:prstGeom prst="rect">
            <a:avLst/>
          </a:prstGeom>
          <a:noFill/>
          <a:ln w="9525">
            <a:noFill/>
            <a:miter lim="800000"/>
          </a:ln>
          <a:effectLst>
            <a:prstShdw dir="2700000" dist="17961" prst="shdw17">
              <a:schemeClr val="accent1">
                <a:gamma/>
                <a:shade val="60000"/>
                <a:invGamma/>
              </a:schemeClr>
            </a:prstShdw>
          </a:effectLst>
        </p:spPr>
        <p:txBody>
          <a:bodyPr wrap="square">
            <a:spAutoFit/>
          </a:bodyPr>
          <a:lstStyle/>
          <a:p>
            <a:r>
              <a:rPr altLang="en-US" b="1" dirty="0" lang="zh-CN" smtClean="0" sz="3200">
                <a:ea charset="-122" panose="02010609060101010101" pitchFamily="2" typeface="黑体"/>
              </a:rPr>
              <a:t>生产资料公有制</a:t>
            </a:r>
            <a:endParaRPr altLang="en-US" b="1" dirty="0" lang="zh-CN" sz="3200">
              <a:ea charset="-122" panose="02010609060101010101" pitchFamily="2" typeface="黑体"/>
            </a:endParaRPr>
          </a:p>
        </p:txBody>
      </p:sp>
      <p:sp>
        <p:nvSpPr>
          <p:cNvPr id="52402" name="Text Box 178"/>
          <p:cNvSpPr txBox="1">
            <a:spLocks noChangeArrowheads="1"/>
          </p:cNvSpPr>
          <p:nvPr/>
        </p:nvSpPr>
        <p:spPr bwMode="auto">
          <a:xfrm>
            <a:off x="2481943" y="2471024"/>
            <a:ext cx="2790701" cy="584775"/>
          </a:xfrm>
          <a:prstGeom prst="rect">
            <a:avLst/>
          </a:prstGeom>
          <a:noFill/>
          <a:ln w="9525">
            <a:noFill/>
            <a:miter lim="800000"/>
          </a:ln>
          <a:effectLst>
            <a:prstShdw dir="2700000" dist="17961" prst="shdw17">
              <a:schemeClr val="accent1">
                <a:gamma/>
                <a:shade val="60000"/>
                <a:invGamma/>
              </a:schemeClr>
            </a:prstShdw>
          </a:effectLst>
        </p:spPr>
        <p:txBody>
          <a:bodyPr wrap="square">
            <a:spAutoFit/>
          </a:bodyPr>
          <a:lstStyle/>
          <a:p>
            <a:r>
              <a:rPr altLang="en-US" dirty="0" lang="zh-CN" smtClean="0" sz="3200">
                <a:ea charset="-122" panose="02010609060101010101" pitchFamily="2" typeface="黑体"/>
              </a:rPr>
              <a:t>资产阶级专政</a:t>
            </a:r>
            <a:endParaRPr altLang="en-US" dirty="0" lang="zh-CN" sz="3200">
              <a:ea charset="-122" panose="02010609060101010101" pitchFamily="2" typeface="黑体"/>
            </a:endParaRPr>
          </a:p>
        </p:txBody>
      </p:sp>
      <p:sp>
        <p:nvSpPr>
          <p:cNvPr id="52403" name="Text Box 179"/>
          <p:cNvSpPr txBox="1">
            <a:spLocks noChangeArrowheads="1"/>
          </p:cNvSpPr>
          <p:nvPr/>
        </p:nvSpPr>
        <p:spPr bwMode="auto">
          <a:xfrm>
            <a:off x="5557652" y="2508885"/>
            <a:ext cx="3028208" cy="584775"/>
          </a:xfrm>
          <a:prstGeom prst="rect">
            <a:avLst/>
          </a:prstGeom>
          <a:noFill/>
          <a:ln w="9525">
            <a:noFill/>
            <a:miter lim="800000"/>
          </a:ln>
          <a:effectLst>
            <a:prstShdw dir="2700000" dist="17961" prst="shdw17">
              <a:schemeClr val="accent1">
                <a:gamma/>
                <a:shade val="60000"/>
                <a:invGamma/>
              </a:schemeClr>
            </a:prstShdw>
          </a:effectLst>
        </p:spPr>
        <p:txBody>
          <a:bodyPr wrap="square">
            <a:spAutoFit/>
          </a:bodyPr>
          <a:lstStyle/>
          <a:p>
            <a:r>
              <a:rPr altLang="en-US" dirty="0" lang="zh-CN" smtClean="0" sz="3200">
                <a:ea charset="-122" panose="02010609060101010101" pitchFamily="2" typeface="黑体"/>
              </a:rPr>
              <a:t>人民民主专政</a:t>
            </a:r>
            <a:endParaRPr altLang="en-US" dirty="0" lang="zh-CN" sz="3200">
              <a:ea charset="-122" panose="02010609060101010101" pitchFamily="2" typeface="黑体"/>
            </a:endParaRPr>
          </a:p>
        </p:txBody>
      </p:sp>
      <p:sp>
        <p:nvSpPr>
          <p:cNvPr id="52404" name="Text Box 180"/>
          <p:cNvSpPr txBox="1">
            <a:spLocks noChangeArrowheads="1"/>
          </p:cNvSpPr>
          <p:nvPr/>
        </p:nvSpPr>
        <p:spPr bwMode="auto">
          <a:xfrm>
            <a:off x="2711138" y="3456209"/>
            <a:ext cx="2236510" cy="1077218"/>
          </a:xfrm>
          <a:prstGeom prst="rect">
            <a:avLst/>
          </a:prstGeom>
          <a:noFill/>
          <a:ln w="9525">
            <a:noFill/>
            <a:miter lim="800000"/>
          </a:ln>
          <a:effectLst>
            <a:prstShdw dir="2700000" dist="17961" prst="shdw17">
              <a:schemeClr val="accent1">
                <a:gamma/>
                <a:shade val="60000"/>
                <a:invGamma/>
              </a:schemeClr>
            </a:prstShdw>
          </a:effectLst>
        </p:spPr>
        <p:txBody>
          <a:bodyPr wrap="none">
            <a:spAutoFit/>
          </a:bodyPr>
          <a:lstStyle/>
          <a:p>
            <a:pPr algn="ctr"/>
            <a:r>
              <a:rPr altLang="en-US" dirty="0" lang="zh-CN" sz="3200">
                <a:ea charset="-122" panose="02010609060101010101" pitchFamily="2" typeface="黑体"/>
              </a:rPr>
              <a:t>经济作</a:t>
            </a:r>
            <a:r>
              <a:rPr altLang="en-US" dirty="0" lang="zh-CN" smtClean="0" sz="3200">
                <a:ea charset="-122" panose="02010609060101010101" pitchFamily="2" typeface="黑体"/>
              </a:rPr>
              <a:t>后盾</a:t>
            </a:r>
            <a:endParaRPr altLang="zh-CN" dirty="0" lang="en-US" smtClean="0" sz="3200">
              <a:ea charset="-122" panose="02010609060101010101" pitchFamily="2" typeface="黑体"/>
            </a:endParaRPr>
          </a:p>
          <a:p>
            <a:pPr algn="ctr"/>
            <a:r>
              <a:rPr altLang="en-US" dirty="0" lang="zh-CN" smtClean="0" sz="3200">
                <a:ea charset="-122" panose="02010609060101010101" pitchFamily="2" typeface="黑体"/>
              </a:rPr>
              <a:t>的</a:t>
            </a:r>
            <a:r>
              <a:rPr altLang="en-US" dirty="0" lang="zh-CN" sz="3200">
                <a:ea charset="-122" panose="02010609060101010101" pitchFamily="2" typeface="黑体"/>
              </a:rPr>
              <a:t>竞争</a:t>
            </a:r>
            <a:endParaRPr altLang="en-US" dirty="0" lang="zh-CN" sz="3200">
              <a:ea charset="-122" panose="02010609060101010101" pitchFamily="2" typeface="黑体"/>
            </a:endParaRPr>
          </a:p>
        </p:txBody>
      </p:sp>
      <p:sp>
        <p:nvSpPr>
          <p:cNvPr id="52405" name="Text Box 181"/>
          <p:cNvSpPr txBox="1">
            <a:spLocks noChangeArrowheads="1"/>
          </p:cNvSpPr>
          <p:nvPr/>
        </p:nvSpPr>
        <p:spPr bwMode="auto">
          <a:xfrm>
            <a:off x="6217318" y="3725902"/>
            <a:ext cx="1826141" cy="584775"/>
          </a:xfrm>
          <a:prstGeom prst="rect">
            <a:avLst/>
          </a:prstGeom>
          <a:noFill/>
          <a:ln w="9525">
            <a:noFill/>
            <a:miter lim="800000"/>
          </a:ln>
          <a:effectLst>
            <a:prstShdw dir="2700000" dist="17961" prst="shdw17">
              <a:schemeClr val="accent1">
                <a:gamma/>
                <a:shade val="60000"/>
                <a:invGamma/>
              </a:schemeClr>
            </a:prstShdw>
          </a:effectLst>
        </p:spPr>
        <p:txBody>
          <a:bodyPr wrap="none">
            <a:spAutoFit/>
          </a:bodyPr>
          <a:lstStyle/>
          <a:p>
            <a:r>
              <a:rPr altLang="en-US" dirty="0" lang="zh-CN" sz="3200">
                <a:ea charset="-122" panose="02010609060101010101" pitchFamily="2" typeface="黑体"/>
              </a:rPr>
              <a:t>人民选举</a:t>
            </a:r>
            <a:endParaRPr altLang="en-US" dirty="0" lang="zh-CN" sz="3200">
              <a:ea charset="-122" panose="02010609060101010101" pitchFamily="2" typeface="黑体"/>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52398"/>
                                        </p:tgtEl>
                                        <p:attrNameLst>
                                          <p:attrName>style.visibility</p:attrName>
                                        </p:attrNameLst>
                                      </p:cBhvr>
                                      <p:to>
                                        <p:strVal val="visible"/>
                                      </p:to>
                                    </p:set>
                                    <p:anim calcmode="lin" valueType="num">
                                      <p:cBhvr additive="base">
                                        <p:cTn dur="500" fill="hold" id="7"/>
                                        <p:tgtEl>
                                          <p:spTgt spid="52398"/>
                                        </p:tgtEl>
                                        <p:attrNameLst>
                                          <p:attrName>ppt_x</p:attrName>
                                        </p:attrNameLst>
                                      </p:cBhvr>
                                      <p:tavLst>
                                        <p:tav tm="0">
                                          <p:val>
                                            <p:strVal val="#ppt_x"/>
                                          </p:val>
                                        </p:tav>
                                        <p:tav tm="100000">
                                          <p:val>
                                            <p:strVal val="#ppt_x"/>
                                          </p:val>
                                        </p:tav>
                                      </p:tavLst>
                                    </p:anim>
                                    <p:anim calcmode="lin" valueType="num">
                                      <p:cBhvr additive="base">
                                        <p:cTn dur="500" fill="hold" id="8"/>
                                        <p:tgtEl>
                                          <p:spTgt spid="52398"/>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3" presetSubtype="10">
                                  <p:stCondLst>
                                    <p:cond delay="0"/>
                                  </p:stCondLst>
                                  <p:childTnLst>
                                    <p:set>
                                      <p:cBhvr>
                                        <p:cTn dur="1" fill="hold" id="12">
                                          <p:stCondLst>
                                            <p:cond delay="0"/>
                                          </p:stCondLst>
                                        </p:cTn>
                                        <p:tgtEl>
                                          <p:spTgt spid="52400"/>
                                        </p:tgtEl>
                                        <p:attrNameLst>
                                          <p:attrName>style.visibility</p:attrName>
                                        </p:attrNameLst>
                                      </p:cBhvr>
                                      <p:to>
                                        <p:strVal val="visible"/>
                                      </p:to>
                                    </p:set>
                                    <p:animEffect filter="blinds(horizontal)" transition="in">
                                      <p:cBhvr>
                                        <p:cTn dur="500" id="13"/>
                                        <p:tgtEl>
                                          <p:spTgt spid="52400"/>
                                        </p:tgtEl>
                                      </p:cBhvr>
                                    </p:animEffect>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3" presetSubtype="10">
                                  <p:stCondLst>
                                    <p:cond delay="0"/>
                                  </p:stCondLst>
                                  <p:childTnLst>
                                    <p:set>
                                      <p:cBhvr>
                                        <p:cTn dur="1" fill="hold" id="17">
                                          <p:stCondLst>
                                            <p:cond delay="0"/>
                                          </p:stCondLst>
                                        </p:cTn>
                                        <p:tgtEl>
                                          <p:spTgt spid="52402"/>
                                        </p:tgtEl>
                                        <p:attrNameLst>
                                          <p:attrName>style.visibility</p:attrName>
                                        </p:attrNameLst>
                                      </p:cBhvr>
                                      <p:to>
                                        <p:strVal val="visible"/>
                                      </p:to>
                                    </p:set>
                                    <p:animEffect filter="blinds(horizontal)" transition="in">
                                      <p:cBhvr>
                                        <p:cTn dur="500" id="18"/>
                                        <p:tgtEl>
                                          <p:spTgt spid="52402"/>
                                        </p:tgtEl>
                                      </p:cBhvr>
                                    </p:animEffec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3" presetSubtype="10">
                                  <p:stCondLst>
                                    <p:cond delay="0"/>
                                  </p:stCondLst>
                                  <p:childTnLst>
                                    <p:set>
                                      <p:cBhvr>
                                        <p:cTn dur="1" fill="hold" id="22">
                                          <p:stCondLst>
                                            <p:cond delay="0"/>
                                          </p:stCondLst>
                                        </p:cTn>
                                        <p:tgtEl>
                                          <p:spTgt spid="52403"/>
                                        </p:tgtEl>
                                        <p:attrNameLst>
                                          <p:attrName>style.visibility</p:attrName>
                                        </p:attrNameLst>
                                      </p:cBhvr>
                                      <p:to>
                                        <p:strVal val="visible"/>
                                      </p:to>
                                    </p:set>
                                    <p:animEffect filter="blinds(horizontal)" transition="in">
                                      <p:cBhvr>
                                        <p:cTn dur="500" id="23"/>
                                        <p:tgtEl>
                                          <p:spTgt spid="52403"/>
                                        </p:tgtEl>
                                      </p:cBhvr>
                                    </p:animEffect>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2" presetSubtype="4">
                                  <p:stCondLst>
                                    <p:cond delay="0"/>
                                  </p:stCondLst>
                                  <p:childTnLst>
                                    <p:set>
                                      <p:cBhvr>
                                        <p:cTn dur="1" fill="hold" id="27">
                                          <p:stCondLst>
                                            <p:cond delay="0"/>
                                          </p:stCondLst>
                                        </p:cTn>
                                        <p:tgtEl>
                                          <p:spTgt spid="52404"/>
                                        </p:tgtEl>
                                        <p:attrNameLst>
                                          <p:attrName>style.visibility</p:attrName>
                                        </p:attrNameLst>
                                      </p:cBhvr>
                                      <p:to>
                                        <p:strVal val="visible"/>
                                      </p:to>
                                    </p:set>
                                    <p:anim calcmode="lin" valueType="num">
                                      <p:cBhvr additive="base">
                                        <p:cTn dur="500" fill="hold" id="28"/>
                                        <p:tgtEl>
                                          <p:spTgt spid="52404"/>
                                        </p:tgtEl>
                                        <p:attrNameLst>
                                          <p:attrName>ppt_x</p:attrName>
                                        </p:attrNameLst>
                                      </p:cBhvr>
                                      <p:tavLst>
                                        <p:tav tm="0">
                                          <p:val>
                                            <p:strVal val="#ppt_x"/>
                                          </p:val>
                                        </p:tav>
                                        <p:tav tm="100000">
                                          <p:val>
                                            <p:strVal val="#ppt_x"/>
                                          </p:val>
                                        </p:tav>
                                      </p:tavLst>
                                    </p:anim>
                                    <p:anim calcmode="lin" valueType="num">
                                      <p:cBhvr additive="base">
                                        <p:cTn dur="500" fill="hold" id="29"/>
                                        <p:tgtEl>
                                          <p:spTgt spid="52404"/>
                                        </p:tgtEl>
                                        <p:attrNameLst>
                                          <p:attrName>ppt_y</p:attrName>
                                        </p:attrNameLst>
                                      </p:cBhvr>
                                      <p:tavLst>
                                        <p:tav tm="0">
                                          <p:val>
                                            <p:strVal val="1+#ppt_h/2"/>
                                          </p:val>
                                        </p:tav>
                                        <p:tav tm="100000">
                                          <p:val>
                                            <p:strVal val="#ppt_y"/>
                                          </p:val>
                                        </p:tav>
                                      </p:tavLst>
                                    </p:anim>
                                  </p:childTnLst>
                                </p:cTn>
                              </p:par>
                            </p:childTnLst>
                          </p:cTn>
                        </p:par>
                      </p:childTnLst>
                    </p:cTn>
                  </p:par>
                  <p:par>
                    <p:cTn fill="hold" id="30">
                      <p:stCondLst>
                        <p:cond delay="indefinite"/>
                      </p:stCondLst>
                      <p:childTnLst>
                        <p:par>
                          <p:cTn fill="hold" id="31">
                            <p:stCondLst>
                              <p:cond delay="0"/>
                            </p:stCondLst>
                            <p:childTnLst>
                              <p:par>
                                <p:cTn fill="hold" grpId="0" id="32" nodeType="clickEffect" presetClass="entr" presetID="3" presetSubtype="10">
                                  <p:stCondLst>
                                    <p:cond delay="0"/>
                                  </p:stCondLst>
                                  <p:childTnLst>
                                    <p:set>
                                      <p:cBhvr>
                                        <p:cTn dur="1" fill="hold" id="33">
                                          <p:stCondLst>
                                            <p:cond delay="0"/>
                                          </p:stCondLst>
                                        </p:cTn>
                                        <p:tgtEl>
                                          <p:spTgt spid="52405"/>
                                        </p:tgtEl>
                                        <p:attrNameLst>
                                          <p:attrName>style.visibility</p:attrName>
                                        </p:attrNameLst>
                                      </p:cBhvr>
                                      <p:to>
                                        <p:strVal val="visible"/>
                                      </p:to>
                                    </p:set>
                                    <p:animEffect filter="blinds(horizontal)" transition="in">
                                      <p:cBhvr>
                                        <p:cTn dur="500" id="34"/>
                                        <p:tgtEl>
                                          <p:spTgt spid="524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398"/>
      <p:bldP grpId="0" spid="52400"/>
      <p:bldP grpId="0" spid="52402"/>
      <p:bldP grpId="0" spid="52403"/>
      <p:bldP grpId="0" spid="52404"/>
      <p:bldP grpId="0" spid="52405"/>
    </p:bldLst>
  </p:timing>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http://static.cwzg.cn/p/2016/1029/20161029104842430.jpg" id="6148" name="Picture 4"/>
          <p:cNvPicPr>
            <a:picLocks noChangeArrowheads="1" noChangeAspect="1"/>
          </p:cNvPicPr>
          <p:nvPr/>
        </p:nvPicPr>
        <p:blipFill>
          <a:blip cstate="print" r:embed="rId1"/>
          <a:srcRect b="6215"/>
          <a:stretch>
            <a:fillRect/>
          </a:stretch>
        </p:blipFill>
        <p:spPr bwMode="auto">
          <a:xfrm>
            <a:off x="201296" y="2796016"/>
            <a:ext cx="5163184" cy="2210324"/>
          </a:xfrm>
          <a:prstGeom prst="rect">
            <a:avLst/>
          </a:prstGeom>
          <a:noFill/>
        </p:spPr>
      </p:pic>
      <p:sp>
        <p:nvSpPr>
          <p:cNvPr id="6" name="TextBox 5"/>
          <p:cNvSpPr txBox="1"/>
          <p:nvPr/>
        </p:nvSpPr>
        <p:spPr>
          <a:xfrm>
            <a:off x="5484817" y="3935334"/>
            <a:ext cx="3352800" cy="1005147"/>
          </a:xfrm>
          <a:prstGeom prst="rect">
            <a:avLst/>
          </a:prstGeom>
          <a:noFill/>
        </p:spPr>
        <p:txBody>
          <a:bodyPr rtlCol="0" wrap="square">
            <a:spAutoFit/>
          </a:bodyPr>
          <a:lstStyle/>
          <a:p>
            <a:pPr algn="ctr">
              <a:lnSpc>
                <a:spcPct val="130000"/>
              </a:lnSpc>
            </a:pPr>
            <a:r>
              <a:rPr altLang="en-US" dirty="0" lang="zh-CN" smtClean="0" sz="2400">
                <a:solidFill>
                  <a:schemeClr val="bg1"/>
                </a:solidFill>
                <a:latin charset="0" panose="020B0604020202020204" pitchFamily="34" typeface="Arial"/>
                <a:ea charset="-122" panose="020B0503020204020204" pitchFamily="34" typeface="微软雅黑"/>
              </a:rPr>
              <a:t>垄断资本家控制下的美国参议院</a:t>
            </a:r>
            <a:endParaRPr altLang="en-US" dirty="0" lang="zh-CN" smtClean="0" sz="2400">
              <a:solidFill>
                <a:schemeClr val="bg1"/>
              </a:solidFill>
              <a:latin charset="0" panose="020B0604020202020204" pitchFamily="34" typeface="Arial"/>
              <a:ea charset="-122" panose="020B0503020204020204" pitchFamily="34" typeface="微软雅黑"/>
            </a:endParaRPr>
          </a:p>
        </p:txBody>
      </p:sp>
      <p:pic>
        <p:nvPicPr>
          <p:cNvPr descr="http://photocdn.sohu.com/20090112/Img261697595.jpg" id="6150" name="Picture 6"/>
          <p:cNvPicPr>
            <a:picLocks noChangeArrowheads="1" noChangeAspect="1"/>
          </p:cNvPicPr>
          <p:nvPr/>
        </p:nvPicPr>
        <p:blipFill>
          <a:blip cstate="print" r:embed="rId2"/>
          <a:srcRect/>
          <a:stretch>
            <a:fillRect/>
          </a:stretch>
        </p:blipFill>
        <p:spPr bwMode="auto">
          <a:xfrm>
            <a:off x="3402059" y="172786"/>
            <a:ext cx="5480685" cy="2824165"/>
          </a:xfrm>
          <a:prstGeom prst="rect">
            <a:avLst/>
          </a:prstGeom>
          <a:noFill/>
        </p:spPr>
      </p:pic>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descr="画布" id="77829" name="Text Box 5"/>
          <p:cNvSpPr txBox="1">
            <a:spLocks noChangeArrowheads="1"/>
          </p:cNvSpPr>
          <p:nvPr/>
        </p:nvSpPr>
        <p:spPr bwMode="auto">
          <a:xfrm>
            <a:off x="323851" y="115284"/>
            <a:ext cx="8569325" cy="1569660"/>
          </a:xfrm>
          <a:prstGeom prst="rect">
            <a:avLst/>
          </a:prstGeom>
          <a:blipFill dpi="0" rotWithShape="1">
            <a:blip cstate="print" r:embed="rId1"/>
            <a:srcRect/>
            <a:tile algn="tl" flip="none" sx="100000" sy="100000" tx="0" ty="0"/>
          </a:blipFill>
          <a:ln algn="ctr" w="9525">
            <a:noFill/>
            <a:miter lim="800000"/>
          </a:ln>
          <a:effectLst/>
        </p:spPr>
        <p:txBody>
          <a:bodyPr anchor="ctr">
            <a:spAutoFit/>
          </a:bodyPr>
          <a:lstStyle/>
          <a:p>
            <a:r>
              <a:rPr altLang="zh-CN" b="1" dirty="0" lang="en-US" sz="2400">
                <a:solidFill>
                  <a:schemeClr val="accent2"/>
                </a:solidFill>
                <a:latin charset="-122" pitchFamily="49" typeface="楷体_GB2312"/>
                <a:ea charset="-122" pitchFamily="49" typeface="楷体_GB2312"/>
              </a:rPr>
              <a:t>    </a:t>
            </a:r>
            <a:r>
              <a:rPr altLang="en-US" b="1" dirty="0" lang="zh-CN" sz="2400">
                <a:latin charset="-122" panose="02010609060101010101" pitchFamily="49" typeface="楷体"/>
                <a:ea charset="-122" panose="02010609060101010101" pitchFamily="49" typeface="楷体"/>
              </a:rPr>
              <a:t>我们不要议会共和国；要建立一个由全国的工人、雇农和农民代表苏维埃组成的共和国；一切官员应由选举产生，并且可以随时撤换，其薪金不得超过熟练工人的平均工资。</a:t>
            </a:r>
            <a:endParaRPr altLang="en-US" b="1" dirty="0" lang="zh-CN" sz="2400">
              <a:latin charset="-122" panose="02010609060101010101" pitchFamily="49" typeface="楷体"/>
              <a:ea charset="-122" panose="02010609060101010101" pitchFamily="49" typeface="楷体"/>
            </a:endParaRPr>
          </a:p>
          <a:p>
            <a:pPr algn="r"/>
            <a:r>
              <a:rPr altLang="zh-CN" b="1" dirty="0" lang="en-US" sz="2400">
                <a:latin panose="020B0604020202020204" typeface="Arial"/>
                <a:ea charset="-122" pitchFamily="49" typeface="楷体_GB2312"/>
              </a:rPr>
              <a:t>——</a:t>
            </a:r>
            <a:r>
              <a:rPr altLang="zh-CN" b="1" dirty="0" lang="en-US" sz="2400">
                <a:latin charset="-122" pitchFamily="49" typeface="楷体_GB2312"/>
                <a:ea charset="-122" pitchFamily="49" typeface="楷体_GB2312"/>
              </a:rPr>
              <a:t>《</a:t>
            </a:r>
            <a:r>
              <a:rPr altLang="en-US" b="1" dirty="0" lang="zh-CN" sz="2400">
                <a:latin charset="-122" pitchFamily="49" typeface="楷体_GB2312"/>
                <a:ea charset="-122" pitchFamily="49" typeface="楷体_GB2312"/>
              </a:rPr>
              <a:t>列宁选集</a:t>
            </a:r>
            <a:r>
              <a:rPr altLang="zh-CN" b="1" dirty="0" lang="en-US" sz="2400">
                <a:latin charset="-122" pitchFamily="49" typeface="楷体_GB2312"/>
                <a:ea charset="-122" pitchFamily="49" typeface="楷体_GB2312"/>
              </a:rPr>
              <a:t>》</a:t>
            </a:r>
            <a:endParaRPr altLang="zh-CN" b="1" dirty="0" lang="en-US" sz="2400">
              <a:latin charset="-122" pitchFamily="49" typeface="楷体_GB2312"/>
              <a:ea charset="-122" pitchFamily="49" typeface="楷体_GB2312"/>
            </a:endParaRPr>
          </a:p>
        </p:txBody>
      </p:sp>
      <p:sp>
        <p:nvSpPr>
          <p:cNvPr id="77835" name="Text Box 11"/>
          <p:cNvSpPr txBox="1">
            <a:spLocks noChangeArrowheads="1"/>
          </p:cNvSpPr>
          <p:nvPr/>
        </p:nvSpPr>
        <p:spPr bwMode="auto">
          <a:xfrm>
            <a:off x="423228" y="1798797"/>
            <a:ext cx="3893020" cy="461665"/>
          </a:xfrm>
          <a:prstGeom prst="rect">
            <a:avLst/>
          </a:prstGeom>
          <a:noFill/>
          <a:ln w="9525">
            <a:noFill/>
            <a:miter lim="800000"/>
          </a:ln>
          <a:effectLst/>
        </p:spPr>
        <p:txBody>
          <a:bodyPr wrap="square">
            <a:spAutoFit/>
          </a:bodyPr>
          <a:lstStyle/>
          <a:p>
            <a:pPr>
              <a:spcBef>
                <a:spcPct val="50000"/>
              </a:spcBef>
            </a:pPr>
            <a:r>
              <a:rPr altLang="en-US" b="1" dirty="0" lang="zh-CN" sz="2400">
                <a:solidFill>
                  <a:schemeClr val="bg1"/>
                </a:solidFill>
              </a:rPr>
              <a:t>苏维埃政体结构：</a:t>
            </a:r>
            <a:endParaRPr altLang="en-US" b="1" dirty="0" lang="zh-CN" sz="2400">
              <a:solidFill>
                <a:schemeClr val="bg1"/>
              </a:solidFill>
            </a:endParaRPr>
          </a:p>
        </p:txBody>
      </p:sp>
      <p:sp>
        <p:nvSpPr>
          <p:cNvPr id="77831" name="Rectangle 7"/>
          <p:cNvSpPr>
            <a:spLocks noChangeArrowheads="1"/>
          </p:cNvSpPr>
          <p:nvPr/>
        </p:nvSpPr>
        <p:spPr bwMode="auto">
          <a:xfrm>
            <a:off x="2278889" y="4446759"/>
            <a:ext cx="2593975" cy="486966"/>
          </a:xfrm>
          <a:prstGeom prst="rect">
            <a:avLst/>
          </a:prstGeom>
          <a:solidFill>
            <a:schemeClr val="accent1"/>
          </a:solidFill>
          <a:ln w="9525">
            <a:solidFill>
              <a:schemeClr val="tx1"/>
            </a:solidFill>
            <a:miter lim="800000"/>
          </a:ln>
          <a:effectLst/>
        </p:spPr>
        <p:txBody>
          <a:bodyPr anchor="ctr" wrap="none"/>
          <a:lstStyle/>
          <a:p>
            <a:pPr algn="ctr"/>
            <a:r>
              <a:rPr altLang="en-US" b="1" dirty="0" lang="zh-CN" sz="2000"/>
              <a:t>工人、士兵、农民</a:t>
            </a:r>
            <a:endParaRPr altLang="en-US" b="1" dirty="0" lang="zh-CN" sz="2000"/>
          </a:p>
        </p:txBody>
      </p:sp>
      <p:sp>
        <p:nvSpPr>
          <p:cNvPr id="77832" name="AutoShape 8"/>
          <p:cNvSpPr>
            <a:spLocks noChangeArrowheads="1"/>
          </p:cNvSpPr>
          <p:nvPr/>
        </p:nvSpPr>
        <p:spPr bwMode="auto">
          <a:xfrm>
            <a:off x="3155951" y="3891200"/>
            <a:ext cx="792163" cy="609547"/>
          </a:xfrm>
          <a:prstGeom prst="upArrow">
            <a:avLst>
              <a:gd fmla="val 50000" name="adj1"/>
              <a:gd fmla="val 25000" name="adj2"/>
            </a:avLst>
          </a:prstGeom>
          <a:solidFill>
            <a:schemeClr val="accent1"/>
          </a:solidFill>
          <a:ln w="9525">
            <a:solidFill>
              <a:schemeClr val="tx1"/>
            </a:solidFill>
            <a:miter lim="800000"/>
          </a:ln>
          <a:effectLst/>
        </p:spPr>
        <p:txBody>
          <a:bodyPr anchor="ctr" vert="eaVert" wrap="none"/>
          <a:lstStyle/>
          <a:p>
            <a:pPr algn="ctr"/>
            <a:r>
              <a:rPr altLang="en-US" b="1" dirty="0" lang="zh-CN" sz="2000"/>
              <a:t>选举</a:t>
            </a:r>
            <a:endParaRPr altLang="en-US" b="1" dirty="0" lang="zh-CN" sz="2000"/>
          </a:p>
        </p:txBody>
      </p:sp>
      <p:sp>
        <p:nvSpPr>
          <p:cNvPr id="77833" name="Rectangle 9"/>
          <p:cNvSpPr>
            <a:spLocks noChangeArrowheads="1"/>
          </p:cNvSpPr>
          <p:nvPr/>
        </p:nvSpPr>
        <p:spPr bwMode="auto">
          <a:xfrm>
            <a:off x="2303814" y="3408218"/>
            <a:ext cx="2293588" cy="482983"/>
          </a:xfrm>
          <a:prstGeom prst="rect">
            <a:avLst/>
          </a:prstGeom>
          <a:solidFill>
            <a:schemeClr val="accent1"/>
          </a:solidFill>
          <a:ln w="9525">
            <a:solidFill>
              <a:schemeClr val="tx1"/>
            </a:solidFill>
            <a:miter lim="800000"/>
          </a:ln>
          <a:effectLst/>
        </p:spPr>
        <p:txBody>
          <a:bodyPr anchor="ctr" wrap="none"/>
          <a:lstStyle/>
          <a:p>
            <a:pPr algn="ctr"/>
            <a:r>
              <a:rPr altLang="en-US" b="1" dirty="0" lang="zh-CN" sz="2000"/>
              <a:t>全俄苏维埃代表大会</a:t>
            </a:r>
            <a:endParaRPr altLang="en-US" b="1" dirty="0" lang="zh-CN" sz="2000"/>
          </a:p>
        </p:txBody>
      </p:sp>
      <p:sp>
        <p:nvSpPr>
          <p:cNvPr id="77834" name="AutoShape 10"/>
          <p:cNvSpPr>
            <a:spLocks noChangeArrowheads="1"/>
          </p:cNvSpPr>
          <p:nvPr/>
        </p:nvSpPr>
        <p:spPr bwMode="auto">
          <a:xfrm>
            <a:off x="3155951" y="2600697"/>
            <a:ext cx="798532" cy="807521"/>
          </a:xfrm>
          <a:prstGeom prst="upArrow">
            <a:avLst>
              <a:gd fmla="val 50000" name="adj1"/>
              <a:gd fmla="val 34118" name="adj2"/>
            </a:avLst>
          </a:prstGeom>
          <a:solidFill>
            <a:schemeClr val="accent1"/>
          </a:solidFill>
          <a:ln w="9525">
            <a:solidFill>
              <a:schemeClr val="tx1"/>
            </a:solidFill>
            <a:miter lim="800000"/>
          </a:ln>
          <a:effectLst/>
        </p:spPr>
        <p:txBody>
          <a:bodyPr anchor="ctr" vert="eaVert" wrap="none"/>
          <a:lstStyle/>
          <a:p>
            <a:pPr algn="ctr"/>
            <a:r>
              <a:rPr altLang="en-US" b="1" dirty="0" lang="zh-CN" smtClean="0" sz="2000"/>
              <a:t>选举</a:t>
            </a:r>
            <a:endParaRPr altLang="en-US" b="1" dirty="0" lang="zh-CN" sz="2000"/>
          </a:p>
        </p:txBody>
      </p:sp>
      <p:sp>
        <p:nvSpPr>
          <p:cNvPr id="77837" name="Rectangle 13"/>
          <p:cNvSpPr>
            <a:spLocks noChangeArrowheads="1"/>
          </p:cNvSpPr>
          <p:nvPr/>
        </p:nvSpPr>
        <p:spPr bwMode="auto">
          <a:xfrm>
            <a:off x="2389313" y="2258885"/>
            <a:ext cx="2160587" cy="323850"/>
          </a:xfrm>
          <a:prstGeom prst="rect">
            <a:avLst/>
          </a:prstGeom>
          <a:solidFill>
            <a:schemeClr val="accent1"/>
          </a:solidFill>
          <a:ln w="9525">
            <a:solidFill>
              <a:schemeClr val="tx1"/>
            </a:solidFill>
            <a:miter lim="800000"/>
          </a:ln>
          <a:effectLst/>
        </p:spPr>
        <p:txBody>
          <a:bodyPr anchor="ctr" wrap="none"/>
          <a:lstStyle/>
          <a:p>
            <a:pPr algn="ctr"/>
            <a:r>
              <a:rPr altLang="en-US" b="1" lang="zh-CN" sz="2000"/>
              <a:t>人民委员会</a:t>
            </a:r>
            <a:endParaRPr altLang="en-US" b="1" lang="zh-CN" sz="2000"/>
          </a:p>
        </p:txBody>
      </p:sp>
      <p:sp>
        <p:nvSpPr>
          <p:cNvPr id="77838" name="Text Box 14"/>
          <p:cNvSpPr txBox="1">
            <a:spLocks noChangeArrowheads="1"/>
          </p:cNvSpPr>
          <p:nvPr/>
        </p:nvSpPr>
        <p:spPr bwMode="auto">
          <a:xfrm>
            <a:off x="4752336" y="3184402"/>
            <a:ext cx="2955184" cy="830997"/>
          </a:xfrm>
          <a:prstGeom prst="rect">
            <a:avLst/>
          </a:prstGeom>
          <a:noFill/>
          <a:ln w="9525">
            <a:noFill/>
            <a:miter lim="800000"/>
          </a:ln>
          <a:effectLst/>
        </p:spPr>
        <p:txBody>
          <a:bodyPr wrap="square">
            <a:spAutoFit/>
          </a:bodyPr>
          <a:lstStyle/>
          <a:p>
            <a:pPr>
              <a:spcBef>
                <a:spcPct val="50000"/>
              </a:spcBef>
            </a:pPr>
            <a:r>
              <a:rPr altLang="en-US" b="1" dirty="0" lang="zh-CN" sz="2400">
                <a:solidFill>
                  <a:schemeClr val="bg1"/>
                </a:solidFill>
              </a:rPr>
              <a:t>最高权力机构：立法权、行政权</a:t>
            </a:r>
            <a:endParaRPr altLang="en-US" b="1" dirty="0" lang="zh-CN" sz="2400">
              <a:solidFill>
                <a:schemeClr val="bg1"/>
              </a:solidFill>
            </a:endParaRPr>
          </a:p>
        </p:txBody>
      </p:sp>
      <p:sp>
        <p:nvSpPr>
          <p:cNvPr id="77839" name="Text Box 15"/>
          <p:cNvSpPr txBox="1">
            <a:spLocks noChangeArrowheads="1"/>
          </p:cNvSpPr>
          <p:nvPr/>
        </p:nvSpPr>
        <p:spPr bwMode="auto">
          <a:xfrm>
            <a:off x="4740274" y="2270760"/>
            <a:ext cx="3168691" cy="461665"/>
          </a:xfrm>
          <a:prstGeom prst="rect">
            <a:avLst/>
          </a:prstGeom>
          <a:noFill/>
          <a:ln w="9525">
            <a:noFill/>
            <a:miter lim="800000"/>
          </a:ln>
          <a:effectLst/>
        </p:spPr>
        <p:txBody>
          <a:bodyPr wrap="square">
            <a:spAutoFit/>
          </a:bodyPr>
          <a:lstStyle/>
          <a:p>
            <a:pPr>
              <a:spcBef>
                <a:spcPct val="50000"/>
              </a:spcBef>
            </a:pPr>
            <a:r>
              <a:rPr altLang="en-US" b="1" lang="zh-CN" sz="2400">
                <a:solidFill>
                  <a:schemeClr val="bg1"/>
                </a:solidFill>
              </a:rPr>
              <a:t>政府机构、执行机构</a:t>
            </a:r>
            <a:endParaRPr altLang="en-US" b="1" lang="zh-CN" sz="2400">
              <a:solidFill>
                <a:schemeClr val="bg1"/>
              </a:solidFill>
            </a:endParaRPr>
          </a:p>
        </p:txBody>
      </p:sp>
      <p:sp>
        <p:nvSpPr>
          <p:cNvPr id="77843" name="Text Box 19"/>
          <p:cNvSpPr txBox="1">
            <a:spLocks noChangeArrowheads="1"/>
          </p:cNvSpPr>
          <p:nvPr/>
        </p:nvSpPr>
        <p:spPr bwMode="auto">
          <a:xfrm>
            <a:off x="4956176" y="4281974"/>
            <a:ext cx="2850226" cy="461665"/>
          </a:xfrm>
          <a:prstGeom prst="rect">
            <a:avLst/>
          </a:prstGeom>
          <a:noFill/>
          <a:ln w="9525">
            <a:noFill/>
            <a:miter lim="800000"/>
          </a:ln>
          <a:effectLst/>
        </p:spPr>
        <p:txBody>
          <a:bodyPr wrap="square">
            <a:spAutoFit/>
          </a:bodyPr>
          <a:lstStyle/>
          <a:p>
            <a:pPr>
              <a:spcBef>
                <a:spcPct val="50000"/>
              </a:spcBef>
            </a:pPr>
            <a:r>
              <a:rPr altLang="en-US" b="1" dirty="0" lang="zh-CN" sz="2400">
                <a:solidFill>
                  <a:schemeClr val="bg1"/>
                </a:solidFill>
              </a:rPr>
              <a:t>绝大多数人民群众</a:t>
            </a:r>
            <a:endParaRPr altLang="en-US" b="1" dirty="0" lang="zh-CN" sz="2400">
              <a:solidFill>
                <a:schemeClr val="bg1"/>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7" presetSubtype="0">
                                  <p:stCondLst>
                                    <p:cond delay="0"/>
                                  </p:stCondLst>
                                  <p:iterate type="lt">
                                    <p:tmPct val="50000"/>
                                  </p:iterate>
                                  <p:childTnLst>
                                    <p:set>
                                      <p:cBhvr>
                                        <p:cTn dur="1" fill="hold" id="6">
                                          <p:stCondLst>
                                            <p:cond delay="0"/>
                                          </p:stCondLst>
                                        </p:cTn>
                                        <p:tgtEl>
                                          <p:spTgt spid="77829"/>
                                        </p:tgtEl>
                                        <p:attrNameLst>
                                          <p:attrName>style.visibility</p:attrName>
                                        </p:attrNameLst>
                                      </p:cBhvr>
                                      <p:to>
                                        <p:strVal val="visible"/>
                                      </p:to>
                                    </p:set>
                                    <p:anim calcmode="discrete" valueType="clr">
                                      <p:cBhvr override="childStyle">
                                        <p:cTn dur="80" id="7"/>
                                        <p:tgtEl>
                                          <p:spTgt spid="77829"/>
                                        </p:tgtEl>
                                        <p:attrNameLst>
                                          <p:attrName>style.color</p:attrName>
                                        </p:attrNameLst>
                                      </p:cBhvr>
                                      <p:tavLst>
                                        <p:tav tm="0">
                                          <p:val>
                                            <p:clrVal>
                                              <a:schemeClr val="accent2"/>
                                            </p:clrVal>
                                          </p:val>
                                        </p:tav>
                                        <p:tav tm="50000">
                                          <p:val>
                                            <p:clrVal>
                                              <a:schemeClr val="hlink"/>
                                            </p:clrVal>
                                          </p:val>
                                        </p:tav>
                                      </p:tavLst>
                                    </p:anim>
                                    <p:anim calcmode="discrete" valueType="clr">
                                      <p:cBhvr>
                                        <p:cTn dur="80" id="8"/>
                                        <p:tgtEl>
                                          <p:spTgt spid="77829"/>
                                        </p:tgtEl>
                                        <p:attrNameLst>
                                          <p:attrName>fillcolor</p:attrName>
                                        </p:attrNameLst>
                                      </p:cBhvr>
                                      <p:tavLst>
                                        <p:tav tm="0">
                                          <p:val>
                                            <p:clrVal>
                                              <a:schemeClr val="accent2"/>
                                            </p:clrVal>
                                          </p:val>
                                        </p:tav>
                                        <p:tav tm="50000">
                                          <p:val>
                                            <p:clrVal>
                                              <a:schemeClr val="hlink"/>
                                            </p:clrVal>
                                          </p:val>
                                        </p:tav>
                                      </p:tavLst>
                                    </p:anim>
                                    <p:set>
                                      <p:cBhvr>
                                        <p:cTn dur="80" id="9"/>
                                        <p:tgtEl>
                                          <p:spTgt spid="77829"/>
                                        </p:tgtEl>
                                        <p:attrNameLst>
                                          <p:attrName>fill.type</p:attrName>
                                        </p:attrNameLst>
                                      </p:cBhvr>
                                      <p:to>
                                        <p:strVal val="solid"/>
                                      </p:to>
                                    </p:se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2" presetSubtype="8">
                                  <p:stCondLst>
                                    <p:cond delay="0"/>
                                  </p:stCondLst>
                                  <p:childTnLst>
                                    <p:set>
                                      <p:cBhvr>
                                        <p:cTn dur="1" fill="hold" id="13">
                                          <p:stCondLst>
                                            <p:cond delay="0"/>
                                          </p:stCondLst>
                                        </p:cTn>
                                        <p:tgtEl>
                                          <p:spTgt spid="77835"/>
                                        </p:tgtEl>
                                        <p:attrNameLst>
                                          <p:attrName>style.visibility</p:attrName>
                                        </p:attrNameLst>
                                      </p:cBhvr>
                                      <p:to>
                                        <p:strVal val="visible"/>
                                      </p:to>
                                    </p:set>
                                    <p:anim calcmode="lin" valueType="num">
                                      <p:cBhvr additive="base">
                                        <p:cTn dur="500" fill="hold" id="14"/>
                                        <p:tgtEl>
                                          <p:spTgt spid="77835"/>
                                        </p:tgtEl>
                                        <p:attrNameLst>
                                          <p:attrName>ppt_x</p:attrName>
                                        </p:attrNameLst>
                                      </p:cBhvr>
                                      <p:tavLst>
                                        <p:tav tm="0">
                                          <p:val>
                                            <p:strVal val="0-#ppt_w/2"/>
                                          </p:val>
                                        </p:tav>
                                        <p:tav tm="100000">
                                          <p:val>
                                            <p:strVal val="#ppt_x"/>
                                          </p:val>
                                        </p:tav>
                                      </p:tavLst>
                                    </p:anim>
                                    <p:anim calcmode="lin" valueType="num">
                                      <p:cBhvr additive="base">
                                        <p:cTn dur="500" fill="hold" id="15"/>
                                        <p:tgtEl>
                                          <p:spTgt spid="77835"/>
                                        </p:tgtEl>
                                        <p:attrNameLst>
                                          <p:attrName>ppt_y</p:attrName>
                                        </p:attrNameLst>
                                      </p:cBhvr>
                                      <p:tavLst>
                                        <p:tav tm="0">
                                          <p:val>
                                            <p:strVal val="#ppt_y"/>
                                          </p:val>
                                        </p:tav>
                                        <p:tav tm="100000">
                                          <p:val>
                                            <p:strVal val="#ppt_y"/>
                                          </p:val>
                                        </p:tav>
                                      </p:tavLst>
                                    </p:anim>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2" presetSubtype="4">
                                  <p:stCondLst>
                                    <p:cond delay="0"/>
                                  </p:stCondLst>
                                  <p:childTnLst>
                                    <p:set>
                                      <p:cBhvr>
                                        <p:cTn dur="1" fill="hold" id="19">
                                          <p:stCondLst>
                                            <p:cond delay="0"/>
                                          </p:stCondLst>
                                        </p:cTn>
                                        <p:tgtEl>
                                          <p:spTgt spid="77831"/>
                                        </p:tgtEl>
                                        <p:attrNameLst>
                                          <p:attrName>style.visibility</p:attrName>
                                        </p:attrNameLst>
                                      </p:cBhvr>
                                      <p:to>
                                        <p:strVal val="visible"/>
                                      </p:to>
                                    </p:set>
                                    <p:anim calcmode="lin" valueType="num">
                                      <p:cBhvr additive="base">
                                        <p:cTn dur="500" fill="hold" id="20"/>
                                        <p:tgtEl>
                                          <p:spTgt spid="77831"/>
                                        </p:tgtEl>
                                        <p:attrNameLst>
                                          <p:attrName>ppt_x</p:attrName>
                                        </p:attrNameLst>
                                      </p:cBhvr>
                                      <p:tavLst>
                                        <p:tav tm="0">
                                          <p:val>
                                            <p:strVal val="#ppt_x"/>
                                          </p:val>
                                        </p:tav>
                                        <p:tav tm="100000">
                                          <p:val>
                                            <p:strVal val="#ppt_x"/>
                                          </p:val>
                                        </p:tav>
                                      </p:tavLst>
                                    </p:anim>
                                    <p:anim calcmode="lin" valueType="num">
                                      <p:cBhvr additive="base">
                                        <p:cTn dur="500" fill="hold" id="21"/>
                                        <p:tgtEl>
                                          <p:spTgt spid="77831"/>
                                        </p:tgtEl>
                                        <p:attrNameLst>
                                          <p:attrName>ppt_y</p:attrName>
                                        </p:attrNameLst>
                                      </p:cBhvr>
                                      <p:tavLst>
                                        <p:tav tm="0">
                                          <p:val>
                                            <p:strVal val="1+#ppt_h/2"/>
                                          </p:val>
                                        </p:tav>
                                        <p:tav tm="100000">
                                          <p:val>
                                            <p:strVal val="#ppt_y"/>
                                          </p:val>
                                        </p:tav>
                                      </p:tavLst>
                                    </p:anim>
                                  </p:childTnLst>
                                </p:cTn>
                              </p:par>
                              <p:par>
                                <p:cTn fill="hold" grpId="0" id="22" nodeType="withEffect" presetClass="entr" presetID="1" presetSubtype="0">
                                  <p:stCondLst>
                                    <p:cond delay="0"/>
                                  </p:stCondLst>
                                  <p:childTnLst>
                                    <p:set>
                                      <p:cBhvr>
                                        <p:cTn dur="1" fill="hold" id="23">
                                          <p:stCondLst>
                                            <p:cond delay="0"/>
                                          </p:stCondLst>
                                        </p:cTn>
                                        <p:tgtEl>
                                          <p:spTgt spid="77843"/>
                                        </p:tgtEl>
                                        <p:attrNameLst>
                                          <p:attrName>style.visibility</p:attrName>
                                        </p:attrNameLst>
                                      </p:cBhvr>
                                      <p:to>
                                        <p:strVal val="visible"/>
                                      </p:to>
                                    </p:set>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2" presetSubtype="4">
                                  <p:stCondLst>
                                    <p:cond delay="0"/>
                                  </p:stCondLst>
                                  <p:childTnLst>
                                    <p:set>
                                      <p:cBhvr>
                                        <p:cTn dur="1" fill="hold" id="27">
                                          <p:stCondLst>
                                            <p:cond delay="0"/>
                                          </p:stCondLst>
                                        </p:cTn>
                                        <p:tgtEl>
                                          <p:spTgt spid="77832"/>
                                        </p:tgtEl>
                                        <p:attrNameLst>
                                          <p:attrName>style.visibility</p:attrName>
                                        </p:attrNameLst>
                                      </p:cBhvr>
                                      <p:to>
                                        <p:strVal val="visible"/>
                                      </p:to>
                                    </p:set>
                                    <p:anim calcmode="lin" valueType="num">
                                      <p:cBhvr additive="base">
                                        <p:cTn dur="500" fill="hold" id="28"/>
                                        <p:tgtEl>
                                          <p:spTgt spid="77832"/>
                                        </p:tgtEl>
                                        <p:attrNameLst>
                                          <p:attrName>ppt_x</p:attrName>
                                        </p:attrNameLst>
                                      </p:cBhvr>
                                      <p:tavLst>
                                        <p:tav tm="0">
                                          <p:val>
                                            <p:strVal val="#ppt_x"/>
                                          </p:val>
                                        </p:tav>
                                        <p:tav tm="100000">
                                          <p:val>
                                            <p:strVal val="#ppt_x"/>
                                          </p:val>
                                        </p:tav>
                                      </p:tavLst>
                                    </p:anim>
                                    <p:anim calcmode="lin" valueType="num">
                                      <p:cBhvr additive="base">
                                        <p:cTn dur="500" fill="hold" id="29"/>
                                        <p:tgtEl>
                                          <p:spTgt spid="77832"/>
                                        </p:tgtEl>
                                        <p:attrNameLst>
                                          <p:attrName>ppt_y</p:attrName>
                                        </p:attrNameLst>
                                      </p:cBhvr>
                                      <p:tavLst>
                                        <p:tav tm="0">
                                          <p:val>
                                            <p:strVal val="1+#ppt_h/2"/>
                                          </p:val>
                                        </p:tav>
                                        <p:tav tm="100000">
                                          <p:val>
                                            <p:strVal val="#ppt_y"/>
                                          </p:val>
                                        </p:tav>
                                      </p:tavLst>
                                    </p:anim>
                                  </p:childTnLst>
                                </p:cTn>
                              </p:par>
                            </p:childTnLst>
                          </p:cTn>
                        </p:par>
                      </p:childTnLst>
                    </p:cTn>
                  </p:par>
                  <p:par>
                    <p:cTn fill="hold" id="30">
                      <p:stCondLst>
                        <p:cond delay="indefinite"/>
                      </p:stCondLst>
                      <p:childTnLst>
                        <p:par>
                          <p:cTn fill="hold" id="31">
                            <p:stCondLst>
                              <p:cond delay="0"/>
                            </p:stCondLst>
                            <p:childTnLst>
                              <p:par>
                                <p:cTn fill="hold" grpId="0" id="32" nodeType="clickEffect" presetClass="entr" presetID="2" presetSubtype="4">
                                  <p:stCondLst>
                                    <p:cond delay="0"/>
                                  </p:stCondLst>
                                  <p:childTnLst>
                                    <p:set>
                                      <p:cBhvr>
                                        <p:cTn dur="1" fill="hold" id="33">
                                          <p:stCondLst>
                                            <p:cond delay="0"/>
                                          </p:stCondLst>
                                        </p:cTn>
                                        <p:tgtEl>
                                          <p:spTgt spid="77833"/>
                                        </p:tgtEl>
                                        <p:attrNameLst>
                                          <p:attrName>style.visibility</p:attrName>
                                        </p:attrNameLst>
                                      </p:cBhvr>
                                      <p:to>
                                        <p:strVal val="visible"/>
                                      </p:to>
                                    </p:set>
                                    <p:anim calcmode="lin" valueType="num">
                                      <p:cBhvr additive="base">
                                        <p:cTn dur="500" fill="hold" id="34"/>
                                        <p:tgtEl>
                                          <p:spTgt spid="77833"/>
                                        </p:tgtEl>
                                        <p:attrNameLst>
                                          <p:attrName>ppt_x</p:attrName>
                                        </p:attrNameLst>
                                      </p:cBhvr>
                                      <p:tavLst>
                                        <p:tav tm="0">
                                          <p:val>
                                            <p:strVal val="#ppt_x"/>
                                          </p:val>
                                        </p:tav>
                                        <p:tav tm="100000">
                                          <p:val>
                                            <p:strVal val="#ppt_x"/>
                                          </p:val>
                                        </p:tav>
                                      </p:tavLst>
                                    </p:anim>
                                    <p:anim calcmode="lin" valueType="num">
                                      <p:cBhvr additive="base">
                                        <p:cTn dur="500" fill="hold" id="35"/>
                                        <p:tgtEl>
                                          <p:spTgt spid="77833"/>
                                        </p:tgtEl>
                                        <p:attrNameLst>
                                          <p:attrName>ppt_y</p:attrName>
                                        </p:attrNameLst>
                                      </p:cBhvr>
                                      <p:tavLst>
                                        <p:tav tm="0">
                                          <p:val>
                                            <p:strVal val="1+#ppt_h/2"/>
                                          </p:val>
                                        </p:tav>
                                        <p:tav tm="100000">
                                          <p:val>
                                            <p:strVal val="#ppt_y"/>
                                          </p:val>
                                        </p:tav>
                                      </p:tavLst>
                                    </p:anim>
                                  </p:childTnLst>
                                </p:cTn>
                              </p:par>
                            </p:childTnLst>
                          </p:cTn>
                        </p:par>
                        <p:par>
                          <p:cTn fill="hold" id="36">
                            <p:stCondLst>
                              <p:cond delay="500"/>
                            </p:stCondLst>
                            <p:childTnLst>
                              <p:par>
                                <p:cTn fill="hold" grpId="0" id="37" nodeType="afterEffect" presetClass="entr" presetID="1" presetSubtype="0">
                                  <p:stCondLst>
                                    <p:cond delay="0"/>
                                  </p:stCondLst>
                                  <p:childTnLst>
                                    <p:set>
                                      <p:cBhvr>
                                        <p:cTn dur="1" fill="hold" id="38">
                                          <p:stCondLst>
                                            <p:cond delay="0"/>
                                          </p:stCondLst>
                                        </p:cTn>
                                        <p:tgtEl>
                                          <p:spTgt spid="77838"/>
                                        </p:tgtEl>
                                        <p:attrNameLst>
                                          <p:attrName>style.visibility</p:attrName>
                                        </p:attrNameLst>
                                      </p:cBhvr>
                                      <p:to>
                                        <p:strVal val="visible"/>
                                      </p:to>
                                    </p:set>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77834"/>
                                        </p:tgtEl>
                                        <p:attrNameLst>
                                          <p:attrName>style.visibility</p:attrName>
                                        </p:attrNameLst>
                                      </p:cBhvr>
                                      <p:to>
                                        <p:strVal val="visible"/>
                                      </p:to>
                                    </p:set>
                                    <p:anim calcmode="lin" valueType="num">
                                      <p:cBhvr additive="base">
                                        <p:cTn dur="500" fill="hold" id="43"/>
                                        <p:tgtEl>
                                          <p:spTgt spid="77834"/>
                                        </p:tgtEl>
                                        <p:attrNameLst>
                                          <p:attrName>ppt_x</p:attrName>
                                        </p:attrNameLst>
                                      </p:cBhvr>
                                      <p:tavLst>
                                        <p:tav tm="0">
                                          <p:val>
                                            <p:strVal val="#ppt_x"/>
                                          </p:val>
                                        </p:tav>
                                        <p:tav tm="100000">
                                          <p:val>
                                            <p:strVal val="#ppt_x"/>
                                          </p:val>
                                        </p:tav>
                                      </p:tavLst>
                                    </p:anim>
                                    <p:anim calcmode="lin" valueType="num">
                                      <p:cBhvr additive="base">
                                        <p:cTn dur="500" fill="hold" id="44"/>
                                        <p:tgtEl>
                                          <p:spTgt spid="77834"/>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77837"/>
                                        </p:tgtEl>
                                        <p:attrNameLst>
                                          <p:attrName>style.visibility</p:attrName>
                                        </p:attrNameLst>
                                      </p:cBhvr>
                                      <p:to>
                                        <p:strVal val="visible"/>
                                      </p:to>
                                    </p:set>
                                    <p:anim calcmode="lin" valueType="num">
                                      <p:cBhvr additive="base">
                                        <p:cTn dur="500" fill="hold" id="49"/>
                                        <p:tgtEl>
                                          <p:spTgt spid="77837"/>
                                        </p:tgtEl>
                                        <p:attrNameLst>
                                          <p:attrName>ppt_x</p:attrName>
                                        </p:attrNameLst>
                                      </p:cBhvr>
                                      <p:tavLst>
                                        <p:tav tm="0">
                                          <p:val>
                                            <p:strVal val="#ppt_x"/>
                                          </p:val>
                                        </p:tav>
                                        <p:tav tm="100000">
                                          <p:val>
                                            <p:strVal val="#ppt_x"/>
                                          </p:val>
                                        </p:tav>
                                      </p:tavLst>
                                    </p:anim>
                                    <p:anim calcmode="lin" valueType="num">
                                      <p:cBhvr additive="base">
                                        <p:cTn dur="500" fill="hold" id="50"/>
                                        <p:tgtEl>
                                          <p:spTgt spid="77837"/>
                                        </p:tgtEl>
                                        <p:attrNameLst>
                                          <p:attrName>ppt_y</p:attrName>
                                        </p:attrNameLst>
                                      </p:cBhvr>
                                      <p:tavLst>
                                        <p:tav tm="0">
                                          <p:val>
                                            <p:strVal val="1+#ppt_h/2"/>
                                          </p:val>
                                        </p:tav>
                                        <p:tav tm="100000">
                                          <p:val>
                                            <p:strVal val="#ppt_y"/>
                                          </p:val>
                                        </p:tav>
                                      </p:tavLst>
                                    </p:anim>
                                  </p:childTnLst>
                                </p:cTn>
                              </p:par>
                            </p:childTnLst>
                          </p:cTn>
                        </p:par>
                        <p:par>
                          <p:cTn fill="hold" id="51">
                            <p:stCondLst>
                              <p:cond delay="500"/>
                            </p:stCondLst>
                            <p:childTnLst>
                              <p:par>
                                <p:cTn fill="hold" grpId="0" id="52" nodeType="afterEffect" presetClass="entr" presetID="1" presetSubtype="0">
                                  <p:stCondLst>
                                    <p:cond delay="0"/>
                                  </p:stCondLst>
                                  <p:childTnLst>
                                    <p:set>
                                      <p:cBhvr>
                                        <p:cTn dur="1" fill="hold" id="53">
                                          <p:stCondLst>
                                            <p:cond delay="0"/>
                                          </p:stCondLst>
                                        </p:cTn>
                                        <p:tgtEl>
                                          <p:spTgt spid="7783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77829"/>
      <p:bldP grpId="0" spid="77835"/>
      <p:bldP animBg="1" grpId="0" spid="77831"/>
      <p:bldP animBg="1" grpId="0" spid="77832"/>
      <p:bldP animBg="1" grpId="0" spid="77833"/>
      <p:bldP animBg="1" grpId="0" spid="77834"/>
      <p:bldP animBg="1" grpId="0" spid="77837"/>
      <p:bldP grpId="0" spid="77838"/>
      <p:bldP grpId="0" spid="77839"/>
      <p:bldP grpId="0" spid="77843"/>
    </p:bldLst>
  </p:timing>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91886" y="566944"/>
            <a:ext cx="8299450" cy="3856037"/>
          </a:xfrm>
        </p:spPr>
        <p:txBody>
          <a:bodyPr>
            <a:normAutofit/>
          </a:bodyPr>
          <a:lstStyle/>
          <a:p>
            <a:pPr>
              <a:buNone/>
            </a:pPr>
            <a:r>
              <a:rPr altLang="zh-CN" dirty="0" lang="en-US" smtClean="0" sz="2800">
                <a:solidFill>
                  <a:schemeClr val="bg1"/>
                </a:solidFill>
                <a:latin typeface="+mn-ea"/>
              </a:rPr>
              <a:t>1</a:t>
            </a:r>
            <a:r>
              <a:rPr altLang="zh-CN" dirty="0" lang="zh-CN" smtClean="0" sz="2800">
                <a:solidFill>
                  <a:schemeClr val="bg1"/>
                </a:solidFill>
                <a:latin typeface="+mn-ea"/>
              </a:rPr>
              <a:t>．</a:t>
            </a:r>
            <a:r>
              <a:rPr altLang="zh-CN" b="1" dirty="0" lang="zh-CN" smtClean="0" sz="2800">
                <a:solidFill>
                  <a:schemeClr val="bg1"/>
                </a:solidFill>
                <a:latin typeface="+mn-ea"/>
              </a:rPr>
              <a:t>中国特色社会主义民主的阶级属性——人民性。</a:t>
            </a:r>
            <a:endParaRPr altLang="en-US" dirty="0" lang="zh-CN" smtClean="0" sz="2800">
              <a:solidFill>
                <a:schemeClr val="bg1"/>
              </a:solidFill>
              <a:latin typeface="+mn-ea"/>
            </a:endParaRPr>
          </a:p>
          <a:p>
            <a:pPr>
              <a:buNone/>
            </a:pPr>
            <a:r>
              <a:rPr altLang="zh-CN" dirty="0" lang="en-US" smtClean="0" sz="2800">
                <a:solidFill>
                  <a:schemeClr val="bg1"/>
                </a:solidFill>
                <a:latin typeface="+mn-ea"/>
                <a:ea typeface="+mn-ea"/>
              </a:rPr>
              <a:t>2. </a:t>
            </a:r>
            <a:r>
              <a:rPr altLang="zh-CN" b="1" dirty="0" lang="zh-CN" smtClean="0" sz="2800">
                <a:solidFill>
                  <a:schemeClr val="bg1"/>
                </a:solidFill>
                <a:latin typeface="+mn-ea"/>
                <a:ea typeface="+mn-ea"/>
              </a:rPr>
              <a:t>中国特色社会主义民主的历史属性——民族性</a:t>
            </a:r>
            <a:r>
              <a:rPr altLang="en-US" b="1" dirty="0" lang="zh-CN" smtClean="0" sz="2800">
                <a:solidFill>
                  <a:schemeClr val="bg1"/>
                </a:solidFill>
                <a:latin typeface="+mn-ea"/>
                <a:ea typeface="+mn-ea"/>
              </a:rPr>
              <a:t>。</a:t>
            </a:r>
            <a:endParaRPr altLang="en-US" dirty="0" lang="zh-CN" sz="2800">
              <a:solidFill>
                <a:schemeClr val="bg1"/>
              </a:solidFill>
              <a:latin typeface="+mn-ea"/>
              <a:ea typeface="+mn-ea"/>
            </a:endParaRPr>
          </a:p>
        </p:txBody>
      </p:sp>
      <p:sp>
        <p:nvSpPr>
          <p:cNvPr id="5" name="矩形 4"/>
          <p:cNvSpPr/>
          <p:nvPr/>
        </p:nvSpPr>
        <p:spPr>
          <a:xfrm>
            <a:off x="756854" y="1858989"/>
            <a:ext cx="7482840" cy="2308324"/>
          </a:xfrm>
          <a:prstGeom prst="rect">
            <a:avLst/>
          </a:prstGeom>
        </p:spPr>
        <p:txBody>
          <a:bodyPr wrap="square">
            <a:spAutoFit/>
          </a:bodyPr>
          <a:lstStyle/>
          <a:p>
            <a:r>
              <a:rPr altLang="zh-CN" b="1" dirty="0" lang="en-US" smtClean="0" sz="2400">
                <a:solidFill>
                  <a:schemeClr val="bg1"/>
                </a:solidFill>
              </a:rPr>
              <a:t>          </a:t>
            </a:r>
            <a:r>
              <a:rPr altLang="zh-CN" b="1" dirty="0" lang="zh-CN" smtClean="0" sz="2400">
                <a:solidFill>
                  <a:schemeClr val="bg1"/>
                </a:solidFill>
              </a:rPr>
              <a:t>世界上根本不可能存在着统一的、供各国通用的“民主模式”。任何一个国家的民主理论、民主制度、民主观念、民主行为都具有该民族的文化特色，即使是同一性质的民主制度，由于国家历史传统、民族特征、宗教影响、经济发展水平等主客观条件上的种种差异，必然会带有各自国家和民族的特点。</a:t>
            </a:r>
            <a:endParaRPr altLang="en-US" b="1" dirty="0" lang="zh-CN" sz="2400">
              <a:solidFill>
                <a:schemeClr val="bg1"/>
              </a:solidFill>
            </a:endParaRP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417039" y="337828"/>
            <a:ext cx="8299450" cy="3854450"/>
          </a:xfrm>
        </p:spPr>
        <p:txBody>
          <a:bodyPr>
            <a:normAutofit/>
          </a:bodyPr>
          <a:lstStyle/>
          <a:p>
            <a:pPr indent="625475" marL="0">
              <a:buNone/>
            </a:pPr>
            <a:r>
              <a:rPr altLang="zh-CN" b="1" dirty="0" lang="zh-CN" smtClean="0" sz="2400">
                <a:solidFill>
                  <a:schemeClr val="bg1"/>
                </a:solidFill>
                <a:latin typeface="+mn-lt"/>
                <a:ea typeface="+mn-ea"/>
              </a:rPr>
              <a:t>只有无产阶级能够救中国，只有把马克思主义同中国具体国情相结合的中国共产党才能领导中国革命的胜利，也只有建立符合绝大多数人利益的社会主义民主政治体系，才能真正赋予人民民主和自由。</a:t>
            </a:r>
            <a:endParaRPr altLang="en-US" b="1" dirty="0" lang="zh-CN" sz="2400">
              <a:solidFill>
                <a:schemeClr val="bg1"/>
              </a:solidFill>
              <a:latin typeface="+mn-lt"/>
              <a:ea typeface="+mn-ea"/>
            </a:endParaRPr>
          </a:p>
        </p:txBody>
      </p:sp>
      <p:graphicFrame>
        <p:nvGraphicFramePr>
          <p:cNvPr id="4" name="图示 3"/>
          <p:cNvGraphicFramePr/>
          <p:nvPr/>
        </p:nvGraphicFramePr>
        <p:xfrm>
          <a:off x="1601483" y="1815904"/>
          <a:ext cx="6096000" cy="3048000"/>
        </p:xfrm>
        <a:graphic>
          <a:graphicData uri="http://schemas.openxmlformats.org/drawingml/2006/diagram">
            <dgm:relIds xmlns:dgm="http://schemas.openxmlformats.org/drawingml/2006/diagram" r:cs="rId4" r:dm="rId1" r:lo="rId2" r:qs="rId3"/>
          </a:graphicData>
        </a:graphic>
      </p:graphicFrame>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464539" y="368423"/>
            <a:ext cx="8299450" cy="3854450"/>
          </a:xfrm>
        </p:spPr>
        <p:txBody>
          <a:bodyPr/>
          <a:lstStyle/>
          <a:p>
            <a:pPr>
              <a:buNone/>
            </a:pPr>
            <a:r>
              <a:rPr altLang="zh-CN" dirty="0" lang="en-US" smtClean="0" sz="2400">
                <a:solidFill>
                  <a:schemeClr val="bg1"/>
                </a:solidFill>
                <a:latin typeface="+mn-ea"/>
              </a:rPr>
              <a:t>1</a:t>
            </a:r>
            <a:r>
              <a:rPr altLang="zh-CN" dirty="0" lang="zh-CN" smtClean="0" sz="2400">
                <a:solidFill>
                  <a:schemeClr val="bg1"/>
                </a:solidFill>
                <a:latin typeface="+mn-ea"/>
              </a:rPr>
              <a:t>．</a:t>
            </a:r>
            <a:r>
              <a:rPr altLang="zh-CN" b="1" dirty="0" lang="zh-CN" smtClean="0" sz="2400">
                <a:solidFill>
                  <a:schemeClr val="bg1"/>
                </a:solidFill>
                <a:latin typeface="+mn-ea"/>
              </a:rPr>
              <a:t>中国特色社会主义民主的阶级属性——人民性。</a:t>
            </a:r>
            <a:endParaRPr altLang="en-US" dirty="0" lang="zh-CN" smtClean="0" sz="2400">
              <a:solidFill>
                <a:schemeClr val="bg1"/>
              </a:solidFill>
              <a:latin typeface="+mn-ea"/>
            </a:endParaRPr>
          </a:p>
          <a:p>
            <a:pPr>
              <a:buNone/>
            </a:pPr>
            <a:r>
              <a:rPr altLang="zh-CN" dirty="0" lang="en-US" smtClean="0" sz="2400">
                <a:solidFill>
                  <a:schemeClr val="bg1"/>
                </a:solidFill>
                <a:latin typeface="+mn-ea"/>
              </a:rPr>
              <a:t>2. </a:t>
            </a:r>
            <a:r>
              <a:rPr altLang="zh-CN" b="1" dirty="0" lang="zh-CN" smtClean="0" sz="2400">
                <a:solidFill>
                  <a:schemeClr val="bg1"/>
                </a:solidFill>
                <a:latin typeface="+mn-ea"/>
              </a:rPr>
              <a:t>中国特色社会主义民主的历史属性——民族性</a:t>
            </a:r>
            <a:r>
              <a:rPr altLang="en-US" b="1" dirty="0" lang="zh-CN" smtClean="0" sz="2400">
                <a:solidFill>
                  <a:schemeClr val="bg1"/>
                </a:solidFill>
                <a:latin typeface="+mn-ea"/>
              </a:rPr>
              <a:t>。</a:t>
            </a:r>
            <a:endParaRPr altLang="en-US" dirty="0" lang="zh-CN" smtClean="0" sz="2400">
              <a:solidFill>
                <a:schemeClr val="bg1"/>
              </a:solidFill>
              <a:latin typeface="+mn-ea"/>
            </a:endParaRPr>
          </a:p>
          <a:p>
            <a:pPr>
              <a:buNone/>
            </a:pPr>
            <a:r>
              <a:rPr altLang="zh-CN" b="1" dirty="0" lang="en-US" smtClean="0" sz="2400">
                <a:solidFill>
                  <a:schemeClr val="bg1"/>
                </a:solidFill>
                <a:latin typeface="+mn-ea"/>
              </a:rPr>
              <a:t>3. </a:t>
            </a:r>
            <a:r>
              <a:rPr altLang="zh-CN" b="1" dirty="0" lang="zh-CN" smtClean="0" sz="2400">
                <a:solidFill>
                  <a:schemeClr val="bg1"/>
                </a:solidFill>
                <a:latin typeface="+mn-ea"/>
              </a:rPr>
              <a:t>中国特色社会主义民主的实践属性——科学性。</a:t>
            </a:r>
            <a:endParaRPr altLang="zh-CN" b="1" dirty="0" lang="en-US" smtClean="0" sz="2400">
              <a:solidFill>
                <a:schemeClr val="bg1"/>
              </a:solidFill>
              <a:latin typeface="+mn-ea"/>
            </a:endParaRPr>
          </a:p>
          <a:p>
            <a:pPr>
              <a:buNone/>
            </a:pPr>
            <a:r>
              <a:rPr altLang="zh-CN" dirty="0" lang="en-US" smtClean="0"/>
              <a:t>            </a:t>
            </a:r>
            <a:endParaRPr altLang="en-US" b="1" dirty="0" lang="zh-CN">
              <a:solidFill>
                <a:schemeClr val="bg1"/>
              </a:solidFill>
              <a:latin typeface="+mn-ea"/>
              <a:ea typeface="+mn-ea"/>
            </a:endParaRPr>
          </a:p>
        </p:txBody>
      </p:sp>
      <p:graphicFrame>
        <p:nvGraphicFramePr>
          <p:cNvPr id="6" name="图示 5"/>
          <p:cNvGraphicFramePr/>
          <p:nvPr/>
        </p:nvGraphicFramePr>
        <p:xfrm>
          <a:off x="541305" y="1976415"/>
          <a:ext cx="8067554" cy="2597070"/>
        </p:xfrm>
        <a:graphic>
          <a:graphicData uri="http://schemas.openxmlformats.org/drawingml/2006/diagram">
            <dgm:relIds xmlns:dgm="http://schemas.openxmlformats.org/drawingml/2006/diagram" r:cs="rId4" r:dm="rId1" r:lo="rId2" r:qs="rId3"/>
          </a:graphicData>
        </a:graphic>
      </p:graphicFrame>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82" name="矩形 2"/>
          <p:cNvSpPr>
            <a:spLocks noChangeArrowheads="1"/>
          </p:cNvSpPr>
          <p:nvPr/>
        </p:nvSpPr>
        <p:spPr bwMode="auto">
          <a:xfrm>
            <a:off x="2286000" y="1851125"/>
            <a:ext cx="4572000" cy="397032"/>
          </a:xfrm>
          <a:prstGeom prst="rect">
            <a:avLst/>
          </a:prstGeom>
          <a:noFill/>
          <a:ln w="9525">
            <a:noFill/>
            <a:miter lim="800000"/>
          </a:ln>
        </p:spPr>
        <p:txBody>
          <a:bodyPr>
            <a:spAutoFit/>
          </a:bodyPr>
          <a:lstStyle/>
          <a:p>
            <a:pPr indent="-273050" marL="273050">
              <a:lnSpc>
                <a:spcPct val="110000"/>
              </a:lnSpc>
              <a:buFont charset="2" panose="05000000000000000000" pitchFamily="2" typeface="Wingdings"/>
              <a:buNone/>
            </a:pPr>
            <a:r>
              <a:rPr altLang="zh-CN" b="1" lang="en-US">
                <a:solidFill>
                  <a:srgbClr val="0000FF"/>
                </a:solidFill>
                <a:latin charset="-122" panose="020B0503020204020204" pitchFamily="34" typeface="微软雅黑"/>
                <a:ea charset="-122" panose="020B0503020204020204" pitchFamily="34" typeface="微软雅黑"/>
              </a:rPr>
              <a:t> </a:t>
            </a:r>
            <a:endParaRPr altLang="zh-CN" lang="en-US"/>
          </a:p>
        </p:txBody>
      </p:sp>
      <p:sp>
        <p:nvSpPr>
          <p:cNvPr id="4" name="矩形 3"/>
          <p:cNvSpPr/>
          <p:nvPr/>
        </p:nvSpPr>
        <p:spPr>
          <a:xfrm>
            <a:off x="1331913" y="1545729"/>
            <a:ext cx="7561262" cy="2123658"/>
          </a:xfrm>
          <a:prstGeom prst="rect">
            <a:avLst/>
          </a:prstGeom>
        </p:spPr>
        <p:txBody>
          <a:bodyPr>
            <a:spAutoFit/>
          </a:bodyPr>
          <a:lstStyle/>
          <a:p>
            <a:pPr>
              <a:buFontTx/>
              <a:buNone/>
              <a:defRPr/>
            </a:pPr>
            <a:r>
              <a:rPr altLang="zh-CN" b="1" dirty="0" kumimoji="1" lang="en-US" sz="4400"/>
              <a:t>        </a:t>
            </a:r>
            <a:r>
              <a:rPr altLang="zh-CN" b="1" dirty="0" kumimoji="1" lang="en-US"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rPr>
              <a:t> </a:t>
            </a:r>
            <a:endParaRPr altLang="zh-CN" dirty="0" kumimoji="1" lang="zh-CN"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endParaRPr>
          </a:p>
          <a:p>
            <a:pPr>
              <a:buFontTx/>
              <a:buNone/>
              <a:defRPr/>
            </a:pPr>
            <a:endParaRPr altLang="zh-CN" b="1" dirty="0" kumimoji="1" lang="en-US" sz="4400">
              <a:solidFill>
                <a:srgbClr val="2B0BB5"/>
              </a:solidFill>
              <a:effectLst>
                <a:outerShdw algn="tl" blurRad="38100" dir="2700000" dist="38100">
                  <a:srgbClr val="C0C0C0"/>
                </a:outerShdw>
              </a:effectLst>
              <a:latin charset="-122" panose="020B0503020204020204" pitchFamily="34" typeface="微软雅黑"/>
              <a:ea charset="-122" panose="020B0503020204020204" pitchFamily="34" typeface="微软雅黑"/>
            </a:endParaRPr>
          </a:p>
          <a:p>
            <a:pPr>
              <a:buFontTx/>
              <a:buNone/>
              <a:defRPr/>
            </a:pPr>
            <a:r>
              <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rPr>
              <a:t>      </a:t>
            </a:r>
            <a:endPar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endParaRPr>
          </a:p>
        </p:txBody>
      </p:sp>
      <p:sp>
        <p:nvSpPr>
          <p:cNvPr id="5" name="圆角矩形 4"/>
          <p:cNvSpPr>
            <a:spLocks noChangeArrowheads="1"/>
          </p:cNvSpPr>
          <p:nvPr/>
        </p:nvSpPr>
        <p:spPr bwMode="auto">
          <a:xfrm>
            <a:off x="1219200" y="1157287"/>
            <a:ext cx="6934200" cy="2121694"/>
          </a:xfrm>
          <a:prstGeom prst="roundRect">
            <a:avLst>
              <a:gd fmla="val 7264" name="adj"/>
            </a:avLst>
          </a:prstGeom>
        </p:spPr>
        <p:style>
          <a:lnRef idx="2">
            <a:schemeClr val="dk1"/>
          </a:lnRef>
          <a:fillRef idx="1">
            <a:schemeClr val="lt1"/>
          </a:fillRef>
          <a:effectRef idx="0">
            <a:schemeClr val="dk1"/>
          </a:effectRef>
          <a:fontRef idx="minor">
            <a:schemeClr val="dk1"/>
          </a:fontRef>
        </p:style>
        <p:txBody>
          <a:bodyPr/>
          <a:lstStyle/>
          <a:p>
            <a:r>
              <a:rPr altLang="en-US" b="1" dirty="0" lang="zh-CN" smtClean="0" sz="2000">
                <a:latin charset="-122" pitchFamily="49" typeface="楷体_GB2312"/>
                <a:ea charset="-122" pitchFamily="49" typeface="楷体_GB2312"/>
              </a:rPr>
              <a:t>    在</a:t>
            </a:r>
            <a:r>
              <a:rPr altLang="en-US" b="1" dirty="0" lang="zh-CN" sz="2000">
                <a:latin charset="-122" pitchFamily="49" typeface="楷体_GB2312"/>
                <a:ea charset="-122" pitchFamily="49" typeface="楷体_GB2312"/>
              </a:rPr>
              <a:t>我国社会主义道路的探索过程中，也曾出现</a:t>
            </a:r>
            <a:r>
              <a:rPr altLang="en-US" b="1" dirty="0" lang="zh-CN" smtClean="0" sz="2000">
                <a:latin charset="-122" pitchFamily="49" typeface="楷体_GB2312"/>
                <a:ea charset="-122" pitchFamily="49" typeface="楷体_GB2312"/>
              </a:rPr>
              <a:t>过曲折</a:t>
            </a:r>
            <a:r>
              <a:rPr altLang="en-US" b="1" dirty="0" lang="zh-CN" sz="2000">
                <a:latin charset="-122" pitchFamily="49" typeface="楷体_GB2312"/>
                <a:ea charset="-122" pitchFamily="49" typeface="楷体_GB2312"/>
              </a:rPr>
              <a:t>和失误，如“大跃进”和“文化大革命”</a:t>
            </a:r>
            <a:r>
              <a:rPr altLang="en-US" b="1" dirty="0" lang="zh-CN" smtClean="0" sz="2000">
                <a:latin charset="-122" pitchFamily="49" typeface="楷体_GB2312"/>
                <a:ea charset="-122" pitchFamily="49" typeface="楷体_GB2312"/>
              </a:rPr>
              <a:t>运动</a:t>
            </a:r>
            <a:r>
              <a:rPr altLang="en-US" b="1" dirty="0" lang="zh-CN" sz="2000">
                <a:latin charset="-122" pitchFamily="49" typeface="楷体_GB2312"/>
                <a:ea charset="-122" pitchFamily="49" typeface="楷体_GB2312"/>
              </a:rPr>
              <a:t>。教材中对其基本过程做了简要的叙述，</a:t>
            </a:r>
            <a:r>
              <a:rPr altLang="en-US" b="1" dirty="0" lang="zh-CN" smtClean="0" sz="2000">
                <a:latin charset="-122" pitchFamily="49" typeface="楷体_GB2312"/>
                <a:ea charset="-122" pitchFamily="49" typeface="楷体_GB2312"/>
              </a:rPr>
              <a:t>侧重于</a:t>
            </a:r>
            <a:r>
              <a:rPr altLang="en-US" b="1" dirty="0" lang="zh-CN" sz="2000">
                <a:latin charset="-122" pitchFamily="49" typeface="楷体_GB2312"/>
                <a:ea charset="-122" pitchFamily="49" typeface="楷体_GB2312"/>
              </a:rPr>
              <a:t>引导学生认识到这些曲折有其历史的原因，</a:t>
            </a:r>
            <a:r>
              <a:rPr altLang="en-US" b="1" dirty="0" lang="zh-CN" smtClean="0" sz="2000">
                <a:latin charset="-122" pitchFamily="49" typeface="楷体_GB2312"/>
                <a:ea charset="-122" pitchFamily="49" typeface="楷体_GB2312"/>
              </a:rPr>
              <a:t>社会主义</a:t>
            </a:r>
            <a:r>
              <a:rPr altLang="en-US" b="1" dirty="0" lang="zh-CN" sz="2000">
                <a:latin charset="-122" pitchFamily="49" typeface="楷体_GB2312"/>
                <a:ea charset="-122" pitchFamily="49" typeface="楷体_GB2312"/>
              </a:rPr>
              <a:t>国家的历史很短，要搞清楚什么是</a:t>
            </a:r>
            <a:r>
              <a:rPr altLang="en-US" b="1" dirty="0" lang="zh-CN" smtClean="0" sz="2000">
                <a:latin charset="-122" pitchFamily="49" typeface="楷体_GB2312"/>
                <a:ea charset="-122" pitchFamily="49" typeface="楷体_GB2312"/>
              </a:rPr>
              <a:t>社会主义</a:t>
            </a:r>
            <a:r>
              <a:rPr altLang="en-US" b="1" dirty="0" lang="zh-CN" sz="2000">
                <a:latin charset="-122" pitchFamily="49" typeface="楷体_GB2312"/>
                <a:ea charset="-122" pitchFamily="49" typeface="楷体_GB2312"/>
              </a:rPr>
              <a:t>、如何建设社会主义需要有一个探索的过程。</a:t>
            </a:r>
            <a:endParaRPr altLang="en-US" b="1" dirty="0" lang="zh-CN" sz="2000">
              <a:latin charset="-122" pitchFamily="49" typeface="楷体_GB2312"/>
              <a:ea charset="-122" pitchFamily="49" typeface="楷体_GB2312"/>
            </a:endParaRPr>
          </a:p>
        </p:txBody>
      </p:sp>
      <p:sp>
        <p:nvSpPr>
          <p:cNvPr id="20485" name="Rectangle 7"/>
          <p:cNvSpPr>
            <a:spLocks noChangeArrowheads="1"/>
          </p:cNvSpPr>
          <p:nvPr/>
        </p:nvSpPr>
        <p:spPr bwMode="auto">
          <a:xfrm>
            <a:off x="1" y="8216"/>
            <a:ext cx="595035" cy="369332"/>
          </a:xfrm>
          <a:prstGeom prst="rect">
            <a:avLst/>
          </a:prstGeom>
          <a:noFill/>
          <a:ln w="9525">
            <a:noFill/>
            <a:miter lim="800000"/>
          </a:ln>
        </p:spPr>
        <p:txBody>
          <a:bodyPr anchor="ctr" wrap="none">
            <a:spAutoFit/>
          </a:bodyPr>
          <a:lstStyle/>
          <a:p>
            <a:pPr eaLnBrk="0" hangingPunct="0" indent="406400"/>
            <a:endParaRPr altLang="en-US" lang="zh-CN"/>
          </a:p>
        </p:txBody>
      </p:sp>
      <p:sp>
        <p:nvSpPr>
          <p:cNvPr id="8" name="TextBox 7"/>
          <p:cNvSpPr txBox="1"/>
          <p:nvPr/>
        </p:nvSpPr>
        <p:spPr>
          <a:xfrm>
            <a:off x="1219200" y="405431"/>
            <a:ext cx="6934200" cy="507831"/>
          </a:xfrm>
          <a:prstGeom prst="rect">
            <a:avLst/>
          </a:prstGeom>
          <a:solidFill>
            <a:schemeClr val="accent1">
              <a:lumMod val="20000"/>
              <a:lumOff val="80000"/>
            </a:schemeClr>
          </a:solidFill>
        </p:spPr>
        <p:txBody>
          <a:bodyPr>
            <a:spAutoFit/>
          </a:bodyPr>
          <a:lstStyle/>
          <a:p>
            <a:pPr algn="ctr" fontAlgn="base">
              <a:lnSpc>
                <a:spcPct val="90000"/>
              </a:lnSpc>
              <a:spcBef>
                <a:spcPct val="0"/>
              </a:spcBef>
              <a:spcAft>
                <a:spcPct val="0"/>
              </a:spcAft>
              <a:buFontTx/>
              <a:buNone/>
              <a:defRPr/>
            </a:pPr>
            <a:r>
              <a:rPr altLang="en-US" b="1" dirty="0" kumimoji="1" lang="zh-CN"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线索</a:t>
            </a:r>
            <a:r>
              <a:rPr altLang="zh-CN" b="1" dirty="0" kumimoji="1" lang="en-US"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3</a:t>
            </a:r>
            <a:r>
              <a:rPr altLang="zh-CN" b="1" dirty="0" kumimoji="1" lang="en-US"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a:t>
            </a:r>
            <a:r>
              <a:rPr altLang="en-US" dirty="0" kumimoji="1" lang="zh-CN" sz="3000">
                <a:latin charset="-122" panose="020B0503020204020204" pitchFamily="34" typeface="微软雅黑"/>
                <a:ea charset="-122" panose="020B0503020204020204" pitchFamily="34" typeface="微软雅黑"/>
              </a:rPr>
              <a:t>社会主义道路的曲折探索</a:t>
            </a:r>
            <a:endParaRPr altLang="en-US" dirty="0" kumimoji="1" lang="zh-CN" sz="3000">
              <a:latin charset="-122" panose="020B0503020204020204" pitchFamily="34" typeface="微软雅黑"/>
              <a:ea charset="-122" panose="020B0503020204020204" pitchFamily="34" typeface="微软雅黑"/>
            </a:endParaRPr>
          </a:p>
        </p:txBody>
      </p:sp>
      <p:sp>
        <p:nvSpPr>
          <p:cNvPr id="10" name="矩形 9"/>
          <p:cNvSpPr/>
          <p:nvPr/>
        </p:nvSpPr>
        <p:spPr>
          <a:xfrm>
            <a:off x="1945574" y="3469822"/>
            <a:ext cx="6400800" cy="830997"/>
          </a:xfrm>
          <a:prstGeom prst="rect">
            <a:avLst/>
          </a:prstGeom>
        </p:spPr>
        <p:txBody>
          <a:bodyPr>
            <a:spAutoFit/>
          </a:bodyPr>
          <a:lstStyle/>
          <a:p>
            <a:pPr>
              <a:buFontTx/>
              <a:buNone/>
              <a:defRPr/>
            </a:pPr>
            <a:r>
              <a:rPr altLang="en-US" b="1" dirty="0" kumimoji="1" lang="zh-CN" sz="2400">
                <a:solidFill>
                  <a:schemeClr val="bg1"/>
                </a:solidFill>
                <a:effectLst>
                  <a:outerShdw algn="tl" blurRad="38100" dir="2700000" dist="38100">
                    <a:srgbClr val="000000">
                      <a:alpha val="43137"/>
                    </a:srgbClr>
                  </a:outerShdw>
                </a:effectLst>
                <a:latin typeface="+mn-ea"/>
                <a:ea typeface="+mn-ea"/>
              </a:rPr>
              <a:t>要“宜粗不宜细，重在总结经验教训”。</a:t>
            </a:r>
            <a:endParaRPr altLang="zh-CN" b="1" dirty="0" kumimoji="1" lang="en-US" sz="2400">
              <a:solidFill>
                <a:schemeClr val="bg1"/>
              </a:solidFill>
              <a:effectLst>
                <a:outerShdw algn="tl" blurRad="38100" dir="2700000" dist="38100">
                  <a:srgbClr val="000000">
                    <a:alpha val="43137"/>
                  </a:srgbClr>
                </a:outerShdw>
              </a:effectLst>
              <a:latin typeface="+mn-ea"/>
              <a:ea typeface="+mn-ea"/>
            </a:endParaRPr>
          </a:p>
          <a:p>
            <a:pPr>
              <a:buFontTx/>
              <a:buNone/>
              <a:defRPr/>
            </a:pPr>
            <a:r>
              <a:rPr altLang="en-US" b="1" dirty="0" kumimoji="1" lang="zh-CN" sz="2400">
                <a:solidFill>
                  <a:schemeClr val="bg1"/>
                </a:solidFill>
                <a:effectLst>
                  <a:outerShdw algn="tl" blurRad="38100" dir="2700000" dist="38100">
                    <a:srgbClr val="000000">
                      <a:alpha val="43137"/>
                    </a:srgbClr>
                  </a:outerShdw>
                </a:effectLst>
                <a:latin typeface="+mn-ea"/>
                <a:ea typeface="+mn-ea"/>
              </a:rPr>
              <a:t>党及时反思总结，最终走上正确的轨道。</a:t>
            </a:r>
            <a:endParaRPr altLang="en-US" b="1" dirty="0" kumimoji="1" lang="zh-CN" sz="2400">
              <a:solidFill>
                <a:schemeClr val="bg1"/>
              </a:solidFill>
              <a:effectLst>
                <a:outerShdw algn="tl" blurRad="38100" dir="2700000" dist="38100">
                  <a:srgbClr val="000000">
                    <a:alpha val="43137"/>
                  </a:srgbClr>
                </a:outerShdw>
              </a:effectLst>
              <a:latin typeface="+mn-ea"/>
              <a:ea typeface="+mn-ea"/>
            </a:endParaRPr>
          </a:p>
        </p:txBody>
      </p:sp>
      <p:sp>
        <p:nvSpPr>
          <p:cNvPr id="13" name="TextBox 12"/>
          <p:cNvSpPr txBox="1"/>
          <p:nvPr/>
        </p:nvSpPr>
        <p:spPr>
          <a:xfrm>
            <a:off x="1191409" y="3627888"/>
            <a:ext cx="615553" cy="707231"/>
          </a:xfrm>
          <a:prstGeom prst="rect">
            <a:avLst/>
          </a:prstGeom>
          <a:noFill/>
        </p:spPr>
        <p:txBody>
          <a:bodyPr bIns="34290" lIns="68580" rIns="68580" tIns="34290" vert="eaVert">
            <a:spAutoFit/>
          </a:bodyPr>
          <a:lstStyle/>
          <a:p>
            <a:pPr>
              <a:buFontTx/>
              <a:buNone/>
              <a:defRPr/>
            </a:pPr>
            <a:r>
              <a:rPr altLang="en-US" b="1" dirty="0" kumimoji="1" lang="zh-CN" sz="2100">
                <a:solidFill>
                  <a:srgbClr val="FFFF00"/>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要点</a:t>
            </a:r>
            <a:endParaRPr altLang="en-US" dirty="0" kumimoji="1" lang="zh-CN" sz="2100">
              <a:solidFill>
                <a:srgbClr val="FFFF00"/>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8">
                                            <p:txEl>
                                              <p:pRg end="0" st="0"/>
                                            </p:txEl>
                                          </p:spTgt>
                                        </p:tgtEl>
                                        <p:attrNameLst>
                                          <p:attrName>style.visibility</p:attrName>
                                        </p:attrNameLst>
                                      </p:cBhvr>
                                      <p:to>
                                        <p:strVal val="visible"/>
                                      </p:to>
                                    </p:set>
                                    <p:animEffect filter="blinds(horizontal)" transition="in">
                                      <p:cBhvr>
                                        <p:cTn dur="500" id="7"/>
                                        <p:tgtEl>
                                          <p:spTgt spid="8">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7" presetSubtype="1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strVal val="#ppt_h"/>
                                          </p:val>
                                        </p:tav>
                                        <p:tav tm="100000">
                                          <p:val>
                                            <p:strVal val="#ppt_h"/>
                                          </p:val>
                                        </p:tav>
                                      </p:tavLst>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2" presetSubtype="4">
                                  <p:stCondLst>
                                    <p:cond delay="0"/>
                                  </p:stCondLst>
                                  <p:childTnLst>
                                    <p:set>
                                      <p:cBhvr>
                                        <p:cTn dur="1" fill="hold" id="17">
                                          <p:stCondLst>
                                            <p:cond delay="0"/>
                                          </p:stCondLst>
                                        </p:cTn>
                                        <p:tgtEl>
                                          <p:spTgt spid="10">
                                            <p:txEl>
                                              <p:pRg end="0" st="0"/>
                                            </p:txEl>
                                          </p:spTgt>
                                        </p:tgtEl>
                                        <p:attrNameLst>
                                          <p:attrName>style.visibility</p:attrName>
                                        </p:attrNameLst>
                                      </p:cBhvr>
                                      <p:to>
                                        <p:strVal val="visible"/>
                                      </p:to>
                                    </p:set>
                                    <p:anim calcmode="lin" valueType="num">
                                      <p:cBhvr additive="base">
                                        <p:cTn dur="500" fill="hold" id="18"/>
                                        <p:tgtEl>
                                          <p:spTgt spid="10">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9"/>
                                        <p:tgtEl>
                                          <p:spTgt spid="10">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2" presetSubtype="4">
                                  <p:stCondLst>
                                    <p:cond delay="0"/>
                                  </p:stCondLst>
                                  <p:childTnLst>
                                    <p:set>
                                      <p:cBhvr>
                                        <p:cTn dur="1" fill="hold" id="23">
                                          <p:stCondLst>
                                            <p:cond delay="0"/>
                                          </p:stCondLst>
                                        </p:cTn>
                                        <p:tgtEl>
                                          <p:spTgt spid="10">
                                            <p:txEl>
                                              <p:pRg end="1" st="1"/>
                                            </p:txEl>
                                          </p:spTgt>
                                        </p:tgtEl>
                                        <p:attrNameLst>
                                          <p:attrName>style.visibility</p:attrName>
                                        </p:attrNameLst>
                                      </p:cBhvr>
                                      <p:to>
                                        <p:strVal val="visible"/>
                                      </p:to>
                                    </p:set>
                                    <p:anim calcmode="lin" valueType="num">
                                      <p:cBhvr additive="base">
                                        <p:cTn dur="500" fill="hold" id="24"/>
                                        <p:tgtEl>
                                          <p:spTgt spid="10">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5"/>
                                        <p:tgtEl>
                                          <p:spTgt spid="10">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2" presetSubtype="8">
                                  <p:stCondLst>
                                    <p:cond delay="0"/>
                                  </p:stCondLst>
                                  <p:childTnLst>
                                    <p:set>
                                      <p:cBhvr>
                                        <p:cTn dur="1" fill="hold" id="29">
                                          <p:stCondLst>
                                            <p:cond delay="0"/>
                                          </p:stCondLst>
                                        </p:cTn>
                                        <p:tgtEl>
                                          <p:spTgt spid="13">
                                            <p:txEl>
                                              <p:pRg end="0" st="0"/>
                                            </p:txEl>
                                          </p:spTgt>
                                        </p:tgtEl>
                                        <p:attrNameLst>
                                          <p:attrName>style.visibility</p:attrName>
                                        </p:attrNameLst>
                                      </p:cBhvr>
                                      <p:to>
                                        <p:strVal val="visible"/>
                                      </p:to>
                                    </p:set>
                                    <p:anim calcmode="lin" valueType="num">
                                      <p:cBhvr additive="base">
                                        <p:cTn dur="500" fill="hold" id="30"/>
                                        <p:tgtEl>
                                          <p:spTgt spid="13">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31"/>
                                        <p:tgtEl>
                                          <p:spTgt spid="13">
                                            <p:txEl>
                                              <p:pRg end="0" st="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zh-CN" dirty="0" lang="zh-CN" smtClean="0">
                <a:solidFill>
                  <a:schemeClr val="tx1"/>
                </a:solidFill>
              </a:rPr>
              <a:t>关键点</a:t>
            </a:r>
            <a:r>
              <a:rPr altLang="en-US" dirty="0" lang="zh-CN" smtClean="0">
                <a:solidFill>
                  <a:schemeClr val="tx1"/>
                </a:solidFill>
              </a:rPr>
              <a:t>延伸</a:t>
            </a:r>
            <a:endParaRPr altLang="en-US" dirty="0" lang="zh-CN">
              <a:solidFill>
                <a:schemeClr val="tx1"/>
              </a:solidFill>
            </a:endParaRPr>
          </a:p>
        </p:txBody>
      </p:sp>
      <p:sp>
        <p:nvSpPr>
          <p:cNvPr id="3" name="内容占位符 2"/>
          <p:cNvSpPr>
            <a:spLocks noGrp="1"/>
          </p:cNvSpPr>
          <p:nvPr>
            <p:ph idx="4294967295"/>
          </p:nvPr>
        </p:nvSpPr>
        <p:spPr>
          <a:xfrm>
            <a:off x="617517" y="1429390"/>
            <a:ext cx="7886700" cy="3262312"/>
          </a:xfrm>
        </p:spPr>
        <p:txBody>
          <a:bodyPr/>
          <a:lstStyle/>
          <a:p>
            <a:pPr>
              <a:buNone/>
            </a:pPr>
            <a:r>
              <a:rPr altLang="zh-CN" b="1" dirty="0" lang="en-US" smtClean="0" sz="2800">
                <a:solidFill>
                  <a:schemeClr val="bg1"/>
                </a:solidFill>
                <a:latin typeface="+mn-ea"/>
                <a:ea typeface="+mn-ea"/>
              </a:rPr>
              <a:t>1.</a:t>
            </a:r>
            <a:r>
              <a:rPr altLang="en-US" b="1" dirty="0" lang="zh-CN" smtClean="0" sz="2800">
                <a:solidFill>
                  <a:schemeClr val="bg1"/>
                </a:solidFill>
                <a:latin typeface="+mn-ea"/>
                <a:ea typeface="+mn-ea"/>
              </a:rPr>
              <a:t>新的国际和国内形势下如何完善和发展我国的社会主义民主政治？</a:t>
            </a:r>
            <a:endParaRPr altLang="zh-CN" b="1" dirty="0" lang="en-US" smtClean="0" sz="2800">
              <a:solidFill>
                <a:schemeClr val="bg1"/>
              </a:solidFill>
              <a:latin typeface="+mn-ea"/>
              <a:ea typeface="+mn-ea"/>
            </a:endParaRPr>
          </a:p>
          <a:p>
            <a:pPr>
              <a:buNone/>
            </a:pPr>
            <a:r>
              <a:rPr altLang="zh-CN" b="1" dirty="0" lang="en-US" smtClean="0" sz="2800">
                <a:solidFill>
                  <a:schemeClr val="bg1"/>
                </a:solidFill>
                <a:latin typeface="+mn-ea"/>
                <a:ea typeface="+mn-ea"/>
              </a:rPr>
              <a:t>2.</a:t>
            </a:r>
            <a:r>
              <a:rPr altLang="en-US" b="1" dirty="0" lang="zh-CN" smtClean="0" sz="2800">
                <a:solidFill>
                  <a:schemeClr val="bg1"/>
                </a:solidFill>
                <a:latin typeface="+mn-ea"/>
                <a:ea typeface="+mn-ea"/>
              </a:rPr>
              <a:t>如何让中学生产生主人翁意识，积极参与社会主义民主政治建设？</a:t>
            </a:r>
            <a:endParaRPr altLang="en-US" b="1" dirty="0" lang="zh-CN" sz="2800">
              <a:solidFill>
                <a:schemeClr val="bg1"/>
              </a:solidFill>
              <a:latin typeface="+mn-ea"/>
              <a:ea typeface="+mn-ea"/>
            </a:endParaRP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xfrm>
            <a:off x="3637016" y="2045822"/>
            <a:ext cx="5033555" cy="985772"/>
          </a:xfrm>
        </p:spPr>
        <p:txBody>
          <a:bodyPr/>
          <a:lstStyle/>
          <a:p>
            <a:r>
              <a:rPr altLang="en-US" b="1" dirty="0" lang="zh-CN" smtClean="0" sz="3600"/>
              <a:t>七、如何学习家庭联产承包责任制</a:t>
            </a:r>
            <a:endParaRPr altLang="en-US" b="1" dirty="0" lang="zh-CN" sz="3600"/>
          </a:p>
        </p:txBody>
      </p:sp>
      <p:pic>
        <p:nvPicPr>
          <p:cNvPr id="4" name="图片 3"/>
          <p:cNvPicPr>
            <a:picLocks noChangeAspect="1"/>
          </p:cNvPicPr>
          <p:nvPr/>
        </p:nvPicPr>
        <p:blipFill>
          <a:blip cstate="print" r:embed="rId1">
            <a:extLst>
              <a:ext uri="{28A0092B-C50C-407E-A947-70E740481C1C}">
                <a14:useLocalDpi xmlns:a14="http://schemas.microsoft.com/office/drawing/2010/main" val="0"/>
              </a:ext>
            </a:extLst>
          </a:blip>
          <a:stretch>
            <a:fillRect/>
          </a:stretch>
        </p:blipFill>
        <p:spPr>
          <a:xfrm>
            <a:off x="0" y="1466722"/>
            <a:ext cx="2732400" cy="2732400"/>
          </a:xfrm>
          <a:prstGeom prst="rect">
            <a:avLst/>
          </a:prstGeom>
        </p:spPr>
      </p:pic>
    </p:spTree>
  </p:cSld>
  <p:clrMapOvr>
    <a:masterClrMapping/>
  </p:clrMapOvr>
  <p:timing>
    <p:tnLst>
      <p:par>
        <p:cTn dur="indefinite" id="1" nodeType="tmRoot" restart="never"/>
      </p:par>
    </p:tnLst>
  </p:timing>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a:solidFill>
                  <a:schemeClr val="tx1"/>
                </a:solidFill>
              </a:rPr>
              <a:t>关键点说明</a:t>
            </a:r>
            <a:endParaRPr altLang="en-US" dirty="0" lang="zh-CN">
              <a:solidFill>
                <a:schemeClr val="tx1"/>
              </a:solidFill>
            </a:endParaRPr>
          </a:p>
        </p:txBody>
      </p:sp>
      <p:sp>
        <p:nvSpPr>
          <p:cNvPr id="3" name="内容占位符 2"/>
          <p:cNvSpPr>
            <a:spLocks noGrp="1"/>
          </p:cNvSpPr>
          <p:nvPr>
            <p:ph idx="4294967295"/>
          </p:nvPr>
        </p:nvSpPr>
        <p:spPr>
          <a:xfrm>
            <a:off x="629391" y="1443408"/>
            <a:ext cx="7837715" cy="2787650"/>
          </a:xfrm>
        </p:spPr>
        <p:txBody>
          <a:bodyPr/>
          <a:lstStyle/>
          <a:p>
            <a:pPr>
              <a:buFont charset="2" panose="05000000000000000000" pitchFamily="2" typeface="Wingdings"/>
              <a:buChar char="Ø"/>
            </a:pPr>
            <a:r>
              <a:rPr altLang="en-US" b="1" dirty="0" lang="zh-CN" smtClean="0" sz="2800">
                <a:solidFill>
                  <a:schemeClr val="bg1"/>
                </a:solidFill>
              </a:rPr>
              <a:t>我国改革开放的实践起点</a:t>
            </a:r>
            <a:endParaRPr altLang="zh-CN" b="1" dirty="0" lang="en-US" smtClean="0" sz="2800">
              <a:solidFill>
                <a:schemeClr val="bg1"/>
              </a:solidFill>
            </a:endParaRPr>
          </a:p>
          <a:p>
            <a:pPr>
              <a:buFont charset="2" panose="05000000000000000000" pitchFamily="2" typeface="Wingdings"/>
              <a:buChar char="Ø"/>
            </a:pPr>
            <a:r>
              <a:rPr altLang="en-US" b="1" dirty="0" lang="zh-CN" smtClean="0" sz="2800">
                <a:solidFill>
                  <a:schemeClr val="bg1"/>
                </a:solidFill>
              </a:rPr>
              <a:t>我国农民的伟大创造</a:t>
            </a:r>
            <a:endParaRPr altLang="zh-CN" b="1" dirty="0" lang="en-US" smtClean="0" sz="2800">
              <a:solidFill>
                <a:schemeClr val="bg1"/>
              </a:solidFill>
            </a:endParaRPr>
          </a:p>
        </p:txBody>
      </p:sp>
    </p:spTree>
  </p:cSld>
  <p:clrMapOvr>
    <a:masterClrMapping/>
  </p:clrMapOvr>
  <p:timing>
    <p:tnLst>
      <p:par>
        <p:cTn dur="indefinite" id="1" nodeType="tmRoot" restart="never"/>
      </p:par>
    </p:tnLst>
  </p:timing>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nvPr>
        </p:nvGraphicFramePr>
        <p:xfrm>
          <a:off x="998929" y="451200"/>
          <a:ext cx="7384648" cy="4389120"/>
        </p:xfrm>
        <a:graphic>
          <a:graphicData uri="http://schemas.openxmlformats.org/drawingml/2006/table">
            <a:tbl>
              <a:tblPr>
                <a:tableStyleId>{46F890A9-2807-4EBB-B81D-B2AA78EC7F39}</a:tableStyleId>
              </a:tblPr>
              <a:tblGrid>
                <a:gridCol w="1246494"/>
                <a:gridCol w="6138154"/>
              </a:tblGrid>
              <a:tr h="347569">
                <a:tc>
                  <a:txBody>
                    <a:bodyPr/>
                    <a:lstStyle/>
                    <a:p>
                      <a:pPr algn="l" indent="228600">
                        <a:lnSpc>
                          <a:spcPct val="100000"/>
                        </a:lnSpc>
                        <a:spcAft>
                          <a:spcPts val="0"/>
                        </a:spcAft>
                      </a:pPr>
                      <a:r>
                        <a:rPr dirty="0" kern="100" lang="zh-CN" sz="2400"/>
                        <a:t>时间</a:t>
                      </a:r>
                      <a:endParaRPr b="1" dirty="0" kern="100" lang="zh-CN" sz="2400">
                        <a:solidFill>
                          <a:schemeClr val="bg1"/>
                        </a:solidFill>
                        <a:latin panose="020F0502020204030204" typeface="Calibri"/>
                        <a:ea charset="-122" panose="02010600030101010101" pitchFamily="2" typeface="宋体"/>
                        <a:cs panose="02020603050405020304" typeface="Times New Roman"/>
                      </a:endParaRPr>
                    </a:p>
                  </a:txBody>
                  <a:tcPr marB="0" marL="68580" marR="6858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l" indent="228600">
                        <a:lnSpc>
                          <a:spcPct val="100000"/>
                        </a:lnSpc>
                        <a:spcAft>
                          <a:spcPts val="0"/>
                        </a:spcAft>
                      </a:pPr>
                      <a:r>
                        <a:rPr dirty="0" kern="100" lang="zh-CN" sz="2400"/>
                        <a:t>文件及内容</a:t>
                      </a:r>
                      <a:endParaRPr b="1" dirty="0" kern="100" lang="zh-CN" sz="2400">
                        <a:solidFill>
                          <a:schemeClr val="bg1"/>
                        </a:solidFill>
                        <a:latin panose="020F0502020204030204" typeface="Calibri"/>
                        <a:ea charset="-122" panose="02010600030101010101" pitchFamily="2" typeface="宋体"/>
                        <a:cs panose="02020603050405020304" typeface="Times New Roman"/>
                      </a:endParaRPr>
                    </a:p>
                  </a:txBody>
                  <a:tcPr marB="0" marL="68580" marR="6858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r h="720011">
                <a:tc>
                  <a:txBody>
                    <a:bodyPr/>
                    <a:lstStyle/>
                    <a:p>
                      <a:pPr algn="l">
                        <a:lnSpc>
                          <a:spcPct val="100000"/>
                        </a:lnSpc>
                        <a:spcAft>
                          <a:spcPts val="0"/>
                        </a:spcAft>
                      </a:pPr>
                      <a:r>
                        <a:rPr kern="100" lang="en-US" sz="2400"/>
                        <a:t>1978</a:t>
                      </a:r>
                      <a:r>
                        <a:rPr kern="100" lang="zh-CN" sz="2400"/>
                        <a:t>年</a:t>
                      </a:r>
                      <a:r>
                        <a:rPr kern="100" lang="en-US" sz="2400"/>
                        <a:t>12</a:t>
                      </a:r>
                      <a:r>
                        <a:rPr kern="100" lang="zh-CN" sz="2400"/>
                        <a:t>月</a:t>
                      </a:r>
                      <a:endParaRPr b="1" kern="100" lang="zh-CN" sz="2400">
                        <a:solidFill>
                          <a:schemeClr val="bg1"/>
                        </a:solidFill>
                        <a:latin panose="020F0502020204030204" typeface="Calibri"/>
                        <a:ea charset="-122" panose="02010600030101010101" pitchFamily="2" typeface="宋体"/>
                        <a:cs panose="02020603050405020304" typeface="Times New Roman"/>
                      </a:endParaRPr>
                    </a:p>
                  </a:txBody>
                  <a:tcPr marB="0" marL="68580" marR="6858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l">
                        <a:lnSpc>
                          <a:spcPct val="100000"/>
                        </a:lnSpc>
                        <a:spcAft>
                          <a:spcPts val="0"/>
                        </a:spcAft>
                      </a:pPr>
                      <a:r>
                        <a:rPr dirty="0" kern="100" lang="zh-CN" sz="2400"/>
                        <a:t>《中共中央关于加快农业发展若干问题的决定（草案）》规定了“不许分田单干”和“不许包产到户”。</a:t>
                      </a:r>
                      <a:endParaRPr b="1" dirty="0" kern="100" lang="zh-CN" sz="2400">
                        <a:solidFill>
                          <a:schemeClr val="bg1"/>
                        </a:solidFill>
                        <a:latin panose="020F0502020204030204" typeface="Calibri"/>
                        <a:ea charset="-122" panose="02010600030101010101" pitchFamily="2" typeface="宋体"/>
                        <a:cs panose="02020603050405020304" typeface="Times New Roman"/>
                      </a:endParaRPr>
                    </a:p>
                  </a:txBody>
                  <a:tcPr marB="0" marL="68580" marR="6858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r h="1092453">
                <a:tc>
                  <a:txBody>
                    <a:bodyPr/>
                    <a:lstStyle/>
                    <a:p>
                      <a:pPr algn="l">
                        <a:lnSpc>
                          <a:spcPct val="100000"/>
                        </a:lnSpc>
                        <a:spcAft>
                          <a:spcPts val="0"/>
                        </a:spcAft>
                      </a:pPr>
                      <a:r>
                        <a:rPr dirty="0" kern="100" lang="en-US" sz="2400"/>
                        <a:t>1980</a:t>
                      </a:r>
                      <a:r>
                        <a:rPr dirty="0" kern="100" lang="zh-CN" sz="2400"/>
                        <a:t>年</a:t>
                      </a:r>
                      <a:r>
                        <a:rPr dirty="0" kern="100" lang="en-US" sz="2400"/>
                        <a:t>9</a:t>
                      </a:r>
                      <a:r>
                        <a:rPr dirty="0" kern="100" lang="zh-CN" sz="2400"/>
                        <a:t>月</a:t>
                      </a:r>
                      <a:endParaRPr b="1" dirty="0" kern="100" lang="zh-CN" sz="2400">
                        <a:solidFill>
                          <a:schemeClr val="bg1"/>
                        </a:solidFill>
                        <a:latin panose="020F0502020204030204" typeface="Calibri"/>
                        <a:ea charset="-122" panose="02010600030101010101" pitchFamily="2" typeface="宋体"/>
                        <a:cs panose="02020603050405020304" typeface="Times New Roman"/>
                      </a:endParaRPr>
                    </a:p>
                  </a:txBody>
                  <a:tcPr marB="0" marL="68580" marR="6858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l">
                        <a:lnSpc>
                          <a:spcPct val="100000"/>
                        </a:lnSpc>
                        <a:spcAft>
                          <a:spcPts val="0"/>
                        </a:spcAft>
                      </a:pPr>
                      <a:r>
                        <a:rPr dirty="0" kern="100" lang="zh-CN" sz="2400"/>
                        <a:t>《中共中央关于进一步加强和完善农业生产责任制的几个问题》指出在那些边远山区和贫困落后地区可以包产到户，也</a:t>
                      </a:r>
                      <a:r>
                        <a:rPr dirty="0" kern="100" lang="zh-CN" smtClean="0" sz="2400"/>
                        <a:t>可以</a:t>
                      </a:r>
                      <a:r>
                        <a:rPr altLang="en-US" dirty="0" kern="100" lang="zh-CN" smtClean="0" sz="2400"/>
                        <a:t>“</a:t>
                      </a:r>
                      <a:r>
                        <a:rPr dirty="0" kern="100" lang="zh-CN" smtClean="0" sz="2400"/>
                        <a:t>包干到户</a:t>
                      </a:r>
                      <a:r>
                        <a:rPr altLang="en-US" dirty="0" kern="100" lang="zh-CN" smtClean="0" sz="2400"/>
                        <a:t>”。</a:t>
                      </a:r>
                      <a:endParaRPr b="1" dirty="0" kern="100" lang="zh-CN" sz="2400">
                        <a:solidFill>
                          <a:schemeClr val="bg1"/>
                        </a:solidFill>
                        <a:latin panose="020F0502020204030204" typeface="Calibri"/>
                        <a:ea charset="-122" panose="02010600030101010101" pitchFamily="2" typeface="宋体"/>
                        <a:cs panose="02020603050405020304" typeface="Times New Roman"/>
                      </a:endParaRPr>
                    </a:p>
                  </a:txBody>
                  <a:tcPr marB="0" marL="68580" marR="6858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r h="1092453">
                <a:tc>
                  <a:txBody>
                    <a:bodyPr/>
                    <a:lstStyle/>
                    <a:p>
                      <a:pPr algn="l">
                        <a:lnSpc>
                          <a:spcPct val="100000"/>
                        </a:lnSpc>
                        <a:spcAft>
                          <a:spcPts val="0"/>
                        </a:spcAft>
                      </a:pPr>
                      <a:r>
                        <a:rPr dirty="0" kern="100" lang="en-US" sz="2400"/>
                        <a:t>1982</a:t>
                      </a:r>
                      <a:r>
                        <a:rPr dirty="0" kern="100" lang="zh-CN" sz="2400"/>
                        <a:t>年</a:t>
                      </a:r>
                      <a:r>
                        <a:rPr dirty="0" kern="100" lang="en-US" sz="2400"/>
                        <a:t>1</a:t>
                      </a:r>
                      <a:r>
                        <a:rPr dirty="0" kern="100" lang="zh-CN" sz="2400"/>
                        <a:t>月</a:t>
                      </a:r>
                      <a:endParaRPr b="1" dirty="0" kern="100" lang="zh-CN" sz="2400">
                        <a:solidFill>
                          <a:schemeClr val="bg1"/>
                        </a:solidFill>
                        <a:latin panose="020F0502020204030204" typeface="Calibri"/>
                        <a:ea charset="-122" panose="02010600030101010101" pitchFamily="2" typeface="宋体"/>
                        <a:cs panose="02020603050405020304" typeface="Times New Roman"/>
                      </a:endParaRPr>
                    </a:p>
                  </a:txBody>
                  <a:tcPr marB="0" marL="68580" marR="6858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c>
                  <a:txBody>
                    <a:bodyPr/>
                    <a:lstStyle/>
                    <a:p>
                      <a:pPr algn="l">
                        <a:lnSpc>
                          <a:spcPct val="100000"/>
                        </a:lnSpc>
                        <a:spcAft>
                          <a:spcPts val="0"/>
                        </a:spcAft>
                      </a:pPr>
                      <a:r>
                        <a:rPr dirty="0" kern="100" lang="zh-CN" sz="2400"/>
                        <a:t>中共中央批转了</a:t>
                      </a:r>
                      <a:r>
                        <a:rPr dirty="0" kern="100" lang="en-US" sz="2400"/>
                        <a:t>1981</a:t>
                      </a:r>
                      <a:r>
                        <a:rPr dirty="0" kern="100" lang="zh-CN" sz="2400"/>
                        <a:t>年</a:t>
                      </a:r>
                      <a:r>
                        <a:rPr dirty="0" kern="100" lang="en-US" sz="2400"/>
                        <a:t>12</a:t>
                      </a:r>
                      <a:r>
                        <a:rPr dirty="0" kern="100" lang="zh-CN" sz="2400"/>
                        <a:t>月在北京召开的《全国农村工作会议纪要》明确指出，联产就需要承包，“包干”取消了工分分配，办法简便，群众欢迎。</a:t>
                      </a:r>
                      <a:endParaRPr b="1" dirty="0" kern="100" lang="zh-CN" sz="2400">
                        <a:solidFill>
                          <a:schemeClr val="bg1"/>
                        </a:solidFill>
                        <a:latin panose="020F0502020204030204" typeface="Calibri"/>
                        <a:ea charset="-122" panose="02010600030101010101" pitchFamily="2" typeface="宋体"/>
                        <a:cs panose="02020603050405020304" typeface="Times New Roman"/>
                      </a:endParaRPr>
                    </a:p>
                  </a:txBody>
                  <a:tcPr marB="0" marL="68580" marR="68580" marT="0">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tcPr>
                </a:tc>
              </a:tr>
            </a:tbl>
          </a:graphicData>
        </a:graphic>
      </p:graphicFrame>
    </p:spTree>
  </p:cSld>
  <p:clrMapOvr>
    <a:masterClrMapping/>
  </p:clrMapOvr>
  <p:timing>
    <p:tnLst>
      <p:par>
        <p:cTn dur="indefinite" id="1" nodeType="tmRoot" restart="never"/>
      </p:par>
    </p:tnLst>
  </p:timing>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05642" y="1229653"/>
            <a:ext cx="8291513" cy="2787650"/>
          </a:xfrm>
        </p:spPr>
        <p:txBody>
          <a:bodyPr/>
          <a:lstStyle/>
          <a:p>
            <a:pPr>
              <a:buFont charset="2" panose="05000000000000000000" pitchFamily="2" typeface="Wingdings"/>
              <a:buChar char="Ø"/>
            </a:pPr>
            <a:r>
              <a:rPr altLang="en-US" b="1" dirty="0" lang="zh-CN" smtClean="0" sz="2800">
                <a:solidFill>
                  <a:schemeClr val="bg1"/>
                </a:solidFill>
              </a:rPr>
              <a:t>我国改革开放的实践起点</a:t>
            </a:r>
            <a:endParaRPr altLang="zh-CN" b="1" dirty="0" lang="en-US" smtClean="0" sz="2800">
              <a:solidFill>
                <a:schemeClr val="bg1"/>
              </a:solidFill>
            </a:endParaRPr>
          </a:p>
          <a:p>
            <a:pPr>
              <a:buFont charset="2" panose="05000000000000000000" pitchFamily="2" typeface="Wingdings"/>
              <a:buChar char="Ø"/>
            </a:pPr>
            <a:r>
              <a:rPr altLang="en-US" b="1" dirty="0" lang="zh-CN" smtClean="0" sz="2800">
                <a:solidFill>
                  <a:schemeClr val="bg1"/>
                </a:solidFill>
              </a:rPr>
              <a:t>我国农民的伟大创造</a:t>
            </a:r>
            <a:endParaRPr altLang="zh-CN" b="1" dirty="0" lang="en-US" smtClean="0" sz="2800">
              <a:solidFill>
                <a:schemeClr val="bg1"/>
              </a:solidFill>
            </a:endParaRPr>
          </a:p>
          <a:p>
            <a:pPr>
              <a:buFont charset="2" panose="05000000000000000000" pitchFamily="2" typeface="Wingdings"/>
              <a:buChar char="Ø"/>
            </a:pPr>
            <a:r>
              <a:rPr altLang="en-US" b="1" dirty="0" lang="zh-CN" smtClean="0" sz="2800">
                <a:solidFill>
                  <a:schemeClr val="bg1"/>
                </a:solidFill>
              </a:rPr>
              <a:t>推动中国改革进程</a:t>
            </a:r>
            <a:endParaRPr altLang="zh-CN" b="1" dirty="0" lang="en-US" smtClean="0" sz="2800">
              <a:solidFill>
                <a:schemeClr val="bg1"/>
              </a:solidFill>
            </a:endParaRPr>
          </a:p>
          <a:p>
            <a:endParaRPr altLang="en-US" b="1" dirty="0" lang="zh-CN">
              <a:solidFill>
                <a:schemeClr val="bg1"/>
              </a:solidFill>
            </a:endParaRPr>
          </a:p>
        </p:txBody>
      </p:sp>
      <p:sp>
        <p:nvSpPr>
          <p:cNvPr id="4" name="标题 3"/>
          <p:cNvSpPr>
            <a:spLocks noGrp="1"/>
          </p:cNvSpPr>
          <p:nvPr>
            <p:ph type="title"/>
          </p:nvPr>
        </p:nvSpPr>
        <p:spPr/>
        <p:txBody>
          <a:bodyPr/>
          <a:lstStyle/>
          <a:p>
            <a:endParaRPr altLang="en-US" lang="zh-CN"/>
          </a:p>
        </p:txBody>
      </p:sp>
    </p:spTree>
  </p:cSld>
  <p:clrMapOvr>
    <a:masterClrMapping/>
  </p:clrMapOvr>
  <p:timing>
    <p:tnLst>
      <p:par>
        <p:cTn dur="indefinite" id="1" nodeType="tmRoot" restart="never"/>
      </p:par>
    </p:tnLst>
  </p:timing>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a:solidFill>
                  <a:schemeClr val="tx1"/>
                </a:solidFill>
              </a:rPr>
              <a:t>关键点突破</a:t>
            </a:r>
            <a:endParaRPr altLang="en-US" dirty="0" lang="zh-CN">
              <a:solidFill>
                <a:schemeClr val="tx1"/>
              </a:solidFill>
            </a:endParaRPr>
          </a:p>
        </p:txBody>
      </p:sp>
      <p:sp>
        <p:nvSpPr>
          <p:cNvPr id="3" name="内容占位符 2"/>
          <p:cNvSpPr>
            <a:spLocks noGrp="1"/>
          </p:cNvSpPr>
          <p:nvPr>
            <p:ph idx="4294967295"/>
          </p:nvPr>
        </p:nvSpPr>
        <p:spPr>
          <a:xfrm>
            <a:off x="629393" y="1239652"/>
            <a:ext cx="7908965" cy="717550"/>
          </a:xfrm>
        </p:spPr>
        <p:txBody>
          <a:bodyPr/>
          <a:lstStyle/>
          <a:p>
            <a:pPr>
              <a:buNone/>
            </a:pPr>
            <a:r>
              <a:rPr altLang="en-US" b="1" dirty="0" lang="zh-CN" smtClean="0" sz="2800">
                <a:solidFill>
                  <a:schemeClr val="bg1"/>
                </a:solidFill>
              </a:rPr>
              <a:t>１．概念解读</a:t>
            </a:r>
            <a:endParaRPr altLang="en-US" b="1" dirty="0" lang="zh-CN" sz="2800">
              <a:solidFill>
                <a:schemeClr val="bg1"/>
              </a:solidFill>
            </a:endParaRPr>
          </a:p>
        </p:txBody>
      </p:sp>
    </p:spTree>
  </p:cSld>
  <p:clrMapOvr>
    <a:masterClrMapping/>
  </p:clrMapOvr>
  <p:timing>
    <p:tnLst>
      <p:par>
        <p:cTn dur="indefinite" id="1" nodeType="tmRoot" restart="never"/>
      </p:par>
    </p:tnLst>
  </p:timing>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22" name="矩形 34821"/>
          <p:cNvSpPr>
            <a:spLocks noChangeArrowheads="1"/>
          </p:cNvSpPr>
          <p:nvPr/>
        </p:nvSpPr>
        <p:spPr bwMode="auto">
          <a:xfrm>
            <a:off x="468313" y="1220392"/>
            <a:ext cx="8496300" cy="2516266"/>
          </a:xfrm>
          <a:prstGeom prst="rect">
            <a:avLst/>
          </a:prstGeom>
          <a:noFill/>
          <a:ln w="9525">
            <a:noFill/>
            <a:miter lim="800000"/>
          </a:ln>
        </p:spPr>
        <p:txBody>
          <a:bodyPr>
            <a:spAutoFit/>
          </a:bodyPr>
          <a:lstStyle/>
          <a:p>
            <a:pPr>
              <a:lnSpc>
                <a:spcPct val="130000"/>
              </a:lnSpc>
              <a:buFont charset="0" panose="020B0604020202020204" pitchFamily="34" typeface="Arial"/>
              <a:buNone/>
            </a:pPr>
            <a:r>
              <a:rPr altLang="zh-CN" b="1" dirty="0" lang="en-US" sz="2400">
                <a:latin charset="-122" panose="02010609060101010101" pitchFamily="49" typeface="楷体"/>
                <a:ea charset="-122" panose="02010609060101010101" pitchFamily="49" typeface="楷体"/>
              </a:rPr>
              <a:t>    </a:t>
            </a:r>
            <a:r>
              <a:rPr altLang="en-US" b="1" dirty="0" lang="zh-CN" sz="2000">
                <a:solidFill>
                  <a:schemeClr val="bg1"/>
                </a:solidFill>
                <a:latin charset="-122" panose="02010609060101010101" pitchFamily="49" typeface="楷体"/>
                <a:ea charset="-122" panose="02010609060101010101" pitchFamily="49" typeface="楷体"/>
              </a:rPr>
              <a:t>家庭联产承包责任制是指</a:t>
            </a:r>
            <a:r>
              <a:rPr altLang="en-US" b="1" dirty="0" lang="zh-CN" sz="2000">
                <a:solidFill>
                  <a:srgbClr val="FFFF00"/>
                </a:solidFill>
                <a:latin charset="-122" panose="02010609060101010101" pitchFamily="49" typeface="楷体"/>
                <a:ea charset="-122" panose="02010609060101010101" pitchFamily="49" typeface="楷体"/>
              </a:rPr>
              <a:t>农户以家庭为单位</a:t>
            </a:r>
            <a:r>
              <a:rPr altLang="en-US" b="1" dirty="0" lang="zh-CN" sz="2000">
                <a:solidFill>
                  <a:schemeClr val="bg1"/>
                </a:solidFill>
                <a:latin charset="-122" panose="02010609060101010101" pitchFamily="49" typeface="楷体"/>
                <a:ea charset="-122" panose="02010609060101010101" pitchFamily="49" typeface="楷体"/>
              </a:rPr>
              <a:t>向集体组织</a:t>
            </a:r>
            <a:r>
              <a:rPr altLang="en-US" b="1" dirty="0" lang="zh-CN" sz="2000">
                <a:solidFill>
                  <a:srgbClr val="FFFF00"/>
                </a:solidFill>
                <a:latin charset="-122" panose="02010609060101010101" pitchFamily="49" typeface="楷体"/>
                <a:ea charset="-122" panose="02010609060101010101" pitchFamily="49" typeface="楷体"/>
              </a:rPr>
              <a:t>承包土地等</a:t>
            </a:r>
            <a:r>
              <a:rPr altLang="en-US" b="1" dirty="0" lang="zh-CN" sz="2000">
                <a:solidFill>
                  <a:schemeClr val="bg1"/>
                </a:solidFill>
                <a:latin charset="-122" panose="02010609060101010101" pitchFamily="49" typeface="楷体"/>
                <a:ea charset="-122" panose="02010609060101010101" pitchFamily="49" typeface="楷体"/>
              </a:rPr>
              <a:t>生产资料和生产任务的农业生产责任制形式。其基本特点是在保留集体经济必要的统一经营的同时，集体将土地和其他生产资料承包给农户，承包户根据承包合同规定的权限，独立作出经营决策，并在</a:t>
            </a:r>
            <a:r>
              <a:rPr altLang="en-US" b="1" dirty="0" lang="zh-CN" sz="2000">
                <a:solidFill>
                  <a:srgbClr val="FFFF00"/>
                </a:solidFill>
                <a:latin charset="-122" panose="02010609060101010101" pitchFamily="49" typeface="楷体"/>
                <a:ea charset="-122" panose="02010609060101010101" pitchFamily="49" typeface="楷体"/>
              </a:rPr>
              <a:t>完成国家和集体任务的前提下分享经营成果，一般做法是将土地等按人口或劳动力比例根据责、权、利</a:t>
            </a:r>
            <a:r>
              <a:rPr altLang="en-US" b="1" dirty="0" lang="zh-CN" sz="2000">
                <a:solidFill>
                  <a:schemeClr val="bg1"/>
                </a:solidFill>
                <a:latin charset="-122" panose="02010609060101010101" pitchFamily="49" typeface="楷体"/>
                <a:ea charset="-122" panose="02010609060101010101" pitchFamily="49" typeface="楷体"/>
              </a:rPr>
              <a:t>相结合的原则分给农户经营。承包户和集体经济组织签订承包合同。 </a:t>
            </a:r>
            <a:endParaRPr altLang="en-US" b="1" dirty="0" lang="zh-CN" sz="2000">
              <a:solidFill>
                <a:schemeClr val="bg1"/>
              </a:solidFill>
              <a:latin charset="-122" panose="02010609060101010101" pitchFamily="49" typeface="楷体"/>
              <a:ea charset="-122" panose="02010609060101010101" pitchFamily="49" typeface="楷体"/>
            </a:endParaRPr>
          </a:p>
        </p:txBody>
      </p:sp>
      <p:sp>
        <p:nvSpPr>
          <p:cNvPr id="13315" name="矩形 34823"/>
          <p:cNvSpPr>
            <a:spLocks noChangeArrowheads="1" noChangeShapeType="1" noTextEdit="1"/>
          </p:cNvSpPr>
          <p:nvPr/>
        </p:nvSpPr>
        <p:spPr bwMode="auto">
          <a:xfrm>
            <a:off x="1724930" y="4014516"/>
            <a:ext cx="5029200" cy="685800"/>
          </a:xfrm>
          <a:prstGeom prst="rect">
            <a:avLst/>
          </a:prstGeom>
        </p:spPr>
        <p:txBody>
          <a:bodyPr fromWordArt="1" wrap="none">
            <a:prstTxWarp prst="textPlain">
              <a:avLst>
                <a:gd fmla="val 50000" name="adj"/>
              </a:avLst>
            </a:prstTxWarp>
          </a:bodyPr>
          <a:lstStyle/>
          <a:p>
            <a:pPr algn="ctr"/>
            <a:r>
              <a:rPr altLang="en-US" b="1" dirty="0" kern="10" lang="zh-CN" sz="3600">
                <a:ln w="9525">
                  <a:noFill/>
                  <a:round/>
                </a:ln>
                <a:solidFill>
                  <a:srgbClr val="FFFF00"/>
                </a:solidFill>
                <a:latin charset="-122" panose="02010600030101010101" pitchFamily="2" typeface="宋体"/>
                <a:ea charset="-122" panose="02010600030101010101" pitchFamily="2" typeface="宋体"/>
              </a:rPr>
              <a:t>分田包产到户，自负盈亏</a:t>
            </a:r>
            <a:endParaRPr altLang="en-US" b="1" dirty="0" kern="10" lang="zh-CN" sz="3600">
              <a:ln w="9525">
                <a:noFill/>
                <a:round/>
              </a:ln>
              <a:solidFill>
                <a:srgbClr val="FFFF00"/>
              </a:solidFill>
              <a:latin charset="-122" panose="02010600030101010101" pitchFamily="2" typeface="宋体"/>
              <a:ea charset="-122" panose="02010600030101010101" pitchFamily="2" typeface="宋体"/>
            </a:endParaRPr>
          </a:p>
        </p:txBody>
      </p:sp>
      <p:sp>
        <p:nvSpPr>
          <p:cNvPr id="189446" name="文本框 3"/>
          <p:cNvSpPr txBox="1">
            <a:spLocks noChangeArrowheads="1"/>
          </p:cNvSpPr>
          <p:nvPr/>
        </p:nvSpPr>
        <p:spPr bwMode="auto">
          <a:xfrm>
            <a:off x="1419327" y="461510"/>
            <a:ext cx="6084887" cy="523220"/>
          </a:xfrm>
          <a:prstGeom prst="rect">
            <a:avLst/>
          </a:prstGeom>
          <a:noFill/>
          <a:ln w="9525">
            <a:noFill/>
            <a:miter lim="800000"/>
          </a:ln>
        </p:spPr>
        <p:txBody>
          <a:bodyPr>
            <a:spAutoFit/>
          </a:bodyPr>
          <a:lstStyle/>
          <a:p>
            <a:pPr>
              <a:buFont charset="0" panose="020B0604020202020204" pitchFamily="34" typeface="Arial"/>
              <a:buNone/>
            </a:pPr>
            <a:r>
              <a:rPr altLang="en-US" b="1" dirty="0" lang="zh-CN" sz="2800">
                <a:solidFill>
                  <a:srgbClr val="FFFF00"/>
                </a:solidFill>
                <a:latin charset="-122" panose="02010609060101010101" pitchFamily="2" typeface="黑体"/>
                <a:ea charset="-122" panose="02010609060101010101" pitchFamily="2" typeface="黑体"/>
              </a:rPr>
              <a:t>家庭联产承包责任制（“大包干”）</a:t>
            </a:r>
            <a:endParaRPr altLang="en-US" b="1" dirty="0" lang="zh-CN" sz="2800">
              <a:solidFill>
                <a:srgbClr val="FFFF00"/>
              </a:solidFill>
              <a:latin charset="-122" panose="02010609060101010101" pitchFamily="2" typeface="黑体"/>
              <a:ea charset="-122" panose="02010609060101010101" pitchFamily="2" typeface="黑体"/>
            </a:endParaRP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7" presetSubtype="0">
                                  <p:stCondLst>
                                    <p:cond delay="0"/>
                                  </p:stCondLst>
                                  <p:childTnLst>
                                    <p:set>
                                      <p:cBhvr>
                                        <p:cTn dur="1" fill="hold" id="6">
                                          <p:stCondLst>
                                            <p:cond delay="0"/>
                                          </p:stCondLst>
                                        </p:cTn>
                                        <p:tgtEl>
                                          <p:spTgt spid="34822"/>
                                        </p:tgtEl>
                                        <p:attrNameLst>
                                          <p:attrName>style.visibility</p:attrName>
                                        </p:attrNameLst>
                                      </p:cBhvr>
                                      <p:to>
                                        <p:strVal val="visible"/>
                                      </p:to>
                                    </p:set>
                                    <p:animEffect filter="fade" transition="in">
                                      <p:cBhvr>
                                        <p:cTn dur="1000" id="7"/>
                                        <p:tgtEl>
                                          <p:spTgt spid="34822"/>
                                        </p:tgtEl>
                                      </p:cBhvr>
                                    </p:animEffect>
                                    <p:anim calcmode="lin" valueType="num">
                                      <p:cBhvr>
                                        <p:cTn dur="1000" fill="hold" id="8"/>
                                        <p:tgtEl>
                                          <p:spTgt spid="34822"/>
                                        </p:tgtEl>
                                        <p:attrNameLst>
                                          <p:attrName>ppt_x</p:attrName>
                                        </p:attrNameLst>
                                      </p:cBhvr>
                                      <p:tavLst>
                                        <p:tav tm="0">
                                          <p:val>
                                            <p:strVal val="#ppt_x"/>
                                          </p:val>
                                        </p:tav>
                                        <p:tav tm="100000">
                                          <p:val>
                                            <p:strVal val="#ppt_x"/>
                                          </p:val>
                                        </p:tav>
                                      </p:tavLst>
                                    </p:anim>
                                    <p:anim calcmode="lin" valueType="num">
                                      <p:cBhvr>
                                        <p:cTn decel="100000" dur="900" fill="hold" id="9"/>
                                        <p:tgtEl>
                                          <p:spTgt spid="3482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34822"/>
                                        </p:tgtEl>
                                        <p:attrNameLst>
                                          <p:attrName>ppt_y</p:attrName>
                                        </p:attrNameLst>
                                      </p:cBhvr>
                                      <p:tavLst>
                                        <p:tav tm="0">
                                          <p:val>
                                            <p:strVal val="#ppt_y-.03"/>
                                          </p:val>
                                        </p:tav>
                                        <p:tav tm="100000">
                                          <p:val>
                                            <p:strVal val="#ppt_y"/>
                                          </p:val>
                                        </p:tav>
                                      </p:tavLst>
                                    </p:anim>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23" presetSubtype="16">
                                  <p:stCondLst>
                                    <p:cond delay="0"/>
                                  </p:stCondLst>
                                  <p:childTnLst>
                                    <p:set>
                                      <p:cBhvr>
                                        <p:cTn dur="1" fill="hold" id="14">
                                          <p:stCondLst>
                                            <p:cond delay="0"/>
                                          </p:stCondLst>
                                        </p:cTn>
                                        <p:tgtEl>
                                          <p:spTgt spid="13315"/>
                                        </p:tgtEl>
                                        <p:attrNameLst>
                                          <p:attrName>style.visibility</p:attrName>
                                        </p:attrNameLst>
                                      </p:cBhvr>
                                      <p:to>
                                        <p:strVal val="visible"/>
                                      </p:to>
                                    </p:set>
                                    <p:anim calcmode="lin" valueType="num">
                                      <p:cBhvr>
                                        <p:cTn dur="500" fill="hold" id="15"/>
                                        <p:tgtEl>
                                          <p:spTgt spid="13315"/>
                                        </p:tgtEl>
                                        <p:attrNameLst>
                                          <p:attrName>ppt_w</p:attrName>
                                        </p:attrNameLst>
                                      </p:cBhvr>
                                      <p:tavLst>
                                        <p:tav tm="0">
                                          <p:val>
                                            <p:fltVal val="0"/>
                                          </p:val>
                                        </p:tav>
                                        <p:tav tm="100000">
                                          <p:val>
                                            <p:strVal val="#ppt_w"/>
                                          </p:val>
                                        </p:tav>
                                      </p:tavLst>
                                    </p:anim>
                                    <p:anim calcmode="lin" valueType="num">
                                      <p:cBhvr>
                                        <p:cTn dur="500" fill="hold" id="16"/>
                                        <p:tgtEl>
                                          <p:spTgt spid="13315"/>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822"/>
      <p:bldP animBg="1" grpId="0" spid="13315"/>
    </p:bldLst>
  </p:timing>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70015" y="1299029"/>
            <a:ext cx="8051471" cy="1377950"/>
          </a:xfrm>
        </p:spPr>
        <p:txBody>
          <a:bodyPr>
            <a:normAutofit/>
          </a:bodyPr>
          <a:lstStyle/>
          <a:p>
            <a:pPr>
              <a:buNone/>
            </a:pPr>
            <a:r>
              <a:rPr altLang="en-US" b="1" dirty="0" lang="zh-CN" smtClean="0" sz="2800">
                <a:solidFill>
                  <a:schemeClr val="bg1"/>
                </a:solidFill>
              </a:rPr>
              <a:t>１．概念解读</a:t>
            </a:r>
            <a:endParaRPr altLang="zh-CN" b="1" dirty="0" lang="en-US" smtClean="0" sz="2800">
              <a:solidFill>
                <a:schemeClr val="bg1"/>
              </a:solidFill>
            </a:endParaRPr>
          </a:p>
          <a:p>
            <a:pPr>
              <a:buNone/>
            </a:pPr>
            <a:r>
              <a:rPr altLang="en-US" b="1" dirty="0" lang="zh-CN" smtClean="0" sz="2800">
                <a:solidFill>
                  <a:schemeClr val="bg1"/>
                </a:solidFill>
              </a:rPr>
              <a:t>２．历史梳理</a:t>
            </a:r>
            <a:endParaRPr altLang="en-US" b="1" dirty="0" lang="zh-CN" sz="2800">
              <a:solidFill>
                <a:schemeClr val="bg1"/>
              </a:solidFill>
            </a:endParaRPr>
          </a:p>
        </p:txBody>
      </p:sp>
      <p:sp>
        <p:nvSpPr>
          <p:cNvPr id="4" name="标题 3"/>
          <p:cNvSpPr>
            <a:spLocks noGrp="1"/>
          </p:cNvSpPr>
          <p:nvPr>
            <p:ph type="title"/>
          </p:nvPr>
        </p:nvSpPr>
        <p:spPr/>
        <p:txBody>
          <a:bodyPr/>
          <a:lstStyle/>
          <a:p>
            <a:endParaRPr altLang="en-US" lang="zh-CN"/>
          </a:p>
        </p:txBody>
      </p:sp>
    </p:spTree>
  </p:cSld>
  <p:clrMapOvr>
    <a:masterClrMapping/>
  </p:clrMapOvr>
  <p:timing>
    <p:tnLst>
      <p:par>
        <p:cTn dur="indefinite" id="1" nodeType="tmRoot" restart="never"/>
      </p:par>
    </p:tnLst>
  </p:timing>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2" name="组合 40"/>
          <p:cNvGrpSpPr/>
          <p:nvPr/>
        </p:nvGrpSpPr>
        <p:grpSpPr>
          <a:xfrm>
            <a:off x="6156176" y="2427734"/>
            <a:ext cx="2736304" cy="504056"/>
            <a:chOff x="4818489" y="0"/>
            <a:chExt cx="3929974" cy="648072"/>
          </a:xfrm>
        </p:grpSpPr>
        <p:sp>
          <p:nvSpPr>
            <p:cNvPr id="42" name="燕尾形 41"/>
            <p:cNvSpPr/>
            <p:nvPr/>
          </p:nvSpPr>
          <p:spPr>
            <a:xfrm>
              <a:off x="4818489" y="0"/>
              <a:ext cx="3929974" cy="648072"/>
            </a:xfrm>
            <a:prstGeom prst="chevron">
              <a:avLst/>
            </a:prstGeom>
          </p:spPr>
          <p:style>
            <a:lnRef idx="1">
              <a:schemeClr val="accent6"/>
            </a:lnRef>
            <a:fillRef idx="3">
              <a:schemeClr val="accent6"/>
            </a:fillRef>
            <a:effectRef idx="2">
              <a:schemeClr val="accent6"/>
            </a:effectRef>
            <a:fontRef idx="minor">
              <a:schemeClr val="lt1"/>
            </a:fontRef>
          </p:style>
        </p:sp>
        <p:sp>
          <p:nvSpPr>
            <p:cNvPr id="43" name="燕尾形 4"/>
            <p:cNvSpPr/>
            <p:nvPr/>
          </p:nvSpPr>
          <p:spPr>
            <a:xfrm>
              <a:off x="5142525" y="0"/>
              <a:ext cx="3281902" cy="648072"/>
            </a:xfrm>
            <a:prstGeom prst="rect">
              <a:avLst/>
            </a:prstGeom>
          </p:spPr>
          <p:style>
            <a:lnRef idx="1">
              <a:schemeClr val="accent6"/>
            </a:lnRef>
            <a:fillRef idx="3">
              <a:schemeClr val="accent6"/>
            </a:fillRef>
            <a:effectRef idx="2">
              <a:schemeClr val="accent6"/>
            </a:effectRef>
            <a:fontRef idx="minor">
              <a:schemeClr val="lt1"/>
            </a:fontRef>
          </p:style>
          <p:txBody>
            <a:bodyPr anchor="ctr" anchorCtr="0" bIns="85344" lIns="128016" numCol="1" rIns="42672" spcCol="1270" spcFirstLastPara="0" tIns="85344" vert="horz" wrap="square">
              <a:noAutofit/>
            </a:bodyPr>
            <a:lstStyle/>
            <a:p>
              <a:pPr algn="ctr" defTabSz="1422400" lvl="0">
                <a:lnSpc>
                  <a:spcPct val="90000"/>
                </a:lnSpc>
                <a:spcBef>
                  <a:spcPct val="0"/>
                </a:spcBef>
                <a:spcAft>
                  <a:spcPct val="35000"/>
                </a:spcAft>
              </a:pPr>
              <a:endParaRPr altLang="en-US" dirty="0" kern="1200" lang="zh-CN" sz="3200"/>
            </a:p>
          </p:txBody>
        </p:sp>
      </p:grpSp>
      <p:graphicFrame>
        <p:nvGraphicFramePr>
          <p:cNvPr id="39" name="图示 38"/>
          <p:cNvGraphicFramePr/>
          <p:nvPr/>
        </p:nvGraphicFramePr>
        <p:xfrm>
          <a:off x="467544" y="2427734"/>
          <a:ext cx="5976664" cy="504056"/>
        </p:xfrm>
        <a:graphic>
          <a:graphicData uri="http://schemas.openxmlformats.org/drawingml/2006/diagram">
            <dgm:relIds xmlns:dgm="http://schemas.openxmlformats.org/drawingml/2006/diagram" r:cs="rId4" r:dm="rId1" r:lo="rId2" r:qs="rId3"/>
          </a:graphicData>
        </a:graphic>
      </p:graphicFrame>
      <p:grpSp>
        <p:nvGrpSpPr>
          <p:cNvPr id="3" name="组合 14"/>
          <p:cNvGrpSpPr/>
          <p:nvPr/>
        </p:nvGrpSpPr>
        <p:grpSpPr>
          <a:xfrm>
            <a:off x="323528" y="1851670"/>
            <a:ext cx="792088" cy="1224136"/>
            <a:chOff x="251520" y="1563638"/>
            <a:chExt cx="792088" cy="1224136"/>
          </a:xfrm>
        </p:grpSpPr>
        <p:cxnSp>
          <p:nvCxnSpPr>
            <p:cNvPr id="11" name="直接连接符 10"/>
            <p:cNvCxnSpPr/>
            <p:nvPr/>
          </p:nvCxnSpPr>
          <p:spPr>
            <a:xfrm>
              <a:off x="539552" y="1995686"/>
              <a:ext cx="0" cy="792088"/>
            </a:xfrm>
            <a:prstGeom prst="line">
              <a:avLst/>
            </a:prstGeom>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251520" y="1563638"/>
              <a:ext cx="792088" cy="369332"/>
            </a:xfrm>
            <a:prstGeom prst="rect">
              <a:avLst/>
            </a:prstGeom>
            <a:noFill/>
          </p:spPr>
          <p:txBody>
            <a:bodyPr rtlCol="0" wrap="square">
              <a:spAutoFit/>
            </a:bodyPr>
            <a:lstStyle/>
            <a:p>
              <a:r>
                <a:rPr altLang="zh-CN" b="1" dirty="0" lang="en-US" smtClean="0">
                  <a:solidFill>
                    <a:schemeClr val="bg1"/>
                  </a:solidFill>
                  <a:latin charset="0" panose="02020603050405020304" pitchFamily="18" typeface="Times New Roman"/>
                  <a:cs charset="0" panose="02020603050405020304" pitchFamily="18" typeface="Times New Roman"/>
                </a:rPr>
                <a:t>1949</a:t>
              </a:r>
              <a:endParaRPr altLang="en-US" b="1" dirty="0" lang="zh-CN">
                <a:solidFill>
                  <a:schemeClr val="bg1"/>
                </a:solidFill>
                <a:latin charset="0" panose="02020603050405020304" pitchFamily="18" typeface="Times New Roman"/>
                <a:cs charset="0" panose="02020603050405020304" pitchFamily="18" typeface="Times New Roman"/>
              </a:endParaRPr>
            </a:p>
          </p:txBody>
        </p:sp>
      </p:grpSp>
      <p:grpSp>
        <p:nvGrpSpPr>
          <p:cNvPr id="4" name="组合 15"/>
          <p:cNvGrpSpPr/>
          <p:nvPr/>
        </p:nvGrpSpPr>
        <p:grpSpPr>
          <a:xfrm>
            <a:off x="1187624" y="1851670"/>
            <a:ext cx="792088" cy="1224136"/>
            <a:chOff x="251520" y="1563638"/>
            <a:chExt cx="792088" cy="1224136"/>
          </a:xfrm>
        </p:grpSpPr>
        <p:cxnSp>
          <p:nvCxnSpPr>
            <p:cNvPr id="17" name="直接连接符 16"/>
            <p:cNvCxnSpPr/>
            <p:nvPr/>
          </p:nvCxnSpPr>
          <p:spPr>
            <a:xfrm>
              <a:off x="539552" y="1995686"/>
              <a:ext cx="0" cy="792088"/>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251520" y="1563638"/>
              <a:ext cx="792088" cy="369332"/>
            </a:xfrm>
            <a:prstGeom prst="rect">
              <a:avLst/>
            </a:prstGeom>
            <a:noFill/>
          </p:spPr>
          <p:txBody>
            <a:bodyPr rtlCol="0" wrap="square">
              <a:spAutoFit/>
            </a:bodyPr>
            <a:lstStyle/>
            <a:p>
              <a:r>
                <a:rPr altLang="zh-CN" b="1" dirty="0" lang="en-US" smtClean="0">
                  <a:solidFill>
                    <a:schemeClr val="bg1"/>
                  </a:solidFill>
                  <a:latin charset="0" panose="02020603050405020304" pitchFamily="18" typeface="Times New Roman"/>
                  <a:cs charset="0" panose="02020603050405020304" pitchFamily="18" typeface="Times New Roman"/>
                </a:rPr>
                <a:t>1952</a:t>
              </a:r>
              <a:endParaRPr altLang="en-US" b="1" dirty="0" lang="zh-CN">
                <a:solidFill>
                  <a:schemeClr val="bg1"/>
                </a:solidFill>
                <a:latin charset="0" panose="02020603050405020304" pitchFamily="18" typeface="Times New Roman"/>
                <a:cs charset="0" panose="02020603050405020304" pitchFamily="18" typeface="Times New Roman"/>
              </a:endParaRPr>
            </a:p>
          </p:txBody>
        </p:sp>
      </p:grpSp>
      <p:grpSp>
        <p:nvGrpSpPr>
          <p:cNvPr id="5" name="组合 18"/>
          <p:cNvGrpSpPr/>
          <p:nvPr/>
        </p:nvGrpSpPr>
        <p:grpSpPr>
          <a:xfrm>
            <a:off x="2627784" y="1851670"/>
            <a:ext cx="792088" cy="1224136"/>
            <a:chOff x="251520" y="1563638"/>
            <a:chExt cx="792088" cy="1224136"/>
          </a:xfrm>
        </p:grpSpPr>
        <p:cxnSp>
          <p:nvCxnSpPr>
            <p:cNvPr id="20" name="直接连接符 19"/>
            <p:cNvCxnSpPr/>
            <p:nvPr/>
          </p:nvCxnSpPr>
          <p:spPr>
            <a:xfrm>
              <a:off x="539552" y="1995686"/>
              <a:ext cx="0" cy="792088"/>
            </a:xfrm>
            <a:prstGeom prst="line">
              <a:avLst/>
            </a:prstGeom>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251520" y="1563638"/>
              <a:ext cx="792088" cy="369332"/>
            </a:xfrm>
            <a:prstGeom prst="rect">
              <a:avLst/>
            </a:prstGeom>
            <a:noFill/>
          </p:spPr>
          <p:txBody>
            <a:bodyPr rtlCol="0" wrap="square">
              <a:spAutoFit/>
            </a:bodyPr>
            <a:lstStyle/>
            <a:p>
              <a:r>
                <a:rPr altLang="zh-CN" b="1" dirty="0" lang="en-US" smtClean="0">
                  <a:solidFill>
                    <a:schemeClr val="bg1"/>
                  </a:solidFill>
                  <a:latin charset="0" panose="02020603050405020304" pitchFamily="18" typeface="Times New Roman"/>
                  <a:cs charset="0" panose="02020603050405020304" pitchFamily="18" typeface="Times New Roman"/>
                </a:rPr>
                <a:t>1958</a:t>
              </a:r>
              <a:endParaRPr altLang="en-US" b="1" dirty="0" lang="zh-CN">
                <a:solidFill>
                  <a:schemeClr val="bg1"/>
                </a:solidFill>
                <a:latin charset="0" panose="02020603050405020304" pitchFamily="18" typeface="Times New Roman"/>
                <a:cs charset="0" panose="02020603050405020304" pitchFamily="18" typeface="Times New Roman"/>
              </a:endParaRPr>
            </a:p>
          </p:txBody>
        </p:sp>
      </p:grpSp>
      <p:grpSp>
        <p:nvGrpSpPr>
          <p:cNvPr id="6" name="组合 21"/>
          <p:cNvGrpSpPr/>
          <p:nvPr/>
        </p:nvGrpSpPr>
        <p:grpSpPr>
          <a:xfrm>
            <a:off x="5940152" y="1779662"/>
            <a:ext cx="792088" cy="1224136"/>
            <a:chOff x="251520" y="1563638"/>
            <a:chExt cx="792088" cy="1224136"/>
          </a:xfrm>
        </p:grpSpPr>
        <p:cxnSp>
          <p:nvCxnSpPr>
            <p:cNvPr id="23" name="直接连接符 22"/>
            <p:cNvCxnSpPr/>
            <p:nvPr/>
          </p:nvCxnSpPr>
          <p:spPr>
            <a:xfrm>
              <a:off x="539552" y="1995686"/>
              <a:ext cx="0" cy="792088"/>
            </a:xfrm>
            <a:prstGeom prst="line">
              <a:avLst/>
            </a:prstGeom>
          </p:spPr>
          <p:style>
            <a:lnRef idx="3">
              <a:schemeClr val="accent6"/>
            </a:lnRef>
            <a:fillRef idx="0">
              <a:schemeClr val="accent6"/>
            </a:fillRef>
            <a:effectRef idx="2">
              <a:schemeClr val="accent6"/>
            </a:effectRef>
            <a:fontRef idx="minor">
              <a:schemeClr val="tx1"/>
            </a:fontRef>
          </p:style>
        </p:cxnSp>
        <p:sp>
          <p:nvSpPr>
            <p:cNvPr id="24" name="TextBox 23"/>
            <p:cNvSpPr txBox="1"/>
            <p:nvPr/>
          </p:nvSpPr>
          <p:spPr>
            <a:xfrm>
              <a:off x="251520" y="1563638"/>
              <a:ext cx="792088" cy="369332"/>
            </a:xfrm>
            <a:prstGeom prst="rect">
              <a:avLst/>
            </a:prstGeom>
            <a:noFill/>
          </p:spPr>
          <p:txBody>
            <a:bodyPr rtlCol="0" wrap="square">
              <a:spAutoFit/>
            </a:bodyPr>
            <a:lstStyle/>
            <a:p>
              <a:r>
                <a:rPr altLang="zh-CN" b="1" dirty="0" lang="en-US" smtClean="0">
                  <a:solidFill>
                    <a:schemeClr val="bg1"/>
                  </a:solidFill>
                  <a:latin charset="0" panose="02020603050405020304" pitchFamily="18" typeface="Times New Roman"/>
                  <a:cs charset="0" panose="02020603050405020304" pitchFamily="18" typeface="Times New Roman"/>
                </a:rPr>
                <a:t>1978</a:t>
              </a:r>
              <a:endParaRPr altLang="en-US" b="1" dirty="0" lang="zh-CN">
                <a:solidFill>
                  <a:schemeClr val="bg1"/>
                </a:solidFill>
                <a:latin charset="0" panose="02020603050405020304" pitchFamily="18" typeface="Times New Roman"/>
                <a:cs charset="0" panose="02020603050405020304" pitchFamily="18" typeface="Times New Roman"/>
              </a:endParaRPr>
            </a:p>
          </p:txBody>
        </p:sp>
      </p:grpSp>
      <p:sp>
        <p:nvSpPr>
          <p:cNvPr id="25" name="右大括号 24"/>
          <p:cNvSpPr/>
          <p:nvPr/>
        </p:nvSpPr>
        <p:spPr>
          <a:xfrm rot="5400000">
            <a:off x="683568" y="2787774"/>
            <a:ext cx="504056" cy="1224136"/>
          </a:xfrm>
          <a:prstGeom prst="rightBrace">
            <a:avLst/>
          </a:prstGeom>
        </p:spPr>
        <p:style>
          <a:lnRef idx="3">
            <a:schemeClr val="accent2"/>
          </a:lnRef>
          <a:fillRef idx="0">
            <a:schemeClr val="accent2"/>
          </a:fillRef>
          <a:effectRef idx="2">
            <a:schemeClr val="accent2"/>
          </a:effectRef>
          <a:fontRef idx="minor">
            <a:schemeClr val="tx1"/>
          </a:fontRef>
        </p:style>
        <p:txBody>
          <a:bodyPr anchor="ctr" rtlCol="0"/>
          <a:lstStyle/>
          <a:p>
            <a:pPr algn="ctr"/>
            <a:endParaRPr altLang="en-US" lang="zh-CN"/>
          </a:p>
        </p:txBody>
      </p:sp>
      <p:sp>
        <p:nvSpPr>
          <p:cNvPr id="27" name="TextBox 26"/>
          <p:cNvSpPr txBox="1"/>
          <p:nvPr/>
        </p:nvSpPr>
        <p:spPr>
          <a:xfrm>
            <a:off x="236050" y="3666005"/>
            <a:ext cx="1512168" cy="400110"/>
          </a:xfrm>
          <a:prstGeom prst="rect">
            <a:avLst/>
          </a:prstGeom>
          <a:solidFill>
            <a:schemeClr val="bg2"/>
          </a:solidFill>
        </p:spPr>
        <p:txBody>
          <a:bodyPr rtlCol="0" wrap="square">
            <a:spAutoFit/>
          </a:bodyPr>
          <a:lstStyle/>
          <a:p>
            <a:r>
              <a:rPr altLang="en-US" b="1" dirty="0" lang="zh-CN" smtClean="0" sz="2000">
                <a:solidFill>
                  <a:srgbClr val="002060"/>
                </a:solidFill>
                <a:latin charset="-122" panose="02010609060101010101" pitchFamily="2" typeface="黑体"/>
                <a:ea charset="-122" panose="02010609060101010101" pitchFamily="2" typeface="黑体"/>
              </a:rPr>
              <a:t>土地改革</a:t>
            </a:r>
            <a:endParaRPr altLang="en-US" b="1" dirty="0" lang="zh-CN" sz="2000">
              <a:solidFill>
                <a:srgbClr val="002060"/>
              </a:solidFill>
              <a:latin charset="-122" panose="02010609060101010101" pitchFamily="2" typeface="黑体"/>
              <a:ea charset="-122" panose="02010609060101010101" pitchFamily="2" typeface="黑体"/>
            </a:endParaRPr>
          </a:p>
        </p:txBody>
      </p:sp>
      <p:sp>
        <p:nvSpPr>
          <p:cNvPr id="28" name="右大括号 27"/>
          <p:cNvSpPr/>
          <p:nvPr/>
        </p:nvSpPr>
        <p:spPr>
          <a:xfrm rot="5400000">
            <a:off x="1979712" y="3075806"/>
            <a:ext cx="504056" cy="1368152"/>
          </a:xfrm>
          <a:prstGeom prst="rightBrace">
            <a:avLst/>
          </a:prstGeom>
        </p:spPr>
        <p:style>
          <a:lnRef idx="3">
            <a:schemeClr val="accent2"/>
          </a:lnRef>
          <a:fillRef idx="0">
            <a:schemeClr val="accent2"/>
          </a:fillRef>
          <a:effectRef idx="2">
            <a:schemeClr val="accent2"/>
          </a:effectRef>
          <a:fontRef idx="minor">
            <a:schemeClr val="tx1"/>
          </a:fontRef>
        </p:style>
        <p:txBody>
          <a:bodyPr anchor="ctr" rtlCol="0"/>
          <a:lstStyle/>
          <a:p>
            <a:pPr algn="ctr"/>
            <a:endParaRPr altLang="en-US" lang="zh-CN"/>
          </a:p>
        </p:txBody>
      </p:sp>
      <p:sp>
        <p:nvSpPr>
          <p:cNvPr id="29" name="TextBox 28"/>
          <p:cNvSpPr txBox="1"/>
          <p:nvPr/>
        </p:nvSpPr>
        <p:spPr>
          <a:xfrm>
            <a:off x="1475656" y="4083918"/>
            <a:ext cx="1512168" cy="400110"/>
          </a:xfrm>
          <a:prstGeom prst="rect">
            <a:avLst/>
          </a:prstGeom>
          <a:solidFill>
            <a:schemeClr val="bg2"/>
          </a:solidFill>
        </p:spPr>
        <p:txBody>
          <a:bodyPr rtlCol="0" wrap="square">
            <a:spAutoFit/>
          </a:bodyPr>
          <a:lstStyle/>
          <a:p>
            <a:pPr algn="ctr"/>
            <a:r>
              <a:rPr altLang="en-US" b="1" dirty="0" lang="zh-CN" smtClean="0" sz="2000">
                <a:solidFill>
                  <a:srgbClr val="002060"/>
                </a:solidFill>
                <a:latin charset="-122" panose="02010609060101010101" pitchFamily="2" typeface="黑体"/>
                <a:ea charset="-122" panose="02010609060101010101" pitchFamily="2" typeface="黑体"/>
              </a:rPr>
              <a:t>农业集体化</a:t>
            </a:r>
            <a:endParaRPr altLang="en-US" b="1" dirty="0" lang="zh-CN" sz="2000">
              <a:solidFill>
                <a:srgbClr val="002060"/>
              </a:solidFill>
              <a:latin charset="-122" panose="02010609060101010101" pitchFamily="2" typeface="黑体"/>
              <a:ea charset="-122" panose="02010609060101010101" pitchFamily="2" typeface="黑体"/>
            </a:endParaRPr>
          </a:p>
        </p:txBody>
      </p:sp>
      <p:sp>
        <p:nvSpPr>
          <p:cNvPr id="30" name="右大括号 29"/>
          <p:cNvSpPr/>
          <p:nvPr/>
        </p:nvSpPr>
        <p:spPr>
          <a:xfrm rot="5400000">
            <a:off x="4319972" y="1743658"/>
            <a:ext cx="504056" cy="3312368"/>
          </a:xfrm>
          <a:prstGeom prst="rightBrace">
            <a:avLst/>
          </a:prstGeom>
        </p:spPr>
        <p:style>
          <a:lnRef idx="3">
            <a:schemeClr val="accent2"/>
          </a:lnRef>
          <a:fillRef idx="0">
            <a:schemeClr val="accent2"/>
          </a:fillRef>
          <a:effectRef idx="2">
            <a:schemeClr val="accent2"/>
          </a:effectRef>
          <a:fontRef idx="minor">
            <a:schemeClr val="tx1"/>
          </a:fontRef>
        </p:style>
        <p:txBody>
          <a:bodyPr anchor="ctr" rtlCol="0"/>
          <a:lstStyle/>
          <a:p>
            <a:pPr algn="ctr"/>
            <a:endParaRPr altLang="en-US" lang="zh-CN"/>
          </a:p>
        </p:txBody>
      </p:sp>
      <p:sp>
        <p:nvSpPr>
          <p:cNvPr id="31" name="TextBox 30"/>
          <p:cNvSpPr txBox="1"/>
          <p:nvPr/>
        </p:nvSpPr>
        <p:spPr>
          <a:xfrm>
            <a:off x="3707904" y="3867894"/>
            <a:ext cx="1872208" cy="400110"/>
          </a:xfrm>
          <a:prstGeom prst="rect">
            <a:avLst/>
          </a:prstGeom>
          <a:solidFill>
            <a:schemeClr val="bg2"/>
          </a:solidFill>
        </p:spPr>
        <p:txBody>
          <a:bodyPr rtlCol="0" wrap="square">
            <a:spAutoFit/>
          </a:bodyPr>
          <a:lstStyle/>
          <a:p>
            <a:pPr algn="ctr"/>
            <a:r>
              <a:rPr altLang="en-US" b="1" dirty="0" lang="zh-CN" smtClean="0" sz="2000">
                <a:solidFill>
                  <a:srgbClr val="002060"/>
                </a:solidFill>
                <a:latin charset="-122" panose="02010609060101010101" pitchFamily="2" typeface="黑体"/>
                <a:ea charset="-122" panose="02010609060101010101" pitchFamily="2" typeface="黑体"/>
              </a:rPr>
              <a:t>人民公社</a:t>
            </a:r>
            <a:endParaRPr altLang="en-US" b="1" dirty="0" lang="zh-CN" sz="2000">
              <a:solidFill>
                <a:srgbClr val="002060"/>
              </a:solidFill>
              <a:latin charset="-122" panose="02010609060101010101" pitchFamily="2" typeface="黑体"/>
              <a:ea charset="-122" panose="02010609060101010101" pitchFamily="2" typeface="黑体"/>
            </a:endParaRPr>
          </a:p>
        </p:txBody>
      </p:sp>
      <p:sp>
        <p:nvSpPr>
          <p:cNvPr id="32" name="右大括号 31"/>
          <p:cNvSpPr/>
          <p:nvPr/>
        </p:nvSpPr>
        <p:spPr>
          <a:xfrm rot="5400000">
            <a:off x="7344308" y="2319722"/>
            <a:ext cx="504056" cy="2592288"/>
          </a:xfrm>
          <a:prstGeom prst="rightBrace">
            <a:avLst/>
          </a:prstGeom>
        </p:spPr>
        <p:style>
          <a:lnRef idx="3">
            <a:schemeClr val="accent2"/>
          </a:lnRef>
          <a:fillRef idx="0">
            <a:schemeClr val="accent2"/>
          </a:fillRef>
          <a:effectRef idx="2">
            <a:schemeClr val="accent2"/>
          </a:effectRef>
          <a:fontRef idx="minor">
            <a:schemeClr val="tx1"/>
          </a:fontRef>
        </p:style>
        <p:txBody>
          <a:bodyPr anchor="ctr" rtlCol="0"/>
          <a:lstStyle/>
          <a:p>
            <a:pPr algn="ctr"/>
            <a:endParaRPr altLang="en-US" lang="zh-CN"/>
          </a:p>
        </p:txBody>
      </p:sp>
      <p:sp>
        <p:nvSpPr>
          <p:cNvPr id="33" name="TextBox 32"/>
          <p:cNvSpPr txBox="1"/>
          <p:nvPr/>
        </p:nvSpPr>
        <p:spPr>
          <a:xfrm>
            <a:off x="6804248" y="3939902"/>
            <a:ext cx="1656184" cy="707886"/>
          </a:xfrm>
          <a:prstGeom prst="rect">
            <a:avLst/>
          </a:prstGeom>
          <a:solidFill>
            <a:schemeClr val="bg2"/>
          </a:solidFill>
        </p:spPr>
        <p:txBody>
          <a:bodyPr rtlCol="0" wrap="square">
            <a:spAutoFit/>
          </a:bodyPr>
          <a:lstStyle/>
          <a:p>
            <a:pPr algn="ctr"/>
            <a:r>
              <a:rPr altLang="en-US" b="1" dirty="0" lang="zh-CN" smtClean="0" sz="2000">
                <a:solidFill>
                  <a:srgbClr val="002060"/>
                </a:solidFill>
                <a:latin charset="-122" panose="02010609060101010101" pitchFamily="2" typeface="黑体"/>
                <a:ea charset="-122" panose="02010609060101010101" pitchFamily="2" typeface="黑体"/>
              </a:rPr>
              <a:t>家庭联产承包责任制</a:t>
            </a:r>
            <a:endParaRPr altLang="en-US" b="1" dirty="0" lang="zh-CN" sz="2000">
              <a:solidFill>
                <a:srgbClr val="002060"/>
              </a:solidFill>
              <a:latin charset="-122" panose="02010609060101010101" pitchFamily="2" typeface="黑体"/>
              <a:ea charset="-122" panose="02010609060101010101" pitchFamily="2" typeface="黑体"/>
            </a:endParaRPr>
          </a:p>
        </p:txBody>
      </p:sp>
      <p:sp>
        <p:nvSpPr>
          <p:cNvPr id="44" name="TextBox 43"/>
          <p:cNvSpPr txBox="1"/>
          <p:nvPr/>
        </p:nvSpPr>
        <p:spPr>
          <a:xfrm>
            <a:off x="6876256" y="2499742"/>
            <a:ext cx="1440160" cy="400110"/>
          </a:xfrm>
          <a:prstGeom prst="rect">
            <a:avLst/>
          </a:prstGeom>
          <a:noFill/>
        </p:spPr>
        <p:txBody>
          <a:bodyPr rtlCol="0" wrap="square">
            <a:spAutoFit/>
          </a:bodyPr>
          <a:lstStyle/>
          <a:p>
            <a:r>
              <a:rPr altLang="en-US" b="1" dirty="0" lang="zh-CN" smtClean="0" sz="2000">
                <a:solidFill>
                  <a:schemeClr val="tx1">
                    <a:lumMod val="50000"/>
                  </a:schemeClr>
                </a:solidFill>
                <a:latin charset="-122" panose="02010609060101010101" pitchFamily="2" typeface="黑体"/>
                <a:ea charset="-122" panose="02010609060101010101" pitchFamily="2" typeface="黑体"/>
                <a:cs charset="0" panose="02020603050405020304" pitchFamily="18" typeface="Times New Roman"/>
              </a:rPr>
              <a:t>新时期</a:t>
            </a:r>
            <a:endParaRPr altLang="en-US" b="1" dirty="0" lang="zh-CN" smtClean="0" sz="2000">
              <a:solidFill>
                <a:schemeClr val="tx1">
                  <a:lumMod val="50000"/>
                </a:schemeClr>
              </a:solidFill>
              <a:latin charset="-122" panose="02010609060101010101" pitchFamily="2" typeface="黑体"/>
              <a:ea charset="-122" panose="02010609060101010101" pitchFamily="2" typeface="黑体"/>
              <a:cs charset="0" panose="02020603050405020304" pitchFamily="18" typeface="Times New Roman"/>
            </a:endParaRPr>
          </a:p>
        </p:txBody>
      </p:sp>
      <p:sp>
        <p:nvSpPr>
          <p:cNvPr id="34" name="矩形 33"/>
          <p:cNvSpPr/>
          <p:nvPr/>
        </p:nvSpPr>
        <p:spPr>
          <a:xfrm>
            <a:off x="251520" y="1059582"/>
            <a:ext cx="1296144" cy="864096"/>
          </a:xfrm>
          <a:prstGeom prst="rect">
            <a:avLst/>
          </a:prstGeom>
        </p:spPr>
        <p:style>
          <a:lnRef idx="0">
            <a:schemeClr val="accent2"/>
          </a:lnRef>
          <a:fillRef idx="3">
            <a:schemeClr val="accent2"/>
          </a:fillRef>
          <a:effectRef idx="3">
            <a:schemeClr val="accent2"/>
          </a:effectRef>
          <a:fontRef idx="minor">
            <a:schemeClr val="lt1"/>
          </a:fontRef>
        </p:style>
        <p:txBody>
          <a:bodyPr anchor="ctr" rtlCol="0"/>
          <a:lstStyle/>
          <a:p>
            <a:pPr algn="ctr"/>
            <a:r>
              <a:rPr altLang="en-US" b="1" dirty="0" lang="zh-CN" smtClean="0" sz="2000">
                <a:solidFill>
                  <a:schemeClr val="bg1"/>
                </a:solidFill>
                <a:latin charset="-122" panose="02010609060101010101" pitchFamily="2" typeface="黑体"/>
                <a:ea charset="-122" panose="02010609060101010101" pitchFamily="2" typeface="黑体"/>
              </a:rPr>
              <a:t>私有土地</a:t>
            </a:r>
            <a:endParaRPr altLang="zh-CN" b="1" dirty="0" lang="en-US" smtClean="0" sz="2000">
              <a:solidFill>
                <a:schemeClr val="bg1"/>
              </a:solidFill>
              <a:latin charset="-122" panose="02010609060101010101" pitchFamily="2" typeface="黑体"/>
              <a:ea charset="-122" panose="02010609060101010101" pitchFamily="2" typeface="黑体"/>
            </a:endParaRPr>
          </a:p>
          <a:p>
            <a:pPr algn="ctr"/>
            <a:r>
              <a:rPr altLang="en-US" b="1" dirty="0" lang="zh-CN" smtClean="0" sz="2000">
                <a:solidFill>
                  <a:schemeClr val="bg1"/>
                </a:solidFill>
                <a:latin charset="-122" panose="02010609060101010101" pitchFamily="2" typeface="黑体"/>
                <a:ea charset="-122" panose="02010609060101010101" pitchFamily="2" typeface="黑体"/>
              </a:rPr>
              <a:t>家庭劳动</a:t>
            </a:r>
            <a:endParaRPr altLang="en-US" b="1" dirty="0" lang="zh-CN" sz="2000">
              <a:solidFill>
                <a:schemeClr val="bg1"/>
              </a:solidFill>
              <a:latin charset="-122" panose="02010609060101010101" pitchFamily="2" typeface="黑体"/>
              <a:ea charset="-122" panose="02010609060101010101" pitchFamily="2" typeface="黑体"/>
            </a:endParaRPr>
          </a:p>
        </p:txBody>
      </p:sp>
      <p:sp>
        <p:nvSpPr>
          <p:cNvPr id="36" name="矩形 35"/>
          <p:cNvSpPr/>
          <p:nvPr/>
        </p:nvSpPr>
        <p:spPr>
          <a:xfrm>
            <a:off x="1691680" y="1059582"/>
            <a:ext cx="1296144" cy="864096"/>
          </a:xfrm>
          <a:prstGeom prst="rect">
            <a:avLst/>
          </a:prstGeom>
        </p:spPr>
        <p:style>
          <a:lnRef idx="0">
            <a:schemeClr val="accent2"/>
          </a:lnRef>
          <a:fillRef idx="3">
            <a:schemeClr val="accent2"/>
          </a:fillRef>
          <a:effectRef idx="3">
            <a:schemeClr val="accent2"/>
          </a:effectRef>
          <a:fontRef idx="minor">
            <a:schemeClr val="lt1"/>
          </a:fontRef>
        </p:style>
        <p:txBody>
          <a:bodyPr anchor="ctr" rtlCol="0"/>
          <a:lstStyle/>
          <a:p>
            <a:pPr algn="ctr"/>
            <a:r>
              <a:rPr altLang="en-US" b="1" dirty="0" lang="zh-CN" smtClean="0" sz="2000">
                <a:solidFill>
                  <a:schemeClr val="bg1"/>
                </a:solidFill>
                <a:latin charset="-122" panose="02010609060101010101" pitchFamily="2" typeface="黑体"/>
                <a:ea charset="-122" panose="02010609060101010101" pitchFamily="2" typeface="黑体"/>
              </a:rPr>
              <a:t>土地入股</a:t>
            </a:r>
            <a:endParaRPr altLang="zh-CN" b="1" dirty="0" lang="en-US" smtClean="0" sz="2000">
              <a:solidFill>
                <a:schemeClr val="bg1"/>
              </a:solidFill>
              <a:latin charset="-122" panose="02010609060101010101" pitchFamily="2" typeface="黑体"/>
              <a:ea charset="-122" panose="02010609060101010101" pitchFamily="2" typeface="黑体"/>
            </a:endParaRPr>
          </a:p>
          <a:p>
            <a:pPr algn="ctr"/>
            <a:r>
              <a:rPr altLang="en-US" b="1" dirty="0" lang="zh-CN" smtClean="0" sz="2000">
                <a:solidFill>
                  <a:schemeClr val="bg1"/>
                </a:solidFill>
                <a:latin charset="-122" panose="02010609060101010101" pitchFamily="2" typeface="黑体"/>
                <a:ea charset="-122" panose="02010609060101010101" pitchFamily="2" typeface="黑体"/>
              </a:rPr>
              <a:t>合作劳动</a:t>
            </a:r>
            <a:endParaRPr altLang="en-US" b="1" dirty="0" lang="zh-CN" sz="2000">
              <a:solidFill>
                <a:schemeClr val="bg1"/>
              </a:solidFill>
              <a:latin charset="-122" panose="02010609060101010101" pitchFamily="2" typeface="黑体"/>
              <a:ea charset="-122" panose="02010609060101010101" pitchFamily="2" typeface="黑体"/>
            </a:endParaRPr>
          </a:p>
        </p:txBody>
      </p:sp>
      <p:sp>
        <p:nvSpPr>
          <p:cNvPr id="38" name="矩形 37"/>
          <p:cNvSpPr/>
          <p:nvPr/>
        </p:nvSpPr>
        <p:spPr>
          <a:xfrm>
            <a:off x="3203848" y="1059582"/>
            <a:ext cx="2880320" cy="864096"/>
          </a:xfrm>
          <a:prstGeom prst="rect">
            <a:avLst/>
          </a:prstGeom>
        </p:spPr>
        <p:style>
          <a:lnRef idx="0">
            <a:schemeClr val="accent5"/>
          </a:lnRef>
          <a:fillRef idx="3">
            <a:schemeClr val="accent5"/>
          </a:fillRef>
          <a:effectRef idx="3">
            <a:schemeClr val="accent5"/>
          </a:effectRef>
          <a:fontRef idx="minor">
            <a:schemeClr val="lt1"/>
          </a:fontRef>
        </p:style>
        <p:txBody>
          <a:bodyPr anchor="ctr" rtlCol="0"/>
          <a:lstStyle/>
          <a:p>
            <a:pPr algn="ctr"/>
            <a:r>
              <a:rPr altLang="en-US" b="1" dirty="0" lang="zh-CN" smtClean="0" sz="2000">
                <a:solidFill>
                  <a:schemeClr val="tx1"/>
                </a:solidFill>
                <a:latin charset="-122" panose="02010609060101010101" pitchFamily="2" typeface="黑体"/>
                <a:ea charset="-122" panose="02010609060101010101" pitchFamily="2" typeface="黑体"/>
              </a:rPr>
              <a:t>公有土地</a:t>
            </a:r>
            <a:endParaRPr altLang="zh-CN" b="1" dirty="0" lang="en-US" smtClean="0" sz="2000">
              <a:solidFill>
                <a:schemeClr val="tx1"/>
              </a:solidFill>
              <a:latin charset="-122" panose="02010609060101010101" pitchFamily="2" typeface="黑体"/>
              <a:ea charset="-122" panose="02010609060101010101" pitchFamily="2" typeface="黑体"/>
            </a:endParaRPr>
          </a:p>
          <a:p>
            <a:pPr algn="ctr"/>
            <a:r>
              <a:rPr altLang="en-US" b="1" dirty="0" lang="zh-CN" smtClean="0" sz="2000">
                <a:solidFill>
                  <a:schemeClr val="tx1"/>
                </a:solidFill>
                <a:latin charset="-122" panose="02010609060101010101" pitchFamily="2" typeface="黑体"/>
                <a:ea charset="-122" panose="02010609060101010101" pitchFamily="2" typeface="黑体"/>
              </a:rPr>
              <a:t>集体劳动</a:t>
            </a:r>
            <a:endParaRPr altLang="en-US" b="1" dirty="0" lang="zh-CN" sz="2000">
              <a:solidFill>
                <a:schemeClr val="tx1"/>
              </a:solidFill>
              <a:latin charset="-122" panose="02010609060101010101" pitchFamily="2" typeface="黑体"/>
              <a:ea charset="-122" panose="02010609060101010101" pitchFamily="2" typeface="黑体"/>
            </a:endParaRPr>
          </a:p>
        </p:txBody>
      </p:sp>
      <p:sp>
        <p:nvSpPr>
          <p:cNvPr id="40" name="矩形 39"/>
          <p:cNvSpPr/>
          <p:nvPr/>
        </p:nvSpPr>
        <p:spPr>
          <a:xfrm>
            <a:off x="6444208" y="1059582"/>
            <a:ext cx="2160240" cy="864096"/>
          </a:xfrm>
          <a:prstGeom prst="rect">
            <a:avLst/>
          </a:prstGeom>
        </p:spPr>
        <p:style>
          <a:lnRef idx="0">
            <a:schemeClr val="accent6"/>
          </a:lnRef>
          <a:fillRef idx="3">
            <a:schemeClr val="accent6"/>
          </a:fillRef>
          <a:effectRef idx="3">
            <a:schemeClr val="accent6"/>
          </a:effectRef>
          <a:fontRef idx="minor">
            <a:schemeClr val="lt1"/>
          </a:fontRef>
        </p:style>
        <p:txBody>
          <a:bodyPr anchor="ctr" rtlCol="0"/>
          <a:lstStyle/>
          <a:p>
            <a:pPr algn="ctr"/>
            <a:r>
              <a:rPr altLang="en-US" b="1" dirty="0" lang="zh-CN" smtClean="0" sz="2000">
                <a:solidFill>
                  <a:schemeClr val="tx1">
                    <a:lumMod val="50000"/>
                  </a:schemeClr>
                </a:solidFill>
                <a:latin charset="-122" panose="02010609060101010101" pitchFamily="2" typeface="黑体"/>
                <a:ea charset="-122" panose="02010609060101010101" pitchFamily="2" typeface="黑体"/>
              </a:rPr>
              <a:t>公有土地</a:t>
            </a:r>
            <a:endParaRPr altLang="zh-CN" b="1" dirty="0" lang="en-US" smtClean="0" sz="2000">
              <a:solidFill>
                <a:schemeClr val="tx1">
                  <a:lumMod val="50000"/>
                </a:schemeClr>
              </a:solidFill>
              <a:latin charset="-122" panose="02010609060101010101" pitchFamily="2" typeface="黑体"/>
              <a:ea charset="-122" panose="02010609060101010101" pitchFamily="2" typeface="黑体"/>
            </a:endParaRPr>
          </a:p>
          <a:p>
            <a:pPr algn="ctr"/>
            <a:r>
              <a:rPr altLang="en-US" b="1" dirty="0" lang="zh-CN" smtClean="0" sz="2000">
                <a:solidFill>
                  <a:schemeClr val="tx1">
                    <a:lumMod val="50000"/>
                  </a:schemeClr>
                </a:solidFill>
                <a:latin charset="-122" panose="02010609060101010101" pitchFamily="2" typeface="黑体"/>
                <a:ea charset="-122" panose="02010609060101010101" pitchFamily="2" typeface="黑体"/>
              </a:rPr>
              <a:t>家庭劳动</a:t>
            </a:r>
            <a:endParaRPr altLang="en-US" b="1" dirty="0" lang="zh-CN" sz="2000">
              <a:solidFill>
                <a:schemeClr val="tx1">
                  <a:lumMod val="50000"/>
                </a:schemeClr>
              </a:solidFill>
              <a:latin charset="-122" panose="02010609060101010101" pitchFamily="2" typeface="黑体"/>
              <a:ea charset="-122" panose="02010609060101010101" pitchFamily="2" typeface="黑体"/>
            </a:endParaRPr>
          </a:p>
        </p:txBody>
      </p:sp>
      <p:sp>
        <p:nvSpPr>
          <p:cNvPr id="41" name="矩形 40"/>
          <p:cNvSpPr/>
          <p:nvPr/>
        </p:nvSpPr>
        <p:spPr>
          <a:xfrm>
            <a:off x="555586" y="223015"/>
            <a:ext cx="8032830" cy="461665"/>
          </a:xfrm>
          <a:prstGeom prst="rect">
            <a:avLst/>
          </a:prstGeom>
        </p:spPr>
        <p:txBody>
          <a:bodyPr wrap="square">
            <a:spAutoFit/>
          </a:bodyPr>
          <a:lstStyle/>
          <a:p>
            <a:r>
              <a:rPr altLang="en-US" b="1" dirty="0" lang="zh-CN" smtClean="0" sz="2400">
                <a:solidFill>
                  <a:srgbClr val="FFFF00"/>
                </a:solidFill>
                <a:latin charset="-122" panose="02010609060101010101" pitchFamily="2" typeface="黑体"/>
                <a:ea charset="-122" panose="02010609060101010101" pitchFamily="2" typeface="黑体"/>
              </a:rPr>
              <a:t>新中国成立以来，我国农村经历的生产关系的变革或调整</a:t>
            </a:r>
            <a:endParaRPr altLang="en-US" dirty="0" lang="zh-CN" sz="2400">
              <a:solidFill>
                <a:srgbClr val="FFFF00"/>
              </a:solidFill>
            </a:endParaRPr>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8">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fill="hold" id="7"/>
                                        <p:tgtEl>
                                          <p:spTgt spid="34"/>
                                        </p:tgtEl>
                                        <p:attrNameLst>
                                          <p:attrName>ppt_x</p:attrName>
                                        </p:attrNameLst>
                                      </p:cBhvr>
                                      <p:tavLst>
                                        <p:tav tm="0">
                                          <p:val>
                                            <p:strVal val="0-#ppt_w/2"/>
                                          </p:val>
                                        </p:tav>
                                        <p:tav tm="100000">
                                          <p:val>
                                            <p:strVal val="#ppt_x"/>
                                          </p:val>
                                        </p:tav>
                                      </p:tavLst>
                                    </p:anim>
                                    <p:anim calcmode="lin" valueType="num">
                                      <p:cBhvr additive="base">
                                        <p:cTn dur="500" fill="hold" id="8"/>
                                        <p:tgtEl>
                                          <p:spTgt spid="34"/>
                                        </p:tgtEl>
                                        <p:attrNameLst>
                                          <p:attrName>ppt_y</p:attrName>
                                        </p:attrNameLst>
                                      </p:cBhvr>
                                      <p:tavLst>
                                        <p:tav tm="0">
                                          <p:val>
                                            <p:strVal val="#ppt_y"/>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12" presetSubtype="8">
                                  <p:stCondLst>
                                    <p:cond delay="0"/>
                                  </p:stCondLst>
                                  <p:childTnLst>
                                    <p:set>
                                      <p:cBhvr>
                                        <p:cTn dur="1" fill="hold" id="12">
                                          <p:stCondLst>
                                            <p:cond delay="0"/>
                                          </p:stCondLst>
                                        </p:cTn>
                                        <p:tgtEl>
                                          <p:spTgt spid="36"/>
                                        </p:tgtEl>
                                        <p:attrNameLst>
                                          <p:attrName>style.visibility</p:attrName>
                                        </p:attrNameLst>
                                      </p:cBhvr>
                                      <p:to>
                                        <p:strVal val="visible"/>
                                      </p:to>
                                    </p:set>
                                    <p:animEffect filter="slide(fromLeft)" transition="in">
                                      <p:cBhvr>
                                        <p:cTn dur="500" id="13"/>
                                        <p:tgtEl>
                                          <p:spTgt spid="36"/>
                                        </p:tgtEl>
                                      </p:cBhvr>
                                    </p:animEffect>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12" presetSubtype="8">
                                  <p:stCondLst>
                                    <p:cond delay="0"/>
                                  </p:stCondLst>
                                  <p:childTnLst>
                                    <p:set>
                                      <p:cBhvr>
                                        <p:cTn dur="1" fill="hold" id="17">
                                          <p:stCondLst>
                                            <p:cond delay="0"/>
                                          </p:stCondLst>
                                        </p:cTn>
                                        <p:tgtEl>
                                          <p:spTgt spid="38"/>
                                        </p:tgtEl>
                                        <p:attrNameLst>
                                          <p:attrName>style.visibility</p:attrName>
                                        </p:attrNameLst>
                                      </p:cBhvr>
                                      <p:to>
                                        <p:strVal val="visible"/>
                                      </p:to>
                                    </p:set>
                                    <p:animEffect filter="slide(fromLeft)" transition="in">
                                      <p:cBhvr>
                                        <p:cTn dur="500" id="18"/>
                                        <p:tgtEl>
                                          <p:spTgt spid="38"/>
                                        </p:tgtEl>
                                      </p:cBhvr>
                                    </p:animEffec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slide(fromLeft)" transition="in">
                                      <p:cBhvr>
                                        <p:cTn dur="500" id="23"/>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4"/>
      <p:bldP animBg="1" grpId="0" spid="36"/>
      <p:bldP animBg="1" grpId="0" spid="38"/>
      <p:bldP animBg="1" grpId="0" spid="40"/>
    </p:bldLst>
  </p:timing>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10820" y="1411349"/>
            <a:ext cx="7264400" cy="1377950"/>
          </a:xfrm>
        </p:spPr>
        <p:txBody>
          <a:bodyPr>
            <a:noAutofit/>
          </a:bodyPr>
          <a:lstStyle/>
          <a:p>
            <a:pPr>
              <a:buNone/>
            </a:pPr>
            <a:r>
              <a:rPr altLang="en-US" b="1" dirty="0" lang="zh-CN" smtClean="0" sz="2800">
                <a:solidFill>
                  <a:schemeClr val="bg1"/>
                </a:solidFill>
              </a:rPr>
              <a:t>１．概念解读</a:t>
            </a:r>
            <a:endParaRPr altLang="zh-CN" b="1" dirty="0" lang="en-US" smtClean="0" sz="2800">
              <a:solidFill>
                <a:schemeClr val="bg1"/>
              </a:solidFill>
            </a:endParaRPr>
          </a:p>
          <a:p>
            <a:pPr>
              <a:buNone/>
            </a:pPr>
            <a:r>
              <a:rPr altLang="en-US" b="1" dirty="0" lang="zh-CN" smtClean="0" sz="2800">
                <a:solidFill>
                  <a:schemeClr val="bg1"/>
                </a:solidFill>
              </a:rPr>
              <a:t>２．历史梳理</a:t>
            </a:r>
            <a:endParaRPr altLang="zh-CN" b="1" dirty="0" lang="en-US" smtClean="0" sz="2800">
              <a:solidFill>
                <a:schemeClr val="bg1"/>
              </a:solidFill>
            </a:endParaRPr>
          </a:p>
          <a:p>
            <a:pPr>
              <a:buNone/>
            </a:pPr>
            <a:r>
              <a:rPr altLang="en-US" b="1" dirty="0" lang="zh-CN" smtClean="0" sz="2800">
                <a:solidFill>
                  <a:schemeClr val="bg1"/>
                </a:solidFill>
              </a:rPr>
              <a:t>３．场景再现</a:t>
            </a:r>
            <a:endParaRPr altLang="en-US" b="1" dirty="0" lang="zh-CN" sz="2800">
              <a:solidFill>
                <a:schemeClr val="bg1"/>
              </a:solidFill>
            </a:endParaRPr>
          </a:p>
        </p:txBody>
      </p:sp>
      <p:sp>
        <p:nvSpPr>
          <p:cNvPr id="4" name="标题 3"/>
          <p:cNvSpPr>
            <a:spLocks noGrp="1"/>
          </p:cNvSpPr>
          <p:nvPr>
            <p:ph type="title"/>
          </p:nvPr>
        </p:nvSpPr>
        <p:spPr/>
        <p:txBody>
          <a:bodyPr/>
          <a:lstStyle/>
          <a:p>
            <a:endParaRPr altLang="en-US" lang="zh-CN"/>
          </a:p>
        </p:txBody>
      </p:sp>
    </p:spTree>
  </p:cSld>
  <p:clrMapOvr>
    <a:masterClrMapping/>
  </p:clrMapOvr>
  <p:timing>
    <p:tnLst>
      <p:par>
        <p:cTn dur="indefinite" id="1" nodeType="tmRoot" restart="never"/>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06" name="矩形 2"/>
          <p:cNvSpPr>
            <a:spLocks noChangeArrowheads="1"/>
          </p:cNvSpPr>
          <p:nvPr/>
        </p:nvSpPr>
        <p:spPr bwMode="auto">
          <a:xfrm>
            <a:off x="2286000" y="1851125"/>
            <a:ext cx="4572000" cy="397032"/>
          </a:xfrm>
          <a:prstGeom prst="rect">
            <a:avLst/>
          </a:prstGeom>
          <a:noFill/>
          <a:ln w="9525">
            <a:noFill/>
            <a:miter lim="800000"/>
          </a:ln>
        </p:spPr>
        <p:txBody>
          <a:bodyPr>
            <a:spAutoFit/>
          </a:bodyPr>
          <a:lstStyle/>
          <a:p>
            <a:pPr indent="-273050" marL="273050">
              <a:lnSpc>
                <a:spcPct val="110000"/>
              </a:lnSpc>
              <a:buFont charset="2" panose="05000000000000000000" pitchFamily="2" typeface="Wingdings"/>
              <a:buNone/>
            </a:pPr>
            <a:r>
              <a:rPr altLang="zh-CN" b="1" lang="en-US">
                <a:solidFill>
                  <a:srgbClr val="0000FF"/>
                </a:solidFill>
                <a:latin charset="-122" panose="020B0503020204020204" pitchFamily="34" typeface="微软雅黑"/>
                <a:ea charset="-122" panose="020B0503020204020204" pitchFamily="34" typeface="微软雅黑"/>
              </a:rPr>
              <a:t> </a:t>
            </a:r>
            <a:endParaRPr altLang="zh-CN" lang="en-US"/>
          </a:p>
        </p:txBody>
      </p:sp>
      <p:sp>
        <p:nvSpPr>
          <p:cNvPr id="4" name="矩形 3"/>
          <p:cNvSpPr/>
          <p:nvPr/>
        </p:nvSpPr>
        <p:spPr>
          <a:xfrm>
            <a:off x="1331913" y="1545729"/>
            <a:ext cx="7561262" cy="2123658"/>
          </a:xfrm>
          <a:prstGeom prst="rect">
            <a:avLst/>
          </a:prstGeom>
        </p:spPr>
        <p:txBody>
          <a:bodyPr>
            <a:spAutoFit/>
          </a:bodyPr>
          <a:lstStyle/>
          <a:p>
            <a:pPr>
              <a:buFontTx/>
              <a:buNone/>
              <a:defRPr/>
            </a:pPr>
            <a:r>
              <a:rPr altLang="zh-CN" b="1" dirty="0" kumimoji="1" lang="en-US" sz="4400"/>
              <a:t>        </a:t>
            </a:r>
            <a:r>
              <a:rPr altLang="zh-CN" b="1" dirty="0" kumimoji="1" lang="en-US"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rPr>
              <a:t> </a:t>
            </a:r>
            <a:endParaRPr altLang="zh-CN" dirty="0" kumimoji="1" lang="zh-CN"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endParaRPr>
          </a:p>
          <a:p>
            <a:pPr>
              <a:buFontTx/>
              <a:buNone/>
              <a:defRPr/>
            </a:pPr>
            <a:endParaRPr altLang="zh-CN" b="1" dirty="0" kumimoji="1" lang="en-US" sz="4400">
              <a:solidFill>
                <a:srgbClr val="2B0BB5"/>
              </a:solidFill>
              <a:effectLst>
                <a:outerShdw algn="tl" blurRad="38100" dir="2700000" dist="38100">
                  <a:srgbClr val="C0C0C0"/>
                </a:outerShdw>
              </a:effectLst>
              <a:latin charset="-122" panose="020B0503020204020204" pitchFamily="34" typeface="微软雅黑"/>
              <a:ea charset="-122" panose="020B0503020204020204" pitchFamily="34" typeface="微软雅黑"/>
            </a:endParaRPr>
          </a:p>
          <a:p>
            <a:pPr>
              <a:buFontTx/>
              <a:buNone/>
              <a:defRPr/>
            </a:pPr>
            <a:r>
              <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rPr>
              <a:t>      </a:t>
            </a:r>
            <a:endPar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endParaRPr>
          </a:p>
        </p:txBody>
      </p:sp>
      <p:sp>
        <p:nvSpPr>
          <p:cNvPr id="5" name="圆角矩形 4"/>
          <p:cNvSpPr>
            <a:spLocks noChangeArrowheads="1"/>
          </p:cNvSpPr>
          <p:nvPr/>
        </p:nvSpPr>
        <p:spPr bwMode="auto">
          <a:xfrm>
            <a:off x="1219200" y="1157287"/>
            <a:ext cx="7391400" cy="2378869"/>
          </a:xfrm>
          <a:prstGeom prst="roundRect">
            <a:avLst>
              <a:gd fmla="val 7264" name="adj"/>
            </a:avLst>
          </a:prstGeom>
        </p:spPr>
        <p:style>
          <a:lnRef idx="2">
            <a:schemeClr val="dk1"/>
          </a:lnRef>
          <a:fillRef idx="1">
            <a:schemeClr val="lt1"/>
          </a:fillRef>
          <a:effectRef idx="0">
            <a:schemeClr val="dk1"/>
          </a:effectRef>
          <a:fontRef idx="minor">
            <a:schemeClr val="dk1"/>
          </a:fontRef>
        </p:style>
        <p:txBody>
          <a:bodyPr/>
          <a:lstStyle/>
          <a:p>
            <a:r>
              <a:rPr altLang="en-US" b="1" dirty="0" lang="zh-CN" smtClean="0" sz="2000">
                <a:latin charset="-122" pitchFamily="49" typeface="楷体_GB2312"/>
                <a:ea charset="-122" pitchFamily="49" typeface="楷体_GB2312"/>
              </a:rPr>
              <a:t>    建设</a:t>
            </a:r>
            <a:r>
              <a:rPr altLang="en-US" b="1" dirty="0" lang="zh-CN" sz="2000">
                <a:latin charset="-122" pitchFamily="49" typeface="楷体_GB2312"/>
                <a:ea charset="-122" pitchFamily="49" typeface="楷体_GB2312"/>
              </a:rPr>
              <a:t>一个强大的、现代化的中国，是新中国建立后</a:t>
            </a:r>
            <a:r>
              <a:rPr altLang="en-US" b="1" dirty="0" lang="zh-CN" smtClean="0" sz="2000">
                <a:latin charset="-122" pitchFamily="49" typeface="楷体_GB2312"/>
                <a:ea charset="-122" pitchFamily="49" typeface="楷体_GB2312"/>
              </a:rPr>
              <a:t>几代</a:t>
            </a:r>
            <a:r>
              <a:rPr altLang="en-US" b="1" dirty="0" lang="zh-CN" sz="2000">
                <a:latin charset="-122" pitchFamily="49" typeface="楷体_GB2312"/>
                <a:ea charset="-122" pitchFamily="49" typeface="楷体_GB2312"/>
              </a:rPr>
              <a:t>人的追求。从</a:t>
            </a:r>
            <a:r>
              <a:rPr altLang="zh-CN" b="1" dirty="0" lang="en-US" sz="2000">
                <a:latin charset="-122" pitchFamily="49" typeface="楷体_GB2312"/>
                <a:ea charset="-122" pitchFamily="49" typeface="楷体_GB2312"/>
              </a:rPr>
              <a:t>20</a:t>
            </a:r>
            <a:r>
              <a:rPr altLang="en-US" b="1" dirty="0" lang="zh-CN" sz="2000">
                <a:latin charset="-122" pitchFamily="49" typeface="楷体_GB2312"/>
                <a:ea charset="-122" pitchFamily="49" typeface="楷体_GB2312"/>
              </a:rPr>
              <a:t>世纪</a:t>
            </a:r>
            <a:r>
              <a:rPr altLang="zh-CN" b="1" dirty="0" lang="en-US" sz="2000">
                <a:latin charset="-122" pitchFamily="49" typeface="楷体_GB2312"/>
                <a:ea charset="-122" pitchFamily="49" typeface="楷体_GB2312"/>
              </a:rPr>
              <a:t>50</a:t>
            </a:r>
            <a:r>
              <a:rPr altLang="en-US" b="1" dirty="0" lang="zh-CN" sz="2000">
                <a:latin charset="-122" pitchFamily="49" typeface="楷体_GB2312"/>
                <a:ea charset="-122" pitchFamily="49" typeface="楷体_GB2312"/>
              </a:rPr>
              <a:t>年代开始奠定中国工业化</a:t>
            </a:r>
            <a:r>
              <a:rPr altLang="en-US" b="1" dirty="0" lang="zh-CN" smtClean="0" sz="2000">
                <a:latin charset="-122" pitchFamily="49" typeface="楷体_GB2312"/>
                <a:ea charset="-122" pitchFamily="49" typeface="楷体_GB2312"/>
              </a:rPr>
              <a:t>的基础</a:t>
            </a:r>
            <a:r>
              <a:rPr altLang="en-US" b="1" dirty="0" lang="zh-CN" sz="2000">
                <a:latin charset="-122" pitchFamily="49" typeface="楷体_GB2312"/>
                <a:ea charset="-122" pitchFamily="49" typeface="楷体_GB2312"/>
              </a:rPr>
              <a:t>，一直到改革开放时代的不懈探索，中国的</a:t>
            </a:r>
            <a:r>
              <a:rPr altLang="en-US" b="1" dirty="0" lang="zh-CN" smtClean="0" sz="2000">
                <a:latin charset="-122" pitchFamily="49" typeface="楷体_GB2312"/>
                <a:ea charset="-122" pitchFamily="49" typeface="楷体_GB2312"/>
              </a:rPr>
              <a:t>社会主义</a:t>
            </a:r>
            <a:r>
              <a:rPr altLang="en-US" b="1" dirty="0" lang="zh-CN" sz="2000">
                <a:latin charset="-122" pitchFamily="49" typeface="楷体_GB2312"/>
                <a:ea charset="-122" pitchFamily="49" typeface="楷体_GB2312"/>
              </a:rPr>
              <a:t>现代化建设取得了巨大的成就，国内生产总值</a:t>
            </a:r>
            <a:r>
              <a:rPr altLang="en-US" b="1" dirty="0" lang="zh-CN" smtClean="0" sz="2000">
                <a:latin charset="-122" pitchFamily="49" typeface="楷体_GB2312"/>
                <a:ea charset="-122" pitchFamily="49" typeface="楷体_GB2312"/>
              </a:rPr>
              <a:t>持续</a:t>
            </a:r>
            <a:r>
              <a:rPr altLang="en-US" b="1" dirty="0" lang="zh-CN" sz="2000">
                <a:latin charset="-122" pitchFamily="49" typeface="楷体_GB2312"/>
                <a:ea charset="-122" pitchFamily="49" typeface="楷体_GB2312"/>
              </a:rPr>
              <a:t>高速发展，综合国力不断跃上新台阶，人民</a:t>
            </a:r>
            <a:r>
              <a:rPr altLang="en-US" b="1" dirty="0" lang="zh-CN" smtClean="0" sz="2000">
                <a:latin charset="-122" pitchFamily="49" typeface="楷体_GB2312"/>
                <a:ea charset="-122" pitchFamily="49" typeface="楷体_GB2312"/>
              </a:rPr>
              <a:t>生活水平</a:t>
            </a:r>
            <a:r>
              <a:rPr altLang="en-US" b="1" dirty="0" lang="zh-CN" sz="2000">
                <a:latin charset="-122" pitchFamily="49" typeface="楷体_GB2312"/>
                <a:ea charset="-122" pitchFamily="49" typeface="楷体_GB2312"/>
              </a:rPr>
              <a:t>大幅提高。这是中国现代史进程中重要的发展结果</a:t>
            </a:r>
            <a:r>
              <a:rPr altLang="en-US" b="1" dirty="0" lang="zh-CN" smtClean="0" sz="2000">
                <a:latin charset="-122" pitchFamily="49" typeface="楷体_GB2312"/>
                <a:ea charset="-122" pitchFamily="49" typeface="楷体_GB2312"/>
              </a:rPr>
              <a:t>，也</a:t>
            </a:r>
            <a:r>
              <a:rPr altLang="en-US" b="1" dirty="0" lang="zh-CN" sz="2000">
                <a:latin charset="-122" pitchFamily="49" typeface="楷体_GB2312"/>
                <a:ea charset="-122" pitchFamily="49" typeface="楷体_GB2312"/>
              </a:rPr>
              <a:t>是形成四个认同和四个自信的历史与现实的证明。</a:t>
            </a:r>
            <a:endParaRPr altLang="en-US" b="1" dirty="0" lang="zh-CN" sz="2000">
              <a:latin charset="-122" pitchFamily="49" typeface="楷体_GB2312"/>
              <a:ea charset="-122" pitchFamily="49" typeface="楷体_GB2312"/>
            </a:endParaRPr>
          </a:p>
        </p:txBody>
      </p:sp>
      <p:sp>
        <p:nvSpPr>
          <p:cNvPr id="21509" name="Rectangle 7"/>
          <p:cNvSpPr>
            <a:spLocks noChangeArrowheads="1"/>
          </p:cNvSpPr>
          <p:nvPr/>
        </p:nvSpPr>
        <p:spPr bwMode="auto">
          <a:xfrm>
            <a:off x="1" y="8216"/>
            <a:ext cx="595035" cy="369332"/>
          </a:xfrm>
          <a:prstGeom prst="rect">
            <a:avLst/>
          </a:prstGeom>
          <a:noFill/>
          <a:ln w="9525">
            <a:noFill/>
            <a:miter lim="800000"/>
          </a:ln>
        </p:spPr>
        <p:txBody>
          <a:bodyPr anchor="ctr" wrap="none">
            <a:spAutoFit/>
          </a:bodyPr>
          <a:lstStyle/>
          <a:p>
            <a:pPr eaLnBrk="0" hangingPunct="0" indent="406400"/>
            <a:endParaRPr altLang="en-US" lang="zh-CN"/>
          </a:p>
        </p:txBody>
      </p:sp>
      <p:sp>
        <p:nvSpPr>
          <p:cNvPr id="8" name="TextBox 7"/>
          <p:cNvSpPr txBox="1"/>
          <p:nvPr/>
        </p:nvSpPr>
        <p:spPr>
          <a:xfrm>
            <a:off x="1468582" y="410348"/>
            <a:ext cx="6553200" cy="507831"/>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anchor="ctr" anchorCtr="0" bIns="34290" compatLnSpc="1" lIns="68580" numCol="1" rIns="68580" tIns="34290" vert="horz" wrap="square"/>
          <a:lstStyle/>
          <a:p>
            <a:pPr algn="ctr" fontAlgn="base">
              <a:lnSpc>
                <a:spcPct val="90000"/>
              </a:lnSpc>
              <a:spcBef>
                <a:spcPct val="0"/>
              </a:spcBef>
              <a:spcAft>
                <a:spcPct val="0"/>
              </a:spcAft>
              <a:defRPr/>
            </a:pPr>
            <a:r>
              <a:rPr altLang="en-US" b="1" dirty="0" kumimoji="1" lang="zh-CN"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线索</a:t>
            </a:r>
            <a:r>
              <a:rPr altLang="zh-CN" b="1" dirty="0" kumimoji="1" lang="en-US"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4.</a:t>
            </a:r>
            <a:r>
              <a:rPr altLang="en-US" dirty="0" kumimoji="1" lang="zh-CN" smtClean="0" sz="3000">
                <a:solidFill>
                  <a:schemeClr val="tx1"/>
                </a:solidFill>
                <a:latin charset="-122" panose="020B0503020204020204" pitchFamily="34" typeface="微软雅黑"/>
                <a:ea charset="-122" panose="020B0503020204020204" pitchFamily="34" typeface="微软雅黑"/>
              </a:rPr>
              <a:t>中国的综合国力的逐步增强</a:t>
            </a:r>
            <a:endParaRPr altLang="en-US" dirty="0" kumimoji="1" lang="zh-CN" smtClean="0" sz="3000">
              <a:solidFill>
                <a:schemeClr val="tx1"/>
              </a:solidFill>
              <a:latin charset="-122" panose="020B0503020204020204" pitchFamily="34" typeface="微软雅黑"/>
              <a:ea charset="-122" panose="020B0503020204020204" pitchFamily="34" typeface="微软雅黑"/>
            </a:endParaRPr>
          </a:p>
        </p:txBody>
      </p:sp>
      <p:sp>
        <p:nvSpPr>
          <p:cNvPr id="10" name="矩形 9"/>
          <p:cNvSpPr/>
          <p:nvPr/>
        </p:nvSpPr>
        <p:spPr>
          <a:xfrm>
            <a:off x="1752600" y="3819124"/>
            <a:ext cx="6858000" cy="830997"/>
          </a:xfrm>
          <a:prstGeom prst="rect">
            <a:avLst/>
          </a:prstGeom>
        </p:spPr>
        <p:txBody>
          <a:bodyPr>
            <a:spAutoFit/>
          </a:bodyPr>
          <a:lstStyle/>
          <a:p>
            <a:pPr>
              <a:buFontTx/>
              <a:buNone/>
              <a:defRPr/>
            </a:pPr>
            <a:r>
              <a:rPr altLang="en-US" b="1" dirty="0" kumimoji="1" lang="zh-CN" sz="2400">
                <a:solidFill>
                  <a:schemeClr val="bg1"/>
                </a:solidFill>
                <a:effectLst>
                  <a:outerShdw algn="tl" blurRad="38100" dir="2700000" dist="38100">
                    <a:srgbClr val="000000">
                      <a:alpha val="43137"/>
                    </a:srgbClr>
                  </a:outerShdw>
                </a:effectLst>
                <a:latin typeface="+mn-ea"/>
                <a:ea typeface="+mn-ea"/>
              </a:rPr>
              <a:t>通过具体的事实来说明我国综合国力的不断提高。</a:t>
            </a:r>
            <a:endParaRPr altLang="zh-CN" b="1" dirty="0" kumimoji="1" lang="en-US" sz="2400">
              <a:solidFill>
                <a:schemeClr val="bg1"/>
              </a:solidFill>
              <a:effectLst>
                <a:outerShdw algn="tl" blurRad="38100" dir="2700000" dist="38100">
                  <a:srgbClr val="000000">
                    <a:alpha val="43137"/>
                  </a:srgbClr>
                </a:outerShdw>
              </a:effectLst>
              <a:latin typeface="+mn-ea"/>
              <a:ea typeface="+mn-ea"/>
            </a:endParaRPr>
          </a:p>
          <a:p>
            <a:pPr>
              <a:buFontTx/>
              <a:buNone/>
              <a:defRPr/>
            </a:pPr>
            <a:r>
              <a:rPr altLang="en-US" b="1" dirty="0" kumimoji="1" lang="zh-CN" sz="2400">
                <a:solidFill>
                  <a:schemeClr val="bg1"/>
                </a:solidFill>
                <a:effectLst>
                  <a:outerShdw algn="tl" blurRad="38100" dir="2700000" dist="38100">
                    <a:srgbClr val="000000">
                      <a:alpha val="43137"/>
                    </a:srgbClr>
                  </a:outerShdw>
                </a:effectLst>
                <a:latin typeface="+mn-ea"/>
                <a:ea typeface="+mn-ea"/>
              </a:rPr>
              <a:t>使学生认识到国家强大与人民幸福有密切的关系。</a:t>
            </a:r>
            <a:endParaRPr altLang="en-US" b="1" dirty="0" kumimoji="1" lang="zh-CN" sz="2400">
              <a:solidFill>
                <a:schemeClr val="bg1"/>
              </a:solidFill>
              <a:effectLst>
                <a:outerShdw algn="tl" blurRad="38100" dir="2700000" dist="38100">
                  <a:srgbClr val="000000">
                    <a:alpha val="43137"/>
                  </a:srgbClr>
                </a:outerShdw>
              </a:effectLst>
              <a:latin typeface="+mn-ea"/>
              <a:ea typeface="+mn-ea"/>
            </a:endParaRPr>
          </a:p>
        </p:txBody>
      </p:sp>
      <p:sp>
        <p:nvSpPr>
          <p:cNvPr id="13" name="TextBox 12"/>
          <p:cNvSpPr txBox="1"/>
          <p:nvPr/>
        </p:nvSpPr>
        <p:spPr>
          <a:xfrm>
            <a:off x="1084531" y="3901021"/>
            <a:ext cx="615553" cy="707231"/>
          </a:xfrm>
          <a:prstGeom prst="rect">
            <a:avLst/>
          </a:prstGeom>
          <a:noFill/>
        </p:spPr>
        <p:txBody>
          <a:bodyPr bIns="34290" lIns="68580" rIns="68580" tIns="34290" vert="eaVert">
            <a:spAutoFit/>
          </a:bodyPr>
          <a:lstStyle/>
          <a:p>
            <a:pPr>
              <a:buFontTx/>
              <a:buNone/>
              <a:defRPr/>
            </a:pPr>
            <a:r>
              <a:rPr altLang="en-US" b="1" dirty="0" kumimoji="1" lang="zh-CN" sz="2100">
                <a:solidFill>
                  <a:srgbClr val="FFFF00"/>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要点</a:t>
            </a:r>
            <a:endParaRPr altLang="en-US" dirty="0" kumimoji="1" lang="zh-CN" sz="2100">
              <a:solidFill>
                <a:srgbClr val="FFFF00"/>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8">
                                            <p:txEl>
                                              <p:pRg end="0" st="0"/>
                                            </p:txEl>
                                          </p:spTgt>
                                        </p:tgtEl>
                                        <p:attrNameLst>
                                          <p:attrName>style.visibility</p:attrName>
                                        </p:attrNameLst>
                                      </p:cBhvr>
                                      <p:to>
                                        <p:strVal val="visible"/>
                                      </p:to>
                                    </p:set>
                                    <p:animEffect filter="blinds(horizontal)" transition="in">
                                      <p:cBhvr>
                                        <p:cTn dur="500" id="7"/>
                                        <p:tgtEl>
                                          <p:spTgt spid="8">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7" presetSubtype="10">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strVal val="#ppt_h"/>
                                          </p:val>
                                        </p:tav>
                                        <p:tav tm="100000">
                                          <p:val>
                                            <p:strVal val="#ppt_h"/>
                                          </p:val>
                                        </p:tav>
                                      </p:tavLst>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2" presetSubtype="4">
                                  <p:stCondLst>
                                    <p:cond delay="0"/>
                                  </p:stCondLst>
                                  <p:childTnLst>
                                    <p:set>
                                      <p:cBhvr>
                                        <p:cTn dur="1" fill="hold" id="17">
                                          <p:stCondLst>
                                            <p:cond delay="0"/>
                                          </p:stCondLst>
                                        </p:cTn>
                                        <p:tgtEl>
                                          <p:spTgt spid="10">
                                            <p:txEl>
                                              <p:pRg end="0" st="0"/>
                                            </p:txEl>
                                          </p:spTgt>
                                        </p:tgtEl>
                                        <p:attrNameLst>
                                          <p:attrName>style.visibility</p:attrName>
                                        </p:attrNameLst>
                                      </p:cBhvr>
                                      <p:to>
                                        <p:strVal val="visible"/>
                                      </p:to>
                                    </p:set>
                                    <p:anim calcmode="lin" valueType="num">
                                      <p:cBhvr additive="base">
                                        <p:cTn dur="500" fill="hold" id="18"/>
                                        <p:tgtEl>
                                          <p:spTgt spid="10">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9"/>
                                        <p:tgtEl>
                                          <p:spTgt spid="10">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2" presetSubtype="4">
                                  <p:stCondLst>
                                    <p:cond delay="0"/>
                                  </p:stCondLst>
                                  <p:childTnLst>
                                    <p:set>
                                      <p:cBhvr>
                                        <p:cTn dur="1" fill="hold" id="23">
                                          <p:stCondLst>
                                            <p:cond delay="0"/>
                                          </p:stCondLst>
                                        </p:cTn>
                                        <p:tgtEl>
                                          <p:spTgt spid="10">
                                            <p:txEl>
                                              <p:pRg end="1" st="1"/>
                                            </p:txEl>
                                          </p:spTgt>
                                        </p:tgtEl>
                                        <p:attrNameLst>
                                          <p:attrName>style.visibility</p:attrName>
                                        </p:attrNameLst>
                                      </p:cBhvr>
                                      <p:to>
                                        <p:strVal val="visible"/>
                                      </p:to>
                                    </p:set>
                                    <p:anim calcmode="lin" valueType="num">
                                      <p:cBhvr additive="base">
                                        <p:cTn dur="500" fill="hold" id="24"/>
                                        <p:tgtEl>
                                          <p:spTgt spid="10">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5"/>
                                        <p:tgtEl>
                                          <p:spTgt spid="10">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2" presetSubtype="8">
                                  <p:stCondLst>
                                    <p:cond delay="0"/>
                                  </p:stCondLst>
                                  <p:childTnLst>
                                    <p:set>
                                      <p:cBhvr>
                                        <p:cTn dur="1" fill="hold" id="29">
                                          <p:stCondLst>
                                            <p:cond delay="0"/>
                                          </p:stCondLst>
                                        </p:cTn>
                                        <p:tgtEl>
                                          <p:spTgt spid="13">
                                            <p:txEl>
                                              <p:pRg end="0" st="0"/>
                                            </p:txEl>
                                          </p:spTgt>
                                        </p:tgtEl>
                                        <p:attrNameLst>
                                          <p:attrName>style.visibility</p:attrName>
                                        </p:attrNameLst>
                                      </p:cBhvr>
                                      <p:to>
                                        <p:strVal val="visible"/>
                                      </p:to>
                                    </p:set>
                                    <p:anim calcmode="lin" valueType="num">
                                      <p:cBhvr additive="base">
                                        <p:cTn dur="500" fill="hold" id="30"/>
                                        <p:tgtEl>
                                          <p:spTgt spid="13">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31"/>
                                        <p:tgtEl>
                                          <p:spTgt spid="13">
                                            <p:txEl>
                                              <p:pRg end="0" st="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267274" y="673833"/>
            <a:ext cx="4608512" cy="3970318"/>
          </a:xfrm>
          <a:prstGeom prst="rect">
            <a:avLst/>
          </a:prstGeom>
          <a:blipFill>
            <a:blip cstate="print" r:embed="rId1"/>
            <a:tile algn="tl" flip="none" sx="100000" sy="100000" tx="0" ty="0"/>
          </a:blipFill>
          <a:ln w="9525">
            <a:noFill/>
            <a:miter lim="800000"/>
          </a:ln>
          <a:effectLst/>
        </p:spPr>
        <p:txBody>
          <a:bodyPr anchor="ctr" anchorCtr="0" bIns="45720" compatLnSpc="1" lIns="91440" numCol="1" rIns="91440" tIns="45720" vert="horz" wrap="square">
            <a:spAutoFit/>
          </a:bodyPr>
          <a:lstStyle/>
          <a:p>
            <a:pPr algn="l" defTabSz="914400" eaLnBrk="1" fontAlgn="base" hangingPunct="1" indent="266700" latinLnBrk="0" lvl="0" marL="0" marR="0" rtl="0">
              <a:lnSpc>
                <a:spcPct val="100000"/>
              </a:lnSpc>
              <a:spcBef>
                <a:spcPct val="0"/>
              </a:spcBef>
              <a:spcAft>
                <a:spcPct val="0"/>
              </a:spcAft>
              <a:buClrTx/>
              <a:buSzTx/>
              <a:buFontTx/>
              <a:buNone/>
            </a:pP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   </a:t>
            </a:r>
            <a:r>
              <a:rPr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有</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2O</a:t>
            </a:r>
            <a:r>
              <a:rPr altLang="en-US"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户人家的小岗生产队，先分成</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4 </a:t>
            </a:r>
            <a:r>
              <a:rPr altLang="en-US"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个作业组，没有干好。又分成</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8</a:t>
            </a:r>
            <a:r>
              <a:rPr altLang="en-US"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个作业组，还是干不好。刚担任生产队副队长的严宏昌去向老农关庭珠请教。关庭珠说</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:“1961 </a:t>
            </a:r>
            <a:r>
              <a:rPr altLang="en-US"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年的‘救命田</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a:t>
            </a:r>
            <a:r>
              <a:rPr altLang="en-US"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很中用，一干就增产。”严宏昌说“好，就那么干，干脆一杆子包到户！”在社员大会上，严宏昌说：“咱们干脆承包到户，秋后打下粮食，交够国家的，留足集体的，剩下都是自己的，再不用记工分了”。参加会议的人一致叫好。到会的</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21</a:t>
            </a:r>
            <a:r>
              <a:rPr altLang="en-US"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位农民，在下面的字据上</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3</a:t>
            </a:r>
            <a:r>
              <a:rPr altLang="en-US"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人盖了私章，</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18</a:t>
            </a:r>
            <a:r>
              <a:rPr altLang="en-US"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F0502020204030204" pitchFamily="34" typeface="Calibri"/>
              </a:rPr>
              <a:t>人按了手印。</a:t>
            </a:r>
            <a:endPar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122" panose="02010600030101010101" pitchFamily="2" typeface="宋体"/>
            </a:endParaRPr>
          </a:p>
          <a:p>
            <a:pPr algn="r" defTabSz="914400" eaLnBrk="0" fontAlgn="base" hangingPunct="0" indent="266700" latinLnBrk="0" lvl="0" marL="0" marR="0" rtl="0">
              <a:lnSpc>
                <a:spcPct val="100000"/>
              </a:lnSpc>
              <a:spcBef>
                <a:spcPct val="0"/>
              </a:spcBef>
              <a:spcAft>
                <a:spcPct val="0"/>
              </a:spcAft>
              <a:buClrTx/>
              <a:buSzTx/>
              <a:buFontTx/>
              <a:buNone/>
            </a:pP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20603050405020304" pitchFamily="18" typeface="Times New Roman"/>
              </a:rPr>
              <a:t>——</a:t>
            </a:r>
            <a:r>
              <a:rPr altLang="en-US"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20603050405020304" pitchFamily="18" typeface="Times New Roman"/>
              </a:rPr>
              <a:t>杨继绳</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20603050405020304" pitchFamily="18" typeface="Times New Roman"/>
              </a:rPr>
              <a:t>《</a:t>
            </a:r>
            <a:r>
              <a:rPr altLang="en-US"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20603050405020304" pitchFamily="18" typeface="Times New Roman"/>
              </a:rPr>
              <a:t>邓小平时代</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20603050405020304" pitchFamily="18" typeface="Times New Roman"/>
              </a:rPr>
              <a:t>——</a:t>
            </a:r>
            <a:r>
              <a:rPr altLang="en-US" b="0" baseline="0" cap="none" dirty="0" i="0" kumimoji="0" lang="zh-CN"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20603050405020304" pitchFamily="18" typeface="Times New Roman"/>
              </a:rPr>
              <a:t>中国改革开放二十年纪实</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0" panose="02020603050405020304" pitchFamily="18" typeface="Times New Roman"/>
              </a:rPr>
              <a:t>》</a:t>
            </a:r>
            <a:r>
              <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122" panose="02010600030101010101" pitchFamily="2" typeface="宋体"/>
              </a:rPr>
              <a:t> </a:t>
            </a:r>
            <a:endParaRPr altLang="zh-CN" b="0" baseline="0" cap="none" dirty="0" i="0" kumimoji="0" lang="en-US" normalizeH="0" smtClean="0" strike="noStrike" u="none">
              <a:ln>
                <a:noFill/>
              </a:ln>
              <a:solidFill>
                <a:schemeClr val="tx1">
                  <a:lumMod val="50000"/>
                </a:schemeClr>
              </a:solidFill>
              <a:effectLst/>
              <a:latin charset="-122" panose="02010609060101010101" pitchFamily="2" typeface="黑体"/>
              <a:ea charset="-122" panose="02010609060101010101" pitchFamily="2" typeface="黑体"/>
              <a:cs charset="-122" panose="02010600030101010101" pitchFamily="2" typeface="宋体"/>
            </a:endParaRPr>
          </a:p>
        </p:txBody>
      </p:sp>
      <p:pic>
        <p:nvPicPr>
          <p:cNvPr descr="http://images.china.cn/attachement/jpg/site1000/20081015/001372a9a93f0a5f751322.jpg" id="4" name="Picture 2"/>
          <p:cNvPicPr>
            <a:picLocks noChangeArrowheads="1" noChangeAspect="1"/>
          </p:cNvPicPr>
          <p:nvPr/>
        </p:nvPicPr>
        <p:blipFill>
          <a:blip cstate="print" r:embed="rId2"/>
          <a:srcRect b="10536"/>
          <a:stretch>
            <a:fillRect/>
          </a:stretch>
        </p:blipFill>
        <p:spPr bwMode="auto">
          <a:xfrm>
            <a:off x="254643" y="1347614"/>
            <a:ext cx="3920808" cy="2554788"/>
          </a:xfrm>
          <a:prstGeom prst="rect">
            <a:avLst/>
          </a:prstGeom>
          <a:noFill/>
        </p:spPr>
      </p:pic>
      <p:sp>
        <p:nvSpPr>
          <p:cNvPr id="5" name="矩形 4"/>
          <p:cNvSpPr/>
          <p:nvPr/>
        </p:nvSpPr>
        <p:spPr>
          <a:xfrm>
            <a:off x="138900" y="1505764"/>
            <a:ext cx="4032448" cy="2246769"/>
          </a:xfrm>
          <a:prstGeom prst="rect">
            <a:avLst/>
          </a:prstGeom>
          <a:blipFill>
            <a:blip cstate="print" r:embed="rId1"/>
            <a:tile algn="tl" flip="none" sx="100000" sy="100000" tx="0" ty="0"/>
          </a:blipFill>
        </p:spPr>
        <p:style>
          <a:lnRef idx="2">
            <a:schemeClr val="accent3"/>
          </a:lnRef>
          <a:fillRef idx="1">
            <a:schemeClr val="lt1"/>
          </a:fillRef>
          <a:effectRef idx="0">
            <a:schemeClr val="accent3"/>
          </a:effectRef>
          <a:fontRef idx="minor">
            <a:schemeClr val="dk1"/>
          </a:fontRef>
        </p:style>
        <p:txBody>
          <a:bodyPr wrap="square">
            <a:spAutoFit/>
          </a:bodyPr>
          <a:lstStyle/>
          <a:p>
            <a:pPr eaLnBrk="0" fontAlgn="base" hangingPunct="0" indent="266700" lvl="0">
              <a:spcBef>
                <a:spcPct val="0"/>
              </a:spcBef>
              <a:spcAft>
                <a:spcPct val="0"/>
              </a:spcAft>
            </a:pPr>
            <a:r>
              <a:rPr altLang="en-US" dirty="0" lang="zh-CN" smtClean="0" sz="2000">
                <a:solidFill>
                  <a:schemeClr val="tx1">
                    <a:lumMod val="50000"/>
                  </a:schemeClr>
                </a:solidFill>
                <a:latin charset="-122" panose="02010609060101010101" pitchFamily="49" typeface="楷体"/>
                <a:ea charset="-122" panose="02010609060101010101" pitchFamily="49" typeface="楷体"/>
                <a:cs charset="0" panose="020F0502020204030204" pitchFamily="34" typeface="Calibri"/>
              </a:rPr>
              <a:t>我们分田到户，每户户主签字盖章，如以后能干，每户保证完成每户全年的上交公粮，不在</a:t>
            </a:r>
            <a:r>
              <a:rPr altLang="zh-CN" dirty="0" lang="en-US" smtClean="0" sz="2000">
                <a:solidFill>
                  <a:schemeClr val="tx1">
                    <a:lumMod val="50000"/>
                  </a:schemeClr>
                </a:solidFill>
                <a:latin charset="-122" panose="02010609060101010101" pitchFamily="49" typeface="楷体"/>
                <a:ea charset="-122" panose="02010609060101010101" pitchFamily="49" typeface="楷体"/>
                <a:cs charset="0" panose="020F0502020204030204" pitchFamily="34" typeface="Calibri"/>
              </a:rPr>
              <a:t>(</a:t>
            </a:r>
            <a:r>
              <a:rPr altLang="en-US" dirty="0" lang="zh-CN" smtClean="0" sz="2000">
                <a:solidFill>
                  <a:schemeClr val="tx1">
                    <a:lumMod val="50000"/>
                  </a:schemeClr>
                </a:solidFill>
                <a:latin charset="-122" panose="02010609060101010101" pitchFamily="49" typeface="楷体"/>
                <a:ea charset="-122" panose="02010609060101010101" pitchFamily="49" typeface="楷体"/>
                <a:cs charset="0" panose="020F0502020204030204" pitchFamily="34" typeface="Calibri"/>
              </a:rPr>
              <a:t>再</a:t>
            </a:r>
            <a:r>
              <a:rPr altLang="zh-CN" dirty="0" lang="en-US" smtClean="0" sz="2000">
                <a:solidFill>
                  <a:schemeClr val="tx1">
                    <a:lumMod val="50000"/>
                  </a:schemeClr>
                </a:solidFill>
                <a:latin charset="-122" panose="02010609060101010101" pitchFamily="49" typeface="楷体"/>
                <a:ea charset="-122" panose="02010609060101010101" pitchFamily="49" typeface="楷体"/>
                <a:cs charset="0" panose="020F0502020204030204" pitchFamily="34" typeface="Calibri"/>
              </a:rPr>
              <a:t>)</a:t>
            </a:r>
            <a:r>
              <a:rPr altLang="en-US" dirty="0" lang="zh-CN" smtClean="0" sz="2000">
                <a:solidFill>
                  <a:schemeClr val="tx1">
                    <a:lumMod val="50000"/>
                  </a:schemeClr>
                </a:solidFill>
                <a:latin charset="-122" panose="02010609060101010101" pitchFamily="49" typeface="楷体"/>
                <a:ea charset="-122" panose="02010609060101010101" pitchFamily="49" typeface="楷体"/>
                <a:cs charset="0" panose="020F0502020204030204" pitchFamily="34" typeface="Calibri"/>
              </a:rPr>
              <a:t>向国家伸手要钱要粮。如不成，我们干部作（坐）牢杀头也干（甘）心。大家社员们保证把我们的小孩养活到</a:t>
            </a:r>
            <a:r>
              <a:rPr altLang="zh-CN" dirty="0" lang="en-US" smtClean="0" sz="2000">
                <a:solidFill>
                  <a:schemeClr val="tx1">
                    <a:lumMod val="50000"/>
                  </a:schemeClr>
                </a:solidFill>
                <a:latin charset="-122" panose="02010609060101010101" pitchFamily="49" typeface="楷体"/>
                <a:ea charset="-122" panose="02010609060101010101" pitchFamily="49" typeface="楷体"/>
                <a:cs charset="0" panose="020F0502020204030204" pitchFamily="34" typeface="Calibri"/>
              </a:rPr>
              <a:t>18</a:t>
            </a:r>
            <a:r>
              <a:rPr altLang="en-US" dirty="0" lang="zh-CN" smtClean="0" sz="2000">
                <a:solidFill>
                  <a:schemeClr val="tx1">
                    <a:lumMod val="50000"/>
                  </a:schemeClr>
                </a:solidFill>
                <a:latin charset="-122" panose="02010609060101010101" pitchFamily="49" typeface="楷体"/>
                <a:ea charset="-122" panose="02010609060101010101" pitchFamily="49" typeface="楷体"/>
                <a:cs charset="0" panose="020F0502020204030204" pitchFamily="34" typeface="Calibri"/>
              </a:rPr>
              <a:t>岁。</a:t>
            </a:r>
            <a:endParaRPr altLang="en-US" dirty="0" lang="zh-CN" smtClean="0" sz="2000">
              <a:solidFill>
                <a:schemeClr val="tx1">
                  <a:lumMod val="50000"/>
                </a:schemeClr>
              </a:solidFill>
              <a:latin charset="-122" panose="02010609060101010101" pitchFamily="49" typeface="楷体"/>
              <a:ea charset="-122" panose="02010609060101010101" pitchFamily="49" typeface="楷体"/>
              <a:cs charset="0" panose="02020603050405020304" pitchFamily="18" typeface="Times New Roman"/>
            </a:endParaRPr>
          </a:p>
        </p:txBody>
      </p:sp>
      <p:sp>
        <p:nvSpPr>
          <p:cNvPr id="6" name="标题 5"/>
          <p:cNvSpPr>
            <a:spLocks noGrp="1"/>
          </p:cNvSpPr>
          <p:nvPr>
            <p:ph type="title"/>
          </p:nvPr>
        </p:nvSpPr>
        <p:spPr/>
        <p:txBody>
          <a:bodyPr/>
          <a:lstStyle/>
          <a:p>
            <a:endParaRPr altLang="en-US" lang="zh-C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9"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dissolve" transition="in">
                                      <p:cBhvr>
                                        <p:cTn dur="500" id="7"/>
                                        <p:tgtEl>
                                          <p:spTgt spid="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4097"/>
                                        </p:tgtEl>
                                        <p:attrNameLst>
                                          <p:attrName>style.visibility</p:attrName>
                                        </p:attrNameLst>
                                      </p:cBhvr>
                                      <p:to>
                                        <p:strVal val="visible"/>
                                      </p:to>
                                    </p:set>
                                    <p:anim calcmode="lin" valueType="num">
                                      <p:cBhvr additive="base">
                                        <p:cTn dur="500" fill="hold" id="12"/>
                                        <p:tgtEl>
                                          <p:spTgt spid="4097"/>
                                        </p:tgtEl>
                                        <p:attrNameLst>
                                          <p:attrName>ppt_x</p:attrName>
                                        </p:attrNameLst>
                                      </p:cBhvr>
                                      <p:tavLst>
                                        <p:tav tm="0">
                                          <p:val>
                                            <p:strVal val="#ppt_x"/>
                                          </p:val>
                                        </p:tav>
                                        <p:tav tm="100000">
                                          <p:val>
                                            <p:strVal val="#ppt_x"/>
                                          </p:val>
                                        </p:tav>
                                      </p:tavLst>
                                    </p:anim>
                                    <p:anim calcmode="lin" valueType="num">
                                      <p:cBhvr additive="base">
                                        <p:cTn dur="500" fill="hold" id="13"/>
                                        <p:tgtEl>
                                          <p:spTgt spid="4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4097"/>
      <p:bldP animBg="1" grpId="0" spid="5"/>
    </p:bldLst>
  </p:timing>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000826" y="1423225"/>
            <a:ext cx="7264400" cy="2084388"/>
          </a:xfrm>
        </p:spPr>
        <p:txBody>
          <a:bodyPr>
            <a:normAutofit/>
          </a:bodyPr>
          <a:lstStyle/>
          <a:p>
            <a:pPr>
              <a:buNone/>
            </a:pPr>
            <a:r>
              <a:rPr altLang="en-US" b="1" dirty="0" lang="zh-CN" smtClean="0" sz="2800">
                <a:solidFill>
                  <a:schemeClr val="bg1"/>
                </a:solidFill>
              </a:rPr>
              <a:t>１．概念解读</a:t>
            </a:r>
            <a:endParaRPr altLang="zh-CN" b="1" dirty="0" lang="en-US" smtClean="0" sz="2800">
              <a:solidFill>
                <a:schemeClr val="bg1"/>
              </a:solidFill>
            </a:endParaRPr>
          </a:p>
          <a:p>
            <a:pPr>
              <a:buNone/>
            </a:pPr>
            <a:r>
              <a:rPr altLang="en-US" b="1" dirty="0" lang="zh-CN" smtClean="0" sz="2800">
                <a:solidFill>
                  <a:schemeClr val="bg1"/>
                </a:solidFill>
              </a:rPr>
              <a:t>２．历史梳理</a:t>
            </a:r>
            <a:endParaRPr altLang="zh-CN" b="1" dirty="0" lang="en-US" smtClean="0" sz="2800">
              <a:solidFill>
                <a:schemeClr val="bg1"/>
              </a:solidFill>
            </a:endParaRPr>
          </a:p>
          <a:p>
            <a:pPr>
              <a:buNone/>
            </a:pPr>
            <a:r>
              <a:rPr altLang="en-US" b="1" dirty="0" lang="zh-CN" smtClean="0" sz="2800">
                <a:solidFill>
                  <a:schemeClr val="bg1"/>
                </a:solidFill>
              </a:rPr>
              <a:t>３．场景再现</a:t>
            </a:r>
            <a:endParaRPr altLang="zh-CN" b="1" dirty="0" lang="en-US" smtClean="0" sz="2800">
              <a:solidFill>
                <a:schemeClr val="bg1"/>
              </a:solidFill>
            </a:endParaRPr>
          </a:p>
          <a:p>
            <a:pPr>
              <a:buNone/>
            </a:pPr>
            <a:r>
              <a:rPr altLang="en-US" b="1" dirty="0" lang="zh-CN" smtClean="0" sz="2800">
                <a:solidFill>
                  <a:schemeClr val="bg1"/>
                </a:solidFill>
              </a:rPr>
              <a:t>４．以小见大</a:t>
            </a:r>
            <a:endParaRPr altLang="en-US" b="1" dirty="0" lang="zh-CN" sz="2800">
              <a:solidFill>
                <a:schemeClr val="bg1"/>
              </a:solidFill>
            </a:endParaRPr>
          </a:p>
        </p:txBody>
      </p:sp>
      <p:sp>
        <p:nvSpPr>
          <p:cNvPr id="4" name="标题 3"/>
          <p:cNvSpPr>
            <a:spLocks noGrp="1"/>
          </p:cNvSpPr>
          <p:nvPr>
            <p:ph type="title"/>
          </p:nvPr>
        </p:nvSpPr>
        <p:spPr/>
        <p:txBody>
          <a:bodyPr/>
          <a:lstStyle/>
          <a:p>
            <a:endParaRPr altLang="en-US" lang="zh-CN"/>
          </a:p>
        </p:txBody>
      </p:sp>
    </p:spTree>
  </p:cSld>
  <p:clrMapOvr>
    <a:masterClrMapping/>
  </p:clrMapOvr>
  <p:timing>
    <p:tnLst>
      <p:par>
        <p:cTn dur="indefinite" id="1" nodeType="tmRoot" restart="never"/>
      </p:par>
    </p:tnLst>
  </p:timing>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7650" name="图片 11"/>
          <p:cNvPicPr>
            <a:picLocks noChangeArrowheads="1" noChangeAspect="1"/>
          </p:cNvPicPr>
          <p:nvPr/>
        </p:nvPicPr>
        <p:blipFill>
          <a:blip cstate="print" r:embed="rId1"/>
          <a:srcRect/>
          <a:stretch>
            <a:fillRect/>
          </a:stretch>
        </p:blipFill>
        <p:spPr bwMode="auto">
          <a:xfrm>
            <a:off x="544010" y="798654"/>
            <a:ext cx="8102279" cy="3504150"/>
          </a:xfrm>
          <a:prstGeom prst="rect">
            <a:avLst/>
          </a:prstGeom>
          <a:noFill/>
          <a:ln w="9525">
            <a:noFill/>
            <a:miter lim="800000"/>
            <a:headEnd/>
            <a:tailEnd/>
          </a:ln>
        </p:spPr>
      </p:pic>
    </p:spTree>
  </p:cSld>
  <p:clrMapOvr>
    <a:masterClrMapping/>
  </p:clrMapOvr>
  <p:timing>
    <p:tnLst>
      <p:par>
        <p:cTn dur="indefinite" id="1" nodeType="tmRoot" restart="never"/>
      </p:par>
    </p:tnLst>
  </p:timing>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2" name="组合 40"/>
          <p:cNvGrpSpPr/>
          <p:nvPr/>
        </p:nvGrpSpPr>
        <p:grpSpPr>
          <a:xfrm>
            <a:off x="6156176" y="3075806"/>
            <a:ext cx="2736304" cy="504056"/>
            <a:chOff x="4818489" y="0"/>
            <a:chExt cx="3929974" cy="648072"/>
          </a:xfrm>
        </p:grpSpPr>
        <p:sp>
          <p:nvSpPr>
            <p:cNvPr id="42" name="燕尾形 41"/>
            <p:cNvSpPr/>
            <p:nvPr/>
          </p:nvSpPr>
          <p:spPr>
            <a:xfrm>
              <a:off x="4818489" y="0"/>
              <a:ext cx="3929974" cy="648072"/>
            </a:xfrm>
            <a:prstGeom prst="chevron">
              <a:avLst/>
            </a:prstGeom>
          </p:spPr>
          <p:style>
            <a:lnRef idx="1">
              <a:schemeClr val="accent6"/>
            </a:lnRef>
            <a:fillRef idx="3">
              <a:schemeClr val="accent6"/>
            </a:fillRef>
            <a:effectRef idx="2">
              <a:schemeClr val="accent6"/>
            </a:effectRef>
            <a:fontRef idx="minor">
              <a:schemeClr val="lt1"/>
            </a:fontRef>
          </p:style>
        </p:sp>
        <p:sp>
          <p:nvSpPr>
            <p:cNvPr id="43" name="燕尾形 4"/>
            <p:cNvSpPr/>
            <p:nvPr/>
          </p:nvSpPr>
          <p:spPr>
            <a:xfrm>
              <a:off x="5142525" y="0"/>
              <a:ext cx="3281902" cy="648072"/>
            </a:xfrm>
            <a:prstGeom prst="rect">
              <a:avLst/>
            </a:prstGeom>
          </p:spPr>
          <p:style>
            <a:lnRef idx="1">
              <a:schemeClr val="accent6"/>
            </a:lnRef>
            <a:fillRef idx="3">
              <a:schemeClr val="accent6"/>
            </a:fillRef>
            <a:effectRef idx="2">
              <a:schemeClr val="accent6"/>
            </a:effectRef>
            <a:fontRef idx="minor">
              <a:schemeClr val="lt1"/>
            </a:fontRef>
          </p:style>
          <p:txBody>
            <a:bodyPr anchor="ctr" anchorCtr="0" bIns="85344" lIns="128016" numCol="1" rIns="42672" spcCol="1270" spcFirstLastPara="0" tIns="85344" vert="horz" wrap="square">
              <a:noAutofit/>
            </a:bodyPr>
            <a:lstStyle/>
            <a:p>
              <a:pPr algn="ctr" defTabSz="1422400" lvl="0">
                <a:lnSpc>
                  <a:spcPct val="90000"/>
                </a:lnSpc>
                <a:spcBef>
                  <a:spcPct val="0"/>
                </a:spcBef>
                <a:spcAft>
                  <a:spcPct val="35000"/>
                </a:spcAft>
              </a:pPr>
              <a:endParaRPr altLang="en-US" dirty="0" kern="1200" lang="zh-CN" sz="3200"/>
            </a:p>
          </p:txBody>
        </p:sp>
      </p:grpSp>
      <p:graphicFrame>
        <p:nvGraphicFramePr>
          <p:cNvPr id="39" name="图示 38"/>
          <p:cNvGraphicFramePr/>
          <p:nvPr/>
        </p:nvGraphicFramePr>
        <p:xfrm>
          <a:off x="467544" y="3075806"/>
          <a:ext cx="5976664" cy="504056"/>
        </p:xfrm>
        <a:graphic>
          <a:graphicData uri="http://schemas.openxmlformats.org/drawingml/2006/diagram">
            <dgm:relIds xmlns:dgm="http://schemas.openxmlformats.org/drawingml/2006/diagram" r:cs="rId4" r:dm="rId1" r:lo="rId2" r:qs="rId3"/>
          </a:graphicData>
        </a:graphic>
      </p:graphicFrame>
      <p:grpSp>
        <p:nvGrpSpPr>
          <p:cNvPr id="3" name="组合 14"/>
          <p:cNvGrpSpPr/>
          <p:nvPr/>
        </p:nvGrpSpPr>
        <p:grpSpPr>
          <a:xfrm>
            <a:off x="323528" y="2643758"/>
            <a:ext cx="792088" cy="1080120"/>
            <a:chOff x="251520" y="1707654"/>
            <a:chExt cx="792088" cy="1080120"/>
          </a:xfrm>
        </p:grpSpPr>
        <p:cxnSp>
          <p:nvCxnSpPr>
            <p:cNvPr id="11" name="直接连接符 10"/>
            <p:cNvCxnSpPr/>
            <p:nvPr/>
          </p:nvCxnSpPr>
          <p:spPr>
            <a:xfrm>
              <a:off x="539552" y="1995686"/>
              <a:ext cx="0" cy="792088"/>
            </a:xfrm>
            <a:prstGeom prst="line">
              <a:avLst/>
            </a:prstGeom>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251520" y="1707654"/>
              <a:ext cx="792088" cy="369332"/>
            </a:xfrm>
            <a:prstGeom prst="rect">
              <a:avLst/>
            </a:prstGeom>
            <a:noFill/>
          </p:spPr>
          <p:txBody>
            <a:bodyPr rtlCol="0" wrap="square">
              <a:spAutoFit/>
            </a:bodyPr>
            <a:lstStyle/>
            <a:p>
              <a:r>
                <a:rPr altLang="zh-CN" b="1" dirty="0" lang="en-US" smtClean="0">
                  <a:solidFill>
                    <a:schemeClr val="bg1"/>
                  </a:solidFill>
                  <a:latin charset="0" panose="02020603050405020304" pitchFamily="18" typeface="Times New Roman"/>
                  <a:cs charset="0" panose="02020603050405020304" pitchFamily="18" typeface="Times New Roman"/>
                </a:rPr>
                <a:t>1949</a:t>
              </a:r>
              <a:endParaRPr altLang="en-US" b="1" dirty="0" lang="zh-CN">
                <a:solidFill>
                  <a:schemeClr val="bg1"/>
                </a:solidFill>
                <a:latin charset="0" panose="02020603050405020304" pitchFamily="18" typeface="Times New Roman"/>
                <a:cs charset="0" panose="02020603050405020304" pitchFamily="18" typeface="Times New Roman"/>
              </a:endParaRPr>
            </a:p>
          </p:txBody>
        </p:sp>
      </p:grpSp>
      <p:grpSp>
        <p:nvGrpSpPr>
          <p:cNvPr id="4" name="组合 15"/>
          <p:cNvGrpSpPr/>
          <p:nvPr/>
        </p:nvGrpSpPr>
        <p:grpSpPr>
          <a:xfrm>
            <a:off x="1187624" y="2643758"/>
            <a:ext cx="792088" cy="1080120"/>
            <a:chOff x="251520" y="1707654"/>
            <a:chExt cx="792088" cy="1080120"/>
          </a:xfrm>
        </p:grpSpPr>
        <p:cxnSp>
          <p:nvCxnSpPr>
            <p:cNvPr id="17" name="直接连接符 16"/>
            <p:cNvCxnSpPr/>
            <p:nvPr/>
          </p:nvCxnSpPr>
          <p:spPr>
            <a:xfrm>
              <a:off x="539552" y="1995686"/>
              <a:ext cx="0" cy="792088"/>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251520" y="1707654"/>
              <a:ext cx="792088" cy="369332"/>
            </a:xfrm>
            <a:prstGeom prst="rect">
              <a:avLst/>
            </a:prstGeom>
            <a:noFill/>
          </p:spPr>
          <p:txBody>
            <a:bodyPr rtlCol="0" wrap="square">
              <a:spAutoFit/>
            </a:bodyPr>
            <a:lstStyle/>
            <a:p>
              <a:r>
                <a:rPr altLang="zh-CN" b="1" dirty="0" lang="en-US" smtClean="0">
                  <a:solidFill>
                    <a:schemeClr val="bg1"/>
                  </a:solidFill>
                  <a:latin charset="0" panose="02020603050405020304" pitchFamily="18" typeface="Times New Roman"/>
                  <a:cs charset="0" panose="02020603050405020304" pitchFamily="18" typeface="Times New Roman"/>
                </a:rPr>
                <a:t>1952</a:t>
              </a:r>
              <a:endParaRPr altLang="en-US" b="1" dirty="0" lang="zh-CN">
                <a:solidFill>
                  <a:schemeClr val="bg1"/>
                </a:solidFill>
                <a:latin charset="0" panose="02020603050405020304" pitchFamily="18" typeface="Times New Roman"/>
                <a:cs charset="0" panose="02020603050405020304" pitchFamily="18" typeface="Times New Roman"/>
              </a:endParaRPr>
            </a:p>
          </p:txBody>
        </p:sp>
      </p:grpSp>
      <p:grpSp>
        <p:nvGrpSpPr>
          <p:cNvPr id="5" name="组合 18"/>
          <p:cNvGrpSpPr/>
          <p:nvPr/>
        </p:nvGrpSpPr>
        <p:grpSpPr>
          <a:xfrm>
            <a:off x="2627784" y="2643758"/>
            <a:ext cx="792088" cy="1080121"/>
            <a:chOff x="251520" y="1640146"/>
            <a:chExt cx="792088" cy="1147628"/>
          </a:xfrm>
        </p:grpSpPr>
        <p:cxnSp>
          <p:nvCxnSpPr>
            <p:cNvPr id="20" name="直接连接符 19"/>
            <p:cNvCxnSpPr/>
            <p:nvPr/>
          </p:nvCxnSpPr>
          <p:spPr>
            <a:xfrm>
              <a:off x="539552" y="1995686"/>
              <a:ext cx="0" cy="792088"/>
            </a:xfrm>
            <a:prstGeom prst="line">
              <a:avLst/>
            </a:prstGeom>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251520" y="1640146"/>
              <a:ext cx="792088" cy="392415"/>
            </a:xfrm>
            <a:prstGeom prst="rect">
              <a:avLst/>
            </a:prstGeom>
            <a:noFill/>
          </p:spPr>
          <p:txBody>
            <a:bodyPr rtlCol="0" wrap="square">
              <a:spAutoFit/>
            </a:bodyPr>
            <a:lstStyle/>
            <a:p>
              <a:r>
                <a:rPr altLang="zh-CN" b="1" dirty="0" lang="en-US" smtClean="0">
                  <a:solidFill>
                    <a:schemeClr val="bg1"/>
                  </a:solidFill>
                  <a:latin charset="0" panose="02020603050405020304" pitchFamily="18" typeface="Times New Roman"/>
                  <a:cs charset="0" panose="02020603050405020304" pitchFamily="18" typeface="Times New Roman"/>
                </a:rPr>
                <a:t>1958</a:t>
              </a:r>
              <a:endParaRPr altLang="en-US" b="1" dirty="0" lang="zh-CN">
                <a:solidFill>
                  <a:schemeClr val="bg1"/>
                </a:solidFill>
                <a:latin charset="0" panose="02020603050405020304" pitchFamily="18" typeface="Times New Roman"/>
                <a:cs charset="0" panose="02020603050405020304" pitchFamily="18" typeface="Times New Roman"/>
              </a:endParaRPr>
            </a:p>
          </p:txBody>
        </p:sp>
      </p:grpSp>
      <p:grpSp>
        <p:nvGrpSpPr>
          <p:cNvPr id="6" name="组合 21"/>
          <p:cNvGrpSpPr/>
          <p:nvPr/>
        </p:nvGrpSpPr>
        <p:grpSpPr>
          <a:xfrm>
            <a:off x="5940152" y="2715766"/>
            <a:ext cx="792088" cy="936104"/>
            <a:chOff x="251520" y="1726856"/>
            <a:chExt cx="792088" cy="1060918"/>
          </a:xfrm>
        </p:grpSpPr>
        <p:cxnSp>
          <p:nvCxnSpPr>
            <p:cNvPr id="23" name="直接连接符 22"/>
            <p:cNvCxnSpPr/>
            <p:nvPr/>
          </p:nvCxnSpPr>
          <p:spPr>
            <a:xfrm>
              <a:off x="539552" y="1995686"/>
              <a:ext cx="0" cy="792088"/>
            </a:xfrm>
            <a:prstGeom prst="line">
              <a:avLst/>
            </a:prstGeom>
          </p:spPr>
          <p:style>
            <a:lnRef idx="3">
              <a:schemeClr val="accent6"/>
            </a:lnRef>
            <a:fillRef idx="0">
              <a:schemeClr val="accent6"/>
            </a:fillRef>
            <a:effectRef idx="2">
              <a:schemeClr val="accent6"/>
            </a:effectRef>
            <a:fontRef idx="minor">
              <a:schemeClr val="tx1"/>
            </a:fontRef>
          </p:style>
        </p:cxnSp>
        <p:sp>
          <p:nvSpPr>
            <p:cNvPr id="24" name="TextBox 23"/>
            <p:cNvSpPr txBox="1"/>
            <p:nvPr/>
          </p:nvSpPr>
          <p:spPr>
            <a:xfrm>
              <a:off x="251520" y="1726856"/>
              <a:ext cx="792088" cy="418576"/>
            </a:xfrm>
            <a:prstGeom prst="rect">
              <a:avLst/>
            </a:prstGeom>
            <a:noFill/>
          </p:spPr>
          <p:txBody>
            <a:bodyPr rtlCol="0" wrap="square">
              <a:spAutoFit/>
            </a:bodyPr>
            <a:lstStyle/>
            <a:p>
              <a:r>
                <a:rPr altLang="zh-CN" b="1" dirty="0" lang="en-US" smtClean="0">
                  <a:solidFill>
                    <a:schemeClr val="bg1"/>
                  </a:solidFill>
                  <a:latin charset="0" panose="02020603050405020304" pitchFamily="18" typeface="Times New Roman"/>
                  <a:cs charset="0" panose="02020603050405020304" pitchFamily="18" typeface="Times New Roman"/>
                </a:rPr>
                <a:t>1978</a:t>
              </a:r>
              <a:endParaRPr altLang="en-US" b="1" dirty="0" lang="zh-CN">
                <a:solidFill>
                  <a:schemeClr val="bg1"/>
                </a:solidFill>
                <a:latin charset="0" panose="02020603050405020304" pitchFamily="18" typeface="Times New Roman"/>
                <a:cs charset="0" panose="02020603050405020304" pitchFamily="18" typeface="Times New Roman"/>
              </a:endParaRPr>
            </a:p>
          </p:txBody>
        </p:sp>
      </p:grpSp>
      <p:sp>
        <p:nvSpPr>
          <p:cNvPr id="25" name="右大括号 24"/>
          <p:cNvSpPr/>
          <p:nvPr/>
        </p:nvSpPr>
        <p:spPr>
          <a:xfrm rot="5400000">
            <a:off x="683568" y="3283486"/>
            <a:ext cx="504056" cy="1224136"/>
          </a:xfrm>
          <a:prstGeom prst="rightBrace">
            <a:avLst/>
          </a:prstGeom>
        </p:spPr>
        <p:style>
          <a:lnRef idx="3">
            <a:schemeClr val="accent2"/>
          </a:lnRef>
          <a:fillRef idx="0">
            <a:schemeClr val="accent2"/>
          </a:fillRef>
          <a:effectRef idx="2">
            <a:schemeClr val="accent2"/>
          </a:effectRef>
          <a:fontRef idx="minor">
            <a:schemeClr val="tx1"/>
          </a:fontRef>
        </p:style>
        <p:txBody>
          <a:bodyPr anchor="ctr" rtlCol="0"/>
          <a:lstStyle/>
          <a:p>
            <a:pPr algn="ctr"/>
            <a:endParaRPr altLang="en-US" lang="zh-CN"/>
          </a:p>
        </p:txBody>
      </p:sp>
      <p:sp>
        <p:nvSpPr>
          <p:cNvPr id="27" name="TextBox 26"/>
          <p:cNvSpPr txBox="1"/>
          <p:nvPr/>
        </p:nvSpPr>
        <p:spPr>
          <a:xfrm>
            <a:off x="236051" y="4242740"/>
            <a:ext cx="1512168" cy="400110"/>
          </a:xfrm>
          <a:prstGeom prst="rect">
            <a:avLst/>
          </a:prstGeom>
        </p:spPr>
        <p:style>
          <a:lnRef idx="2">
            <a:schemeClr val="accent6"/>
          </a:lnRef>
          <a:fillRef idx="1">
            <a:schemeClr val="lt1"/>
          </a:fillRef>
          <a:effectRef idx="0">
            <a:schemeClr val="accent6"/>
          </a:effectRef>
          <a:fontRef idx="minor">
            <a:schemeClr val="dk1"/>
          </a:fontRef>
        </p:style>
        <p:txBody>
          <a:bodyPr rtlCol="0" wrap="square">
            <a:spAutoFit/>
          </a:bodyPr>
          <a:lstStyle/>
          <a:p>
            <a:r>
              <a:rPr altLang="en-US" b="1" dirty="0" lang="zh-CN" smtClean="0" sz="2000">
                <a:solidFill>
                  <a:schemeClr val="tx1">
                    <a:lumMod val="50000"/>
                  </a:schemeClr>
                </a:solidFill>
                <a:latin charset="-122" panose="02010609060101010101" pitchFamily="2" typeface="黑体"/>
                <a:ea charset="-122" panose="02010609060101010101" pitchFamily="2" typeface="黑体"/>
              </a:rPr>
              <a:t>土地改革</a:t>
            </a:r>
            <a:endParaRPr altLang="en-US" b="1" dirty="0" lang="zh-CN" sz="2000">
              <a:solidFill>
                <a:schemeClr val="tx1">
                  <a:lumMod val="50000"/>
                </a:schemeClr>
              </a:solidFill>
              <a:latin charset="-122" panose="02010609060101010101" pitchFamily="2" typeface="黑体"/>
              <a:ea charset="-122" panose="02010609060101010101" pitchFamily="2" typeface="黑体"/>
            </a:endParaRPr>
          </a:p>
        </p:txBody>
      </p:sp>
      <p:sp>
        <p:nvSpPr>
          <p:cNvPr id="28" name="右大括号 27"/>
          <p:cNvSpPr/>
          <p:nvPr/>
        </p:nvSpPr>
        <p:spPr>
          <a:xfrm rot="5400000">
            <a:off x="1979712" y="3571518"/>
            <a:ext cx="504056" cy="1368152"/>
          </a:xfrm>
          <a:prstGeom prst="rightBrace">
            <a:avLst/>
          </a:prstGeom>
        </p:spPr>
        <p:style>
          <a:lnRef idx="3">
            <a:schemeClr val="accent2"/>
          </a:lnRef>
          <a:fillRef idx="0">
            <a:schemeClr val="accent2"/>
          </a:fillRef>
          <a:effectRef idx="2">
            <a:schemeClr val="accent2"/>
          </a:effectRef>
          <a:fontRef idx="minor">
            <a:schemeClr val="tx1"/>
          </a:fontRef>
        </p:style>
        <p:txBody>
          <a:bodyPr anchor="ctr" rtlCol="0"/>
          <a:lstStyle/>
          <a:p>
            <a:pPr algn="ctr"/>
            <a:endParaRPr altLang="en-US" lang="zh-CN"/>
          </a:p>
        </p:txBody>
      </p:sp>
      <p:sp>
        <p:nvSpPr>
          <p:cNvPr id="29" name="TextBox 28"/>
          <p:cNvSpPr txBox="1"/>
          <p:nvPr/>
        </p:nvSpPr>
        <p:spPr>
          <a:xfrm>
            <a:off x="1475656" y="4579630"/>
            <a:ext cx="1512168" cy="400110"/>
          </a:xfrm>
          <a:prstGeom prst="rect">
            <a:avLst/>
          </a:prstGeom>
        </p:spPr>
        <p:style>
          <a:lnRef idx="2">
            <a:schemeClr val="accent6"/>
          </a:lnRef>
          <a:fillRef idx="1">
            <a:schemeClr val="lt1"/>
          </a:fillRef>
          <a:effectRef idx="0">
            <a:schemeClr val="accent6"/>
          </a:effectRef>
          <a:fontRef idx="minor">
            <a:schemeClr val="dk1"/>
          </a:fontRef>
        </p:style>
        <p:txBody>
          <a:bodyPr rtlCol="0" wrap="square">
            <a:spAutoFit/>
          </a:bodyPr>
          <a:lstStyle/>
          <a:p>
            <a:pPr algn="ctr"/>
            <a:r>
              <a:rPr altLang="en-US" b="1" dirty="0" lang="zh-CN" smtClean="0" sz="2000">
                <a:solidFill>
                  <a:schemeClr val="tx1">
                    <a:lumMod val="50000"/>
                  </a:schemeClr>
                </a:solidFill>
                <a:latin charset="-122" panose="02010609060101010101" pitchFamily="2" typeface="黑体"/>
                <a:ea charset="-122" panose="02010609060101010101" pitchFamily="2" typeface="黑体"/>
              </a:rPr>
              <a:t>农业集体化</a:t>
            </a:r>
            <a:endParaRPr altLang="en-US" b="1" dirty="0" lang="zh-CN" sz="2000">
              <a:solidFill>
                <a:schemeClr val="tx1">
                  <a:lumMod val="50000"/>
                </a:schemeClr>
              </a:solidFill>
              <a:latin charset="-122" panose="02010609060101010101" pitchFamily="2" typeface="黑体"/>
              <a:ea charset="-122" panose="02010609060101010101" pitchFamily="2" typeface="黑体"/>
            </a:endParaRPr>
          </a:p>
        </p:txBody>
      </p:sp>
      <p:sp>
        <p:nvSpPr>
          <p:cNvPr id="30" name="右大括号 29"/>
          <p:cNvSpPr/>
          <p:nvPr/>
        </p:nvSpPr>
        <p:spPr>
          <a:xfrm rot="5400000">
            <a:off x="4319972" y="2239370"/>
            <a:ext cx="504056" cy="3312368"/>
          </a:xfrm>
          <a:prstGeom prst="rightBrace">
            <a:avLst/>
          </a:prstGeom>
        </p:spPr>
        <p:style>
          <a:lnRef idx="3">
            <a:schemeClr val="accent2"/>
          </a:lnRef>
          <a:fillRef idx="0">
            <a:schemeClr val="accent2"/>
          </a:fillRef>
          <a:effectRef idx="2">
            <a:schemeClr val="accent2"/>
          </a:effectRef>
          <a:fontRef idx="minor">
            <a:schemeClr val="tx1"/>
          </a:fontRef>
        </p:style>
        <p:txBody>
          <a:bodyPr anchor="ctr" rtlCol="0"/>
          <a:lstStyle/>
          <a:p>
            <a:pPr algn="ctr"/>
            <a:endParaRPr altLang="en-US" lang="zh-CN"/>
          </a:p>
        </p:txBody>
      </p:sp>
      <p:sp>
        <p:nvSpPr>
          <p:cNvPr id="31" name="TextBox 30"/>
          <p:cNvSpPr txBox="1"/>
          <p:nvPr/>
        </p:nvSpPr>
        <p:spPr>
          <a:xfrm>
            <a:off x="3707904" y="4363606"/>
            <a:ext cx="1872208" cy="400110"/>
          </a:xfrm>
          <a:prstGeom prst="rect">
            <a:avLst/>
          </a:prstGeom>
        </p:spPr>
        <p:style>
          <a:lnRef idx="2">
            <a:schemeClr val="accent6"/>
          </a:lnRef>
          <a:fillRef idx="1">
            <a:schemeClr val="lt1"/>
          </a:fillRef>
          <a:effectRef idx="0">
            <a:schemeClr val="accent6"/>
          </a:effectRef>
          <a:fontRef idx="minor">
            <a:schemeClr val="dk1"/>
          </a:fontRef>
        </p:style>
        <p:txBody>
          <a:bodyPr rtlCol="0" wrap="square">
            <a:spAutoFit/>
          </a:bodyPr>
          <a:lstStyle/>
          <a:p>
            <a:pPr algn="ctr"/>
            <a:r>
              <a:rPr altLang="en-US" b="1" dirty="0" lang="zh-CN" smtClean="0" sz="2000">
                <a:solidFill>
                  <a:schemeClr val="tx1">
                    <a:lumMod val="50000"/>
                  </a:schemeClr>
                </a:solidFill>
                <a:latin charset="-122" panose="02010609060101010101" pitchFamily="2" typeface="黑体"/>
                <a:ea charset="-122" panose="02010609060101010101" pitchFamily="2" typeface="黑体"/>
              </a:rPr>
              <a:t>人民公社</a:t>
            </a:r>
            <a:endParaRPr altLang="en-US" b="1" dirty="0" lang="zh-CN" sz="2000">
              <a:solidFill>
                <a:schemeClr val="tx1">
                  <a:lumMod val="50000"/>
                </a:schemeClr>
              </a:solidFill>
              <a:latin charset="-122" panose="02010609060101010101" pitchFamily="2" typeface="黑体"/>
              <a:ea charset="-122" panose="02010609060101010101" pitchFamily="2" typeface="黑体"/>
            </a:endParaRPr>
          </a:p>
        </p:txBody>
      </p:sp>
      <p:sp>
        <p:nvSpPr>
          <p:cNvPr id="32" name="右大括号 31"/>
          <p:cNvSpPr/>
          <p:nvPr/>
        </p:nvSpPr>
        <p:spPr>
          <a:xfrm rot="5400000">
            <a:off x="7344308" y="2815434"/>
            <a:ext cx="504056" cy="2592288"/>
          </a:xfrm>
          <a:prstGeom prst="rightBrace">
            <a:avLst/>
          </a:prstGeom>
        </p:spPr>
        <p:style>
          <a:lnRef idx="3">
            <a:schemeClr val="accent2"/>
          </a:lnRef>
          <a:fillRef idx="0">
            <a:schemeClr val="accent2"/>
          </a:fillRef>
          <a:effectRef idx="2">
            <a:schemeClr val="accent2"/>
          </a:effectRef>
          <a:fontRef idx="minor">
            <a:schemeClr val="tx1"/>
          </a:fontRef>
        </p:style>
        <p:txBody>
          <a:bodyPr anchor="ctr" rtlCol="0"/>
          <a:lstStyle/>
          <a:p>
            <a:pPr algn="ctr"/>
            <a:endParaRPr altLang="en-US" lang="zh-CN"/>
          </a:p>
        </p:txBody>
      </p:sp>
      <p:sp>
        <p:nvSpPr>
          <p:cNvPr id="33" name="TextBox 32"/>
          <p:cNvSpPr txBox="1"/>
          <p:nvPr/>
        </p:nvSpPr>
        <p:spPr>
          <a:xfrm>
            <a:off x="6804248" y="4435614"/>
            <a:ext cx="1656184" cy="707886"/>
          </a:xfrm>
          <a:prstGeom prst="rect">
            <a:avLst/>
          </a:prstGeom>
        </p:spPr>
        <p:style>
          <a:lnRef idx="2">
            <a:schemeClr val="accent6"/>
          </a:lnRef>
          <a:fillRef idx="1">
            <a:schemeClr val="lt1"/>
          </a:fillRef>
          <a:effectRef idx="0">
            <a:schemeClr val="accent6"/>
          </a:effectRef>
          <a:fontRef idx="minor">
            <a:schemeClr val="dk1"/>
          </a:fontRef>
        </p:style>
        <p:txBody>
          <a:bodyPr rtlCol="0" wrap="square">
            <a:spAutoFit/>
          </a:bodyPr>
          <a:lstStyle/>
          <a:p>
            <a:pPr algn="ctr"/>
            <a:r>
              <a:rPr altLang="en-US" b="1" dirty="0" lang="zh-CN" smtClean="0" sz="2000">
                <a:solidFill>
                  <a:schemeClr val="tx1">
                    <a:lumMod val="50000"/>
                  </a:schemeClr>
                </a:solidFill>
                <a:latin charset="-122" panose="02010609060101010101" pitchFamily="2" typeface="黑体"/>
                <a:ea charset="-122" panose="02010609060101010101" pitchFamily="2" typeface="黑体"/>
              </a:rPr>
              <a:t>家庭联产承包责任制</a:t>
            </a:r>
            <a:endParaRPr altLang="en-US" b="1" dirty="0" lang="zh-CN" sz="2000">
              <a:solidFill>
                <a:schemeClr val="tx1">
                  <a:lumMod val="50000"/>
                </a:schemeClr>
              </a:solidFill>
              <a:latin charset="-122" panose="02010609060101010101" pitchFamily="2" typeface="黑体"/>
              <a:ea charset="-122" panose="02010609060101010101" pitchFamily="2" typeface="黑体"/>
            </a:endParaRPr>
          </a:p>
        </p:txBody>
      </p:sp>
      <p:sp>
        <p:nvSpPr>
          <p:cNvPr id="44" name="TextBox 43"/>
          <p:cNvSpPr txBox="1"/>
          <p:nvPr/>
        </p:nvSpPr>
        <p:spPr>
          <a:xfrm>
            <a:off x="6876256" y="3147814"/>
            <a:ext cx="1440160" cy="400110"/>
          </a:xfrm>
          <a:prstGeom prst="rect">
            <a:avLst/>
          </a:prstGeom>
          <a:noFill/>
        </p:spPr>
        <p:txBody>
          <a:bodyPr rtlCol="0" wrap="square">
            <a:spAutoFit/>
          </a:bodyPr>
          <a:lstStyle/>
          <a:p>
            <a:r>
              <a:rPr altLang="en-US" b="1" dirty="0" lang="zh-CN" smtClean="0" sz="2000">
                <a:solidFill>
                  <a:schemeClr val="bg1"/>
                </a:solidFill>
                <a:latin charset="-122" panose="02010609060101010101" pitchFamily="2" typeface="黑体"/>
                <a:ea charset="-122" panose="02010609060101010101" pitchFamily="2" typeface="黑体"/>
                <a:cs charset="0" panose="02020603050405020304" pitchFamily="18" typeface="Times New Roman"/>
              </a:rPr>
              <a:t>新时期</a:t>
            </a:r>
            <a:endParaRPr altLang="en-US" b="1" dirty="0" lang="zh-CN" smtClean="0" sz="2000">
              <a:solidFill>
                <a:schemeClr val="bg1"/>
              </a:solidFill>
              <a:latin charset="-122" panose="02010609060101010101" pitchFamily="2" typeface="黑体"/>
              <a:ea charset="-122" panose="02010609060101010101" pitchFamily="2" typeface="黑体"/>
              <a:cs charset="0" panose="02020603050405020304" pitchFamily="18" typeface="Times New Roman"/>
            </a:endParaRPr>
          </a:p>
        </p:txBody>
      </p:sp>
      <p:pic>
        <p:nvPicPr>
          <p:cNvPr descr="http://daan.1010pic.com/pic1/upload/papers/c06/20120704/2012070413303218521516.png" id="27652" name="Picture 4"/>
          <p:cNvPicPr>
            <a:picLocks noChangeArrowheads="1" noChangeAspect="1"/>
          </p:cNvPicPr>
          <p:nvPr/>
        </p:nvPicPr>
        <p:blipFill>
          <a:blip cstate="print" r:embed="rId6"/>
          <a:srcRect l="5692" r="3402"/>
          <a:stretch>
            <a:fillRect/>
          </a:stretch>
        </p:blipFill>
        <p:spPr bwMode="auto">
          <a:xfrm>
            <a:off x="0" y="702100"/>
            <a:ext cx="8963472" cy="1895103"/>
          </a:xfrm>
          <a:prstGeom prst="rect">
            <a:avLst/>
          </a:prstGeom>
          <a:ln>
            <a:noFill/>
          </a:ln>
          <a:effectLst>
            <a:outerShdw algn="tl" blurRad="190500" rotWithShape="0">
              <a:srgbClr val="000000">
                <a:alpha val="70000"/>
              </a:srgbClr>
            </a:outerShdw>
          </a:effectLst>
        </p:spPr>
      </p:pic>
      <p:sp>
        <p:nvSpPr>
          <p:cNvPr id="45" name="矩形 44"/>
          <p:cNvSpPr/>
          <p:nvPr/>
        </p:nvSpPr>
        <p:spPr>
          <a:xfrm>
            <a:off x="755576" y="1203598"/>
            <a:ext cx="1296144" cy="864096"/>
          </a:xfrm>
          <a:prstGeom prst="rect">
            <a:avLst/>
          </a:prstGeom>
        </p:spPr>
        <p:style>
          <a:lnRef idx="0">
            <a:schemeClr val="accent2"/>
          </a:lnRef>
          <a:fillRef idx="3">
            <a:schemeClr val="accent2"/>
          </a:fillRef>
          <a:effectRef idx="3">
            <a:schemeClr val="accent2"/>
          </a:effectRef>
          <a:fontRef idx="minor">
            <a:schemeClr val="lt1"/>
          </a:fontRef>
        </p:style>
        <p:txBody>
          <a:bodyPr anchor="ctr" rtlCol="0"/>
          <a:lstStyle/>
          <a:p>
            <a:pPr algn="ctr"/>
            <a:r>
              <a:rPr altLang="en-US" b="1" dirty="0" lang="zh-CN" smtClean="0" sz="2000">
                <a:solidFill>
                  <a:schemeClr val="bg1"/>
                </a:solidFill>
                <a:latin charset="-122" panose="02010609060101010101" pitchFamily="2" typeface="黑体"/>
                <a:ea charset="-122" panose="02010609060101010101" pitchFamily="2" typeface="黑体"/>
              </a:rPr>
              <a:t>积极性高</a:t>
            </a:r>
            <a:endParaRPr altLang="zh-CN" b="1" dirty="0" lang="en-US" smtClean="0" sz="2000">
              <a:solidFill>
                <a:schemeClr val="bg1"/>
              </a:solidFill>
              <a:latin charset="-122" panose="02010609060101010101" pitchFamily="2" typeface="黑体"/>
              <a:ea charset="-122" panose="02010609060101010101" pitchFamily="2" typeface="黑体"/>
            </a:endParaRPr>
          </a:p>
          <a:p>
            <a:pPr algn="ctr"/>
            <a:r>
              <a:rPr altLang="en-US" b="1" dirty="0" lang="zh-CN" smtClean="0" sz="2000">
                <a:solidFill>
                  <a:schemeClr val="bg1"/>
                </a:solidFill>
                <a:latin charset="-122" panose="02010609060101010101" pitchFamily="2" typeface="黑体"/>
                <a:ea charset="-122" panose="02010609060101010101" pitchFamily="2" typeface="黑体"/>
              </a:rPr>
              <a:t>促进发展</a:t>
            </a:r>
            <a:endParaRPr altLang="en-US" b="1" dirty="0" lang="zh-CN" sz="2000">
              <a:solidFill>
                <a:schemeClr val="bg1"/>
              </a:solidFill>
              <a:latin charset="-122" panose="02010609060101010101" pitchFamily="2" typeface="黑体"/>
              <a:ea charset="-122" panose="02010609060101010101" pitchFamily="2" typeface="黑体"/>
            </a:endParaRPr>
          </a:p>
        </p:txBody>
      </p:sp>
      <p:sp>
        <p:nvSpPr>
          <p:cNvPr id="46" name="矩形 45"/>
          <p:cNvSpPr/>
          <p:nvPr/>
        </p:nvSpPr>
        <p:spPr>
          <a:xfrm>
            <a:off x="2771800" y="1563638"/>
            <a:ext cx="2880320" cy="720080"/>
          </a:xfrm>
          <a:prstGeom prst="rect">
            <a:avLst/>
          </a:prstGeom>
        </p:spPr>
        <p:style>
          <a:lnRef idx="0">
            <a:schemeClr val="accent5"/>
          </a:lnRef>
          <a:fillRef idx="3">
            <a:schemeClr val="accent5"/>
          </a:fillRef>
          <a:effectRef idx="3">
            <a:schemeClr val="accent5"/>
          </a:effectRef>
          <a:fontRef idx="minor">
            <a:schemeClr val="lt1"/>
          </a:fontRef>
        </p:style>
        <p:txBody>
          <a:bodyPr anchor="ctr" rtlCol="0"/>
          <a:lstStyle/>
          <a:p>
            <a:pPr algn="ctr"/>
            <a:r>
              <a:rPr altLang="en-US" b="1" dirty="0" lang="zh-CN" smtClean="0" sz="2000">
                <a:solidFill>
                  <a:schemeClr val="tx1"/>
                </a:solidFill>
                <a:latin charset="-122" panose="02010609060101010101" pitchFamily="2" typeface="黑体"/>
                <a:ea charset="-122" panose="02010609060101010101" pitchFamily="2" typeface="黑体"/>
              </a:rPr>
              <a:t>积极性低</a:t>
            </a:r>
            <a:endParaRPr altLang="zh-CN" b="1" dirty="0" lang="en-US" smtClean="0" sz="2000">
              <a:solidFill>
                <a:schemeClr val="tx1"/>
              </a:solidFill>
              <a:latin charset="-122" panose="02010609060101010101" pitchFamily="2" typeface="黑体"/>
              <a:ea charset="-122" panose="02010609060101010101" pitchFamily="2" typeface="黑体"/>
            </a:endParaRPr>
          </a:p>
          <a:p>
            <a:pPr algn="ctr"/>
            <a:r>
              <a:rPr altLang="en-US" b="1" dirty="0" lang="zh-CN" smtClean="0" sz="2000">
                <a:solidFill>
                  <a:schemeClr val="tx1"/>
                </a:solidFill>
                <a:latin charset="-122" panose="02010609060101010101" pitchFamily="2" typeface="黑体"/>
                <a:ea charset="-122" panose="02010609060101010101" pitchFamily="2" typeface="黑体"/>
              </a:rPr>
              <a:t>发展缓慢</a:t>
            </a:r>
            <a:endParaRPr altLang="en-US" b="1" dirty="0" lang="zh-CN" sz="2000">
              <a:solidFill>
                <a:schemeClr val="tx1"/>
              </a:solidFill>
              <a:latin charset="-122" panose="02010609060101010101" pitchFamily="2" typeface="黑体"/>
              <a:ea charset="-122" panose="02010609060101010101" pitchFamily="2" typeface="黑体"/>
            </a:endParaRPr>
          </a:p>
        </p:txBody>
      </p:sp>
      <p:sp>
        <p:nvSpPr>
          <p:cNvPr id="47" name="矩形 46"/>
          <p:cNvSpPr/>
          <p:nvPr/>
        </p:nvSpPr>
        <p:spPr>
          <a:xfrm>
            <a:off x="6516216" y="987574"/>
            <a:ext cx="2160240" cy="720080"/>
          </a:xfrm>
          <a:prstGeom prst="rect">
            <a:avLst/>
          </a:prstGeom>
        </p:spPr>
        <p:style>
          <a:lnRef idx="0">
            <a:schemeClr val="accent6"/>
          </a:lnRef>
          <a:fillRef idx="3">
            <a:schemeClr val="accent6"/>
          </a:fillRef>
          <a:effectRef idx="3">
            <a:schemeClr val="accent6"/>
          </a:effectRef>
          <a:fontRef idx="minor">
            <a:schemeClr val="lt1"/>
          </a:fontRef>
        </p:style>
        <p:txBody>
          <a:bodyPr anchor="ctr" rtlCol="0"/>
          <a:lstStyle/>
          <a:p>
            <a:pPr algn="ctr"/>
            <a:r>
              <a:rPr altLang="en-US" b="1" dirty="0" lang="zh-CN" smtClean="0" sz="2000">
                <a:solidFill>
                  <a:schemeClr val="bg1"/>
                </a:solidFill>
                <a:latin charset="-122" panose="02010609060101010101" pitchFamily="2" typeface="黑体"/>
                <a:ea charset="-122" panose="02010609060101010101" pitchFamily="2" typeface="黑体"/>
              </a:rPr>
              <a:t>积极性高</a:t>
            </a:r>
            <a:endParaRPr altLang="zh-CN" b="1" dirty="0" lang="en-US" smtClean="0" sz="2000">
              <a:solidFill>
                <a:schemeClr val="bg1"/>
              </a:solidFill>
              <a:latin charset="-122" panose="02010609060101010101" pitchFamily="2" typeface="黑体"/>
              <a:ea charset="-122" panose="02010609060101010101" pitchFamily="2" typeface="黑体"/>
            </a:endParaRPr>
          </a:p>
          <a:p>
            <a:pPr algn="ctr"/>
            <a:r>
              <a:rPr altLang="en-US" b="1" dirty="0" lang="zh-CN" smtClean="0" sz="2000">
                <a:solidFill>
                  <a:schemeClr val="bg1"/>
                </a:solidFill>
                <a:latin charset="-122" panose="02010609060101010101" pitchFamily="2" typeface="黑体"/>
                <a:ea charset="-122" panose="02010609060101010101" pitchFamily="2" typeface="黑体"/>
              </a:rPr>
              <a:t>持续发展</a:t>
            </a:r>
            <a:endParaRPr altLang="en-US" b="1" dirty="0" lang="zh-CN" sz="2000">
              <a:solidFill>
                <a:schemeClr val="bg1"/>
              </a:solidFill>
              <a:latin charset="-122" panose="02010609060101010101" pitchFamily="2" typeface="黑体"/>
              <a:ea charset="-122" panose="02010609060101010101" pitchFamily="2" typeface="黑体"/>
            </a:endParaRPr>
          </a:p>
        </p:txBody>
      </p:sp>
      <p:sp>
        <p:nvSpPr>
          <p:cNvPr id="34" name="标题 33"/>
          <p:cNvSpPr>
            <a:spLocks noGrp="1"/>
          </p:cNvSpPr>
          <p:nvPr>
            <p:ph type="title"/>
          </p:nvPr>
        </p:nvSpPr>
        <p:spPr/>
        <p:txBody>
          <a:bodyPr/>
          <a:lstStyle/>
          <a:p>
            <a:endParaRPr altLang="en-US" lang="zh-CN"/>
          </a:p>
        </p:txBody>
      </p:sp>
    </p:spTree>
  </p:cSld>
  <p:clrMapOvr>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7" presetSubtype="10">
                                  <p:stCondLst>
                                    <p:cond delay="0"/>
                                  </p:stCondLst>
                                  <p:childTnLst>
                                    <p:set>
                                      <p:cBhvr>
                                        <p:cTn dur="1" fill="hold" id="6">
                                          <p:stCondLst>
                                            <p:cond delay="0"/>
                                          </p:stCondLst>
                                        </p:cTn>
                                        <p:tgtEl>
                                          <p:spTgt spid="27652"/>
                                        </p:tgtEl>
                                        <p:attrNameLst>
                                          <p:attrName>style.visibility</p:attrName>
                                        </p:attrNameLst>
                                      </p:cBhvr>
                                      <p:to>
                                        <p:strVal val="visible"/>
                                      </p:to>
                                    </p:set>
                                    <p:anim calcmode="lin" valueType="num">
                                      <p:cBhvr>
                                        <p:cTn dur="500" fill="hold" id="7"/>
                                        <p:tgtEl>
                                          <p:spTgt spid="27652"/>
                                        </p:tgtEl>
                                        <p:attrNameLst>
                                          <p:attrName>ppt_w</p:attrName>
                                        </p:attrNameLst>
                                      </p:cBhvr>
                                      <p:tavLst>
                                        <p:tav tm="0">
                                          <p:val>
                                            <p:fltVal val="0"/>
                                          </p:val>
                                        </p:tav>
                                        <p:tav tm="100000">
                                          <p:val>
                                            <p:strVal val="#ppt_w"/>
                                          </p:val>
                                        </p:tav>
                                      </p:tavLst>
                                    </p:anim>
                                    <p:anim calcmode="lin" valueType="num">
                                      <p:cBhvr>
                                        <p:cTn dur="500" fill="hold" id="8"/>
                                        <p:tgtEl>
                                          <p:spTgt spid="27652"/>
                                        </p:tgtEl>
                                        <p:attrNameLst>
                                          <p:attrName>ppt_h</p:attrName>
                                        </p:attrNameLst>
                                      </p:cBhvr>
                                      <p:tavLst>
                                        <p:tav tm="0">
                                          <p:val>
                                            <p:strVal val="#ppt_h"/>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45"/>
                                        </p:tgtEl>
                                        <p:attrNameLst>
                                          <p:attrName>style.visibility</p:attrName>
                                        </p:attrNameLst>
                                      </p:cBhvr>
                                      <p:to>
                                        <p:strVal val="visible"/>
                                      </p:to>
                                    </p:set>
                                    <p:anim calcmode="lin" valueType="num">
                                      <p:cBhvr additive="base">
                                        <p:cTn dur="500" fill="hold" id="13"/>
                                        <p:tgtEl>
                                          <p:spTgt spid="45"/>
                                        </p:tgtEl>
                                        <p:attrNameLst>
                                          <p:attrName>ppt_x</p:attrName>
                                        </p:attrNameLst>
                                      </p:cBhvr>
                                      <p:tavLst>
                                        <p:tav tm="0">
                                          <p:val>
                                            <p:strVal val="#ppt_x"/>
                                          </p:val>
                                        </p:tav>
                                        <p:tav tm="100000">
                                          <p:val>
                                            <p:strVal val="#ppt_x"/>
                                          </p:val>
                                        </p:tav>
                                      </p:tavLst>
                                    </p:anim>
                                    <p:anim calcmode="lin" valueType="num">
                                      <p:cBhvr additive="base">
                                        <p:cTn dur="500" fill="hold" id="14"/>
                                        <p:tgtEl>
                                          <p:spTgt spid="45"/>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1">
                                  <p:stCondLst>
                                    <p:cond delay="0"/>
                                  </p:stCondLst>
                                  <p:childTnLst>
                                    <p:set>
                                      <p:cBhvr>
                                        <p:cTn dur="1" fill="hold" id="18">
                                          <p:stCondLst>
                                            <p:cond delay="0"/>
                                          </p:stCondLst>
                                        </p:cTn>
                                        <p:tgtEl>
                                          <p:spTgt spid="46"/>
                                        </p:tgtEl>
                                        <p:attrNameLst>
                                          <p:attrName>style.visibility</p:attrName>
                                        </p:attrNameLst>
                                      </p:cBhvr>
                                      <p:to>
                                        <p:strVal val="visible"/>
                                      </p:to>
                                    </p:set>
                                    <p:anim calcmode="lin" valueType="num">
                                      <p:cBhvr additive="base">
                                        <p:cTn dur="500" fill="hold" id="19"/>
                                        <p:tgtEl>
                                          <p:spTgt spid="46"/>
                                        </p:tgtEl>
                                        <p:attrNameLst>
                                          <p:attrName>ppt_x</p:attrName>
                                        </p:attrNameLst>
                                      </p:cBhvr>
                                      <p:tavLst>
                                        <p:tav tm="0">
                                          <p:val>
                                            <p:strVal val="#ppt_x"/>
                                          </p:val>
                                        </p:tav>
                                        <p:tav tm="100000">
                                          <p:val>
                                            <p:strVal val="#ppt_x"/>
                                          </p:val>
                                        </p:tav>
                                      </p:tavLst>
                                    </p:anim>
                                    <p:anim calcmode="lin" valueType="num">
                                      <p:cBhvr additive="base">
                                        <p:cTn dur="500" fill="hold" id="20"/>
                                        <p:tgtEl>
                                          <p:spTgt spid="46"/>
                                        </p:tgtEl>
                                        <p:attrNameLst>
                                          <p:attrName>ppt_y</p:attrName>
                                        </p:attrNameLst>
                                      </p:cBhvr>
                                      <p:tavLst>
                                        <p:tav tm="0">
                                          <p:val>
                                            <p:strVal val="0-#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47"/>
                                        </p:tgtEl>
                                        <p:attrNameLst>
                                          <p:attrName>style.visibility</p:attrName>
                                        </p:attrNameLst>
                                      </p:cBhvr>
                                      <p:to>
                                        <p:strVal val="visible"/>
                                      </p:to>
                                    </p:set>
                                    <p:anim calcmode="lin" valueType="num">
                                      <p:cBhvr additive="base">
                                        <p:cTn dur="500" fill="hold" id="25"/>
                                        <p:tgtEl>
                                          <p:spTgt spid="47"/>
                                        </p:tgtEl>
                                        <p:attrNameLst>
                                          <p:attrName>ppt_x</p:attrName>
                                        </p:attrNameLst>
                                      </p:cBhvr>
                                      <p:tavLst>
                                        <p:tav tm="0">
                                          <p:val>
                                            <p:strVal val="#ppt_x"/>
                                          </p:val>
                                        </p:tav>
                                        <p:tav tm="100000">
                                          <p:val>
                                            <p:strVal val="#ppt_x"/>
                                          </p:val>
                                        </p:tav>
                                      </p:tavLst>
                                    </p:anim>
                                    <p:anim calcmode="lin" valueType="num">
                                      <p:cBhvr additive="base">
                                        <p:cTn dur="500" fill="hold" id="26"/>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45"/>
      <p:bldP animBg="1" grpId="0" spid="46"/>
      <p:bldP animBg="1" grpId="0" spid="47"/>
    </p:bldLst>
  </p:timing>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a:solidFill>
                  <a:schemeClr val="tx1"/>
                </a:solidFill>
              </a:rPr>
              <a:t>关键点延伸</a:t>
            </a:r>
            <a:endParaRPr altLang="en-US" dirty="0" lang="zh-CN">
              <a:solidFill>
                <a:schemeClr val="tx1"/>
              </a:solidFill>
            </a:endParaRPr>
          </a:p>
        </p:txBody>
      </p:sp>
      <p:sp>
        <p:nvSpPr>
          <p:cNvPr id="3" name="内容占位符 2"/>
          <p:cNvSpPr>
            <a:spLocks noGrp="1"/>
          </p:cNvSpPr>
          <p:nvPr>
            <p:ph idx="4294967295"/>
          </p:nvPr>
        </p:nvSpPr>
        <p:spPr>
          <a:xfrm>
            <a:off x="506516" y="1166710"/>
            <a:ext cx="8293100" cy="3354388"/>
          </a:xfrm>
        </p:spPr>
        <p:txBody>
          <a:bodyPr/>
          <a:lstStyle/>
          <a:p>
            <a:pPr indent="0" marL="0">
              <a:buNone/>
            </a:pPr>
            <a:r>
              <a:rPr altLang="en-US" b="1" dirty="0" lang="zh-CN" smtClean="0" sz="2800">
                <a:solidFill>
                  <a:schemeClr val="bg1"/>
                </a:solidFill>
                <a:latin typeface="+mn-ea"/>
              </a:rPr>
              <a:t>补充材料：</a:t>
            </a:r>
            <a:endParaRPr altLang="zh-CN" b="1" dirty="0" lang="en-US" smtClean="0" sz="2800">
              <a:solidFill>
                <a:schemeClr val="bg1"/>
              </a:solidFill>
              <a:latin typeface="+mn-ea"/>
            </a:endParaRPr>
          </a:p>
          <a:p>
            <a:pPr indent="0" marL="0">
              <a:buNone/>
            </a:pPr>
            <a:r>
              <a:rPr altLang="zh-CN" b="1" dirty="0" lang="en-US" smtClean="0" sz="2800">
                <a:solidFill>
                  <a:schemeClr val="bg1"/>
                </a:solidFill>
                <a:latin charset="-122" panose="02010609060101010101" pitchFamily="49" typeface="楷体"/>
                <a:ea charset="-122" panose="02010609060101010101" pitchFamily="49" typeface="楷体"/>
              </a:rPr>
              <a:t>    </a:t>
            </a:r>
            <a:r>
              <a:rPr altLang="en-US" b="1" dirty="0" lang="zh-CN" smtClean="0" sz="2800">
                <a:solidFill>
                  <a:schemeClr val="bg1"/>
                </a:solidFill>
                <a:latin charset="-122" panose="02010609060101010101" pitchFamily="49" typeface="楷体"/>
                <a:ea charset="-122" panose="02010609060101010101" pitchFamily="49" typeface="楷体"/>
              </a:rPr>
              <a:t>巩固和完善农村基本经营制度，深化农村土地制度改革，完善承包地“三权”分置制度。保持土地承包关系稳定并长久不变，第二轮土地承包到期后再延长三十年。深化农村集体产权制度改革，保障农民财产权益，壮大集体经济。</a:t>
            </a:r>
            <a:endParaRPr altLang="zh-CN" b="1" dirty="0" lang="en-US" smtClean="0" sz="2800">
              <a:solidFill>
                <a:schemeClr val="bg1"/>
              </a:solidFill>
              <a:latin charset="-122" panose="02010609060101010101" pitchFamily="49" typeface="楷体"/>
              <a:ea charset="-122" panose="02010609060101010101" pitchFamily="49" typeface="楷体"/>
            </a:endParaRPr>
          </a:p>
          <a:p>
            <a:pPr algn="r" indent="0" marL="0">
              <a:buNone/>
            </a:pPr>
            <a:r>
              <a:rPr altLang="zh-CN" b="1" dirty="0" lang="en-US" smtClean="0" sz="2800">
                <a:solidFill>
                  <a:schemeClr val="bg1"/>
                </a:solidFill>
                <a:latin charset="-122" panose="02010609060101010101" pitchFamily="49" typeface="楷体"/>
                <a:ea charset="-122" panose="02010609060101010101" pitchFamily="49" typeface="楷体"/>
              </a:rPr>
              <a:t>——</a:t>
            </a:r>
            <a:r>
              <a:rPr altLang="en-US" b="1" dirty="0" lang="zh-CN" smtClean="0" sz="2800">
                <a:solidFill>
                  <a:schemeClr val="bg1"/>
                </a:solidFill>
                <a:latin charset="-122" panose="02010609060101010101" pitchFamily="49" typeface="楷体"/>
                <a:ea charset="-122" panose="02010609060101010101" pitchFamily="49" typeface="楷体"/>
              </a:rPr>
              <a:t>习近平</a:t>
            </a:r>
            <a:r>
              <a:rPr altLang="zh-CN" b="1" dirty="0" lang="en-US" smtClean="0" sz="2800">
                <a:solidFill>
                  <a:schemeClr val="bg1"/>
                </a:solidFill>
                <a:latin charset="-122" panose="02010609060101010101" pitchFamily="49" typeface="楷体"/>
                <a:ea charset="-122" panose="02010609060101010101" pitchFamily="49" typeface="楷体"/>
              </a:rPr>
              <a:t>《</a:t>
            </a:r>
            <a:r>
              <a:rPr altLang="en-US" b="1" dirty="0" lang="zh-CN" smtClean="0" sz="2800">
                <a:solidFill>
                  <a:schemeClr val="bg1"/>
                </a:solidFill>
                <a:latin charset="-122" panose="02010609060101010101" pitchFamily="49" typeface="楷体"/>
                <a:ea charset="-122" panose="02010609060101010101" pitchFamily="49" typeface="楷体"/>
              </a:rPr>
              <a:t>中共十九大报告</a:t>
            </a:r>
            <a:r>
              <a:rPr altLang="zh-CN" b="1" dirty="0" lang="en-US" smtClean="0" sz="2800">
                <a:solidFill>
                  <a:schemeClr val="bg1"/>
                </a:solidFill>
                <a:latin charset="-122" panose="02010609060101010101" pitchFamily="49" typeface="楷体"/>
                <a:ea charset="-122" panose="02010609060101010101" pitchFamily="49" typeface="楷体"/>
              </a:rPr>
              <a:t>》</a:t>
            </a:r>
            <a:endParaRPr altLang="en-US" b="1" dirty="0" lang="zh-CN" sz="2800">
              <a:solidFill>
                <a:schemeClr val="bg1"/>
              </a:solidFill>
              <a:latin charset="-122" panose="02010609060101010101" pitchFamily="49" typeface="楷体"/>
              <a:ea charset="-122" panose="02010609060101010101" pitchFamily="49" typeface="楷体"/>
            </a:endParaRPr>
          </a:p>
        </p:txBody>
      </p:sp>
    </p:spTree>
  </p:cSld>
  <p:clrMapOvr>
    <a:masterClrMapping/>
  </p:clrMapOvr>
  <p:timing>
    <p:tnLst>
      <p:par>
        <p:cTn dur="indefinite" id="1" nodeType="tmRoot" restart="never"/>
      </p:par>
    </p:tnLst>
  </p:timing>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http://pic.92to.com/360/201611/10/83745663_1.jpg" id="9218" name="Picture 2"/>
          <p:cNvPicPr>
            <a:picLocks noChangeArrowheads="1" noChangeAspect="1"/>
          </p:cNvPicPr>
          <p:nvPr/>
        </p:nvPicPr>
        <p:blipFill>
          <a:blip cstate="print" r:embed="rId1"/>
          <a:srcRect/>
          <a:stretch>
            <a:fillRect/>
          </a:stretch>
        </p:blipFill>
        <p:spPr bwMode="auto">
          <a:xfrm>
            <a:off x="1660284" y="680495"/>
            <a:ext cx="5944241" cy="3370644"/>
          </a:xfrm>
          <a:prstGeom prst="rect">
            <a:avLst/>
          </a:prstGeom>
          <a:noFill/>
        </p:spPr>
      </p:pic>
    </p:spTree>
  </p:cSld>
  <p:clrMapOvr>
    <a:masterClrMapping/>
  </p:clrMapOvr>
  <p:timing>
    <p:tnLst>
      <p:par>
        <p:cTn dur="indefinite" id="1" nodeType="tmRoot" restart="never"/>
      </p:par>
    </p:tnLst>
  </p:timing>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3051876" y="1863087"/>
            <a:ext cx="5840413" cy="1074737"/>
          </a:xfrm>
        </p:spPr>
        <p:txBody>
          <a:bodyPr/>
          <a:lstStyle/>
          <a:p>
            <a:pPr eaLnBrk="1" hangingPunct="1"/>
            <a:r>
              <a:rPr altLang="en-US" b="1" dirty="0" lang="zh-CN" smtClean="0" sz="3600">
                <a:latin charset="-122" panose="02010609060101010101" pitchFamily="2" typeface="黑体"/>
                <a:ea charset="-122" panose="02010609060101010101" pitchFamily="2" typeface="黑体"/>
              </a:rPr>
              <a:t>八、和平共处五项原则的</a:t>
            </a:r>
            <a:br>
              <a:rPr altLang="zh-CN" b="1" dirty="0" lang="en-US" smtClean="0" sz="3600">
                <a:latin charset="-122" panose="02010609060101010101" pitchFamily="2" typeface="黑体"/>
                <a:ea charset="-122" panose="02010609060101010101" pitchFamily="2" typeface="黑体"/>
              </a:rPr>
            </a:br>
            <a:r>
              <a:rPr altLang="en-US" b="1" dirty="0" lang="zh-CN" smtClean="0" sz="3600">
                <a:latin charset="-122" panose="02010609060101010101" pitchFamily="2" typeface="黑体"/>
                <a:ea charset="-122" panose="02010609060101010101" pitchFamily="2" typeface="黑体"/>
              </a:rPr>
              <a:t>历史意义</a:t>
            </a:r>
            <a:endParaRPr altLang="en-US" b="1" dirty="0" lang="zh-CN" smtClean="0" sz="3600">
              <a:latin charset="-122" panose="02010609060101010101" pitchFamily="2" typeface="黑体"/>
              <a:ea charset="-122" panose="02010609060101010101" pitchFamily="2" typeface="黑体"/>
            </a:endParaRPr>
          </a:p>
        </p:txBody>
      </p:sp>
      <p:pic>
        <p:nvPicPr>
          <p:cNvPr id="4" name="图片 3"/>
          <p:cNvPicPr>
            <a:picLocks noChangeAspect="1"/>
          </p:cNvPicPr>
          <p:nvPr/>
        </p:nvPicPr>
        <p:blipFill>
          <a:blip cstate="print" r:embed="rId1">
            <a:extLst>
              <a:ext uri="{28A0092B-C50C-407E-A947-70E740481C1C}">
                <a14:useLocalDpi xmlns:a14="http://schemas.microsoft.com/office/drawing/2010/main" val="0"/>
              </a:ext>
            </a:extLst>
          </a:blip>
          <a:stretch>
            <a:fillRect/>
          </a:stretch>
        </p:blipFill>
        <p:spPr>
          <a:xfrm>
            <a:off x="0" y="1466722"/>
            <a:ext cx="2732400" cy="2732400"/>
          </a:xfrm>
          <a:prstGeom prst="rect">
            <a:avLst/>
          </a:prstGeom>
        </p:spPr>
      </p:pic>
    </p:spTree>
  </p:cSld>
  <p:clrMapOvr>
    <a:masterClrMapping/>
  </p:clrMapOvr>
  <p:timing>
    <p:tnLst>
      <p:par>
        <p:cTn dur="indefinite" id="1" nodeType="tmRoot" restart="never"/>
      </p:par>
    </p:tnLst>
  </p:timing>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sz="2800">
                <a:solidFill>
                  <a:schemeClr val="tx1"/>
                </a:solidFill>
              </a:rPr>
              <a:t>关键点解读</a:t>
            </a:r>
            <a:endParaRPr altLang="en-US" dirty="0" lang="zh-CN" smtClean="0" sz="2800">
              <a:solidFill>
                <a:schemeClr val="tx1"/>
              </a:solidFill>
            </a:endParaRPr>
          </a:p>
        </p:txBody>
      </p:sp>
      <p:sp>
        <p:nvSpPr>
          <p:cNvPr id="15362" name="内容占位符 2"/>
          <p:cNvSpPr>
            <a:spLocks noGrp="1"/>
          </p:cNvSpPr>
          <p:nvPr>
            <p:ph idx="4294967295"/>
          </p:nvPr>
        </p:nvSpPr>
        <p:spPr>
          <a:xfrm>
            <a:off x="700644" y="1358138"/>
            <a:ext cx="7886700" cy="3262312"/>
          </a:xfrm>
        </p:spPr>
        <p:txBody>
          <a:bodyPr/>
          <a:lstStyle/>
          <a:p>
            <a:pPr eaLnBrk="1" hangingPunct="1" indent="0" marL="0">
              <a:buFont charset="2" panose="05000000000000000000" pitchFamily="2" typeface="Wingdings"/>
              <a:buNone/>
            </a:pPr>
            <a:r>
              <a:rPr altLang="zh-CN" dirty="0" lang="en-US" smtClean="0" sz="2400">
                <a:solidFill>
                  <a:schemeClr val="bg1"/>
                </a:solidFill>
              </a:rPr>
              <a:t>1</a:t>
            </a:r>
            <a:r>
              <a:rPr altLang="en-US" dirty="0" lang="zh-CN" smtClean="0" sz="2400">
                <a:solidFill>
                  <a:schemeClr val="bg1"/>
                </a:solidFill>
              </a:rPr>
              <a:t>．和平共处五项原则，其内容看似平淡，其实蕴含着深刻的政治智慧。</a:t>
            </a:r>
            <a:endParaRPr altLang="zh-CN" dirty="0" lang="en-US" smtClean="0" sz="2400">
              <a:solidFill>
                <a:schemeClr val="bg1"/>
              </a:solidFill>
            </a:endParaRPr>
          </a:p>
          <a:p>
            <a:pPr eaLnBrk="1" hangingPunct="1" indent="0" marL="0">
              <a:buFont charset="2" panose="05000000000000000000" pitchFamily="2" typeface="Wingdings"/>
              <a:buNone/>
            </a:pPr>
            <a:r>
              <a:rPr altLang="en-US" dirty="0" lang="zh-CN" smtClean="0" sz="2400">
                <a:solidFill>
                  <a:schemeClr val="bg1"/>
                </a:solidFill>
              </a:rPr>
              <a:t>２．和平共处五项原则，是我国外交之路越走越宽的政策保障。</a:t>
            </a:r>
            <a:endParaRPr altLang="en-US" dirty="0" lang="zh-CN" smtClean="0" sz="2400">
              <a:solidFill>
                <a:schemeClr val="bg1"/>
              </a:solidFill>
            </a:endParaRPr>
          </a:p>
          <a:p>
            <a:pPr eaLnBrk="1" hangingPunct="1" indent="0" marL="0">
              <a:buFont charset="2" panose="05000000000000000000" pitchFamily="2" typeface="Wingdings"/>
              <a:buNone/>
            </a:pPr>
            <a:r>
              <a:rPr altLang="en-US" dirty="0" lang="zh-CN" smtClean="0" sz="2400">
                <a:solidFill>
                  <a:schemeClr val="bg1"/>
                </a:solidFill>
              </a:rPr>
              <a:t> ３．学生理解和平共处五项原则的意义，会油然而生对我国第一代领导人的敬佩之情。</a:t>
            </a:r>
            <a:endParaRPr altLang="en-US" dirty="0" lang="zh-CN" smtClean="0" sz="2400">
              <a:solidFill>
                <a:schemeClr val="bg1"/>
              </a:solidFill>
            </a:endParaRPr>
          </a:p>
        </p:txBody>
      </p:sp>
    </p:spTree>
  </p:cSld>
  <p:clrMapOvr>
    <a:masterClrMapping/>
  </p:clrMapOvr>
  <p:timing>
    <p:tnLst>
      <p:par>
        <p:cTn dur="indefinite" id="1" nodeType="tmRoot" restart="never"/>
      </p:par>
    </p:tnLst>
  </p:timing>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sz="2800">
                <a:solidFill>
                  <a:schemeClr val="tx1"/>
                </a:solidFill>
              </a:rPr>
              <a:t>关键点突破</a:t>
            </a:r>
            <a:endParaRPr altLang="en-US" dirty="0" lang="zh-CN" smtClean="0" sz="2800">
              <a:solidFill>
                <a:schemeClr val="tx1"/>
              </a:solidFill>
            </a:endParaRPr>
          </a:p>
        </p:txBody>
      </p:sp>
      <p:sp>
        <p:nvSpPr>
          <p:cNvPr id="5" name="内容占位符 2"/>
          <p:cNvSpPr txBox="1"/>
          <p:nvPr/>
        </p:nvSpPr>
        <p:spPr bwMode="auto">
          <a:xfrm>
            <a:off x="581891" y="1358138"/>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34290" compatLnSpc="1" lIns="68580" numCol="1" rIns="68580" tIns="34290" vert="horz" wrap="square"/>
          <a:lstStyle/>
          <a:p>
            <a:pPr algn="l" defTabSz="914400" eaLnBrk="1" fontAlgn="base" hangingPunct="1" indent="-171450" latinLnBrk="0" lvl="0" marL="171450" marR="0" rtl="0">
              <a:lnSpc>
                <a:spcPct val="90000"/>
              </a:lnSpc>
              <a:spcBef>
                <a:spcPct val="30000"/>
              </a:spcBef>
              <a:spcAft>
                <a:spcPct val="0"/>
              </a:spcAft>
              <a:buClrTx/>
              <a:buSzTx/>
              <a:buFont charset="2" panose="05000000000000000000" pitchFamily="2" typeface="Wingdings"/>
              <a:buNone/>
              <a:defRPr/>
            </a:pPr>
            <a:r>
              <a:rPr altLang="zh-CN" b="0" baseline="0" cap="none" dirty="0" i="0" kern="1200" kumimoji="0" lang="en-US" noProof="0" normalizeH="0" smtClean="0" spc="0" strike="noStrike" sz="2800" u="none">
                <a:ln>
                  <a:noFill/>
                </a:ln>
                <a:solidFill>
                  <a:schemeClr val="bg1"/>
                </a:solidFill>
                <a:effectLst/>
                <a:uLnTx/>
                <a:uFillTx/>
                <a:latin charset="-122" panose="020B0503020204020204" pitchFamily="34" typeface="微软雅黑"/>
                <a:ea charset="-122" panose="020B0503020204020204" pitchFamily="34" typeface="微软雅黑"/>
                <a:cs typeface="+mn-cs"/>
              </a:rPr>
              <a:t> 1</a:t>
            </a:r>
            <a:r>
              <a:rPr altLang="en-US" b="0" baseline="0" cap="none" dirty="0" i="0" kern="1200" kumimoji="0" lang="zh-CN" noProof="0" normalizeH="0" smtClean="0" spc="0" strike="noStrike" sz="2800" u="none">
                <a:ln>
                  <a:noFill/>
                </a:ln>
                <a:solidFill>
                  <a:schemeClr val="bg1"/>
                </a:solidFill>
                <a:effectLst/>
                <a:uLnTx/>
                <a:uFillTx/>
                <a:latin charset="-122" panose="020B0503020204020204" pitchFamily="34" typeface="微软雅黑"/>
                <a:ea charset="-122" panose="020B0503020204020204" pitchFamily="34" typeface="微软雅黑"/>
                <a:cs typeface="+mn-cs"/>
              </a:rPr>
              <a:t>．和平共处五项原则体现我国外交政策的成熟。 </a:t>
            </a:r>
            <a:endParaRPr altLang="zh-CN" b="0" baseline="0" cap="none" dirty="0" i="0" kern="1200" kumimoji="0" lang="en-US" noProof="0" normalizeH="0" smtClean="0" spc="0" strike="noStrike" sz="2800" u="none">
              <a:ln>
                <a:noFill/>
              </a:ln>
              <a:solidFill>
                <a:schemeClr val="bg1"/>
              </a:solidFill>
              <a:effectLst/>
              <a:uLnTx/>
              <a:uFillTx/>
              <a:latin charset="-122" panose="020B0503020204020204" pitchFamily="34" typeface="微软雅黑"/>
              <a:ea charset="-122" panose="020B0503020204020204" pitchFamily="34" typeface="微软雅黑"/>
              <a:cs typeface="+mn-cs"/>
            </a:endParaRPr>
          </a:p>
        </p:txBody>
      </p:sp>
    </p:spTree>
  </p:cSld>
  <p:clrMapOvr>
    <a:masterClrMapping/>
  </p:clrMapOvr>
  <p:timing>
    <p:tnLst>
      <p:par>
        <p:cTn dur="indefinite" id="1" nodeType="tmRoot" restart="never"/>
      </p:par>
    </p:tnLst>
  </p:timing>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34" name="内容占位符 2"/>
          <p:cNvSpPr>
            <a:spLocks noGrp="1"/>
          </p:cNvSpPr>
          <p:nvPr>
            <p:ph idx="4294967295"/>
          </p:nvPr>
        </p:nvSpPr>
        <p:spPr>
          <a:xfrm>
            <a:off x="5862927" y="882444"/>
            <a:ext cx="2865437" cy="3378200"/>
          </a:xfrm>
        </p:spPr>
        <p:txBody>
          <a:bodyPr/>
          <a:lstStyle/>
          <a:p>
            <a:pPr eaLnBrk="1" hangingPunct="1">
              <a:lnSpc>
                <a:spcPct val="125000"/>
              </a:lnSpc>
              <a:buFont charset="2" panose="05000000000000000000" pitchFamily="2" typeface="Wingdings"/>
              <a:buNone/>
            </a:pPr>
            <a:r>
              <a:rPr altLang="zh-CN" dirty="0" lang="en-US" smtClean="0">
                <a:solidFill>
                  <a:schemeClr val="bg1"/>
                </a:solidFill>
                <a:latin charset="-122" panose="020B0503020204020204" pitchFamily="34" typeface="微软雅黑"/>
                <a:ea charset="-122" panose="020B0503020204020204" pitchFamily="34" typeface="微软雅黑"/>
              </a:rPr>
              <a:t>           1950</a:t>
            </a:r>
            <a:r>
              <a:rPr altLang="en-US" dirty="0" lang="zh-CN" smtClean="0">
                <a:solidFill>
                  <a:schemeClr val="bg1"/>
                </a:solidFill>
                <a:latin charset="-122" panose="020B0503020204020204" pitchFamily="34" typeface="微软雅黑"/>
                <a:ea charset="-122" panose="020B0503020204020204" pitchFamily="34" typeface="微软雅黑"/>
              </a:rPr>
              <a:t>年</a:t>
            </a:r>
            <a:r>
              <a:rPr altLang="zh-CN" dirty="0" lang="en-US" smtClean="0">
                <a:solidFill>
                  <a:schemeClr val="bg1"/>
                </a:solidFill>
                <a:latin charset="-122" panose="020B0503020204020204" pitchFamily="34" typeface="微软雅黑"/>
                <a:ea charset="-122" panose="020B0503020204020204" pitchFamily="34" typeface="微软雅黑"/>
              </a:rPr>
              <a:t>2</a:t>
            </a:r>
            <a:r>
              <a:rPr altLang="en-US" dirty="0" lang="zh-CN" smtClean="0">
                <a:solidFill>
                  <a:schemeClr val="bg1"/>
                </a:solidFill>
                <a:latin charset="-122" panose="020B0503020204020204" pitchFamily="34" typeface="微软雅黑"/>
                <a:ea charset="-122" panose="020B0503020204020204" pitchFamily="34" typeface="微软雅黑"/>
              </a:rPr>
              <a:t>月，</a:t>
            </a:r>
            <a:r>
              <a:rPr altLang="zh-CN" dirty="0" lang="en-US" smtClean="0">
                <a:solidFill>
                  <a:schemeClr val="bg1"/>
                </a:solidFill>
                <a:latin charset="-122" panose="020B0503020204020204" pitchFamily="34" typeface="微软雅黑"/>
                <a:ea charset="-122" panose="020B0503020204020204" pitchFamily="34" typeface="微软雅黑"/>
              </a:rPr>
              <a:t>《</a:t>
            </a:r>
            <a:r>
              <a:rPr altLang="en-US" dirty="0" lang="zh-CN" smtClean="0">
                <a:solidFill>
                  <a:schemeClr val="bg1"/>
                </a:solidFill>
                <a:latin charset="-122" panose="020B0503020204020204" pitchFamily="34" typeface="微软雅黑"/>
                <a:ea charset="-122" panose="020B0503020204020204" pitchFamily="34" typeface="微软雅黑"/>
              </a:rPr>
              <a:t>中苏友好同盟互助条约</a:t>
            </a:r>
            <a:r>
              <a:rPr altLang="zh-CN" dirty="0" lang="en-US" smtClean="0">
                <a:solidFill>
                  <a:schemeClr val="bg1"/>
                </a:solidFill>
                <a:latin charset="-122" panose="020B0503020204020204" pitchFamily="34" typeface="微软雅黑"/>
                <a:ea charset="-122" panose="020B0503020204020204" pitchFamily="34" typeface="微软雅黑"/>
              </a:rPr>
              <a:t>》</a:t>
            </a:r>
            <a:r>
              <a:rPr altLang="en-US" dirty="0" lang="zh-CN" smtClean="0">
                <a:solidFill>
                  <a:schemeClr val="bg1"/>
                </a:solidFill>
                <a:latin charset="-122" panose="020B0503020204020204" pitchFamily="34" typeface="微软雅黑"/>
                <a:ea charset="-122" panose="020B0503020204020204" pitchFamily="34" typeface="微软雅黑"/>
              </a:rPr>
              <a:t>签订，这是新中国初期奉行“一边倒”方针的重要成果，对我国当时的国家安全与政权稳定有重要意义。</a:t>
            </a:r>
            <a:endParaRPr altLang="en-US" dirty="0" lang="zh-CN" smtClean="0">
              <a:solidFill>
                <a:schemeClr val="bg1"/>
              </a:solidFill>
              <a:latin charset="-122" panose="020B0503020204020204" pitchFamily="34" typeface="微软雅黑"/>
              <a:ea charset="-122" panose="020B0503020204020204" pitchFamily="34" typeface="微软雅黑"/>
            </a:endParaRPr>
          </a:p>
        </p:txBody>
      </p:sp>
      <p:pic>
        <p:nvPicPr>
          <p:cNvPr descr="timg?image&amp;quality=80&amp;size=b9999_10000&amp;sec=1525280826675&amp;di=ce6abfd93199ac633d6afa6727bc0fed&amp;imgtype=0&amp;src=http%3A%2F%2Fphotocdn" id="18436" name="Picture 4"/>
          <p:cNvPicPr>
            <a:picLocks noChangeArrowheads="1" noChangeAspect="1"/>
          </p:cNvPicPr>
          <p:nvPr/>
        </p:nvPicPr>
        <p:blipFill>
          <a:blip cstate="print" r:embed="rId1"/>
          <a:srcRect/>
          <a:stretch>
            <a:fillRect/>
          </a:stretch>
        </p:blipFill>
        <p:spPr bwMode="auto">
          <a:xfrm>
            <a:off x="1107745" y="970788"/>
            <a:ext cx="4340225" cy="2854325"/>
          </a:xfrm>
          <a:prstGeom prst="rect">
            <a:avLst/>
          </a:prstGeom>
          <a:noFill/>
        </p:spPr>
      </p:pic>
      <p:sp>
        <p:nvSpPr>
          <p:cNvPr id="18438" name="Rectangle 7"/>
          <p:cNvSpPr>
            <a:spLocks noChangeArrowheads="1"/>
          </p:cNvSpPr>
          <p:nvPr/>
        </p:nvSpPr>
        <p:spPr bwMode="auto">
          <a:xfrm>
            <a:off x="1520495" y="3956875"/>
            <a:ext cx="3603625" cy="701675"/>
          </a:xfrm>
          <a:prstGeom prst="rect">
            <a:avLst/>
          </a:prstGeom>
          <a:noFill/>
          <a:ln w="9525">
            <a:noFill/>
            <a:miter lim="800000"/>
          </a:ln>
        </p:spPr>
        <p:txBody>
          <a:bodyPr>
            <a:spAutoFit/>
          </a:bodyPr>
          <a:lstStyle/>
          <a:p>
            <a:pPr algn="ctr"/>
            <a:r>
              <a:rPr altLang="en-US" dirty="0" lang="zh-CN" sz="2000">
                <a:solidFill>
                  <a:schemeClr val="bg1"/>
                </a:solidFill>
                <a:ea charset="-122" panose="020B0503020204020204" pitchFamily="34" typeface="微软雅黑"/>
              </a:rPr>
              <a:t>周恩来在</a:t>
            </a:r>
            <a:r>
              <a:rPr altLang="zh-CN" dirty="0" lang="en-US" sz="2000">
                <a:solidFill>
                  <a:schemeClr val="bg1"/>
                </a:solidFill>
                <a:ea charset="-122" panose="020B0503020204020204" pitchFamily="34" typeface="微软雅黑"/>
              </a:rPr>
              <a:t>《</a:t>
            </a:r>
            <a:r>
              <a:rPr altLang="en-US" dirty="0" lang="zh-CN" sz="2000">
                <a:solidFill>
                  <a:schemeClr val="bg1"/>
                </a:solidFill>
                <a:ea charset="-122" panose="020B0503020204020204" pitchFamily="34" typeface="微软雅黑"/>
              </a:rPr>
              <a:t>中苏友好同盟互助条约</a:t>
            </a:r>
            <a:r>
              <a:rPr altLang="zh-CN" dirty="0" lang="en-US" sz="2000">
                <a:solidFill>
                  <a:schemeClr val="bg1"/>
                </a:solidFill>
                <a:ea charset="-122" panose="020B0503020204020204" pitchFamily="34" typeface="微软雅黑"/>
              </a:rPr>
              <a:t>》</a:t>
            </a:r>
            <a:r>
              <a:rPr altLang="en-US" dirty="0" lang="zh-CN" sz="2000">
                <a:solidFill>
                  <a:schemeClr val="bg1"/>
                </a:solidFill>
                <a:ea charset="-122" panose="020B0503020204020204" pitchFamily="34" typeface="微软雅黑"/>
              </a:rPr>
              <a:t>上签字</a:t>
            </a:r>
            <a:endParaRPr altLang="en-US" dirty="0" lang="zh-CN" sz="2000">
              <a:solidFill>
                <a:schemeClr val="bg1"/>
              </a:solidFill>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30" name="矩形 2"/>
          <p:cNvSpPr>
            <a:spLocks noChangeArrowheads="1"/>
          </p:cNvSpPr>
          <p:nvPr/>
        </p:nvSpPr>
        <p:spPr bwMode="auto">
          <a:xfrm>
            <a:off x="2286000" y="1851125"/>
            <a:ext cx="4572000" cy="397032"/>
          </a:xfrm>
          <a:prstGeom prst="rect">
            <a:avLst/>
          </a:prstGeom>
          <a:noFill/>
          <a:ln w="9525">
            <a:noFill/>
            <a:miter lim="800000"/>
          </a:ln>
        </p:spPr>
        <p:txBody>
          <a:bodyPr>
            <a:spAutoFit/>
          </a:bodyPr>
          <a:lstStyle/>
          <a:p>
            <a:pPr indent="-273050" marL="273050">
              <a:lnSpc>
                <a:spcPct val="110000"/>
              </a:lnSpc>
              <a:buFont charset="2" panose="05000000000000000000" pitchFamily="2" typeface="Wingdings"/>
              <a:buNone/>
            </a:pPr>
            <a:r>
              <a:rPr altLang="zh-CN" b="1" lang="en-US">
                <a:solidFill>
                  <a:srgbClr val="0000FF"/>
                </a:solidFill>
                <a:latin charset="-122" panose="020B0503020204020204" pitchFamily="34" typeface="微软雅黑"/>
                <a:ea charset="-122" panose="020B0503020204020204" pitchFamily="34" typeface="微软雅黑"/>
              </a:rPr>
              <a:t> </a:t>
            </a:r>
            <a:endParaRPr altLang="zh-CN" lang="en-US"/>
          </a:p>
        </p:txBody>
      </p:sp>
      <p:sp>
        <p:nvSpPr>
          <p:cNvPr id="4" name="矩形 3"/>
          <p:cNvSpPr/>
          <p:nvPr/>
        </p:nvSpPr>
        <p:spPr>
          <a:xfrm>
            <a:off x="1331913" y="1545729"/>
            <a:ext cx="7561262" cy="2123658"/>
          </a:xfrm>
          <a:prstGeom prst="rect">
            <a:avLst/>
          </a:prstGeom>
        </p:spPr>
        <p:txBody>
          <a:bodyPr>
            <a:spAutoFit/>
          </a:bodyPr>
          <a:lstStyle/>
          <a:p>
            <a:pPr>
              <a:buFontTx/>
              <a:buNone/>
              <a:defRPr/>
            </a:pPr>
            <a:r>
              <a:rPr altLang="zh-CN" b="1" dirty="0" kumimoji="1" lang="en-US" sz="4400"/>
              <a:t>        </a:t>
            </a:r>
            <a:r>
              <a:rPr altLang="zh-CN" b="1" dirty="0" kumimoji="1" lang="en-US"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rPr>
              <a:t> </a:t>
            </a:r>
            <a:endParaRPr altLang="zh-CN" dirty="0" kumimoji="1" lang="zh-CN"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endParaRPr>
          </a:p>
          <a:p>
            <a:pPr>
              <a:buFontTx/>
              <a:buNone/>
              <a:defRPr/>
            </a:pPr>
            <a:endParaRPr altLang="zh-CN" b="1" dirty="0" kumimoji="1" lang="en-US" sz="4400">
              <a:solidFill>
                <a:srgbClr val="2B0BB5"/>
              </a:solidFill>
              <a:effectLst>
                <a:outerShdw algn="tl" blurRad="38100" dir="2700000" dist="38100">
                  <a:srgbClr val="C0C0C0"/>
                </a:outerShdw>
              </a:effectLst>
              <a:latin charset="-122" panose="020B0503020204020204" pitchFamily="34" typeface="微软雅黑"/>
              <a:ea charset="-122" panose="020B0503020204020204" pitchFamily="34" typeface="微软雅黑"/>
            </a:endParaRPr>
          </a:p>
          <a:p>
            <a:pPr>
              <a:buFontTx/>
              <a:buNone/>
              <a:defRPr/>
            </a:pPr>
            <a:r>
              <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rPr>
              <a:t>      </a:t>
            </a:r>
            <a:endPar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endParaRPr>
          </a:p>
        </p:txBody>
      </p:sp>
      <p:sp>
        <p:nvSpPr>
          <p:cNvPr id="5" name="圆角矩形 4"/>
          <p:cNvSpPr>
            <a:spLocks noChangeArrowheads="1"/>
          </p:cNvSpPr>
          <p:nvPr/>
        </p:nvSpPr>
        <p:spPr bwMode="auto">
          <a:xfrm>
            <a:off x="1175657" y="1350169"/>
            <a:ext cx="6977743" cy="2331182"/>
          </a:xfrm>
          <a:prstGeom prst="roundRect">
            <a:avLst>
              <a:gd fmla="val 7264" name="adj"/>
            </a:avLst>
          </a:prstGeom>
        </p:spPr>
        <p:style>
          <a:lnRef idx="2">
            <a:schemeClr val="dk1"/>
          </a:lnRef>
          <a:fillRef idx="1">
            <a:schemeClr val="lt1"/>
          </a:fillRef>
          <a:effectRef idx="0">
            <a:schemeClr val="dk1"/>
          </a:effectRef>
          <a:fontRef idx="minor">
            <a:schemeClr val="dk1"/>
          </a:fontRef>
        </p:style>
        <p:txBody>
          <a:bodyPr/>
          <a:lstStyle/>
          <a:p>
            <a:r>
              <a:rPr altLang="en-US" b="1" dirty="0" lang="zh-CN" sz="2400">
                <a:latin charset="-122" pitchFamily="49" typeface="楷体_GB2312"/>
                <a:ea charset="-122" pitchFamily="49" typeface="楷体_GB2312"/>
              </a:rPr>
              <a:t> </a:t>
            </a:r>
            <a:r>
              <a:rPr altLang="en-US" b="1" dirty="0" lang="zh-CN" smtClean="0" sz="2400">
                <a:latin charset="-122" pitchFamily="49" typeface="楷体_GB2312"/>
                <a:ea charset="-122" pitchFamily="49" typeface="楷体_GB2312"/>
              </a:rPr>
              <a:t>   新中国</a:t>
            </a:r>
            <a:r>
              <a:rPr altLang="en-US" b="1" dirty="0" lang="zh-CN" sz="2400">
                <a:latin charset="-122" pitchFamily="49" typeface="楷体_GB2312"/>
                <a:ea charset="-122" pitchFamily="49" typeface="楷体_GB2312"/>
              </a:rPr>
              <a:t>的建立，结束了我国百年来的屈辱</a:t>
            </a:r>
            <a:r>
              <a:rPr altLang="en-US" b="1" dirty="0" lang="zh-CN" smtClean="0" sz="2400">
                <a:latin charset="-122" pitchFamily="49" typeface="楷体_GB2312"/>
                <a:ea charset="-122" pitchFamily="49" typeface="楷体_GB2312"/>
              </a:rPr>
              <a:t>外 </a:t>
            </a:r>
            <a:r>
              <a:rPr altLang="en-US" b="1" dirty="0" lang="zh-CN" sz="2400">
                <a:latin charset="-122" pitchFamily="49" typeface="楷体_GB2312"/>
                <a:ea charset="-122" pitchFamily="49" typeface="楷体_GB2312"/>
              </a:rPr>
              <a:t>交，开启了独立自主的和平外交活动。</a:t>
            </a:r>
            <a:r>
              <a:rPr altLang="en-US" b="1" dirty="0" lang="zh-CN" smtClean="0" sz="2400">
                <a:latin charset="-122" pitchFamily="49" typeface="楷体_GB2312"/>
                <a:ea charset="-122" pitchFamily="49" typeface="楷体_GB2312"/>
              </a:rPr>
              <a:t>尤其是</a:t>
            </a:r>
            <a:r>
              <a:rPr altLang="en-US" b="1" dirty="0" lang="zh-CN" sz="2400">
                <a:latin charset="-122" pitchFamily="49" typeface="楷体_GB2312"/>
                <a:ea charset="-122" pitchFamily="49" typeface="楷体_GB2312"/>
              </a:rPr>
              <a:t>改革开放后，中国积极开展全方位、</a:t>
            </a:r>
            <a:r>
              <a:rPr altLang="en-US" b="1" dirty="0" lang="zh-CN" smtClean="0" sz="2400">
                <a:latin charset="-122" pitchFamily="49" typeface="楷体_GB2312"/>
                <a:ea charset="-122" pitchFamily="49" typeface="楷体_GB2312"/>
              </a:rPr>
              <a:t>多层次</a:t>
            </a:r>
            <a:r>
              <a:rPr altLang="en-US" b="1" dirty="0" lang="zh-CN" sz="2400">
                <a:latin charset="-122" pitchFamily="49" typeface="楷体_GB2312"/>
                <a:ea charset="-122" pitchFamily="49" typeface="楷体_GB2312"/>
              </a:rPr>
              <a:t>的外交活动，广泛参与多边领域的国际</a:t>
            </a:r>
            <a:r>
              <a:rPr altLang="en-US" b="1" dirty="0" lang="zh-CN" smtClean="0" sz="2400">
                <a:latin charset="-122" pitchFamily="49" typeface="楷体_GB2312"/>
                <a:ea charset="-122" pitchFamily="49" typeface="楷体_GB2312"/>
              </a:rPr>
              <a:t>活动</a:t>
            </a:r>
            <a:r>
              <a:rPr altLang="en-US" b="1" dirty="0" lang="zh-CN" sz="2400">
                <a:latin charset="-122" pitchFamily="49" typeface="楷体_GB2312"/>
                <a:ea charset="-122" pitchFamily="49" typeface="楷体_GB2312"/>
              </a:rPr>
              <a:t>，中国的国际地位不断提高，其国际</a:t>
            </a:r>
            <a:r>
              <a:rPr altLang="en-US" b="1" dirty="0" lang="zh-CN" smtClean="0" sz="2400">
                <a:latin charset="-122" pitchFamily="49" typeface="楷体_GB2312"/>
                <a:ea charset="-122" pitchFamily="49" typeface="楷体_GB2312"/>
              </a:rPr>
              <a:t>影响力</a:t>
            </a:r>
            <a:r>
              <a:rPr altLang="en-US" b="1" dirty="0" lang="zh-CN" sz="2400">
                <a:latin charset="-122" pitchFamily="49" typeface="楷体_GB2312"/>
                <a:ea charset="-122" pitchFamily="49" typeface="楷体_GB2312"/>
              </a:rPr>
              <a:t>越来越大，在国际事务中发挥着重要作用。</a:t>
            </a:r>
            <a:endParaRPr altLang="en-US" b="1" dirty="0" lang="zh-CN" sz="2400">
              <a:latin charset="-122" pitchFamily="49" typeface="楷体_GB2312"/>
              <a:ea charset="-122" pitchFamily="49" typeface="楷体_GB2312"/>
            </a:endParaRPr>
          </a:p>
        </p:txBody>
      </p:sp>
      <p:sp>
        <p:nvSpPr>
          <p:cNvPr id="22533" name="Rectangle 7"/>
          <p:cNvSpPr>
            <a:spLocks noChangeArrowheads="1"/>
          </p:cNvSpPr>
          <p:nvPr/>
        </p:nvSpPr>
        <p:spPr bwMode="auto">
          <a:xfrm>
            <a:off x="1" y="8216"/>
            <a:ext cx="595035" cy="369332"/>
          </a:xfrm>
          <a:prstGeom prst="rect">
            <a:avLst/>
          </a:prstGeom>
          <a:noFill/>
          <a:ln w="9525">
            <a:noFill/>
            <a:miter lim="800000"/>
          </a:ln>
        </p:spPr>
        <p:txBody>
          <a:bodyPr anchor="ctr" wrap="none">
            <a:spAutoFit/>
          </a:bodyPr>
          <a:lstStyle/>
          <a:p>
            <a:pPr eaLnBrk="0" hangingPunct="0" indent="406400"/>
            <a:endParaRPr altLang="en-US" lang="zh-CN"/>
          </a:p>
        </p:txBody>
      </p:sp>
      <p:sp>
        <p:nvSpPr>
          <p:cNvPr id="10" name="矩形 9"/>
          <p:cNvSpPr/>
          <p:nvPr/>
        </p:nvSpPr>
        <p:spPr>
          <a:xfrm>
            <a:off x="1770413" y="3861709"/>
            <a:ext cx="6781800" cy="830997"/>
          </a:xfrm>
          <a:prstGeom prst="rect">
            <a:avLst/>
          </a:prstGeom>
        </p:spPr>
        <p:txBody>
          <a:bodyPr>
            <a:spAutoFit/>
          </a:bodyPr>
          <a:lstStyle/>
          <a:p>
            <a:pPr>
              <a:buFontTx/>
              <a:buNone/>
              <a:defRPr/>
            </a:pPr>
            <a:r>
              <a:rPr altLang="en-US" b="1" dirty="0" kumimoji="1" lang="zh-CN" sz="2400">
                <a:solidFill>
                  <a:schemeClr val="bg1"/>
                </a:solidFill>
                <a:effectLst>
                  <a:outerShdw algn="tl" blurRad="38100" dir="2700000" dist="38100">
                    <a:srgbClr val="000000">
                      <a:alpha val="43137"/>
                    </a:srgbClr>
                  </a:outerShdw>
                </a:effectLst>
                <a:latin typeface="+mn-ea"/>
                <a:ea typeface="+mn-ea"/>
              </a:rPr>
              <a:t>中国在国际舞台上扮演着越来越重要的角色。</a:t>
            </a:r>
            <a:endParaRPr altLang="zh-CN" b="1" dirty="0" kumimoji="1" lang="en-US" sz="2400">
              <a:solidFill>
                <a:schemeClr val="bg1"/>
              </a:solidFill>
              <a:effectLst>
                <a:outerShdw algn="tl" blurRad="38100" dir="2700000" dist="38100">
                  <a:srgbClr val="000000">
                    <a:alpha val="43137"/>
                  </a:srgbClr>
                </a:outerShdw>
              </a:effectLst>
              <a:latin typeface="+mn-ea"/>
              <a:ea typeface="+mn-ea"/>
            </a:endParaRPr>
          </a:p>
          <a:p>
            <a:pPr>
              <a:buFontTx/>
              <a:buNone/>
              <a:defRPr/>
            </a:pPr>
            <a:r>
              <a:rPr altLang="en-US" b="1" dirty="0" kumimoji="1" lang="zh-CN" sz="2400">
                <a:solidFill>
                  <a:schemeClr val="bg1"/>
                </a:solidFill>
                <a:effectLst>
                  <a:outerShdw algn="tl" blurRad="38100" dir="2700000" dist="38100">
                    <a:srgbClr val="000000">
                      <a:alpha val="43137"/>
                    </a:srgbClr>
                  </a:outerShdw>
                </a:effectLst>
                <a:latin typeface="+mn-ea"/>
                <a:ea typeface="+mn-ea"/>
              </a:rPr>
              <a:t>国家的综合国力与其国际影响力有直接关系。</a:t>
            </a:r>
            <a:endParaRPr altLang="en-US" b="1" dirty="0" kumimoji="1" lang="zh-CN" sz="2400">
              <a:solidFill>
                <a:schemeClr val="bg1"/>
              </a:solidFill>
              <a:effectLst>
                <a:outerShdw algn="tl" blurRad="38100" dir="2700000" dist="38100">
                  <a:srgbClr val="000000">
                    <a:alpha val="43137"/>
                  </a:srgbClr>
                </a:outerShdw>
              </a:effectLst>
              <a:latin typeface="+mn-ea"/>
              <a:ea typeface="+mn-ea"/>
            </a:endParaRPr>
          </a:p>
        </p:txBody>
      </p:sp>
      <p:sp>
        <p:nvSpPr>
          <p:cNvPr id="22538" name="TextBox 11"/>
          <p:cNvSpPr txBox="1">
            <a:spLocks noChangeArrowheads="1"/>
          </p:cNvSpPr>
          <p:nvPr/>
        </p:nvSpPr>
        <p:spPr bwMode="auto">
          <a:xfrm>
            <a:off x="7848600" y="385762"/>
            <a:ext cx="762000" cy="338554"/>
          </a:xfrm>
          <a:prstGeom prst="rect">
            <a:avLst/>
          </a:prstGeom>
          <a:noFill/>
          <a:ln w="9525">
            <a:noFill/>
            <a:miter lim="800000"/>
          </a:ln>
        </p:spPr>
        <p:txBody>
          <a:bodyPr>
            <a:spAutoFit/>
          </a:bodyPr>
          <a:lstStyle/>
          <a:p>
            <a:r>
              <a:rPr altLang="zh-CN" b="1" lang="en-US" sz="1600">
                <a:solidFill>
                  <a:srgbClr val="0000FF"/>
                </a:solidFill>
              </a:rPr>
              <a:t>No.15</a:t>
            </a:r>
            <a:endParaRPr altLang="en-US" b="1" lang="zh-CN" sz="1600">
              <a:solidFill>
                <a:srgbClr val="0000FF"/>
              </a:solidFill>
            </a:endParaRPr>
          </a:p>
        </p:txBody>
      </p:sp>
      <p:sp>
        <p:nvSpPr>
          <p:cNvPr id="12" name="标题 11"/>
          <p:cNvSpPr>
            <a:spLocks noGrp="1"/>
          </p:cNvSpPr>
          <p:nvPr>
            <p:ph type="title"/>
          </p:nvPr>
        </p:nvSpPr>
        <p:spPr>
          <a:xfrm>
            <a:off x="1033152" y="273844"/>
            <a:ext cx="7184573" cy="734200"/>
          </a:xfrm>
        </p:spPr>
        <p:style>
          <a:lnRef idx="1">
            <a:schemeClr val="accent5"/>
          </a:lnRef>
          <a:fillRef idx="2">
            <a:schemeClr val="accent5"/>
          </a:fillRef>
          <a:effectRef idx="1">
            <a:schemeClr val="accent5"/>
          </a:effectRef>
          <a:fontRef idx="minor">
            <a:schemeClr val="dk1"/>
          </a:fontRef>
        </p:style>
        <p:txBody>
          <a:bodyPr anchor="ctr" bIns="34290" lIns="68580" rIns="68580" tIns="34290"/>
          <a:lstStyle/>
          <a:p>
            <a:pPr algn="ctr">
              <a:lnSpc>
                <a:spcPct val="90000"/>
              </a:lnSpc>
              <a:defRPr/>
            </a:pPr>
            <a:r>
              <a:rPr altLang="en-US" b="1" dirty="0" kumimoji="1" lang="zh-CN"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线索</a:t>
            </a:r>
            <a:r>
              <a:rPr altLang="zh-CN" b="1" dirty="0" kumimoji="1" lang="en-US"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5.</a:t>
            </a:r>
            <a:r>
              <a:rPr altLang="en-US" dirty="0" kumimoji="1" lang="zh-CN" smtClean="0" sz="3000">
                <a:solidFill>
                  <a:schemeClr val="tx1"/>
                </a:solidFill>
                <a:latin charset="-122" panose="02010609060101010101" pitchFamily="2" typeface="黑体"/>
                <a:ea charset="-122" panose="02010609060101010101" pitchFamily="2" typeface="黑体"/>
              </a:rPr>
              <a:t>中国的国际影响力的不断提升</a:t>
            </a:r>
            <a:endParaRPr altLang="en-US" dirty="0" kumimoji="1" lang="zh-CN" smtClean="0" sz="3000">
              <a:solidFill>
                <a:schemeClr val="tx1"/>
              </a:solidFill>
              <a:latin charset="-122" panose="02010609060101010101" pitchFamily="2" typeface="黑体"/>
              <a:ea charset="-122" panose="02010609060101010101" pitchFamily="2" typeface="黑体"/>
            </a:endParaRPr>
          </a:p>
        </p:txBody>
      </p:sp>
      <p:sp>
        <p:nvSpPr>
          <p:cNvPr id="13" name="TextBox 12"/>
          <p:cNvSpPr txBox="1"/>
          <p:nvPr/>
        </p:nvSpPr>
        <p:spPr>
          <a:xfrm>
            <a:off x="1120157" y="3924772"/>
            <a:ext cx="615553" cy="707231"/>
          </a:xfrm>
          <a:prstGeom prst="rect">
            <a:avLst/>
          </a:prstGeom>
          <a:noFill/>
        </p:spPr>
        <p:txBody>
          <a:bodyPr bIns="34290" lIns="68580" rIns="68580" tIns="34290" vert="eaVert">
            <a:spAutoFit/>
          </a:bodyPr>
          <a:lstStyle/>
          <a:p>
            <a:pPr>
              <a:buFontTx/>
              <a:buNone/>
              <a:defRPr/>
            </a:pPr>
            <a:r>
              <a:rPr altLang="en-US" b="1" dirty="0" kumimoji="1" lang="zh-CN" sz="2100">
                <a:solidFill>
                  <a:srgbClr val="FFFF00"/>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要点</a:t>
            </a:r>
            <a:endParaRPr altLang="en-US" dirty="0" kumimoji="1" lang="zh-CN" sz="2100">
              <a:solidFill>
                <a:srgbClr val="FFFF00"/>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3" presetSubtype="16">
                                  <p:stCondLst>
                                    <p:cond delay="0"/>
                                  </p:stCondLst>
                                  <p:childTnLst>
                                    <p:set>
                                      <p:cBhvr>
                                        <p:cTn dur="1" fill="hold" id="6">
                                          <p:stCondLst>
                                            <p:cond delay="0"/>
                                          </p:stCondLst>
                                        </p:cTn>
                                        <p:tgtEl>
                                          <p:spTgt spid="5"/>
                                        </p:tgtEl>
                                        <p:attrNameLst>
                                          <p:attrName>style.visibility</p:attrName>
                                        </p:attrNameLst>
                                      </p:cBhvr>
                                      <p:to>
                                        <p:strVal val="visible"/>
                                      </p:to>
                                    </p:set>
                                    <p:animEffect filter="plus(in)" transition="in">
                                      <p:cBhvr>
                                        <p:cTn dur="1000" id="7"/>
                                        <p:tgtEl>
                                          <p:spTgt spid="5"/>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10">
                                            <p:txEl>
                                              <p:pRg end="0" st="0"/>
                                            </p:txEl>
                                          </p:spTgt>
                                        </p:tgtEl>
                                        <p:attrNameLst>
                                          <p:attrName>style.visibility</p:attrName>
                                        </p:attrNameLst>
                                      </p:cBhvr>
                                      <p:to>
                                        <p:strVal val="visible"/>
                                      </p:to>
                                    </p:set>
                                    <p:anim calcmode="lin" valueType="num">
                                      <p:cBhvr additive="base">
                                        <p:cTn dur="500" fill="hold" id="12"/>
                                        <p:tgtEl>
                                          <p:spTgt spid="10">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3"/>
                                        <p:tgtEl>
                                          <p:spTgt spid="10">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2" presetSubtype="4">
                                  <p:stCondLst>
                                    <p:cond delay="0"/>
                                  </p:stCondLst>
                                  <p:childTnLst>
                                    <p:set>
                                      <p:cBhvr>
                                        <p:cTn dur="1" fill="hold" id="17">
                                          <p:stCondLst>
                                            <p:cond delay="0"/>
                                          </p:stCondLst>
                                        </p:cTn>
                                        <p:tgtEl>
                                          <p:spTgt spid="10">
                                            <p:txEl>
                                              <p:pRg end="1" st="1"/>
                                            </p:txEl>
                                          </p:spTgt>
                                        </p:tgtEl>
                                        <p:attrNameLst>
                                          <p:attrName>style.visibility</p:attrName>
                                        </p:attrNameLst>
                                      </p:cBhvr>
                                      <p:to>
                                        <p:strVal val="visible"/>
                                      </p:to>
                                    </p:set>
                                    <p:anim calcmode="lin" valueType="num">
                                      <p:cBhvr additive="base">
                                        <p:cTn dur="500" fill="hold" id="18"/>
                                        <p:tgtEl>
                                          <p:spTgt spid="10">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9"/>
                                        <p:tgtEl>
                                          <p:spTgt spid="10">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2" presetSubtype="8">
                                  <p:stCondLst>
                                    <p:cond delay="0"/>
                                  </p:stCondLst>
                                  <p:childTnLst>
                                    <p:set>
                                      <p:cBhvr>
                                        <p:cTn dur="1" fill="hold" id="23">
                                          <p:stCondLst>
                                            <p:cond delay="0"/>
                                          </p:stCondLst>
                                        </p:cTn>
                                        <p:tgtEl>
                                          <p:spTgt spid="13">
                                            <p:txEl>
                                              <p:pRg end="0" st="0"/>
                                            </p:txEl>
                                          </p:spTgt>
                                        </p:tgtEl>
                                        <p:attrNameLst>
                                          <p:attrName>style.visibility</p:attrName>
                                        </p:attrNameLst>
                                      </p:cBhvr>
                                      <p:to>
                                        <p:strVal val="visible"/>
                                      </p:to>
                                    </p:set>
                                    <p:anim calcmode="lin" valueType="num">
                                      <p:cBhvr additive="base">
                                        <p:cTn dur="500" fill="hold" id="24"/>
                                        <p:tgtEl>
                                          <p:spTgt spid="13">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25"/>
                                        <p:tgtEl>
                                          <p:spTgt spid="13">
                                            <p:txEl>
                                              <p:pRg end="0" st="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31747" name="Rectangle 3"/>
          <p:cNvSpPr>
            <a:spLocks noGrp="1"/>
          </p:cNvSpPr>
          <p:nvPr>
            <p:ph idx="4294967295" type="body"/>
          </p:nvPr>
        </p:nvSpPr>
        <p:spPr>
          <a:xfrm>
            <a:off x="688769" y="1227509"/>
            <a:ext cx="7886700" cy="3262312"/>
          </a:xfrm>
        </p:spPr>
        <p:txBody>
          <a:bodyPr/>
          <a:lstStyle/>
          <a:p>
            <a:pPr>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新中国成立后第一年，与中国建交的国家是：</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a:t>
            </a:r>
            <a:r>
              <a:rPr altLang="en-US" dirty="0" lang="zh-CN" smtClean="0" sz="2400">
                <a:solidFill>
                  <a:schemeClr val="bg1"/>
                </a:solidFill>
                <a:latin charset="-122" panose="02010609060101010101" pitchFamily="49" typeface="楷体"/>
                <a:ea charset="-122" panose="02010609060101010101" pitchFamily="49" typeface="楷体"/>
              </a:rPr>
              <a:t>苏联，保加利亚，罗马尼亚，匈牙利，朝鲜，捷克斯洛伐克，波兰，蒙古，民主德国，阿尔巴尼亚，越南，印度，印度尼西亚，瑞典，丹麦，缅甸，瑞士</a:t>
            </a:r>
            <a:endParaRPr altLang="en-US" dirty="0" lang="zh-CN" smtClean="0" sz="2400">
              <a:solidFill>
                <a:schemeClr val="bg1"/>
              </a:solidFill>
              <a:latin charset="-122" panose="02010609060101010101" pitchFamily="49" typeface="楷体"/>
              <a:ea charset="-122" panose="02010609060101010101" pitchFamily="49" typeface="楷体"/>
            </a:endParaRPr>
          </a:p>
          <a:p>
            <a:pPr>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与中国建交的国家，是否只有社会主义阵营的国家？如何与非社会主义国家发展友好往来？</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timg?image&amp;quality=80&amp;size=b9999_10000&amp;sec=1525281944524&amp;di=d3aa4fa55cdd0cf40752b4b1c96d9cbd&amp;imgtype=0&amp;src=http%3A%2F%2Fimg1" id="33797" name="Picture 5"/>
          <p:cNvPicPr>
            <a:picLocks noChangeArrowheads="1" noChangeAspect="1"/>
          </p:cNvPicPr>
          <p:nvPr/>
        </p:nvPicPr>
        <p:blipFill>
          <a:blip cstate="print" r:embed="rId1"/>
          <a:srcRect/>
          <a:stretch>
            <a:fillRect/>
          </a:stretch>
        </p:blipFill>
        <p:spPr bwMode="auto">
          <a:xfrm>
            <a:off x="1387475" y="873125"/>
            <a:ext cx="4105275" cy="2857500"/>
          </a:xfrm>
          <a:prstGeom prst="rect">
            <a:avLst/>
          </a:prstGeom>
          <a:noFill/>
        </p:spPr>
      </p:pic>
      <p:sp>
        <p:nvSpPr>
          <p:cNvPr id="33798" name="Rectangle 7"/>
          <p:cNvSpPr>
            <a:spLocks noChangeArrowheads="1"/>
          </p:cNvSpPr>
          <p:nvPr/>
        </p:nvSpPr>
        <p:spPr bwMode="auto">
          <a:xfrm>
            <a:off x="1698625" y="3968750"/>
            <a:ext cx="3603625" cy="396875"/>
          </a:xfrm>
          <a:prstGeom prst="rect">
            <a:avLst/>
          </a:prstGeom>
          <a:noFill/>
          <a:ln w="9525">
            <a:noFill/>
            <a:miter lim="800000"/>
          </a:ln>
        </p:spPr>
        <p:txBody>
          <a:bodyPr>
            <a:spAutoFit/>
          </a:bodyPr>
          <a:lstStyle/>
          <a:p>
            <a:pPr algn="ctr"/>
            <a:r>
              <a:rPr altLang="en-US" dirty="0" lang="zh-CN" sz="2000">
                <a:solidFill>
                  <a:schemeClr val="bg1"/>
                </a:solidFill>
                <a:ea charset="-122" panose="020B0503020204020204" pitchFamily="34" typeface="微软雅黑"/>
              </a:rPr>
              <a:t>周恩来访问印度</a:t>
            </a:r>
            <a:endParaRPr altLang="en-US" dirty="0" lang="zh-CN" sz="2000">
              <a:solidFill>
                <a:schemeClr val="bg1"/>
              </a:solidFill>
              <a:ea charset="-122" panose="020B0503020204020204" pitchFamily="34" typeface="微软雅黑"/>
            </a:endParaRPr>
          </a:p>
        </p:txBody>
      </p:sp>
      <p:sp>
        <p:nvSpPr>
          <p:cNvPr id="33799" name="内容占位符 2"/>
          <p:cNvSpPr/>
          <p:nvPr/>
        </p:nvSpPr>
        <p:spPr bwMode="auto">
          <a:xfrm>
            <a:off x="5592763" y="686419"/>
            <a:ext cx="2735262" cy="3562350"/>
          </a:xfrm>
          <a:prstGeom prst="rect">
            <a:avLst/>
          </a:prstGeom>
          <a:noFill/>
          <a:ln w="9525">
            <a:noFill/>
            <a:miter lim="800000"/>
          </a:ln>
        </p:spPr>
        <p:txBody>
          <a:bodyPr/>
          <a:lstStyle/>
          <a:p>
            <a:pPr indent="-357505" marL="357505">
              <a:lnSpc>
                <a:spcPct val="125000"/>
              </a:lnSpc>
              <a:spcBef>
                <a:spcPts val="1800"/>
              </a:spcBef>
              <a:buClr>
                <a:srgbClr val="C59B00"/>
              </a:buClr>
              <a:buSzPct val="60000"/>
              <a:buFont charset="2" panose="05000000000000000000" pitchFamily="2" typeface="Wingdings"/>
              <a:buNone/>
            </a:pPr>
            <a:r>
              <a:rPr altLang="zh-CN" dirty="0" lang="en-US" sz="2000">
                <a:solidFill>
                  <a:schemeClr val="bg1"/>
                </a:solidFill>
                <a:latin charset="-122" panose="020B0503020204020204" pitchFamily="34" typeface="微软雅黑"/>
                <a:ea charset="-122" panose="020B0503020204020204" pitchFamily="34" typeface="微软雅黑"/>
              </a:rPr>
              <a:t>           </a:t>
            </a:r>
            <a:r>
              <a:rPr altLang="en-US" dirty="0" lang="zh-CN" sz="2000">
                <a:solidFill>
                  <a:schemeClr val="bg1"/>
                </a:solidFill>
                <a:latin charset="-122" panose="020B0503020204020204" pitchFamily="34" typeface="微软雅黑"/>
                <a:ea charset="-122" panose="020B0503020204020204" pitchFamily="34" typeface="微软雅黑"/>
              </a:rPr>
              <a:t>印度、缅甸等与中国有着传统的友好往来与文化交往，近代都受到殖民侵略，有着广泛的共同利益。与这些国家发展外交，对双方都是有利的。</a:t>
            </a:r>
            <a:endParaRPr altLang="en-US" dirty="0" lang="zh-CN" sz="200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32771" name="Rectangle 3"/>
          <p:cNvSpPr>
            <a:spLocks noGrp="1"/>
          </p:cNvSpPr>
          <p:nvPr>
            <p:ph idx="4294967295" type="body"/>
          </p:nvPr>
        </p:nvSpPr>
        <p:spPr>
          <a:xfrm>
            <a:off x="641267" y="1275011"/>
            <a:ext cx="7886700" cy="3262312"/>
          </a:xfrm>
        </p:spPr>
        <p:txBody>
          <a:bodyPr/>
          <a:lstStyle/>
          <a:p>
            <a:pPr indent="0" marL="0">
              <a:lnSpc>
                <a:spcPct val="150000"/>
              </a:lnSpc>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结论：“一边倒”方针是新中国成立初期基于现实考虑的一个选择，受到冷战大背景的影响。和平共处五项原则的提出表明，我国领导人在制定长远外交政策方面，并没有完全受制于冷战思维。</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34819" name="内容占位符 2"/>
          <p:cNvSpPr>
            <a:spLocks noGrp="1"/>
          </p:cNvSpPr>
          <p:nvPr>
            <p:ph idx="4294967295"/>
          </p:nvPr>
        </p:nvSpPr>
        <p:spPr>
          <a:xfrm>
            <a:off x="641268" y="1393763"/>
            <a:ext cx="7886700" cy="3262312"/>
          </a:xfrm>
        </p:spPr>
        <p:txBody>
          <a:bodyPr/>
          <a:lstStyle/>
          <a:p>
            <a:pPr eaLnBrk="1" hangingPunct="1">
              <a:buFont charset="2" panose="05000000000000000000" pitchFamily="2" typeface="Wingdings"/>
              <a:buNone/>
            </a:pPr>
            <a:r>
              <a:rPr altLang="zh-CN" dirty="0" lang="en-US" smtClean="0" sz="2400">
                <a:solidFill>
                  <a:schemeClr val="bg1"/>
                </a:solidFill>
                <a:latin charset="-122" panose="020B0503020204020204" pitchFamily="34" typeface="微软雅黑"/>
                <a:ea charset="-122" panose="020B0503020204020204" pitchFamily="34" typeface="微软雅黑"/>
              </a:rPr>
              <a:t>    </a:t>
            </a:r>
            <a:endParaRPr altLang="zh-CN" dirty="0" lang="en-US" smtClean="0" sz="240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zh-CN" dirty="0" lang="en-US" smtClean="0" sz="2800">
                <a:solidFill>
                  <a:schemeClr val="bg1"/>
                </a:solidFill>
                <a:latin charset="-122" panose="020B0503020204020204" pitchFamily="34" typeface="微软雅黑"/>
                <a:ea charset="-122" panose="020B0503020204020204" pitchFamily="34" typeface="微软雅黑"/>
              </a:rPr>
              <a:t>2</a:t>
            </a:r>
            <a:r>
              <a:rPr altLang="en-US" dirty="0" lang="zh-CN" smtClean="0" sz="2800">
                <a:solidFill>
                  <a:schemeClr val="bg1"/>
                </a:solidFill>
                <a:latin charset="-122" panose="020B0503020204020204" pitchFamily="34" typeface="微软雅黑"/>
                <a:ea charset="-122" panose="020B0503020204020204" pitchFamily="34" typeface="微软雅黑"/>
              </a:rPr>
              <a:t>．和平共处五项原则是对殖民主义和霸权主义的彻底否定，反映了我国对公正的国际新秩序的设想。</a:t>
            </a:r>
            <a:endParaRPr altLang="zh-CN" dirty="0" lang="en-US" smtClean="0" sz="280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zh-CN" dirty="0" lang="en-US" smtClean="0" sz="2400">
                <a:solidFill>
                  <a:schemeClr val="bg1"/>
                </a:solidFill>
                <a:latin charset="-122" panose="020B0503020204020204" pitchFamily="34" typeface="微软雅黑"/>
                <a:ea charset="-122" panose="020B0503020204020204" pitchFamily="34" typeface="微软雅黑"/>
              </a:rPr>
              <a:t>        </a:t>
            </a:r>
            <a:r>
              <a:rPr altLang="en-US" dirty="0" lang="zh-CN" smtClean="0" sz="2400">
                <a:solidFill>
                  <a:schemeClr val="bg1"/>
                </a:solidFill>
                <a:latin charset="-122" panose="020B0503020204020204" pitchFamily="34" typeface="微软雅黑"/>
                <a:ea charset="-122" panose="020B0503020204020204" pitchFamily="34" typeface="微软雅黑"/>
              </a:rPr>
              <a:t>鸦片战争以来，我国外交经历了什么变化？西方列强奉行的是怎样的外交原则？</a:t>
            </a:r>
            <a:endParaRPr altLang="en-US" dirty="0" lang="zh-CN" smtClean="0">
              <a:solidFill>
                <a:schemeClr val="bg1"/>
              </a:solidFill>
            </a:endParaRPr>
          </a:p>
        </p:txBody>
      </p:sp>
      <p:sp>
        <p:nvSpPr>
          <p:cNvPr id="5" name="内容占位符 2"/>
          <p:cNvSpPr txBox="1"/>
          <p:nvPr/>
        </p:nvSpPr>
        <p:spPr bwMode="auto">
          <a:xfrm>
            <a:off x="581891" y="1358138"/>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34290" compatLnSpc="1" lIns="68580" numCol="1" rIns="68580" tIns="34290" vert="horz" wrap="square"/>
          <a:lstStyle/>
          <a:p>
            <a:pPr algn="l" defTabSz="914400" eaLnBrk="1" fontAlgn="base" hangingPunct="1" indent="-171450" latinLnBrk="0" lvl="0" marL="171450" marR="0" rtl="0">
              <a:lnSpc>
                <a:spcPct val="90000"/>
              </a:lnSpc>
              <a:spcBef>
                <a:spcPct val="30000"/>
              </a:spcBef>
              <a:spcAft>
                <a:spcPct val="0"/>
              </a:spcAft>
              <a:buClrTx/>
              <a:buSzTx/>
              <a:buFont charset="2" panose="05000000000000000000" pitchFamily="2" typeface="Wingdings"/>
              <a:buNone/>
              <a:defRPr/>
            </a:pPr>
            <a:r>
              <a:rPr altLang="zh-CN" b="0" baseline="0" cap="none" dirty="0" i="0" kern="1200" kumimoji="0" lang="en-US" noProof="0" normalizeH="0" smtClean="0" spc="0" strike="noStrike" sz="2800" u="none">
                <a:ln>
                  <a:noFill/>
                </a:ln>
                <a:solidFill>
                  <a:schemeClr val="bg1"/>
                </a:solidFill>
                <a:effectLst/>
                <a:uLnTx/>
                <a:uFillTx/>
                <a:latin charset="-122" panose="020B0503020204020204" pitchFamily="34" typeface="微软雅黑"/>
                <a:ea charset="-122" panose="020B0503020204020204" pitchFamily="34" typeface="微软雅黑"/>
                <a:cs typeface="+mn-cs"/>
              </a:rPr>
              <a:t>1</a:t>
            </a:r>
            <a:r>
              <a:rPr altLang="en-US" b="0" baseline="0" cap="none" dirty="0" i="0" kern="1200" kumimoji="0" lang="zh-CN" noProof="0" normalizeH="0" smtClean="0" spc="0" strike="noStrike" sz="2800" u="none">
                <a:ln>
                  <a:noFill/>
                </a:ln>
                <a:solidFill>
                  <a:schemeClr val="bg1"/>
                </a:solidFill>
                <a:effectLst/>
                <a:uLnTx/>
                <a:uFillTx/>
                <a:latin charset="-122" panose="020B0503020204020204" pitchFamily="34" typeface="微软雅黑"/>
                <a:ea charset="-122" panose="020B0503020204020204" pitchFamily="34" typeface="微软雅黑"/>
                <a:cs typeface="+mn-cs"/>
              </a:rPr>
              <a:t>．和平共处五项原则体现我国外交政策的成熟。 </a:t>
            </a:r>
            <a:endParaRPr altLang="zh-CN" b="0" baseline="0" cap="none" dirty="0" i="0" kern="1200" kumimoji="0" lang="en-US" noProof="0" normalizeH="0" smtClean="0" spc="0" strike="noStrike" sz="2800" u="none">
              <a:ln>
                <a:noFill/>
              </a:ln>
              <a:solidFill>
                <a:schemeClr val="bg1"/>
              </a:solidFill>
              <a:effectLst/>
              <a:uLnTx/>
              <a:uFillTx/>
              <a:latin charset="-122" panose="020B0503020204020204" pitchFamily="34" typeface="微软雅黑"/>
              <a:ea charset="-122" panose="020B0503020204020204" pitchFamily="34" typeface="微软雅黑"/>
              <a:cs typeface="+mn-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34819">
                                            <p:txEl>
                                              <p:pRg end="2" st="2"/>
                                            </p:txEl>
                                          </p:spTgt>
                                        </p:tgtEl>
                                        <p:attrNameLst>
                                          <p:attrName>style.visibility</p:attrName>
                                        </p:attrNameLst>
                                      </p:cBhvr>
                                      <p:to>
                                        <p:strVal val="visible"/>
                                      </p:to>
                                    </p:set>
                                    <p:animEffect filter="blinds(horizontal)" transition="in">
                                      <p:cBhvr>
                                        <p:cTn dur="500" id="7"/>
                                        <p:tgtEl>
                                          <p:spTgt spid="34819">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35843" name="内容占位符 2"/>
          <p:cNvSpPr>
            <a:spLocks noGrp="1"/>
          </p:cNvSpPr>
          <p:nvPr>
            <p:ph idx="4294967295"/>
          </p:nvPr>
        </p:nvSpPr>
        <p:spPr>
          <a:xfrm>
            <a:off x="605642" y="1298761"/>
            <a:ext cx="7886700" cy="3262312"/>
          </a:xfrm>
        </p:spPr>
        <p:txBody>
          <a:bodyPr/>
          <a:lstStyle/>
          <a:p>
            <a:pPr indent="0" lvl="0" marL="0">
              <a:buNone/>
            </a:pPr>
            <a:r>
              <a:rPr altLang="zh-CN" dirty="0" lang="en-US" smtClean="0" sz="2400">
                <a:solidFill>
                  <a:schemeClr val="bg1"/>
                </a:solidFill>
                <a:latin charset="-122" panose="020B0503020204020204" pitchFamily="34" typeface="微软雅黑"/>
                <a:ea charset="-122" panose="020B0503020204020204" pitchFamily="34" typeface="微软雅黑"/>
              </a:rPr>
              <a:t>1</a:t>
            </a:r>
            <a:r>
              <a:rPr altLang="en-US" dirty="0" lang="zh-CN" smtClean="0" sz="2400">
                <a:solidFill>
                  <a:schemeClr val="bg1"/>
                </a:solidFill>
                <a:latin charset="-122" panose="020B0503020204020204" pitchFamily="34" typeface="微软雅黑"/>
                <a:ea charset="-122" panose="020B0503020204020204" pitchFamily="34" typeface="微软雅黑"/>
              </a:rPr>
              <a:t>．和平共处五项原则体现我国外交政策的成熟。 </a:t>
            </a:r>
            <a:endParaRPr altLang="zh-CN" dirty="0" lang="en-US" smtClean="0" sz="2400">
              <a:solidFill>
                <a:schemeClr val="bg1"/>
              </a:solidFill>
              <a:latin charset="-122" panose="020B0503020204020204" pitchFamily="34" typeface="微软雅黑"/>
              <a:ea charset="-122" panose="020B0503020204020204" pitchFamily="34" typeface="微软雅黑"/>
            </a:endParaRPr>
          </a:p>
          <a:p>
            <a:pPr indent="0" lvl="0" marL="0">
              <a:buNone/>
            </a:pPr>
            <a:r>
              <a:rPr altLang="zh-CN" dirty="0" lang="en-US" smtClean="0" sz="2400">
                <a:solidFill>
                  <a:schemeClr val="bg1"/>
                </a:solidFill>
                <a:latin charset="-122" panose="020B0503020204020204" pitchFamily="34" typeface="微软雅黑"/>
                <a:ea charset="-122" panose="020B0503020204020204" pitchFamily="34" typeface="微软雅黑"/>
              </a:rPr>
              <a:t>2</a:t>
            </a:r>
            <a:r>
              <a:rPr altLang="en-US" dirty="0" lang="zh-CN" smtClean="0" sz="2400">
                <a:solidFill>
                  <a:schemeClr val="bg1"/>
                </a:solidFill>
                <a:latin charset="-122" panose="020B0503020204020204" pitchFamily="34" typeface="微软雅黑"/>
                <a:ea charset="-122" panose="020B0503020204020204" pitchFamily="34" typeface="微软雅黑"/>
              </a:rPr>
              <a:t>．和平共处五项原则是对殖民主义和霸权主义的彻底否定，反映了我国对公正的国际新秩序的设想。</a:t>
            </a:r>
            <a:endParaRPr altLang="zh-CN" dirty="0" lang="en-US" smtClean="0" sz="2400">
              <a:solidFill>
                <a:schemeClr val="bg1"/>
              </a:solidFill>
              <a:latin charset="-122" panose="020B0503020204020204" pitchFamily="34" typeface="微软雅黑"/>
              <a:ea charset="-122" panose="020B0503020204020204" pitchFamily="34" typeface="微软雅黑"/>
            </a:endParaRPr>
          </a:p>
          <a:p>
            <a:pPr eaLnBrk="1" hangingPunct="1" indent="0" marL="0">
              <a:buFont charset="2" panose="05000000000000000000" pitchFamily="2" typeface="Wingdings"/>
              <a:buNone/>
            </a:pPr>
            <a:r>
              <a:rPr altLang="zh-CN" dirty="0" lang="en-US" smtClean="0" sz="2400">
                <a:solidFill>
                  <a:schemeClr val="bg1"/>
                </a:solidFill>
                <a:latin charset="-122" panose="020B0503020204020204" pitchFamily="34" typeface="微软雅黑"/>
                <a:ea charset="-122" panose="020B0503020204020204" pitchFamily="34" typeface="微软雅黑"/>
              </a:rPr>
              <a:t>3</a:t>
            </a:r>
            <a:r>
              <a:rPr altLang="en-US" dirty="0" lang="zh-CN" smtClean="0" sz="2400">
                <a:solidFill>
                  <a:schemeClr val="bg1"/>
                </a:solidFill>
                <a:latin charset="-122" panose="020B0503020204020204" pitchFamily="34" typeface="微软雅黑"/>
                <a:ea charset="-122" panose="020B0503020204020204" pitchFamily="34" typeface="微软雅黑"/>
              </a:rPr>
              <a:t>．在万隆会议上成功应用。</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altLang="en-US" lang="zh-CN"/>
          </a:p>
        </p:txBody>
      </p:sp>
      <p:sp>
        <p:nvSpPr>
          <p:cNvPr id="19458" name="内容占位符 2"/>
          <p:cNvSpPr>
            <a:spLocks noGrp="1"/>
          </p:cNvSpPr>
          <p:nvPr>
            <p:ph idx="4294967295"/>
          </p:nvPr>
        </p:nvSpPr>
        <p:spPr>
          <a:xfrm>
            <a:off x="5532334" y="1227528"/>
            <a:ext cx="3041650" cy="2786331"/>
          </a:xfrm>
        </p:spPr>
        <p:txBody>
          <a:bodyPr/>
          <a:lstStyle/>
          <a:p>
            <a:pPr eaLnBrk="1" hangingPunct="1">
              <a:buFont charset="2" panose="05000000000000000000" pitchFamily="2" typeface="Wingdings"/>
              <a:buNone/>
            </a:pPr>
            <a:r>
              <a:rPr altLang="zh-CN" dirty="0" lang="en-US" smtClean="0" sz="2400">
                <a:solidFill>
                  <a:schemeClr val="bg1"/>
                </a:solidFill>
                <a:latin charset="-122" panose="020B0503020204020204" pitchFamily="34" typeface="微软雅黑"/>
                <a:ea charset="-122" panose="020B0503020204020204" pitchFamily="34" typeface="微软雅黑"/>
              </a:rPr>
              <a:t>         </a:t>
            </a:r>
            <a:r>
              <a:rPr altLang="en-US" dirty="0" lang="zh-CN" smtClean="0" sz="2400">
                <a:solidFill>
                  <a:schemeClr val="bg1"/>
                </a:solidFill>
                <a:latin charset="-122" panose="020B0503020204020204" pitchFamily="34" typeface="微软雅黑"/>
                <a:ea charset="-122" panose="020B0503020204020204" pitchFamily="34" typeface="微软雅黑"/>
              </a:rPr>
              <a:t>万隆会议上周恩来提出“求同存异”，实际上就是和平共处五项原则的应用。此后与中国建交的亚非国家越来越多。</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pic>
        <p:nvPicPr>
          <p:cNvPr descr="timg?image&amp;quality=80&amp;size=b9999_10000&amp;sec=1525282512930&amp;di=04a5e3ae3f0d4c27afb78956515e855c&amp;imgtype=0&amp;src=http%3A%2F%2Fimg04" id="19461" name="Picture 5"/>
          <p:cNvPicPr>
            <a:picLocks noChangeArrowheads="1" noChangeAspect="1"/>
          </p:cNvPicPr>
          <p:nvPr/>
        </p:nvPicPr>
        <p:blipFill>
          <a:blip cstate="print" r:embed="rId1"/>
          <a:srcRect/>
          <a:stretch>
            <a:fillRect/>
          </a:stretch>
        </p:blipFill>
        <p:spPr bwMode="auto">
          <a:xfrm>
            <a:off x="1171575" y="1066800"/>
            <a:ext cx="4191000" cy="2857500"/>
          </a:xfrm>
          <a:prstGeom prst="rect">
            <a:avLst/>
          </a:prstGeom>
          <a:noFill/>
        </p:spPr>
      </p:pic>
      <p:sp>
        <p:nvSpPr>
          <p:cNvPr id="19463" name="Rectangle 7"/>
          <p:cNvSpPr>
            <a:spLocks noChangeArrowheads="1"/>
          </p:cNvSpPr>
          <p:nvPr/>
        </p:nvSpPr>
        <p:spPr bwMode="auto">
          <a:xfrm>
            <a:off x="1509713" y="4067999"/>
            <a:ext cx="3603625" cy="396875"/>
          </a:xfrm>
          <a:prstGeom prst="rect">
            <a:avLst/>
          </a:prstGeom>
          <a:noFill/>
          <a:ln w="9525">
            <a:noFill/>
            <a:miter lim="800000"/>
          </a:ln>
        </p:spPr>
        <p:txBody>
          <a:bodyPr>
            <a:spAutoFit/>
          </a:bodyPr>
          <a:lstStyle/>
          <a:p>
            <a:pPr algn="ctr"/>
            <a:r>
              <a:rPr altLang="en-US" dirty="0" lang="zh-CN" sz="2000">
                <a:solidFill>
                  <a:schemeClr val="bg1"/>
                </a:solidFill>
                <a:ea charset="-122" panose="020B0503020204020204" pitchFamily="34" typeface="微软雅黑"/>
              </a:rPr>
              <a:t>周恩来在万隆会议上讲话</a:t>
            </a:r>
            <a:endParaRPr altLang="en-US" dirty="0" lang="zh-CN" sz="2000">
              <a:solidFill>
                <a:schemeClr val="bg1"/>
              </a:solidFill>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82" name="内容占位符 2"/>
          <p:cNvSpPr>
            <a:spLocks noGrp="1"/>
          </p:cNvSpPr>
          <p:nvPr>
            <p:ph idx="4294967295"/>
          </p:nvPr>
        </p:nvSpPr>
        <p:spPr>
          <a:xfrm>
            <a:off x="988518" y="1033153"/>
            <a:ext cx="7431087" cy="3794125"/>
          </a:xfrm>
        </p:spPr>
        <p:txBody>
          <a:bodyPr/>
          <a:lstStyle/>
          <a:p>
            <a:pPr eaLnBrk="1" hangingPunct="1" indent="0" marL="0">
              <a:buFont charset="2" panose="05000000000000000000" pitchFamily="2" typeface="Wingdings"/>
              <a:buNone/>
            </a:pPr>
            <a:r>
              <a:rPr altLang="en-US" dirty="0" lang="zh-CN" smtClean="0" sz="2400">
                <a:solidFill>
                  <a:schemeClr val="bg1"/>
                </a:solidFill>
              </a:rPr>
              <a:t>提问：为什么亚非国家愿意与中国发展友好往来？</a:t>
            </a:r>
            <a:endParaRPr altLang="zh-CN" dirty="0" lang="en-US" smtClean="0" sz="2400">
              <a:solidFill>
                <a:schemeClr val="bg1"/>
              </a:solidFill>
            </a:endParaRPr>
          </a:p>
          <a:p>
            <a:pPr eaLnBrk="1" hangingPunct="1" indent="0" marL="0">
              <a:buFont charset="2" panose="05000000000000000000" pitchFamily="2" typeface="Wingdings"/>
              <a:buNone/>
            </a:pPr>
            <a:endParaRPr altLang="zh-CN" dirty="0" lang="en-US" smtClean="0" sz="2400">
              <a:solidFill>
                <a:schemeClr val="bg1"/>
              </a:solidFill>
            </a:endParaRPr>
          </a:p>
          <a:p>
            <a:pPr eaLnBrk="1" hangingPunct="1" indent="0" marL="0">
              <a:buFont charset="2" panose="05000000000000000000" pitchFamily="2" typeface="Wingdings"/>
              <a:buNone/>
            </a:pPr>
            <a:r>
              <a:rPr altLang="en-US" dirty="0" lang="zh-CN" smtClean="0" sz="2400">
                <a:solidFill>
                  <a:schemeClr val="bg1"/>
                </a:solidFill>
              </a:rPr>
              <a:t>结论：亚非国家与中国广泛建交，反映了这些国家对中国外交方针的认可。也正是这些国家，最终帮助中国恢复了在联合国的合法席位。所谓“得道多助”，和平共处五项原则就是中国的外交之“道”。</a:t>
            </a:r>
            <a:endParaRPr altLang="en-US" dirty="0" lang="zh-CN" smtClean="0" sz="2400">
              <a:solidFill>
                <a:schemeClr val="bg1"/>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20482">
                                            <p:txEl>
                                              <p:pRg end="2" st="2"/>
                                            </p:txEl>
                                          </p:spTgt>
                                        </p:tgtEl>
                                        <p:attrNameLst>
                                          <p:attrName>style.visibility</p:attrName>
                                        </p:attrNameLst>
                                      </p:cBhvr>
                                      <p:to>
                                        <p:strVal val="visible"/>
                                      </p:to>
                                    </p:set>
                                    <p:animEffect filter="blinds(horizontal)" transition="in">
                                      <p:cBhvr>
                                        <p:cTn dur="500" id="7"/>
                                        <p:tgtEl>
                                          <p:spTgt spid="20482">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35843" name="内容占位符 2"/>
          <p:cNvSpPr>
            <a:spLocks noGrp="1"/>
          </p:cNvSpPr>
          <p:nvPr>
            <p:ph idx="4294967295"/>
          </p:nvPr>
        </p:nvSpPr>
        <p:spPr>
          <a:xfrm>
            <a:off x="605642" y="1298761"/>
            <a:ext cx="7886700" cy="3262312"/>
          </a:xfrm>
        </p:spPr>
        <p:txBody>
          <a:bodyPr/>
          <a:lstStyle/>
          <a:p>
            <a:pPr indent="0" lvl="0" marL="0">
              <a:buNone/>
            </a:pPr>
            <a:r>
              <a:rPr altLang="zh-CN" dirty="0" lang="en-US" smtClean="0" sz="2400">
                <a:solidFill>
                  <a:schemeClr val="bg1"/>
                </a:solidFill>
                <a:latin charset="-122" panose="020B0503020204020204" pitchFamily="34" typeface="微软雅黑"/>
                <a:ea charset="-122" panose="020B0503020204020204" pitchFamily="34" typeface="微软雅黑"/>
              </a:rPr>
              <a:t>1</a:t>
            </a:r>
            <a:r>
              <a:rPr altLang="en-US" dirty="0" lang="zh-CN" smtClean="0" sz="2400">
                <a:solidFill>
                  <a:schemeClr val="bg1"/>
                </a:solidFill>
                <a:latin charset="-122" panose="020B0503020204020204" pitchFamily="34" typeface="微软雅黑"/>
                <a:ea charset="-122" panose="020B0503020204020204" pitchFamily="34" typeface="微软雅黑"/>
              </a:rPr>
              <a:t>．和平共处五项原则体现我国外交政策的成熟。 </a:t>
            </a:r>
            <a:endParaRPr altLang="zh-CN" dirty="0" lang="en-US" smtClean="0" sz="2400">
              <a:solidFill>
                <a:schemeClr val="bg1"/>
              </a:solidFill>
              <a:latin charset="-122" panose="020B0503020204020204" pitchFamily="34" typeface="微软雅黑"/>
              <a:ea charset="-122" panose="020B0503020204020204" pitchFamily="34" typeface="微软雅黑"/>
            </a:endParaRPr>
          </a:p>
          <a:p>
            <a:pPr indent="0" lvl="0" marL="0">
              <a:buNone/>
            </a:pPr>
            <a:r>
              <a:rPr altLang="zh-CN" dirty="0" lang="en-US" smtClean="0" sz="2400">
                <a:solidFill>
                  <a:schemeClr val="bg1"/>
                </a:solidFill>
                <a:latin charset="-122" panose="020B0503020204020204" pitchFamily="34" typeface="微软雅黑"/>
                <a:ea charset="-122" panose="020B0503020204020204" pitchFamily="34" typeface="微软雅黑"/>
              </a:rPr>
              <a:t>2</a:t>
            </a:r>
            <a:r>
              <a:rPr altLang="en-US" dirty="0" lang="zh-CN" smtClean="0" sz="2400">
                <a:solidFill>
                  <a:schemeClr val="bg1"/>
                </a:solidFill>
                <a:latin charset="-122" panose="020B0503020204020204" pitchFamily="34" typeface="微软雅黑"/>
                <a:ea charset="-122" panose="020B0503020204020204" pitchFamily="34" typeface="微软雅黑"/>
              </a:rPr>
              <a:t>．和平共处五项原则是对殖民主义和霸权主义的彻底否定，反映了我国对公正的国际新秩序的设想。</a:t>
            </a:r>
            <a:endParaRPr altLang="zh-CN" dirty="0" lang="en-US" smtClean="0" sz="2400">
              <a:solidFill>
                <a:schemeClr val="bg1"/>
              </a:solidFill>
              <a:latin charset="-122" panose="020B0503020204020204" pitchFamily="34" typeface="微软雅黑"/>
              <a:ea charset="-122" panose="020B0503020204020204" pitchFamily="34" typeface="微软雅黑"/>
            </a:endParaRPr>
          </a:p>
          <a:p>
            <a:pPr eaLnBrk="1" hangingPunct="1" indent="0" marL="0">
              <a:buFont charset="2" panose="05000000000000000000" pitchFamily="2" typeface="Wingdings"/>
              <a:buNone/>
            </a:pPr>
            <a:r>
              <a:rPr altLang="zh-CN" dirty="0" lang="en-US" smtClean="0" sz="2400">
                <a:solidFill>
                  <a:schemeClr val="bg1"/>
                </a:solidFill>
                <a:latin charset="-122" panose="020B0503020204020204" pitchFamily="34" typeface="微软雅黑"/>
                <a:ea charset="-122" panose="020B0503020204020204" pitchFamily="34" typeface="微软雅黑"/>
              </a:rPr>
              <a:t>3</a:t>
            </a:r>
            <a:r>
              <a:rPr altLang="en-US" dirty="0" lang="zh-CN" smtClean="0" sz="2400">
                <a:solidFill>
                  <a:schemeClr val="bg1"/>
                </a:solidFill>
                <a:latin charset="-122" panose="020B0503020204020204" pitchFamily="34" typeface="微软雅黑"/>
                <a:ea charset="-122" panose="020B0503020204020204" pitchFamily="34" typeface="微软雅黑"/>
              </a:rPr>
              <a:t>．在万隆会议上成功应用。</a:t>
            </a:r>
            <a:endParaRPr altLang="zh-CN" dirty="0" lang="en-US" smtClean="0" sz="2400">
              <a:solidFill>
                <a:schemeClr val="bg1"/>
              </a:solidFill>
              <a:latin charset="-122" panose="020B0503020204020204" pitchFamily="34" typeface="微软雅黑"/>
              <a:ea charset="-122" panose="020B0503020204020204" pitchFamily="34" typeface="微软雅黑"/>
            </a:endParaRPr>
          </a:p>
          <a:p>
            <a:pPr indent="0" marL="0">
              <a:buNone/>
            </a:pPr>
            <a:r>
              <a:rPr altLang="zh-CN" dirty="0" lang="en-US" smtClean="0" sz="2400">
                <a:solidFill>
                  <a:schemeClr val="bg1"/>
                </a:solidFill>
                <a:latin charset="-122" panose="020B0503020204020204" pitchFamily="34" typeface="微软雅黑"/>
                <a:ea charset="-122" panose="020B0503020204020204" pitchFamily="34" typeface="微软雅黑"/>
              </a:rPr>
              <a:t>4</a:t>
            </a:r>
            <a:r>
              <a:rPr altLang="en-US" dirty="0" lang="zh-CN" smtClean="0" sz="2400">
                <a:solidFill>
                  <a:schemeClr val="bg1"/>
                </a:solidFill>
                <a:latin charset="-122" panose="020B0503020204020204" pitchFamily="34" typeface="微软雅黑"/>
                <a:ea charset="-122" panose="020B0503020204020204" pitchFamily="34" typeface="微软雅黑"/>
              </a:rPr>
              <a:t>．成为国际关系的准则。</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21506" name="内容占位符 2"/>
          <p:cNvSpPr>
            <a:spLocks noGrp="1"/>
          </p:cNvSpPr>
          <p:nvPr>
            <p:ph idx="4294967295"/>
          </p:nvPr>
        </p:nvSpPr>
        <p:spPr>
          <a:xfrm>
            <a:off x="641267" y="1144382"/>
            <a:ext cx="7886700" cy="3262312"/>
          </a:xfrm>
        </p:spPr>
        <p:txBody>
          <a:bodyPr/>
          <a:lstStyle/>
          <a:p>
            <a:pPr eaLnBrk="1" hangingPunct="1">
              <a:buFont charset="2" panose="05000000000000000000" pitchFamily="2" typeface="Wingdings"/>
              <a:buNone/>
            </a:pPr>
            <a:r>
              <a:rPr altLang="en-US" dirty="0" lang="zh-CN" smtClean="0">
                <a:solidFill>
                  <a:schemeClr val="bg1"/>
                </a:solidFill>
                <a:latin charset="-122" panose="020B0503020204020204" pitchFamily="34" typeface="微软雅黑"/>
                <a:ea charset="-122" panose="020B0503020204020204" pitchFamily="34" typeface="微软雅黑"/>
              </a:rPr>
              <a:t>　　　</a:t>
            </a:r>
            <a:r>
              <a:rPr altLang="zh-CN" dirty="0" lang="en-US" smtClean="0">
                <a:solidFill>
                  <a:schemeClr val="bg1"/>
                </a:solidFill>
                <a:latin charset="-122" panose="020B0503020204020204" pitchFamily="34" typeface="微软雅黑"/>
                <a:ea charset="-122" panose="020B0503020204020204" pitchFamily="34" typeface="微软雅黑"/>
              </a:rPr>
              <a:t>1970</a:t>
            </a:r>
            <a:r>
              <a:rPr altLang="en-US" dirty="0" lang="zh-CN" smtClean="0">
                <a:solidFill>
                  <a:schemeClr val="bg1"/>
                </a:solidFill>
                <a:latin charset="-122" panose="020B0503020204020204" pitchFamily="34" typeface="微软雅黑"/>
                <a:ea charset="-122" panose="020B0503020204020204" pitchFamily="34" typeface="微软雅黑"/>
              </a:rPr>
              <a:t>年第</a:t>
            </a:r>
            <a:r>
              <a:rPr altLang="zh-CN" dirty="0" lang="en-US" smtClean="0">
                <a:solidFill>
                  <a:schemeClr val="bg1"/>
                </a:solidFill>
                <a:latin charset="-122" panose="020B0503020204020204" pitchFamily="34" typeface="微软雅黑"/>
                <a:ea charset="-122" panose="020B0503020204020204" pitchFamily="34" typeface="微软雅黑"/>
              </a:rPr>
              <a:t>25</a:t>
            </a:r>
            <a:r>
              <a:rPr altLang="en-US" dirty="0" lang="zh-CN" smtClean="0">
                <a:solidFill>
                  <a:schemeClr val="bg1"/>
                </a:solidFill>
                <a:latin charset="-122" panose="020B0503020204020204" pitchFamily="34" typeface="微软雅黑"/>
                <a:ea charset="-122" panose="020B0503020204020204" pitchFamily="34" typeface="微软雅黑"/>
              </a:rPr>
              <a:t>届联大一致通过的</a:t>
            </a:r>
            <a:r>
              <a:rPr altLang="zh-CN" dirty="0" lang="en-US" smtClean="0">
                <a:solidFill>
                  <a:schemeClr val="bg1"/>
                </a:solidFill>
                <a:latin charset="-122" panose="020B0503020204020204" pitchFamily="34" typeface="微软雅黑"/>
                <a:ea charset="-122" panose="020B0503020204020204" pitchFamily="34" typeface="微软雅黑"/>
              </a:rPr>
              <a:t>《</a:t>
            </a:r>
            <a:r>
              <a:rPr altLang="en-US" dirty="0" lang="zh-CN" smtClean="0">
                <a:solidFill>
                  <a:schemeClr val="bg1"/>
                </a:solidFill>
                <a:latin charset="-122" panose="020B0503020204020204" pitchFamily="34" typeface="微软雅黑"/>
                <a:ea charset="-122" panose="020B0503020204020204" pitchFamily="34" typeface="微软雅黑"/>
              </a:rPr>
              <a:t>关于各国依联合国宪章建立友好关系及合作之国际法原则之宣言</a:t>
            </a:r>
            <a:r>
              <a:rPr altLang="zh-CN" dirty="0" lang="en-US" smtClean="0">
                <a:solidFill>
                  <a:schemeClr val="bg1"/>
                </a:solidFill>
                <a:latin charset="-122" panose="020B0503020204020204" pitchFamily="34" typeface="微软雅黑"/>
                <a:ea charset="-122" panose="020B0503020204020204" pitchFamily="34" typeface="微软雅黑"/>
              </a:rPr>
              <a:t>》</a:t>
            </a:r>
            <a:r>
              <a:rPr altLang="en-US" dirty="0" lang="zh-CN" smtClean="0">
                <a:solidFill>
                  <a:schemeClr val="bg1"/>
                </a:solidFill>
                <a:latin charset="-122" panose="020B0503020204020204" pitchFamily="34" typeface="微软雅黑"/>
                <a:ea charset="-122" panose="020B0503020204020204" pitchFamily="34" typeface="微软雅黑"/>
              </a:rPr>
              <a:t>是被公认的现代国际法的重要文件，这个文件与和平共处五项原则在精神实质上是完全一致的。</a:t>
            </a:r>
            <a:endParaRPr altLang="en-US" dirty="0" lang="zh-CN" smtClean="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zh-CN" dirty="0" lang="en-US" smtClean="0">
                <a:solidFill>
                  <a:schemeClr val="bg1"/>
                </a:solidFill>
                <a:latin charset="-122" panose="020B0503020204020204" pitchFamily="34" typeface="微软雅黑"/>
                <a:ea charset="-122" panose="020B0503020204020204" pitchFamily="34" typeface="微软雅黑"/>
              </a:rPr>
              <a:t>             1974</a:t>
            </a:r>
            <a:r>
              <a:rPr altLang="en-US" dirty="0" lang="zh-CN" smtClean="0">
                <a:solidFill>
                  <a:schemeClr val="bg1"/>
                </a:solidFill>
                <a:latin charset="-122" panose="020B0503020204020204" pitchFamily="34" typeface="微软雅黑"/>
                <a:ea charset="-122" panose="020B0503020204020204" pitchFamily="34" typeface="微软雅黑"/>
              </a:rPr>
              <a:t>年联大通过的</a:t>
            </a:r>
            <a:r>
              <a:rPr altLang="zh-CN" dirty="0" lang="en-US" smtClean="0">
                <a:solidFill>
                  <a:schemeClr val="bg1"/>
                </a:solidFill>
                <a:latin charset="-122" panose="020B0503020204020204" pitchFamily="34" typeface="微软雅黑"/>
                <a:ea charset="-122" panose="020B0503020204020204" pitchFamily="34" typeface="微软雅黑"/>
              </a:rPr>
              <a:t>《</a:t>
            </a:r>
            <a:r>
              <a:rPr altLang="en-US" dirty="0" lang="zh-CN" smtClean="0">
                <a:solidFill>
                  <a:schemeClr val="bg1"/>
                </a:solidFill>
                <a:latin charset="-122" panose="020B0503020204020204" pitchFamily="34" typeface="微软雅黑"/>
                <a:ea charset="-122" panose="020B0503020204020204" pitchFamily="34" typeface="微软雅黑"/>
              </a:rPr>
              <a:t>关于建立新的国际经济秩序的宣言</a:t>
            </a:r>
            <a:r>
              <a:rPr altLang="zh-CN" dirty="0" lang="en-US" smtClean="0">
                <a:solidFill>
                  <a:schemeClr val="bg1"/>
                </a:solidFill>
                <a:latin charset="-122" panose="020B0503020204020204" pitchFamily="34" typeface="微软雅黑"/>
                <a:ea charset="-122" panose="020B0503020204020204" pitchFamily="34" typeface="微软雅黑"/>
              </a:rPr>
              <a:t>》</a:t>
            </a:r>
            <a:r>
              <a:rPr altLang="en-US" dirty="0" lang="zh-CN" smtClean="0">
                <a:solidFill>
                  <a:schemeClr val="bg1"/>
                </a:solidFill>
                <a:latin charset="-122" panose="020B0503020204020204" pitchFamily="34" typeface="微软雅黑"/>
                <a:ea charset="-122" panose="020B0503020204020204" pitchFamily="34" typeface="微软雅黑"/>
              </a:rPr>
              <a:t>，也载有同和平共处五项原则基本一致的内容。许多国际组织和国际会议的文件也引用了和平共处五项原则。 </a:t>
            </a:r>
            <a:endParaRPr altLang="en-US" dirty="0" lang="zh-CN" smtClean="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21506">
                                            <p:txEl>
                                              <p:pRg end="0" st="0"/>
                                            </p:txEl>
                                          </p:spTgt>
                                        </p:tgtEl>
                                        <p:attrNameLst>
                                          <p:attrName>style.visibility</p:attrName>
                                        </p:attrNameLst>
                                      </p:cBhvr>
                                      <p:to>
                                        <p:strVal val="visible"/>
                                      </p:to>
                                    </p:set>
                                    <p:animEffect filter="blinds(horizontal)" transition="in">
                                      <p:cBhvr>
                                        <p:cTn dur="500" id="7"/>
                                        <p:tgtEl>
                                          <p:spTgt spid="21506">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21506">
                                            <p:txEl>
                                              <p:pRg end="1" st="1"/>
                                            </p:txEl>
                                          </p:spTgt>
                                        </p:tgtEl>
                                        <p:attrNameLst>
                                          <p:attrName>style.visibility</p:attrName>
                                        </p:attrNameLst>
                                      </p:cBhvr>
                                      <p:to>
                                        <p:strVal val="visible"/>
                                      </p:to>
                                    </p:set>
                                    <p:animEffect filter="blinds(horizontal)" transition="in">
                                      <p:cBhvr>
                                        <p:cTn dur="500" id="12"/>
                                        <p:tgtEl>
                                          <p:spTgt spid="21506">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67" name="内容占位符 2"/>
          <p:cNvSpPr>
            <a:spLocks noGrp="1"/>
          </p:cNvSpPr>
          <p:nvPr>
            <p:ph idx="4294967295"/>
          </p:nvPr>
        </p:nvSpPr>
        <p:spPr>
          <a:xfrm>
            <a:off x="824058" y="1079500"/>
            <a:ext cx="7654925" cy="2411845"/>
          </a:xfrm>
        </p:spPr>
        <p:txBody>
          <a:bodyPr/>
          <a:lstStyle/>
          <a:p>
            <a:pPr eaLnBrk="1" hangingPunct="1" indent="0" marL="0">
              <a:buFont charset="2" panose="05000000000000000000" pitchFamily="2" typeface="Wingdings"/>
              <a:buNone/>
            </a:pPr>
            <a:r>
              <a:rPr altLang="zh-CN" dirty="0" lang="en-US" smtClean="0" sz="2400">
                <a:solidFill>
                  <a:schemeClr val="bg1"/>
                </a:solidFill>
                <a:latin charset="-122" panose="020B0503020204020204" pitchFamily="34" typeface="微软雅黑"/>
                <a:ea charset="-122" panose="020B0503020204020204" pitchFamily="34" typeface="微软雅黑"/>
              </a:rPr>
              <a:t>1.</a:t>
            </a:r>
            <a:r>
              <a:rPr altLang="en-US" dirty="0" lang="zh-CN" smtClean="0" sz="2400">
                <a:solidFill>
                  <a:schemeClr val="bg1"/>
                </a:solidFill>
                <a:latin charset="-122" panose="020B0503020204020204" pitchFamily="34" typeface="微软雅黑"/>
                <a:ea charset="-122" panose="020B0503020204020204" pitchFamily="34" typeface="微软雅黑"/>
              </a:rPr>
              <a:t>国际政治层面的思考</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algn="just" eaLnBrk="1" hangingPunct="1" indent="0" marL="0">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当代国际政治中，有哪些明显违背和平共处五项原则的现象发生？带来了什么危害？</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algn="just" eaLnBrk="1" hangingPunct="1" indent="0" marL="0">
              <a:buFont charset="2" panose="05000000000000000000" pitchFamily="2" typeface="Wingdings"/>
              <a:buNone/>
            </a:pPr>
            <a:r>
              <a:rPr altLang="zh-CN" dirty="0" lang="en-US" smtClean="0" sz="2400">
                <a:solidFill>
                  <a:schemeClr val="bg1"/>
                </a:solidFill>
                <a:latin charset="-122" panose="020B0503020204020204" pitchFamily="34" typeface="微软雅黑"/>
                <a:ea charset="-122" panose="020B0503020204020204" pitchFamily="34" typeface="微软雅黑"/>
              </a:rPr>
              <a:t> 2.</a:t>
            </a:r>
            <a:r>
              <a:rPr altLang="en-US" dirty="0" lang="zh-CN" smtClean="0" sz="2400">
                <a:solidFill>
                  <a:schemeClr val="bg1"/>
                </a:solidFill>
                <a:latin charset="-122" panose="020B0503020204020204" pitchFamily="34" typeface="微软雅黑"/>
                <a:ea charset="-122" panose="020B0503020204020204" pitchFamily="34" typeface="微软雅黑"/>
              </a:rPr>
              <a:t>文化层面的思考</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algn="just" eaLnBrk="1" hangingPunct="1" indent="0" marL="0">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我国领导人多次在外交场合提出“君子和而不同”这一理念，这与和平共处五项原则有何深层次的关系？</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sp>
        <p:nvSpPr>
          <p:cNvPr id="5" name="矩形 4"/>
          <p:cNvSpPr/>
          <p:nvPr/>
        </p:nvSpPr>
        <p:spPr>
          <a:xfrm>
            <a:off x="843148" y="216624"/>
            <a:ext cx="7422078" cy="480131"/>
          </a:xfrm>
          <a:prstGeom prst="rect">
            <a:avLst/>
          </a:prstGeom>
          <a:solidFill>
            <a:schemeClr val="accent1">
              <a:lumMod val="20000"/>
              <a:lumOff val="80000"/>
            </a:schemeClr>
          </a:solidFill>
          <a:ln>
            <a:noFill/>
          </a:ln>
        </p:spPr>
        <p:txBody>
          <a:bodyPr anchor="ctr" anchorCtr="0" bIns="34290" compatLnSpc="1" lIns="68580" numCol="1" rIns="68580" tIns="34290" vert="horz" wrap="square">
            <a:normAutofit/>
          </a:bodyPr>
          <a:lstStyle/>
          <a:p>
            <a:pPr algn="ctr" fontAlgn="base" indent="-171450" lvl="0" marL="171450">
              <a:lnSpc>
                <a:spcPct val="90000"/>
              </a:lnSpc>
              <a:spcBef>
                <a:spcPct val="0"/>
              </a:spcBef>
              <a:spcAft>
                <a:spcPct val="0"/>
              </a:spcAft>
            </a:pPr>
            <a:r>
              <a:rPr altLang="en-US" dirty="0" lang="zh-CN" smtClean="0" sz="2800">
                <a:latin charset="-122" panose="020B0503020204020204" pitchFamily="34" typeface="微软雅黑"/>
                <a:ea charset="-122" panose="020B0503020204020204" pitchFamily="34" typeface="微软雅黑"/>
                <a:cs typeface="+mj-cs"/>
              </a:rPr>
              <a:t>三、关键点延伸</a:t>
            </a:r>
            <a:endParaRPr altLang="zh-CN" dirty="0" lang="en-US" smtClean="0" sz="2800">
              <a:latin charset="-122" panose="020B0503020204020204" pitchFamily="34" typeface="微软雅黑"/>
              <a:ea charset="-122" panose="020B0503020204020204" pitchFamily="34" typeface="微软雅黑"/>
              <a:cs typeface="+mj-cs"/>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36867">
                                            <p:txEl>
                                              <p:pRg end="0" st="0"/>
                                            </p:txEl>
                                          </p:spTgt>
                                        </p:tgtEl>
                                        <p:attrNameLst>
                                          <p:attrName>style.visibility</p:attrName>
                                        </p:attrNameLst>
                                      </p:cBhvr>
                                      <p:to>
                                        <p:strVal val="visible"/>
                                      </p:to>
                                    </p:set>
                                    <p:animEffect filter="blinds(horizontal)" transition="in">
                                      <p:cBhvr>
                                        <p:cTn dur="500" id="7"/>
                                        <p:tgtEl>
                                          <p:spTgt spid="36867">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3" presetSubtype="10">
                                  <p:stCondLst>
                                    <p:cond delay="0"/>
                                  </p:stCondLst>
                                  <p:childTnLst>
                                    <p:set>
                                      <p:cBhvr>
                                        <p:cTn dur="1" fill="hold" id="11">
                                          <p:stCondLst>
                                            <p:cond delay="0"/>
                                          </p:stCondLst>
                                        </p:cTn>
                                        <p:tgtEl>
                                          <p:spTgt spid="36867">
                                            <p:txEl>
                                              <p:pRg end="1" st="1"/>
                                            </p:txEl>
                                          </p:spTgt>
                                        </p:tgtEl>
                                        <p:attrNameLst>
                                          <p:attrName>style.visibility</p:attrName>
                                        </p:attrNameLst>
                                      </p:cBhvr>
                                      <p:to>
                                        <p:strVal val="visible"/>
                                      </p:to>
                                    </p:set>
                                    <p:animEffect filter="blinds(horizontal)" transition="in">
                                      <p:cBhvr>
                                        <p:cTn dur="500" id="12"/>
                                        <p:tgtEl>
                                          <p:spTgt spid="36867">
                                            <p:txEl>
                                              <p:pRg end="1" st="1"/>
                                            </p:txEl>
                                          </p:spTgt>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3" presetSubtype="10">
                                  <p:stCondLst>
                                    <p:cond delay="0"/>
                                  </p:stCondLst>
                                  <p:childTnLst>
                                    <p:set>
                                      <p:cBhvr>
                                        <p:cTn dur="1" fill="hold" id="16">
                                          <p:stCondLst>
                                            <p:cond delay="0"/>
                                          </p:stCondLst>
                                        </p:cTn>
                                        <p:tgtEl>
                                          <p:spTgt spid="36867">
                                            <p:txEl>
                                              <p:pRg end="2" st="2"/>
                                            </p:txEl>
                                          </p:spTgt>
                                        </p:tgtEl>
                                        <p:attrNameLst>
                                          <p:attrName>style.visibility</p:attrName>
                                        </p:attrNameLst>
                                      </p:cBhvr>
                                      <p:to>
                                        <p:strVal val="visible"/>
                                      </p:to>
                                    </p:set>
                                    <p:animEffect filter="blinds(horizontal)" transition="in">
                                      <p:cBhvr>
                                        <p:cTn dur="500" id="17"/>
                                        <p:tgtEl>
                                          <p:spTgt spid="36867">
                                            <p:txEl>
                                              <p:pRg end="2" st="2"/>
                                            </p:txEl>
                                          </p:spTgt>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3" presetSubtype="10">
                                  <p:stCondLst>
                                    <p:cond delay="0"/>
                                  </p:stCondLst>
                                  <p:childTnLst>
                                    <p:set>
                                      <p:cBhvr>
                                        <p:cTn dur="1" fill="hold" id="21">
                                          <p:stCondLst>
                                            <p:cond delay="0"/>
                                          </p:stCondLst>
                                        </p:cTn>
                                        <p:tgtEl>
                                          <p:spTgt spid="36867">
                                            <p:txEl>
                                              <p:pRg end="3" st="3"/>
                                            </p:txEl>
                                          </p:spTgt>
                                        </p:tgtEl>
                                        <p:attrNameLst>
                                          <p:attrName>style.visibility</p:attrName>
                                        </p:attrNameLst>
                                      </p:cBhvr>
                                      <p:to>
                                        <p:strVal val="visible"/>
                                      </p:to>
                                    </p:set>
                                    <p:animEffect filter="blinds(horizontal)" transition="in">
                                      <p:cBhvr>
                                        <p:cTn dur="500" id="22"/>
                                        <p:tgtEl>
                                          <p:spTgt spid="36867">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54" name="矩形 2"/>
          <p:cNvSpPr>
            <a:spLocks noChangeArrowheads="1"/>
          </p:cNvSpPr>
          <p:nvPr/>
        </p:nvSpPr>
        <p:spPr bwMode="auto">
          <a:xfrm>
            <a:off x="2286000" y="1851125"/>
            <a:ext cx="4572000" cy="397032"/>
          </a:xfrm>
          <a:prstGeom prst="rect">
            <a:avLst/>
          </a:prstGeom>
          <a:noFill/>
          <a:ln w="9525">
            <a:noFill/>
            <a:miter lim="800000"/>
          </a:ln>
        </p:spPr>
        <p:txBody>
          <a:bodyPr>
            <a:spAutoFit/>
          </a:bodyPr>
          <a:lstStyle/>
          <a:p>
            <a:pPr indent="-273050" marL="273050">
              <a:lnSpc>
                <a:spcPct val="110000"/>
              </a:lnSpc>
              <a:buFont charset="2" panose="05000000000000000000" pitchFamily="2" typeface="Wingdings"/>
              <a:buNone/>
            </a:pPr>
            <a:r>
              <a:rPr altLang="zh-CN" b="1" lang="en-US">
                <a:solidFill>
                  <a:srgbClr val="0000FF"/>
                </a:solidFill>
                <a:latin charset="-122" panose="020B0503020204020204" pitchFamily="34" typeface="微软雅黑"/>
                <a:ea charset="-122" panose="020B0503020204020204" pitchFamily="34" typeface="微软雅黑"/>
              </a:rPr>
              <a:t> </a:t>
            </a:r>
            <a:endParaRPr altLang="zh-CN" lang="en-US"/>
          </a:p>
        </p:txBody>
      </p:sp>
      <p:sp>
        <p:nvSpPr>
          <p:cNvPr id="4" name="矩形 3"/>
          <p:cNvSpPr/>
          <p:nvPr/>
        </p:nvSpPr>
        <p:spPr>
          <a:xfrm>
            <a:off x="1331913" y="1545729"/>
            <a:ext cx="7561262" cy="2123658"/>
          </a:xfrm>
          <a:prstGeom prst="rect">
            <a:avLst/>
          </a:prstGeom>
        </p:spPr>
        <p:txBody>
          <a:bodyPr>
            <a:spAutoFit/>
          </a:bodyPr>
          <a:lstStyle/>
          <a:p>
            <a:pPr>
              <a:buFontTx/>
              <a:buNone/>
              <a:defRPr/>
            </a:pPr>
            <a:r>
              <a:rPr altLang="zh-CN" b="1" dirty="0" kumimoji="1" lang="en-US" sz="4400"/>
              <a:t>        </a:t>
            </a:r>
            <a:r>
              <a:rPr altLang="zh-CN" b="1" dirty="0" kumimoji="1" lang="en-US"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rPr>
              <a:t> </a:t>
            </a:r>
            <a:endParaRPr altLang="zh-CN" dirty="0" kumimoji="1" lang="zh-CN" sz="4800">
              <a:solidFill>
                <a:srgbClr val="0000FF"/>
              </a:solidFill>
              <a:effectLst>
                <a:outerShdw algn="tl" blurRad="38100" dir="2700000" dist="38100">
                  <a:srgbClr val="000000">
                    <a:alpha val="43137"/>
                  </a:srgbClr>
                </a:outerShdw>
              </a:effectLst>
              <a:latin charset="-122" panose="02010609060101010101" pitchFamily="2" typeface="黑体"/>
              <a:ea charset="-122" panose="02010609060101010101" pitchFamily="2" typeface="黑体"/>
            </a:endParaRPr>
          </a:p>
          <a:p>
            <a:pPr>
              <a:buFontTx/>
              <a:buNone/>
              <a:defRPr/>
            </a:pPr>
            <a:endParaRPr altLang="zh-CN" b="1" dirty="0" kumimoji="1" lang="en-US" sz="4400">
              <a:solidFill>
                <a:srgbClr val="2B0BB5"/>
              </a:solidFill>
              <a:effectLst>
                <a:outerShdw algn="tl" blurRad="38100" dir="2700000" dist="38100">
                  <a:srgbClr val="C0C0C0"/>
                </a:outerShdw>
              </a:effectLst>
              <a:latin charset="-122" panose="020B0503020204020204" pitchFamily="34" typeface="微软雅黑"/>
              <a:ea charset="-122" panose="020B0503020204020204" pitchFamily="34" typeface="微软雅黑"/>
            </a:endParaRPr>
          </a:p>
          <a:p>
            <a:pPr>
              <a:buFontTx/>
              <a:buNone/>
              <a:defRPr/>
            </a:pPr>
            <a:r>
              <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rPr>
              <a:t>      </a:t>
            </a:r>
            <a:endParaRPr altLang="en-US" b="1" dirty="0" i="1" kumimoji="1" lang="zh-CN" sz="4000">
              <a:solidFill>
                <a:srgbClr val="C00000"/>
              </a:solidFill>
              <a:effectLst>
                <a:outerShdw algn="tl" blurRad="38100" dir="2700000" dist="38100">
                  <a:srgbClr val="C0C0C0"/>
                </a:outerShdw>
              </a:effectLst>
              <a:latin charset="-122" panose="02010609060101010101" pitchFamily="2" typeface="黑体"/>
              <a:ea charset="-122" panose="02010609060101010101" pitchFamily="2" typeface="黑体"/>
            </a:endParaRPr>
          </a:p>
        </p:txBody>
      </p:sp>
      <p:sp>
        <p:nvSpPr>
          <p:cNvPr id="5" name="圆角矩形 4"/>
          <p:cNvSpPr>
            <a:spLocks noChangeArrowheads="1"/>
          </p:cNvSpPr>
          <p:nvPr/>
        </p:nvSpPr>
        <p:spPr bwMode="auto">
          <a:xfrm>
            <a:off x="1152896" y="1297750"/>
            <a:ext cx="6756070" cy="2121694"/>
          </a:xfrm>
          <a:prstGeom prst="roundRect">
            <a:avLst>
              <a:gd fmla="val 7264" name="adj"/>
            </a:avLst>
          </a:prstGeom>
          <a:ln>
            <a:noFill/>
          </a:ln>
          <a:effectLst>
            <a:outerShdw algn="ctr" blurRad="44450" dir="5400000" dist="27940">
              <a:srgbClr val="000000">
                <a:alpha val="32000"/>
              </a:srgbClr>
            </a:outerShdw>
          </a:effectLst>
        </p:spPr>
        <p:style>
          <a:lnRef idx="1">
            <a:schemeClr val="accent3"/>
          </a:lnRef>
          <a:fillRef idx="2">
            <a:schemeClr val="accent3"/>
          </a:fillRef>
          <a:effectRef idx="1">
            <a:schemeClr val="accent3"/>
          </a:effectRef>
          <a:fontRef idx="minor">
            <a:schemeClr val="dk1"/>
          </a:fontRef>
        </p:style>
        <p:txBody>
          <a:bodyPr bIns="34290" lIns="68580" rIns="68580" tIns="34290"/>
          <a:lstStyle/>
          <a:p>
            <a:r>
              <a:rPr altLang="en-US" b="1" dirty="0" lang="zh-CN" smtClean="0" sz="2100">
                <a:solidFill>
                  <a:schemeClr val="dk1"/>
                </a:solidFill>
                <a:latin charset="-122" panose="020B0503020204020204" pitchFamily="34" typeface="微软雅黑"/>
                <a:ea charset="-122" panose="020B0503020204020204" pitchFamily="34" typeface="微软雅黑"/>
              </a:rPr>
              <a:t>       </a:t>
            </a:r>
            <a:r>
              <a:rPr altLang="en-US" dirty="0" lang="zh-CN" smtClean="0" sz="2100">
                <a:solidFill>
                  <a:schemeClr val="dk1"/>
                </a:solidFill>
                <a:latin charset="-122" panose="020B0503020204020204" pitchFamily="34" typeface="微软雅黑"/>
                <a:ea charset="-122" panose="020B0503020204020204" pitchFamily="34" typeface="微软雅黑"/>
              </a:rPr>
              <a:t>实现中华民族伟大复兴，是中华民族近代以来最伟大的梦想。党的十八大以来，以习近平为核心的党中央提出四个全面的战略布局和五大发展理念，提出实现中国梦，走中国道路，弘扬中国精神，凝聚中国力量。这关系到我国发展全局和未来前景，新教材要体现时代性，对此要有所强调。</a:t>
            </a:r>
            <a:endParaRPr altLang="en-US" dirty="0" lang="zh-CN" smtClean="0" sz="2100">
              <a:solidFill>
                <a:schemeClr val="dk1"/>
              </a:solidFill>
              <a:latin charset="-122" panose="020B0503020204020204" pitchFamily="34" typeface="微软雅黑"/>
              <a:ea charset="-122" panose="020B0503020204020204" pitchFamily="34" typeface="微软雅黑"/>
            </a:endParaRPr>
          </a:p>
        </p:txBody>
      </p:sp>
      <p:sp>
        <p:nvSpPr>
          <p:cNvPr id="23557" name="Rectangle 7"/>
          <p:cNvSpPr>
            <a:spLocks noChangeArrowheads="1"/>
          </p:cNvSpPr>
          <p:nvPr/>
        </p:nvSpPr>
        <p:spPr bwMode="auto">
          <a:xfrm>
            <a:off x="1" y="8216"/>
            <a:ext cx="595035" cy="369332"/>
          </a:xfrm>
          <a:prstGeom prst="rect">
            <a:avLst/>
          </a:prstGeom>
          <a:noFill/>
          <a:ln w="9525">
            <a:noFill/>
            <a:miter lim="800000"/>
          </a:ln>
        </p:spPr>
        <p:txBody>
          <a:bodyPr anchor="ctr" wrap="none">
            <a:spAutoFit/>
          </a:bodyPr>
          <a:lstStyle/>
          <a:p>
            <a:pPr eaLnBrk="0" hangingPunct="0" indent="406400"/>
            <a:endParaRPr altLang="en-US" lang="zh-CN"/>
          </a:p>
        </p:txBody>
      </p:sp>
      <p:sp>
        <p:nvSpPr>
          <p:cNvPr id="8" name="TextBox 7"/>
          <p:cNvSpPr txBox="1"/>
          <p:nvPr/>
        </p:nvSpPr>
        <p:spPr>
          <a:xfrm>
            <a:off x="1219200" y="469724"/>
            <a:ext cx="6553200" cy="507831"/>
          </a:xfrm>
          <a:prstGeom prst="rect">
            <a:avLst/>
          </a:prstGeom>
        </p:spPr>
        <p:style>
          <a:lnRef idx="1">
            <a:schemeClr val="accent5"/>
          </a:lnRef>
          <a:fillRef idx="2">
            <a:schemeClr val="accent5"/>
          </a:fillRef>
          <a:effectRef idx="1">
            <a:schemeClr val="accent5"/>
          </a:effectRef>
          <a:fontRef idx="minor">
            <a:schemeClr val="dk1"/>
          </a:fontRef>
        </p:style>
        <p:txBody>
          <a:bodyPr anchor="ctr" bIns="34290" lIns="68580" rIns="68580" tIns="34290"/>
          <a:lstStyle/>
          <a:p>
            <a:pPr algn="ctr">
              <a:lnSpc>
                <a:spcPct val="90000"/>
              </a:lnSpc>
              <a:buFontTx/>
              <a:buNone/>
              <a:defRPr/>
            </a:pPr>
            <a:r>
              <a:rPr altLang="en-US" b="1" dirty="0" kumimoji="1" lang="zh-CN"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线索</a:t>
            </a:r>
            <a:r>
              <a:rPr altLang="zh-CN" b="1" dirty="0" kumimoji="1" lang="en-US" smtClean="0" sz="3000">
                <a:solidFill>
                  <a:srgbClr val="0000FF"/>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6.</a:t>
            </a:r>
            <a:r>
              <a:rPr altLang="en-US" dirty="0" kumimoji="1" lang="zh-CN" smtClean="0" sz="3000">
                <a:solidFill>
                  <a:schemeClr val="tx1"/>
                </a:solidFill>
                <a:latin charset="-122" panose="02010609060101010101" pitchFamily="2" typeface="黑体"/>
                <a:ea charset="-122" panose="02010609060101010101" pitchFamily="2" typeface="黑体"/>
              </a:rPr>
              <a:t>党的十八大以来的新发展</a:t>
            </a:r>
            <a:endParaRPr altLang="en-US" dirty="0" kumimoji="1" lang="zh-CN" smtClean="0" sz="3000">
              <a:solidFill>
                <a:schemeClr val="tx1"/>
              </a:solidFill>
              <a:latin charset="-122" panose="02010609060101010101" pitchFamily="2" typeface="黑体"/>
              <a:ea charset="-122" panose="02010609060101010101" pitchFamily="2" typeface="黑体"/>
            </a:endParaRPr>
          </a:p>
        </p:txBody>
      </p:sp>
      <p:sp>
        <p:nvSpPr>
          <p:cNvPr id="10" name="矩形 9"/>
          <p:cNvSpPr/>
          <p:nvPr/>
        </p:nvSpPr>
        <p:spPr>
          <a:xfrm>
            <a:off x="1905000" y="3600451"/>
            <a:ext cx="7086600" cy="830997"/>
          </a:xfrm>
          <a:prstGeom prst="rect">
            <a:avLst/>
          </a:prstGeom>
        </p:spPr>
        <p:txBody>
          <a:bodyPr>
            <a:spAutoFit/>
          </a:bodyPr>
          <a:lstStyle/>
          <a:p>
            <a:pPr>
              <a:buFontTx/>
              <a:buNone/>
              <a:defRPr/>
            </a:pPr>
            <a:r>
              <a:rPr altLang="en-US" b="1" dirty="0" kumimoji="1" lang="zh-CN" sz="2400">
                <a:solidFill>
                  <a:schemeClr val="bg1"/>
                </a:solidFill>
                <a:effectLst>
                  <a:outerShdw algn="tl" blurRad="38100" dir="2700000" dist="38100">
                    <a:srgbClr val="000000">
                      <a:alpha val="43137"/>
                    </a:srgbClr>
                  </a:outerShdw>
                </a:effectLst>
                <a:latin typeface="+mn-ea"/>
                <a:ea typeface="+mn-ea"/>
              </a:rPr>
              <a:t>认识十八大以来我国在各方面取得的新成果。</a:t>
            </a:r>
            <a:endParaRPr altLang="zh-CN" b="1" dirty="0" kumimoji="1" lang="en-US" sz="2400">
              <a:solidFill>
                <a:schemeClr val="bg1"/>
              </a:solidFill>
              <a:effectLst>
                <a:outerShdw algn="tl" blurRad="38100" dir="2700000" dist="38100">
                  <a:srgbClr val="000000">
                    <a:alpha val="43137"/>
                  </a:srgbClr>
                </a:outerShdw>
              </a:effectLst>
              <a:latin typeface="+mn-ea"/>
              <a:ea typeface="+mn-ea"/>
            </a:endParaRPr>
          </a:p>
          <a:p>
            <a:pPr>
              <a:buFontTx/>
              <a:buNone/>
              <a:defRPr/>
            </a:pPr>
            <a:r>
              <a:rPr altLang="en-US" b="1" dirty="0" kumimoji="1" lang="zh-CN" sz="2400">
                <a:solidFill>
                  <a:schemeClr val="bg1"/>
                </a:solidFill>
                <a:effectLst>
                  <a:outerShdw algn="tl" blurRad="38100" dir="2700000" dist="38100">
                    <a:srgbClr val="000000">
                      <a:alpha val="43137"/>
                    </a:srgbClr>
                  </a:outerShdw>
                </a:effectLst>
                <a:latin typeface="+mn-ea"/>
                <a:ea typeface="+mn-ea"/>
              </a:rPr>
              <a:t>关注时事发展，增强学生实现中国梦的信心。</a:t>
            </a:r>
            <a:endParaRPr altLang="en-US" b="1" dirty="0" kumimoji="1" lang="zh-CN" sz="2400">
              <a:solidFill>
                <a:schemeClr val="bg1"/>
              </a:solidFill>
              <a:effectLst>
                <a:outerShdw algn="tl" blurRad="38100" dir="2700000" dist="38100">
                  <a:srgbClr val="000000">
                    <a:alpha val="43137"/>
                  </a:srgbClr>
                </a:outerShdw>
              </a:effectLst>
              <a:latin typeface="+mn-ea"/>
              <a:ea typeface="+mn-ea"/>
            </a:endParaRPr>
          </a:p>
        </p:txBody>
      </p:sp>
      <p:sp>
        <p:nvSpPr>
          <p:cNvPr id="13" name="TextBox 12"/>
          <p:cNvSpPr txBox="1"/>
          <p:nvPr/>
        </p:nvSpPr>
        <p:spPr>
          <a:xfrm>
            <a:off x="1215161" y="3699140"/>
            <a:ext cx="615553" cy="707231"/>
          </a:xfrm>
          <a:prstGeom prst="rect">
            <a:avLst/>
          </a:prstGeom>
          <a:noFill/>
        </p:spPr>
        <p:txBody>
          <a:bodyPr bIns="34290" lIns="68580" rIns="68580" tIns="34290" vert="eaVert">
            <a:spAutoFit/>
          </a:bodyPr>
          <a:lstStyle/>
          <a:p>
            <a:pPr>
              <a:buFontTx/>
              <a:buNone/>
              <a:defRPr/>
            </a:pPr>
            <a:r>
              <a:rPr altLang="en-US" b="1" dirty="0" kumimoji="1" lang="zh-CN" sz="2100">
                <a:solidFill>
                  <a:srgbClr val="FFFF00"/>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要点</a:t>
            </a:r>
            <a:endParaRPr altLang="en-US" dirty="0" kumimoji="1" lang="zh-CN" sz="2100">
              <a:solidFill>
                <a:srgbClr val="FFFF00"/>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8">
                                            <p:txEl>
                                              <p:pRg end="0" st="0"/>
                                            </p:txEl>
                                          </p:spTgt>
                                        </p:tgtEl>
                                        <p:attrNameLst>
                                          <p:attrName>style.visibility</p:attrName>
                                        </p:attrNameLst>
                                      </p:cBhvr>
                                      <p:to>
                                        <p:strVal val="visible"/>
                                      </p:to>
                                    </p:set>
                                    <p:animEffect filter="blinds(horizontal)" transition="in">
                                      <p:cBhvr>
                                        <p:cTn dur="500" id="7"/>
                                        <p:tgtEl>
                                          <p:spTgt spid="8">
                                            <p:txEl>
                                              <p:pRg end="0" st="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9"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dissolve" transition="in">
                                      <p:cBhvr>
                                        <p:cTn dur="500" id="12"/>
                                        <p:tgtEl>
                                          <p:spTgt spid="5"/>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 presetSubtype="4">
                                  <p:stCondLst>
                                    <p:cond delay="0"/>
                                  </p:stCondLst>
                                  <p:childTnLst>
                                    <p:set>
                                      <p:cBhvr>
                                        <p:cTn dur="1" fill="hold" id="16">
                                          <p:stCondLst>
                                            <p:cond delay="0"/>
                                          </p:stCondLst>
                                        </p:cTn>
                                        <p:tgtEl>
                                          <p:spTgt spid="10">
                                            <p:txEl>
                                              <p:pRg end="0" st="0"/>
                                            </p:txEl>
                                          </p:spTgt>
                                        </p:tgtEl>
                                        <p:attrNameLst>
                                          <p:attrName>style.visibility</p:attrName>
                                        </p:attrNameLst>
                                      </p:cBhvr>
                                      <p:to>
                                        <p:strVal val="visible"/>
                                      </p:to>
                                    </p:set>
                                    <p:anim calcmode="lin" valueType="num">
                                      <p:cBhvr additive="base">
                                        <p:cTn dur="500" fill="hold" id="17"/>
                                        <p:tgtEl>
                                          <p:spTgt spid="10">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8"/>
                                        <p:tgtEl>
                                          <p:spTgt spid="10">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2" presetSubtype="4">
                                  <p:stCondLst>
                                    <p:cond delay="0"/>
                                  </p:stCondLst>
                                  <p:childTnLst>
                                    <p:set>
                                      <p:cBhvr>
                                        <p:cTn dur="1" fill="hold" id="22">
                                          <p:stCondLst>
                                            <p:cond delay="0"/>
                                          </p:stCondLst>
                                        </p:cTn>
                                        <p:tgtEl>
                                          <p:spTgt spid="10">
                                            <p:txEl>
                                              <p:pRg end="1" st="1"/>
                                            </p:txEl>
                                          </p:spTgt>
                                        </p:tgtEl>
                                        <p:attrNameLst>
                                          <p:attrName>style.visibility</p:attrName>
                                        </p:attrNameLst>
                                      </p:cBhvr>
                                      <p:to>
                                        <p:strVal val="visible"/>
                                      </p:to>
                                    </p:set>
                                    <p:anim calcmode="lin" valueType="num">
                                      <p:cBhvr additive="base">
                                        <p:cTn dur="500" fill="hold" id="23"/>
                                        <p:tgtEl>
                                          <p:spTgt spid="10">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10">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2" presetSubtype="8">
                                  <p:stCondLst>
                                    <p:cond delay="0"/>
                                  </p:stCondLst>
                                  <p:childTnLst>
                                    <p:set>
                                      <p:cBhvr>
                                        <p:cTn dur="1" fill="hold" id="28">
                                          <p:stCondLst>
                                            <p:cond delay="0"/>
                                          </p:stCondLst>
                                        </p:cTn>
                                        <p:tgtEl>
                                          <p:spTgt spid="13">
                                            <p:txEl>
                                              <p:pRg end="0" st="0"/>
                                            </p:txEl>
                                          </p:spTgt>
                                        </p:tgtEl>
                                        <p:attrNameLst>
                                          <p:attrName>style.visibility</p:attrName>
                                        </p:attrNameLst>
                                      </p:cBhvr>
                                      <p:to>
                                        <p:strVal val="visible"/>
                                      </p:to>
                                    </p:set>
                                    <p:anim calcmode="lin" valueType="num">
                                      <p:cBhvr additive="base">
                                        <p:cTn dur="500" fill="hold" id="29"/>
                                        <p:tgtEl>
                                          <p:spTgt spid="13">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30"/>
                                        <p:tgtEl>
                                          <p:spTgt spid="13">
                                            <p:txEl>
                                              <p:pRg end="0" st="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5"/>
    </p:bldLst>
  </p:timing>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37" name="标题 1"/>
          <p:cNvSpPr>
            <a:spLocks noGrp="1"/>
          </p:cNvSpPr>
          <p:nvPr>
            <p:ph type="ctrTitle"/>
          </p:nvPr>
        </p:nvSpPr>
        <p:spPr>
          <a:xfrm>
            <a:off x="3099377" y="2207472"/>
            <a:ext cx="5840413" cy="1074737"/>
          </a:xfrm>
        </p:spPr>
        <p:txBody>
          <a:bodyPr/>
          <a:lstStyle/>
          <a:p>
            <a:pPr eaLnBrk="1" hangingPunct="1"/>
            <a:r>
              <a:rPr altLang="en-US" b="1" dirty="0" lang="zh-CN" smtClean="0" sz="3200"/>
              <a:t>九、“两弹一星”对中国有哪些</a:t>
            </a:r>
            <a:br>
              <a:rPr altLang="zh-CN" b="1" dirty="0" lang="en-US" smtClean="0" sz="3200"/>
            </a:br>
            <a:r>
              <a:rPr altLang="en-US" b="1" dirty="0" lang="zh-CN" smtClean="0" sz="3200"/>
              <a:t>重要意义？</a:t>
            </a:r>
            <a:endParaRPr altLang="en-US" b="1" dirty="0" lang="zh-CN" smtClean="0" sz="3200"/>
          </a:p>
        </p:txBody>
      </p:sp>
      <p:pic>
        <p:nvPicPr>
          <p:cNvPr id="4" name="图片 3"/>
          <p:cNvPicPr>
            <a:picLocks noChangeAspect="1"/>
          </p:cNvPicPr>
          <p:nvPr/>
        </p:nvPicPr>
        <p:blipFill>
          <a:blip cstate="print" r:embed="rId1">
            <a:extLst>
              <a:ext uri="{28A0092B-C50C-407E-A947-70E740481C1C}">
                <a14:useLocalDpi xmlns:a14="http://schemas.microsoft.com/office/drawing/2010/main" val="0"/>
              </a:ext>
            </a:extLst>
          </a:blip>
          <a:stretch>
            <a:fillRect/>
          </a:stretch>
        </p:blipFill>
        <p:spPr>
          <a:xfrm>
            <a:off x="0" y="1466722"/>
            <a:ext cx="2732400" cy="2732400"/>
          </a:xfrm>
          <a:prstGeom prst="rect">
            <a:avLst/>
          </a:prstGeom>
        </p:spPr>
      </p:pic>
    </p:spTree>
  </p:cSld>
  <p:clrMapOvr>
    <a:masterClrMapping/>
  </p:clrMapOvr>
  <p:timing>
    <p:tnLst>
      <p:par>
        <p:cTn dur="indefinite" id="1" nodeType="tmRoot" restart="never"/>
      </p:par>
    </p:tnLst>
  </p:timing>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a:solidFill>
                  <a:schemeClr val="tx1"/>
                </a:solidFill>
              </a:rPr>
              <a:t>关键点说明</a:t>
            </a:r>
            <a:endParaRPr altLang="en-US" dirty="0" lang="zh-CN" smtClean="0">
              <a:solidFill>
                <a:schemeClr val="tx1"/>
              </a:solidFill>
            </a:endParaRPr>
          </a:p>
        </p:txBody>
      </p:sp>
      <p:sp>
        <p:nvSpPr>
          <p:cNvPr id="15362" name="内容占位符 2"/>
          <p:cNvSpPr>
            <a:spLocks noGrp="1"/>
          </p:cNvSpPr>
          <p:nvPr>
            <p:ph idx="4294967295"/>
          </p:nvPr>
        </p:nvSpPr>
        <p:spPr>
          <a:xfrm>
            <a:off x="629392" y="1370013"/>
            <a:ext cx="7886700" cy="3262312"/>
          </a:xfrm>
        </p:spPr>
        <p:txBody>
          <a:bodyPr/>
          <a:lstStyle/>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我国在国家经济生活还比较艰苦的时代，不惜投入巨大人力、物力、财力大搞“两弹一星”工程，许多杰出科学家为此也付出了巨大的牺牲。“两弹一星”工程为何如此重要？</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只有回到当时的历史大背景中，才能理解这一问题。理解了这一问题，才能理解国家的投入、科学家的牺牲，都是值得的。</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a:solidFill>
            <a:schemeClr val="accent1">
              <a:lumMod val="20000"/>
              <a:lumOff val="80000"/>
            </a:schemeClr>
          </a:solidFill>
          <a:ln>
            <a:noFill/>
          </a:ln>
        </p:spPr>
        <p:txBody>
          <a:bodyPr anchor="ctr" anchorCtr="0" bIns="34290" compatLnSpc="1" lIns="68580" numCol="1" rIns="68580" tIns="34290" vert="horz" wrap="square">
            <a:normAutofit/>
          </a:bodyPr>
          <a:lstStyle/>
          <a:p>
            <a:pPr algn="ctr"/>
            <a:r>
              <a:rPr altLang="en-US" dirty="0" lang="zh-CN" smtClean="0">
                <a:solidFill>
                  <a:schemeClr val="tx1"/>
                </a:solidFill>
              </a:rPr>
              <a:t>关键点突破</a:t>
            </a:r>
            <a:endParaRPr altLang="en-US" dirty="0" lang="zh-CN" smtClean="0">
              <a:solidFill>
                <a:schemeClr val="tx1"/>
              </a:solidFill>
            </a:endParaRPr>
          </a:p>
        </p:txBody>
      </p:sp>
      <p:sp>
        <p:nvSpPr>
          <p:cNvPr id="16386" name="内容占位符 2"/>
          <p:cNvSpPr>
            <a:spLocks noGrp="1"/>
          </p:cNvSpPr>
          <p:nvPr>
            <p:ph idx="4294967295"/>
          </p:nvPr>
        </p:nvSpPr>
        <p:spPr>
          <a:xfrm>
            <a:off x="641267" y="1334387"/>
            <a:ext cx="7886700" cy="3262312"/>
          </a:xfrm>
        </p:spPr>
        <p:txBody>
          <a:bodyPr/>
          <a:lstStyle/>
          <a:p>
            <a:pPr>
              <a:buNone/>
            </a:pPr>
            <a:r>
              <a:rPr altLang="zh-CN" dirty="0" lang="en-US" smtClean="0" sz="2800">
                <a:solidFill>
                  <a:schemeClr val="bg1"/>
                </a:solidFill>
                <a:latin charset="-122" panose="02010609060101010101" pitchFamily="2" typeface="黑体"/>
                <a:ea charset="-122" panose="02010609060101010101" pitchFamily="2" typeface="黑体"/>
              </a:rPr>
              <a:t> 1</a:t>
            </a:r>
            <a:r>
              <a:rPr altLang="en-US" dirty="0" lang="zh-CN" smtClean="0" sz="2800">
                <a:solidFill>
                  <a:schemeClr val="bg1"/>
                </a:solidFill>
                <a:latin charset="-122" panose="02010609060101010101" pitchFamily="2" typeface="黑体"/>
                <a:ea charset="-122" panose="02010609060101010101" pitchFamily="2" typeface="黑体"/>
              </a:rPr>
              <a:t>．“两弹一星”带来国防安全</a:t>
            </a:r>
            <a:endParaRPr altLang="en-US" dirty="0" lang="zh-CN" smtClean="0" sz="2800">
              <a:solidFill>
                <a:schemeClr val="bg1"/>
              </a:solidFill>
              <a:latin charset="-122" panose="02010609060101010101" pitchFamily="2" typeface="黑体"/>
              <a:ea charset="-122" panose="02010609060101010101" pitchFamily="2" typeface="黑体"/>
            </a:endParaRPr>
          </a:p>
        </p:txBody>
      </p:sp>
    </p:spTree>
  </p:cSld>
  <p:clrMapOvr>
    <a:masterClrMapping/>
  </p:clrMapOvr>
  <p:timing>
    <p:tnLst>
      <p:par>
        <p:cTn dur="indefinite" id="1" nodeType="tmRoot" restart="never"/>
      </p:par>
    </p:tnLst>
  </p:timing>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dirty="0" lang="zh-CN"/>
          </a:p>
        </p:txBody>
      </p:sp>
      <p:sp>
        <p:nvSpPr>
          <p:cNvPr id="32771" name="内容占位符 2"/>
          <p:cNvSpPr>
            <a:spLocks noGrp="1"/>
          </p:cNvSpPr>
          <p:nvPr>
            <p:ph idx="4294967295"/>
          </p:nvPr>
        </p:nvSpPr>
        <p:spPr>
          <a:xfrm>
            <a:off x="570015" y="1310637"/>
            <a:ext cx="7886700" cy="3262312"/>
          </a:xfrm>
        </p:spPr>
        <p:txBody>
          <a:bodyPr/>
          <a:lstStyle/>
          <a:p>
            <a:pPr eaLnBrk="1" hangingPunct="1">
              <a:buFont charset="2" panose="05000000000000000000" pitchFamily="2" typeface="Wingdings"/>
              <a:buNone/>
            </a:pPr>
            <a:r>
              <a:rPr altLang="en-US" dirty="0" lang="zh-CN" smtClean="0" sz="2400">
                <a:solidFill>
                  <a:schemeClr val="bg1"/>
                </a:solidFill>
                <a:latin charset="-122" panose="02010609060101010101" pitchFamily="49" typeface="楷体"/>
                <a:ea charset="-122" panose="02010609060101010101" pitchFamily="49" typeface="楷体"/>
              </a:rPr>
              <a:t>      我们现在已经比过去强</a:t>
            </a:r>
            <a:r>
              <a:rPr altLang="zh-CN" dirty="0" lang="en-US" smtClean="0" sz="2400">
                <a:solidFill>
                  <a:schemeClr val="bg1"/>
                </a:solidFill>
                <a:latin charset="-122" panose="02010609060101010101" pitchFamily="49" typeface="楷体"/>
                <a:ea charset="-122" panose="02010609060101010101" pitchFamily="49" typeface="楷体"/>
              </a:rPr>
              <a:t>, </a:t>
            </a:r>
            <a:r>
              <a:rPr altLang="en-US" dirty="0" lang="zh-CN" smtClean="0" sz="2400">
                <a:solidFill>
                  <a:schemeClr val="bg1"/>
                </a:solidFill>
                <a:latin charset="-122" panose="02010609060101010101" pitchFamily="49" typeface="楷体"/>
                <a:ea charset="-122" panose="02010609060101010101" pitchFamily="49" typeface="楷体"/>
              </a:rPr>
              <a:t>以后还要比现在强</a:t>
            </a:r>
            <a:r>
              <a:rPr altLang="zh-CN" dirty="0" lang="en-US" smtClean="0" sz="2400">
                <a:solidFill>
                  <a:schemeClr val="bg1"/>
                </a:solidFill>
                <a:latin charset="-122" panose="02010609060101010101" pitchFamily="49" typeface="楷体"/>
                <a:ea charset="-122" panose="02010609060101010101" pitchFamily="49" typeface="楷体"/>
              </a:rPr>
              <a:t>, </a:t>
            </a:r>
            <a:r>
              <a:rPr altLang="en-US" dirty="0" lang="zh-CN" smtClean="0" sz="2400">
                <a:solidFill>
                  <a:schemeClr val="bg1"/>
                </a:solidFill>
                <a:latin charset="-122" panose="02010609060101010101" pitchFamily="49" typeface="楷体"/>
                <a:ea charset="-122" panose="02010609060101010101" pitchFamily="49" typeface="楷体"/>
              </a:rPr>
              <a:t>不但 要有更多的飞机和大炮</a:t>
            </a:r>
            <a:r>
              <a:rPr altLang="zh-CN" dirty="0" lang="en-US" smtClean="0" sz="2400">
                <a:solidFill>
                  <a:schemeClr val="bg1"/>
                </a:solidFill>
                <a:latin charset="-122" panose="02010609060101010101" pitchFamily="49" typeface="楷体"/>
                <a:ea charset="-122" panose="02010609060101010101" pitchFamily="49" typeface="楷体"/>
              </a:rPr>
              <a:t>, </a:t>
            </a:r>
            <a:r>
              <a:rPr altLang="en-US" dirty="0" lang="zh-CN" smtClean="0" sz="2400">
                <a:solidFill>
                  <a:schemeClr val="bg1"/>
                </a:solidFill>
                <a:latin charset="-122" panose="02010609060101010101" pitchFamily="49" typeface="楷体"/>
                <a:ea charset="-122" panose="02010609060101010101" pitchFamily="49" typeface="楷体"/>
              </a:rPr>
              <a:t>而且还要有原子弹。在今天的世界上</a:t>
            </a:r>
            <a:r>
              <a:rPr altLang="zh-CN" dirty="0" lang="en-US" smtClean="0" sz="2400">
                <a:solidFill>
                  <a:schemeClr val="bg1"/>
                </a:solidFill>
                <a:latin charset="-122" panose="02010609060101010101" pitchFamily="49" typeface="楷体"/>
                <a:ea charset="-122" panose="02010609060101010101" pitchFamily="49" typeface="楷体"/>
              </a:rPr>
              <a:t>, </a:t>
            </a:r>
            <a:r>
              <a:rPr altLang="en-US" dirty="0" lang="zh-CN" smtClean="0" sz="2400">
                <a:solidFill>
                  <a:schemeClr val="bg1"/>
                </a:solidFill>
                <a:latin charset="-122" panose="02010609060101010101" pitchFamily="49" typeface="楷体"/>
                <a:ea charset="-122" panose="02010609060101010101" pitchFamily="49" typeface="楷体"/>
              </a:rPr>
              <a:t>我们要不受人家欺负，就不能没有这个东西。 </a:t>
            </a:r>
            <a:endParaRPr altLang="zh-CN" dirty="0" lang="en-US" smtClean="0" sz="2400">
              <a:solidFill>
                <a:schemeClr val="bg1"/>
              </a:solidFill>
              <a:latin charset="-122" panose="02010609060101010101" pitchFamily="49" typeface="楷体"/>
              <a:ea charset="-122" panose="02010609060101010101" pitchFamily="49" typeface="楷体"/>
            </a:endParaRPr>
          </a:p>
          <a:p>
            <a:pPr eaLnBrk="1" hangingPunct="1">
              <a:buFont charset="2" panose="05000000000000000000" pitchFamily="2" typeface="Wingdings"/>
              <a:buNone/>
            </a:pPr>
            <a:r>
              <a:rPr altLang="zh-CN" dirty="0" lang="en-US" smtClean="0" sz="2400">
                <a:solidFill>
                  <a:schemeClr val="bg1"/>
                </a:solidFill>
                <a:latin charset="-122" panose="02010609060101010101" pitchFamily="49" typeface="楷体"/>
                <a:ea charset="-122" panose="02010609060101010101" pitchFamily="49" typeface="楷体"/>
              </a:rPr>
              <a:t>                                     ——</a:t>
            </a:r>
            <a:r>
              <a:rPr altLang="en-US" dirty="0" lang="zh-CN" smtClean="0" sz="2400">
                <a:solidFill>
                  <a:schemeClr val="bg1"/>
                </a:solidFill>
                <a:latin charset="-122" panose="02010609060101010101" pitchFamily="49" typeface="楷体"/>
                <a:ea charset="-122" panose="02010609060101010101" pitchFamily="49" typeface="楷体"/>
              </a:rPr>
              <a:t>毛泽东</a:t>
            </a:r>
            <a:endParaRPr altLang="en-US" dirty="0" lang="zh-CN" smtClean="0" sz="2400">
              <a:solidFill>
                <a:schemeClr val="bg1"/>
              </a:solidFill>
              <a:latin charset="-122" panose="02010609060101010101" pitchFamily="49" typeface="楷体"/>
              <a:ea charset="-122" panose="02010609060101010101" pitchFamily="49" typeface="楷体"/>
            </a:endParaRPr>
          </a:p>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“今天的世界”，是怎样一个世界？</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“不受人欺负”是什么意思？</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32771">
                                            <p:txEl>
                                              <p:pRg end="2" st="2"/>
                                            </p:txEl>
                                          </p:spTgt>
                                        </p:tgtEl>
                                        <p:attrNameLst>
                                          <p:attrName>style.visibility</p:attrName>
                                        </p:attrNameLst>
                                      </p:cBhvr>
                                      <p:to>
                                        <p:strVal val="visible"/>
                                      </p:to>
                                    </p:set>
                                    <p:animEffect filter="blinds(horizontal)" transition="in">
                                      <p:cBhvr>
                                        <p:cTn dur="500" id="7"/>
                                        <p:tgtEl>
                                          <p:spTgt spid="32771">
                                            <p:txEl>
                                              <p:pRg end="2" st="2"/>
                                            </p:txEl>
                                          </p:spTgt>
                                        </p:tgtEl>
                                      </p:cBhvr>
                                    </p:animEffect>
                                  </p:childTnLst>
                                </p:cTn>
                              </p:par>
                              <p:par>
                                <p:cTn fill="hold" id="8" nodeType="withEffect" presetClass="entr" presetID="3" presetSubtype="10">
                                  <p:stCondLst>
                                    <p:cond delay="0"/>
                                  </p:stCondLst>
                                  <p:childTnLst>
                                    <p:set>
                                      <p:cBhvr>
                                        <p:cTn dur="1" fill="hold" id="9">
                                          <p:stCondLst>
                                            <p:cond delay="0"/>
                                          </p:stCondLst>
                                        </p:cTn>
                                        <p:tgtEl>
                                          <p:spTgt spid="32771">
                                            <p:txEl>
                                              <p:pRg end="3" st="3"/>
                                            </p:txEl>
                                          </p:spTgt>
                                        </p:tgtEl>
                                        <p:attrNameLst>
                                          <p:attrName>style.visibility</p:attrName>
                                        </p:attrNameLst>
                                      </p:cBhvr>
                                      <p:to>
                                        <p:strVal val="visible"/>
                                      </p:to>
                                    </p:set>
                                    <p:animEffect filter="blinds(horizontal)" transition="in">
                                      <p:cBhvr>
                                        <p:cTn dur="500" id="10"/>
                                        <p:tgtEl>
                                          <p:spTgt spid="32771">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17410" name="内容占位符 2"/>
          <p:cNvSpPr>
            <a:spLocks noGrp="1"/>
          </p:cNvSpPr>
          <p:nvPr>
            <p:ph idx="4294967295"/>
          </p:nvPr>
        </p:nvSpPr>
        <p:spPr>
          <a:xfrm>
            <a:off x="522514" y="1370013"/>
            <a:ext cx="7886700" cy="3262312"/>
          </a:xfrm>
        </p:spPr>
        <p:txBody>
          <a:bodyPr/>
          <a:lstStyle/>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“今天的世界”：冷战，核军备竞赛</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a:t>
            </a:r>
            <a:r>
              <a:rPr altLang="zh-CN" dirty="0" lang="en-US" smtClean="0" sz="2400">
                <a:solidFill>
                  <a:schemeClr val="bg1"/>
                </a:solidFill>
                <a:latin charset="-122" panose="020B0503020204020204" pitchFamily="34" typeface="微软雅黑"/>
                <a:ea charset="-122" panose="020B0503020204020204" pitchFamily="34" typeface="微软雅黑"/>
              </a:rPr>
              <a:t>1945</a:t>
            </a:r>
            <a:r>
              <a:rPr altLang="en-US" dirty="0" lang="zh-CN" smtClean="0" sz="2400">
                <a:solidFill>
                  <a:schemeClr val="bg1"/>
                </a:solidFill>
                <a:latin charset="-122" panose="020B0503020204020204" pitchFamily="34" typeface="微软雅黑"/>
                <a:ea charset="-122" panose="020B0503020204020204" pitchFamily="34" typeface="微软雅黑"/>
              </a:rPr>
              <a:t>年，美国对日本广岛、长崎投放两颗原子弹，核武器的杀伤力震惊世界。</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a:t>
            </a:r>
            <a:r>
              <a:rPr altLang="zh-CN" dirty="0" lang="en-US" smtClean="0" sz="2400">
                <a:solidFill>
                  <a:schemeClr val="bg1"/>
                </a:solidFill>
                <a:latin charset="-122" panose="020B0503020204020204" pitchFamily="34" typeface="微软雅黑"/>
                <a:ea charset="-122" panose="020B0503020204020204" pitchFamily="34" typeface="微软雅黑"/>
              </a:rPr>
              <a:t>1949</a:t>
            </a:r>
            <a:r>
              <a:rPr altLang="en-US" dirty="0" lang="zh-CN" smtClean="0" sz="2400">
                <a:solidFill>
                  <a:schemeClr val="bg1"/>
                </a:solidFill>
                <a:latin charset="-122" panose="020B0503020204020204" pitchFamily="34" typeface="微软雅黑"/>
                <a:ea charset="-122" panose="020B0503020204020204" pitchFamily="34" typeface="微软雅黑"/>
              </a:rPr>
              <a:t>年，苏联原子弹试爆成功。</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a:t>
            </a:r>
            <a:r>
              <a:rPr altLang="zh-CN" dirty="0" lang="en-US" smtClean="0" sz="2400">
                <a:solidFill>
                  <a:schemeClr val="bg1"/>
                </a:solidFill>
                <a:latin charset="-122" panose="020B0503020204020204" pitchFamily="34" typeface="微软雅黑"/>
                <a:ea charset="-122" panose="020B0503020204020204" pitchFamily="34" typeface="微软雅黑"/>
              </a:rPr>
              <a:t>1952</a:t>
            </a:r>
            <a:r>
              <a:rPr altLang="en-US" dirty="0" lang="zh-CN" smtClean="0" sz="2400">
                <a:solidFill>
                  <a:schemeClr val="bg1"/>
                </a:solidFill>
                <a:latin charset="-122" panose="020B0503020204020204" pitchFamily="34" typeface="微软雅黑"/>
                <a:ea charset="-122" panose="020B0503020204020204" pitchFamily="34" typeface="微软雅黑"/>
              </a:rPr>
              <a:t>年，英国原子弹试爆成功。</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a:t>
            </a:r>
            <a:r>
              <a:rPr altLang="zh-CN" dirty="0" lang="en-US" smtClean="0" sz="2400">
                <a:solidFill>
                  <a:schemeClr val="bg1"/>
                </a:solidFill>
                <a:latin charset="-122" panose="020B0503020204020204" pitchFamily="34" typeface="微软雅黑"/>
                <a:ea charset="-122" panose="020B0503020204020204" pitchFamily="34" typeface="微软雅黑"/>
              </a:rPr>
              <a:t>1960</a:t>
            </a:r>
            <a:r>
              <a:rPr altLang="en-US" dirty="0" lang="zh-CN" smtClean="0" sz="2400">
                <a:solidFill>
                  <a:schemeClr val="bg1"/>
                </a:solidFill>
                <a:latin charset="-122" panose="020B0503020204020204" pitchFamily="34" typeface="微软雅黑"/>
                <a:ea charset="-122" panose="020B0503020204020204" pitchFamily="34" typeface="微软雅黑"/>
              </a:rPr>
              <a:t>年，法国原子弹试爆成功。</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34" name="内容占位符 2"/>
          <p:cNvSpPr>
            <a:spLocks noGrp="1"/>
          </p:cNvSpPr>
          <p:nvPr>
            <p:ph idx="4294967295"/>
          </p:nvPr>
        </p:nvSpPr>
        <p:spPr>
          <a:xfrm>
            <a:off x="1852550" y="3741800"/>
            <a:ext cx="3521075" cy="612775"/>
          </a:xfrm>
        </p:spPr>
        <p:txBody>
          <a:bodyPr/>
          <a:lstStyle/>
          <a:p>
            <a:pPr eaLnBrk="1" hangingPunct="1">
              <a:buFont charset="2" panose="05000000000000000000" pitchFamily="2" typeface="Wingdings"/>
              <a:buNone/>
            </a:pPr>
            <a:r>
              <a:rPr altLang="en-US" dirty="0" lang="zh-CN" smtClean="0" sz="2400">
                <a:solidFill>
                  <a:schemeClr val="bg1"/>
                </a:solidFill>
                <a:latin charset="-122" panose="02010609060101010101" pitchFamily="49" typeface="楷体"/>
                <a:ea charset="-122" panose="02010609060101010101" pitchFamily="49" typeface="楷体"/>
              </a:rPr>
              <a:t>反映美苏冷战的漫画</a:t>
            </a:r>
            <a:endParaRPr altLang="en-US" dirty="0" lang="zh-CN" smtClean="0" sz="2400">
              <a:solidFill>
                <a:schemeClr val="bg1"/>
              </a:solidFill>
              <a:latin charset="-122" panose="02010609060101010101" pitchFamily="49" typeface="楷体"/>
              <a:ea charset="-122" panose="02010609060101010101" pitchFamily="49" typeface="楷体"/>
            </a:endParaRPr>
          </a:p>
        </p:txBody>
      </p:sp>
      <p:pic>
        <p:nvPicPr>
          <p:cNvPr descr="timg?image&amp;quality=80&amp;size=b9999_10000&amp;sec=1525365633913&amp;di=9a594168d956b997aea751b16c84a132&amp;imgtype=0&amp;src=http%3A%2F%2Fwww" id="18436" name="Picture 4"/>
          <p:cNvPicPr>
            <a:picLocks noChangeArrowheads="1" noChangeAspect="1"/>
          </p:cNvPicPr>
          <p:nvPr/>
        </p:nvPicPr>
        <p:blipFill>
          <a:blip cstate="print" r:embed="rId1"/>
          <a:srcRect/>
          <a:stretch>
            <a:fillRect/>
          </a:stretch>
        </p:blipFill>
        <p:spPr bwMode="auto">
          <a:xfrm>
            <a:off x="1303338" y="1000125"/>
            <a:ext cx="4457700" cy="2636838"/>
          </a:xfrm>
          <a:prstGeom prst="rect">
            <a:avLst/>
          </a:prstGeom>
          <a:solidFill>
            <a:srgbClr val="000000"/>
          </a:solidFill>
          <a:ln w="9525">
            <a:solidFill>
              <a:srgbClr val="000000"/>
            </a:solidFill>
            <a:miter lim="800000"/>
            <a:headEnd/>
            <a:tailEnd/>
          </a:ln>
        </p:spPr>
      </p:pic>
      <p:sp>
        <p:nvSpPr>
          <p:cNvPr id="18438" name="内容占位符 2"/>
          <p:cNvSpPr/>
          <p:nvPr/>
        </p:nvSpPr>
        <p:spPr bwMode="auto">
          <a:xfrm>
            <a:off x="5856164" y="1007795"/>
            <a:ext cx="2616200" cy="2670175"/>
          </a:xfrm>
          <a:prstGeom prst="rect">
            <a:avLst/>
          </a:prstGeom>
          <a:noFill/>
          <a:ln w="9525">
            <a:noFill/>
            <a:miter lim="800000"/>
          </a:ln>
        </p:spPr>
        <p:txBody>
          <a:bodyPr/>
          <a:lstStyle/>
          <a:p>
            <a:pPr indent="-357505" marL="357505">
              <a:lnSpc>
                <a:spcPct val="110000"/>
              </a:lnSpc>
              <a:spcBef>
                <a:spcPts val="1800"/>
              </a:spcBef>
              <a:buClr>
                <a:srgbClr val="C59B00"/>
              </a:buClr>
              <a:buSzPct val="60000"/>
              <a:buFont charset="2" panose="05000000000000000000" pitchFamily="2" typeface="Wingdings"/>
              <a:buNone/>
            </a:pPr>
            <a:r>
              <a:rPr altLang="en-US" dirty="0" lang="zh-CN" sz="2400">
                <a:solidFill>
                  <a:schemeClr val="bg1"/>
                </a:solidFill>
                <a:latin charset="-122" panose="020B0503020204020204" pitchFamily="34" typeface="微软雅黑"/>
                <a:ea charset="-122" panose="020B0503020204020204" pitchFamily="34" typeface="微软雅黑"/>
              </a:rPr>
              <a:t>          美苏冷战，双方大搞核军备竞赛，对全世界和平构成巨大威胁。</a:t>
            </a:r>
            <a:endParaRPr altLang="zh-CN" dirty="0" lang="en-US" sz="240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par>
    </p:tnLst>
  </p:timing>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altLang="en-US" lang="zh-CN"/>
          </a:p>
        </p:txBody>
      </p:sp>
      <p:sp>
        <p:nvSpPr>
          <p:cNvPr id="19458" name="内容占位符 2"/>
          <p:cNvSpPr>
            <a:spLocks noGrp="1"/>
          </p:cNvSpPr>
          <p:nvPr>
            <p:ph idx="4294967295"/>
          </p:nvPr>
        </p:nvSpPr>
        <p:spPr>
          <a:xfrm>
            <a:off x="5071321" y="1191306"/>
            <a:ext cx="3443287" cy="2944812"/>
          </a:xfrm>
        </p:spPr>
        <p:txBody>
          <a:bodyPr/>
          <a:lstStyle/>
          <a:p>
            <a:pPr eaLnBrk="1" hangingPunct="1">
              <a:buFont charset="2" panose="05000000000000000000" pitchFamily="2" typeface="Wingdings"/>
              <a:buNone/>
            </a:pPr>
            <a:r>
              <a:rPr altLang="en-US" dirty="0" lang="zh-CN" smtClean="0" sz="2400">
                <a:solidFill>
                  <a:schemeClr val="bg1"/>
                </a:solidFill>
              </a:rPr>
              <a:t>           </a:t>
            </a:r>
            <a:r>
              <a:rPr altLang="zh-CN" dirty="0" lang="en-US" smtClean="0" sz="2400">
                <a:solidFill>
                  <a:schemeClr val="bg1"/>
                </a:solidFill>
              </a:rPr>
              <a:t>1950-1953</a:t>
            </a:r>
            <a:r>
              <a:rPr altLang="en-US" dirty="0" lang="zh-CN" smtClean="0" sz="2400">
                <a:solidFill>
                  <a:schemeClr val="bg1"/>
                </a:solidFill>
              </a:rPr>
              <a:t>年，中国人民志愿军入朝作战期间，美国扬言对中国使用核武器，给中国的安全造成巨大威胁。</a:t>
            </a:r>
            <a:endParaRPr altLang="en-US" dirty="0" lang="zh-CN" smtClean="0" sz="2400">
              <a:solidFill>
                <a:schemeClr val="bg1"/>
              </a:solidFill>
            </a:endParaRPr>
          </a:p>
        </p:txBody>
      </p:sp>
      <p:pic>
        <p:nvPicPr>
          <p:cNvPr descr="131459627" id="19461" name="Picture 5"/>
          <p:cNvPicPr>
            <a:picLocks noChangeArrowheads="1" noChangeAspect="1"/>
          </p:cNvPicPr>
          <p:nvPr/>
        </p:nvPicPr>
        <p:blipFill>
          <a:blip cstate="print" r:embed="rId1"/>
          <a:srcRect/>
          <a:stretch>
            <a:fillRect/>
          </a:stretch>
        </p:blipFill>
        <p:spPr bwMode="auto">
          <a:xfrm>
            <a:off x="1931988" y="887413"/>
            <a:ext cx="2644775" cy="3594100"/>
          </a:xfrm>
          <a:prstGeom prst="rect">
            <a:avLst/>
          </a:prstGeom>
          <a:noFill/>
        </p:spPr>
      </p:pic>
    </p:spTree>
  </p:cSld>
  <p:clrMapOvr>
    <a:masterClrMapping/>
  </p:clrMapOvr>
  <p:timing>
    <p:tnLst>
      <p:par>
        <p:cTn dur="indefinite" id="1" nodeType="tmRoot" restart="never"/>
      </p:par>
    </p:tnLst>
  </p:timing>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20482" name="内容占位符 2"/>
          <p:cNvSpPr>
            <a:spLocks noGrp="1"/>
          </p:cNvSpPr>
          <p:nvPr>
            <p:ph idx="4294967295"/>
          </p:nvPr>
        </p:nvSpPr>
        <p:spPr>
          <a:xfrm>
            <a:off x="838716" y="1068779"/>
            <a:ext cx="7497762" cy="3794125"/>
          </a:xfrm>
        </p:spPr>
        <p:txBody>
          <a:bodyPr/>
          <a:lstStyle/>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“受人欺负”：敌对国家有核武器而我们没有，缺乏对等威慑。</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a:t>
            </a:r>
            <a:r>
              <a:rPr altLang="zh-CN" dirty="0" lang="en-US" smtClean="0" sz="2400">
                <a:solidFill>
                  <a:schemeClr val="bg1"/>
                </a:solidFill>
                <a:latin charset="-122" panose="020B0503020204020204" pitchFamily="34" typeface="微软雅黑"/>
                <a:ea charset="-122" panose="020B0503020204020204" pitchFamily="34" typeface="微软雅黑"/>
              </a:rPr>
              <a:t>1964</a:t>
            </a:r>
            <a:r>
              <a:rPr altLang="en-US" dirty="0" lang="zh-CN" smtClean="0" sz="2400">
                <a:solidFill>
                  <a:schemeClr val="bg1"/>
                </a:solidFill>
                <a:latin charset="-122" panose="020B0503020204020204" pitchFamily="34" typeface="微软雅黑"/>
                <a:ea charset="-122" panose="020B0503020204020204" pitchFamily="34" typeface="微软雅黑"/>
              </a:rPr>
              <a:t>年，我国原子弹试爆成功。</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a:t>
            </a:r>
            <a:r>
              <a:rPr altLang="zh-CN" dirty="0" lang="en-US" smtClean="0" sz="2400">
                <a:solidFill>
                  <a:schemeClr val="bg1"/>
                </a:solidFill>
                <a:latin charset="-122" panose="020B0503020204020204" pitchFamily="34" typeface="微软雅黑"/>
                <a:ea charset="-122" panose="020B0503020204020204" pitchFamily="34" typeface="微软雅黑"/>
              </a:rPr>
              <a:t>1966</a:t>
            </a:r>
            <a:r>
              <a:rPr altLang="en-US" dirty="0" lang="zh-CN" smtClean="0" sz="2400">
                <a:solidFill>
                  <a:schemeClr val="bg1"/>
                </a:solidFill>
                <a:latin charset="-122" panose="020B0503020204020204" pitchFamily="34" typeface="微软雅黑"/>
                <a:ea charset="-122" panose="020B0503020204020204" pitchFamily="34" typeface="微软雅黑"/>
              </a:rPr>
              <a:t>年，我国发射导弹核武器试验成功。</a:t>
            </a:r>
            <a:endParaRPr altLang="en-US" dirty="0" lang="zh-CN" smtClean="0" sz="2400">
              <a:solidFill>
                <a:schemeClr val="bg1"/>
              </a:solidFill>
              <a:latin charset="-122" panose="020B0503020204020204" pitchFamily="34" typeface="微软雅黑"/>
              <a:ea charset="-122" panose="020B0503020204020204" pitchFamily="34" typeface="微软雅黑"/>
            </a:endParaRPr>
          </a:p>
          <a:p>
            <a:pPr eaLnBrk="1" hangingPunct="1">
              <a:buFont charset="2" panose="05000000000000000000" pitchFamily="2" typeface="Wingdings"/>
              <a:buNone/>
            </a:pPr>
            <a:r>
              <a:rPr altLang="en-US" dirty="0" lang="zh-CN" smtClean="0" sz="2400">
                <a:solidFill>
                  <a:schemeClr val="bg1"/>
                </a:solidFill>
                <a:latin charset="-122" panose="020B0503020204020204" pitchFamily="34" typeface="微软雅黑"/>
                <a:ea charset="-122" panose="020B0503020204020204" pitchFamily="34" typeface="微软雅黑"/>
              </a:rPr>
              <a:t>           </a:t>
            </a:r>
            <a:r>
              <a:rPr altLang="zh-CN" dirty="0" lang="en-US" smtClean="0" sz="2400">
                <a:solidFill>
                  <a:schemeClr val="bg1"/>
                </a:solidFill>
                <a:latin charset="-122" panose="020B0503020204020204" pitchFamily="34" typeface="微软雅黑"/>
                <a:ea charset="-122" panose="020B0503020204020204" pitchFamily="34" typeface="微软雅黑"/>
              </a:rPr>
              <a:t>1970</a:t>
            </a:r>
            <a:r>
              <a:rPr altLang="en-US" dirty="0" lang="zh-CN" smtClean="0" sz="2400">
                <a:solidFill>
                  <a:schemeClr val="bg1"/>
                </a:solidFill>
                <a:latin charset="-122" panose="020B0503020204020204" pitchFamily="34" typeface="微软雅黑"/>
                <a:ea charset="-122" panose="020B0503020204020204" pitchFamily="34" typeface="微软雅黑"/>
              </a:rPr>
              <a:t>年，我国人造地球卫星东方红一号发射成功。</a:t>
            </a:r>
            <a:endParaRPr altLang="en-US" dirty="0" lang="zh-CN" smtClean="0" sz="2400">
              <a:solidFill>
                <a:schemeClr val="bg1"/>
              </a:solidFill>
              <a:latin charset="-122" panose="020B0503020204020204" pitchFamily="34" typeface="微软雅黑"/>
              <a:ea charset="-122" panose="020B0503020204020204" pitchFamily="34" typeface="微软雅黑"/>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20482">
                                            <p:txEl>
                                              <p:pRg end="1" st="1"/>
                                            </p:txEl>
                                          </p:spTgt>
                                        </p:tgtEl>
                                        <p:attrNameLst>
                                          <p:attrName>style.visibility</p:attrName>
                                        </p:attrNameLst>
                                      </p:cBhvr>
                                      <p:to>
                                        <p:strVal val="visible"/>
                                      </p:to>
                                    </p:set>
                                    <p:animEffect filter="blinds(horizontal)" transition="in">
                                      <p:cBhvr>
                                        <p:cTn dur="500" id="7"/>
                                        <p:tgtEl>
                                          <p:spTgt spid="20482">
                                            <p:txEl>
                                              <p:pRg end="1" st="1"/>
                                            </p:txEl>
                                          </p:spTgt>
                                        </p:tgtEl>
                                      </p:cBhvr>
                                    </p:animEffect>
                                  </p:childTnLst>
                                </p:cTn>
                              </p:par>
                              <p:par>
                                <p:cTn fill="hold" id="8" nodeType="withEffect" presetClass="entr" presetID="3" presetSubtype="10">
                                  <p:stCondLst>
                                    <p:cond delay="0"/>
                                  </p:stCondLst>
                                  <p:childTnLst>
                                    <p:set>
                                      <p:cBhvr>
                                        <p:cTn dur="1" fill="hold" id="9">
                                          <p:stCondLst>
                                            <p:cond delay="0"/>
                                          </p:stCondLst>
                                        </p:cTn>
                                        <p:tgtEl>
                                          <p:spTgt spid="20482">
                                            <p:txEl>
                                              <p:pRg end="2" st="2"/>
                                            </p:txEl>
                                          </p:spTgt>
                                        </p:tgtEl>
                                        <p:attrNameLst>
                                          <p:attrName>style.visibility</p:attrName>
                                        </p:attrNameLst>
                                      </p:cBhvr>
                                      <p:to>
                                        <p:strVal val="visible"/>
                                      </p:to>
                                    </p:set>
                                    <p:animEffect filter="blinds(horizontal)" transition="in">
                                      <p:cBhvr>
                                        <p:cTn dur="500" id="10"/>
                                        <p:tgtEl>
                                          <p:spTgt spid="20482">
                                            <p:txEl>
                                              <p:pRg end="2" st="2"/>
                                            </p:txEl>
                                          </p:spTgt>
                                        </p:tgtEl>
                                      </p:cBhvr>
                                    </p:animEffect>
                                  </p:childTnLst>
                                </p:cTn>
                              </p:par>
                              <p:par>
                                <p:cTn fill="hold" id="11" nodeType="withEffect" presetClass="entr" presetID="3" presetSubtype="10">
                                  <p:stCondLst>
                                    <p:cond delay="0"/>
                                  </p:stCondLst>
                                  <p:childTnLst>
                                    <p:set>
                                      <p:cBhvr>
                                        <p:cTn dur="1" fill="hold" id="12">
                                          <p:stCondLst>
                                            <p:cond delay="0"/>
                                          </p:stCondLst>
                                        </p:cTn>
                                        <p:tgtEl>
                                          <p:spTgt spid="20482">
                                            <p:txEl>
                                              <p:pRg end="3" st="3"/>
                                            </p:txEl>
                                          </p:spTgt>
                                        </p:tgtEl>
                                        <p:attrNameLst>
                                          <p:attrName>style.visibility</p:attrName>
                                        </p:attrNameLst>
                                      </p:cBhvr>
                                      <p:to>
                                        <p:strVal val="visible"/>
                                      </p:to>
                                    </p:set>
                                    <p:animEffect filter="blinds(horizontal)" transition="in">
                                      <p:cBhvr>
                                        <p:cTn dur="500" id="13"/>
                                        <p:tgtEl>
                                          <p:spTgt spid="20482">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5" name="内容占位符 2"/>
          <p:cNvSpPr txBox="1"/>
          <p:nvPr/>
        </p:nvSpPr>
        <p:spPr bwMode="auto">
          <a:xfrm>
            <a:off x="641267" y="1286886"/>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bIns="34290" compatLnSpc="1" lIns="68580" numCol="1" rIns="68580" tIns="34290" vert="horz" wrap="square"/>
          <a:lstStyle/>
          <a:p>
            <a:pPr algn="l" defTabSz="914400" eaLnBrk="1" fontAlgn="base" hangingPunct="1" indent="-171450" latinLnBrk="0" lvl="0" marL="171450" marR="0" rtl="0">
              <a:lnSpc>
                <a:spcPct val="90000"/>
              </a:lnSpc>
              <a:spcBef>
                <a:spcPct val="30000"/>
              </a:spcBef>
              <a:spcAft>
                <a:spcPct val="0"/>
              </a:spcAft>
              <a:buClrTx/>
              <a:buSzTx/>
              <a:buFont charset="0" panose="020B0604020202020204" pitchFamily="34" typeface="Arial"/>
              <a:buNone/>
              <a:defRPr/>
            </a:pPr>
            <a:r>
              <a:rPr altLang="zh-CN" b="0" baseline="0" cap="none" dirty="0" i="0" kern="1200" kumimoji="0" lang="en-US" noProof="0" normalizeH="0" smtClean="0" spc="0" strike="noStrike" sz="2800" u="none">
                <a:ln>
                  <a:noFill/>
                </a:ln>
                <a:solidFill>
                  <a:schemeClr val="bg1"/>
                </a:solidFill>
                <a:effectLst/>
                <a:uLnTx/>
                <a:uFillTx/>
                <a:latin charset="-122" panose="02010609060101010101" pitchFamily="2" typeface="黑体"/>
                <a:ea charset="-122" panose="02010609060101010101" pitchFamily="2" typeface="黑体"/>
                <a:cs typeface="+mn-cs"/>
              </a:rPr>
              <a:t>1</a:t>
            </a:r>
            <a:r>
              <a:rPr altLang="en-US" b="0" baseline="0" cap="none" dirty="0" i="0" kern="1200" kumimoji="0" lang="zh-CN" noProof="0" normalizeH="0" smtClean="0" spc="0" strike="noStrike" sz="2800" u="none">
                <a:ln>
                  <a:noFill/>
                </a:ln>
                <a:solidFill>
                  <a:schemeClr val="bg1"/>
                </a:solidFill>
                <a:effectLst/>
                <a:uLnTx/>
                <a:uFillTx/>
                <a:latin charset="-122" panose="02010609060101010101" pitchFamily="2" typeface="黑体"/>
                <a:ea charset="-122" panose="02010609060101010101" pitchFamily="2" typeface="黑体"/>
                <a:cs typeface="+mn-cs"/>
              </a:rPr>
              <a:t>．“两弹一星”带来国防安全</a:t>
            </a:r>
            <a:endParaRPr altLang="zh-CN" b="0" baseline="0" cap="none" dirty="0" i="0" kern="1200" kumimoji="0" lang="en-US" noProof="0" normalizeH="0" smtClean="0" spc="0" strike="noStrike" sz="2800" u="none">
              <a:ln>
                <a:noFill/>
              </a:ln>
              <a:solidFill>
                <a:schemeClr val="bg1"/>
              </a:solidFill>
              <a:effectLst/>
              <a:uLnTx/>
              <a:uFillTx/>
              <a:latin charset="-122" panose="02010609060101010101" pitchFamily="2" typeface="黑体"/>
              <a:ea charset="-122" panose="02010609060101010101" pitchFamily="2" typeface="黑体"/>
              <a:cs typeface="+mn-cs"/>
            </a:endParaRPr>
          </a:p>
          <a:p>
            <a:pPr fontAlgn="base" indent="-171450" lvl="0" marL="171450">
              <a:lnSpc>
                <a:spcPct val="90000"/>
              </a:lnSpc>
              <a:spcBef>
                <a:spcPct val="30000"/>
              </a:spcBef>
              <a:spcAft>
                <a:spcPct val="0"/>
              </a:spcAft>
            </a:pPr>
            <a:r>
              <a:rPr altLang="zh-CN" dirty="0" lang="en-US" smtClean="0" sz="2800">
                <a:solidFill>
                  <a:schemeClr val="bg1"/>
                </a:solidFill>
                <a:latin charset="-122" panose="02010609060101010101" pitchFamily="2" typeface="黑体"/>
                <a:ea charset="-122" panose="02010609060101010101" pitchFamily="2" typeface="黑体"/>
              </a:rPr>
              <a:t>2</a:t>
            </a:r>
            <a:r>
              <a:rPr altLang="en-US" dirty="0" lang="zh-CN" smtClean="0" sz="2800">
                <a:solidFill>
                  <a:schemeClr val="bg1"/>
                </a:solidFill>
                <a:latin charset="-122" panose="02010609060101010101" pitchFamily="2" typeface="黑体"/>
                <a:ea charset="-122" panose="02010609060101010101" pitchFamily="2" typeface="黑体"/>
              </a:rPr>
              <a:t>．“两弹一星”带动高科技产业</a:t>
            </a:r>
            <a:endParaRPr altLang="en-US" dirty="0" lang="zh-CN" smtClean="0" sz="2800">
              <a:solidFill>
                <a:schemeClr val="bg1"/>
              </a:solidFill>
              <a:latin charset="-122" panose="02010609060101010101" pitchFamily="2" typeface="黑体"/>
              <a:ea charset="-122" panose="02010609060101010101" pitchFamily="2" typeface="黑体"/>
            </a:endParaRPr>
          </a:p>
        </p:txBody>
      </p:sp>
    </p:spTree>
  </p:cSld>
  <p:clrMapOvr>
    <a:masterClrMapping/>
  </p:clrMapOvr>
  <p:timing>
    <p:tnLst>
      <p:par>
        <p:cTn dur="indefinite" id="1" nodeType="tmRoot" restart="never"/>
      </p:par>
    </p:tnLst>
  </p:timing>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endParaRPr altLang="en-US" lang="zh-CN"/>
          </a:p>
        </p:txBody>
      </p:sp>
      <p:sp>
        <p:nvSpPr>
          <p:cNvPr id="38915" name="内容占位符 2"/>
          <p:cNvSpPr>
            <a:spLocks noGrp="1"/>
          </p:cNvSpPr>
          <p:nvPr>
            <p:ph idx="4294967295"/>
          </p:nvPr>
        </p:nvSpPr>
        <p:spPr>
          <a:xfrm>
            <a:off x="629392" y="1358138"/>
            <a:ext cx="7886700" cy="3262312"/>
          </a:xfrm>
        </p:spPr>
        <p:txBody>
          <a:bodyPr/>
          <a:lstStyle/>
          <a:p>
            <a:pPr eaLnBrk="1" hangingPunct="1">
              <a:buFont charset="2" panose="05000000000000000000" pitchFamily="2" typeface="Wingdings"/>
              <a:buNone/>
            </a:pPr>
            <a:r>
              <a:rPr altLang="en-US" dirty="0" lang="zh-CN" smtClean="0" sz="2400">
                <a:solidFill>
                  <a:schemeClr val="bg1"/>
                </a:solidFill>
              </a:rPr>
              <a:t>今天有哪些经济领域是与“两弹一星”有关的？</a:t>
            </a:r>
            <a:endParaRPr altLang="en-US" dirty="0" lang="zh-CN" smtClean="0" sz="2400">
              <a:solidFill>
                <a:schemeClr val="bg1"/>
              </a:solidFill>
            </a:endParaRPr>
          </a:p>
          <a:p>
            <a:pPr eaLnBrk="1" hangingPunct="1">
              <a:buFont charset="2" panose="05000000000000000000" pitchFamily="2" typeface="Wingdings"/>
              <a:buNone/>
            </a:pPr>
            <a:r>
              <a:rPr altLang="en-US" dirty="0" lang="zh-CN" smtClean="0" sz="2400">
                <a:solidFill>
                  <a:schemeClr val="bg1"/>
                </a:solidFill>
              </a:rPr>
              <a:t>         核技术带动核能源的开发与利用</a:t>
            </a:r>
            <a:endParaRPr altLang="en-US" dirty="0" lang="zh-CN" smtClean="0" sz="2400">
              <a:solidFill>
                <a:schemeClr val="bg1"/>
              </a:solidFill>
            </a:endParaRPr>
          </a:p>
          <a:p>
            <a:pPr eaLnBrk="1" hangingPunct="1">
              <a:buFont charset="2" panose="05000000000000000000" pitchFamily="2" typeface="Wingdings"/>
              <a:buNone/>
            </a:pPr>
            <a:r>
              <a:rPr altLang="en-US" dirty="0" lang="zh-CN" smtClean="0" sz="2400">
                <a:solidFill>
                  <a:schemeClr val="bg1"/>
                </a:solidFill>
              </a:rPr>
              <a:t>         火箭技术带动航天工业的发展</a:t>
            </a:r>
            <a:endParaRPr altLang="en-US" dirty="0" lang="zh-CN" smtClean="0" sz="2400">
              <a:solidFill>
                <a:schemeClr val="bg1"/>
              </a:solidFill>
            </a:endParaRPr>
          </a:p>
          <a:p>
            <a:pPr eaLnBrk="1" hangingPunct="1">
              <a:buFont charset="2" panose="05000000000000000000" pitchFamily="2" typeface="Wingdings"/>
              <a:buNone/>
            </a:pPr>
            <a:r>
              <a:rPr altLang="en-US" dirty="0" lang="zh-CN" smtClean="0" sz="2400">
                <a:solidFill>
                  <a:schemeClr val="bg1"/>
                </a:solidFill>
              </a:rPr>
              <a:t>         人造卫星带来通讯技术的发展</a:t>
            </a:r>
            <a:endParaRPr altLang="en-US" dirty="0" lang="zh-CN" smtClean="0" sz="2400">
              <a:solidFill>
                <a:schemeClr val="bg1"/>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 presetSubtype="10">
                                  <p:stCondLst>
                                    <p:cond delay="0"/>
                                  </p:stCondLst>
                                  <p:childTnLst>
                                    <p:set>
                                      <p:cBhvr>
                                        <p:cTn dur="1" fill="hold" id="6">
                                          <p:stCondLst>
                                            <p:cond delay="0"/>
                                          </p:stCondLst>
                                        </p:cTn>
                                        <p:tgtEl>
                                          <p:spTgt spid="38915">
                                            <p:txEl>
                                              <p:pRg end="1" st="1"/>
                                            </p:txEl>
                                          </p:spTgt>
                                        </p:tgtEl>
                                        <p:attrNameLst>
                                          <p:attrName>style.visibility</p:attrName>
                                        </p:attrNameLst>
                                      </p:cBhvr>
                                      <p:to>
                                        <p:strVal val="visible"/>
                                      </p:to>
                                    </p:set>
                                    <p:animEffect filter="blinds(horizontal)" transition="in">
                                      <p:cBhvr>
                                        <p:cTn dur="500" id="7"/>
                                        <p:tgtEl>
                                          <p:spTgt spid="38915">
                                            <p:txEl>
                                              <p:pRg end="1" st="1"/>
                                            </p:txEl>
                                          </p:spTgt>
                                        </p:tgtEl>
                                      </p:cBhvr>
                                    </p:animEffect>
                                  </p:childTnLst>
                                </p:cTn>
                              </p:par>
                              <p:par>
                                <p:cTn fill="hold" id="8" nodeType="withEffect" presetClass="entr" presetID="3" presetSubtype="10">
                                  <p:stCondLst>
                                    <p:cond delay="0"/>
                                  </p:stCondLst>
                                  <p:childTnLst>
                                    <p:set>
                                      <p:cBhvr>
                                        <p:cTn dur="1" fill="hold" id="9">
                                          <p:stCondLst>
                                            <p:cond delay="0"/>
                                          </p:stCondLst>
                                        </p:cTn>
                                        <p:tgtEl>
                                          <p:spTgt spid="38915">
                                            <p:txEl>
                                              <p:pRg end="2" st="2"/>
                                            </p:txEl>
                                          </p:spTgt>
                                        </p:tgtEl>
                                        <p:attrNameLst>
                                          <p:attrName>style.visibility</p:attrName>
                                        </p:attrNameLst>
                                      </p:cBhvr>
                                      <p:to>
                                        <p:strVal val="visible"/>
                                      </p:to>
                                    </p:set>
                                    <p:animEffect filter="blinds(horizontal)" transition="in">
                                      <p:cBhvr>
                                        <p:cTn dur="500" id="10"/>
                                        <p:tgtEl>
                                          <p:spTgt spid="38915">
                                            <p:txEl>
                                              <p:pRg end="2" st="2"/>
                                            </p:txEl>
                                          </p:spTgt>
                                        </p:tgtEl>
                                      </p:cBhvr>
                                    </p:animEffect>
                                  </p:childTnLst>
                                </p:cTn>
                              </p:par>
                              <p:par>
                                <p:cTn fill="hold" id="11" nodeType="withEffect" presetClass="entr" presetID="3" presetSubtype="10">
                                  <p:stCondLst>
                                    <p:cond delay="0"/>
                                  </p:stCondLst>
                                  <p:childTnLst>
                                    <p:set>
                                      <p:cBhvr>
                                        <p:cTn dur="1" fill="hold" id="12">
                                          <p:stCondLst>
                                            <p:cond delay="0"/>
                                          </p:stCondLst>
                                        </p:cTn>
                                        <p:tgtEl>
                                          <p:spTgt spid="38915">
                                            <p:txEl>
                                              <p:pRg end="3" st="3"/>
                                            </p:txEl>
                                          </p:spTgt>
                                        </p:tgtEl>
                                        <p:attrNameLst>
                                          <p:attrName>style.visibility</p:attrName>
                                        </p:attrNameLst>
                                      </p:cBhvr>
                                      <p:to>
                                        <p:strVal val="visible"/>
                                      </p:to>
                                    </p:set>
                                    <p:animEffect filter="blinds(horizontal)" transition="in">
                                      <p:cBhvr>
                                        <p:cTn dur="500" id="13"/>
                                        <p:tgtEl>
                                          <p:spTgt spid="38915">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3*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主题1">
  <a:themeElements>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1">
  <a:themeElements>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9949</Words>
  <PresentationFormat>全屏显示(16:9)</PresentationFormat>
  <Paragraphs>681</Paragraphs>
  <Slides>108</Slides>
  <Notes>4</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108</vt:i4>
      </vt:variant>
    </vt:vector>
  </HeadingPairs>
  <TitlesOfParts>
    <vt:vector size="126" baseType="lpstr">
      <vt:lpstr>Arial</vt:lpstr>
      <vt:lpstr>宋体</vt:lpstr>
      <vt:lpstr>Wingdings</vt:lpstr>
      <vt:lpstr>Calibri</vt:lpstr>
      <vt:lpstr>微软雅黑</vt:lpstr>
      <vt:lpstr>Calibri Light</vt:lpstr>
      <vt:lpstr>Segoe UI</vt:lpstr>
      <vt:lpstr>黑体</vt:lpstr>
      <vt:lpstr>楷体_GB2312</vt:lpstr>
      <vt:lpstr>Arial Unicode MS</vt:lpstr>
      <vt:lpstr>楷体</vt:lpstr>
      <vt:lpstr>Times New Roman</vt:lpstr>
      <vt:lpstr>新宋体</vt:lpstr>
      <vt:lpstr>Arial</vt:lpstr>
      <vt:lpstr>Calibri</vt:lpstr>
      <vt:lpstr>Times New Roman</vt:lpstr>
      <vt:lpstr>主题1</vt:lpstr>
      <vt:lpstr>1_主题1</vt:lpstr>
      <vt:lpstr>统编历史教材八年级下册 重点问题</vt:lpstr>
      <vt:lpstr>一、如何整体把握统编历史教材 八年级下册</vt:lpstr>
      <vt:lpstr>PowerPoint 演示文稿</vt:lpstr>
      <vt:lpstr>PowerPoint 演示文稿</vt:lpstr>
      <vt:lpstr>PowerPoint 演示文稿</vt:lpstr>
      <vt:lpstr>PowerPoint 演示文稿</vt:lpstr>
      <vt:lpstr>PowerPoint 演示文稿</vt:lpstr>
      <vt:lpstr>线索5.中国的国际影响力的不断提升</vt:lpstr>
      <vt:lpstr>PowerPoint 演示文稿</vt:lpstr>
      <vt:lpstr>二、如何理解中华人民共和国成立的意义</vt:lpstr>
      <vt:lpstr> 关键点解读</vt:lpstr>
      <vt:lpstr> 关键点突破</vt:lpstr>
      <vt:lpstr>PowerPoint 演示文稿</vt:lpstr>
      <vt:lpstr>PowerPoint 演示文稿</vt:lpstr>
      <vt:lpstr>PowerPoint 演示文稿</vt:lpstr>
      <vt:lpstr> 关键点延伸</vt:lpstr>
      <vt:lpstr>三、抗美援朝战争的正义性 体现在哪些方面</vt:lpstr>
      <vt:lpstr>关键点说明</vt:lpstr>
      <vt:lpstr>PowerPoint 演示文稿</vt:lpstr>
      <vt:lpstr>关键点突破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关键点延伸</vt:lpstr>
      <vt:lpstr>四、对“三大改造”概念、 的理解</vt:lpstr>
      <vt:lpstr>关键点说明</vt:lpstr>
      <vt:lpstr>关键点突破</vt:lpstr>
      <vt:lpstr>PowerPoint 演示文稿</vt:lpstr>
      <vt:lpstr>PowerPoint 演示文稿</vt:lpstr>
      <vt:lpstr>PowerPoint 演示文稿</vt:lpstr>
      <vt:lpstr>PowerPoint 演示文稿</vt:lpstr>
      <vt:lpstr>PowerPoint 演示文稿</vt:lpstr>
      <vt:lpstr>PowerPoint 演示文稿</vt:lpstr>
      <vt:lpstr>关键点延伸</vt:lpstr>
      <vt:lpstr>PowerPoint 演示文稿</vt:lpstr>
      <vt:lpstr>五、十一届三中全会的伟大转折</vt:lpstr>
      <vt:lpstr>关键点解读</vt:lpstr>
      <vt:lpstr>关键点突破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关键点延伸</vt:lpstr>
      <vt:lpstr>六、中国特色社会主义 民主政治的基本特点</vt:lpstr>
      <vt:lpstr>关键点说明</vt:lpstr>
      <vt:lpstr>关键点突破</vt:lpstr>
      <vt:lpstr>PowerPoint 演示文稿</vt:lpstr>
      <vt:lpstr>PowerPoint 演示文稿</vt:lpstr>
      <vt:lpstr>PowerPoint 演示文稿</vt:lpstr>
      <vt:lpstr>PowerPoint 演示文稿</vt:lpstr>
      <vt:lpstr>PowerPoint 演示文稿</vt:lpstr>
      <vt:lpstr>PowerPoint 演示文稿</vt:lpstr>
      <vt:lpstr>关键点延伸</vt:lpstr>
      <vt:lpstr>七、如何学习家庭联产承包责任制</vt:lpstr>
      <vt:lpstr>关键点说明</vt:lpstr>
      <vt:lpstr>PowerPoint 演示文稿</vt:lpstr>
      <vt:lpstr>PowerPoint 演示文稿</vt:lpstr>
      <vt:lpstr>关键点突破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关键点延伸</vt:lpstr>
      <vt:lpstr>PowerPoint 演示文稿</vt:lpstr>
      <vt:lpstr>八、和平共处五项原则的 历史意义</vt:lpstr>
      <vt:lpstr>关键点解读</vt:lpstr>
      <vt:lpstr>关键点突破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九、“两弹一星”对中国有哪些 重要意义？</vt:lpstr>
      <vt:lpstr>关键点说明</vt:lpstr>
      <vt:lpstr>关键点突破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关键点延伸</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2017-07-07T12:35:00Z</dcterms:created>
  <dcterms:modified xsi:type="dcterms:W3CDTF">2018-07-26T02:47:30Z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