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469" r:id="rId3"/>
    <p:sldId id="511" r:id="rId4"/>
    <p:sldId id="512" r:id="rId5"/>
    <p:sldId id="513" r:id="rId6"/>
    <p:sldId id="514" r:id="rId7"/>
    <p:sldId id="531" r:id="rId8"/>
    <p:sldId id="515" r:id="rId9"/>
    <p:sldId id="533" r:id="rId10"/>
    <p:sldId id="532" r:id="rId11"/>
    <p:sldId id="535" r:id="rId12"/>
    <p:sldId id="534" r:id="rId13"/>
    <p:sldId id="558" r:id="rId14"/>
    <p:sldId id="536" r:id="rId15"/>
    <p:sldId id="538" r:id="rId16"/>
    <p:sldId id="541" r:id="rId17"/>
    <p:sldId id="485" r:id="rId18"/>
    <p:sldId id="559" r:id="rId19"/>
    <p:sldId id="562" r:id="rId20"/>
    <p:sldId id="561" r:id="rId21"/>
    <p:sldId id="565" r:id="rId22"/>
    <p:sldId id="563" r:id="rId23"/>
    <p:sldId id="566" r:id="rId24"/>
    <p:sldId id="567" r:id="rId25"/>
    <p:sldId id="568" r:id="rId27"/>
    <p:sldId id="569" r:id="rId28"/>
    <p:sldId id="570" r:id="rId29"/>
    <p:sldId id="571" r:id="rId30"/>
    <p:sldId id="580" r:id="rId31"/>
    <p:sldId id="572" r:id="rId32"/>
    <p:sldId id="573" r:id="rId33"/>
    <p:sldId id="574" r:id="rId34"/>
    <p:sldId id="575" r:id="rId35"/>
    <p:sldId id="576" r:id="rId36"/>
    <p:sldId id="577" r:id="rId37"/>
    <p:sldId id="578" r:id="rId38"/>
    <p:sldId id="584" r:id="rId39"/>
    <p:sldId id="581" r:id="rId40"/>
    <p:sldId id="464" r:id="rId41"/>
  </p:sldIdLst>
  <p:sldSz cx="9144000" cy="6858000" type="screen4x3"/>
  <p:notesSz cx="6858000" cy="9144000"/>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extLst>
    <p:ext uri="{505F2C04-C923-438B-8C0F-E0CD2BADF298}">
      <wppc:fontMiss xmlns:wppc="http://www.wps.cn/officeDocument/PresentationCustomData" type="true"/>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7" name="宋洁然" initials="宋" lastIdx="0" clrIdx="1"/>
  <p:cmAuthor id="0" name="王子涵" initials="" lastIdx="0" clrIdx="0"/>
  <p:cmAuthor id="8" name="ming qiu" initials="m" lastIdx="0" clrIdx="1"/>
  <p:cmAuthor id="2" name="幸全" initials="幸" lastIdx="0" clrIdx="0"/>
  <p:cmAuthor id="3" name="iwenping" initials="i" lastIdx="0" clrIdx="0"/>
  <p:cmAuthor id="4" name="rebacca" initials="r" lastIdx="0" clrIdx="1"/>
  <p:cmAuthor id="5" name="1206988966@qq.com" initials="1" lastIdx="0" clrIdx="2"/>
  <p:cmAuthor id="6" name="姜伟光" initials="姜"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8487"/>
    <p:restoredTop sz="94660"/>
  </p:normalViewPr>
  <p:slideViewPr>
    <p:cSldViewPr showGuides="1">
      <p:cViewPr varScale="1">
        <p:scale>
          <a:sx n="75" d="100"/>
          <a:sy n="75" d="100"/>
        </p:scale>
        <p:origin x="-672" y="-90"/>
      </p:cViewPr>
      <p:guideLst>
        <p:guide orient="horz" pos="221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5" Type="http://schemas.openxmlformats.org/officeDocument/2006/relationships/commentAuthors" Target="commentAuthors.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notesMaster" Target="notesMasters/notesMaster1.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base" latinLnBrk="0" hangingPunct="1">
              <a:lnSpc>
                <a:spcPct val="100000"/>
              </a:lnSpc>
              <a:spcBef>
                <a:spcPct val="3000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smtClean="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p>
            <a:pPr lvl="0" algn="r"/>
            <a:fld id="{9A0DB2DC-4C9A-4742-B13C-FB6460FD3503}" type="slidenum">
              <a:rPr lang="en-US" altLang="zh-CN" sz="1200" dirty="0"/>
            </a:fld>
            <a:endParaRPr lang="en-US" altLang="zh-CN" sz="1200" dirty="0"/>
          </a:p>
        </p:txBody>
      </p:sp>
    </p:spTree>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p:cNvSpPr>
          <p:nvPr>
            <p:ph type="sldImg"/>
            <p:custDataLst>
              <p:tags r:id="rId3"/>
            </p:custDataLst>
          </p:nvPr>
        </p:nvSpPr>
        <p:spPr/>
      </p:sp>
      <p:sp>
        <p:nvSpPr>
          <p:cNvPr id="28674" name="备注占位符 2"/>
          <p:cNvSpPr>
            <a:spLocks noGrp="1"/>
          </p:cNvSpPr>
          <p:nvPr>
            <p:ph type="body" idx="1"/>
            <p:custDataLst>
              <p:tags r:id="rId4"/>
            </p:custDataLst>
          </p:nvPr>
        </p:nvSpPr>
        <p:spPr bwMode="auto">
          <a:noFill/>
        </p:spPr>
        <p:txBody>
          <a:bodyPr wrap="square" numCol="1" anchor="t" anchorCtr="0" compatLnSpc="1"/>
          <a:lstStyle/>
          <a:p>
            <a:pPr>
              <a:spcBef>
                <a:spcPct val="0"/>
              </a:spcBef>
            </a:pPr>
            <a:endParaRPr lang="zh-CN" altLang="en-US" smtClean="0"/>
          </a:p>
        </p:txBody>
      </p:sp>
      <p:sp>
        <p:nvSpPr>
          <p:cNvPr id="28675" name="灯片编号占位符 3"/>
          <p:cNvSpPr>
            <a:spLocks noGrp="1"/>
          </p:cNvSpPr>
          <p:nvPr>
            <p:ph type="sldNum" sz="quarter" idx="5"/>
            <p:custDataLst>
              <p:tags r:id="rId5"/>
            </p:custDataLst>
          </p:nvPr>
        </p:nvSpPr>
        <p:spPr bwMode="auto">
          <a:noFill/>
          <a:ln>
            <a:miter lim="800000"/>
          </a:ln>
        </p:spPr>
        <p:txBody>
          <a:bodyPr wrap="square" numCol="1" anchorCtr="0" compatLnSpc="1"/>
          <a:lstStyle/>
          <a:p>
            <a:pPr fontAlgn="base">
              <a:spcBef>
                <a:spcPct val="0"/>
              </a:spcBef>
              <a:spcAft>
                <a:spcPct val="0"/>
              </a:spcAft>
            </a:pPr>
            <a:fld id="{31D32036-DEAB-478E-BB5C-497E888C14F0}" type="slidenum">
              <a:rPr lang="zh-CN" altLang="en-US">
                <a:cs typeface="等线" panose="02010600030101010101" charset="-122"/>
              </a:rPr>
            </a:fld>
            <a:endParaRPr lang="en-US" altLang="zh-CN">
              <a:cs typeface="等线" panose="02010600030101010101"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noChangeAspect="1"/>
          </p:cNvSpPr>
          <p:nvPr>
            <p:ph type="sldImg"/>
            <p:custDataLst>
              <p:tags r:id="rId3"/>
            </p:custDataLst>
          </p:nvPr>
        </p:nvSpPr>
        <p:spPr/>
      </p:sp>
      <p:sp>
        <p:nvSpPr>
          <p:cNvPr id="30722" name="备注占位符 2"/>
          <p:cNvSpPr>
            <a:spLocks noGrp="1"/>
          </p:cNvSpPr>
          <p:nvPr>
            <p:ph type="body" idx="1"/>
            <p:custDataLst>
              <p:tags r:id="rId4"/>
            </p:custDataLst>
          </p:nvPr>
        </p:nvSpPr>
        <p:spPr bwMode="auto">
          <a:noFill/>
        </p:spPr>
        <p:txBody>
          <a:bodyPr wrap="square" numCol="1" anchor="t" anchorCtr="0" compatLnSpc="1"/>
          <a:lstStyle/>
          <a:p>
            <a:pPr>
              <a:spcBef>
                <a:spcPct val="0"/>
              </a:spcBef>
            </a:pPr>
            <a:endParaRPr lang="zh-CN" altLang="en-US" smtClean="0"/>
          </a:p>
        </p:txBody>
      </p:sp>
      <p:sp>
        <p:nvSpPr>
          <p:cNvPr id="30723" name="灯片编号占位符 3"/>
          <p:cNvSpPr>
            <a:spLocks noGrp="1"/>
          </p:cNvSpPr>
          <p:nvPr>
            <p:ph type="sldNum" sz="quarter" idx="5"/>
            <p:custDataLst>
              <p:tags r:id="rId5"/>
            </p:custDataLst>
          </p:nvPr>
        </p:nvSpPr>
        <p:spPr bwMode="auto">
          <a:noFill/>
          <a:ln>
            <a:miter lim="800000"/>
          </a:ln>
        </p:spPr>
        <p:txBody>
          <a:bodyPr wrap="square" numCol="1" anchorCtr="0" compatLnSpc="1"/>
          <a:lstStyle/>
          <a:p>
            <a:pPr fontAlgn="base">
              <a:spcBef>
                <a:spcPct val="0"/>
              </a:spcBef>
              <a:spcAft>
                <a:spcPct val="0"/>
              </a:spcAft>
            </a:pPr>
            <a:fld id="{EC5BC734-2BF8-495E-A1BB-12250470B770}" type="slidenum">
              <a:rPr lang="zh-CN" altLang="en-US">
                <a:cs typeface="等线" panose="02010600030101010101" charset="-122"/>
              </a:rPr>
            </a:fld>
            <a:endParaRPr lang="en-US" altLang="zh-CN">
              <a:cs typeface="等线" panose="02010600030101010101"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p:cNvSpPr>
          <p:nvPr>
            <p:ph type="sldImg"/>
            <p:custDataLst>
              <p:tags r:id="rId3"/>
            </p:custDataLst>
          </p:nvPr>
        </p:nvSpPr>
        <p:spPr/>
      </p:sp>
      <p:sp>
        <p:nvSpPr>
          <p:cNvPr id="32770" name="备注占位符 2"/>
          <p:cNvSpPr>
            <a:spLocks noGrp="1"/>
          </p:cNvSpPr>
          <p:nvPr>
            <p:ph type="body" idx="1"/>
            <p:custDataLst>
              <p:tags r:id="rId4"/>
            </p:custDataLst>
          </p:nvPr>
        </p:nvSpPr>
        <p:spPr bwMode="auto">
          <a:noFill/>
        </p:spPr>
        <p:txBody>
          <a:bodyPr wrap="square" numCol="1" anchor="t" anchorCtr="0" compatLnSpc="1"/>
          <a:lstStyle/>
          <a:p>
            <a:pPr>
              <a:spcBef>
                <a:spcPct val="0"/>
              </a:spcBef>
            </a:pPr>
            <a:endParaRPr lang="zh-CN" altLang="en-US" smtClean="0"/>
          </a:p>
        </p:txBody>
      </p:sp>
      <p:sp>
        <p:nvSpPr>
          <p:cNvPr id="32771" name="灯片编号占位符 3"/>
          <p:cNvSpPr>
            <a:spLocks noGrp="1"/>
          </p:cNvSpPr>
          <p:nvPr>
            <p:ph type="sldNum" sz="quarter" idx="5"/>
            <p:custDataLst>
              <p:tags r:id="rId5"/>
            </p:custDataLst>
          </p:nvPr>
        </p:nvSpPr>
        <p:spPr bwMode="auto">
          <a:noFill/>
          <a:ln>
            <a:miter lim="800000"/>
          </a:ln>
        </p:spPr>
        <p:txBody>
          <a:bodyPr wrap="square" numCol="1" anchorCtr="0" compatLnSpc="1"/>
          <a:lstStyle/>
          <a:p>
            <a:pPr fontAlgn="base">
              <a:spcBef>
                <a:spcPct val="0"/>
              </a:spcBef>
              <a:spcAft>
                <a:spcPct val="0"/>
              </a:spcAft>
            </a:pPr>
            <a:fld id="{E213043D-5DEE-4004-9EB3-9146E1DFFE98}" type="slidenum">
              <a:rPr lang="zh-CN" altLang="en-US">
                <a:cs typeface="等线" panose="02010600030101010101" charset="-122"/>
              </a:rPr>
            </a:fld>
            <a:endParaRPr lang="en-US" altLang="zh-CN">
              <a:cs typeface="等线" panose="02010600030101010101"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p:cNvSpPr>
          <p:nvPr>
            <p:ph type="sldImg"/>
            <p:custDataLst>
              <p:tags r:id="rId3"/>
            </p:custDataLst>
          </p:nvPr>
        </p:nvSpPr>
        <p:spPr/>
      </p:sp>
      <p:sp>
        <p:nvSpPr>
          <p:cNvPr id="34818" name="备注占位符 2"/>
          <p:cNvSpPr>
            <a:spLocks noGrp="1"/>
          </p:cNvSpPr>
          <p:nvPr>
            <p:ph type="body" idx="1"/>
            <p:custDataLst>
              <p:tags r:id="rId4"/>
            </p:custDataLst>
          </p:nvPr>
        </p:nvSpPr>
        <p:spPr bwMode="auto">
          <a:noFill/>
        </p:spPr>
        <p:txBody>
          <a:bodyPr wrap="square" numCol="1" anchor="t" anchorCtr="0" compatLnSpc="1"/>
          <a:lstStyle/>
          <a:p>
            <a:pPr>
              <a:spcBef>
                <a:spcPct val="0"/>
              </a:spcBef>
            </a:pPr>
            <a:endParaRPr lang="zh-CN" altLang="en-US" smtClean="0"/>
          </a:p>
        </p:txBody>
      </p:sp>
      <p:sp>
        <p:nvSpPr>
          <p:cNvPr id="34819" name="灯片编号占位符 3"/>
          <p:cNvSpPr>
            <a:spLocks noGrp="1"/>
          </p:cNvSpPr>
          <p:nvPr>
            <p:ph type="sldNum" sz="quarter" idx="5"/>
            <p:custDataLst>
              <p:tags r:id="rId5"/>
            </p:custDataLst>
          </p:nvPr>
        </p:nvSpPr>
        <p:spPr bwMode="auto">
          <a:noFill/>
          <a:ln>
            <a:miter lim="800000"/>
          </a:ln>
        </p:spPr>
        <p:txBody>
          <a:bodyPr wrap="square" numCol="1" anchorCtr="0" compatLnSpc="1"/>
          <a:lstStyle/>
          <a:p>
            <a:pPr fontAlgn="base">
              <a:spcBef>
                <a:spcPct val="0"/>
              </a:spcBef>
              <a:spcAft>
                <a:spcPct val="0"/>
              </a:spcAft>
            </a:pPr>
            <a:fld id="{1EA5081B-F190-4397-B9ED-A88F615A2599}" type="slidenum">
              <a:rPr lang="zh-CN" altLang="en-US">
                <a:cs typeface="等线" panose="02010600030101010101" charset="-122"/>
              </a:rPr>
            </a:fld>
            <a:endParaRPr lang="en-US" altLang="zh-CN">
              <a:cs typeface="等线" panose="02010600030101010101"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p:cNvSpPr>
          <p:nvPr>
            <p:ph type="sldImg"/>
            <p:custDataLst>
              <p:tags r:id="rId3"/>
            </p:custDataLst>
          </p:nvPr>
        </p:nvSpPr>
        <p:spPr/>
      </p:sp>
      <p:sp>
        <p:nvSpPr>
          <p:cNvPr id="36866" name="备注占位符 2"/>
          <p:cNvSpPr>
            <a:spLocks noGrp="1"/>
          </p:cNvSpPr>
          <p:nvPr>
            <p:ph type="body" idx="1"/>
            <p:custDataLst>
              <p:tags r:id="rId4"/>
            </p:custDataLst>
          </p:nvPr>
        </p:nvSpPr>
        <p:spPr bwMode="auto">
          <a:noFill/>
        </p:spPr>
        <p:txBody>
          <a:bodyPr wrap="square" numCol="1" anchor="t" anchorCtr="0" compatLnSpc="1"/>
          <a:lstStyle/>
          <a:p>
            <a:pPr>
              <a:spcBef>
                <a:spcPct val="0"/>
              </a:spcBef>
            </a:pPr>
            <a:endParaRPr lang="zh-CN" altLang="en-US" smtClean="0"/>
          </a:p>
        </p:txBody>
      </p:sp>
      <p:sp>
        <p:nvSpPr>
          <p:cNvPr id="36867" name="灯片编号占位符 3"/>
          <p:cNvSpPr>
            <a:spLocks noGrp="1"/>
          </p:cNvSpPr>
          <p:nvPr>
            <p:ph type="sldNum" sz="quarter" idx="5"/>
            <p:custDataLst>
              <p:tags r:id="rId5"/>
            </p:custDataLst>
          </p:nvPr>
        </p:nvSpPr>
        <p:spPr bwMode="auto">
          <a:noFill/>
          <a:ln>
            <a:miter lim="800000"/>
          </a:ln>
        </p:spPr>
        <p:txBody>
          <a:bodyPr wrap="square" numCol="1" anchorCtr="0" compatLnSpc="1"/>
          <a:lstStyle/>
          <a:p>
            <a:pPr fontAlgn="base">
              <a:spcBef>
                <a:spcPct val="0"/>
              </a:spcBef>
              <a:spcAft>
                <a:spcPct val="0"/>
              </a:spcAft>
            </a:pPr>
            <a:fld id="{19CDC220-61C6-4118-9EC9-BFBE2B9BEC69}" type="slidenum">
              <a:rPr lang="zh-CN" altLang="en-US">
                <a:cs typeface="等线" panose="02010600030101010101" charset="-122"/>
              </a:rPr>
            </a:fld>
            <a:endParaRPr lang="en-US" altLang="zh-CN">
              <a:cs typeface="等线" panose="02010600030101010101"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5BD68566-BD03-44A9-B726-2B530EDA14DC}" type="slidenum">
              <a:rPr lang="en-US" altLang="zh-CN" smtClean="0">
                <a:ea typeface="宋体" panose="02010600030101010101" pitchFamily="2" charset="-122"/>
              </a:rPr>
            </a:fld>
            <a:endParaRPr lang="en-US" altLang="zh-CN" smtClean="0">
              <a:ea typeface="宋体" panose="02010600030101010101" pitchFamily="2" charset="-122"/>
            </a:endParaRPr>
          </a:p>
        </p:txBody>
      </p:sp>
      <p:sp>
        <p:nvSpPr>
          <p:cNvPr id="25603" name="Rectangle 2"/>
          <p:cNvSpPr>
            <a:spLocks noGrp="1" noRot="1" noChangeAspect="1" noChangeArrowheads="1" noTextEdit="1"/>
          </p:cNvSpPr>
          <p:nvPr>
            <p:ph type="sldImg"/>
          </p:nvPr>
        </p:nvSpPr>
        <p:spPr/>
      </p:sp>
      <p:sp>
        <p:nvSpPr>
          <p:cNvPr id="25604" name="Rectangle 3"/>
          <p:cNvSpPr>
            <a:spLocks noGrp="1" noChangeArrowheads="1"/>
          </p:cNvSpPr>
          <p:nvPr>
            <p:ph type="body" idx="1"/>
          </p:nvPr>
        </p:nvSpPr>
        <p:spPr>
          <a:noFill/>
        </p:spPr>
        <p:txBody>
          <a:bodyPr/>
          <a:lstStyle/>
          <a:p>
            <a:pPr eaLnBrk="1" hangingPunct="1"/>
            <a:endParaRPr lang="en-US" altLang="zh-CN" dirty="0" smtClean="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image" Target="../media/image5.png"/><Relationship Id="rId4" Type="http://schemas.openxmlformats.org/officeDocument/2006/relationships/tags" Target="../tags/tag2.xml"/><Relationship Id="rId3" Type="http://schemas.openxmlformats.org/officeDocument/2006/relationships/image" Target="../media/image4.png"/><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1588" y="1930400"/>
            <a:ext cx="9144000" cy="248443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矩形 5"/>
          <p:cNvSpPr/>
          <p:nvPr/>
        </p:nvSpPr>
        <p:spPr>
          <a:xfrm>
            <a:off x="0" y="4524375"/>
            <a:ext cx="9144000" cy="5397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矩形 6"/>
          <p:cNvSpPr/>
          <p:nvPr/>
        </p:nvSpPr>
        <p:spPr>
          <a:xfrm>
            <a:off x="0" y="1779588"/>
            <a:ext cx="9144000" cy="5397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2056" name="图片 7"/>
          <p:cNvPicPr>
            <a:picLocks noChangeAspect="1"/>
          </p:cNvPicPr>
          <p:nvPr/>
        </p:nvPicPr>
        <p:blipFill>
          <a:blip r:embed="rId2"/>
          <a:stretch>
            <a:fillRect/>
          </a:stretch>
        </p:blipFill>
        <p:spPr>
          <a:xfrm>
            <a:off x="250825" y="-26987"/>
            <a:ext cx="1584325" cy="1584325"/>
          </a:xfrm>
          <a:prstGeom prst="rect">
            <a:avLst/>
          </a:prstGeom>
          <a:noFill/>
          <a:ln w="9525">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bg1"/>
        </a:solidFill>
        <a:effectLst/>
      </p:bgPr>
    </p:bg>
    <p:spTree>
      <p:nvGrpSpPr>
        <p:cNvPr id="1" name=""/>
        <p:cNvGrpSpPr/>
        <p:nvPr/>
      </p:nvGrpSpPr>
      <p:grpSpPr>
        <a:xfrm>
          <a:off x="0" y="0"/>
          <a:ext cx="0" cy="0"/>
          <a:chOff x="0" y="0"/>
          <a:chExt cx="0" cy="0"/>
        </a:xfrm>
      </p:grpSpPr>
      <p:sp>
        <p:nvSpPr>
          <p:cNvPr id="3" name="矩形 2"/>
          <p:cNvSpPr/>
          <p:nvPr/>
        </p:nvSpPr>
        <p:spPr>
          <a:xfrm>
            <a:off x="0" y="0"/>
            <a:ext cx="9144000" cy="6921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25" name="直接连接符 24"/>
          <p:cNvCxnSpPr/>
          <p:nvPr/>
        </p:nvCxnSpPr>
        <p:spPr>
          <a:xfrm>
            <a:off x="0" y="6272213"/>
            <a:ext cx="914400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a:spLocks noChangeArrowheads="1"/>
          </p:cNvSpPr>
          <p:nvPr/>
        </p:nvSpPr>
        <p:spPr bwMode="auto">
          <a:xfrm>
            <a:off x="623888" y="6280150"/>
            <a:ext cx="271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dirty="0" smtClean="0">
                <a:ln>
                  <a:noFill/>
                </a:ln>
                <a:solidFill>
                  <a:schemeClr val="tx1"/>
                </a:solidFill>
                <a:effectLst/>
                <a:uLnTx/>
                <a:uFillTx/>
                <a:latin typeface="华文行楷" panose="02010800040101010101" pitchFamily="2" charset="-122"/>
                <a:ea typeface="华文行楷" panose="02010800040101010101" pitchFamily="2" charset="-122"/>
                <a:cs typeface="+mn-cs"/>
              </a:rPr>
              <a:t>山 东 省 宁 阳 第 四 中 学</a:t>
            </a:r>
            <a:endParaRPr kumimoji="0" lang="zh-CN" altLang="en-US" sz="1800" b="0" i="0" u="none" strike="noStrike" kern="1200" cap="none" spc="0" normalizeH="0" baseline="0" noProof="0" dirty="0" smtClean="0">
              <a:ln>
                <a:noFill/>
              </a:ln>
              <a:solidFill>
                <a:schemeClr val="tx1"/>
              </a:solidFill>
              <a:effectLst/>
              <a:uLnTx/>
              <a:uFillTx/>
              <a:latin typeface="华文行楷" panose="02010800040101010101" pitchFamily="2" charset="-122"/>
              <a:ea typeface="华文行楷" panose="02010800040101010101" pitchFamily="2" charset="-122"/>
              <a:cs typeface="+mn-cs"/>
            </a:endParaRPr>
          </a:p>
        </p:txBody>
      </p:sp>
      <p:sp>
        <p:nvSpPr>
          <p:cNvPr id="27" name="TextBox 26"/>
          <p:cNvSpPr txBox="1">
            <a:spLocks noChangeArrowheads="1"/>
          </p:cNvSpPr>
          <p:nvPr/>
        </p:nvSpPr>
        <p:spPr bwMode="auto">
          <a:xfrm>
            <a:off x="623888" y="6496050"/>
            <a:ext cx="4086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ShanDongShengNingYangDiSiZhongXue</a:t>
            </a:r>
            <a:endParaRPr kumimoji="0" lang="zh-CN" altLang="en-US" sz="1800" b="0" i="0" u="none" strike="noStrike" kern="1200" cap="none" spc="0" normalizeH="0" baseline="0" noProof="0" dirty="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pic>
        <p:nvPicPr>
          <p:cNvPr id="4105" name="图片 27"/>
          <p:cNvPicPr>
            <a:picLocks noChangeAspect="1"/>
          </p:cNvPicPr>
          <p:nvPr/>
        </p:nvPicPr>
        <p:blipFill>
          <a:blip r:embed="rId2"/>
          <a:stretch>
            <a:fillRect/>
          </a:stretch>
        </p:blipFill>
        <p:spPr>
          <a:xfrm>
            <a:off x="44450" y="6248400"/>
            <a:ext cx="603250" cy="603250"/>
          </a:xfrm>
          <a:prstGeom prst="rect">
            <a:avLst/>
          </a:prstGeom>
          <a:noFill/>
          <a:ln w="9525">
            <a:noFill/>
          </a:ln>
        </p:spPr>
      </p:pic>
      <p:sp>
        <p:nvSpPr>
          <p:cNvPr id="29" name="矩形 28"/>
          <p:cNvSpPr/>
          <p:nvPr/>
        </p:nvSpPr>
        <p:spPr>
          <a:xfrm>
            <a:off x="5868144" y="37120"/>
            <a:ext cx="3312368" cy="523220"/>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800" b="1" i="0" u="none" strike="noStrike" kern="1200" cap="all" spc="0" normalizeH="0" baseline="0" noProof="0" dirty="0">
                <a:solidFill>
                  <a:schemeClr val="bg1"/>
                </a:solidFill>
                <a:effectLst>
                  <a:reflection blurRad="10000" stA="55000" endPos="48000" dist="500" dir="5400000" sy="-100000" algn="bl" rotWithShape="0"/>
                </a:effectLst>
                <a:uLnTx/>
                <a:uFillTx/>
                <a:latin typeface="隶书" panose="02010509060101010101" pitchFamily="49" charset="-122"/>
                <a:ea typeface="隶书" panose="02010509060101010101" pitchFamily="49" charset="-122"/>
                <a:cs typeface="+mn-cs"/>
              </a:rPr>
              <a:t>诱思导学</a:t>
            </a:r>
            <a:r>
              <a:rPr kumimoji="0" lang="en-US" altLang="zh-CN" sz="2800" b="1" i="0" u="none" strike="noStrike" kern="1200" cap="all" spc="0" normalizeH="0" baseline="0" noProof="0" dirty="0">
                <a:solidFill>
                  <a:schemeClr val="bg1"/>
                </a:solidFill>
                <a:effectLst>
                  <a:reflection blurRad="10000" stA="55000" endPos="48000" dist="500" dir="5400000" sy="-100000" algn="bl" rotWithShape="0"/>
                </a:effectLst>
                <a:uLnTx/>
                <a:uFillTx/>
                <a:latin typeface="隶书" panose="02010509060101010101" pitchFamily="49" charset="-122"/>
                <a:ea typeface="隶书" panose="02010509060101010101" pitchFamily="49" charset="-122"/>
                <a:cs typeface="+mn-cs"/>
              </a:rPr>
              <a:t>*</a:t>
            </a:r>
            <a:r>
              <a:rPr kumimoji="0" lang="zh-CN" altLang="en-US" sz="2800" b="1" i="0" u="none" strike="noStrike" kern="1200" cap="all" spc="0" normalizeH="0" baseline="0" noProof="0" dirty="0">
                <a:solidFill>
                  <a:schemeClr val="bg1"/>
                </a:solidFill>
                <a:effectLst>
                  <a:reflection blurRad="10000" stA="55000" endPos="48000" dist="500" dir="5400000" sy="-100000" algn="bl" rotWithShape="0"/>
                </a:effectLst>
                <a:uLnTx/>
                <a:uFillTx/>
                <a:latin typeface="隶书" panose="02010509060101010101" pitchFamily="49" charset="-122"/>
                <a:ea typeface="隶书" panose="02010509060101010101" pitchFamily="49" charset="-122"/>
                <a:cs typeface="+mn-cs"/>
              </a:rPr>
              <a:t>主体探究</a:t>
            </a:r>
            <a:endParaRPr kumimoji="0" lang="zh-CN" altLang="en-US" sz="2800" b="1" i="0" u="none" strike="noStrike" kern="1200" cap="all" spc="0" normalizeH="0" baseline="0" noProof="0" dirty="0">
              <a:solidFill>
                <a:schemeClr val="bg1"/>
              </a:solidFill>
              <a:effectLst>
                <a:reflection blurRad="10000" stA="55000" endPos="48000" dist="500" dir="5400000" sy="-100000" algn="bl" rotWithShape="0"/>
              </a:effectLst>
              <a:uLnTx/>
              <a:uFillTx/>
              <a:latin typeface="隶书" panose="02010509060101010101" pitchFamily="49" charset="-122"/>
              <a:ea typeface="隶书" panose="02010509060101010101" pitchFamily="49"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1"/>
            <a:ext cx="2133600" cy="365125"/>
          </a:xfrm>
        </p:spPr>
        <p:txBody>
          <a:bodyPr/>
          <a:lstStyle/>
          <a:p>
            <a:fld id="{22F8FDBA-C489-4DFA-B667-3D8AF2C7CDA9}" type="datetimeFigureOut">
              <a:rPr lang="zh-CN" altLang="en-US" smtClean="0"/>
            </a:fld>
            <a:endParaRPr lang="zh-CN" altLang="en-US"/>
          </a:p>
        </p:txBody>
      </p:sp>
      <p:sp>
        <p:nvSpPr>
          <p:cNvPr id="3" name="页脚占位符 2"/>
          <p:cNvSpPr>
            <a:spLocks noGrp="1"/>
          </p:cNvSpPr>
          <p:nvPr>
            <p:ph type="ftr" sz="quarter" idx="11"/>
          </p:nvPr>
        </p:nvSpPr>
        <p:spPr>
          <a:xfrm>
            <a:off x="3124200" y="6356351"/>
            <a:ext cx="2895600" cy="365125"/>
          </a:xfrm>
        </p:spPr>
        <p:txBody>
          <a:bodyPr/>
          <a:lstStyle/>
          <a:p>
            <a:endParaRPr lang="zh-CN" altLang="en-US"/>
          </a:p>
        </p:txBody>
      </p:sp>
      <p:sp>
        <p:nvSpPr>
          <p:cNvPr id="4" name="灯片编号占位符 3"/>
          <p:cNvSpPr>
            <a:spLocks noGrp="1"/>
          </p:cNvSpPr>
          <p:nvPr>
            <p:ph type="sldNum" sz="quarter" idx="12"/>
          </p:nvPr>
        </p:nvSpPr>
        <p:spPr>
          <a:xfrm>
            <a:off x="6553200" y="6356351"/>
            <a:ext cx="2133600" cy="365125"/>
          </a:xfrm>
        </p:spPr>
        <p:txBody>
          <a:bodyPr/>
          <a:lstStyle/>
          <a:p>
            <a:fld id="{7F5C5E32-346E-4C03-B7EC-4A82EC8296F1}"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87"/>
            <a:ext cx="8229600" cy="1143200"/>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457200" y="1600480"/>
            <a:ext cx="8229600" cy="452675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6357461"/>
            <a:ext cx="2133600" cy="365189"/>
          </a:xfr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6357461"/>
            <a:ext cx="2895600" cy="365189"/>
          </a:xfrm>
        </p:spPr>
        <p:txBody>
          <a:bodyPr/>
          <a:lstStyle/>
          <a:p>
            <a:endParaRPr lang="zh-CN" altLang="en-US"/>
          </a:p>
        </p:txBody>
      </p:sp>
      <p:sp>
        <p:nvSpPr>
          <p:cNvPr id="6" name="灯片编号占位符 5"/>
          <p:cNvSpPr>
            <a:spLocks noGrp="1"/>
          </p:cNvSpPr>
          <p:nvPr>
            <p:ph type="sldNum" sz="quarter" idx="12"/>
          </p:nvPr>
        </p:nvSpPr>
        <p:spPr>
          <a:xfrm>
            <a:off x="6553200" y="6357461"/>
            <a:ext cx="2133600" cy="365189"/>
          </a:xfr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blipFill rotWithShape="0">
          <a:blip r:embed="rId2"/>
          <a:stretch>
            <a:fillRect/>
          </a:stretch>
        </a:blipFill>
        <a:effectLst/>
      </p:bgPr>
    </p:bg>
    <p:spTree>
      <p:nvGrpSpPr>
        <p:cNvPr id="1" name=""/>
        <p:cNvGrpSpPr/>
        <p:nvPr/>
      </p:nvGrpSpPr>
      <p:grpSpPr>
        <a:xfrm>
          <a:off x="0" y="0"/>
          <a:ext cx="0" cy="0"/>
          <a:chOff x="0" y="0"/>
          <a:chExt cx="0" cy="0"/>
        </a:xfrm>
      </p:grpSpPr>
      <p:sp>
        <p:nvSpPr>
          <p:cNvPr id="12" name="五边形 11">
            <a:hlinkClick r:id="" action="ppaction://noaction"/>
          </p:cNvPr>
          <p:cNvSpPr/>
          <p:nvPr userDrawn="1"/>
        </p:nvSpPr>
        <p:spPr>
          <a:xfrm>
            <a:off x="7036269" y="186487"/>
            <a:ext cx="1993085" cy="606502"/>
          </a:xfrm>
          <a:prstGeom prst="homePlate">
            <a:avLst/>
          </a:prstGeom>
          <a:solidFill>
            <a:srgbClr val="34AC8B"/>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r>
              <a:rPr lang="zh-CN" altLang="en-US" sz="1905" strike="noStrike" noProof="1" dirty="0" smtClean="0">
                <a:solidFill>
                  <a:schemeClr val="accent4">
                    <a:lumMod val="20000"/>
                    <a:lumOff val="80000"/>
                  </a:schemeClr>
                </a:solidFill>
              </a:rPr>
              <a:t>随堂训练　</a:t>
            </a:r>
            <a:endParaRPr lang="zh-CN" altLang="en-US" sz="1905" strike="noStrike" noProof="1" dirty="0">
              <a:solidFill>
                <a:schemeClr val="accent4">
                  <a:lumMod val="20000"/>
                  <a:lumOff val="80000"/>
                </a:schemeClr>
              </a:solidFill>
            </a:endParaRPr>
          </a:p>
        </p:txBody>
      </p:sp>
      <p:sp>
        <p:nvSpPr>
          <p:cNvPr id="13" name="五边形 12">
            <a:hlinkClick r:id="" action="ppaction://noaction"/>
          </p:cNvPr>
          <p:cNvSpPr/>
          <p:nvPr userDrawn="1"/>
        </p:nvSpPr>
        <p:spPr>
          <a:xfrm>
            <a:off x="5264919" y="186487"/>
            <a:ext cx="1993085" cy="606502"/>
          </a:xfrm>
          <a:prstGeom prst="homePlate">
            <a:avLst/>
          </a:prstGeom>
          <a:solidFill>
            <a:srgbClr val="34AC8B"/>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r>
              <a:rPr lang="zh-CN" altLang="en-US" sz="1905" strike="noStrike" noProof="1" dirty="0" smtClean="0">
                <a:solidFill>
                  <a:schemeClr val="accent4">
                    <a:lumMod val="20000"/>
                    <a:lumOff val="80000"/>
                  </a:schemeClr>
                </a:solidFill>
              </a:rPr>
              <a:t>  课堂</a:t>
            </a:r>
            <a:r>
              <a:rPr lang="en-US" altLang="zh-CN" sz="1905" strike="noStrike" noProof="1" dirty="0" smtClean="0">
                <a:solidFill>
                  <a:schemeClr val="accent4">
                    <a:lumMod val="20000"/>
                    <a:lumOff val="80000"/>
                  </a:schemeClr>
                </a:solidFill>
              </a:rPr>
              <a:t>•</a:t>
            </a:r>
            <a:r>
              <a:rPr lang="zh-CN" altLang="en-US" sz="1905" strike="noStrike" noProof="1" dirty="0" smtClean="0">
                <a:solidFill>
                  <a:schemeClr val="accent4">
                    <a:lumMod val="20000"/>
                    <a:lumOff val="80000"/>
                  </a:schemeClr>
                </a:solidFill>
              </a:rPr>
              <a:t>重难突破</a:t>
            </a:r>
            <a:endParaRPr lang="zh-CN" altLang="en-US" sz="1905" strike="noStrike" noProof="1" dirty="0">
              <a:solidFill>
                <a:schemeClr val="accent4">
                  <a:lumMod val="20000"/>
                  <a:lumOff val="80000"/>
                </a:schemeClr>
              </a:solidFill>
            </a:endParaRPr>
          </a:p>
        </p:txBody>
      </p:sp>
      <p:sp>
        <p:nvSpPr>
          <p:cNvPr id="14" name="五边形 13">
            <a:hlinkClick r:id="" action="ppaction://noaction"/>
          </p:cNvPr>
          <p:cNvSpPr/>
          <p:nvPr userDrawn="1"/>
        </p:nvSpPr>
        <p:spPr>
          <a:xfrm>
            <a:off x="3493568" y="186487"/>
            <a:ext cx="1993085" cy="606502"/>
          </a:xfrm>
          <a:prstGeom prst="homePlate">
            <a:avLst/>
          </a:prstGeom>
          <a:solidFill>
            <a:srgbClr val="34AC8B"/>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r>
              <a:rPr lang="zh-CN" altLang="en-US" sz="1905" strike="noStrike" noProof="1" dirty="0" smtClean="0">
                <a:solidFill>
                  <a:schemeClr val="accent4">
                    <a:lumMod val="20000"/>
                    <a:lumOff val="80000"/>
                  </a:schemeClr>
                </a:solidFill>
              </a:rPr>
              <a:t>  课前</a:t>
            </a:r>
            <a:r>
              <a:rPr lang="en-US" altLang="zh-CN" sz="1905" strike="noStrike" noProof="1" dirty="0" smtClean="0">
                <a:solidFill>
                  <a:schemeClr val="accent4">
                    <a:lumMod val="20000"/>
                    <a:lumOff val="80000"/>
                  </a:schemeClr>
                </a:solidFill>
              </a:rPr>
              <a:t>•</a:t>
            </a:r>
            <a:r>
              <a:rPr lang="zh-CN" altLang="en-US" sz="1905" strike="noStrike" noProof="1" dirty="0" smtClean="0">
                <a:solidFill>
                  <a:schemeClr val="accent4">
                    <a:lumMod val="20000"/>
                    <a:lumOff val="80000"/>
                  </a:schemeClr>
                </a:solidFill>
              </a:rPr>
              <a:t>基础认知</a:t>
            </a:r>
            <a:endParaRPr lang="zh-CN" altLang="en-US" sz="1905" strike="noStrike" noProof="1" dirty="0">
              <a:solidFill>
                <a:schemeClr val="accent4">
                  <a:lumMod val="20000"/>
                  <a:lumOff val="80000"/>
                </a:schemeClr>
              </a:solidFill>
            </a:endParaRPr>
          </a:p>
        </p:txBody>
      </p:sp>
      <p:sp>
        <p:nvSpPr>
          <p:cNvPr id="15" name="五边形 14">
            <a:hlinkClick r:id="" action="ppaction://noaction"/>
          </p:cNvPr>
          <p:cNvSpPr/>
          <p:nvPr userDrawn="1"/>
        </p:nvSpPr>
        <p:spPr>
          <a:xfrm>
            <a:off x="1720957" y="186487"/>
            <a:ext cx="1993085" cy="606502"/>
          </a:xfrm>
          <a:prstGeom prst="homePlate">
            <a:avLst/>
          </a:prstGeom>
          <a:solidFill>
            <a:srgbClr val="D85C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r>
              <a:rPr lang="zh-CN" altLang="en-US" sz="1905" strike="noStrike" noProof="1" dirty="0" smtClean="0">
                <a:solidFill>
                  <a:schemeClr val="accent4">
                    <a:lumMod val="20000"/>
                    <a:lumOff val="80000"/>
                  </a:schemeClr>
                </a:solidFill>
              </a:rPr>
              <a:t>素养</a:t>
            </a:r>
            <a:r>
              <a:rPr lang="en-US" altLang="zh-CN" sz="1905" strike="noStrike" noProof="1" dirty="0" smtClean="0">
                <a:solidFill>
                  <a:schemeClr val="accent4">
                    <a:lumMod val="20000"/>
                    <a:lumOff val="80000"/>
                  </a:schemeClr>
                </a:solidFill>
              </a:rPr>
              <a:t>•</a:t>
            </a:r>
            <a:r>
              <a:rPr lang="zh-CN" altLang="en-US" sz="1905" strike="noStrike" noProof="1" dirty="0" smtClean="0">
                <a:solidFill>
                  <a:schemeClr val="accent4">
                    <a:lumMod val="20000"/>
                    <a:lumOff val="80000"/>
                  </a:schemeClr>
                </a:solidFill>
              </a:rPr>
              <a:t>目标定位</a:t>
            </a:r>
            <a:endParaRPr lang="zh-CN" altLang="en-US" sz="1905" strike="noStrike" noProof="1" dirty="0">
              <a:solidFill>
                <a:schemeClr val="accent4">
                  <a:lumMod val="20000"/>
                  <a:lumOff val="80000"/>
                </a:scheme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4" name="文本占位符 3"/>
          <p:cNvSpPr>
            <a:spLocks noGrp="1"/>
          </p:cNvSpPr>
          <p:nvPr>
            <p:ph type="body" sz="half" idx="2"/>
          </p:nvPr>
        </p:nvSpPr>
        <p:spPr>
          <a:xfrm>
            <a:off x="628650" y="1523365"/>
            <a:ext cx="7728109" cy="3811905"/>
          </a:xfrm>
        </p:spPr>
        <p:txBody>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2" name="日期占位符 1"/>
          <p:cNvSpPr>
            <a:spLocks noGrp="1"/>
          </p:cNvSpPr>
          <p:nvPr>
            <p:ph type="dt" sz="half" idx="10"/>
          </p:nvPr>
        </p:nvSpPr>
        <p:spPr>
          <a:xfrm>
            <a:off x="628650" y="6356350"/>
            <a:ext cx="2057400" cy="365125"/>
          </a:xfrm>
        </p:spPr>
        <p:txBody>
          <a:bodyPr/>
          <a:p>
            <a:pPr fontAlgn="auto"/>
            <a:fld id="{D997B5FA-0921-464F-AAE1-844C04324D75}"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a:xfrm>
            <a:off x="3028950" y="6356350"/>
            <a:ext cx="3086100" cy="365125"/>
          </a:xfrm>
        </p:spPr>
        <p:txBody>
          <a:bodyPr/>
          <a:p>
            <a:pPr fontAlgn="auto"/>
            <a:endParaRPr lang="zh-CN" altLang="en-US" strike="noStrike" noProof="1"/>
          </a:p>
        </p:txBody>
      </p:sp>
      <p:sp>
        <p:nvSpPr>
          <p:cNvPr id="5" name="灯片编号占位符 4"/>
          <p:cNvSpPr>
            <a:spLocks noGrp="1"/>
          </p:cNvSpPr>
          <p:nvPr>
            <p:ph type="sldNum" sz="quarter" idx="12"/>
          </p:nvPr>
        </p:nvSpPr>
        <p:spPr>
          <a:xfrm>
            <a:off x="6457950" y="6356350"/>
            <a:ext cx="2057400" cy="365125"/>
          </a:xfrm>
        </p:spPr>
        <p:txBody>
          <a:bodyPr/>
          <a:p>
            <a:pPr fontAlgn="auto"/>
            <a:fld id="{565CE74E-AB26-4998-AD42-012C4C1AD076}"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36867" name="图片 6" descr="0_pic_quater_left_up"/>
          <p:cNvPicPr>
            <a:picLocks noChangeAspect="1"/>
          </p:cNvPicPr>
          <p:nvPr>
            <p:custDataLst>
              <p:tags r:id="rId2"/>
            </p:custDataLst>
          </p:nvPr>
        </p:nvPicPr>
        <p:blipFill>
          <a:blip r:embed="rId3"/>
          <a:stretch>
            <a:fillRect/>
          </a:stretch>
        </p:blipFill>
        <p:spPr>
          <a:xfrm>
            <a:off x="0" y="0"/>
            <a:ext cx="540544" cy="481013"/>
          </a:xfrm>
          <a:prstGeom prst="rect">
            <a:avLst/>
          </a:prstGeom>
          <a:noFill/>
          <a:ln w="9525">
            <a:noFill/>
          </a:ln>
        </p:spPr>
      </p:pic>
      <p:pic>
        <p:nvPicPr>
          <p:cNvPr id="36868" name="图片 5" descr="1_pic_quater_right_down"/>
          <p:cNvPicPr>
            <a:picLocks noChangeAspect="1"/>
          </p:cNvPicPr>
          <p:nvPr>
            <p:custDataLst>
              <p:tags r:id="rId4"/>
            </p:custDataLst>
          </p:nvPr>
        </p:nvPicPr>
        <p:blipFill>
          <a:blip r:embed="rId5"/>
          <a:stretch>
            <a:fillRect/>
          </a:stretch>
        </p:blipFill>
        <p:spPr>
          <a:xfrm>
            <a:off x="8603456" y="0"/>
            <a:ext cx="540544" cy="720725"/>
          </a:xfrm>
          <a:prstGeom prst="rect">
            <a:avLst/>
          </a:prstGeom>
          <a:noFill/>
          <a:ln w="9525">
            <a:noFill/>
          </a:ln>
        </p:spPr>
      </p:pic>
      <p:sp>
        <p:nvSpPr>
          <p:cNvPr id="2" name="标题 1"/>
          <p:cNvSpPr>
            <a:spLocks noGrp="1"/>
          </p:cNvSpPr>
          <p:nvPr>
            <p:ph type="title"/>
            <p:custDataLst>
              <p:tags r:id="rId6"/>
            </p:custDataLst>
          </p:nvPr>
        </p:nvSpPr>
        <p:spPr>
          <a:xfrm>
            <a:off x="502444" y="442913"/>
            <a:ext cx="8139113" cy="442912"/>
          </a:xfrm>
        </p:spPr>
        <p:txBody>
          <a:bodyPr/>
          <a:lstStyle>
            <a:lvl1pPr>
              <a:defRPr baseline="0">
                <a:solidFill>
                  <a:schemeClr val="tx1"/>
                </a:solidFill>
                <a:latin typeface="Arial" panose="020B0604020202020204" pitchFamily="34" charset="0"/>
                <a:ea typeface="汉仪铁山隶书繁" panose="00020600040101010101" charset="-122"/>
              </a:defRPr>
            </a:lvl1pPr>
          </a:lstStyle>
          <a:p>
            <a:pPr fontAlgn="auto"/>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custDataLst>
              <p:tags r:id="rId7"/>
            </p:custDataLst>
          </p:nvPr>
        </p:nvSpPr>
        <p:spPr>
          <a:xfrm>
            <a:off x="659606" y="6350000"/>
            <a:ext cx="2025254" cy="315913"/>
          </a:xfrm>
          <a:prstGeom prst="rect">
            <a:avLst/>
          </a:prstGeom>
        </p:spPr>
        <p:txBody>
          <a:bodyPr vert="horz" wrap="square" lIns="91440" tIns="45720" rIns="91440" bIns="45720" rtlCol="0" anchor="ctr">
            <a:normAutofit/>
          </a:bodyPr>
          <a:lstStyle>
            <a:lvl1pPr>
              <a:defRPr>
                <a:latin typeface="Arial" panose="020B0604020202020204" pitchFamily="34" charset="0"/>
                <a:ea typeface="汉仪铁山隶书繁" panose="00020600040101010101" charset="-122"/>
                <a:cs typeface="汉仪铁山隶书繁" panose="00020600040101010101" charset="-122"/>
              </a:defRPr>
            </a:lvl1pPr>
          </a:lstStyle>
          <a:p>
            <a:pPr fontAlgn="base"/>
            <a:fld id="{760FBDFE-C587-4B4C-A407-44438C67B59E}" type="datetimeFigureOut">
              <a:rPr lang="zh-CN" altLang="en-US" strike="noStrike" noProof="1" smtClean="0">
                <a:latin typeface="Arial" panose="020B0604020202020204" pitchFamily="34" charset="0"/>
              </a:rPr>
            </a:fld>
            <a:endParaRPr lang="zh-CN" altLang="en-US" strike="noStrike" noProof="1"/>
          </a:p>
        </p:txBody>
      </p:sp>
      <p:sp>
        <p:nvSpPr>
          <p:cNvPr id="4" name="页脚占位符 3"/>
          <p:cNvSpPr>
            <a:spLocks noGrp="1"/>
          </p:cNvSpPr>
          <p:nvPr>
            <p:ph type="ftr" sz="quarter" idx="11"/>
            <p:custDataLst>
              <p:tags r:id="rId8"/>
            </p:custDataLst>
          </p:nvPr>
        </p:nvSpPr>
        <p:spPr>
          <a:xfrm>
            <a:off x="3087291" y="6350000"/>
            <a:ext cx="2969419" cy="315913"/>
          </a:xfrm>
          <a:prstGeom prst="rect">
            <a:avLst/>
          </a:prstGeom>
        </p:spPr>
        <p:txBody>
          <a:bodyPr vert="horz" wrap="square" lIns="91440" tIns="45720" rIns="91440" bIns="45720" rtlCol="0" anchor="ctr">
            <a:normAutofit/>
          </a:bodyPr>
          <a:lstStyle>
            <a:lvl1pPr>
              <a:defRPr>
                <a:latin typeface="Arial" panose="020B0604020202020204" pitchFamily="34" charset="0"/>
                <a:ea typeface="汉仪铁山隶书繁" panose="00020600040101010101" charset="-122"/>
                <a:cs typeface="汉仪铁山隶书繁" panose="00020600040101010101" charset="-122"/>
              </a:defRPr>
            </a:lvl1pPr>
          </a:lstStyle>
          <a:p>
            <a:pPr fontAlgn="base"/>
            <a:endParaRPr lang="zh-CN" altLang="en-US" strike="noStrike" noProof="1"/>
          </a:p>
        </p:txBody>
      </p:sp>
      <p:sp>
        <p:nvSpPr>
          <p:cNvPr id="5" name="灯片编号占位符 4"/>
          <p:cNvSpPr>
            <a:spLocks noGrp="1"/>
          </p:cNvSpPr>
          <p:nvPr>
            <p:ph type="sldNum" sz="quarter" idx="12"/>
            <p:custDataLst>
              <p:tags r:id="rId9"/>
            </p:custDataLst>
          </p:nvPr>
        </p:nvSpPr>
        <p:spPr>
          <a:xfrm>
            <a:off x="6457950" y="6350000"/>
            <a:ext cx="2025254" cy="315913"/>
          </a:xfrm>
          <a:prstGeom prst="rect">
            <a:avLst/>
          </a:prstGeom>
        </p:spPr>
        <p:txBody>
          <a:bodyPr vert="horz" wrap="square" lIns="91440" tIns="45720" rIns="91440" bIns="45720" rtlCol="0" anchor="ctr">
            <a:normAutofit/>
          </a:bodyPr>
          <a:lstStyle>
            <a:lvl1pPr>
              <a:defRPr>
                <a:latin typeface="Arial" panose="020B0604020202020204" pitchFamily="34" charset="0"/>
                <a:ea typeface="汉仪铁山隶书繁" panose="00020600040101010101" charset="-122"/>
                <a:cs typeface="汉仪铁山隶书繁" panose="00020600040101010101" charset="-122"/>
              </a:defRPr>
            </a:lvl1pPr>
          </a:lstStyle>
          <a:p>
            <a:pPr fontAlgn="base"/>
            <a:fld id="{49AE70B2-8BF9-45C0-BB95-33D1B9D3A854}" type="slidenum">
              <a:rPr lang="zh-CN" altLang="en-US" strike="noStrike" noProof="1" smtClean="0">
                <a:latin typeface="Arial" panose="020B0604020202020204" pitchFamily="34" charset="0"/>
              </a:rPr>
            </a:fld>
            <a:endParaRPr lang="zh-CN" altLang="en-US" strike="noStrike" noProof="1"/>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6.jpe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2" name="图片 1"/>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584" y="0"/>
            <a:ext cx="7344816"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6.png"/><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1.jpe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1.xml"/><Relationship Id="rId1"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tags" Target="../tags/tag32.xml"/><Relationship Id="rId7" Type="http://schemas.openxmlformats.org/officeDocument/2006/relationships/image" Target="../media/image36.png"/><Relationship Id="rId6" Type="http://schemas.openxmlformats.org/officeDocument/2006/relationships/tags" Target="../tags/tag31.xml"/><Relationship Id="rId5" Type="http://schemas.openxmlformats.org/officeDocument/2006/relationships/image" Target="../media/image35.png"/><Relationship Id="rId4" Type="http://schemas.openxmlformats.org/officeDocument/2006/relationships/tags" Target="../tags/tag30.xml"/><Relationship Id="rId3" Type="http://schemas.openxmlformats.org/officeDocument/2006/relationships/image" Target="../media/image34.png"/><Relationship Id="rId20" Type="http://schemas.openxmlformats.org/officeDocument/2006/relationships/slideLayout" Target="../slideLayouts/slideLayout3.xml"/><Relationship Id="rId2" Type="http://schemas.openxmlformats.org/officeDocument/2006/relationships/tags" Target="../tags/tag29.xml"/><Relationship Id="rId19" Type="http://schemas.openxmlformats.org/officeDocument/2006/relationships/tags" Target="../tags/tag42.xml"/><Relationship Id="rId18" Type="http://schemas.openxmlformats.org/officeDocument/2006/relationships/tags" Target="../tags/tag41.xml"/><Relationship Id="rId17" Type="http://schemas.openxmlformats.org/officeDocument/2006/relationships/tags" Target="../tags/tag40.xml"/><Relationship Id="rId16" Type="http://schemas.openxmlformats.org/officeDocument/2006/relationships/tags" Target="../tags/tag39.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tags" Target="../tags/tag28.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8.png"/></Relationships>
</file>

<file path=ppt/slides/_rels/slide23.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image" Target="../media/image39.jpeg"/><Relationship Id="rId11" Type="http://schemas.openxmlformats.org/officeDocument/2006/relationships/notesSlide" Target="../notesSlides/notesSlide1.xml"/><Relationship Id="rId10" Type="http://schemas.openxmlformats.org/officeDocument/2006/relationships/slideLayout" Target="../slideLayouts/slideLayout3.xml"/><Relationship Id="rId1" Type="http://schemas.openxmlformats.org/officeDocument/2006/relationships/tags" Target="../tags/tag43.xml"/></Relationships>
</file>

<file path=ppt/slides/_rels/slide24.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image" Target="../media/image41.jpeg"/><Relationship Id="rId6" Type="http://schemas.openxmlformats.org/officeDocument/2006/relationships/tags" Target="../tags/tag58.xml"/><Relationship Id="rId5" Type="http://schemas.openxmlformats.org/officeDocument/2006/relationships/image" Target="../media/image40.jpeg"/><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2" Type="http://schemas.openxmlformats.org/officeDocument/2006/relationships/notesSlide" Target="../notesSlides/notesSlide2.xml"/><Relationship Id="rId11" Type="http://schemas.openxmlformats.org/officeDocument/2006/relationships/slideLayout" Target="../slideLayouts/slideLayout3.xml"/><Relationship Id="rId10" Type="http://schemas.openxmlformats.org/officeDocument/2006/relationships/tags" Target="../tags/tag61.xml"/><Relationship Id="rId1" Type="http://schemas.openxmlformats.org/officeDocument/2006/relationships/tags" Target="../tags/tag54.xml"/></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3.xml"/><Relationship Id="rId7" Type="http://schemas.openxmlformats.org/officeDocument/2006/relationships/image" Target="../media/image43.png"/><Relationship Id="rId6" Type="http://schemas.openxmlformats.org/officeDocument/2006/relationships/tags" Target="../tags/tag69.xml"/><Relationship Id="rId5" Type="http://schemas.openxmlformats.org/officeDocument/2006/relationships/image" Target="../media/image42.png"/><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3.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image" Target="../media/image44.png"/><Relationship Id="rId1" Type="http://schemas.openxmlformats.org/officeDocument/2006/relationships/tags" Target="../tags/tag73.xml"/></Relationships>
</file>

<file path=ppt/slides/_rels/slide27.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image" Target="../media/image45.png"/><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3" Type="http://schemas.openxmlformats.org/officeDocument/2006/relationships/notesSlide" Target="../notesSlides/notesSlide5.xml"/><Relationship Id="rId12" Type="http://schemas.openxmlformats.org/officeDocument/2006/relationships/slideLayout" Target="../slideLayouts/slideLayout3.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tags" Target="../tags/tag8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7.png"/></Relationships>
</file>

<file path=ppt/slides/_rels/slide32.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6" Type="http://schemas.openxmlformats.org/officeDocument/2006/relationships/slideLayout" Target="../slideLayouts/slideLayout3.xml"/><Relationship Id="rId45" Type="http://schemas.openxmlformats.org/officeDocument/2006/relationships/image" Target="../media/image48.png"/><Relationship Id="rId44" Type="http://schemas.openxmlformats.org/officeDocument/2006/relationships/tags" Target="../tags/tag138.xml"/><Relationship Id="rId43" Type="http://schemas.openxmlformats.org/officeDocument/2006/relationships/tags" Target="../tags/tag137.xml"/><Relationship Id="rId42" Type="http://schemas.openxmlformats.org/officeDocument/2006/relationships/tags" Target="../tags/tag136.xml"/><Relationship Id="rId41" Type="http://schemas.openxmlformats.org/officeDocument/2006/relationships/tags" Target="../tags/tag135.xml"/><Relationship Id="rId40" Type="http://schemas.openxmlformats.org/officeDocument/2006/relationships/tags" Target="../tags/tag134.xml"/><Relationship Id="rId4" Type="http://schemas.openxmlformats.org/officeDocument/2006/relationships/tags" Target="../tags/tag98.xml"/><Relationship Id="rId39" Type="http://schemas.openxmlformats.org/officeDocument/2006/relationships/tags" Target="../tags/tag133.xml"/><Relationship Id="rId38" Type="http://schemas.openxmlformats.org/officeDocument/2006/relationships/tags" Target="../tags/tag132.xml"/><Relationship Id="rId37" Type="http://schemas.openxmlformats.org/officeDocument/2006/relationships/tags" Target="../tags/tag131.xml"/><Relationship Id="rId36" Type="http://schemas.openxmlformats.org/officeDocument/2006/relationships/tags" Target="../tags/tag130.xml"/><Relationship Id="rId35" Type="http://schemas.openxmlformats.org/officeDocument/2006/relationships/tags" Target="../tags/tag129.xml"/><Relationship Id="rId34" Type="http://schemas.openxmlformats.org/officeDocument/2006/relationships/tags" Target="../tags/tag128.xml"/><Relationship Id="rId33" Type="http://schemas.openxmlformats.org/officeDocument/2006/relationships/tags" Target="../tags/tag127.xml"/><Relationship Id="rId32" Type="http://schemas.openxmlformats.org/officeDocument/2006/relationships/tags" Target="../tags/tag126.xml"/><Relationship Id="rId31" Type="http://schemas.openxmlformats.org/officeDocument/2006/relationships/tags" Target="../tags/tag125.xml"/><Relationship Id="rId30" Type="http://schemas.openxmlformats.org/officeDocument/2006/relationships/tags" Target="../tags/tag124.xml"/><Relationship Id="rId3" Type="http://schemas.openxmlformats.org/officeDocument/2006/relationships/tags" Target="../tags/tag97.xml"/><Relationship Id="rId29" Type="http://schemas.openxmlformats.org/officeDocument/2006/relationships/tags" Target="../tags/tag123.xml"/><Relationship Id="rId28" Type="http://schemas.openxmlformats.org/officeDocument/2006/relationships/tags" Target="../tags/tag122.xml"/><Relationship Id="rId27" Type="http://schemas.openxmlformats.org/officeDocument/2006/relationships/tags" Target="../tags/tag121.xml"/><Relationship Id="rId26" Type="http://schemas.openxmlformats.org/officeDocument/2006/relationships/tags" Target="../tags/tag120.xml"/><Relationship Id="rId25" Type="http://schemas.openxmlformats.org/officeDocument/2006/relationships/tags" Target="../tags/tag119.xml"/><Relationship Id="rId24" Type="http://schemas.openxmlformats.org/officeDocument/2006/relationships/tags" Target="../tags/tag118.xml"/><Relationship Id="rId23" Type="http://schemas.openxmlformats.org/officeDocument/2006/relationships/tags" Target="../tags/tag117.xml"/><Relationship Id="rId22" Type="http://schemas.openxmlformats.org/officeDocument/2006/relationships/tags" Target="../tags/tag116.xml"/><Relationship Id="rId21" Type="http://schemas.openxmlformats.org/officeDocument/2006/relationships/tags" Target="../tags/tag115.xml"/><Relationship Id="rId20" Type="http://schemas.openxmlformats.org/officeDocument/2006/relationships/tags" Target="../tags/tag114.xml"/><Relationship Id="rId2" Type="http://schemas.openxmlformats.org/officeDocument/2006/relationships/tags" Target="../tags/tag96.xml"/><Relationship Id="rId19" Type="http://schemas.openxmlformats.org/officeDocument/2006/relationships/tags" Target="../tags/tag113.xml"/><Relationship Id="rId18" Type="http://schemas.openxmlformats.org/officeDocument/2006/relationships/tags" Target="../tags/tag112.xml"/><Relationship Id="rId17" Type="http://schemas.openxmlformats.org/officeDocument/2006/relationships/tags" Target="../tags/tag111.xml"/><Relationship Id="rId16" Type="http://schemas.openxmlformats.org/officeDocument/2006/relationships/tags" Target="../tags/tag110.xml"/><Relationship Id="rId15" Type="http://schemas.openxmlformats.org/officeDocument/2006/relationships/tags" Target="../tags/tag109.xml"/><Relationship Id="rId14" Type="http://schemas.openxmlformats.org/officeDocument/2006/relationships/tags" Target="../tags/tag108.xml"/><Relationship Id="rId13" Type="http://schemas.openxmlformats.org/officeDocument/2006/relationships/tags" Target="../tags/tag107.xml"/><Relationship Id="rId12" Type="http://schemas.openxmlformats.org/officeDocument/2006/relationships/tags" Target="../tags/tag106.xml"/><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tags" Target="../tags/tag9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9" Type="http://schemas.openxmlformats.org/officeDocument/2006/relationships/slideLayout" Target="../slideLayouts/slideLayout3.xml"/><Relationship Id="rId28" Type="http://schemas.openxmlformats.org/officeDocument/2006/relationships/image" Target="../media/image52.png"/><Relationship Id="rId27" Type="http://schemas.openxmlformats.org/officeDocument/2006/relationships/tags" Target="../tags/tag165.xml"/><Relationship Id="rId26" Type="http://schemas.openxmlformats.org/officeDocument/2006/relationships/tags" Target="../tags/tag164.xml"/><Relationship Id="rId25" Type="http://schemas.openxmlformats.org/officeDocument/2006/relationships/tags" Target="../tags/tag163.xml"/><Relationship Id="rId24" Type="http://schemas.openxmlformats.org/officeDocument/2006/relationships/tags" Target="../tags/tag162.xml"/><Relationship Id="rId23" Type="http://schemas.openxmlformats.org/officeDocument/2006/relationships/tags" Target="../tags/tag161.xml"/><Relationship Id="rId22" Type="http://schemas.openxmlformats.org/officeDocument/2006/relationships/tags" Target="../tags/tag160.xml"/><Relationship Id="rId21" Type="http://schemas.openxmlformats.org/officeDocument/2006/relationships/tags" Target="../tags/tag159.xml"/><Relationship Id="rId20" Type="http://schemas.openxmlformats.org/officeDocument/2006/relationships/tags" Target="../tags/tag158.xml"/><Relationship Id="rId2" Type="http://schemas.openxmlformats.org/officeDocument/2006/relationships/tags" Target="../tags/tag140.xml"/><Relationship Id="rId19" Type="http://schemas.openxmlformats.org/officeDocument/2006/relationships/tags" Target="../tags/tag157.xml"/><Relationship Id="rId18" Type="http://schemas.openxmlformats.org/officeDocument/2006/relationships/tags" Target="../tags/tag156.xml"/><Relationship Id="rId17" Type="http://schemas.openxmlformats.org/officeDocument/2006/relationships/tags" Target="../tags/tag155.xml"/><Relationship Id="rId16" Type="http://schemas.openxmlformats.org/officeDocument/2006/relationships/tags" Target="../tags/tag154.xml"/><Relationship Id="rId15" Type="http://schemas.openxmlformats.org/officeDocument/2006/relationships/tags" Target="../tags/tag153.xml"/><Relationship Id="rId14" Type="http://schemas.openxmlformats.org/officeDocument/2006/relationships/tags" Target="../tags/tag152.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tags" Target="../tags/tag13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9" Type="http://schemas.openxmlformats.org/officeDocument/2006/relationships/image" Target="../media/image61.png"/><Relationship Id="rId8" Type="http://schemas.openxmlformats.org/officeDocument/2006/relationships/image" Target="../media/image60.png"/><Relationship Id="rId7" Type="http://schemas.openxmlformats.org/officeDocument/2006/relationships/image" Target="../media/image59.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1" Type="http://schemas.openxmlformats.org/officeDocument/2006/relationships/slideLayout" Target="../slideLayouts/slideLayout2.xml"/><Relationship Id="rId10" Type="http://schemas.openxmlformats.org/officeDocument/2006/relationships/image" Target="../media/image62.png"/><Relationship Id="rId1"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6.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8.xml"/><Relationship Id="rId2" Type="http://schemas.openxmlformats.org/officeDocument/2006/relationships/image" Target="../media/image17.jpeg"/><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9.png"/><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4.png"/><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文本框 99"/>
          <p:cNvSpPr txBox="1"/>
          <p:nvPr/>
        </p:nvSpPr>
        <p:spPr>
          <a:xfrm>
            <a:off x="635" y="742315"/>
            <a:ext cx="9144635" cy="583565"/>
          </a:xfrm>
          <a:prstGeom prst="rect">
            <a:avLst/>
          </a:prstGeom>
          <a:solidFill>
            <a:srgbClr val="FFFF00"/>
          </a:solidFill>
          <a:ln w="19050" cap="flat" cmpd="sng">
            <a:solidFill>
              <a:srgbClr val="FF0000">
                <a:alpha val="95998"/>
              </a:srgbClr>
            </a:solidFill>
            <a:prstDash val="solid"/>
            <a:round/>
            <a:headEnd type="none" w="med" len="med"/>
            <a:tailEnd type="none" w="med" len="med"/>
          </a:ln>
        </p:spPr>
        <p:txBody>
          <a:bodyPr wrap="square" anchor="t">
            <a:spAutoFit/>
          </a:bodyPr>
          <a:p>
            <a:pPr eaLnBrk="0" hangingPunct="0"/>
            <a:r>
              <a:rPr lang="en-US" altLang="zh-CN" sz="2500" b="1" smtClean="0">
                <a:solidFill>
                  <a:schemeClr val="tx1"/>
                </a:solidFill>
                <a:uFillTx/>
                <a:latin typeface="黑体" panose="02010609060101010101" pitchFamily="2" charset="-122"/>
                <a:ea typeface="黑体" panose="02010609060101010101" pitchFamily="2" charset="-122"/>
                <a:cs typeface="黑体" panose="02010609060101010101" pitchFamily="2" charset="-122"/>
                <a:sym typeface="+mn-ea"/>
              </a:rPr>
              <a:t>          </a:t>
            </a:r>
            <a:r>
              <a:rPr lang="zh-CN" altLang="en-US" sz="3200" b="1" smtClean="0">
                <a:solidFill>
                  <a:schemeClr val="tx1"/>
                </a:solidFill>
                <a:uFillTx/>
                <a:latin typeface="黑体" panose="02010609060101010101" pitchFamily="2" charset="-122"/>
                <a:ea typeface="黑体" panose="02010609060101010101" pitchFamily="2" charset="-122"/>
                <a:cs typeface="黑体" panose="02010609060101010101" pitchFamily="2" charset="-122"/>
                <a:sym typeface="+mn-ea"/>
              </a:rPr>
              <a:t>第</a:t>
            </a:r>
            <a:r>
              <a:rPr lang="zh-CN" sz="3200" b="1" smtClean="0">
                <a:solidFill>
                  <a:schemeClr val="tx1"/>
                </a:solidFill>
                <a:uFillTx/>
                <a:latin typeface="黑体" panose="02010609060101010101" pitchFamily="2" charset="-122"/>
                <a:ea typeface="黑体" panose="02010609060101010101" pitchFamily="2" charset="-122"/>
                <a:cs typeface="黑体" panose="02010609060101010101" pitchFamily="2" charset="-122"/>
                <a:sym typeface="+mn-ea"/>
              </a:rPr>
              <a:t>八单元</a:t>
            </a:r>
            <a:r>
              <a:rPr lang="zh-CN" altLang="en-US" sz="3200" b="1" smtClean="0">
                <a:solidFill>
                  <a:schemeClr val="tx1"/>
                </a:solidFill>
                <a:uFillTx/>
                <a:latin typeface="黑体" panose="02010609060101010101" pitchFamily="2" charset="-122"/>
                <a:ea typeface="黑体" panose="02010609060101010101" pitchFamily="2" charset="-122"/>
                <a:cs typeface="黑体" panose="02010609060101010101" pitchFamily="2" charset="-122"/>
                <a:sym typeface="+mn-ea"/>
              </a:rPr>
              <a:t> </a:t>
            </a:r>
            <a:r>
              <a:rPr lang="zh-CN" sz="3200" b="1">
                <a:solidFill>
                  <a:schemeClr val="tx1"/>
                </a:solidFill>
                <a:uFillTx/>
                <a:latin typeface="黑体" panose="02010609060101010101" pitchFamily="2" charset="-122"/>
                <a:ea typeface="黑体" panose="02010609060101010101" pitchFamily="2" charset="-122"/>
                <a:sym typeface="+mn-ea"/>
              </a:rPr>
              <a:t>中华民族的抗日战争</a:t>
            </a:r>
            <a:endParaRPr lang="zh-CN" sz="3200" b="1" dirty="0" smtClean="0">
              <a:solidFill>
                <a:schemeClr val="tx1"/>
              </a:solidFill>
              <a:effectLst>
                <a:outerShdw blurRad="38100" dist="19050" dir="2700000" algn="tl" rotWithShape="0">
                  <a:schemeClr val="dk1">
                    <a:alpha val="40000"/>
                  </a:schemeClr>
                </a:outerShdw>
              </a:effectLst>
              <a:uFillTx/>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9" name="TextBox 4"/>
          <p:cNvSpPr txBox="1">
            <a:spLocks noChangeArrowheads="1"/>
          </p:cNvSpPr>
          <p:nvPr/>
        </p:nvSpPr>
        <p:spPr bwMode="auto">
          <a:xfrm>
            <a:off x="0" y="4887578"/>
            <a:ext cx="9144000" cy="1861185"/>
          </a:xfrm>
          <a:prstGeom prst="rect">
            <a:avLst/>
          </a:prstGeom>
          <a:solidFill>
            <a:schemeClr val="bg1"/>
          </a:solidFill>
          <a:ln w="9525">
            <a:noFill/>
            <a:miter lim="800000"/>
          </a:ln>
        </p:spPr>
        <p:txBody>
          <a:bodyPr wrap="square">
            <a:spAutoFit/>
          </a:bodyPr>
          <a:p>
            <a:pPr algn="l"/>
            <a:r>
              <a:rPr lang="zh-CN" altLang="en-US" sz="2300" b="1" dirty="0" smtClean="0">
                <a:solidFill>
                  <a:srgbClr val="FF0000"/>
                </a:solidFill>
                <a:uFillTx/>
                <a:latin typeface="黑体" panose="02010609060101010101" pitchFamily="2" charset="-122"/>
                <a:ea typeface="黑体" panose="02010609060101010101" pitchFamily="2" charset="-122"/>
                <a:cs typeface="黑体" panose="02010609060101010101" pitchFamily="2" charset="-122"/>
              </a:rPr>
              <a:t>新</a:t>
            </a:r>
            <a:r>
              <a:rPr lang="zh-CN" altLang="en-US" sz="2300" b="1" dirty="0">
                <a:solidFill>
                  <a:srgbClr val="FF0000"/>
                </a:solidFill>
                <a:uFillTx/>
                <a:latin typeface="黑体" panose="02010609060101010101" pitchFamily="2" charset="-122"/>
                <a:ea typeface="黑体" panose="02010609060101010101" pitchFamily="2" charset="-122"/>
                <a:cs typeface="黑体" panose="02010609060101010101" pitchFamily="2" charset="-122"/>
              </a:rPr>
              <a:t>课程标准：</a:t>
            </a:r>
            <a:endParaRPr lang="zh-CN" altLang="en-US" sz="2300" b="1" dirty="0">
              <a:solidFill>
                <a:srgbClr val="FF0000"/>
              </a:solidFill>
              <a:uFillTx/>
              <a:latin typeface="黑体" panose="02010609060101010101" pitchFamily="2" charset="-122"/>
              <a:ea typeface="黑体" panose="02010609060101010101" pitchFamily="2" charset="-122"/>
              <a:cs typeface="黑体" panose="02010609060101010101" pitchFamily="2" charset="-122"/>
            </a:endParaRPr>
          </a:p>
          <a:p>
            <a:pPr algn="l"/>
            <a:r>
              <a:rPr lang="zh-CN" sz="2300" b="1" dirty="0">
                <a:latin typeface="黑体" panose="02010609060101010101" pitchFamily="2" charset="-122"/>
                <a:ea typeface="黑体" panose="02010609060101010101" pitchFamily="2" charset="-122"/>
                <a:sym typeface="+mn-ea"/>
              </a:rPr>
              <a:t>    了解日本军国主义的侵华罪行；通过了解正面战场和敌后战场的抗战，感悟中华民族英勇不屈的精神，认识中国共产党是全民族团结抗战的中流砥柱；认识中国战场是世界反法西斯战争的东方主战场，理解十四年抗战胜利在中华民族伟大复兴中的历史意义。</a:t>
            </a:r>
            <a:endParaRPr lang="zh-CN" altLang="en-US" sz="2300" b="1" dirty="0">
              <a:solidFill>
                <a:schemeClr val="tx1"/>
              </a:solidFill>
              <a:uFillTx/>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7" name="矩形 6"/>
          <p:cNvSpPr/>
          <p:nvPr/>
        </p:nvSpPr>
        <p:spPr>
          <a:xfrm>
            <a:off x="0" y="272415"/>
            <a:ext cx="9144635" cy="460375"/>
          </a:xfrm>
          <a:prstGeom prst="rect">
            <a:avLst/>
          </a:prstGeom>
          <a:ln>
            <a:prstDash val="lgDash"/>
          </a:ln>
        </p:spPr>
        <p:style>
          <a:lnRef idx="2">
            <a:schemeClr val="dk1"/>
          </a:lnRef>
          <a:fillRef idx="1">
            <a:schemeClr val="lt1"/>
          </a:fillRef>
          <a:effectRef idx="0">
            <a:schemeClr val="dk1"/>
          </a:effectRef>
          <a:fontRef idx="minor">
            <a:schemeClr val="dk1"/>
          </a:fontRef>
        </p:style>
        <p:txBody>
          <a:bodyPr wrap="square">
            <a:spAutoFit/>
          </a:bodyPr>
          <a:p>
            <a:pPr marL="0" marR="0" lvl="0" indent="0" algn="ctr" defTabSz="914400" rtl="0" eaLnBrk="0" fontAlgn="base" latinLnBrk="0" hangingPunct="0">
              <a:lnSpc>
                <a:spcPct val="100000"/>
              </a:lnSpc>
              <a:spcBef>
                <a:spcPct val="0"/>
              </a:spcBef>
              <a:spcAft>
                <a:spcPct val="0"/>
              </a:spcAft>
              <a:buNone/>
            </a:pPr>
            <a:r>
              <a:rPr kumimoji="0" lang="en-US" altLang="zh-CN" sz="2400" b="1" i="0" baseline="0" noProof="1">
                <a:solidFill>
                  <a:prstClr val="black"/>
                </a:solidFill>
                <a:uFillTx/>
                <a:latin typeface="黑体" panose="02010609060101010101" pitchFamily="2" charset="-122"/>
                <a:ea typeface="黑体" panose="02010609060101010101" pitchFamily="2" charset="-122"/>
                <a:cs typeface="+mn-cs"/>
                <a:sym typeface="+mn-ea"/>
              </a:rPr>
              <a:t>2022</a:t>
            </a:r>
            <a:r>
              <a:rPr kumimoji="0" lang="zh-CN" altLang="en-US" sz="2400" b="1" i="0" baseline="0" noProof="1">
                <a:solidFill>
                  <a:prstClr val="black"/>
                </a:solidFill>
                <a:uFillTx/>
                <a:latin typeface="黑体" panose="02010609060101010101" pitchFamily="2" charset="-122"/>
                <a:ea typeface="黑体" panose="02010609060101010101" pitchFamily="2" charset="-122"/>
                <a:cs typeface="+mn-cs"/>
                <a:sym typeface="+mn-ea"/>
              </a:rPr>
              <a:t>届高三一轮复习统编历史新教材</a:t>
            </a:r>
            <a:r>
              <a:rPr kumimoji="0" lang="zh-CN" sz="2400" b="1" i="0" baseline="0" noProof="1">
                <a:solidFill>
                  <a:prstClr val="black"/>
                </a:solidFill>
                <a:uFillTx/>
                <a:latin typeface="黑体" panose="02010609060101010101" pitchFamily="2" charset="-122"/>
                <a:ea typeface="黑体" panose="02010609060101010101" pitchFamily="2" charset="-122"/>
                <a:cs typeface="+mn-cs"/>
                <a:sym typeface="+mn-ea"/>
              </a:rPr>
              <a:t>必修《中外历史纲要》（上）</a:t>
            </a:r>
            <a:endParaRPr kumimoji="0" lang="zh-CN" sz="2400" b="1" i="0" baseline="0" noProof="1">
              <a:solidFill>
                <a:prstClr val="black"/>
              </a:solidFill>
              <a:uFillTx/>
              <a:latin typeface="黑体" panose="02010609060101010101" pitchFamily="2" charset="-122"/>
              <a:ea typeface="黑体" panose="02010609060101010101" pitchFamily="2" charset="-122"/>
              <a:cs typeface="+mn-cs"/>
              <a:sym typeface="+mn-ea"/>
            </a:endParaRPr>
          </a:p>
        </p:txBody>
      </p:sp>
      <p:grpSp>
        <p:nvGrpSpPr>
          <p:cNvPr id="6" name="组合 5"/>
          <p:cNvGrpSpPr/>
          <p:nvPr/>
        </p:nvGrpSpPr>
        <p:grpSpPr>
          <a:xfrm>
            <a:off x="635" y="1325880"/>
            <a:ext cx="9143365" cy="3555365"/>
            <a:chOff x="702" y="1466"/>
            <a:chExt cx="13543" cy="6322"/>
          </a:xfrm>
        </p:grpSpPr>
        <p:grpSp>
          <p:nvGrpSpPr>
            <p:cNvPr id="4" name="组合 3"/>
            <p:cNvGrpSpPr/>
            <p:nvPr/>
          </p:nvGrpSpPr>
          <p:grpSpPr>
            <a:xfrm>
              <a:off x="7177" y="1627"/>
              <a:ext cx="7068" cy="6161"/>
              <a:chOff x="229" y="1962"/>
              <a:chExt cx="7068" cy="6009"/>
            </a:xfrm>
          </p:grpSpPr>
          <p:pic>
            <p:nvPicPr>
              <p:cNvPr id="3" name="图片 2"/>
              <p:cNvPicPr>
                <a:picLocks noChangeAspect="1"/>
              </p:cNvPicPr>
              <p:nvPr/>
            </p:nvPicPr>
            <p:blipFill>
              <a:blip r:embed="rId1"/>
              <a:stretch>
                <a:fillRect/>
              </a:stretch>
            </p:blipFill>
            <p:spPr>
              <a:xfrm>
                <a:off x="229" y="1962"/>
                <a:ext cx="7068" cy="5272"/>
              </a:xfrm>
              <a:prstGeom prst="rect">
                <a:avLst/>
              </a:prstGeom>
            </p:spPr>
          </p:pic>
          <p:sp>
            <p:nvSpPr>
              <p:cNvPr id="5" name="文本框 4"/>
              <p:cNvSpPr txBox="1"/>
              <p:nvPr/>
            </p:nvSpPr>
            <p:spPr>
              <a:xfrm>
                <a:off x="399" y="7279"/>
                <a:ext cx="6898" cy="692"/>
              </a:xfrm>
              <a:prstGeom prst="rect">
                <a:avLst/>
              </a:prstGeom>
              <a:solidFill>
                <a:srgbClr val="FFFF00"/>
              </a:solidFill>
              <a:ln>
                <a:solidFill>
                  <a:srgbClr val="FF0000"/>
                </a:solidFill>
              </a:ln>
            </p:spPr>
            <p:txBody>
              <a:bodyPr wrap="square" rtlCol="0">
                <a:spAutoFit/>
              </a:bodyPr>
              <a:p>
                <a:r>
                  <a:rPr lang="en-US" altLang="zh-CN" sz="2000" b="1">
                    <a:latin typeface="黑体" panose="02010609060101010101" pitchFamily="2" charset="-122"/>
                    <a:ea typeface="黑体" panose="02010609060101010101" pitchFamily="2" charset="-122"/>
                  </a:rPr>
                  <a:t> </a:t>
                </a:r>
                <a:r>
                  <a:rPr lang="zh-CN" altLang="en-US" sz="2000" b="1">
                    <a:latin typeface="黑体" panose="02010609060101010101" pitchFamily="2" charset="-122"/>
                    <a:ea typeface="黑体" panose="02010609060101010101" pitchFamily="2" charset="-122"/>
                  </a:rPr>
                  <a:t>七七事变中中国守军抗击日军入侵</a:t>
                </a:r>
                <a:endParaRPr lang="zh-CN" altLang="en-US" sz="2000" b="1">
                  <a:latin typeface="黑体" panose="02010609060101010101" pitchFamily="2" charset="-122"/>
                  <a:ea typeface="黑体" panose="02010609060101010101" pitchFamily="2" charset="-122"/>
                </a:endParaRPr>
              </a:p>
            </p:txBody>
          </p:sp>
        </p:grpSp>
        <p:pic>
          <p:nvPicPr>
            <p:cNvPr id="8" name="图片 7"/>
            <p:cNvPicPr>
              <a:picLocks noChangeAspect="1"/>
            </p:cNvPicPr>
            <p:nvPr/>
          </p:nvPicPr>
          <p:blipFill>
            <a:blip r:embed="rId2"/>
            <a:stretch>
              <a:fillRect/>
            </a:stretch>
          </p:blipFill>
          <p:spPr>
            <a:xfrm>
              <a:off x="702" y="1466"/>
              <a:ext cx="6475" cy="6143"/>
            </a:xfrm>
            <a:prstGeom prst="rect">
              <a:avLst/>
            </a:prstGeom>
          </p:spPr>
        </p:pic>
      </p:grpSp>
      <p:grpSp>
        <p:nvGrpSpPr>
          <p:cNvPr id="13" name="组合 12"/>
          <p:cNvGrpSpPr/>
          <p:nvPr/>
        </p:nvGrpSpPr>
        <p:grpSpPr>
          <a:xfrm>
            <a:off x="0" y="1325880"/>
            <a:ext cx="9144635" cy="3575050"/>
            <a:chOff x="464" y="1445"/>
            <a:chExt cx="13066" cy="5630"/>
          </a:xfrm>
        </p:grpSpPr>
        <p:grpSp>
          <p:nvGrpSpPr>
            <p:cNvPr id="11" name="组合 10"/>
            <p:cNvGrpSpPr/>
            <p:nvPr/>
          </p:nvGrpSpPr>
          <p:grpSpPr>
            <a:xfrm>
              <a:off x="464" y="1445"/>
              <a:ext cx="13066" cy="5629"/>
              <a:chOff x="2436" y="1114"/>
              <a:chExt cx="8922" cy="7988"/>
            </a:xfrm>
          </p:grpSpPr>
          <p:pic>
            <p:nvPicPr>
              <p:cNvPr id="10" name="图片 9"/>
              <p:cNvPicPr>
                <a:picLocks noChangeAspect="1"/>
              </p:cNvPicPr>
              <p:nvPr/>
            </p:nvPicPr>
            <p:blipFill>
              <a:blip r:embed="rId3"/>
              <a:stretch>
                <a:fillRect/>
              </a:stretch>
            </p:blipFill>
            <p:spPr>
              <a:xfrm>
                <a:off x="2436" y="1114"/>
                <a:ext cx="4700" cy="4126"/>
              </a:xfrm>
              <a:prstGeom prst="rect">
                <a:avLst/>
              </a:prstGeom>
            </p:spPr>
          </p:pic>
          <p:pic>
            <p:nvPicPr>
              <p:cNvPr id="12" name="图片 11"/>
              <p:cNvPicPr>
                <a:picLocks noChangeAspect="1"/>
              </p:cNvPicPr>
              <p:nvPr/>
            </p:nvPicPr>
            <p:blipFill>
              <a:blip r:embed="rId4"/>
              <a:stretch>
                <a:fillRect/>
              </a:stretch>
            </p:blipFill>
            <p:spPr>
              <a:xfrm>
                <a:off x="7136" y="1114"/>
                <a:ext cx="4107" cy="4126"/>
              </a:xfrm>
              <a:prstGeom prst="rect">
                <a:avLst/>
              </a:prstGeom>
            </p:spPr>
          </p:pic>
          <p:pic>
            <p:nvPicPr>
              <p:cNvPr id="14" name="图片 13"/>
              <p:cNvPicPr>
                <a:picLocks noChangeAspect="1"/>
              </p:cNvPicPr>
              <p:nvPr/>
            </p:nvPicPr>
            <p:blipFill>
              <a:blip r:embed="rId5"/>
              <a:stretch>
                <a:fillRect/>
              </a:stretch>
            </p:blipFill>
            <p:spPr>
              <a:xfrm>
                <a:off x="2436" y="5240"/>
                <a:ext cx="4700" cy="3863"/>
              </a:xfrm>
              <a:prstGeom prst="rect">
                <a:avLst/>
              </a:prstGeom>
            </p:spPr>
          </p:pic>
          <p:pic>
            <p:nvPicPr>
              <p:cNvPr id="15" name="图片 14"/>
              <p:cNvPicPr>
                <a:picLocks noChangeAspect="1"/>
              </p:cNvPicPr>
              <p:nvPr/>
            </p:nvPicPr>
            <p:blipFill>
              <a:blip r:embed="rId6"/>
              <a:stretch>
                <a:fillRect/>
              </a:stretch>
            </p:blipFill>
            <p:spPr>
              <a:xfrm>
                <a:off x="7136" y="5240"/>
                <a:ext cx="4223" cy="3863"/>
              </a:xfrm>
              <a:prstGeom prst="rect">
                <a:avLst/>
              </a:prstGeom>
            </p:spPr>
          </p:pic>
        </p:grpSp>
        <p:sp>
          <p:nvSpPr>
            <p:cNvPr id="16" name="文本框 15"/>
            <p:cNvSpPr txBox="1"/>
            <p:nvPr/>
          </p:nvSpPr>
          <p:spPr>
            <a:xfrm>
              <a:off x="4517" y="6350"/>
              <a:ext cx="5039" cy="725"/>
            </a:xfrm>
            <a:prstGeom prst="rect">
              <a:avLst/>
            </a:prstGeom>
            <a:solidFill>
              <a:srgbClr val="FFFF00"/>
            </a:solidFill>
            <a:ln>
              <a:solidFill>
                <a:srgbClr val="FF0000"/>
              </a:solidFill>
            </a:ln>
          </p:spPr>
          <p:txBody>
            <a:bodyPr wrap="square" rtlCol="0">
              <a:spAutoFit/>
            </a:bodyPr>
            <a:p>
              <a:r>
                <a:rPr lang="en-US" altLang="zh-CN"/>
                <a:t>      </a:t>
              </a:r>
              <a:r>
                <a:rPr lang="zh-CN" altLang="en-US" sz="2400" b="1"/>
                <a:t>中华民族浴血抗战</a:t>
              </a:r>
              <a:endParaRPr lang="zh-CN" altLang="en-US" sz="2400"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fmla="">
                                          <p:val>
                                            <p:strVal val="1+#ppt_w/2"/>
                                          </p:val>
                                        </p:tav>
                                        <p:tav tm="100000" fmla="">
                                          <p:val>
                                            <p:strVal val="#ppt_x"/>
                                          </p:val>
                                        </p:tav>
                                      </p:tavLst>
                                    </p:anim>
                                    <p:anim calcmode="lin" valueType="num">
                                      <p:cBhvr additive="base">
                                        <p:cTn id="8" dur="5000" fill="hold"/>
                                        <p:tgtEl>
                                          <p:spTgt spid="6"/>
                                        </p:tgtEl>
                                        <p:attrNameLst>
                                          <p:attrName>ppt_y</p:attrName>
                                        </p:attrNameLst>
                                      </p:cBhvr>
                                      <p:tavLst>
                                        <p:tav tm="0" fmla="">
                                          <p:val>
                                            <p:strVal val="#ppt_y"/>
                                          </p:val>
                                        </p:tav>
                                        <p:tav tm="100000" fmla="">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xit" presetSubtype="8" fill="hold" nodeType="clickEffect">
                                  <p:stCondLst>
                                    <p:cond delay="0"/>
                                  </p:stCondLst>
                                  <p:childTnLst>
                                    <p:anim calcmode="lin" valueType="num">
                                      <p:cBhvr additive="base">
                                        <p:cTn id="12" dur="5000"/>
                                        <p:tgtEl>
                                          <p:spTgt spid="6"/>
                                        </p:tgtEl>
                                        <p:attrNameLst>
                                          <p:attrName>ppt_x</p:attrName>
                                        </p:attrNameLst>
                                      </p:cBhvr>
                                      <p:tavLst>
                                        <p:tav tm="0" fmla="">
                                          <p:val>
                                            <p:strVal val="ppt_x"/>
                                          </p:val>
                                        </p:tav>
                                        <p:tav tm="100000" fmla="">
                                          <p:val>
                                            <p:strVal val="0-ppt_w/2"/>
                                          </p:val>
                                        </p:tav>
                                      </p:tavLst>
                                    </p:anim>
                                    <p:anim calcmode="lin" valueType="num">
                                      <p:cBhvr additive="base">
                                        <p:cTn id="13" dur="5000"/>
                                        <p:tgtEl>
                                          <p:spTgt spid="6"/>
                                        </p:tgtEl>
                                        <p:attrNameLst>
                                          <p:attrName>ppt_y</p:attrName>
                                        </p:attrNameLst>
                                      </p:cBhvr>
                                      <p:tavLst>
                                        <p:tav tm="0" fmla="">
                                          <p:val>
                                            <p:strVal val="ppt_y"/>
                                          </p:val>
                                        </p:tav>
                                        <p:tav tm="100000" fmla="">
                                          <p:val>
                                            <p:strVal val="ppt_y"/>
                                          </p:val>
                                        </p:tav>
                                      </p:tavLst>
                                    </p:anim>
                                    <p:set>
                                      <p:cBhvr>
                                        <p:cTn id="14" dur="1" fill="hold">
                                          <p:stCondLst>
                                            <p:cond delay="4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0" fill="hold"/>
                                        <p:tgtEl>
                                          <p:spTgt spid="13"/>
                                        </p:tgtEl>
                                        <p:attrNameLst>
                                          <p:attrName>ppt_x</p:attrName>
                                        </p:attrNameLst>
                                      </p:cBhvr>
                                      <p:tavLst>
                                        <p:tav tm="0">
                                          <p:val>
                                            <p:strVal val="#ppt_x"/>
                                          </p:val>
                                        </p:tav>
                                        <p:tav tm="100000">
                                          <p:val>
                                            <p:strVal val="#ppt_x"/>
                                          </p:val>
                                        </p:tav>
                                      </p:tavLst>
                                    </p:anim>
                                    <p:anim calcmode="lin" valueType="num">
                                      <p:cBhvr additive="base">
                                        <p:cTn id="20" dur="5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内容占位符 2"/>
          <p:cNvSpPr>
            <a:spLocks noGrp="1"/>
          </p:cNvSpPr>
          <p:nvPr>
            <p:ph idx="1"/>
          </p:nvPr>
        </p:nvSpPr>
        <p:spPr>
          <a:xfrm>
            <a:off x="34925" y="1268413"/>
            <a:ext cx="8856663" cy="2447925"/>
          </a:xfrm>
          <a:prstGeom prst="rect">
            <a:avLst/>
          </a:prstGeom>
          <a:noFill/>
          <a:ln>
            <a:solidFill>
              <a:srgbClr val="000000"/>
            </a:solidFill>
            <a:miter/>
          </a:ln>
        </p:spPr>
        <p:txBody>
          <a:bodyPr anchor="t"/>
          <a:p>
            <a:pPr marL="0" indent="0" eaLnBrk="1" hangingPunct="1">
              <a:buNone/>
            </a:pPr>
            <a:r>
              <a:rPr lang="en-US" altLang="zh-CN" sz="2800" b="1" dirty="0">
                <a:latin typeface="宋体" panose="02010600030101010101" pitchFamily="2" charset="-122"/>
                <a:ea typeface="宋体" panose="02010600030101010101" pitchFamily="2" charset="-122"/>
              </a:rPr>
              <a:t>    1937</a:t>
            </a:r>
            <a:r>
              <a:rPr lang="zh-CN" altLang="en-US" sz="2800" b="1" dirty="0">
                <a:latin typeface="宋体" panose="02010600030101010101" pitchFamily="2" charset="-122"/>
                <a:ea typeface="宋体" panose="02010600030101010101" pitchFamily="2" charset="-122"/>
              </a:rPr>
              <a:t>年</a:t>
            </a:r>
            <a:r>
              <a:rPr lang="en-US" altLang="zh-CN" sz="2800" b="1" dirty="0">
                <a:latin typeface="宋体" panose="02010600030101010101" pitchFamily="2" charset="-122"/>
                <a:ea typeface="宋体" panose="02010600030101010101" pitchFamily="2" charset="-122"/>
              </a:rPr>
              <a:t>7</a:t>
            </a:r>
            <a:r>
              <a:rPr lang="zh-CN" altLang="en-US" sz="2800" b="1" dirty="0">
                <a:latin typeface="宋体" panose="02010600030101010101" pitchFamily="2" charset="-122"/>
                <a:ea typeface="宋体" panose="02010600030101010101" pitchFamily="2" charset="-122"/>
              </a:rPr>
              <a:t>月</a:t>
            </a:r>
            <a:r>
              <a:rPr lang="en-US" altLang="zh-CN" sz="2800" b="1" dirty="0">
                <a:latin typeface="宋体" panose="02010600030101010101" pitchFamily="2" charset="-122"/>
                <a:ea typeface="宋体" panose="02010600030101010101" pitchFamily="2" charset="-122"/>
              </a:rPr>
              <a:t>7</a:t>
            </a:r>
            <a:r>
              <a:rPr lang="zh-CN" altLang="en-US" sz="2800" b="1" dirty="0">
                <a:latin typeface="宋体" panose="02010600030101010101" pitchFamily="2" charset="-122"/>
                <a:ea typeface="宋体" panose="02010600030101010101" pitchFamily="2" charset="-122"/>
              </a:rPr>
              <a:t>日晚，日军在北平西南的宛平城外和卢沟桥举行“军事演习”，借口一名士兵失踪，要求进入宛平城搜查。日军遭到拒绝后，竟然向宛平城射击，炮轰卢沟桥，中国守军奋起还击。这就是卢沟桥事变，又称“七七事变”。中国全面抗战由此开始。</a:t>
            </a:r>
            <a:endParaRPr lang="zh-CN" altLang="en-US" sz="2800" b="1" dirty="0">
              <a:latin typeface="宋体" panose="02010600030101010101" pitchFamily="2" charset="-122"/>
              <a:ea typeface="宋体" panose="02010600030101010101" pitchFamily="2" charset="-122"/>
            </a:endParaRPr>
          </a:p>
          <a:p>
            <a:pPr marL="0" indent="0" eaLnBrk="1" hangingPunct="1">
              <a:buNone/>
            </a:pPr>
            <a:endParaRPr lang="zh-CN" altLang="en-US" sz="2800" b="1" dirty="0">
              <a:latin typeface="宋体" panose="02010600030101010101" pitchFamily="2" charset="-122"/>
              <a:ea typeface="宋体" panose="02010600030101010101" pitchFamily="2" charset="-122"/>
            </a:endParaRPr>
          </a:p>
        </p:txBody>
      </p:sp>
      <p:pic>
        <p:nvPicPr>
          <p:cNvPr id="76803" name="图片 3"/>
          <p:cNvPicPr>
            <a:picLocks noChangeAspect="1"/>
          </p:cNvPicPr>
          <p:nvPr/>
        </p:nvPicPr>
        <p:blipFill>
          <a:blip r:embed="rId1"/>
          <a:stretch>
            <a:fillRect/>
          </a:stretch>
        </p:blipFill>
        <p:spPr>
          <a:xfrm>
            <a:off x="107950" y="4130675"/>
            <a:ext cx="3898900" cy="2439988"/>
          </a:xfrm>
          <a:prstGeom prst="rect">
            <a:avLst/>
          </a:prstGeom>
          <a:noFill/>
          <a:ln w="9525">
            <a:noFill/>
          </a:ln>
        </p:spPr>
      </p:pic>
      <p:grpSp>
        <p:nvGrpSpPr>
          <p:cNvPr id="76804" name="Group 4"/>
          <p:cNvGrpSpPr/>
          <p:nvPr/>
        </p:nvGrpSpPr>
        <p:grpSpPr>
          <a:xfrm>
            <a:off x="4643438" y="4214813"/>
            <a:ext cx="3816350" cy="2525712"/>
            <a:chOff x="0" y="0"/>
            <a:chExt cx="5760" cy="4488"/>
          </a:xfrm>
        </p:grpSpPr>
        <p:pic>
          <p:nvPicPr>
            <p:cNvPr id="76805" name="Picture 5"/>
            <p:cNvPicPr>
              <a:picLocks noChangeAspect="1"/>
            </p:cNvPicPr>
            <p:nvPr/>
          </p:nvPicPr>
          <p:blipFill>
            <a:blip r:embed="rId2"/>
            <a:stretch>
              <a:fillRect/>
            </a:stretch>
          </p:blipFill>
          <p:spPr>
            <a:xfrm>
              <a:off x="0" y="0"/>
              <a:ext cx="5760" cy="3826"/>
            </a:xfrm>
            <a:prstGeom prst="rect">
              <a:avLst/>
            </a:prstGeom>
            <a:noFill/>
            <a:ln w="9525">
              <a:noFill/>
            </a:ln>
          </p:spPr>
        </p:pic>
        <p:sp>
          <p:nvSpPr>
            <p:cNvPr id="76806" name="Text Box 6"/>
            <p:cNvSpPr txBox="1"/>
            <p:nvPr/>
          </p:nvSpPr>
          <p:spPr>
            <a:xfrm>
              <a:off x="0" y="3887"/>
              <a:ext cx="5760" cy="601"/>
            </a:xfrm>
            <a:prstGeom prst="rect">
              <a:avLst/>
            </a:prstGeom>
            <a:noFill/>
            <a:ln w="9525">
              <a:noFill/>
            </a:ln>
          </p:spPr>
          <p:txBody>
            <a:bodyPr anchor="t">
              <a:spAutoFit/>
            </a:bodyPr>
            <a:p>
              <a:r>
                <a:rPr lang="zh-CN" altLang="en-US" sz="1600" b="1" dirty="0">
                  <a:solidFill>
                    <a:srgbClr val="FF3300"/>
                  </a:solidFill>
                  <a:latin typeface="Arial" panose="020B0604020202020204" pitchFamily="34" charset="0"/>
                  <a:ea typeface="宋体" panose="02010600030101010101" pitchFamily="2" charset="-122"/>
                </a:rPr>
                <a:t>日寇在宛平城楼上炫耀武力</a:t>
              </a:r>
              <a:r>
                <a:rPr lang="zh-CN" altLang="en-US" sz="1600" b="1" dirty="0">
                  <a:latin typeface="Arial" panose="020B0604020202020204" pitchFamily="34" charset="0"/>
                  <a:ea typeface="宋体" panose="02010600030101010101" pitchFamily="2" charset="-122"/>
                </a:rPr>
                <a:t> </a:t>
              </a:r>
              <a:endParaRPr lang="zh-CN" altLang="en-US" sz="1600" b="1" dirty="0">
                <a:latin typeface="Arial" panose="020B0604020202020204" pitchFamily="34" charset="0"/>
                <a:ea typeface="宋体" panose="02010600030101010101" pitchFamily="2" charset="-122"/>
              </a:endParaRPr>
            </a:p>
          </p:txBody>
        </p:sp>
      </p:grpSp>
      <p:sp>
        <p:nvSpPr>
          <p:cNvPr id="3" name="文本框 2"/>
          <p:cNvSpPr txBox="1"/>
          <p:nvPr/>
        </p:nvSpPr>
        <p:spPr>
          <a:xfrm>
            <a:off x="252095" y="135890"/>
            <a:ext cx="3400425" cy="521970"/>
          </a:xfrm>
          <a:prstGeom prst="rect">
            <a:avLst/>
          </a:prstGeom>
          <a:solidFill>
            <a:srgbClr val="FFFF00"/>
          </a:solidFill>
          <a:ln>
            <a:solidFill>
              <a:srgbClr val="FF0000"/>
            </a:solidFill>
          </a:ln>
        </p:spPr>
        <p:txBody>
          <a:bodyPr wrap="none" rtlCol="0" anchor="t">
            <a:spAutoFit/>
          </a:bodyPr>
          <a:p>
            <a:r>
              <a:rPr lang="zh-CN" altLang="en-US" sz="2800" b="1" noProof="0">
                <a:ln w="11430"/>
                <a:solidFill>
                  <a:schemeClr val="tx1"/>
                </a:solidFill>
                <a:effectLst>
                  <a:outerShdw blurRad="50800" dist="39000" dir="5460000" algn="tl">
                    <a:srgbClr val="000000">
                      <a:alpha val="38000"/>
                    </a:srgbClr>
                  </a:outerShdw>
                </a:effectLst>
                <a:uLnTx/>
                <a:uFillTx/>
                <a:latin typeface="黑体" panose="02010609060101010101" pitchFamily="2" charset="-122"/>
                <a:ea typeface="黑体" panose="02010609060101010101" pitchFamily="2" charset="-122"/>
                <a:sym typeface="+mn-ea"/>
              </a:rPr>
              <a:t>一、全面抗战的开始</a:t>
            </a:r>
            <a:endParaRPr lang="zh-CN" altLang="en-US" sz="2800" b="1" noProof="0">
              <a:ln w="11430"/>
              <a:solidFill>
                <a:schemeClr val="tx1"/>
              </a:solidFill>
              <a:effectLst>
                <a:outerShdw blurRad="50800" dist="39000" dir="5460000" algn="tl">
                  <a:srgbClr val="000000">
                    <a:alpha val="38000"/>
                  </a:srgbClr>
                </a:outerShdw>
              </a:effectLst>
              <a:uLnTx/>
              <a:uFillTx/>
              <a:latin typeface="黑体" panose="02010609060101010101" pitchFamily="2" charset="-122"/>
              <a:ea typeface="黑体" panose="02010609060101010101" pitchFamily="2" charset="-122"/>
              <a:sym typeface="+mn-ea"/>
            </a:endParaRPr>
          </a:p>
        </p:txBody>
      </p:sp>
      <p:sp>
        <p:nvSpPr>
          <p:cNvPr id="17411" name="TextBox 5"/>
          <p:cNvSpPr txBox="1"/>
          <p:nvPr/>
        </p:nvSpPr>
        <p:spPr>
          <a:xfrm>
            <a:off x="252095" y="777240"/>
            <a:ext cx="2398395" cy="491490"/>
          </a:xfrm>
          <a:prstGeom prst="rect">
            <a:avLst/>
          </a:prstGeom>
          <a:solidFill>
            <a:schemeClr val="accent3">
              <a:lumMod val="20000"/>
              <a:lumOff val="80000"/>
            </a:schemeClr>
          </a:solidFill>
          <a:ln w="15875">
            <a:solidFill>
              <a:srgbClr val="FF0000"/>
            </a:solidFill>
          </a:ln>
        </p:spPr>
        <p:txBody>
          <a:bodyPr wrap="square" anchor="t">
            <a:spAutoFit/>
          </a:bodyPr>
          <a:p>
            <a:r>
              <a:rPr lang="en-US" altLang="zh-CN" sz="2600" b="1">
                <a:solidFill>
                  <a:srgbClr val="0E1F1F"/>
                </a:solidFill>
                <a:uFillTx/>
                <a:latin typeface="Arial" panose="020B0604020202020204" pitchFamily="34" charset="0"/>
                <a:ea typeface="宋体" panose="02010600030101010101" pitchFamily="2" charset="-122"/>
              </a:rPr>
              <a:t>1</a:t>
            </a:r>
            <a:r>
              <a:rPr lang="zh-CN" altLang="en-US" sz="2600" b="1">
                <a:solidFill>
                  <a:srgbClr val="0E1F1F"/>
                </a:solidFill>
                <a:uFillTx/>
                <a:latin typeface="Arial" panose="020B0604020202020204" pitchFamily="34" charset="0"/>
                <a:ea typeface="宋体" panose="02010600030101010101" pitchFamily="2" charset="-122"/>
              </a:rPr>
              <a:t>、</a:t>
            </a:r>
            <a:r>
              <a:rPr lang="zh-CN" altLang="en-US" sz="2600" b="1" smtClean="0">
                <a:ln>
                  <a:noFill/>
                </a:ln>
                <a:solidFill>
                  <a:schemeClr val="tx2"/>
                </a:solidFill>
                <a:effectLst/>
                <a:uLnTx/>
                <a:uFillTx/>
                <a:latin typeface="+mj-lt"/>
                <a:ea typeface="+mj-ea"/>
                <a:cs typeface="+mj-cs"/>
                <a:sym typeface="+mn-ea"/>
              </a:rPr>
              <a:t>卢沟桥事变</a:t>
            </a:r>
            <a:endParaRPr lang="zh-CN" altLang="en-US" sz="2600" b="1">
              <a:solidFill>
                <a:schemeClr val="tx1"/>
              </a:solidFill>
              <a:uFillTx/>
              <a:latin typeface="Arial" panose="020B0604020202020204" pitchFamily="34" charset="0"/>
              <a:ea typeface="宋体" panose="02010600030101010101" pitchFamily="2" charset="-122"/>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nvSpPr>
        <p:spPr>
          <a:xfrm>
            <a:off x="434975" y="821690"/>
            <a:ext cx="5551170" cy="419100"/>
          </a:xfrm>
          <a:prstGeom prst="rect">
            <a:avLst/>
          </a:prstGeom>
          <a:solidFill>
            <a:schemeClr val="accent5">
              <a:lumMod val="20000"/>
              <a:lumOff val="80000"/>
            </a:schemeClr>
          </a:solidFill>
          <a:ln>
            <a:solidFill>
              <a:srgbClr val="FF0000"/>
            </a:solidFill>
          </a:ln>
        </p:spPr>
        <p:txBody>
          <a:bodyPr vert="horz" lIns="76200" tIns="28575" rIns="57150" bIns="28575" rtlCol="0" anchor="t" anchorCtr="0">
            <a:noAutofit/>
          </a:bodyPr>
          <a:lstStyle>
            <a:lvl1pPr marL="0" marR="0" lvl="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r>
              <a:rPr lang="en-US" altLang="zh-CN" sz="2600">
                <a:solidFill>
                  <a:schemeClr val="tx1">
                    <a:lumMod val="85000"/>
                    <a:lumOff val="15000"/>
                  </a:schemeClr>
                </a:solidFill>
                <a:uFillTx/>
                <a:latin typeface="黑体" panose="02010609060101010101" pitchFamily="2" charset="-122"/>
                <a:ea typeface="黑体" panose="02010609060101010101" pitchFamily="2" charset="-122"/>
                <a:cs typeface="楷体" panose="02010609060101010101" pitchFamily="49" charset="-122"/>
              </a:rPr>
              <a:t>2</a:t>
            </a:r>
            <a:r>
              <a:rPr sz="2600">
                <a:solidFill>
                  <a:schemeClr val="tx1">
                    <a:lumMod val="85000"/>
                    <a:lumOff val="15000"/>
                  </a:schemeClr>
                </a:solidFill>
                <a:uFillTx/>
                <a:latin typeface="黑体" panose="02010609060101010101" pitchFamily="2" charset="-122"/>
                <a:ea typeface="黑体" panose="02010609060101010101" pitchFamily="2" charset="-122"/>
                <a:cs typeface="楷体" panose="02010609060101010101" pitchFamily="49" charset="-122"/>
              </a:rPr>
              <a:t>、</a:t>
            </a:r>
            <a:r>
              <a:rPr sz="2600">
                <a:solidFill>
                  <a:schemeClr val="tx1">
                    <a:lumMod val="85000"/>
                    <a:lumOff val="15000"/>
                  </a:schemeClr>
                </a:solidFill>
                <a:uFillTx/>
                <a:latin typeface="黑体" panose="02010609060101010101" pitchFamily="2" charset="-122"/>
                <a:ea typeface="黑体" panose="02010609060101010101" pitchFamily="2" charset="-122"/>
                <a:cs typeface="楷体" panose="02010609060101010101" pitchFamily="49" charset="-122"/>
              </a:rPr>
              <a:t>抗日民族统一战线形成的历程</a:t>
            </a:r>
            <a:endParaRPr sz="2600">
              <a:solidFill>
                <a:schemeClr val="tx1">
                  <a:lumMod val="85000"/>
                  <a:lumOff val="15000"/>
                </a:schemeClr>
              </a:solidFill>
              <a:uFillTx/>
              <a:latin typeface="黑体" panose="02010609060101010101" pitchFamily="2" charset="-122"/>
              <a:ea typeface="黑体" panose="02010609060101010101" pitchFamily="2" charset="-122"/>
              <a:cs typeface="楷体" panose="02010609060101010101" pitchFamily="49" charset="-122"/>
            </a:endParaRPr>
          </a:p>
        </p:txBody>
      </p:sp>
      <p:graphicFrame>
        <p:nvGraphicFramePr>
          <p:cNvPr id="4" name="表格 3"/>
          <p:cNvGraphicFramePr/>
          <p:nvPr>
            <p:custDataLst>
              <p:tags r:id="rId1"/>
            </p:custDataLst>
          </p:nvPr>
        </p:nvGraphicFramePr>
        <p:xfrm>
          <a:off x="139065" y="1337310"/>
          <a:ext cx="8865870" cy="5273040"/>
        </p:xfrm>
        <a:graphic>
          <a:graphicData uri="http://schemas.openxmlformats.org/drawingml/2006/table">
            <a:tbl>
              <a:tblPr firstRow="1" bandRow="1">
                <a:tableStyleId>{5C22544A-7EE6-4342-B048-85BDC9FD1C3A}</a:tableStyleId>
              </a:tblPr>
              <a:tblGrid>
                <a:gridCol w="1930400"/>
                <a:gridCol w="6935470"/>
              </a:tblGrid>
              <a:tr h="427355">
                <a:tc>
                  <a:txBody>
                    <a:bodyPr/>
                    <a:p>
                      <a:pPr algn="ctr">
                        <a:buNone/>
                      </a:pPr>
                      <a:r>
                        <a:rPr lang="zh-CN" altLang="en-US" sz="2400" b="1">
                          <a:solidFill>
                            <a:schemeClr val="tx1"/>
                          </a:solidFill>
                          <a:latin typeface="楷体" panose="02010609060101010101" pitchFamily="49" charset="-122"/>
                          <a:ea typeface="楷体" panose="02010609060101010101" pitchFamily="49" charset="-122"/>
                        </a:rPr>
                        <a:t>时间</a:t>
                      </a:r>
                      <a:endParaRPr lang="zh-CN" altLang="en-US" sz="2400" b="1">
                        <a:solidFill>
                          <a:schemeClr val="tx1"/>
                        </a:solidFill>
                        <a:latin typeface="楷体" panose="02010609060101010101" pitchFamily="49" charset="-122"/>
                        <a:ea typeface="楷体" panose="02010609060101010101" pitchFamily="49" charset="-122"/>
                      </a:endParaRPr>
                    </a:p>
                  </a:txBody>
                  <a:tcPr marL="68580" marR="68580" marT="34290" marB="34290">
                    <a:solidFill>
                      <a:schemeClr val="accent3">
                        <a:lumMod val="20000"/>
                        <a:lumOff val="80000"/>
                      </a:schemeClr>
                    </a:solidFill>
                  </a:tcPr>
                </a:tc>
                <a:tc>
                  <a:txBody>
                    <a:bodyPr/>
                    <a:p>
                      <a:pPr algn="ctr">
                        <a:buNone/>
                      </a:pPr>
                      <a:r>
                        <a:rPr lang="zh-CN" altLang="en-US" sz="2400" b="1">
                          <a:solidFill>
                            <a:schemeClr val="tx1"/>
                          </a:solidFill>
                          <a:latin typeface="楷体" panose="02010609060101010101" pitchFamily="49" charset="-122"/>
                          <a:ea typeface="楷体" panose="02010609060101010101" pitchFamily="49" charset="-122"/>
                        </a:rPr>
                        <a:t>事件</a:t>
                      </a:r>
                      <a:endParaRPr lang="zh-CN" altLang="en-US" sz="2400" b="1">
                        <a:solidFill>
                          <a:schemeClr val="tx1"/>
                        </a:solidFill>
                        <a:latin typeface="楷体" panose="02010609060101010101" pitchFamily="49" charset="-122"/>
                        <a:ea typeface="楷体" panose="02010609060101010101" pitchFamily="49" charset="-122"/>
                      </a:endParaRPr>
                    </a:p>
                  </a:txBody>
                  <a:tcPr marL="68580" marR="68580" marT="34290" marB="34290">
                    <a:solidFill>
                      <a:schemeClr val="accent3">
                        <a:lumMod val="20000"/>
                        <a:lumOff val="80000"/>
                      </a:schemeClr>
                    </a:solidFill>
                  </a:tcPr>
                </a:tc>
              </a:tr>
              <a:tr h="930275">
                <a:tc>
                  <a:txBody>
                    <a:bodyPr/>
                    <a:p>
                      <a:pPr algn="ctr">
                        <a:lnSpc>
                          <a:spcPct val="150000"/>
                        </a:lnSpc>
                        <a:buNone/>
                      </a:pPr>
                      <a:r>
                        <a:rPr lang="en-US" altLang="zh-CN" sz="2100" b="1">
                          <a:latin typeface="楷体" panose="02010609060101010101" pitchFamily="49" charset="-122"/>
                          <a:ea typeface="楷体" panose="02010609060101010101" pitchFamily="49" charset="-122"/>
                          <a:cs typeface="楷体" panose="02010609060101010101" pitchFamily="49" charset="-122"/>
                        </a:rPr>
                        <a:t>1935</a:t>
                      </a:r>
                      <a:r>
                        <a:rPr lang="zh-CN" altLang="en-US" sz="2100" b="1">
                          <a:latin typeface="楷体" panose="02010609060101010101" pitchFamily="49" charset="-122"/>
                          <a:ea typeface="楷体" panose="02010609060101010101" pitchFamily="49" charset="-122"/>
                          <a:cs typeface="楷体" panose="02010609060101010101" pitchFamily="49" charset="-122"/>
                        </a:rPr>
                        <a:t>年</a:t>
                      </a:r>
                      <a:r>
                        <a:rPr lang="en-US" altLang="zh-CN" sz="2100" b="1">
                          <a:latin typeface="楷体" panose="02010609060101010101" pitchFamily="49" charset="-122"/>
                          <a:ea typeface="楷体" panose="02010609060101010101" pitchFamily="49" charset="-122"/>
                          <a:cs typeface="楷体" panose="02010609060101010101" pitchFamily="49" charset="-122"/>
                        </a:rPr>
                        <a:t>12</a:t>
                      </a:r>
                      <a:r>
                        <a:rPr lang="zh-CN" altLang="en-US" sz="2100" b="1">
                          <a:latin typeface="楷体" panose="02010609060101010101" pitchFamily="49" charset="-122"/>
                          <a:ea typeface="楷体" panose="02010609060101010101" pitchFamily="49" charset="-122"/>
                          <a:cs typeface="楷体" panose="02010609060101010101" pitchFamily="49" charset="-122"/>
                        </a:rPr>
                        <a:t>月</a:t>
                      </a:r>
                      <a:endParaRPr lang="zh-CN" altLang="en-US" sz="2100" b="1">
                        <a:latin typeface="楷体" panose="02010609060101010101" pitchFamily="49" charset="-122"/>
                        <a:ea typeface="楷体" panose="02010609060101010101" pitchFamily="49" charset="-122"/>
                        <a:cs typeface="楷体" panose="02010609060101010101" pitchFamily="49" charset="-122"/>
                      </a:endParaRPr>
                    </a:p>
                  </a:txBody>
                  <a:tcPr marL="68580" marR="68580" marT="34290" marB="34290"/>
                </a:tc>
                <a:tc>
                  <a:txBody>
                    <a:bodyPr/>
                    <a:p>
                      <a:pPr algn="l">
                        <a:buNone/>
                      </a:pPr>
                      <a:endParaRPr lang="zh-CN" altLang="en-US" sz="2100" b="1">
                        <a:latin typeface="楷体" panose="02010609060101010101" pitchFamily="49" charset="-122"/>
                        <a:ea typeface="楷体" panose="02010609060101010101" pitchFamily="49" charset="-122"/>
                      </a:endParaRPr>
                    </a:p>
                  </a:txBody>
                  <a:tcPr marL="68580" marR="68580" marT="34290" marB="34290"/>
                </a:tc>
              </a:tr>
              <a:tr h="841375">
                <a:tc>
                  <a:txBody>
                    <a:bodyPr/>
                    <a:p>
                      <a:pPr algn="ctr">
                        <a:lnSpc>
                          <a:spcPct val="150000"/>
                        </a:lnSpc>
                        <a:buNone/>
                      </a:pPr>
                      <a:r>
                        <a:rPr lang="en-US" altLang="zh-CN" sz="2100" b="1">
                          <a:latin typeface="楷体" panose="02010609060101010101" pitchFamily="49" charset="-122"/>
                          <a:ea typeface="楷体" panose="02010609060101010101" pitchFamily="49" charset="-122"/>
                          <a:cs typeface="楷体" panose="02010609060101010101" pitchFamily="49" charset="-122"/>
                        </a:rPr>
                        <a:t>1936</a:t>
                      </a:r>
                      <a:r>
                        <a:rPr lang="zh-CN" altLang="en-US" sz="2100" b="1">
                          <a:latin typeface="楷体" panose="02010609060101010101" pitchFamily="49" charset="-122"/>
                          <a:ea typeface="楷体" panose="02010609060101010101" pitchFamily="49" charset="-122"/>
                          <a:cs typeface="楷体" panose="02010609060101010101" pitchFamily="49" charset="-122"/>
                        </a:rPr>
                        <a:t>年</a:t>
                      </a:r>
                      <a:r>
                        <a:rPr lang="en-US" altLang="zh-CN" sz="2100" b="1">
                          <a:latin typeface="楷体" panose="02010609060101010101" pitchFamily="49" charset="-122"/>
                          <a:ea typeface="楷体" panose="02010609060101010101" pitchFamily="49" charset="-122"/>
                          <a:cs typeface="楷体" panose="02010609060101010101" pitchFamily="49" charset="-122"/>
                        </a:rPr>
                        <a:t>12</a:t>
                      </a:r>
                      <a:r>
                        <a:rPr lang="zh-CN" altLang="en-US" sz="2100" b="1">
                          <a:latin typeface="楷体" panose="02010609060101010101" pitchFamily="49" charset="-122"/>
                          <a:ea typeface="楷体" panose="02010609060101010101" pitchFamily="49" charset="-122"/>
                          <a:cs typeface="楷体" panose="02010609060101010101" pitchFamily="49" charset="-122"/>
                        </a:rPr>
                        <a:t>月</a:t>
                      </a:r>
                      <a:endParaRPr lang="zh-CN" altLang="en-US" sz="2100" b="1">
                        <a:latin typeface="楷体" panose="02010609060101010101" pitchFamily="49" charset="-122"/>
                        <a:ea typeface="楷体" panose="02010609060101010101" pitchFamily="49" charset="-122"/>
                        <a:cs typeface="楷体" panose="02010609060101010101" pitchFamily="49" charset="-122"/>
                      </a:endParaRPr>
                    </a:p>
                  </a:txBody>
                  <a:tcPr marL="68580" marR="68580" marT="34290" marB="34290"/>
                </a:tc>
                <a:tc>
                  <a:txBody>
                    <a:bodyPr/>
                    <a:p>
                      <a:pPr algn="l">
                        <a:buNone/>
                      </a:pPr>
                      <a:endParaRPr lang="zh-CN" altLang="en-US" sz="2100" b="1">
                        <a:latin typeface="楷体" panose="02010609060101010101" pitchFamily="49" charset="-122"/>
                        <a:ea typeface="楷体" panose="02010609060101010101" pitchFamily="49" charset="-122"/>
                      </a:endParaRPr>
                    </a:p>
                  </a:txBody>
                  <a:tcPr marL="68580" marR="68580" marT="34290" marB="34290"/>
                </a:tc>
              </a:tr>
              <a:tr h="909320">
                <a:tc>
                  <a:txBody>
                    <a:bodyPr/>
                    <a:p>
                      <a:pPr algn="ctr">
                        <a:lnSpc>
                          <a:spcPct val="150000"/>
                        </a:lnSpc>
                        <a:buNone/>
                      </a:pPr>
                      <a:r>
                        <a:rPr lang="en-US" altLang="zh-CN" sz="2100" b="1">
                          <a:latin typeface="楷体" panose="02010609060101010101" pitchFamily="49" charset="-122"/>
                          <a:ea typeface="楷体" panose="02010609060101010101" pitchFamily="49" charset="-122"/>
                          <a:cs typeface="楷体" panose="02010609060101010101" pitchFamily="49" charset="-122"/>
                        </a:rPr>
                        <a:t>1937</a:t>
                      </a:r>
                      <a:r>
                        <a:rPr lang="zh-CN" altLang="en-US" sz="2100" b="1">
                          <a:latin typeface="楷体" panose="02010609060101010101" pitchFamily="49" charset="-122"/>
                          <a:ea typeface="楷体" panose="02010609060101010101" pitchFamily="49" charset="-122"/>
                          <a:cs typeface="楷体" panose="02010609060101010101" pitchFamily="49" charset="-122"/>
                        </a:rPr>
                        <a:t>年</a:t>
                      </a:r>
                      <a:r>
                        <a:rPr lang="en-US" altLang="zh-CN" sz="2100" b="1">
                          <a:latin typeface="楷体" panose="02010609060101010101" pitchFamily="49" charset="-122"/>
                          <a:ea typeface="楷体" panose="02010609060101010101" pitchFamily="49" charset="-122"/>
                          <a:cs typeface="楷体" panose="02010609060101010101" pitchFamily="49" charset="-122"/>
                        </a:rPr>
                        <a:t>7</a:t>
                      </a:r>
                      <a:r>
                        <a:rPr lang="zh-CN" altLang="en-US" sz="2100" b="1">
                          <a:latin typeface="楷体" panose="02010609060101010101" pitchFamily="49" charset="-122"/>
                          <a:ea typeface="楷体" panose="02010609060101010101" pitchFamily="49" charset="-122"/>
                          <a:cs typeface="楷体" panose="02010609060101010101" pitchFamily="49" charset="-122"/>
                        </a:rPr>
                        <a:t>月</a:t>
                      </a:r>
                      <a:r>
                        <a:rPr lang="en-US" altLang="zh-CN" sz="2100" b="1">
                          <a:latin typeface="楷体" panose="02010609060101010101" pitchFamily="49" charset="-122"/>
                          <a:ea typeface="楷体" panose="02010609060101010101" pitchFamily="49" charset="-122"/>
                          <a:cs typeface="楷体" panose="02010609060101010101" pitchFamily="49" charset="-122"/>
                        </a:rPr>
                        <a:t>15</a:t>
                      </a:r>
                      <a:r>
                        <a:rPr lang="zh-CN" altLang="en-US" sz="2100" b="1">
                          <a:latin typeface="楷体" panose="02010609060101010101" pitchFamily="49" charset="-122"/>
                          <a:ea typeface="楷体" panose="02010609060101010101" pitchFamily="49" charset="-122"/>
                          <a:cs typeface="楷体" panose="02010609060101010101" pitchFamily="49" charset="-122"/>
                        </a:rPr>
                        <a:t>日</a:t>
                      </a:r>
                      <a:endParaRPr lang="zh-CN" altLang="en-US" sz="2100" b="1">
                        <a:latin typeface="楷体" panose="02010609060101010101" pitchFamily="49" charset="-122"/>
                        <a:ea typeface="楷体" panose="02010609060101010101" pitchFamily="49" charset="-122"/>
                        <a:cs typeface="楷体" panose="02010609060101010101" pitchFamily="49" charset="-122"/>
                      </a:endParaRPr>
                    </a:p>
                  </a:txBody>
                  <a:tcPr marL="68580" marR="68580" marT="34290" marB="34290"/>
                </a:tc>
                <a:tc>
                  <a:txBody>
                    <a:bodyPr/>
                    <a:p>
                      <a:pPr algn="l">
                        <a:buNone/>
                      </a:pPr>
                      <a:endParaRPr lang="zh-CN" altLang="en-US" sz="2100" b="1">
                        <a:latin typeface="楷体" panose="02010609060101010101" pitchFamily="49" charset="-122"/>
                        <a:ea typeface="楷体" panose="02010609060101010101" pitchFamily="49" charset="-122"/>
                      </a:endParaRPr>
                    </a:p>
                  </a:txBody>
                  <a:tcPr marL="68580" marR="68580" marT="34290" marB="34290"/>
                </a:tc>
              </a:tr>
              <a:tr h="867410">
                <a:tc>
                  <a:txBody>
                    <a:bodyPr/>
                    <a:p>
                      <a:pPr algn="ctr">
                        <a:lnSpc>
                          <a:spcPct val="150000"/>
                        </a:lnSpc>
                        <a:buNone/>
                      </a:pPr>
                      <a:r>
                        <a:rPr lang="en-US" altLang="zh-CN" sz="2100" b="1">
                          <a:latin typeface="楷体" panose="02010609060101010101" pitchFamily="49" charset="-122"/>
                          <a:ea typeface="楷体" panose="02010609060101010101" pitchFamily="49" charset="-122"/>
                          <a:cs typeface="楷体" panose="02010609060101010101" pitchFamily="49" charset="-122"/>
                        </a:rPr>
                        <a:t>1937</a:t>
                      </a:r>
                      <a:r>
                        <a:rPr lang="zh-CN" altLang="en-US" sz="2100" b="1">
                          <a:latin typeface="楷体" panose="02010609060101010101" pitchFamily="49" charset="-122"/>
                          <a:ea typeface="楷体" panose="02010609060101010101" pitchFamily="49" charset="-122"/>
                          <a:cs typeface="楷体" panose="02010609060101010101" pitchFamily="49" charset="-122"/>
                        </a:rPr>
                        <a:t>年</a:t>
                      </a:r>
                      <a:r>
                        <a:rPr lang="en-US" altLang="zh-CN" sz="2100" b="1">
                          <a:latin typeface="楷体" panose="02010609060101010101" pitchFamily="49" charset="-122"/>
                          <a:ea typeface="楷体" panose="02010609060101010101" pitchFamily="49" charset="-122"/>
                          <a:cs typeface="楷体" panose="02010609060101010101" pitchFamily="49" charset="-122"/>
                        </a:rPr>
                        <a:t>8</a:t>
                      </a:r>
                      <a:r>
                        <a:rPr lang="zh-CN" altLang="en-US" sz="2100" b="1">
                          <a:latin typeface="楷体" panose="02010609060101010101" pitchFamily="49" charset="-122"/>
                          <a:ea typeface="楷体" panose="02010609060101010101" pitchFamily="49" charset="-122"/>
                          <a:cs typeface="楷体" panose="02010609060101010101" pitchFamily="49" charset="-122"/>
                        </a:rPr>
                        <a:t>月</a:t>
                      </a:r>
                      <a:r>
                        <a:rPr lang="en-US" altLang="zh-CN" sz="2100" b="1">
                          <a:latin typeface="楷体" panose="02010609060101010101" pitchFamily="49" charset="-122"/>
                          <a:ea typeface="楷体" panose="02010609060101010101" pitchFamily="49" charset="-122"/>
                          <a:cs typeface="楷体" panose="02010609060101010101" pitchFamily="49" charset="-122"/>
                        </a:rPr>
                        <a:t>14</a:t>
                      </a:r>
                      <a:r>
                        <a:rPr lang="zh-CN" altLang="en-US" sz="2100" b="1">
                          <a:latin typeface="楷体" panose="02010609060101010101" pitchFamily="49" charset="-122"/>
                          <a:ea typeface="楷体" panose="02010609060101010101" pitchFamily="49" charset="-122"/>
                          <a:cs typeface="楷体" panose="02010609060101010101" pitchFamily="49" charset="-122"/>
                        </a:rPr>
                        <a:t>日</a:t>
                      </a:r>
                      <a:endParaRPr lang="zh-CN" altLang="en-US" sz="2100" b="1">
                        <a:latin typeface="楷体" panose="02010609060101010101" pitchFamily="49" charset="-122"/>
                        <a:ea typeface="楷体" panose="02010609060101010101" pitchFamily="49" charset="-122"/>
                        <a:cs typeface="楷体" panose="02010609060101010101" pitchFamily="49" charset="-122"/>
                      </a:endParaRPr>
                    </a:p>
                  </a:txBody>
                  <a:tcPr marL="68580" marR="68580" marT="34290" marB="34290"/>
                </a:tc>
                <a:tc>
                  <a:txBody>
                    <a:bodyPr/>
                    <a:p>
                      <a:pPr algn="l">
                        <a:buNone/>
                      </a:pPr>
                      <a:endParaRPr lang="zh-CN" altLang="en-US" sz="2100" b="1">
                        <a:latin typeface="楷体" panose="02010609060101010101" pitchFamily="49" charset="-122"/>
                        <a:ea typeface="楷体" panose="02010609060101010101" pitchFamily="49" charset="-122"/>
                      </a:endParaRPr>
                    </a:p>
                  </a:txBody>
                  <a:tcPr marL="68580" marR="68580" marT="34290" marB="34290"/>
                </a:tc>
              </a:tr>
              <a:tr h="1290320">
                <a:tc>
                  <a:txBody>
                    <a:bodyPr/>
                    <a:p>
                      <a:pPr algn="ctr">
                        <a:lnSpc>
                          <a:spcPct val="200000"/>
                        </a:lnSpc>
                        <a:buNone/>
                      </a:pPr>
                      <a:r>
                        <a:rPr lang="en-US" altLang="zh-CN" sz="2100" b="1">
                          <a:latin typeface="楷体" panose="02010609060101010101" pitchFamily="49" charset="-122"/>
                          <a:ea typeface="楷体" panose="02010609060101010101" pitchFamily="49" charset="-122"/>
                          <a:cs typeface="楷体" panose="02010609060101010101" pitchFamily="49" charset="-122"/>
                        </a:rPr>
                        <a:t>1937</a:t>
                      </a:r>
                      <a:r>
                        <a:rPr lang="zh-CN" altLang="en-US" sz="2100" b="1">
                          <a:latin typeface="楷体" panose="02010609060101010101" pitchFamily="49" charset="-122"/>
                          <a:ea typeface="楷体" panose="02010609060101010101" pitchFamily="49" charset="-122"/>
                          <a:cs typeface="楷体" panose="02010609060101010101" pitchFamily="49" charset="-122"/>
                        </a:rPr>
                        <a:t>年</a:t>
                      </a:r>
                      <a:r>
                        <a:rPr lang="en-US" altLang="zh-CN" sz="2100" b="1">
                          <a:latin typeface="楷体" panose="02010609060101010101" pitchFamily="49" charset="-122"/>
                          <a:ea typeface="楷体" panose="02010609060101010101" pitchFamily="49" charset="-122"/>
                          <a:cs typeface="楷体" panose="02010609060101010101" pitchFamily="49" charset="-122"/>
                        </a:rPr>
                        <a:t>9</a:t>
                      </a:r>
                      <a:r>
                        <a:rPr lang="zh-CN" altLang="en-US" sz="2100" b="1">
                          <a:latin typeface="楷体" panose="02010609060101010101" pitchFamily="49" charset="-122"/>
                          <a:ea typeface="楷体" panose="02010609060101010101" pitchFamily="49" charset="-122"/>
                          <a:cs typeface="楷体" panose="02010609060101010101" pitchFamily="49" charset="-122"/>
                        </a:rPr>
                        <a:t>月</a:t>
                      </a:r>
                      <a:endParaRPr lang="zh-CN" altLang="en-US" sz="2100" b="1">
                        <a:latin typeface="楷体" panose="02010609060101010101" pitchFamily="49" charset="-122"/>
                        <a:ea typeface="楷体" panose="02010609060101010101" pitchFamily="49" charset="-122"/>
                        <a:cs typeface="楷体" panose="02010609060101010101" pitchFamily="49" charset="-122"/>
                      </a:endParaRPr>
                    </a:p>
                  </a:txBody>
                  <a:tcPr marL="68580" marR="68580" marT="34290" marB="34290"/>
                </a:tc>
                <a:tc>
                  <a:txBody>
                    <a:bodyPr/>
                    <a:p>
                      <a:pPr algn="l">
                        <a:buNone/>
                      </a:pPr>
                      <a:endParaRPr lang="zh-CN" altLang="en-US" sz="21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txBody>
                  <a:tcPr marL="68580" marR="68580" marT="34290" marB="34290"/>
                </a:tc>
              </a:tr>
            </a:tbl>
          </a:graphicData>
        </a:graphic>
      </p:graphicFrame>
      <p:sp>
        <p:nvSpPr>
          <p:cNvPr id="2" name="文本框 1"/>
          <p:cNvSpPr txBox="1"/>
          <p:nvPr/>
        </p:nvSpPr>
        <p:spPr>
          <a:xfrm>
            <a:off x="287655" y="191770"/>
            <a:ext cx="3400425" cy="521970"/>
          </a:xfrm>
          <a:prstGeom prst="rect">
            <a:avLst/>
          </a:prstGeom>
          <a:solidFill>
            <a:srgbClr val="FFFF00"/>
          </a:solidFill>
          <a:ln>
            <a:solidFill>
              <a:srgbClr val="FF0000"/>
            </a:solidFill>
          </a:ln>
        </p:spPr>
        <p:txBody>
          <a:bodyPr wrap="none" rtlCol="0" anchor="t">
            <a:spAutoFit/>
          </a:bodyPr>
          <a:p>
            <a:r>
              <a:rPr lang="zh-CN" altLang="en-US" sz="2800" b="1" noProof="0">
                <a:ln w="11430"/>
                <a:solidFill>
                  <a:schemeClr val="tx1"/>
                </a:solidFill>
                <a:effectLst>
                  <a:outerShdw blurRad="50800" dist="39000" dir="5460000" algn="tl">
                    <a:srgbClr val="000000">
                      <a:alpha val="38000"/>
                    </a:srgbClr>
                  </a:outerShdw>
                </a:effectLst>
                <a:uLnTx/>
                <a:uFillTx/>
                <a:latin typeface="黑体" panose="02010609060101010101" pitchFamily="2" charset="-122"/>
                <a:ea typeface="黑体" panose="02010609060101010101" pitchFamily="2" charset="-122"/>
                <a:sym typeface="+mn-ea"/>
              </a:rPr>
              <a:t>二、全面抗战的开始</a:t>
            </a:r>
            <a:endParaRPr lang="zh-CN" altLang="en-US" sz="2800" b="1" noProof="0">
              <a:ln w="11430"/>
              <a:solidFill>
                <a:schemeClr val="tx1"/>
              </a:solidFill>
              <a:effectLst>
                <a:outerShdw blurRad="50800" dist="39000" dir="5460000" algn="tl">
                  <a:srgbClr val="000000">
                    <a:alpha val="38000"/>
                  </a:srgbClr>
                </a:outerShdw>
              </a:effectLst>
              <a:uLnTx/>
              <a:uFillTx/>
              <a:latin typeface="黑体" panose="02010609060101010101" pitchFamily="2" charset="-122"/>
              <a:ea typeface="黑体" panose="02010609060101010101" pitchFamily="2" charset="-122"/>
              <a:sym typeface="+mn-ea"/>
            </a:endParaRPr>
          </a:p>
        </p:txBody>
      </p:sp>
      <p:sp>
        <p:nvSpPr>
          <p:cNvPr id="5" name="文本框 4"/>
          <p:cNvSpPr txBox="1"/>
          <p:nvPr/>
        </p:nvSpPr>
        <p:spPr>
          <a:xfrm>
            <a:off x="2298065" y="1789430"/>
            <a:ext cx="6707505" cy="829945"/>
          </a:xfrm>
          <a:prstGeom prst="rect">
            <a:avLst/>
          </a:prstGeom>
          <a:noFill/>
          <a:ln>
            <a:solidFill>
              <a:srgbClr val="FF0000"/>
            </a:solidFill>
          </a:ln>
        </p:spPr>
        <p:txBody>
          <a:bodyPr wrap="square" rtlCol="0" anchor="t">
            <a:spAutoFit/>
          </a:bodyPr>
          <a:p>
            <a:r>
              <a:rPr lang="zh-CN" altLang="en-US" sz="2400" b="1">
                <a:solidFill>
                  <a:schemeClr val="tx1"/>
                </a:solidFill>
                <a:uFillTx/>
                <a:latin typeface="楷体" panose="02010609060101010101" pitchFamily="49" charset="-122"/>
                <a:ea typeface="楷体" panose="02010609060101010101" pitchFamily="49" charset="-122"/>
                <a:sym typeface="+mn-ea"/>
              </a:rPr>
              <a:t>中共瓦窑堡会议，确定了建立抗日民族统一战线的方针。</a:t>
            </a:r>
            <a:endParaRPr lang="zh-CN" altLang="en-US" sz="2400" b="1">
              <a:solidFill>
                <a:schemeClr val="tx1"/>
              </a:solidFill>
              <a:uFillTx/>
              <a:latin typeface="楷体" panose="02010609060101010101" pitchFamily="49" charset="-122"/>
              <a:ea typeface="楷体" panose="02010609060101010101" pitchFamily="49" charset="-122"/>
              <a:sym typeface="+mn-ea"/>
            </a:endParaRPr>
          </a:p>
        </p:txBody>
      </p:sp>
      <p:sp>
        <p:nvSpPr>
          <p:cNvPr id="6" name="文本框 5"/>
          <p:cNvSpPr txBox="1"/>
          <p:nvPr/>
        </p:nvSpPr>
        <p:spPr>
          <a:xfrm>
            <a:off x="2083435" y="2832100"/>
            <a:ext cx="6922135" cy="460375"/>
          </a:xfrm>
          <a:prstGeom prst="rect">
            <a:avLst/>
          </a:prstGeom>
          <a:noFill/>
          <a:ln>
            <a:solidFill>
              <a:srgbClr val="FF0000"/>
            </a:solidFill>
          </a:ln>
        </p:spPr>
        <p:txBody>
          <a:bodyPr wrap="square" rtlCol="0" anchor="t">
            <a:spAutoFit/>
          </a:bodyPr>
          <a:p>
            <a:pPr algn="l"/>
            <a:r>
              <a:rPr lang="zh-CN" altLang="en-US" sz="2400" b="1">
                <a:latin typeface="楷体" panose="02010609060101010101" pitchFamily="49" charset="-122"/>
                <a:ea typeface="楷体" panose="02010609060101010101" pitchFamily="49" charset="-122"/>
                <a:sym typeface="+mn-ea"/>
              </a:rPr>
              <a:t>西安事变和平解决，抗日民族统一战线初步形成。</a:t>
            </a:r>
            <a:endParaRPr lang="zh-CN" altLang="en-US" sz="2400" b="1">
              <a:solidFill>
                <a:schemeClr val="tx1"/>
              </a:solidFill>
              <a:uFillTx/>
              <a:latin typeface="楷体" panose="02010609060101010101" pitchFamily="49" charset="-122"/>
              <a:ea typeface="楷体" panose="02010609060101010101" pitchFamily="49" charset="-122"/>
              <a:sym typeface="+mn-ea"/>
            </a:endParaRPr>
          </a:p>
        </p:txBody>
      </p:sp>
      <p:sp>
        <p:nvSpPr>
          <p:cNvPr id="7" name="文本框 6"/>
          <p:cNvSpPr txBox="1"/>
          <p:nvPr/>
        </p:nvSpPr>
        <p:spPr>
          <a:xfrm>
            <a:off x="2083435" y="3559175"/>
            <a:ext cx="6816090" cy="829945"/>
          </a:xfrm>
          <a:prstGeom prst="rect">
            <a:avLst/>
          </a:prstGeom>
          <a:noFill/>
          <a:ln>
            <a:solidFill>
              <a:srgbClr val="FF0000"/>
            </a:solidFill>
          </a:ln>
        </p:spPr>
        <p:txBody>
          <a:bodyPr wrap="square" rtlCol="0" anchor="t">
            <a:spAutoFit/>
          </a:bodyPr>
          <a:p>
            <a:pPr algn="l"/>
            <a:r>
              <a:rPr lang="zh-CN" altLang="en-US" sz="2400" b="1">
                <a:latin typeface="楷体" panose="02010609060101010101" pitchFamily="49" charset="-122"/>
                <a:ea typeface="楷体" panose="02010609060101010101" pitchFamily="49" charset="-122"/>
                <a:sym typeface="+mn-ea"/>
              </a:rPr>
              <a:t>中共中央将《中国共产党为公布国共合作宣言》送交国民党</a:t>
            </a:r>
            <a:r>
              <a:rPr lang="zh-CN" altLang="en-US" sz="2400" b="1">
                <a:latin typeface="楷体" panose="02010609060101010101" pitchFamily="49" charset="-122"/>
                <a:ea typeface="楷体" panose="02010609060101010101" pitchFamily="49" charset="-122"/>
                <a:sym typeface="+mn-ea"/>
              </a:rPr>
              <a:t>。</a:t>
            </a:r>
            <a:endParaRPr lang="zh-CN" altLang="en-US" sz="2400" b="1">
              <a:solidFill>
                <a:schemeClr val="tx1"/>
              </a:solidFill>
              <a:uFillTx/>
              <a:latin typeface="楷体" panose="02010609060101010101" pitchFamily="49" charset="-122"/>
              <a:ea typeface="楷体" panose="02010609060101010101" pitchFamily="49" charset="-122"/>
              <a:sym typeface="+mn-ea"/>
            </a:endParaRPr>
          </a:p>
        </p:txBody>
      </p:sp>
      <p:sp>
        <p:nvSpPr>
          <p:cNvPr id="8" name="文本框 7"/>
          <p:cNvSpPr txBox="1"/>
          <p:nvPr/>
        </p:nvSpPr>
        <p:spPr>
          <a:xfrm>
            <a:off x="2083435" y="4499610"/>
            <a:ext cx="6921500" cy="829945"/>
          </a:xfrm>
          <a:prstGeom prst="rect">
            <a:avLst/>
          </a:prstGeom>
          <a:noFill/>
          <a:ln>
            <a:solidFill>
              <a:srgbClr val="FF0000"/>
            </a:solidFill>
          </a:ln>
        </p:spPr>
        <p:txBody>
          <a:bodyPr wrap="square" rtlCol="0" anchor="t">
            <a:spAutoFit/>
          </a:bodyPr>
          <a:p>
            <a:pPr algn="l"/>
            <a:r>
              <a:rPr lang="zh-CN" altLang="en-US" sz="2400" b="1">
                <a:latin typeface="楷体" panose="02010609060101010101" pitchFamily="49" charset="-122"/>
                <a:ea typeface="楷体" panose="02010609060101010101" pitchFamily="49" charset="-122"/>
                <a:sym typeface="+mn-ea"/>
              </a:rPr>
              <a:t>国民党发表《国民政府自卫抗战声明书》，中国政府正式抗战</a:t>
            </a:r>
            <a:r>
              <a:rPr lang="zh-CN" altLang="en-US" sz="2400" b="1">
                <a:latin typeface="楷体" panose="02010609060101010101" pitchFamily="49" charset="-122"/>
                <a:ea typeface="楷体" panose="02010609060101010101" pitchFamily="49" charset="-122"/>
                <a:sym typeface="+mn-ea"/>
              </a:rPr>
              <a:t>。</a:t>
            </a:r>
            <a:endParaRPr lang="zh-CN" altLang="en-US" sz="2400" b="1">
              <a:solidFill>
                <a:schemeClr val="tx1"/>
              </a:solidFill>
              <a:uFillTx/>
              <a:latin typeface="楷体" panose="02010609060101010101" pitchFamily="49" charset="-122"/>
              <a:ea typeface="楷体" panose="02010609060101010101" pitchFamily="49" charset="-122"/>
              <a:sym typeface="+mn-ea"/>
            </a:endParaRPr>
          </a:p>
        </p:txBody>
      </p:sp>
      <p:sp>
        <p:nvSpPr>
          <p:cNvPr id="9" name="文本框 8"/>
          <p:cNvSpPr txBox="1"/>
          <p:nvPr/>
        </p:nvSpPr>
        <p:spPr>
          <a:xfrm>
            <a:off x="2083435" y="5329555"/>
            <a:ext cx="6922135" cy="1198880"/>
          </a:xfrm>
          <a:prstGeom prst="rect">
            <a:avLst/>
          </a:prstGeom>
          <a:noFill/>
          <a:ln>
            <a:solidFill>
              <a:srgbClr val="FF0000"/>
            </a:solidFill>
          </a:ln>
        </p:spPr>
        <p:txBody>
          <a:bodyPr wrap="square" rtlCol="0" anchor="t">
            <a:spAutoFit/>
          </a:bodyPr>
          <a:p>
            <a:pPr algn="l"/>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22</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日，</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国民党发表了中共提出的国共合作抗战宣言，</a:t>
            </a: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23</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日，蒋介石承认中国共产党的合法地位，抗日民族统一战线正式形成。</a:t>
            </a:r>
            <a:endParaRPr lang="zh-CN" altLang="en-US" sz="2400" b="1">
              <a:solidFill>
                <a:schemeClr val="tx1"/>
              </a:solidFill>
              <a:uFillTx/>
              <a:latin typeface="楷体" panose="02010609060101010101" pitchFamily="49" charset="-122"/>
              <a:ea typeface="楷体" panose="02010609060101010101" pitchFamily="49" charset="-122"/>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3830" y="661035"/>
            <a:ext cx="8815705" cy="5297805"/>
          </a:xfrm>
          <a:prstGeom prst="rect">
            <a:avLst/>
          </a:prstGeom>
          <a:noFill/>
        </p:spPr>
        <p:txBody>
          <a:bodyPr wrap="square" rtlCol="0">
            <a:spAutoFit/>
          </a:bodyPr>
          <a:p>
            <a:pPr defTabSz="914400">
              <a:lnSpc>
                <a:spcPct val="110000"/>
              </a:lnSpc>
              <a:tabLst>
                <a:tab pos="1028700" algn="l"/>
                <a:tab pos="1851025" algn="l"/>
                <a:tab pos="2538730" algn="l"/>
                <a:tab pos="3222625" algn="l"/>
              </a:tabLst>
            </a:pPr>
            <a:r>
              <a:rPr lang="zh-CN" altLang="zh-CN" sz="2200" b="1" dirty="0">
                <a:solidFill>
                  <a:srgbClr val="000000"/>
                </a:solidFill>
                <a:uFillTx/>
                <a:latin typeface="Arial" panose="020B0604020202020204" pitchFamily="34" charset="0"/>
                <a:ea typeface="黑体" panose="02010609060101010101" pitchFamily="2" charset="-122"/>
                <a:cs typeface="Times New Roman" panose="02020603050405020304" pitchFamily="18" charset="0"/>
                <a:sym typeface="+mn-ea"/>
              </a:rPr>
              <a:t>【史料】</a:t>
            </a:r>
            <a:r>
              <a:rPr lang="zh-CN" altLang="zh-CN" sz="2200" b="1" dirty="0">
                <a:solidFill>
                  <a:srgbClr val="000000"/>
                </a:solidFill>
                <a:uFillTx/>
                <a:latin typeface="NEU-BZ-S92"/>
                <a:ea typeface="Arial" panose="020B0604020202020204" pitchFamily="34" charset="0"/>
                <a:cs typeface="Times New Roman" panose="02020603050405020304" pitchFamily="18" charset="0"/>
                <a:sym typeface="+mn-ea"/>
              </a:rPr>
              <a:t> </a:t>
            </a:r>
            <a:r>
              <a:rPr lang="zh-CN" altLang="zh-CN" sz="2200" b="1" dirty="0">
                <a:solidFill>
                  <a:srgbClr val="000000"/>
                </a:solidFill>
                <a:uFillTx/>
                <a:latin typeface="Times New Roman" panose="02020603050405020304" pitchFamily="18" charset="0"/>
                <a:ea typeface="楷体" panose="02010609060101010101" pitchFamily="49" charset="-122"/>
                <a:cs typeface="Times New Roman" panose="02020603050405020304" pitchFamily="18" charset="0"/>
                <a:sym typeface="+mn-ea"/>
              </a:rPr>
              <a:t>瓦窑堡会议后</a:t>
            </a:r>
            <a:r>
              <a:rPr lang="en-US" altLang="zh-CN" sz="2200" b="1" dirty="0">
                <a:solidFill>
                  <a:srgbClr val="000000"/>
                </a:solidFill>
                <a:uFillTx/>
                <a:latin typeface="Times New Roman" panose="02020603050405020304" pitchFamily="18" charset="0"/>
                <a:cs typeface="Times New Roman" panose="02020603050405020304" pitchFamily="18" charset="0"/>
                <a:sym typeface="+mn-ea"/>
              </a:rPr>
              <a:t>,</a:t>
            </a:r>
            <a:r>
              <a:rPr lang="zh-CN" altLang="zh-CN" sz="2200" b="1" dirty="0">
                <a:solidFill>
                  <a:srgbClr val="000000"/>
                </a:solidFill>
                <a:uFillTx/>
                <a:latin typeface="Times New Roman" panose="02020603050405020304" pitchFamily="18" charset="0"/>
                <a:ea typeface="楷体" panose="02010609060101010101" pitchFamily="49" charset="-122"/>
                <a:cs typeface="Times New Roman" panose="02020603050405020304" pitchFamily="18" charset="0"/>
                <a:sym typeface="+mn-ea"/>
              </a:rPr>
              <a:t>中共中央加强了统一战线工作。与此同时</a:t>
            </a:r>
            <a:r>
              <a:rPr lang="en-US" altLang="zh-CN" sz="2200" b="1" dirty="0">
                <a:solidFill>
                  <a:srgbClr val="000000"/>
                </a:solidFill>
                <a:uFillTx/>
                <a:latin typeface="Times New Roman" panose="02020603050405020304" pitchFamily="18" charset="0"/>
                <a:cs typeface="Times New Roman" panose="02020603050405020304" pitchFamily="18" charset="0"/>
                <a:sym typeface="+mn-ea"/>
              </a:rPr>
              <a:t>,</a:t>
            </a:r>
            <a:r>
              <a:rPr lang="zh-CN" altLang="zh-CN" sz="2200" b="1" dirty="0">
                <a:solidFill>
                  <a:srgbClr val="000000"/>
                </a:solidFill>
                <a:uFillTx/>
                <a:latin typeface="Times New Roman" panose="02020603050405020304" pitchFamily="18" charset="0"/>
                <a:ea typeface="楷体" panose="02010609060101010101" pitchFamily="49" charset="-122"/>
                <a:cs typeface="Times New Roman" panose="02020603050405020304" pitchFamily="18" charset="0"/>
                <a:sym typeface="+mn-ea"/>
              </a:rPr>
              <a:t>从</a:t>
            </a:r>
            <a:r>
              <a:rPr lang="en-US" altLang="zh-CN" sz="2200" b="1" dirty="0">
                <a:solidFill>
                  <a:srgbClr val="000000"/>
                </a:solidFill>
                <a:uFillTx/>
                <a:latin typeface="Times New Roman" panose="02020603050405020304" pitchFamily="18" charset="0"/>
                <a:cs typeface="Times New Roman" panose="02020603050405020304" pitchFamily="18" charset="0"/>
                <a:sym typeface="+mn-ea"/>
              </a:rPr>
              <a:t>1935</a:t>
            </a:r>
            <a:r>
              <a:rPr lang="zh-CN" altLang="zh-CN" sz="2200" b="1" dirty="0">
                <a:solidFill>
                  <a:srgbClr val="000000"/>
                </a:solidFill>
                <a:uFillTx/>
                <a:latin typeface="Times New Roman" panose="02020603050405020304" pitchFamily="18" charset="0"/>
                <a:ea typeface="楷体" panose="02010609060101010101" pitchFamily="49" charset="-122"/>
                <a:cs typeface="Times New Roman" panose="02020603050405020304" pitchFamily="18" charset="0"/>
                <a:sym typeface="+mn-ea"/>
              </a:rPr>
              <a:t>年冬开始</a:t>
            </a:r>
            <a:r>
              <a:rPr lang="en-US" altLang="zh-CN" sz="2200" b="1" dirty="0">
                <a:solidFill>
                  <a:srgbClr val="000000"/>
                </a:solidFill>
                <a:uFillTx/>
                <a:latin typeface="Times New Roman" panose="02020603050405020304" pitchFamily="18" charset="0"/>
                <a:cs typeface="Times New Roman" panose="02020603050405020304" pitchFamily="18" charset="0"/>
                <a:sym typeface="+mn-ea"/>
              </a:rPr>
              <a:t>,</a:t>
            </a:r>
            <a:r>
              <a:rPr lang="zh-CN" altLang="zh-CN" sz="2200" b="1" dirty="0">
                <a:solidFill>
                  <a:srgbClr val="000000"/>
                </a:solidFill>
                <a:uFillTx/>
                <a:latin typeface="Times New Roman" panose="02020603050405020304" pitchFamily="18" charset="0"/>
                <a:ea typeface="楷体" panose="02010609060101010101" pitchFamily="49" charset="-122"/>
                <a:cs typeface="Times New Roman" panose="02020603050405020304" pitchFamily="18" charset="0"/>
                <a:sym typeface="+mn-ea"/>
              </a:rPr>
              <a:t>国民党方面先后在南京、上海、莫斯科秘密同共产党人商谈抗日问题。</a:t>
            </a:r>
            <a:r>
              <a:rPr lang="en-US" altLang="zh-CN" sz="2200" b="1" dirty="0">
                <a:solidFill>
                  <a:srgbClr val="000000"/>
                </a:solidFill>
                <a:uFillTx/>
                <a:latin typeface="Times New Roman" panose="02020603050405020304" pitchFamily="18" charset="0"/>
                <a:cs typeface="Times New Roman" panose="02020603050405020304" pitchFamily="18" charset="0"/>
                <a:sym typeface="+mn-ea"/>
              </a:rPr>
              <a:t>1936</a:t>
            </a:r>
            <a:r>
              <a:rPr lang="zh-CN" altLang="zh-CN" sz="2200" b="1" dirty="0">
                <a:solidFill>
                  <a:srgbClr val="000000"/>
                </a:solidFill>
                <a:uFillTx/>
                <a:latin typeface="Times New Roman" panose="02020603050405020304" pitchFamily="18" charset="0"/>
                <a:ea typeface="楷体" panose="02010609060101010101" pitchFamily="49" charset="-122"/>
                <a:cs typeface="Times New Roman" panose="02020603050405020304" pitchFamily="18" charset="0"/>
                <a:sym typeface="+mn-ea"/>
              </a:rPr>
              <a:t>年</a:t>
            </a:r>
            <a:r>
              <a:rPr lang="en-US" altLang="zh-CN" sz="2200" b="1" dirty="0">
                <a:solidFill>
                  <a:srgbClr val="000000"/>
                </a:solidFill>
                <a:uFillTx/>
                <a:latin typeface="Times New Roman" panose="02020603050405020304" pitchFamily="18" charset="0"/>
                <a:cs typeface="Times New Roman" panose="02020603050405020304" pitchFamily="18" charset="0"/>
                <a:sym typeface="+mn-ea"/>
              </a:rPr>
              <a:t>8</a:t>
            </a:r>
            <a:r>
              <a:rPr lang="zh-CN" altLang="zh-CN" sz="2200" b="1" dirty="0">
                <a:solidFill>
                  <a:srgbClr val="000000"/>
                </a:solidFill>
                <a:uFillTx/>
                <a:latin typeface="Times New Roman" panose="02020603050405020304" pitchFamily="18" charset="0"/>
                <a:ea typeface="楷体" panose="02010609060101010101" pitchFamily="49" charset="-122"/>
                <a:cs typeface="Times New Roman" panose="02020603050405020304" pitchFamily="18" charset="0"/>
                <a:sym typeface="+mn-ea"/>
              </a:rPr>
              <a:t>月</a:t>
            </a:r>
            <a:r>
              <a:rPr lang="en-US" altLang="zh-CN" sz="2200" b="1" dirty="0">
                <a:solidFill>
                  <a:srgbClr val="000000"/>
                </a:solidFill>
                <a:uFillTx/>
                <a:latin typeface="Times New Roman" panose="02020603050405020304" pitchFamily="18" charset="0"/>
                <a:cs typeface="Times New Roman" panose="02020603050405020304" pitchFamily="18" charset="0"/>
                <a:sym typeface="+mn-ea"/>
              </a:rPr>
              <a:t>,</a:t>
            </a:r>
            <a:r>
              <a:rPr lang="zh-CN" altLang="zh-CN" sz="2200" b="1" dirty="0">
                <a:solidFill>
                  <a:srgbClr val="000000"/>
                </a:solidFill>
                <a:uFillTx/>
                <a:latin typeface="Times New Roman" panose="02020603050405020304" pitchFamily="18" charset="0"/>
                <a:ea typeface="楷体" panose="02010609060101010101" pitchFamily="49" charset="-122"/>
                <a:cs typeface="Times New Roman" panose="02020603050405020304" pitchFamily="18" charset="0"/>
                <a:sym typeface="+mn-ea"/>
              </a:rPr>
              <a:t>中共中央发出致国民党中央委员会并转全体国民党员的信</a:t>
            </a:r>
            <a:r>
              <a:rPr lang="en-US" altLang="zh-CN" sz="2200" b="1" dirty="0">
                <a:solidFill>
                  <a:srgbClr val="000000"/>
                </a:solidFill>
                <a:uFillTx/>
                <a:latin typeface="Times New Roman" panose="02020603050405020304" pitchFamily="18" charset="0"/>
                <a:cs typeface="Times New Roman" panose="02020603050405020304" pitchFamily="18" charset="0"/>
                <a:sym typeface="+mn-ea"/>
              </a:rPr>
              <a:t>,</a:t>
            </a:r>
            <a:r>
              <a:rPr lang="zh-CN" altLang="zh-CN" sz="2200" b="1" dirty="0">
                <a:solidFill>
                  <a:srgbClr val="000000"/>
                </a:solidFill>
                <a:uFillTx/>
                <a:latin typeface="Times New Roman" panose="02020603050405020304" pitchFamily="18" charset="0"/>
                <a:ea typeface="楷体" panose="02010609060101010101" pitchFamily="49" charset="-122"/>
                <a:cs typeface="Times New Roman" panose="02020603050405020304" pitchFamily="18" charset="0"/>
                <a:sym typeface="+mn-ea"/>
              </a:rPr>
              <a:t>倡议国共两党实行第二次合作。许多国民党上层人物表示赞同停止内战、一致抗日的主张。西安事变和平解决后</a:t>
            </a:r>
            <a:r>
              <a:rPr lang="en-US" altLang="zh-CN" sz="2200" b="1" dirty="0">
                <a:solidFill>
                  <a:srgbClr val="000000"/>
                </a:solidFill>
                <a:uFillTx/>
                <a:latin typeface="Times New Roman" panose="02020603050405020304" pitchFamily="18" charset="0"/>
                <a:cs typeface="Times New Roman" panose="02020603050405020304" pitchFamily="18" charset="0"/>
                <a:sym typeface="+mn-ea"/>
              </a:rPr>
              <a:t>,</a:t>
            </a:r>
            <a:r>
              <a:rPr lang="zh-CN" altLang="zh-CN" sz="2200" b="1" dirty="0">
                <a:solidFill>
                  <a:srgbClr val="000000"/>
                </a:solidFill>
                <a:uFillTx/>
                <a:latin typeface="Times New Roman" panose="02020603050405020304" pitchFamily="18" charset="0"/>
                <a:ea typeface="楷体" panose="02010609060101010101" pitchFamily="49" charset="-122"/>
                <a:cs typeface="Times New Roman" panose="02020603050405020304" pitchFamily="18" charset="0"/>
                <a:sym typeface="+mn-ea"/>
              </a:rPr>
              <a:t>国共两党经过反复谈判磋商</a:t>
            </a:r>
            <a:r>
              <a:rPr lang="en-US" altLang="zh-CN" sz="2200" b="1" dirty="0">
                <a:solidFill>
                  <a:srgbClr val="000000"/>
                </a:solidFill>
                <a:uFillTx/>
                <a:latin typeface="Times New Roman" panose="02020603050405020304" pitchFamily="18" charset="0"/>
                <a:cs typeface="Times New Roman" panose="02020603050405020304" pitchFamily="18" charset="0"/>
                <a:sym typeface="+mn-ea"/>
              </a:rPr>
              <a:t>,</a:t>
            </a:r>
            <a:r>
              <a:rPr lang="zh-CN" altLang="zh-CN" sz="2200" b="1" dirty="0">
                <a:solidFill>
                  <a:srgbClr val="000000"/>
                </a:solidFill>
                <a:uFillTx/>
                <a:latin typeface="Times New Roman" panose="02020603050405020304" pitchFamily="18" charset="0"/>
                <a:ea typeface="楷体" panose="02010609060101010101" pitchFamily="49" charset="-122"/>
                <a:cs typeface="Times New Roman" panose="02020603050405020304" pitchFamily="18" charset="0"/>
                <a:sym typeface="+mn-ea"/>
              </a:rPr>
              <a:t>双方合作形势渐趋明朗。</a:t>
            </a:r>
            <a:r>
              <a:rPr lang="en-US" altLang="zh-CN" sz="2200" b="1" dirty="0">
                <a:solidFill>
                  <a:srgbClr val="000000"/>
                </a:solidFill>
                <a:uFillTx/>
                <a:latin typeface="Times New Roman" panose="02020603050405020304" pitchFamily="18" charset="0"/>
                <a:cs typeface="Times New Roman" panose="02020603050405020304" pitchFamily="18" charset="0"/>
                <a:sym typeface="+mn-ea"/>
              </a:rPr>
              <a:t>1937</a:t>
            </a:r>
            <a:r>
              <a:rPr lang="zh-CN" altLang="zh-CN" sz="2200" b="1" dirty="0">
                <a:solidFill>
                  <a:srgbClr val="000000"/>
                </a:solidFill>
                <a:uFillTx/>
                <a:latin typeface="Times New Roman" panose="02020603050405020304" pitchFamily="18" charset="0"/>
                <a:ea typeface="楷体" panose="02010609060101010101" pitchFamily="49" charset="-122"/>
                <a:cs typeface="Times New Roman" panose="02020603050405020304" pitchFamily="18" charset="0"/>
                <a:sym typeface="+mn-ea"/>
              </a:rPr>
              <a:t>年</a:t>
            </a:r>
            <a:r>
              <a:rPr lang="en-US" altLang="zh-CN" sz="2200" b="1" dirty="0">
                <a:solidFill>
                  <a:srgbClr val="000000"/>
                </a:solidFill>
                <a:uFillTx/>
                <a:latin typeface="Times New Roman" panose="02020603050405020304" pitchFamily="18" charset="0"/>
                <a:cs typeface="Times New Roman" panose="02020603050405020304" pitchFamily="18" charset="0"/>
                <a:sym typeface="+mn-ea"/>
              </a:rPr>
              <a:t>7</a:t>
            </a:r>
            <a:r>
              <a:rPr lang="zh-CN" altLang="zh-CN" sz="2200" b="1" dirty="0">
                <a:solidFill>
                  <a:srgbClr val="000000"/>
                </a:solidFill>
                <a:uFillTx/>
                <a:latin typeface="Times New Roman" panose="02020603050405020304" pitchFamily="18" charset="0"/>
                <a:ea typeface="楷体" panose="02010609060101010101" pitchFamily="49" charset="-122"/>
                <a:cs typeface="Times New Roman" panose="02020603050405020304" pitchFamily="18" charset="0"/>
                <a:sym typeface="+mn-ea"/>
              </a:rPr>
              <a:t>月中旬</a:t>
            </a:r>
            <a:r>
              <a:rPr lang="en-US" altLang="zh-CN" sz="2200" b="1" dirty="0">
                <a:solidFill>
                  <a:srgbClr val="000000"/>
                </a:solidFill>
                <a:uFillTx/>
                <a:latin typeface="Times New Roman" panose="02020603050405020304" pitchFamily="18" charset="0"/>
                <a:cs typeface="Times New Roman" panose="02020603050405020304" pitchFamily="18" charset="0"/>
                <a:sym typeface="+mn-ea"/>
              </a:rPr>
              <a:t>,</a:t>
            </a:r>
            <a:r>
              <a:rPr lang="zh-CN" altLang="zh-CN" sz="2200" b="1" dirty="0">
                <a:solidFill>
                  <a:srgbClr val="000000"/>
                </a:solidFill>
                <a:uFillTx/>
                <a:latin typeface="Times New Roman" panose="02020603050405020304" pitchFamily="18" charset="0"/>
                <a:ea typeface="楷体" panose="02010609060101010101" pitchFamily="49" charset="-122"/>
                <a:cs typeface="Times New Roman" panose="02020603050405020304" pitchFamily="18" charset="0"/>
                <a:sym typeface="+mn-ea"/>
              </a:rPr>
              <a:t>周恩来将《中共中央为公布国共合作宣言》递交蒋介石。宣言</a:t>
            </a:r>
            <a:r>
              <a:rPr lang="zh-CN" altLang="zh-CN" sz="2200" b="1" dirty="0" smtClean="0">
                <a:solidFill>
                  <a:srgbClr val="000000"/>
                </a:solidFill>
                <a:uFillTx/>
                <a:latin typeface="Times New Roman" panose="02020603050405020304" pitchFamily="18" charset="0"/>
                <a:ea typeface="楷体" panose="02010609060101010101" pitchFamily="49" charset="-122"/>
                <a:cs typeface="Times New Roman" panose="02020603050405020304" pitchFamily="18" charset="0"/>
                <a:sym typeface="+mn-ea"/>
              </a:rPr>
              <a:t>宣</a:t>
            </a:r>
            <a:r>
              <a:rPr lang="zh-CN" altLang="zh-CN" sz="2200" b="1" dirty="0">
                <a:solidFill>
                  <a:srgbClr val="000000"/>
                </a:solidFill>
                <a:uFillTx/>
                <a:latin typeface="Times New Roman" panose="02020603050405020304" pitchFamily="18" charset="0"/>
                <a:ea typeface="楷体" panose="02010609060101010101" pitchFamily="49" charset="-122"/>
                <a:sym typeface="+mn-ea"/>
              </a:rPr>
              <a:t>布</a:t>
            </a:r>
            <a:r>
              <a:rPr lang="en-US" altLang="zh-CN" sz="2200" b="1" dirty="0">
                <a:solidFill>
                  <a:srgbClr val="000000"/>
                </a:solidFill>
                <a:uFillTx/>
                <a:latin typeface="Times New Roman" panose="02020603050405020304" pitchFamily="18" charset="0"/>
                <a:sym typeface="+mn-ea"/>
              </a:rPr>
              <a:t>:“</a:t>
            </a:r>
            <a:r>
              <a:rPr lang="zh-CN" altLang="zh-CN" sz="2200" b="1" dirty="0">
                <a:solidFill>
                  <a:srgbClr val="000000"/>
                </a:solidFill>
                <a:uFillTx/>
                <a:latin typeface="Times New Roman" panose="02020603050405020304" pitchFamily="18" charset="0"/>
                <a:ea typeface="楷体" panose="02010609060101010101" pitchFamily="49" charset="-122"/>
                <a:sym typeface="+mn-ea"/>
              </a:rPr>
              <a:t>一、孙中山先生的三民主义为中国今日之必需</a:t>
            </a:r>
            <a:r>
              <a:rPr lang="en-US" altLang="zh-CN" sz="2200" b="1" dirty="0">
                <a:solidFill>
                  <a:srgbClr val="000000"/>
                </a:solidFill>
                <a:uFillTx/>
                <a:latin typeface="Times New Roman" panose="02020603050405020304" pitchFamily="18" charset="0"/>
                <a:sym typeface="+mn-ea"/>
              </a:rPr>
              <a:t>,</a:t>
            </a:r>
            <a:r>
              <a:rPr lang="zh-CN" altLang="zh-CN" sz="2200" b="1" dirty="0">
                <a:solidFill>
                  <a:srgbClr val="000000"/>
                </a:solidFill>
                <a:uFillTx/>
                <a:latin typeface="Times New Roman" panose="02020603050405020304" pitchFamily="18" charset="0"/>
                <a:ea typeface="楷体" panose="02010609060101010101" pitchFamily="49" charset="-122"/>
                <a:sym typeface="+mn-ea"/>
              </a:rPr>
              <a:t>本党愿为其彻底的实现而奋斗。二、取消一切推翻国民党政权的暴动政策及赤化运动</a:t>
            </a:r>
            <a:r>
              <a:rPr lang="en-US" altLang="zh-CN" sz="2200" b="1" dirty="0">
                <a:solidFill>
                  <a:srgbClr val="000000"/>
                </a:solidFill>
                <a:uFillTx/>
                <a:latin typeface="Times New Roman" panose="02020603050405020304" pitchFamily="18" charset="0"/>
                <a:sym typeface="+mn-ea"/>
              </a:rPr>
              <a:t>,</a:t>
            </a:r>
            <a:r>
              <a:rPr lang="zh-CN" altLang="zh-CN" sz="2200" b="1" dirty="0">
                <a:solidFill>
                  <a:srgbClr val="000000"/>
                </a:solidFill>
                <a:uFillTx/>
                <a:latin typeface="Times New Roman" panose="02020603050405020304" pitchFamily="18" charset="0"/>
                <a:ea typeface="楷体" panose="02010609060101010101" pitchFamily="49" charset="-122"/>
                <a:sym typeface="+mn-ea"/>
              </a:rPr>
              <a:t>停止以暴力没收地主土地的政策。三、取消现在的苏维埃政府</a:t>
            </a:r>
            <a:r>
              <a:rPr lang="en-US" altLang="zh-CN" sz="2200" b="1" dirty="0">
                <a:solidFill>
                  <a:srgbClr val="000000"/>
                </a:solidFill>
                <a:uFillTx/>
                <a:latin typeface="Times New Roman" panose="02020603050405020304" pitchFamily="18" charset="0"/>
                <a:sym typeface="+mn-ea"/>
              </a:rPr>
              <a:t>,</a:t>
            </a:r>
            <a:r>
              <a:rPr lang="zh-CN" altLang="zh-CN" sz="2200" b="1" dirty="0">
                <a:solidFill>
                  <a:srgbClr val="000000"/>
                </a:solidFill>
                <a:uFillTx/>
                <a:latin typeface="Times New Roman" panose="02020603050405020304" pitchFamily="18" charset="0"/>
                <a:ea typeface="楷体" panose="02010609060101010101" pitchFamily="49" charset="-122"/>
                <a:sym typeface="+mn-ea"/>
              </a:rPr>
              <a:t>实行民权政治</a:t>
            </a:r>
            <a:r>
              <a:rPr lang="en-US" altLang="zh-CN" sz="2200" b="1" dirty="0">
                <a:solidFill>
                  <a:srgbClr val="000000"/>
                </a:solidFill>
                <a:uFillTx/>
                <a:latin typeface="Times New Roman" panose="02020603050405020304" pitchFamily="18" charset="0"/>
                <a:sym typeface="+mn-ea"/>
              </a:rPr>
              <a:t>,</a:t>
            </a:r>
            <a:r>
              <a:rPr lang="zh-CN" altLang="zh-CN" sz="2200" b="1" dirty="0">
                <a:solidFill>
                  <a:srgbClr val="000000"/>
                </a:solidFill>
                <a:uFillTx/>
                <a:latin typeface="Times New Roman" panose="02020603050405020304" pitchFamily="18" charset="0"/>
                <a:ea typeface="楷体" panose="02010609060101010101" pitchFamily="49" charset="-122"/>
                <a:sym typeface="+mn-ea"/>
              </a:rPr>
              <a:t>以期全国政权之统一。四、取消红军名义及番号</a:t>
            </a:r>
            <a:r>
              <a:rPr lang="en-US" altLang="zh-CN" sz="2200" b="1" dirty="0">
                <a:solidFill>
                  <a:srgbClr val="000000"/>
                </a:solidFill>
                <a:uFillTx/>
                <a:latin typeface="Times New Roman" panose="02020603050405020304" pitchFamily="18" charset="0"/>
                <a:sym typeface="+mn-ea"/>
              </a:rPr>
              <a:t>,</a:t>
            </a:r>
            <a:r>
              <a:rPr lang="zh-CN" altLang="zh-CN" sz="2200" b="1" dirty="0">
                <a:solidFill>
                  <a:srgbClr val="000000"/>
                </a:solidFill>
                <a:uFillTx/>
                <a:latin typeface="Times New Roman" panose="02020603050405020304" pitchFamily="18" charset="0"/>
                <a:ea typeface="楷体" panose="02010609060101010101" pitchFamily="49" charset="-122"/>
                <a:sym typeface="+mn-ea"/>
              </a:rPr>
              <a:t>改编为国民革命军</a:t>
            </a:r>
            <a:r>
              <a:rPr lang="en-US" altLang="zh-CN" sz="2200" b="1" dirty="0">
                <a:solidFill>
                  <a:srgbClr val="000000"/>
                </a:solidFill>
                <a:uFillTx/>
                <a:latin typeface="Times New Roman" panose="02020603050405020304" pitchFamily="18" charset="0"/>
                <a:sym typeface="+mn-ea"/>
              </a:rPr>
              <a:t>,</a:t>
            </a:r>
            <a:r>
              <a:rPr lang="zh-CN" altLang="zh-CN" sz="2200" b="1" dirty="0">
                <a:solidFill>
                  <a:srgbClr val="000000"/>
                </a:solidFill>
                <a:uFillTx/>
                <a:latin typeface="Times New Roman" panose="02020603050405020304" pitchFamily="18" charset="0"/>
                <a:ea typeface="楷体" panose="02010609060101010101" pitchFamily="49" charset="-122"/>
                <a:sym typeface="+mn-ea"/>
              </a:rPr>
              <a:t>受国民政府军事委员会之统辖</a:t>
            </a:r>
            <a:r>
              <a:rPr lang="en-US" altLang="zh-CN" sz="2200" b="1" dirty="0">
                <a:solidFill>
                  <a:srgbClr val="000000"/>
                </a:solidFill>
                <a:uFillTx/>
                <a:latin typeface="Times New Roman" panose="02020603050405020304" pitchFamily="18" charset="0"/>
                <a:sym typeface="+mn-ea"/>
              </a:rPr>
              <a:t>,</a:t>
            </a:r>
            <a:r>
              <a:rPr lang="zh-CN" altLang="zh-CN" sz="2200" b="1" dirty="0">
                <a:solidFill>
                  <a:srgbClr val="000000"/>
                </a:solidFill>
                <a:uFillTx/>
                <a:latin typeface="Times New Roman" panose="02020603050405020304" pitchFamily="18" charset="0"/>
                <a:ea typeface="楷体" panose="02010609060101010101" pitchFamily="49" charset="-122"/>
                <a:sym typeface="+mn-ea"/>
              </a:rPr>
              <a:t>并待命出动</a:t>
            </a:r>
            <a:r>
              <a:rPr lang="en-US" altLang="zh-CN" sz="2200" b="1" dirty="0">
                <a:solidFill>
                  <a:srgbClr val="000000"/>
                </a:solidFill>
                <a:uFillTx/>
                <a:latin typeface="Times New Roman" panose="02020603050405020304" pitchFamily="18" charset="0"/>
                <a:sym typeface="+mn-ea"/>
              </a:rPr>
              <a:t>,</a:t>
            </a:r>
            <a:r>
              <a:rPr lang="zh-CN" altLang="zh-CN" sz="2200" b="1" dirty="0">
                <a:solidFill>
                  <a:srgbClr val="000000"/>
                </a:solidFill>
                <a:uFillTx/>
                <a:latin typeface="Times New Roman" panose="02020603050405020304" pitchFamily="18" charset="0"/>
                <a:ea typeface="楷体" panose="02010609060101010101" pitchFamily="49" charset="-122"/>
                <a:sym typeface="+mn-ea"/>
              </a:rPr>
              <a:t>担任抗日前线之职责。</a:t>
            </a:r>
            <a:r>
              <a:rPr lang="en-US" altLang="zh-CN" sz="2200" b="1" dirty="0">
                <a:solidFill>
                  <a:srgbClr val="000000"/>
                </a:solidFill>
                <a:uFillTx/>
                <a:latin typeface="Times New Roman" panose="02020603050405020304" pitchFamily="18" charset="0"/>
                <a:sym typeface="+mn-ea"/>
              </a:rPr>
              <a:t>”9</a:t>
            </a:r>
            <a:r>
              <a:rPr lang="zh-CN" altLang="zh-CN" sz="2200" b="1" dirty="0">
                <a:solidFill>
                  <a:srgbClr val="000000"/>
                </a:solidFill>
                <a:uFillTx/>
                <a:latin typeface="Times New Roman" panose="02020603050405020304" pitchFamily="18" charset="0"/>
                <a:ea typeface="楷体" panose="02010609060101010101" pitchFamily="49" charset="-122"/>
                <a:sym typeface="+mn-ea"/>
              </a:rPr>
              <a:t>月</a:t>
            </a:r>
            <a:r>
              <a:rPr lang="en-US" altLang="zh-CN" sz="2200" b="1" dirty="0">
                <a:solidFill>
                  <a:srgbClr val="000000"/>
                </a:solidFill>
                <a:uFillTx/>
                <a:latin typeface="Times New Roman" panose="02020603050405020304" pitchFamily="18" charset="0"/>
                <a:sym typeface="+mn-ea"/>
              </a:rPr>
              <a:t>,</a:t>
            </a:r>
            <a:r>
              <a:rPr lang="zh-CN" altLang="zh-CN" sz="2200" b="1" dirty="0">
                <a:solidFill>
                  <a:srgbClr val="000000"/>
                </a:solidFill>
                <a:uFillTx/>
                <a:latin typeface="Times New Roman" panose="02020603050405020304" pitchFamily="18" charset="0"/>
                <a:ea typeface="楷体" panose="02010609060101010101" pitchFamily="49" charset="-122"/>
                <a:sym typeface="+mn-ea"/>
              </a:rPr>
              <a:t>国民党中央通讯社公布该宣言。</a:t>
            </a:r>
            <a:endParaRPr lang="zh-CN" altLang="zh-CN" sz="2200" b="1" dirty="0">
              <a:solidFill>
                <a:srgbClr val="000000"/>
              </a:solidFill>
              <a:uFillTx/>
              <a:latin typeface="NEU-BZ-S92"/>
              <a:ea typeface="方正书宋_GBK" pitchFamily="65" charset="-122"/>
            </a:endParaRPr>
          </a:p>
          <a:p>
            <a:pPr algn="r" defTabSz="914400">
              <a:lnSpc>
                <a:spcPct val="110000"/>
              </a:lnSpc>
              <a:tabLst>
                <a:tab pos="1028700" algn="l"/>
                <a:tab pos="1851025" algn="l"/>
                <a:tab pos="2538730" algn="l"/>
                <a:tab pos="3222625" algn="l"/>
              </a:tabLst>
            </a:pPr>
            <a:r>
              <a:rPr lang="en-US" altLang="zh-CN" sz="2200" b="1" dirty="0">
                <a:solidFill>
                  <a:srgbClr val="000000"/>
                </a:solidFill>
                <a:uFillTx/>
                <a:latin typeface="Times New Roman" panose="02020603050405020304" pitchFamily="18" charset="0"/>
                <a:sym typeface="+mn-ea"/>
              </a:rPr>
              <a:t>——</a:t>
            </a:r>
            <a:r>
              <a:rPr lang="zh-CN" altLang="zh-CN" sz="2200" b="1" dirty="0">
                <a:solidFill>
                  <a:srgbClr val="000000"/>
                </a:solidFill>
                <a:uFillTx/>
                <a:latin typeface="Times New Roman" panose="02020603050405020304" pitchFamily="18" charset="0"/>
                <a:ea typeface="楷体" panose="02010609060101010101" pitchFamily="49" charset="-122"/>
                <a:sym typeface="+mn-ea"/>
              </a:rPr>
              <a:t>摘编自中共中央党史研究室《中国共产党历史》</a:t>
            </a:r>
            <a:endParaRPr lang="zh-CN" altLang="zh-CN" sz="2200" b="1" dirty="0">
              <a:solidFill>
                <a:srgbClr val="000000"/>
              </a:solidFill>
              <a:uFillTx/>
              <a:latin typeface="Times New Roman" panose="02020603050405020304" pitchFamily="18" charset="0"/>
              <a:ea typeface="楷体" panose="02010609060101010101" pitchFamily="49" charset="-122"/>
              <a:sym typeface="+mn-ea"/>
            </a:endParaRPr>
          </a:p>
        </p:txBody>
      </p:sp>
      <p:sp>
        <p:nvSpPr>
          <p:cNvPr id="3" name="文本框 2"/>
          <p:cNvSpPr txBox="1"/>
          <p:nvPr/>
        </p:nvSpPr>
        <p:spPr>
          <a:xfrm>
            <a:off x="163830" y="6046470"/>
            <a:ext cx="8830945" cy="497205"/>
          </a:xfrm>
          <a:prstGeom prst="rect">
            <a:avLst/>
          </a:prstGeom>
          <a:noFill/>
          <a:ln>
            <a:solidFill>
              <a:srgbClr val="FF0000"/>
            </a:solidFill>
          </a:ln>
        </p:spPr>
        <p:txBody>
          <a:bodyPr wrap="square" rtlCol="0">
            <a:spAutoFit/>
          </a:bodyPr>
          <a:p>
            <a:pPr indent="266700" defTabSz="914400">
              <a:lnSpc>
                <a:spcPct val="120000"/>
              </a:lnSpc>
              <a:tabLst>
                <a:tab pos="1028700" algn="l"/>
                <a:tab pos="1851025" algn="l"/>
                <a:tab pos="2538730" algn="l"/>
                <a:tab pos="3222625" algn="l"/>
              </a:tabLst>
            </a:pPr>
            <a:r>
              <a:rPr lang="zh-CN" altLang="zh-CN" sz="2200" b="1" dirty="0">
                <a:solidFill>
                  <a:srgbClr val="000000"/>
                </a:solidFill>
                <a:uFillTx/>
                <a:latin typeface="Times New Roman" panose="02020603050405020304" pitchFamily="18" charset="0"/>
                <a:sym typeface="+mn-ea"/>
              </a:rPr>
              <a:t>根据史料并结合所学知识</a:t>
            </a:r>
            <a:r>
              <a:rPr lang="en-US" altLang="zh-CN" sz="2200" b="1" dirty="0">
                <a:solidFill>
                  <a:srgbClr val="000000"/>
                </a:solidFill>
                <a:uFillTx/>
                <a:latin typeface="Times New Roman" panose="02020603050405020304" pitchFamily="18" charset="0"/>
                <a:sym typeface="+mn-ea"/>
              </a:rPr>
              <a:t>,</a:t>
            </a:r>
            <a:r>
              <a:rPr lang="zh-CN" altLang="zh-CN" sz="2200" b="1" dirty="0">
                <a:solidFill>
                  <a:srgbClr val="000000"/>
                </a:solidFill>
                <a:uFillTx/>
                <a:latin typeface="Times New Roman" panose="02020603050405020304" pitchFamily="18" charset="0"/>
                <a:sym typeface="+mn-ea"/>
              </a:rPr>
              <a:t>简析国共第二次合作得以实现的原因。</a:t>
            </a:r>
            <a:endParaRPr lang="zh-CN" altLang="zh-CN" sz="2200" b="1" dirty="0">
              <a:solidFill>
                <a:srgbClr val="000000"/>
              </a:solidFill>
              <a:uFillTx/>
              <a:latin typeface="Times New Roman" panose="02020603050405020304" pitchFamily="18" charset="0"/>
              <a:sym typeface="+mn-ea"/>
            </a:endParaRPr>
          </a:p>
        </p:txBody>
      </p:sp>
      <p:sp>
        <p:nvSpPr>
          <p:cNvPr id="4" name="文本框 3"/>
          <p:cNvSpPr txBox="1"/>
          <p:nvPr/>
        </p:nvSpPr>
        <p:spPr>
          <a:xfrm>
            <a:off x="23495" y="3919855"/>
            <a:ext cx="8940800" cy="1420495"/>
          </a:xfrm>
          <a:prstGeom prst="rect">
            <a:avLst/>
          </a:prstGeom>
          <a:solidFill>
            <a:schemeClr val="accent5">
              <a:lumMod val="20000"/>
              <a:lumOff val="80000"/>
            </a:schemeClr>
          </a:solidFill>
          <a:ln w="15875">
            <a:solidFill>
              <a:srgbClr val="FF0000"/>
            </a:solidFill>
          </a:ln>
        </p:spPr>
        <p:txBody>
          <a:bodyPr wrap="square" rtlCol="0">
            <a:spAutoFit/>
          </a:bodyPr>
          <a:p>
            <a:pPr indent="266700" defTabSz="914400">
              <a:lnSpc>
                <a:spcPct val="120000"/>
              </a:lnSpc>
              <a:tabLst>
                <a:tab pos="1028700" algn="l"/>
                <a:tab pos="1851025" algn="l"/>
                <a:tab pos="2538730" algn="l"/>
                <a:tab pos="3222625" algn="l"/>
              </a:tabLst>
            </a:pPr>
            <a:r>
              <a:rPr lang="zh-CN" altLang="zh-CN" sz="2400" b="1" dirty="0">
                <a:solidFill>
                  <a:srgbClr val="000000"/>
                </a:solidFill>
                <a:latin typeface="Times New Roman" panose="02020603050405020304" pitchFamily="18" charset="0"/>
                <a:ea typeface="楷体" panose="02010609060101010101" pitchFamily="49" charset="-122"/>
                <a:sym typeface="+mn-ea"/>
              </a:rPr>
              <a:t>原因</a:t>
            </a:r>
            <a:r>
              <a:rPr lang="en-US" altLang="zh-CN" sz="2400" b="1" dirty="0">
                <a:solidFill>
                  <a:srgbClr val="000000"/>
                </a:solidFill>
                <a:latin typeface="Times New Roman" panose="02020603050405020304" pitchFamily="18" charset="0"/>
                <a:sym typeface="+mn-ea"/>
              </a:rPr>
              <a:t>:</a:t>
            </a:r>
            <a:r>
              <a:rPr lang="zh-CN" altLang="zh-CN" sz="2400" b="1" dirty="0">
                <a:solidFill>
                  <a:srgbClr val="000000"/>
                </a:solidFill>
                <a:latin typeface="Times New Roman" panose="02020603050405020304" pitchFamily="18" charset="0"/>
                <a:ea typeface="楷体" panose="02010609060101010101" pitchFamily="49" charset="-122"/>
                <a:sym typeface="+mn-ea"/>
              </a:rPr>
              <a:t>日本帝国主义的侵略加剧</a:t>
            </a:r>
            <a:r>
              <a:rPr lang="en-US" altLang="zh-CN" sz="2400" b="1" dirty="0">
                <a:solidFill>
                  <a:srgbClr val="000000"/>
                </a:solidFill>
                <a:latin typeface="Times New Roman" panose="02020603050405020304" pitchFamily="18" charset="0"/>
                <a:sym typeface="+mn-ea"/>
              </a:rPr>
              <a:t>,</a:t>
            </a:r>
            <a:r>
              <a:rPr lang="zh-CN" altLang="zh-CN" sz="2400" b="1" dirty="0">
                <a:solidFill>
                  <a:srgbClr val="000000"/>
                </a:solidFill>
                <a:latin typeface="Times New Roman" panose="02020603050405020304" pitchFamily="18" charset="0"/>
                <a:ea typeface="楷体" panose="02010609060101010101" pitchFamily="49" charset="-122"/>
                <a:sym typeface="+mn-ea"/>
              </a:rPr>
              <a:t>民族矛盾上升为主要矛盾</a:t>
            </a:r>
            <a:r>
              <a:rPr lang="en-US" altLang="zh-CN" sz="2400" b="1" dirty="0">
                <a:solidFill>
                  <a:srgbClr val="000000"/>
                </a:solidFill>
                <a:latin typeface="Times New Roman" panose="02020603050405020304" pitchFamily="18" charset="0"/>
                <a:sym typeface="+mn-ea"/>
              </a:rPr>
              <a:t>;</a:t>
            </a:r>
            <a:r>
              <a:rPr lang="zh-CN" altLang="zh-CN" sz="2400" b="1" dirty="0">
                <a:solidFill>
                  <a:srgbClr val="000000"/>
                </a:solidFill>
                <a:latin typeface="Times New Roman" panose="02020603050405020304" pitchFamily="18" charset="0"/>
                <a:ea typeface="楷体" panose="02010609060101010101" pitchFamily="49" charset="-122"/>
                <a:sym typeface="+mn-ea"/>
              </a:rPr>
              <a:t>抗日战争全面爆发</a:t>
            </a:r>
            <a:r>
              <a:rPr lang="en-US" altLang="zh-CN" sz="2400" b="1" dirty="0">
                <a:solidFill>
                  <a:srgbClr val="000000"/>
                </a:solidFill>
                <a:latin typeface="Times New Roman" panose="02020603050405020304" pitchFamily="18" charset="0"/>
                <a:sym typeface="+mn-ea"/>
              </a:rPr>
              <a:t>;</a:t>
            </a:r>
            <a:r>
              <a:rPr lang="zh-CN" altLang="zh-CN" sz="2400" b="1" dirty="0">
                <a:solidFill>
                  <a:srgbClr val="000000"/>
                </a:solidFill>
                <a:latin typeface="Times New Roman" panose="02020603050405020304" pitchFamily="18" charset="0"/>
                <a:ea typeface="楷体" panose="02010609060101010101" pitchFamily="49" charset="-122"/>
                <a:sym typeface="+mn-ea"/>
              </a:rPr>
              <a:t>国共双方政策的调整与相互妥协</a:t>
            </a:r>
            <a:r>
              <a:rPr lang="en-US" altLang="zh-CN" sz="2400" b="1" dirty="0">
                <a:solidFill>
                  <a:srgbClr val="000000"/>
                </a:solidFill>
                <a:latin typeface="Times New Roman" panose="02020603050405020304" pitchFamily="18" charset="0"/>
                <a:sym typeface="+mn-ea"/>
              </a:rPr>
              <a:t>;</a:t>
            </a:r>
            <a:r>
              <a:rPr lang="zh-CN" altLang="zh-CN" sz="2400" b="1" dirty="0">
                <a:solidFill>
                  <a:srgbClr val="000000"/>
                </a:solidFill>
                <a:latin typeface="Times New Roman" panose="02020603050405020304" pitchFamily="18" charset="0"/>
                <a:ea typeface="楷体" panose="02010609060101010101" pitchFamily="49" charset="-122"/>
                <a:sym typeface="+mn-ea"/>
              </a:rPr>
              <a:t>西安事变和平解决</a:t>
            </a:r>
            <a:r>
              <a:rPr lang="en-US" altLang="zh-CN" sz="2400" b="1" dirty="0">
                <a:solidFill>
                  <a:srgbClr val="000000"/>
                </a:solidFill>
                <a:latin typeface="Times New Roman" panose="02020603050405020304" pitchFamily="18" charset="0"/>
                <a:sym typeface="+mn-ea"/>
              </a:rPr>
              <a:t>;</a:t>
            </a:r>
            <a:r>
              <a:rPr lang="zh-CN" altLang="zh-CN" sz="2400" b="1" dirty="0">
                <a:solidFill>
                  <a:srgbClr val="000000"/>
                </a:solidFill>
                <a:latin typeface="Times New Roman" panose="02020603050405020304" pitchFamily="18" charset="0"/>
                <a:ea typeface="楷体" panose="02010609060101010101" pitchFamily="49" charset="-122"/>
                <a:sym typeface="+mn-ea"/>
              </a:rPr>
              <a:t>社会各界的推动。</a:t>
            </a:r>
            <a:endParaRPr lang="zh-CN" altLang="en-US" sz="2400" b="1"/>
          </a:p>
        </p:txBody>
      </p:sp>
      <p:sp>
        <p:nvSpPr>
          <p:cNvPr id="8" name="文本框 7"/>
          <p:cNvSpPr txBox="1"/>
          <p:nvPr/>
        </p:nvSpPr>
        <p:spPr>
          <a:xfrm>
            <a:off x="358140" y="51435"/>
            <a:ext cx="3042920" cy="521970"/>
          </a:xfrm>
          <a:prstGeom prst="rect">
            <a:avLst/>
          </a:prstGeom>
          <a:solidFill>
            <a:srgbClr val="FFFF00"/>
          </a:solidFill>
          <a:ln>
            <a:solidFill>
              <a:srgbClr val="FF0000"/>
            </a:solidFill>
          </a:ln>
        </p:spPr>
        <p:txBody>
          <a:bodyPr wrap="none" rtlCol="0" anchor="t">
            <a:spAutoFit/>
          </a:bodyPr>
          <a:p>
            <a:pPr algn="l"/>
            <a:r>
              <a:rPr lang="zh-CN" altLang="en-US" sz="2800" b="1">
                <a:latin typeface="黑体" panose="02010609060101010101" pitchFamily="2" charset="-122"/>
                <a:ea typeface="黑体" panose="02010609060101010101" pitchFamily="2" charset="-122"/>
                <a:sym typeface="+mn-ea"/>
              </a:rPr>
              <a:t>历史解释能力训练</a:t>
            </a:r>
            <a:endParaRPr lang="zh-CN" altLang="en-US" sz="2800" b="1" noProof="0">
              <a:ln w="11430"/>
              <a:solidFill>
                <a:schemeClr val="tx1"/>
              </a:solidFill>
              <a:effectLst>
                <a:outerShdw blurRad="50800" dist="39000" dir="5460000" algn="tl">
                  <a:srgbClr val="000000">
                    <a:alpha val="38000"/>
                  </a:srgbClr>
                </a:outerShdw>
              </a:effectLst>
              <a:uLnTx/>
              <a:uFillTx/>
              <a:latin typeface="黑体" panose="02010609060101010101" pitchFamily="2" charset="-122"/>
              <a:ea typeface="黑体" panose="02010609060101010101" pitchFamily="2" charset="-122"/>
              <a:sym typeface="+mn-ea"/>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281305" y="1362075"/>
            <a:ext cx="8581390" cy="2120900"/>
          </a:xfrm>
          <a:prstGeom prst="rect">
            <a:avLst/>
          </a:prstGeom>
          <a:noFill/>
        </p:spPr>
        <p:txBody>
          <a:bodyPr wrap="square" rtlCol="0">
            <a:spAutoFit/>
          </a:bodyPr>
          <a:p>
            <a:pPr algn="just" fontAlgn="auto">
              <a:lnSpc>
                <a:spcPct val="110000"/>
              </a:lnSpc>
              <a:spcBef>
                <a:spcPts val="0"/>
              </a:spcBef>
              <a:spcAft>
                <a:spcPts val="0"/>
              </a:spcAft>
            </a:pPr>
            <a:r>
              <a:rPr lang="zh-CN" altLang="en-US" sz="2400" b="1" dirty="0">
                <a:latin typeface="宋体" panose="02010600030101010101" pitchFamily="2" charset="-122"/>
                <a:cs typeface="宋体" panose="02010600030101010101" pitchFamily="2" charset="-122"/>
                <a:sym typeface="+mn-ea"/>
              </a:rPr>
              <a:t>中华民国在南京保卫战中失利、首都南京于</a:t>
            </a:r>
            <a:r>
              <a:rPr lang="en-US" altLang="zh-CN" sz="2400" b="1" dirty="0">
                <a:latin typeface="宋体" panose="02010600030101010101" pitchFamily="2" charset="-122"/>
                <a:cs typeface="宋体" panose="02010600030101010101" pitchFamily="2" charset="-122"/>
                <a:sym typeface="+mn-ea"/>
              </a:rPr>
              <a:t>1937</a:t>
            </a:r>
            <a:r>
              <a:rPr lang="zh-CN" altLang="en-US" sz="2400" b="1" dirty="0">
                <a:latin typeface="宋体" panose="02010600030101010101" pitchFamily="2" charset="-122"/>
                <a:cs typeface="宋体" panose="02010600030101010101" pitchFamily="2" charset="-122"/>
                <a:sym typeface="+mn-ea"/>
              </a:rPr>
              <a:t>年</a:t>
            </a:r>
            <a:r>
              <a:rPr lang="en-US" altLang="zh-CN" sz="2400" b="1" dirty="0">
                <a:latin typeface="宋体" panose="02010600030101010101" pitchFamily="2" charset="-122"/>
                <a:cs typeface="宋体" panose="02010600030101010101" pitchFamily="2" charset="-122"/>
                <a:sym typeface="+mn-ea"/>
              </a:rPr>
              <a:t>12</a:t>
            </a:r>
            <a:r>
              <a:rPr lang="zh-CN" altLang="en-US" sz="2400" b="1" dirty="0">
                <a:latin typeface="宋体" panose="02010600030101010101" pitchFamily="2" charset="-122"/>
                <a:cs typeface="宋体" panose="02010600030101010101" pitchFamily="2" charset="-122"/>
                <a:sym typeface="+mn-ea"/>
              </a:rPr>
              <a:t>月</a:t>
            </a:r>
            <a:r>
              <a:rPr lang="en-US" altLang="zh-CN" sz="2400" b="1" dirty="0">
                <a:latin typeface="宋体" panose="02010600030101010101" pitchFamily="2" charset="-122"/>
                <a:cs typeface="宋体" panose="02010600030101010101" pitchFamily="2" charset="-122"/>
                <a:sym typeface="+mn-ea"/>
              </a:rPr>
              <a:t>13</a:t>
            </a:r>
            <a:r>
              <a:rPr lang="zh-CN" altLang="en-US" sz="2400" b="1" dirty="0">
                <a:latin typeface="宋体" panose="02010600030101010101" pitchFamily="2" charset="-122"/>
                <a:cs typeface="宋体" panose="02010600030101010101" pitchFamily="2" charset="-122"/>
                <a:sym typeface="+mn-ea"/>
              </a:rPr>
              <a:t>日陷落后，日军于南京及附近地区进行时间长达数月的大规模屠杀。其中日军战争罪行包括抢掠、强奸、对大量平民及战俘进行屠杀等。屠杀的规模、死伤人数等没有世界共同认可的数字，但一般认为死亡人数超过</a:t>
            </a:r>
            <a:r>
              <a:rPr lang="en-US" altLang="zh-CN" sz="2400" b="1" dirty="0">
                <a:latin typeface="宋体" panose="02010600030101010101" pitchFamily="2" charset="-122"/>
                <a:cs typeface="宋体" panose="02010600030101010101" pitchFamily="2" charset="-122"/>
                <a:sym typeface="+mn-ea"/>
              </a:rPr>
              <a:t>30</a:t>
            </a:r>
            <a:r>
              <a:rPr lang="zh-CN" altLang="en-US" sz="2400" b="1" dirty="0">
                <a:latin typeface="宋体" panose="02010600030101010101" pitchFamily="2" charset="-122"/>
                <a:cs typeface="宋体" panose="02010600030101010101" pitchFamily="2" charset="-122"/>
                <a:sym typeface="+mn-ea"/>
              </a:rPr>
              <a:t>万人。</a:t>
            </a:r>
            <a:endParaRPr lang="zh-CN" altLang="en-US" sz="2400" b="1" dirty="0">
              <a:solidFill>
                <a:schemeClr val="tx1"/>
              </a:solidFill>
              <a:latin typeface="宋体" panose="02010600030101010101" pitchFamily="2" charset="-122"/>
              <a:cs typeface="宋体" panose="02010600030101010101" pitchFamily="2" charset="-122"/>
              <a:sym typeface="+mn-ea"/>
            </a:endParaRPr>
          </a:p>
        </p:txBody>
      </p:sp>
      <p:sp>
        <p:nvSpPr>
          <p:cNvPr id="8" name="文本框 7"/>
          <p:cNvSpPr txBox="1"/>
          <p:nvPr/>
        </p:nvSpPr>
        <p:spPr>
          <a:xfrm>
            <a:off x="287655" y="191770"/>
            <a:ext cx="3400425" cy="521970"/>
          </a:xfrm>
          <a:prstGeom prst="rect">
            <a:avLst/>
          </a:prstGeom>
          <a:solidFill>
            <a:srgbClr val="FFFF00"/>
          </a:solidFill>
          <a:ln>
            <a:solidFill>
              <a:srgbClr val="FF0000"/>
            </a:solidFill>
          </a:ln>
        </p:spPr>
        <p:txBody>
          <a:bodyPr wrap="none" rtlCol="0" anchor="t">
            <a:spAutoFit/>
          </a:bodyPr>
          <a:p>
            <a:pPr algn="l"/>
            <a:r>
              <a:rPr lang="zh-CN" altLang="en-US" sz="2800" b="1">
                <a:latin typeface="黑体" panose="02010609060101010101" pitchFamily="2" charset="-122"/>
                <a:ea typeface="黑体" panose="02010609060101010101" pitchFamily="2" charset="-122"/>
                <a:sym typeface="+mn-ea"/>
              </a:rPr>
              <a:t>三</a:t>
            </a:r>
            <a:r>
              <a:rPr lang="zh-CN" altLang="en-US" sz="2800" b="1">
                <a:latin typeface="黑体" panose="02010609060101010101" pitchFamily="2" charset="-122"/>
                <a:ea typeface="黑体" panose="02010609060101010101" pitchFamily="2" charset="-122"/>
                <a:sym typeface="+mn-ea"/>
              </a:rPr>
              <a:t>、日军的侵华暴行</a:t>
            </a:r>
            <a:endParaRPr lang="zh-CN" altLang="en-US" sz="2800" b="1" noProof="0">
              <a:ln w="11430"/>
              <a:solidFill>
                <a:schemeClr val="tx1"/>
              </a:solidFill>
              <a:effectLst>
                <a:outerShdw blurRad="50800" dist="39000" dir="5460000" algn="tl">
                  <a:srgbClr val="000000">
                    <a:alpha val="38000"/>
                  </a:srgbClr>
                </a:outerShdw>
              </a:effectLst>
              <a:uLnTx/>
              <a:uFillTx/>
              <a:latin typeface="黑体" panose="02010609060101010101" pitchFamily="2" charset="-122"/>
              <a:ea typeface="黑体" panose="02010609060101010101" pitchFamily="2" charset="-122"/>
              <a:sym typeface="+mn-ea"/>
            </a:endParaRPr>
          </a:p>
        </p:txBody>
      </p:sp>
      <p:sp>
        <p:nvSpPr>
          <p:cNvPr id="9" name="文本框 8"/>
          <p:cNvSpPr txBox="1"/>
          <p:nvPr/>
        </p:nvSpPr>
        <p:spPr>
          <a:xfrm>
            <a:off x="281305" y="864870"/>
            <a:ext cx="2172970" cy="497205"/>
          </a:xfrm>
          <a:prstGeom prst="rect">
            <a:avLst/>
          </a:prstGeom>
          <a:solidFill>
            <a:schemeClr val="accent1">
              <a:tint val="40000"/>
            </a:schemeClr>
          </a:solidFill>
          <a:ln w="15875">
            <a:solidFill>
              <a:srgbClr val="FF0000"/>
            </a:solidFill>
          </a:ln>
        </p:spPr>
        <p:txBody>
          <a:bodyPr wrap="none" rtlCol="0" anchor="t">
            <a:spAutoFit/>
          </a:bodyPr>
          <a:p>
            <a:pPr>
              <a:lnSpc>
                <a:spcPct val="110000"/>
              </a:lnSpc>
              <a:buFont typeface="Arial" panose="020B0604020202020204" pitchFamily="34" charset="0"/>
            </a:pPr>
            <a:r>
              <a:rPr lang="en-US" altLang="zh-CN" sz="2400" b="1" dirty="0">
                <a:solidFill>
                  <a:schemeClr val="tx1"/>
                </a:solidFill>
                <a:latin typeface="黑体" panose="02010609060101010101" pitchFamily="2" charset="-122"/>
                <a:ea typeface="黑体" panose="02010609060101010101" pitchFamily="2" charset="-122"/>
                <a:cs typeface="微软雅黑" panose="020B0503020204020204" charset="-122"/>
                <a:sym typeface="+mn-ea"/>
              </a:rPr>
              <a:t>1</a:t>
            </a:r>
            <a:r>
              <a:rPr lang="zh-CN" altLang="en-US" sz="2400" b="1" dirty="0">
                <a:solidFill>
                  <a:schemeClr val="tx1"/>
                </a:solidFill>
                <a:latin typeface="黑体" panose="02010609060101010101" pitchFamily="2" charset="-122"/>
                <a:ea typeface="黑体" panose="02010609060101010101" pitchFamily="2" charset="-122"/>
                <a:cs typeface="微软雅黑" panose="020B0503020204020204" charset="-122"/>
                <a:sym typeface="+mn-ea"/>
              </a:rPr>
              <a:t>、南京大屠杀</a:t>
            </a:r>
            <a:endParaRPr lang="zh-CN" altLang="en-US" sz="2400" b="1" dirty="0">
              <a:solidFill>
                <a:schemeClr val="tx1"/>
              </a:solidFill>
              <a:latin typeface="黑体" panose="02010609060101010101" pitchFamily="2" charset="-122"/>
              <a:ea typeface="黑体" panose="02010609060101010101" pitchFamily="2" charset="-122"/>
              <a:cs typeface="微软雅黑" panose="020B0503020204020204" charset="-122"/>
              <a:sym typeface="+mn-ea"/>
            </a:endParaRPr>
          </a:p>
        </p:txBody>
      </p:sp>
      <p:grpSp>
        <p:nvGrpSpPr>
          <p:cNvPr id="13" name="组合 12"/>
          <p:cNvGrpSpPr/>
          <p:nvPr/>
        </p:nvGrpSpPr>
        <p:grpSpPr>
          <a:xfrm>
            <a:off x="238760" y="3634740"/>
            <a:ext cx="8666480" cy="2167255"/>
            <a:chOff x="308" y="5485"/>
            <a:chExt cx="13648" cy="2456"/>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8" y="5485"/>
              <a:ext cx="3691" cy="2456"/>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9" y="5485"/>
              <a:ext cx="3548" cy="245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7" y="5485"/>
              <a:ext cx="3716" cy="2456"/>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0" y="5485"/>
              <a:ext cx="2657" cy="2457"/>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197485" y="1466215"/>
            <a:ext cx="8639810" cy="2120900"/>
          </a:xfrm>
          <a:prstGeom prst="rect">
            <a:avLst/>
          </a:prstGeom>
          <a:noFill/>
        </p:spPr>
        <p:txBody>
          <a:bodyPr wrap="square" rtlCol="0">
            <a:spAutoFit/>
          </a:bodyPr>
          <a:p>
            <a:pPr algn="just" fontAlgn="auto">
              <a:lnSpc>
                <a:spcPct val="110000"/>
              </a:lnSpc>
              <a:spcBef>
                <a:spcPts val="0"/>
              </a:spcBef>
              <a:spcAft>
                <a:spcPts val="0"/>
              </a:spcAft>
            </a:pPr>
            <a:r>
              <a:rPr lang="en-US" altLang="zh-CN" sz="2400" b="1" dirty="0">
                <a:latin typeface="宋体" panose="02010600030101010101" pitchFamily="2" charset="-122"/>
                <a:cs typeface="宋体" panose="02010600030101010101" pitchFamily="2" charset="-122"/>
                <a:sym typeface="+mn-ea"/>
              </a:rPr>
              <a:t>①</a:t>
            </a:r>
            <a:r>
              <a:rPr lang="zh-CN" altLang="en-US" sz="2400" b="1" dirty="0">
                <a:latin typeface="宋体" panose="02010600030101010101" pitchFamily="2" charset="-122"/>
                <a:cs typeface="宋体" panose="02010600030101010101" pitchFamily="2" charset="-122"/>
                <a:sym typeface="+mn-ea"/>
              </a:rPr>
              <a:t>政治上：实行</a:t>
            </a:r>
            <a:r>
              <a:rPr lang="en-US" altLang="zh-CN" sz="2400" b="1" dirty="0">
                <a:latin typeface="宋体" panose="02010600030101010101" pitchFamily="2" charset="-122"/>
                <a:cs typeface="宋体" panose="02010600030101010101" pitchFamily="2" charset="-122"/>
                <a:sym typeface="+mn-ea"/>
              </a:rPr>
              <a:t>“</a:t>
            </a:r>
            <a:r>
              <a:rPr lang="zh-CN" altLang="en-US" sz="2400" b="1" dirty="0">
                <a:latin typeface="宋体" panose="02010600030101010101" pitchFamily="2" charset="-122"/>
                <a:cs typeface="宋体" panose="02010600030101010101" pitchFamily="2" charset="-122"/>
                <a:sym typeface="+mn-ea"/>
              </a:rPr>
              <a:t>以华治华</a:t>
            </a:r>
            <a:r>
              <a:rPr lang="en-US" altLang="zh-CN" sz="2400" b="1" dirty="0">
                <a:latin typeface="宋体" panose="02010600030101010101" pitchFamily="2" charset="-122"/>
                <a:cs typeface="宋体" panose="02010600030101010101" pitchFamily="2" charset="-122"/>
                <a:sym typeface="+mn-ea"/>
              </a:rPr>
              <a:t>”</a:t>
            </a:r>
            <a:r>
              <a:rPr lang="zh-CN" altLang="en-US" sz="2400" b="1" dirty="0">
                <a:latin typeface="宋体" panose="02010600030101010101" pitchFamily="2" charset="-122"/>
                <a:cs typeface="宋体" panose="02010600030101010101" pitchFamily="2" charset="-122"/>
                <a:sym typeface="+mn-ea"/>
              </a:rPr>
              <a:t>方针，在占领区扶植傀儡政权</a:t>
            </a:r>
            <a:endParaRPr lang="zh-CN" altLang="en-US" sz="2400" b="1" dirty="0">
              <a:latin typeface="宋体" panose="02010600030101010101" pitchFamily="2" charset="-122"/>
              <a:cs typeface="宋体" panose="02010600030101010101" pitchFamily="2" charset="-122"/>
              <a:sym typeface="+mn-ea"/>
            </a:endParaRPr>
          </a:p>
          <a:p>
            <a:pPr algn="just" fontAlgn="auto">
              <a:lnSpc>
                <a:spcPct val="110000"/>
              </a:lnSpc>
              <a:spcBef>
                <a:spcPts val="0"/>
              </a:spcBef>
              <a:spcAft>
                <a:spcPts val="0"/>
              </a:spcAft>
            </a:pPr>
            <a:r>
              <a:rPr lang="en-US" altLang="zh-CN" sz="2400" b="1" dirty="0">
                <a:latin typeface="宋体" panose="02010600030101010101" pitchFamily="2" charset="-122"/>
                <a:cs typeface="宋体" panose="02010600030101010101" pitchFamily="2" charset="-122"/>
                <a:sym typeface="+mn-ea"/>
              </a:rPr>
              <a:t>②</a:t>
            </a:r>
            <a:r>
              <a:rPr lang="zh-CN" altLang="en-US" sz="2400" b="1" dirty="0">
                <a:latin typeface="宋体" panose="02010600030101010101" pitchFamily="2" charset="-122"/>
                <a:cs typeface="宋体" panose="02010600030101010101" pitchFamily="2" charset="-122"/>
                <a:sym typeface="+mn-ea"/>
              </a:rPr>
              <a:t>经济上：实行“以战养战”方针，对占领区大肆进行野蛮的经济掠夺，垄断沦陷区工矿、金融、交通业。实行“粮食统制”，强行“征购”和“配给”强迫青壮年到日本和中国东北做苦力。</a:t>
            </a:r>
            <a:endParaRPr lang="zh-CN" altLang="en-US" sz="2400" b="1" dirty="0">
              <a:latin typeface="宋体" panose="02010600030101010101" pitchFamily="2" charset="-122"/>
              <a:cs typeface="宋体" panose="02010600030101010101" pitchFamily="2" charset="-122"/>
              <a:sym typeface="+mn-ea"/>
            </a:endParaRPr>
          </a:p>
        </p:txBody>
      </p:sp>
      <p:sp>
        <p:nvSpPr>
          <p:cNvPr id="8" name="文本框 7"/>
          <p:cNvSpPr txBox="1"/>
          <p:nvPr/>
        </p:nvSpPr>
        <p:spPr>
          <a:xfrm>
            <a:off x="287655" y="191770"/>
            <a:ext cx="3400425" cy="521970"/>
          </a:xfrm>
          <a:prstGeom prst="rect">
            <a:avLst/>
          </a:prstGeom>
          <a:solidFill>
            <a:srgbClr val="FFFF00"/>
          </a:solidFill>
          <a:ln>
            <a:solidFill>
              <a:srgbClr val="FF0000"/>
            </a:solidFill>
          </a:ln>
        </p:spPr>
        <p:txBody>
          <a:bodyPr wrap="none" rtlCol="0" anchor="t">
            <a:spAutoFit/>
          </a:bodyPr>
          <a:p>
            <a:pPr algn="l"/>
            <a:r>
              <a:rPr lang="zh-CN" altLang="en-US" sz="2800" b="1">
                <a:latin typeface="黑体" panose="02010609060101010101" pitchFamily="2" charset="-122"/>
                <a:ea typeface="黑体" panose="02010609060101010101" pitchFamily="2" charset="-122"/>
                <a:sym typeface="+mn-ea"/>
              </a:rPr>
              <a:t>三</a:t>
            </a:r>
            <a:r>
              <a:rPr lang="zh-CN" altLang="en-US" sz="2800" b="1">
                <a:latin typeface="黑体" panose="02010609060101010101" pitchFamily="2" charset="-122"/>
                <a:ea typeface="黑体" panose="02010609060101010101" pitchFamily="2" charset="-122"/>
                <a:sym typeface="+mn-ea"/>
              </a:rPr>
              <a:t>、日军的侵华暴行</a:t>
            </a:r>
            <a:endParaRPr lang="zh-CN" altLang="en-US" sz="2800" b="1" noProof="0">
              <a:ln w="11430"/>
              <a:solidFill>
                <a:schemeClr val="tx1"/>
              </a:solidFill>
              <a:effectLst>
                <a:outerShdw blurRad="50800" dist="39000" dir="5460000" algn="tl">
                  <a:srgbClr val="000000">
                    <a:alpha val="38000"/>
                  </a:srgbClr>
                </a:outerShdw>
              </a:effectLst>
              <a:uLnTx/>
              <a:uFillTx/>
              <a:latin typeface="黑体" panose="02010609060101010101" pitchFamily="2" charset="-122"/>
              <a:ea typeface="黑体" panose="02010609060101010101" pitchFamily="2" charset="-122"/>
              <a:sym typeface="+mn-ea"/>
            </a:endParaRPr>
          </a:p>
        </p:txBody>
      </p:sp>
      <p:sp>
        <p:nvSpPr>
          <p:cNvPr id="9" name="文本框 8"/>
          <p:cNvSpPr txBox="1"/>
          <p:nvPr/>
        </p:nvSpPr>
        <p:spPr>
          <a:xfrm>
            <a:off x="281305" y="864870"/>
            <a:ext cx="3397250" cy="497205"/>
          </a:xfrm>
          <a:prstGeom prst="rect">
            <a:avLst/>
          </a:prstGeom>
          <a:solidFill>
            <a:schemeClr val="accent1">
              <a:tint val="40000"/>
            </a:schemeClr>
          </a:solidFill>
          <a:ln w="15875">
            <a:solidFill>
              <a:srgbClr val="FF0000"/>
            </a:solidFill>
          </a:ln>
        </p:spPr>
        <p:txBody>
          <a:bodyPr wrap="none" rtlCol="0" anchor="t">
            <a:spAutoFit/>
          </a:bodyPr>
          <a:p>
            <a:pPr algn="l">
              <a:lnSpc>
                <a:spcPct val="110000"/>
              </a:lnSpc>
              <a:buFont typeface="Arial" panose="020B0604020202020204" pitchFamily="34" charset="0"/>
            </a:pPr>
            <a:r>
              <a:rPr lang="en-US" altLang="zh-CN" sz="2400" b="1" dirty="0">
                <a:solidFill>
                  <a:schemeClr val="tx1"/>
                </a:solidFill>
                <a:latin typeface="黑体" panose="02010609060101010101" pitchFamily="2" charset="-122"/>
                <a:ea typeface="黑体" panose="02010609060101010101" pitchFamily="2" charset="-122"/>
                <a:cs typeface="黑体" panose="02010609060101010101" pitchFamily="2" charset="-122"/>
                <a:sym typeface="+mn-ea"/>
              </a:rPr>
              <a:t>2</a:t>
            </a:r>
            <a:r>
              <a:rPr lang="zh-CN" altLang="en-US" sz="2400" b="1" dirty="0">
                <a:solidFill>
                  <a:schemeClr val="tx1"/>
                </a:solidFill>
                <a:latin typeface="黑体" panose="02010609060101010101" pitchFamily="2" charset="-122"/>
                <a:ea typeface="黑体" panose="02010609060101010101" pitchFamily="2" charset="-122"/>
                <a:cs typeface="黑体" panose="02010609060101010101" pitchFamily="2" charset="-122"/>
                <a:sym typeface="+mn-ea"/>
              </a:rPr>
              <a:t>、</a:t>
            </a:r>
            <a:r>
              <a:rPr lang="zh-CN" altLang="en-US" sz="2400" b="1" dirty="0">
                <a:solidFill>
                  <a:schemeClr val="tx1"/>
                </a:solidFill>
                <a:latin typeface="黑体" panose="02010609060101010101" pitchFamily="2" charset="-122"/>
                <a:ea typeface="黑体" panose="02010609060101010101" pitchFamily="2" charset="-122"/>
                <a:cs typeface="黑体" panose="02010609060101010101" pitchFamily="2" charset="-122"/>
                <a:sym typeface="+mn-ea"/>
              </a:rPr>
              <a:t>日军对占领区的统治</a:t>
            </a:r>
            <a:endParaRPr lang="zh-CN" altLang="en-US" sz="2400" b="1" dirty="0">
              <a:solidFill>
                <a:schemeClr val="tx1"/>
              </a:solidFill>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2" name="文本框 1"/>
          <p:cNvSpPr txBox="1"/>
          <p:nvPr/>
        </p:nvSpPr>
        <p:spPr>
          <a:xfrm>
            <a:off x="197485" y="4251960"/>
            <a:ext cx="8555990" cy="1529715"/>
          </a:xfrm>
          <a:prstGeom prst="rect">
            <a:avLst/>
          </a:prstGeom>
          <a:noFill/>
        </p:spPr>
        <p:txBody>
          <a:bodyPr wrap="square" rtlCol="0">
            <a:spAutoFit/>
          </a:bodyPr>
          <a:p>
            <a:pPr algn="just" fontAlgn="auto">
              <a:lnSpc>
                <a:spcPct val="130000"/>
              </a:lnSpc>
              <a:spcBef>
                <a:spcPts val="0"/>
              </a:spcBef>
              <a:spcAft>
                <a:spcPts val="0"/>
              </a:spcAft>
            </a:pPr>
            <a:r>
              <a:rPr lang="en-US" altLang="zh-CN" sz="2400" b="1" dirty="0">
                <a:latin typeface="宋体" panose="02010600030101010101" pitchFamily="2" charset="-122"/>
                <a:cs typeface="宋体" panose="02010600030101010101" pitchFamily="2" charset="-122"/>
                <a:sym typeface="+mn-ea"/>
              </a:rPr>
              <a:t>①</a:t>
            </a:r>
            <a:r>
              <a:rPr sz="2400" b="1" dirty="0">
                <a:latin typeface="宋体" panose="02010600030101010101" pitchFamily="2" charset="-122"/>
                <a:cs typeface="宋体" panose="02010600030101010101" pitchFamily="2" charset="-122"/>
                <a:sym typeface="+mn-ea"/>
              </a:rPr>
              <a:t>实施野蛮的烧光、杀光、抢光“三光”政策。</a:t>
            </a:r>
            <a:endParaRPr sz="2400" b="1" dirty="0">
              <a:latin typeface="宋体" panose="02010600030101010101" pitchFamily="2" charset="-122"/>
              <a:cs typeface="宋体" panose="02010600030101010101" pitchFamily="2" charset="-122"/>
              <a:sym typeface="+mn-ea"/>
            </a:endParaRPr>
          </a:p>
          <a:p>
            <a:pPr algn="just" fontAlgn="auto">
              <a:lnSpc>
                <a:spcPct val="130000"/>
              </a:lnSpc>
              <a:spcBef>
                <a:spcPts val="0"/>
              </a:spcBef>
              <a:spcAft>
                <a:spcPts val="0"/>
              </a:spcAft>
            </a:pPr>
            <a:r>
              <a:rPr lang="en-US" altLang="zh-CN" sz="2400" b="1" dirty="0">
                <a:latin typeface="宋体" panose="02010600030101010101" pitchFamily="2" charset="-122"/>
                <a:cs typeface="宋体" panose="02010600030101010101" pitchFamily="2" charset="-122"/>
                <a:sym typeface="+mn-ea"/>
              </a:rPr>
              <a:t>②</a:t>
            </a:r>
            <a:r>
              <a:rPr sz="2400" b="1" dirty="0">
                <a:latin typeface="宋体" panose="02010600030101010101" pitchFamily="2" charset="-122"/>
                <a:cs typeface="宋体" panose="02010600030101010101" pitchFamily="2" charset="-122"/>
                <a:sym typeface="+mn-ea"/>
              </a:rPr>
              <a:t>1941至1942年，日军在华北连续五次推行“治安强化运动”，对抗日根据地疯狂“扫荡”</a:t>
            </a:r>
            <a:endParaRPr sz="2400" b="1" dirty="0">
              <a:latin typeface="宋体" panose="02010600030101010101" pitchFamily="2" charset="-122"/>
              <a:cs typeface="宋体" panose="02010600030101010101" pitchFamily="2" charset="-122"/>
              <a:sym typeface="+mn-ea"/>
            </a:endParaRPr>
          </a:p>
        </p:txBody>
      </p:sp>
      <p:sp>
        <p:nvSpPr>
          <p:cNvPr id="3" name="文本框 2"/>
          <p:cNvSpPr txBox="1"/>
          <p:nvPr/>
        </p:nvSpPr>
        <p:spPr>
          <a:xfrm>
            <a:off x="197485" y="3567430"/>
            <a:ext cx="4621530" cy="497205"/>
          </a:xfrm>
          <a:prstGeom prst="rect">
            <a:avLst/>
          </a:prstGeom>
          <a:solidFill>
            <a:schemeClr val="accent1">
              <a:tint val="40000"/>
            </a:schemeClr>
          </a:solidFill>
          <a:ln w="15875">
            <a:solidFill>
              <a:srgbClr val="FF0000"/>
            </a:solidFill>
          </a:ln>
        </p:spPr>
        <p:txBody>
          <a:bodyPr wrap="none" rtlCol="0" anchor="t">
            <a:spAutoFit/>
          </a:bodyPr>
          <a:p>
            <a:pPr algn="l">
              <a:lnSpc>
                <a:spcPct val="110000"/>
              </a:lnSpc>
              <a:buFont typeface="Arial" panose="020B0604020202020204" pitchFamily="34" charset="0"/>
            </a:pPr>
            <a:r>
              <a:rPr lang="en-US" altLang="zh-CN" sz="2400" b="1" dirty="0">
                <a:solidFill>
                  <a:schemeClr val="tx1"/>
                </a:solidFill>
                <a:latin typeface="黑体" panose="02010609060101010101" pitchFamily="2" charset="-122"/>
                <a:ea typeface="黑体" panose="02010609060101010101" pitchFamily="2" charset="-122"/>
                <a:cs typeface="黑体" panose="02010609060101010101" pitchFamily="2" charset="-122"/>
                <a:sym typeface="+mn-ea"/>
              </a:rPr>
              <a:t>3</a:t>
            </a:r>
            <a:r>
              <a:rPr lang="zh-CN" altLang="en-US" sz="2400" b="1" dirty="0">
                <a:solidFill>
                  <a:schemeClr val="tx1"/>
                </a:solidFill>
                <a:latin typeface="黑体" panose="02010609060101010101" pitchFamily="2" charset="-122"/>
                <a:ea typeface="黑体" panose="02010609060101010101" pitchFamily="2" charset="-122"/>
                <a:cs typeface="黑体" panose="02010609060101010101" pitchFamily="2" charset="-122"/>
                <a:sym typeface="+mn-ea"/>
              </a:rPr>
              <a:t>、</a:t>
            </a:r>
            <a:r>
              <a:rPr lang="zh-CN" altLang="en-US" sz="2400" b="1" dirty="0">
                <a:solidFill>
                  <a:schemeClr val="tx1"/>
                </a:solidFill>
                <a:latin typeface="黑体" panose="02010609060101010101" pitchFamily="2" charset="-122"/>
                <a:ea typeface="黑体" panose="02010609060101010101" pitchFamily="2" charset="-122"/>
                <a:cs typeface="黑体" panose="02010609060101010101" pitchFamily="2" charset="-122"/>
                <a:sym typeface="+mn-ea"/>
              </a:rPr>
              <a:t>对敌后抗日根据地的</a:t>
            </a:r>
            <a:r>
              <a:rPr lang="en-US" altLang="zh-CN" sz="2400" b="1" dirty="0">
                <a:solidFill>
                  <a:schemeClr val="tx1"/>
                </a:solidFill>
                <a:latin typeface="黑体" panose="02010609060101010101" pitchFamily="2" charset="-122"/>
                <a:ea typeface="黑体" panose="02010609060101010101" pitchFamily="2" charset="-122"/>
                <a:cs typeface="黑体" panose="02010609060101010101" pitchFamily="2" charset="-122"/>
                <a:sym typeface="+mn-ea"/>
              </a:rPr>
              <a:t>“</a:t>
            </a:r>
            <a:r>
              <a:rPr lang="zh-CN" altLang="en-US" sz="2400" b="1" dirty="0">
                <a:solidFill>
                  <a:schemeClr val="tx1"/>
                </a:solidFill>
                <a:latin typeface="黑体" panose="02010609060101010101" pitchFamily="2" charset="-122"/>
                <a:ea typeface="黑体" panose="02010609060101010101" pitchFamily="2" charset="-122"/>
                <a:cs typeface="黑体" panose="02010609060101010101" pitchFamily="2" charset="-122"/>
                <a:sym typeface="+mn-ea"/>
              </a:rPr>
              <a:t>扫荡</a:t>
            </a:r>
            <a:r>
              <a:rPr lang="en-US" altLang="zh-CN" sz="2400" b="1" dirty="0">
                <a:solidFill>
                  <a:schemeClr val="tx1"/>
                </a:solidFill>
                <a:latin typeface="黑体" panose="02010609060101010101" pitchFamily="2" charset="-122"/>
                <a:ea typeface="黑体" panose="02010609060101010101" pitchFamily="2" charset="-122"/>
                <a:cs typeface="黑体" panose="02010609060101010101" pitchFamily="2" charset="-122"/>
                <a:sym typeface="+mn-ea"/>
              </a:rPr>
              <a:t>”</a:t>
            </a:r>
            <a:endParaRPr lang="en-US" altLang="zh-CN" sz="2400" b="1" dirty="0">
              <a:solidFill>
                <a:schemeClr val="tx1"/>
              </a:solidFill>
              <a:latin typeface="黑体" panose="02010609060101010101" pitchFamily="2" charset="-122"/>
              <a:ea typeface="黑体" panose="02010609060101010101" pitchFamily="2" charset="-122"/>
              <a:cs typeface="黑体" panose="0201060906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281305" y="1482090"/>
            <a:ext cx="8837295" cy="4407535"/>
          </a:xfrm>
          <a:prstGeom prst="rect">
            <a:avLst/>
          </a:prstGeom>
          <a:noFill/>
        </p:spPr>
        <p:txBody>
          <a:bodyPr wrap="square" rtlCol="0">
            <a:spAutoFit/>
          </a:bodyPr>
          <a:p>
            <a:pPr algn="just" fontAlgn="auto">
              <a:lnSpc>
                <a:spcPct val="130000"/>
              </a:lnSpc>
              <a:spcBef>
                <a:spcPts val="0"/>
              </a:spcBef>
              <a:spcAft>
                <a:spcPts val="0"/>
              </a:spcAft>
            </a:pPr>
            <a:r>
              <a:rPr lang="en-US" sz="2400" b="1" dirty="0">
                <a:latin typeface="宋体" panose="02010600030101010101" pitchFamily="2" charset="-122"/>
                <a:cs typeface="宋体" panose="02010600030101010101" pitchFamily="2" charset="-122"/>
                <a:sym typeface="+mn-ea"/>
              </a:rPr>
              <a:t>①</a:t>
            </a:r>
            <a:r>
              <a:rPr sz="2400" b="1" dirty="0">
                <a:latin typeface="宋体" panose="02010600030101010101" pitchFamily="2" charset="-122"/>
                <a:cs typeface="宋体" panose="02010600030101010101" pitchFamily="2" charset="-122"/>
                <a:sym typeface="+mn-ea"/>
              </a:rPr>
              <a:t>1938年2月至1943年8月，日军对重庆进行了长达五年半的战略轰炸和无差别轰炸</a:t>
            </a:r>
            <a:endParaRPr sz="2400" b="1" dirty="0">
              <a:latin typeface="宋体" panose="02010600030101010101" pitchFamily="2" charset="-122"/>
              <a:cs typeface="宋体" panose="02010600030101010101" pitchFamily="2" charset="-122"/>
              <a:sym typeface="+mn-ea"/>
            </a:endParaRPr>
          </a:p>
          <a:p>
            <a:pPr algn="just" fontAlgn="auto">
              <a:lnSpc>
                <a:spcPct val="130000"/>
              </a:lnSpc>
              <a:spcBef>
                <a:spcPts val="0"/>
              </a:spcBef>
              <a:spcAft>
                <a:spcPts val="0"/>
              </a:spcAft>
            </a:pPr>
            <a:r>
              <a:rPr lang="en-US" sz="2400" b="1" dirty="0">
                <a:latin typeface="宋体" panose="02010600030101010101" pitchFamily="2" charset="-122"/>
                <a:cs typeface="宋体" panose="02010600030101010101" pitchFamily="2" charset="-122"/>
                <a:sym typeface="+mn-ea"/>
              </a:rPr>
              <a:t>②</a:t>
            </a:r>
            <a:r>
              <a:rPr sz="2400" b="1" dirty="0">
                <a:latin typeface="宋体" panose="02010600030101010101" pitchFamily="2" charset="-122"/>
                <a:cs typeface="宋体" panose="02010600030101010101" pitchFamily="2" charset="-122"/>
                <a:sym typeface="+mn-ea"/>
              </a:rPr>
              <a:t>日军侵华期间，践踏国际公法，实施细菌战，残杀中国军民。</a:t>
            </a:r>
            <a:endParaRPr sz="2400" b="1" dirty="0">
              <a:latin typeface="宋体" panose="02010600030101010101" pitchFamily="2" charset="-122"/>
              <a:cs typeface="宋体" panose="02010600030101010101" pitchFamily="2" charset="-122"/>
              <a:sym typeface="+mn-ea"/>
            </a:endParaRPr>
          </a:p>
          <a:p>
            <a:pPr algn="just" fontAlgn="auto">
              <a:lnSpc>
                <a:spcPct val="130000"/>
              </a:lnSpc>
              <a:spcBef>
                <a:spcPts val="0"/>
              </a:spcBef>
              <a:spcAft>
                <a:spcPts val="0"/>
              </a:spcAft>
            </a:pPr>
            <a:r>
              <a:rPr lang="en-US" sz="2400" b="1" dirty="0">
                <a:latin typeface="宋体" panose="02010600030101010101" pitchFamily="2" charset="-122"/>
                <a:cs typeface="宋体" panose="02010600030101010101" pitchFamily="2" charset="-122"/>
                <a:sym typeface="+mn-ea"/>
              </a:rPr>
              <a:t>③</a:t>
            </a:r>
            <a:r>
              <a:rPr sz="2400" b="1" dirty="0">
                <a:latin typeface="宋体" panose="02010600030101010101" pitchFamily="2" charset="-122"/>
                <a:cs typeface="宋体" panose="02010600030101010101" pitchFamily="2" charset="-122"/>
                <a:sym typeface="+mn-ea"/>
              </a:rPr>
              <a:t>九一八事变后，日本组建了细菌部队。1938年成为731细菌部队。</a:t>
            </a:r>
            <a:endParaRPr sz="2400" b="1" dirty="0">
              <a:latin typeface="宋体" panose="02010600030101010101" pitchFamily="2" charset="-122"/>
              <a:cs typeface="宋体" panose="02010600030101010101" pitchFamily="2" charset="-122"/>
              <a:sym typeface="+mn-ea"/>
            </a:endParaRPr>
          </a:p>
          <a:p>
            <a:pPr algn="just" fontAlgn="auto">
              <a:lnSpc>
                <a:spcPct val="130000"/>
              </a:lnSpc>
              <a:spcBef>
                <a:spcPts val="0"/>
              </a:spcBef>
              <a:spcAft>
                <a:spcPts val="0"/>
              </a:spcAft>
            </a:pPr>
            <a:r>
              <a:rPr lang="en-US" sz="2400" b="1" dirty="0">
                <a:latin typeface="宋体" panose="02010600030101010101" pitchFamily="2" charset="-122"/>
                <a:cs typeface="宋体" panose="02010600030101010101" pitchFamily="2" charset="-122"/>
                <a:sym typeface="+mn-ea"/>
              </a:rPr>
              <a:t>④</a:t>
            </a:r>
            <a:r>
              <a:rPr sz="2400" b="1" dirty="0">
                <a:latin typeface="宋体" panose="02010600030101010101" pitchFamily="2" charset="-122"/>
                <a:cs typeface="宋体" panose="02010600030101010101" pitchFamily="2" charset="-122"/>
                <a:sym typeface="+mn-ea"/>
              </a:rPr>
              <a:t>1938至1945年，731部队曾以活人试验和活人解剖等灭绝人性的手段杀害中国人、朝鲜人以及盟军战俘超过1万人</a:t>
            </a:r>
            <a:endParaRPr sz="2400" b="1" dirty="0">
              <a:latin typeface="宋体" panose="02010600030101010101" pitchFamily="2" charset="-122"/>
              <a:cs typeface="宋体" panose="02010600030101010101" pitchFamily="2" charset="-122"/>
              <a:sym typeface="+mn-ea"/>
            </a:endParaRPr>
          </a:p>
          <a:p>
            <a:pPr algn="just" fontAlgn="auto">
              <a:lnSpc>
                <a:spcPct val="130000"/>
              </a:lnSpc>
              <a:spcBef>
                <a:spcPts val="0"/>
              </a:spcBef>
              <a:spcAft>
                <a:spcPts val="0"/>
              </a:spcAft>
            </a:pPr>
            <a:r>
              <a:rPr lang="en-US" sz="2400" b="1" dirty="0">
                <a:latin typeface="宋体" panose="02010600030101010101" pitchFamily="2" charset="-122"/>
                <a:cs typeface="宋体" panose="02010600030101010101" pitchFamily="2" charset="-122"/>
                <a:sym typeface="+mn-ea"/>
              </a:rPr>
              <a:t>⑤</a:t>
            </a:r>
            <a:r>
              <a:rPr lang="zh-CN" altLang="en-US" sz="2400" b="1" dirty="0">
                <a:latin typeface="宋体" panose="02010600030101010101" pitchFamily="2" charset="-122"/>
                <a:cs typeface="宋体" panose="02010600030101010101" pitchFamily="2" charset="-122"/>
                <a:sym typeface="+mn-ea"/>
              </a:rPr>
              <a:t>“慰安妇”</a:t>
            </a:r>
            <a:r>
              <a:rPr sz="2400" b="1" dirty="0">
                <a:latin typeface="宋体" panose="02010600030101010101" pitchFamily="2" charset="-122"/>
                <a:cs typeface="宋体" panose="02010600030101010101" pitchFamily="2" charset="-122"/>
                <a:sym typeface="+mn-ea"/>
              </a:rPr>
              <a:t>制度</a:t>
            </a:r>
            <a:r>
              <a:rPr lang="zh-CN" sz="2400" b="1" dirty="0">
                <a:latin typeface="宋体" panose="02010600030101010101" pitchFamily="2" charset="-122"/>
                <a:cs typeface="宋体" panose="02010600030101010101" pitchFamily="2" charset="-122"/>
                <a:sym typeface="+mn-ea"/>
              </a:rPr>
              <a:t>：</a:t>
            </a:r>
            <a:r>
              <a:rPr sz="2400" b="1" dirty="0">
                <a:latin typeface="宋体" panose="02010600030101010101" pitchFamily="2" charset="-122"/>
                <a:cs typeface="宋体" panose="02010600030101010101" pitchFamily="2" charset="-122"/>
                <a:sym typeface="+mn-ea"/>
              </a:rPr>
              <a:t>约20万中国女性遭受蹂躏。这是日本侵略者违反人道主义、违反国际法则的政府犯罪行为</a:t>
            </a:r>
            <a:endParaRPr sz="2400" b="1" dirty="0">
              <a:latin typeface="宋体" panose="02010600030101010101" pitchFamily="2" charset="-122"/>
              <a:cs typeface="宋体" panose="02010600030101010101" pitchFamily="2" charset="-122"/>
              <a:sym typeface="+mn-ea"/>
            </a:endParaRPr>
          </a:p>
        </p:txBody>
      </p:sp>
      <p:sp>
        <p:nvSpPr>
          <p:cNvPr id="8" name="文本框 7"/>
          <p:cNvSpPr txBox="1"/>
          <p:nvPr/>
        </p:nvSpPr>
        <p:spPr>
          <a:xfrm>
            <a:off x="287655" y="191770"/>
            <a:ext cx="3400425" cy="521970"/>
          </a:xfrm>
          <a:prstGeom prst="rect">
            <a:avLst/>
          </a:prstGeom>
          <a:solidFill>
            <a:srgbClr val="FFFF00"/>
          </a:solidFill>
          <a:ln>
            <a:solidFill>
              <a:srgbClr val="FF0000"/>
            </a:solidFill>
          </a:ln>
        </p:spPr>
        <p:txBody>
          <a:bodyPr wrap="none" rtlCol="0" anchor="t">
            <a:spAutoFit/>
          </a:bodyPr>
          <a:p>
            <a:pPr algn="l"/>
            <a:r>
              <a:rPr lang="zh-CN" altLang="en-US" sz="2800" b="1">
                <a:latin typeface="黑体" panose="02010609060101010101" pitchFamily="2" charset="-122"/>
                <a:ea typeface="黑体" panose="02010609060101010101" pitchFamily="2" charset="-122"/>
                <a:sym typeface="+mn-ea"/>
              </a:rPr>
              <a:t>三</a:t>
            </a:r>
            <a:r>
              <a:rPr lang="zh-CN" altLang="en-US" sz="2800" b="1">
                <a:latin typeface="黑体" panose="02010609060101010101" pitchFamily="2" charset="-122"/>
                <a:ea typeface="黑体" panose="02010609060101010101" pitchFamily="2" charset="-122"/>
                <a:sym typeface="+mn-ea"/>
              </a:rPr>
              <a:t>、日军的侵华暴行</a:t>
            </a:r>
            <a:endParaRPr lang="zh-CN" altLang="en-US" sz="2800" b="1" noProof="0">
              <a:ln w="11430"/>
              <a:solidFill>
                <a:schemeClr val="tx1"/>
              </a:solidFill>
              <a:effectLst>
                <a:outerShdw blurRad="50800" dist="39000" dir="5460000" algn="tl">
                  <a:srgbClr val="000000">
                    <a:alpha val="38000"/>
                  </a:srgbClr>
                </a:outerShdw>
              </a:effectLst>
              <a:uLnTx/>
              <a:uFillTx/>
              <a:latin typeface="黑体" panose="02010609060101010101" pitchFamily="2" charset="-122"/>
              <a:ea typeface="黑体" panose="02010609060101010101" pitchFamily="2" charset="-122"/>
              <a:sym typeface="+mn-ea"/>
            </a:endParaRPr>
          </a:p>
        </p:txBody>
      </p:sp>
      <p:sp>
        <p:nvSpPr>
          <p:cNvPr id="9" name="文本框 8"/>
          <p:cNvSpPr txBox="1"/>
          <p:nvPr/>
        </p:nvSpPr>
        <p:spPr>
          <a:xfrm>
            <a:off x="281305" y="864870"/>
            <a:ext cx="1866900" cy="497205"/>
          </a:xfrm>
          <a:prstGeom prst="rect">
            <a:avLst/>
          </a:prstGeom>
          <a:solidFill>
            <a:schemeClr val="accent1">
              <a:tint val="40000"/>
            </a:schemeClr>
          </a:solidFill>
          <a:ln w="15875">
            <a:solidFill>
              <a:srgbClr val="FF0000"/>
            </a:solidFill>
          </a:ln>
        </p:spPr>
        <p:txBody>
          <a:bodyPr wrap="none" rtlCol="0" anchor="t">
            <a:spAutoFit/>
          </a:bodyPr>
          <a:p>
            <a:pPr algn="l">
              <a:lnSpc>
                <a:spcPct val="110000"/>
              </a:lnSpc>
              <a:buFont typeface="Arial" panose="020B0604020202020204" pitchFamily="34" charset="0"/>
            </a:pPr>
            <a:r>
              <a:rPr lang="en-US" altLang="zh-CN" sz="2400" b="1" dirty="0">
                <a:solidFill>
                  <a:schemeClr val="tx1"/>
                </a:solidFill>
                <a:latin typeface="黑体" panose="02010609060101010101" pitchFamily="2" charset="-122"/>
                <a:ea typeface="黑体" panose="02010609060101010101" pitchFamily="2" charset="-122"/>
                <a:cs typeface="黑体" panose="02010609060101010101" pitchFamily="2" charset="-122"/>
                <a:sym typeface="+mn-ea"/>
              </a:rPr>
              <a:t>4</a:t>
            </a:r>
            <a:r>
              <a:rPr lang="zh-CN" altLang="en-US" sz="2400" b="1" dirty="0">
                <a:solidFill>
                  <a:schemeClr val="tx1"/>
                </a:solidFill>
                <a:latin typeface="黑体" panose="02010609060101010101" pitchFamily="2" charset="-122"/>
                <a:ea typeface="黑体" panose="02010609060101010101" pitchFamily="2" charset="-122"/>
                <a:cs typeface="黑体" panose="02010609060101010101" pitchFamily="2" charset="-122"/>
                <a:sym typeface="+mn-ea"/>
              </a:rPr>
              <a:t>、</a:t>
            </a:r>
            <a:r>
              <a:rPr lang="zh-CN" altLang="en-US" sz="2400" b="1" dirty="0">
                <a:solidFill>
                  <a:schemeClr val="tx1"/>
                </a:solidFill>
                <a:latin typeface="黑体" panose="02010609060101010101" pitchFamily="2" charset="-122"/>
                <a:ea typeface="黑体" panose="02010609060101010101" pitchFamily="2" charset="-122"/>
                <a:cs typeface="微软雅黑" panose="020B0503020204020204" charset="-122"/>
                <a:sym typeface="+mn-ea"/>
              </a:rPr>
              <a:t>其他罪行</a:t>
            </a:r>
            <a:endParaRPr lang="zh-CN" altLang="en-US" sz="2400" b="1" dirty="0">
              <a:solidFill>
                <a:schemeClr val="tx1"/>
              </a:solidFill>
              <a:latin typeface="黑体" panose="02010609060101010101" pitchFamily="2" charset="-122"/>
              <a:ea typeface="黑体" panose="02010609060101010101" pitchFamily="2"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a:spLocks noChangeAspect="1"/>
          </p:cNvSpPr>
          <p:nvPr/>
        </p:nvSpPr>
        <p:spPr>
          <a:xfrm>
            <a:off x="292735" y="582295"/>
            <a:ext cx="6028055" cy="491490"/>
          </a:xfrm>
          <a:prstGeom prst="rect">
            <a:avLst/>
          </a:prstGeom>
          <a:solidFill>
            <a:srgbClr val="FFFF00"/>
          </a:solidFill>
          <a:ln w="9525">
            <a:solidFill>
              <a:srgbClr val="FF0000"/>
            </a:solidFill>
          </a:ln>
        </p:spPr>
        <p:txBody>
          <a:bodyPr wrap="square" anchor="t">
            <a:spAutoFit/>
          </a:bodyPr>
          <a:p>
            <a:pPr indent="266700" defTabSz="914400">
              <a:lnSpc>
                <a:spcPct val="100000"/>
              </a:lnSpc>
              <a:tabLst>
                <a:tab pos="1028700" algn="l"/>
                <a:tab pos="1851025" algn="l"/>
                <a:tab pos="2538730" algn="l"/>
                <a:tab pos="3222625" algn="l"/>
              </a:tabLst>
            </a:pPr>
            <a:r>
              <a:rPr lang="en-US" altLang="zh-CN" sz="2600" b="1" dirty="0">
                <a:solidFill>
                  <a:srgbClr val="000000"/>
                </a:solidFill>
                <a:uFillTx/>
                <a:latin typeface="黑体" panose="02010609060101010101" pitchFamily="2" charset="-122"/>
                <a:ea typeface="黑体" panose="02010609060101010101" pitchFamily="2" charset="-122"/>
              </a:rPr>
              <a:t>23</a:t>
            </a:r>
            <a:r>
              <a:rPr lang="zh-CN" altLang="en-US" sz="2600" b="1" dirty="0">
                <a:solidFill>
                  <a:srgbClr val="000000"/>
                </a:solidFill>
                <a:uFillTx/>
                <a:latin typeface="黑体" panose="02010609060101010101" pitchFamily="2" charset="-122"/>
                <a:ea typeface="黑体" panose="02010609060101010101" pitchFamily="2" charset="-122"/>
              </a:rPr>
              <a:t>从局部抗战到全面看着</a:t>
            </a:r>
            <a:r>
              <a:rPr lang="zh-CN" sz="2600" b="1" dirty="0">
                <a:solidFill>
                  <a:srgbClr val="000000"/>
                </a:solidFill>
                <a:uFillTx/>
                <a:latin typeface="黑体" panose="02010609060101010101" pitchFamily="2" charset="-122"/>
                <a:ea typeface="黑体" panose="02010609060101010101" pitchFamily="2" charset="-122"/>
              </a:rPr>
              <a:t>知识概览</a:t>
            </a:r>
            <a:endParaRPr lang="zh-CN" sz="2600" b="1" dirty="0">
              <a:solidFill>
                <a:srgbClr val="000000"/>
              </a:solidFill>
              <a:uFillTx/>
              <a:latin typeface="黑体" panose="02010609060101010101" pitchFamily="2" charset="-122"/>
              <a:ea typeface="黑体" panose="02010609060101010101" pitchFamily="2" charset="-122"/>
            </a:endParaRPr>
          </a:p>
        </p:txBody>
      </p:sp>
      <p:pic>
        <p:nvPicPr>
          <p:cNvPr id="11268" name="ZLGSQRX47.eps"/>
          <p:cNvPicPr/>
          <p:nvPr/>
        </p:nvPicPr>
        <p:blipFill>
          <a:blip r:embed="rId1"/>
          <a:stretch>
            <a:fillRect/>
          </a:stretch>
        </p:blipFill>
        <p:spPr>
          <a:xfrm>
            <a:off x="292735" y="1704975"/>
            <a:ext cx="8368665" cy="350583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charRg st="53" end="97"/>
                                            </p:txEl>
                                          </p:spTgt>
                                        </p:tgtEl>
                                        <p:attrNameLst>
                                          <p:attrName>style.visibility</p:attrName>
                                        </p:attrNameLst>
                                      </p:cBhvr>
                                      <p:to>
                                        <p:strVal val="visible"/>
                                      </p:to>
                                    </p:set>
                                    <p:animEffect transition="in" filter="wipe(down)">
                                      <p:cBhvr>
                                        <p:cTn id="7" dur="500"/>
                                        <p:tgtEl>
                                          <p:spTgt spid="6">
                                            <p:txEl>
                                              <p:charRg st="53" end="9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燕尾形 1"/>
          <p:cNvSpPr/>
          <p:nvPr>
            <p:custDataLst>
              <p:tags r:id="rId1"/>
            </p:custDataLst>
          </p:nvPr>
        </p:nvSpPr>
        <p:spPr>
          <a:xfrm>
            <a:off x="5438822" y="2290104"/>
            <a:ext cx="2123820" cy="456892"/>
          </a:xfrm>
          <a:prstGeom prst="chevron">
            <a:avLst/>
          </a:prstGeom>
          <a:solidFill>
            <a:srgbClr val="283149"/>
          </a:solidFill>
          <a:ln>
            <a:noFill/>
          </a:ln>
        </p:spPr>
        <p:style>
          <a:lnRef idx="2">
            <a:srgbClr val="DEAB81">
              <a:shade val="50000"/>
            </a:srgbClr>
          </a:lnRef>
          <a:fillRef idx="1">
            <a:srgbClr val="DEAB81"/>
          </a:fillRef>
          <a:effectRef idx="0">
            <a:srgbClr val="DEAB81"/>
          </a:effectRef>
          <a:fontRef idx="minor">
            <a:srgbClr val="FFFFFF"/>
          </a:fontRef>
        </p:style>
        <p:txBody>
          <a:bodyPr lIns="0" tIns="0" rIns="0" bIns="0" anchor="ctr">
            <a:norm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1" i="0" u="none" strike="noStrike" kern="0" cap="none" spc="0" normalizeH="0" baseline="0" noProof="1" smtClean="0">
                <a:ln>
                  <a:noFill/>
                </a:ln>
                <a:solidFill>
                  <a:schemeClr val="bg1"/>
                </a:solidFill>
                <a:effectLst/>
                <a:uLnTx/>
                <a:uFillTx/>
                <a:latin typeface="微软雅黑" panose="020B0503020204020204" charset="-122"/>
                <a:ea typeface="+mn-ea"/>
                <a:cs typeface="+mn-ea"/>
                <a:sym typeface="Arial" panose="020B0604020202020204" pitchFamily="34" charset="0"/>
              </a:rPr>
              <a:t>反攻阶段</a:t>
            </a:r>
            <a:endParaRPr kumimoji="0" lang="zh-CN" altLang="en-US" sz="1800" b="1" i="0" u="none" strike="noStrike" kern="0" cap="none" spc="0" normalizeH="0" baseline="0" noProof="1" smtClean="0">
              <a:ln>
                <a:noFill/>
              </a:ln>
              <a:solidFill>
                <a:schemeClr val="bg1"/>
              </a:solidFill>
              <a:effectLst/>
              <a:uLnTx/>
              <a:uFillTx/>
              <a:latin typeface="微软雅黑" panose="020B0503020204020204" charset="-122"/>
              <a:ea typeface="+mn-ea"/>
              <a:cs typeface="+mn-ea"/>
              <a:sym typeface="Arial" panose="020B0604020202020204" pitchFamily="34" charset="0"/>
            </a:endParaRPr>
          </a:p>
        </p:txBody>
      </p:sp>
      <p:sp>
        <p:nvSpPr>
          <p:cNvPr id="8" name="燕尾形 7"/>
          <p:cNvSpPr/>
          <p:nvPr>
            <p:custDataLst>
              <p:tags r:id="rId2"/>
            </p:custDataLst>
          </p:nvPr>
        </p:nvSpPr>
        <p:spPr>
          <a:xfrm>
            <a:off x="2960174" y="2179690"/>
            <a:ext cx="626744" cy="456892"/>
          </a:xfrm>
          <a:prstGeom prst="chevron">
            <a:avLst/>
          </a:prstGeom>
          <a:solidFill>
            <a:srgbClr val="FFFFFF"/>
          </a:solidFill>
          <a:ln>
            <a:noFill/>
          </a:ln>
          <a:effectLst>
            <a:outerShdw blurRad="50800" dist="38100" dir="10800000" algn="r" rotWithShape="0">
              <a:prstClr val="black">
                <a:alpha val="40000"/>
              </a:prstClr>
            </a:outerShdw>
          </a:effectLst>
        </p:spPr>
        <p:style>
          <a:lnRef idx="2">
            <a:srgbClr val="DEAB81">
              <a:shade val="50000"/>
            </a:srgbClr>
          </a:lnRef>
          <a:fillRef idx="1">
            <a:srgbClr val="DEAB81"/>
          </a:fillRef>
          <a:effectRef idx="0">
            <a:srgbClr val="DEAB81"/>
          </a:effectRef>
          <a:fontRef idx="minor">
            <a:srgbClr val="FFFFFF"/>
          </a:fontRef>
        </p:style>
        <p:txBody>
          <a:bodyPr anchor="ctr">
            <a:norm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1">
              <a:ln>
                <a:noFill/>
              </a:ln>
              <a:solidFill>
                <a:srgbClr val="5F5F5F"/>
              </a:solidFill>
              <a:effectLst/>
              <a:uLnTx/>
              <a:uFillTx/>
              <a:latin typeface="+mn-lt"/>
              <a:ea typeface="+mn-ea"/>
              <a:cs typeface="+mn-cs"/>
              <a:sym typeface="Arial" panose="020B0604020202020204" pitchFamily="34" charset="0"/>
            </a:endParaRPr>
          </a:p>
        </p:txBody>
      </p:sp>
      <p:sp>
        <p:nvSpPr>
          <p:cNvPr id="9" name="燕尾形 8"/>
          <p:cNvSpPr/>
          <p:nvPr>
            <p:custDataLst>
              <p:tags r:id="rId3"/>
            </p:custDataLst>
          </p:nvPr>
        </p:nvSpPr>
        <p:spPr>
          <a:xfrm>
            <a:off x="3353863" y="2191883"/>
            <a:ext cx="2065886" cy="470058"/>
          </a:xfrm>
          <a:prstGeom prst="chevron">
            <a:avLst/>
          </a:prstGeom>
          <a:solidFill>
            <a:srgbClr val="404B69"/>
          </a:solidFill>
          <a:ln>
            <a:noFill/>
          </a:ln>
        </p:spPr>
        <p:style>
          <a:lnRef idx="2">
            <a:srgbClr val="DEAB81">
              <a:shade val="50000"/>
            </a:srgbClr>
          </a:lnRef>
          <a:fillRef idx="1">
            <a:srgbClr val="DEAB81"/>
          </a:fillRef>
          <a:effectRef idx="0">
            <a:srgbClr val="DEAB81"/>
          </a:effectRef>
          <a:fontRef idx="minor">
            <a:srgbClr val="FFFFFF"/>
          </a:fontRef>
        </p:style>
        <p:txBody>
          <a:bodyPr lIns="0" tIns="0" rIns="0" bIns="0" anchor="ctr">
            <a:norm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1" i="0" u="none" strike="noStrike" kern="0" cap="none" spc="0" normalizeH="0" baseline="0" noProof="1" smtClean="0">
                <a:ln>
                  <a:noFill/>
                </a:ln>
                <a:solidFill>
                  <a:schemeClr val="bg1"/>
                </a:solidFill>
                <a:effectLst/>
                <a:uLnTx/>
                <a:uFillTx/>
                <a:latin typeface="微软雅黑" panose="020B0503020204020204" charset="-122"/>
                <a:ea typeface="+mn-ea"/>
                <a:cs typeface="+mn-ea"/>
                <a:sym typeface="Arial" panose="020B0604020202020204" pitchFamily="34" charset="0"/>
              </a:rPr>
              <a:t>相持阶段</a:t>
            </a:r>
            <a:endParaRPr kumimoji="0" lang="zh-CN" altLang="en-US" sz="1800" b="1" i="0" u="none" strike="noStrike" kern="0" cap="none" spc="0" normalizeH="0" baseline="0" noProof="1" smtClean="0">
              <a:ln>
                <a:noFill/>
              </a:ln>
              <a:solidFill>
                <a:schemeClr val="bg1"/>
              </a:solidFill>
              <a:effectLst/>
              <a:uLnTx/>
              <a:uFillTx/>
              <a:latin typeface="微软雅黑" panose="020B0503020204020204" charset="-122"/>
              <a:ea typeface="+mn-ea"/>
              <a:cs typeface="+mn-ea"/>
              <a:sym typeface="Arial" panose="020B0604020202020204" pitchFamily="34" charset="0"/>
            </a:endParaRPr>
          </a:p>
        </p:txBody>
      </p:sp>
      <p:sp>
        <p:nvSpPr>
          <p:cNvPr id="3" name="燕尾形 2"/>
          <p:cNvSpPr/>
          <p:nvPr>
            <p:custDataLst>
              <p:tags r:id="rId4"/>
            </p:custDataLst>
          </p:nvPr>
        </p:nvSpPr>
        <p:spPr>
          <a:xfrm>
            <a:off x="5062926" y="2295523"/>
            <a:ext cx="625428" cy="470058"/>
          </a:xfrm>
          <a:prstGeom prst="chevron">
            <a:avLst/>
          </a:prstGeom>
          <a:solidFill>
            <a:srgbClr val="FFFFFF"/>
          </a:solidFill>
          <a:ln>
            <a:noFill/>
          </a:ln>
          <a:effectLst>
            <a:outerShdw blurRad="50800" dist="38100" dir="10800000" algn="r" rotWithShape="0">
              <a:prstClr val="black">
                <a:alpha val="40000"/>
              </a:prstClr>
            </a:outerShdw>
          </a:effectLst>
        </p:spPr>
        <p:style>
          <a:lnRef idx="2">
            <a:srgbClr val="DEAB81">
              <a:shade val="50000"/>
            </a:srgbClr>
          </a:lnRef>
          <a:fillRef idx="1">
            <a:srgbClr val="DEAB81"/>
          </a:fillRef>
          <a:effectRef idx="0">
            <a:srgbClr val="DEAB81"/>
          </a:effectRef>
          <a:fontRef idx="minor">
            <a:srgbClr val="FFFFFF"/>
          </a:fontRef>
        </p:style>
        <p:txBody>
          <a:bodyPr anchor="ctr">
            <a:norm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1200" cap="none" spc="0" normalizeH="0" baseline="0" noProof="1">
              <a:ln>
                <a:noFill/>
              </a:ln>
              <a:solidFill>
                <a:srgbClr val="5F5F5F"/>
              </a:solidFill>
              <a:effectLst/>
              <a:uLnTx/>
              <a:uFillTx/>
              <a:latin typeface="+mn-lt"/>
              <a:ea typeface="+mn-ea"/>
              <a:cs typeface="+mn-cs"/>
              <a:sym typeface="Arial" panose="020B0604020202020204" pitchFamily="34" charset="0"/>
            </a:endParaRPr>
          </a:p>
        </p:txBody>
      </p:sp>
      <p:sp>
        <p:nvSpPr>
          <p:cNvPr id="11" name="燕尾形 10"/>
          <p:cNvSpPr/>
          <p:nvPr>
            <p:custDataLst>
              <p:tags r:id="rId5"/>
            </p:custDataLst>
          </p:nvPr>
        </p:nvSpPr>
        <p:spPr>
          <a:xfrm>
            <a:off x="1103984" y="2179690"/>
            <a:ext cx="2097486" cy="456892"/>
          </a:xfrm>
          <a:prstGeom prst="chevron">
            <a:avLst/>
          </a:prstGeom>
          <a:solidFill>
            <a:srgbClr val="005B8A"/>
          </a:solidFill>
          <a:ln>
            <a:noFill/>
          </a:ln>
        </p:spPr>
        <p:style>
          <a:lnRef idx="2">
            <a:srgbClr val="DEAB81">
              <a:shade val="50000"/>
            </a:srgbClr>
          </a:lnRef>
          <a:fillRef idx="1">
            <a:srgbClr val="DEAB81"/>
          </a:fillRef>
          <a:effectRef idx="0">
            <a:srgbClr val="DEAB81"/>
          </a:effectRef>
          <a:fontRef idx="minor">
            <a:srgbClr val="FFFFFF"/>
          </a:fontRef>
        </p:style>
        <p:txBody>
          <a:bodyPr lIns="0" tIns="0" rIns="0" bIns="0" anchor="ctr">
            <a:norm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1" i="0" u="none" strike="noStrike" kern="0" cap="none" spc="0" normalizeH="0" baseline="0" noProof="1" smtClean="0">
                <a:ln>
                  <a:noFill/>
                </a:ln>
                <a:solidFill>
                  <a:schemeClr val="bg1"/>
                </a:solidFill>
                <a:effectLst/>
                <a:uLnTx/>
                <a:uFillTx/>
                <a:latin typeface="微软雅黑" panose="020B0503020204020204" charset="-122"/>
                <a:ea typeface="+mn-ea"/>
                <a:cs typeface="+mn-ea"/>
                <a:sym typeface="Arial" panose="020B0604020202020204" pitchFamily="34" charset="0"/>
              </a:rPr>
              <a:t>防御阶段</a:t>
            </a:r>
            <a:endParaRPr kumimoji="0" lang="zh-CN" altLang="en-US" sz="1800" b="1" i="0" u="none" strike="noStrike" kern="0" cap="none" spc="0" normalizeH="0" baseline="0" noProof="1" smtClean="0">
              <a:ln>
                <a:noFill/>
              </a:ln>
              <a:solidFill>
                <a:schemeClr val="bg1"/>
              </a:solidFill>
              <a:effectLst/>
              <a:uLnTx/>
              <a:uFillTx/>
              <a:latin typeface="微软雅黑" panose="020B0503020204020204" charset="-122"/>
              <a:ea typeface="+mn-ea"/>
              <a:cs typeface="+mn-ea"/>
              <a:sym typeface="Arial" panose="020B0604020202020204" pitchFamily="34" charset="0"/>
            </a:endParaRPr>
          </a:p>
        </p:txBody>
      </p:sp>
      <p:sp>
        <p:nvSpPr>
          <p:cNvPr id="9222" name="矩形 11"/>
          <p:cNvSpPr/>
          <p:nvPr>
            <p:custDataLst>
              <p:tags r:id="rId6"/>
            </p:custDataLst>
          </p:nvPr>
        </p:nvSpPr>
        <p:spPr>
          <a:xfrm>
            <a:off x="655320" y="2020009"/>
            <a:ext cx="794929" cy="776671"/>
          </a:xfrm>
          <a:prstGeom prst="rect">
            <a:avLst/>
          </a:prstGeom>
          <a:solidFill>
            <a:srgbClr val="FFFF00"/>
          </a:solidFill>
          <a:ln w="9525" cap="flat" cmpd="sng">
            <a:solidFill>
              <a:schemeClr val="accent1"/>
            </a:solidFill>
            <a:prstDash val="solid"/>
            <a:round/>
            <a:headEnd type="none" w="med" len="med"/>
            <a:tailEnd type="none" w="med" len="med"/>
          </a:ln>
        </p:spPr>
        <p:txBody>
          <a:bodyPr anchor="t"/>
          <a:p>
            <a:pPr eaLnBrk="0" hangingPunct="0">
              <a:lnSpc>
                <a:spcPct val="130000"/>
              </a:lnSpc>
            </a:pPr>
            <a:r>
              <a:rPr lang="zh-CN" altLang="en-US" sz="1575" b="1" dirty="0">
                <a:solidFill>
                  <a:srgbClr val="FF0000"/>
                </a:solidFill>
                <a:latin typeface="Calibri" panose="020F0502020204030204" pitchFamily="34" charset="0"/>
                <a:ea typeface="宋体" panose="02010600030101010101" pitchFamily="2" charset="-122"/>
                <a:sym typeface="Arial" panose="020B0604020202020204" pitchFamily="34" charset="0"/>
              </a:rPr>
              <a:t>七七事变</a:t>
            </a:r>
            <a:endParaRPr lang="zh-CN" altLang="en-US" sz="1575" b="1" dirty="0">
              <a:solidFill>
                <a:srgbClr val="FF0000"/>
              </a:solidFill>
              <a:latin typeface="Calibri" panose="020F0502020204030204" pitchFamily="34" charset="0"/>
              <a:ea typeface="宋体" panose="02010600030101010101" pitchFamily="2" charset="-122"/>
              <a:sym typeface="Arial" panose="020B0604020202020204" pitchFamily="34" charset="0"/>
            </a:endParaRPr>
          </a:p>
        </p:txBody>
      </p:sp>
      <p:sp>
        <p:nvSpPr>
          <p:cNvPr id="9223" name="矩形 12"/>
          <p:cNvSpPr/>
          <p:nvPr>
            <p:custDataLst>
              <p:tags r:id="rId7"/>
            </p:custDataLst>
          </p:nvPr>
        </p:nvSpPr>
        <p:spPr>
          <a:xfrm>
            <a:off x="6984022" y="2179624"/>
            <a:ext cx="1616894" cy="795280"/>
          </a:xfrm>
          <a:prstGeom prst="rect">
            <a:avLst/>
          </a:prstGeom>
          <a:solidFill>
            <a:srgbClr val="FFFF00"/>
          </a:solidFill>
          <a:ln w="9525" cap="flat" cmpd="sng">
            <a:solidFill>
              <a:schemeClr val="accent1"/>
            </a:solidFill>
            <a:prstDash val="solid"/>
            <a:round/>
            <a:headEnd type="none" w="med" len="med"/>
            <a:tailEnd type="none" w="med" len="med"/>
          </a:ln>
        </p:spPr>
        <p:txBody>
          <a:bodyPr anchor="t"/>
          <a:p>
            <a:pPr eaLnBrk="0" hangingPunct="0">
              <a:lnSpc>
                <a:spcPct val="130000"/>
              </a:lnSpc>
            </a:pPr>
            <a:r>
              <a:rPr lang="zh-CN" altLang="en-US" sz="1575" b="1" dirty="0">
                <a:solidFill>
                  <a:srgbClr val="FF0000"/>
                </a:solidFill>
                <a:latin typeface="Calibri" panose="020F0502020204030204" pitchFamily="34" charset="0"/>
                <a:ea typeface="宋体" panose="02010600030101010101" pitchFamily="2" charset="-122"/>
                <a:sym typeface="Arial" panose="020B0604020202020204" pitchFamily="34" charset="0"/>
              </a:rPr>
              <a:t>日本投降，抗日战争胜利</a:t>
            </a:r>
            <a:endParaRPr lang="zh-CN" altLang="en-US" sz="1575" b="1" dirty="0">
              <a:solidFill>
                <a:srgbClr val="FF0000"/>
              </a:solidFill>
              <a:latin typeface="Calibri" panose="020F0502020204030204" pitchFamily="34" charset="0"/>
              <a:ea typeface="宋体" panose="02010600030101010101" pitchFamily="2" charset="-122"/>
              <a:sym typeface="Arial" panose="020B0604020202020204" pitchFamily="34" charset="0"/>
            </a:endParaRPr>
          </a:p>
        </p:txBody>
      </p:sp>
      <p:sp>
        <p:nvSpPr>
          <p:cNvPr id="19464" name="Rectangle 8"/>
          <p:cNvSpPr/>
          <p:nvPr/>
        </p:nvSpPr>
        <p:spPr>
          <a:xfrm>
            <a:off x="1039495" y="1712595"/>
            <a:ext cx="1336040" cy="368300"/>
          </a:xfrm>
          <a:prstGeom prst="rect">
            <a:avLst/>
          </a:prstGeom>
          <a:noFill/>
          <a:ln w="9525">
            <a:noFill/>
          </a:ln>
        </p:spPr>
        <p:txBody>
          <a:bodyPr wrap="none" anchor="t">
            <a:spAutoFit/>
          </a:bodyPr>
          <a:p>
            <a:pPr eaLnBrk="0" hangingPunct="0"/>
            <a:r>
              <a:rPr lang="zh-CN" altLang="en-US" sz="1800" b="1" dirty="0">
                <a:solidFill>
                  <a:srgbClr val="FF0000"/>
                </a:solidFill>
                <a:latin typeface="黑体" panose="02010609060101010101" pitchFamily="2" charset="-122"/>
                <a:ea typeface="黑体" panose="02010609060101010101" pitchFamily="2" charset="-122"/>
              </a:rPr>
              <a:t>（</a:t>
            </a:r>
            <a:r>
              <a:rPr lang="en-US" altLang="zh-CN" sz="1800" b="1" dirty="0">
                <a:solidFill>
                  <a:srgbClr val="FF0000"/>
                </a:solidFill>
                <a:latin typeface="黑体" panose="02010609060101010101" pitchFamily="2" charset="-122"/>
                <a:ea typeface="黑体" panose="02010609060101010101" pitchFamily="2" charset="-122"/>
              </a:rPr>
              <a:t>1937.7</a:t>
            </a:r>
            <a:r>
              <a:rPr lang="zh-CN" altLang="en-US" sz="1800" b="1" dirty="0">
                <a:solidFill>
                  <a:srgbClr val="FF0000"/>
                </a:solidFill>
                <a:latin typeface="黑体" panose="02010609060101010101" pitchFamily="2" charset="-122"/>
                <a:ea typeface="黑体" panose="02010609060101010101" pitchFamily="2" charset="-122"/>
              </a:rPr>
              <a:t>）</a:t>
            </a:r>
            <a:endParaRPr lang="zh-CN" altLang="en-US" sz="1800" b="1" dirty="0">
              <a:solidFill>
                <a:srgbClr val="FF0000"/>
              </a:solidFill>
              <a:latin typeface="黑体" panose="02010609060101010101" pitchFamily="2" charset="-122"/>
              <a:ea typeface="黑体" panose="02010609060101010101" pitchFamily="2" charset="-122"/>
            </a:endParaRPr>
          </a:p>
        </p:txBody>
      </p:sp>
      <p:sp>
        <p:nvSpPr>
          <p:cNvPr id="19465" name="Rectangle 20"/>
          <p:cNvSpPr/>
          <p:nvPr/>
        </p:nvSpPr>
        <p:spPr>
          <a:xfrm>
            <a:off x="3080147" y="1812925"/>
            <a:ext cx="1174115" cy="368300"/>
          </a:xfrm>
          <a:prstGeom prst="rect">
            <a:avLst/>
          </a:prstGeom>
          <a:noFill/>
          <a:ln w="9525">
            <a:noFill/>
          </a:ln>
        </p:spPr>
        <p:txBody>
          <a:bodyPr wrap="none" anchor="t">
            <a:spAutoFit/>
          </a:bodyPr>
          <a:p>
            <a:pPr eaLnBrk="0" hangingPunct="0"/>
            <a:r>
              <a:rPr lang="en-US" altLang="zh-CN" sz="1800" b="1" dirty="0">
                <a:solidFill>
                  <a:schemeClr val="bg1"/>
                </a:solidFill>
                <a:latin typeface="黑体" panose="02010609060101010101" pitchFamily="2" charset="-122"/>
                <a:ea typeface="黑体" panose="02010609060101010101" pitchFamily="2" charset="-122"/>
              </a:rPr>
              <a:t>(</a:t>
            </a:r>
            <a:r>
              <a:rPr lang="en-US" altLang="zh-CN" sz="1800" b="1" dirty="0">
                <a:solidFill>
                  <a:srgbClr val="FF0000"/>
                </a:solidFill>
                <a:latin typeface="黑体" panose="02010609060101010101" pitchFamily="2" charset="-122"/>
                <a:ea typeface="黑体" panose="02010609060101010101" pitchFamily="2" charset="-122"/>
              </a:rPr>
              <a:t>1938.10</a:t>
            </a:r>
            <a:r>
              <a:rPr lang="en-US" altLang="zh-CN" sz="1575" b="1" dirty="0">
                <a:solidFill>
                  <a:schemeClr val="bg1"/>
                </a:solidFill>
                <a:latin typeface="Arial" panose="020B0604020202020204" pitchFamily="34" charset="0"/>
                <a:ea typeface="宋体" panose="02010600030101010101" pitchFamily="2" charset="-122"/>
              </a:rPr>
              <a:t>)</a:t>
            </a:r>
            <a:endParaRPr lang="en-US" altLang="zh-CN" sz="1575" b="1" dirty="0">
              <a:solidFill>
                <a:schemeClr val="bg1"/>
              </a:solidFill>
              <a:latin typeface="Arial" panose="020B0604020202020204" pitchFamily="34" charset="0"/>
              <a:ea typeface="宋体" panose="02010600030101010101" pitchFamily="2" charset="-122"/>
            </a:endParaRPr>
          </a:p>
        </p:txBody>
      </p:sp>
      <p:sp>
        <p:nvSpPr>
          <p:cNvPr id="19466" name="Rectangle 21"/>
          <p:cNvSpPr/>
          <p:nvPr/>
        </p:nvSpPr>
        <p:spPr>
          <a:xfrm>
            <a:off x="4993164" y="1811655"/>
            <a:ext cx="1624330" cy="368300"/>
          </a:xfrm>
          <a:prstGeom prst="rect">
            <a:avLst/>
          </a:prstGeom>
          <a:noFill/>
          <a:ln w="9525">
            <a:noFill/>
          </a:ln>
        </p:spPr>
        <p:txBody>
          <a:bodyPr wrap="none" anchor="t">
            <a:spAutoFit/>
          </a:bodyPr>
          <a:p>
            <a:pPr eaLnBrk="0" hangingPunct="0"/>
            <a:r>
              <a:rPr lang="zh-CN" altLang="en-US" sz="1575" b="1" dirty="0">
                <a:solidFill>
                  <a:schemeClr val="bg1"/>
                </a:solidFill>
                <a:latin typeface="Arial" panose="020B0604020202020204" pitchFamily="34" charset="0"/>
                <a:ea typeface="宋体" panose="02010600030101010101" pitchFamily="2" charset="-122"/>
              </a:rPr>
              <a:t>（</a:t>
            </a:r>
            <a:r>
              <a:rPr lang="en-US" altLang="zh-CN" sz="1800" b="1" dirty="0">
                <a:solidFill>
                  <a:srgbClr val="FF0000"/>
                </a:solidFill>
                <a:latin typeface="黑体" panose="02010609060101010101" pitchFamily="2" charset="-122"/>
                <a:ea typeface="黑体" panose="02010609060101010101" pitchFamily="2" charset="-122"/>
              </a:rPr>
              <a:t>1945</a:t>
            </a:r>
            <a:r>
              <a:rPr lang="zh-CN" altLang="en-US" sz="1800" b="1" dirty="0">
                <a:solidFill>
                  <a:srgbClr val="FF0000"/>
                </a:solidFill>
                <a:latin typeface="黑体" panose="02010609060101010101" pitchFamily="2" charset="-122"/>
                <a:ea typeface="黑体" panose="02010609060101010101" pitchFamily="2" charset="-122"/>
              </a:rPr>
              <a:t>年</a:t>
            </a:r>
            <a:r>
              <a:rPr lang="en-US" altLang="zh-CN" sz="1800" b="1" dirty="0">
                <a:solidFill>
                  <a:srgbClr val="FF0000"/>
                </a:solidFill>
                <a:latin typeface="黑体" panose="02010609060101010101" pitchFamily="2" charset="-122"/>
                <a:ea typeface="黑体" panose="02010609060101010101" pitchFamily="2" charset="-122"/>
              </a:rPr>
              <a:t>8</a:t>
            </a:r>
            <a:r>
              <a:rPr lang="zh-CN" altLang="en-US" sz="1800" b="1" dirty="0">
                <a:solidFill>
                  <a:srgbClr val="FF0000"/>
                </a:solidFill>
                <a:latin typeface="黑体" panose="02010609060101010101" pitchFamily="2" charset="-122"/>
                <a:ea typeface="黑体" panose="02010609060101010101" pitchFamily="2" charset="-122"/>
              </a:rPr>
              <a:t>月</a:t>
            </a:r>
            <a:r>
              <a:rPr lang="zh-CN" altLang="en-US" sz="1575" b="1" dirty="0">
                <a:solidFill>
                  <a:schemeClr val="bg1"/>
                </a:solidFill>
                <a:latin typeface="Arial" panose="020B0604020202020204" pitchFamily="34" charset="0"/>
                <a:ea typeface="宋体" panose="02010600030101010101" pitchFamily="2" charset="-122"/>
              </a:rPr>
              <a:t>）</a:t>
            </a:r>
            <a:endParaRPr lang="zh-CN" altLang="en-US" sz="1575" b="1" dirty="0">
              <a:solidFill>
                <a:schemeClr val="bg1"/>
              </a:solidFill>
              <a:latin typeface="Arial" panose="020B0604020202020204" pitchFamily="34" charset="0"/>
              <a:ea typeface="宋体" panose="02010600030101010101" pitchFamily="2" charset="-122"/>
            </a:endParaRPr>
          </a:p>
        </p:txBody>
      </p:sp>
      <p:sp>
        <p:nvSpPr>
          <p:cNvPr id="19467" name="Rectangle 9"/>
          <p:cNvSpPr/>
          <p:nvPr/>
        </p:nvSpPr>
        <p:spPr>
          <a:xfrm>
            <a:off x="6617415" y="1812925"/>
            <a:ext cx="1539240" cy="368300"/>
          </a:xfrm>
          <a:prstGeom prst="rect">
            <a:avLst/>
          </a:prstGeom>
          <a:noFill/>
          <a:ln w="9525">
            <a:noFill/>
          </a:ln>
        </p:spPr>
        <p:txBody>
          <a:bodyPr wrap="none" anchor="t">
            <a:spAutoFit/>
          </a:bodyPr>
          <a:p>
            <a:pPr eaLnBrk="0" hangingPunct="0"/>
            <a:r>
              <a:rPr lang="zh-CN" altLang="en-US" sz="1575" b="1" dirty="0">
                <a:solidFill>
                  <a:schemeClr val="bg1"/>
                </a:solidFill>
                <a:latin typeface="Arial" panose="020B0604020202020204" pitchFamily="34" charset="0"/>
                <a:ea typeface="宋体" panose="02010600030101010101" pitchFamily="2" charset="-122"/>
              </a:rPr>
              <a:t>（</a:t>
            </a:r>
            <a:r>
              <a:rPr lang="en-US" altLang="zh-CN" sz="1800" b="1" dirty="0">
                <a:solidFill>
                  <a:srgbClr val="FF0000"/>
                </a:solidFill>
                <a:latin typeface="黑体" panose="02010609060101010101" pitchFamily="2" charset="-122"/>
                <a:ea typeface="黑体" panose="02010609060101010101" pitchFamily="2" charset="-122"/>
              </a:rPr>
              <a:t>1945.9.2</a:t>
            </a:r>
            <a:r>
              <a:rPr lang="zh-CN" altLang="en-US" sz="1800" b="1" dirty="0">
                <a:solidFill>
                  <a:srgbClr val="FF0000"/>
                </a:solidFill>
                <a:latin typeface="黑体" panose="02010609060101010101" pitchFamily="2" charset="-122"/>
                <a:ea typeface="黑体" panose="02010609060101010101" pitchFamily="2" charset="-122"/>
              </a:rPr>
              <a:t>）</a:t>
            </a:r>
            <a:endParaRPr lang="zh-CN" altLang="en-US" sz="1800" b="1" dirty="0">
              <a:solidFill>
                <a:srgbClr val="FF0000"/>
              </a:solidFill>
              <a:latin typeface="黑体" panose="02010609060101010101" pitchFamily="2" charset="-122"/>
              <a:ea typeface="黑体" panose="02010609060101010101" pitchFamily="2" charset="-122"/>
            </a:endParaRPr>
          </a:p>
        </p:txBody>
      </p:sp>
      <p:sp>
        <p:nvSpPr>
          <p:cNvPr id="9228" name="文本框 20"/>
          <p:cNvSpPr txBox="1"/>
          <p:nvPr/>
        </p:nvSpPr>
        <p:spPr>
          <a:xfrm>
            <a:off x="2865596" y="2088277"/>
            <a:ext cx="944166" cy="820420"/>
          </a:xfrm>
          <a:prstGeom prst="rect">
            <a:avLst/>
          </a:prstGeom>
          <a:solidFill>
            <a:srgbClr val="FFFF00"/>
          </a:solidFill>
          <a:ln w="9525" cap="flat" cmpd="sng">
            <a:solidFill>
              <a:schemeClr val="accent1"/>
            </a:solidFill>
            <a:prstDash val="solid"/>
            <a:round/>
            <a:headEnd type="none" w="med" len="med"/>
            <a:tailEnd type="none" w="med" len="med"/>
          </a:ln>
        </p:spPr>
        <p:txBody>
          <a:bodyPr anchor="t">
            <a:spAutoFit/>
          </a:bodyPr>
          <a:p>
            <a:pPr eaLnBrk="0" hangingPunct="0"/>
            <a:r>
              <a:rPr lang="zh-CN" altLang="en-US" sz="1575" b="1" dirty="0">
                <a:solidFill>
                  <a:srgbClr val="FF0000"/>
                </a:solidFill>
                <a:latin typeface="Calibri" panose="020F0502020204030204" pitchFamily="34" charset="0"/>
                <a:ea typeface="宋体" panose="02010600030101010101" pitchFamily="2" charset="-122"/>
              </a:rPr>
              <a:t>广州、武汉失守</a:t>
            </a:r>
            <a:endParaRPr lang="zh-CN" altLang="en-US" sz="1575" b="1" dirty="0">
              <a:solidFill>
                <a:srgbClr val="FF0000"/>
              </a:solidFill>
              <a:latin typeface="Calibri" panose="020F0502020204030204" pitchFamily="34" charset="0"/>
              <a:ea typeface="宋体" panose="02010600030101010101" pitchFamily="2" charset="-122"/>
            </a:endParaRPr>
          </a:p>
        </p:txBody>
      </p:sp>
      <p:sp>
        <p:nvSpPr>
          <p:cNvPr id="9229" name="文本框 21"/>
          <p:cNvSpPr txBox="1"/>
          <p:nvPr/>
        </p:nvSpPr>
        <p:spPr>
          <a:xfrm>
            <a:off x="5014913" y="2123837"/>
            <a:ext cx="754856" cy="577215"/>
          </a:xfrm>
          <a:prstGeom prst="rect">
            <a:avLst/>
          </a:prstGeom>
          <a:solidFill>
            <a:srgbClr val="FFFF00"/>
          </a:solidFill>
          <a:ln w="9525" cap="flat" cmpd="sng">
            <a:solidFill>
              <a:schemeClr val="accent1"/>
            </a:solidFill>
            <a:prstDash val="solid"/>
            <a:round/>
            <a:headEnd type="none" w="med" len="med"/>
            <a:tailEnd type="none" w="med" len="med"/>
          </a:ln>
        </p:spPr>
        <p:txBody>
          <a:bodyPr anchor="t">
            <a:spAutoFit/>
          </a:bodyPr>
          <a:p>
            <a:pPr eaLnBrk="0" hangingPunct="0"/>
            <a:r>
              <a:rPr lang="zh-CN" altLang="en-US" sz="1575" b="1" dirty="0">
                <a:solidFill>
                  <a:srgbClr val="FF0000"/>
                </a:solidFill>
                <a:latin typeface="Calibri" panose="020F0502020204030204" pitchFamily="34" charset="0"/>
                <a:ea typeface="宋体" panose="02010600030101010101" pitchFamily="2" charset="-122"/>
              </a:rPr>
              <a:t>大反攻</a:t>
            </a:r>
            <a:endParaRPr lang="zh-CN" altLang="en-US" sz="1575" b="1" dirty="0">
              <a:solidFill>
                <a:srgbClr val="FF0000"/>
              </a:solidFill>
              <a:latin typeface="Calibri" panose="020F0502020204030204" pitchFamily="34" charset="0"/>
              <a:ea typeface="宋体" panose="02010600030101010101" pitchFamily="2" charset="-122"/>
            </a:endParaRPr>
          </a:p>
        </p:txBody>
      </p:sp>
      <p:sp>
        <p:nvSpPr>
          <p:cNvPr id="5" name="椭圆形标注 4"/>
          <p:cNvSpPr/>
          <p:nvPr/>
        </p:nvSpPr>
        <p:spPr>
          <a:xfrm>
            <a:off x="2233771" y="1166495"/>
            <a:ext cx="1397794" cy="738188"/>
          </a:xfrm>
          <a:prstGeom prst="wedgeEllipseCallout">
            <a:avLst>
              <a:gd name="adj1" fmla="val -38389"/>
              <a:gd name="adj2" fmla="val 71713"/>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500" b="1" i="0" u="none" strike="noStrike" kern="1200" cap="none" spc="0" normalizeH="0" baseline="0" noProof="1" smtClean="0">
                <a:ln>
                  <a:noFill/>
                </a:ln>
                <a:solidFill>
                  <a:schemeClr val="tx1"/>
                </a:solidFill>
                <a:effectLst/>
                <a:uLnTx/>
                <a:uFillTx/>
                <a:latin typeface="+mn-lt"/>
                <a:ea typeface="+mn-ea"/>
                <a:cs typeface="+mn-cs"/>
                <a:sym typeface="+mn-ea"/>
              </a:rPr>
              <a:t>正面战场发挥了重要作用</a:t>
            </a:r>
            <a:endParaRPr kumimoji="0" lang="en-US" altLang="zh-CN" sz="1500" b="1" i="0" u="none" strike="noStrike" kern="1200" cap="none" spc="0" normalizeH="0" baseline="0" noProof="1" smtClean="0">
              <a:ln>
                <a:noFill/>
              </a:ln>
              <a:solidFill>
                <a:schemeClr val="tx1"/>
              </a:solidFill>
              <a:effectLst/>
              <a:uLnTx/>
              <a:uFillTx/>
              <a:latin typeface="+mn-lt"/>
              <a:ea typeface="+mn-ea"/>
              <a:cs typeface="+mn-cs"/>
              <a:sym typeface="+mn-ea"/>
            </a:endParaRPr>
          </a:p>
        </p:txBody>
      </p:sp>
      <p:sp>
        <p:nvSpPr>
          <p:cNvPr id="7" name="文本框 6"/>
          <p:cNvSpPr txBox="1"/>
          <p:nvPr/>
        </p:nvSpPr>
        <p:spPr>
          <a:xfrm>
            <a:off x="2145665" y="655559"/>
            <a:ext cx="4471670" cy="511175"/>
          </a:xfrm>
          <a:prstGeom prst="rect">
            <a:avLst/>
          </a:prstGeom>
          <a:solidFill>
            <a:schemeClr val="accent3">
              <a:lumMod val="20000"/>
              <a:lumOff val="80000"/>
            </a:schemeClr>
          </a:solidFill>
          <a:ln>
            <a:solidFill>
              <a:srgbClr val="FF0000"/>
            </a:solidFill>
          </a:ln>
        </p:spPr>
        <p:txBody>
          <a:bodyPr wrap="none">
            <a:spAutoFit/>
          </a:bodyPr>
          <a:lstStyle/>
          <a:p>
            <a:pPr marR="0" algn="ctr" defTabSz="914400" eaLnBrk="0" fontAlgn="auto" hangingPunct="0">
              <a:lnSpc>
                <a:spcPct val="130000"/>
              </a:lnSpc>
              <a:buClrTx/>
              <a:buSzTx/>
              <a:buFontTx/>
              <a:defRPr/>
            </a:pPr>
            <a:r>
              <a:rPr kumimoji="0" lang="zh-CN" altLang="en-US" sz="2100" b="1" kern="0" cap="none" spc="0" normalizeH="0" baseline="0" noProof="1" smtClean="0">
                <a:solidFill>
                  <a:srgbClr val="FF0000"/>
                </a:solidFill>
                <a:latin typeface="黑体" panose="02010609060101010101" pitchFamily="2" charset="-122"/>
                <a:ea typeface="黑体" panose="02010609060101010101" pitchFamily="2" charset="-122"/>
                <a:cs typeface="黑体" panose="02010609060101010101" pitchFamily="2" charset="-122"/>
                <a:sym typeface="Arial" panose="020B0604020202020204" pitchFamily="34" charset="0"/>
              </a:rPr>
              <a:t>抗日战争的三个阶段（中国</a:t>
            </a:r>
            <a:r>
              <a:rPr kumimoji="0" lang="en-US" altLang="zh-CN" sz="2100" b="1" kern="0" cap="none" spc="0" normalizeH="0" baseline="0" noProof="1" smtClean="0">
                <a:solidFill>
                  <a:srgbClr val="FF0000"/>
                </a:solidFill>
                <a:latin typeface="黑体" panose="02010609060101010101" pitchFamily="2" charset="-122"/>
                <a:ea typeface="黑体" panose="02010609060101010101" pitchFamily="2" charset="-122"/>
                <a:cs typeface="黑体" panose="02010609060101010101" pitchFamily="2" charset="-122"/>
                <a:sym typeface="Arial" panose="020B0604020202020204" pitchFamily="34" charset="0"/>
              </a:rPr>
              <a:t>VS</a:t>
            </a:r>
            <a:r>
              <a:rPr kumimoji="0" lang="zh-CN" altLang="en-US" sz="2100" b="1" kern="0" cap="none" spc="0" normalizeH="0" baseline="0" noProof="1" smtClean="0">
                <a:solidFill>
                  <a:srgbClr val="FF0000"/>
                </a:solidFill>
                <a:latin typeface="黑体" panose="02010609060101010101" pitchFamily="2" charset="-122"/>
                <a:ea typeface="黑体" panose="02010609060101010101" pitchFamily="2" charset="-122"/>
                <a:cs typeface="黑体" panose="02010609060101010101" pitchFamily="2" charset="-122"/>
                <a:sym typeface="Arial" panose="020B0604020202020204" pitchFamily="34" charset="0"/>
              </a:rPr>
              <a:t>日本）</a:t>
            </a:r>
            <a:endParaRPr kumimoji="0" lang="zh-CN" altLang="en-US" sz="2100" kern="1200" cap="none" spc="0" normalizeH="0" baseline="0" noProof="1">
              <a:latin typeface="Calibri" panose="020F0502020204030204" pitchFamily="34" charset="0"/>
              <a:ea typeface="宋体" panose="02010600030101010101" pitchFamily="2" charset="-122"/>
              <a:cs typeface="+mn-cs"/>
              <a:sym typeface="+mn-ea"/>
            </a:endParaRPr>
          </a:p>
        </p:txBody>
      </p:sp>
      <p:sp>
        <p:nvSpPr>
          <p:cNvPr id="10" name="椭圆形标注 9"/>
          <p:cNvSpPr/>
          <p:nvPr/>
        </p:nvSpPr>
        <p:spPr>
          <a:xfrm>
            <a:off x="3943985" y="1166495"/>
            <a:ext cx="2123440" cy="789305"/>
          </a:xfrm>
          <a:prstGeom prst="wedgeEllipseCallout">
            <a:avLst>
              <a:gd name="adj1" fmla="val -33813"/>
              <a:gd name="adj2" fmla="val 74278"/>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1" i="0" u="none" strike="noStrike" kern="1200" cap="none" spc="0" normalizeH="0" baseline="0" noProof="1" smtClean="0">
                <a:ln>
                  <a:noFill/>
                </a:ln>
                <a:solidFill>
                  <a:schemeClr val="tx1"/>
                </a:solidFill>
                <a:effectLst/>
                <a:uLnTx/>
                <a:uFillTx/>
                <a:latin typeface="+mn-lt"/>
                <a:ea typeface="+mn-ea"/>
                <a:cs typeface="+mn-cs"/>
                <a:sym typeface="+mn-ea"/>
              </a:rPr>
              <a:t>敌后战场成为抗战主战场</a:t>
            </a:r>
            <a:endParaRPr kumimoji="0" lang="en-US" altLang="zh-CN" sz="1800" b="1" i="0" u="none" strike="noStrike" kern="1200" cap="none" spc="0" normalizeH="0" baseline="0" noProof="1" smtClean="0">
              <a:ln>
                <a:noFill/>
              </a:ln>
              <a:solidFill>
                <a:schemeClr val="tx1"/>
              </a:solidFill>
              <a:effectLst/>
              <a:uLnTx/>
              <a:uFillTx/>
              <a:latin typeface="+mn-lt"/>
              <a:ea typeface="+mn-ea"/>
              <a:cs typeface="+mn-cs"/>
              <a:sym typeface="+mn-ea"/>
            </a:endParaRPr>
          </a:p>
        </p:txBody>
      </p:sp>
      <p:sp>
        <p:nvSpPr>
          <p:cNvPr id="9234" name="文本框 14"/>
          <p:cNvSpPr txBox="1"/>
          <p:nvPr/>
        </p:nvSpPr>
        <p:spPr>
          <a:xfrm>
            <a:off x="351155" y="5751195"/>
            <a:ext cx="8072120" cy="1156970"/>
          </a:xfrm>
          <a:prstGeom prst="rect">
            <a:avLst/>
          </a:prstGeom>
          <a:noFill/>
          <a:ln w="9525">
            <a:noFill/>
          </a:ln>
        </p:spPr>
        <p:txBody>
          <a:bodyPr wrap="square" anchor="t">
            <a:spAutoFit/>
          </a:bodyPr>
          <a:p>
            <a:pPr marL="71755" defTabSz="0" eaLnBrk="0" hangingPunct="0">
              <a:lnSpc>
                <a:spcPct val="110000"/>
              </a:lnSpc>
              <a:tabLst>
                <a:tab pos="2339975" algn="l"/>
              </a:tabLst>
            </a:pPr>
            <a:r>
              <a:rPr lang="en-US" altLang="zh-CN" sz="2100" b="1" dirty="0">
                <a:solidFill>
                  <a:srgbClr val="FF0000"/>
                </a:solidFill>
                <a:latin typeface="黑体" panose="02010609060101010101" pitchFamily="2" charset="-122"/>
                <a:ea typeface="黑体" panose="02010609060101010101" pitchFamily="2" charset="-122"/>
              </a:rPr>
              <a:t>    </a:t>
            </a:r>
            <a:r>
              <a:rPr lang="zh-CN" altLang="zh-CN" sz="2100" b="1" dirty="0">
                <a:solidFill>
                  <a:srgbClr val="FF0000"/>
                </a:solidFill>
                <a:latin typeface="黑体" panose="02010609060101010101" pitchFamily="2" charset="-122"/>
                <a:ea typeface="黑体" panose="02010609060101010101" pitchFamily="2" charset="-122"/>
              </a:rPr>
              <a:t>两个战场是相互依存、互相协同、互相配合的关系，都是全民族抗战的重要组成部分，都为中华民族的抗战作出了重要贡献，不应该割裂与对立起来</a:t>
            </a:r>
            <a:endParaRPr lang="zh-CN" altLang="en-US" sz="2100" b="1" dirty="0">
              <a:latin typeface="黑体" panose="02010609060101010101" pitchFamily="2" charset="-122"/>
              <a:ea typeface="黑体" panose="02010609060101010101" pitchFamily="2" charset="-122"/>
            </a:endParaRPr>
          </a:p>
        </p:txBody>
      </p:sp>
      <p:sp>
        <p:nvSpPr>
          <p:cNvPr id="9235" name="文本框 15"/>
          <p:cNvSpPr txBox="1"/>
          <p:nvPr/>
        </p:nvSpPr>
        <p:spPr>
          <a:xfrm>
            <a:off x="821611" y="5258435"/>
            <a:ext cx="2138363" cy="414020"/>
          </a:xfrm>
          <a:prstGeom prst="rect">
            <a:avLst/>
          </a:prstGeom>
          <a:solidFill>
            <a:srgbClr val="FFFF00"/>
          </a:solidFill>
          <a:ln w="19050" cap="flat" cmpd="sng">
            <a:solidFill>
              <a:srgbClr val="FF0000"/>
            </a:solidFill>
            <a:prstDash val="solid"/>
            <a:round/>
            <a:headEnd type="none" w="med" len="med"/>
            <a:tailEnd type="none" w="med" len="med"/>
          </a:ln>
        </p:spPr>
        <p:txBody>
          <a:bodyPr anchor="t">
            <a:spAutoFit/>
          </a:bodyPr>
          <a:p>
            <a:pPr eaLnBrk="0" hangingPunct="0"/>
            <a:r>
              <a:rPr lang="zh-CN" altLang="en-US" sz="2100" b="1" dirty="0">
                <a:solidFill>
                  <a:srgbClr val="FF0000"/>
                </a:solidFill>
                <a:latin typeface="黑体" panose="02010609060101010101" pitchFamily="2" charset="-122"/>
                <a:ea typeface="黑体" panose="02010609060101010101" pitchFamily="2" charset="-122"/>
                <a:sym typeface="Arial" panose="020B0604020202020204" pitchFamily="34" charset="0"/>
              </a:rPr>
              <a:t>两个战场</a:t>
            </a:r>
            <a:r>
              <a:rPr lang="zh-CN" altLang="zh-CN" sz="2100" b="1" dirty="0">
                <a:solidFill>
                  <a:srgbClr val="FF0000"/>
                </a:solidFill>
                <a:latin typeface="黑体" panose="02010609060101010101" pitchFamily="2" charset="-122"/>
                <a:ea typeface="黑体" panose="02010609060101010101" pitchFamily="2" charset="-122"/>
                <a:sym typeface="Arial" panose="020B0604020202020204" pitchFamily="34" charset="0"/>
              </a:rPr>
              <a:t>的关系</a:t>
            </a:r>
            <a:endParaRPr lang="zh-CN" altLang="zh-CN" sz="2100" b="1" dirty="0">
              <a:solidFill>
                <a:srgbClr val="FF0000"/>
              </a:solidFill>
              <a:latin typeface="黑体" panose="02010609060101010101" pitchFamily="2" charset="-122"/>
              <a:ea typeface="黑体" panose="02010609060101010101" pitchFamily="2" charset="-122"/>
              <a:sym typeface="Arial" panose="020B0604020202020204" pitchFamily="34" charset="0"/>
            </a:endParaRPr>
          </a:p>
        </p:txBody>
      </p:sp>
      <p:sp>
        <p:nvSpPr>
          <p:cNvPr id="4" name="文本框 3"/>
          <p:cNvSpPr txBox="1"/>
          <p:nvPr/>
        </p:nvSpPr>
        <p:spPr>
          <a:xfrm>
            <a:off x="396240" y="133350"/>
            <a:ext cx="3757930" cy="521970"/>
          </a:xfrm>
          <a:prstGeom prst="rect">
            <a:avLst/>
          </a:prstGeom>
          <a:solidFill>
            <a:srgbClr val="FFFF00"/>
          </a:solidFill>
          <a:ln>
            <a:solidFill>
              <a:srgbClr val="FF0000"/>
            </a:solidFill>
          </a:ln>
        </p:spPr>
        <p:txBody>
          <a:bodyPr wrap="none" rtlCol="0" anchor="t">
            <a:spAutoFit/>
          </a:bodyPr>
          <a:p>
            <a:pPr algn="l"/>
            <a:r>
              <a:rPr lang="zh-CN" altLang="en-US" sz="2800" b="1">
                <a:latin typeface="黑体" panose="02010609060101010101" pitchFamily="2" charset="-122"/>
                <a:ea typeface="黑体" panose="02010609060101010101" pitchFamily="2" charset="-122"/>
                <a:sym typeface="+mn-ea"/>
              </a:rPr>
              <a:t>四、中华民族浴血奋战</a:t>
            </a:r>
            <a:endParaRPr lang="zh-CN" altLang="en-US" sz="2800" b="1" noProof="0">
              <a:ln w="11430"/>
              <a:solidFill>
                <a:schemeClr val="tx1"/>
              </a:solidFill>
              <a:effectLst>
                <a:outerShdw blurRad="50800" dist="39000" dir="5460000" algn="tl">
                  <a:srgbClr val="000000">
                    <a:alpha val="38000"/>
                  </a:srgbClr>
                </a:outerShdw>
              </a:effectLst>
              <a:uLnTx/>
              <a:uFillTx/>
              <a:latin typeface="黑体" panose="02010609060101010101" pitchFamily="2" charset="-122"/>
              <a:ea typeface="黑体" panose="02010609060101010101" pitchFamily="2" charset="-122"/>
              <a:sym typeface="+mn-ea"/>
            </a:endParaRPr>
          </a:p>
        </p:txBody>
      </p:sp>
      <p:graphicFrame>
        <p:nvGraphicFramePr>
          <p:cNvPr id="25" name="表格 24"/>
          <p:cNvGraphicFramePr/>
          <p:nvPr>
            <p:custDataLst>
              <p:tags r:id="rId8"/>
            </p:custDataLst>
          </p:nvPr>
        </p:nvGraphicFramePr>
        <p:xfrm>
          <a:off x="215265" y="3471545"/>
          <a:ext cx="8734425" cy="1554480"/>
        </p:xfrm>
        <a:graphic>
          <a:graphicData uri="http://schemas.openxmlformats.org/drawingml/2006/table">
            <a:tbl>
              <a:tblPr firstRow="1" bandRow="1">
                <a:tableStyleId>{D7AC3CCA-C797-4891-BE02-D94E43425B78}</a:tableStyleId>
              </a:tblPr>
              <a:tblGrid>
                <a:gridCol w="1818640"/>
                <a:gridCol w="3573780"/>
                <a:gridCol w="3342005"/>
              </a:tblGrid>
              <a:tr h="518160">
                <a:tc>
                  <a:txBody>
                    <a:bodyPr/>
                    <a:p>
                      <a:pPr algn="ctr">
                        <a:buNone/>
                      </a:pPr>
                      <a:endParaRPr lang="zh-CN" altLang="en-US" sz="2500">
                        <a:solidFill>
                          <a:srgbClr val="FF0000"/>
                        </a:solidFill>
                        <a:uFillTx/>
                      </a:endParaRPr>
                    </a:p>
                  </a:txBody>
                  <a:tcPr>
                    <a:solidFill>
                      <a:srgbClr val="FFFF00"/>
                    </a:solidFill>
                  </a:tcPr>
                </a:tc>
                <a:tc>
                  <a:txBody>
                    <a:bodyPr/>
                    <a:p>
                      <a:pPr algn="ctr">
                        <a:buNone/>
                      </a:pPr>
                      <a:r>
                        <a:rPr lang="zh-CN" altLang="en-US" sz="2500" b="1">
                          <a:solidFill>
                            <a:srgbClr val="FF0000"/>
                          </a:solidFill>
                          <a:uFillTx/>
                        </a:rPr>
                        <a:t>两个战场</a:t>
                      </a:r>
                      <a:endParaRPr lang="zh-CN" altLang="en-US" sz="2500" b="1">
                        <a:solidFill>
                          <a:srgbClr val="FF0000"/>
                        </a:solidFill>
                        <a:uFillTx/>
                      </a:endParaRPr>
                    </a:p>
                  </a:txBody>
                  <a:tcPr>
                    <a:solidFill>
                      <a:srgbClr val="FFFF00"/>
                    </a:solidFill>
                  </a:tcPr>
                </a:tc>
                <a:tc>
                  <a:txBody>
                    <a:bodyPr/>
                    <a:p>
                      <a:pPr algn="ctr">
                        <a:buNone/>
                      </a:pPr>
                      <a:r>
                        <a:rPr lang="zh-CN" altLang="en-US" sz="2500" b="1">
                          <a:solidFill>
                            <a:srgbClr val="FF0000"/>
                          </a:solidFill>
                          <a:uFillTx/>
                        </a:rPr>
                        <a:t>两条路线</a:t>
                      </a:r>
                      <a:endParaRPr lang="zh-CN" altLang="en-US" sz="2500" b="1">
                        <a:solidFill>
                          <a:srgbClr val="FF0000"/>
                        </a:solidFill>
                        <a:uFillTx/>
                      </a:endParaRPr>
                    </a:p>
                  </a:txBody>
                  <a:tcPr>
                    <a:solidFill>
                      <a:srgbClr val="FFFF00"/>
                    </a:solidFill>
                  </a:tcPr>
                </a:tc>
              </a:tr>
              <a:tr h="518160">
                <a:tc>
                  <a:txBody>
                    <a:bodyPr/>
                    <a:p>
                      <a:pPr algn="ctr">
                        <a:buNone/>
                      </a:pPr>
                      <a:r>
                        <a:rPr lang="zh-CN" altLang="en-US" sz="2500" b="1">
                          <a:solidFill>
                            <a:srgbClr val="FF0000"/>
                          </a:solidFill>
                          <a:uFillTx/>
                          <a:latin typeface="微软雅黑" panose="020B0503020204020204" charset="-122"/>
                          <a:ea typeface="微软雅黑" panose="020B0503020204020204" charset="-122"/>
                        </a:rPr>
                        <a:t>国民党</a:t>
                      </a:r>
                      <a:endParaRPr lang="zh-CN" altLang="en-US" sz="2500" b="1">
                        <a:solidFill>
                          <a:srgbClr val="FF0000"/>
                        </a:solidFill>
                        <a:uFillTx/>
                        <a:latin typeface="微软雅黑" panose="020B0503020204020204" charset="-122"/>
                        <a:ea typeface="微软雅黑" panose="020B0503020204020204" charset="-122"/>
                      </a:endParaRPr>
                    </a:p>
                  </a:txBody>
                  <a:tcPr>
                    <a:solidFill>
                      <a:srgbClr val="FFFF00"/>
                    </a:solidFill>
                  </a:tcPr>
                </a:tc>
                <a:tc>
                  <a:txBody>
                    <a:bodyPr/>
                    <a:p>
                      <a:pPr algn="ctr">
                        <a:buNone/>
                      </a:pPr>
                      <a:r>
                        <a:rPr lang="zh-CN" altLang="en-US" sz="2500" b="1">
                          <a:solidFill>
                            <a:srgbClr val="FF0000"/>
                          </a:solidFill>
                          <a:uFillTx/>
                        </a:rPr>
                        <a:t>正面抗战战场</a:t>
                      </a:r>
                      <a:endParaRPr lang="zh-CN" altLang="en-US" sz="2500" b="1">
                        <a:solidFill>
                          <a:srgbClr val="FF0000"/>
                        </a:solidFill>
                        <a:uFillTx/>
                      </a:endParaRPr>
                    </a:p>
                  </a:txBody>
                  <a:tcPr>
                    <a:solidFill>
                      <a:srgbClr val="FFFF00"/>
                    </a:solidFill>
                  </a:tcPr>
                </a:tc>
                <a:tc>
                  <a:txBody>
                    <a:bodyPr/>
                    <a:p>
                      <a:pPr algn="ctr">
                        <a:buNone/>
                      </a:pPr>
                      <a:r>
                        <a:rPr lang="zh-CN" altLang="en-US" sz="2500" b="1">
                          <a:solidFill>
                            <a:srgbClr val="FF0000"/>
                          </a:solidFill>
                          <a:uFillTx/>
                        </a:rPr>
                        <a:t>片面抗战路线</a:t>
                      </a:r>
                      <a:endParaRPr lang="zh-CN" altLang="en-US" sz="2500" b="1">
                        <a:solidFill>
                          <a:srgbClr val="FF0000"/>
                        </a:solidFill>
                        <a:uFillTx/>
                      </a:endParaRPr>
                    </a:p>
                  </a:txBody>
                  <a:tcPr>
                    <a:solidFill>
                      <a:srgbClr val="FFFF00"/>
                    </a:solidFill>
                  </a:tcPr>
                </a:tc>
              </a:tr>
              <a:tr h="518160">
                <a:tc>
                  <a:txBody>
                    <a:bodyPr/>
                    <a:p>
                      <a:pPr algn="ctr">
                        <a:buNone/>
                      </a:pPr>
                      <a:r>
                        <a:rPr lang="zh-CN" altLang="en-US" sz="2500" b="1">
                          <a:solidFill>
                            <a:srgbClr val="FF0000"/>
                          </a:solidFill>
                          <a:uFillTx/>
                          <a:latin typeface="微软雅黑" panose="020B0503020204020204" charset="-122"/>
                          <a:ea typeface="微软雅黑" panose="020B0503020204020204" charset="-122"/>
                        </a:rPr>
                        <a:t>共产党</a:t>
                      </a:r>
                      <a:endParaRPr lang="zh-CN" altLang="en-US" sz="2500" b="1">
                        <a:solidFill>
                          <a:srgbClr val="FF0000"/>
                        </a:solidFill>
                        <a:uFillTx/>
                        <a:latin typeface="微软雅黑" panose="020B0503020204020204" charset="-122"/>
                        <a:ea typeface="微软雅黑" panose="020B0503020204020204" charset="-122"/>
                      </a:endParaRPr>
                    </a:p>
                  </a:txBody>
                  <a:tcPr>
                    <a:solidFill>
                      <a:srgbClr val="FFFF00"/>
                    </a:solidFill>
                  </a:tcPr>
                </a:tc>
                <a:tc>
                  <a:txBody>
                    <a:bodyPr/>
                    <a:p>
                      <a:pPr algn="ctr">
                        <a:buNone/>
                      </a:pPr>
                      <a:r>
                        <a:rPr lang="zh-CN" altLang="en-US" sz="2500" b="1">
                          <a:solidFill>
                            <a:srgbClr val="FF0000"/>
                          </a:solidFill>
                          <a:uFillTx/>
                        </a:rPr>
                        <a:t>敌后抗战战场</a:t>
                      </a:r>
                      <a:endParaRPr lang="zh-CN" altLang="en-US" sz="2500" b="1">
                        <a:solidFill>
                          <a:srgbClr val="FF0000"/>
                        </a:solidFill>
                        <a:uFillTx/>
                      </a:endParaRPr>
                    </a:p>
                  </a:txBody>
                  <a:tcPr>
                    <a:solidFill>
                      <a:srgbClr val="FFFF00"/>
                    </a:solidFill>
                  </a:tcPr>
                </a:tc>
                <a:tc>
                  <a:txBody>
                    <a:bodyPr/>
                    <a:p>
                      <a:pPr algn="ctr">
                        <a:buNone/>
                      </a:pPr>
                      <a:r>
                        <a:rPr lang="zh-CN" altLang="en-US" sz="2500" b="1">
                          <a:solidFill>
                            <a:srgbClr val="FF0000"/>
                          </a:solidFill>
                          <a:uFillTx/>
                        </a:rPr>
                        <a:t>全面抗战路线</a:t>
                      </a:r>
                      <a:endParaRPr lang="zh-CN" altLang="en-US" sz="2500" b="1">
                        <a:solidFill>
                          <a:srgbClr val="FF0000"/>
                        </a:solidFill>
                        <a:uFillTx/>
                      </a:endParaRPr>
                    </a:p>
                  </a:txBody>
                  <a:tcPr>
                    <a:solidFill>
                      <a:srgbClr val="FFFF00"/>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diamond(in)">
                                      <p:cBhvr>
                                        <p:cTn id="7" dur="2000"/>
                                        <p:tgtEl>
                                          <p:spTgt spid="92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228"/>
                                        </p:tgtEl>
                                        <p:attrNameLst>
                                          <p:attrName>style.visibility</p:attrName>
                                        </p:attrNameLst>
                                      </p:cBhvr>
                                      <p:to>
                                        <p:strVal val="visible"/>
                                      </p:to>
                                    </p:set>
                                    <p:anim calcmode="lin" valueType="num">
                                      <p:cBhvr>
                                        <p:cTn id="18" dur="500" fill="hold"/>
                                        <p:tgtEl>
                                          <p:spTgt spid="9228"/>
                                        </p:tgtEl>
                                        <p:attrNameLst>
                                          <p:attrName>ppt_x</p:attrName>
                                        </p:attrNameLst>
                                      </p:cBhvr>
                                      <p:tavLst>
                                        <p:tav tm="0">
                                          <p:val>
                                            <p:strVal val="#ppt_x"/>
                                          </p:val>
                                        </p:tav>
                                        <p:tav tm="100000">
                                          <p:val>
                                            <p:strVal val="#ppt_x"/>
                                          </p:val>
                                        </p:tav>
                                      </p:tavLst>
                                    </p:anim>
                                    <p:anim calcmode="lin" valueType="num">
                                      <p:cBhvr>
                                        <p:cTn id="19" dur="500" fill="hold"/>
                                        <p:tgtEl>
                                          <p:spTgt spid="922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229"/>
                                        </p:tgtEl>
                                        <p:attrNameLst>
                                          <p:attrName>style.visibility</p:attrName>
                                        </p:attrNameLst>
                                      </p:cBhvr>
                                      <p:to>
                                        <p:strVal val="visible"/>
                                      </p:to>
                                    </p:set>
                                    <p:anim calcmode="lin" valueType="num">
                                      <p:cBhvr>
                                        <p:cTn id="30" dur="500" fill="hold"/>
                                        <p:tgtEl>
                                          <p:spTgt spid="9229"/>
                                        </p:tgtEl>
                                        <p:attrNameLst>
                                          <p:attrName>ppt_x</p:attrName>
                                        </p:attrNameLst>
                                      </p:cBhvr>
                                      <p:tavLst>
                                        <p:tav tm="0">
                                          <p:val>
                                            <p:strVal val="#ppt_x"/>
                                          </p:val>
                                        </p:tav>
                                        <p:tav tm="100000">
                                          <p:val>
                                            <p:strVal val="#ppt_x"/>
                                          </p:val>
                                        </p:tav>
                                      </p:tavLst>
                                    </p:anim>
                                    <p:anim calcmode="lin" valueType="num">
                                      <p:cBhvr>
                                        <p:cTn id="31" dur="500" fill="hold"/>
                                        <p:tgtEl>
                                          <p:spTgt spid="922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9223"/>
                                        </p:tgtEl>
                                        <p:attrNameLst>
                                          <p:attrName>style.visibility</p:attrName>
                                        </p:attrNameLst>
                                      </p:cBhvr>
                                      <p:to>
                                        <p:strVal val="visible"/>
                                      </p:to>
                                    </p:set>
                                    <p:animEffect transition="in" filter="diamond(in)">
                                      <p:cBhvr>
                                        <p:cTn id="36" dur="2000"/>
                                        <p:tgtEl>
                                          <p:spTgt spid="922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235"/>
                                        </p:tgtEl>
                                        <p:attrNameLst>
                                          <p:attrName>style.visibility</p:attrName>
                                        </p:attrNameLst>
                                      </p:cBhvr>
                                      <p:to>
                                        <p:strVal val="visible"/>
                                      </p:to>
                                    </p:set>
                                    <p:anim calcmode="lin" valueType="num">
                                      <p:cBhvr>
                                        <p:cTn id="41" dur="500" fill="hold"/>
                                        <p:tgtEl>
                                          <p:spTgt spid="9235"/>
                                        </p:tgtEl>
                                        <p:attrNameLst>
                                          <p:attrName>ppt_x</p:attrName>
                                        </p:attrNameLst>
                                      </p:cBhvr>
                                      <p:tavLst>
                                        <p:tav tm="0">
                                          <p:val>
                                            <p:strVal val="#ppt_x"/>
                                          </p:val>
                                        </p:tav>
                                        <p:tav tm="100000">
                                          <p:val>
                                            <p:strVal val="#ppt_x"/>
                                          </p:val>
                                        </p:tav>
                                      </p:tavLst>
                                    </p:anim>
                                    <p:anim calcmode="lin" valueType="num">
                                      <p:cBhvr>
                                        <p:cTn id="42" dur="500" fill="hold"/>
                                        <p:tgtEl>
                                          <p:spTgt spid="923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234"/>
                                        </p:tgtEl>
                                        <p:attrNameLst>
                                          <p:attrName>style.visibility</p:attrName>
                                        </p:attrNameLst>
                                      </p:cBhvr>
                                      <p:to>
                                        <p:strVal val="visible"/>
                                      </p:to>
                                    </p:set>
                                    <p:anim calcmode="lin" valueType="num">
                                      <p:cBhvr>
                                        <p:cTn id="47" dur="500" fill="hold"/>
                                        <p:tgtEl>
                                          <p:spTgt spid="9234"/>
                                        </p:tgtEl>
                                        <p:attrNameLst>
                                          <p:attrName>ppt_x</p:attrName>
                                        </p:attrNameLst>
                                      </p:cBhvr>
                                      <p:tavLst>
                                        <p:tav tm="0">
                                          <p:val>
                                            <p:strVal val="#ppt_x"/>
                                          </p:val>
                                        </p:tav>
                                        <p:tav tm="100000">
                                          <p:val>
                                            <p:strVal val="#ppt_x"/>
                                          </p:val>
                                        </p:tav>
                                      </p:tavLst>
                                    </p:anim>
                                    <p:anim calcmode="lin" valueType="num">
                                      <p:cBhvr>
                                        <p:cTn id="48" dur="500" fill="hold"/>
                                        <p:tgtEl>
                                          <p:spTgt spid="92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bldLvl="0" animBg="1"/>
      <p:bldP spid="9223" grpId="0" bldLvl="0" animBg="1"/>
      <p:bldP spid="9228" grpId="0" bldLvl="0" animBg="1"/>
      <p:bldP spid="9229" grpId="0" bldLvl="0" animBg="1"/>
      <p:bldP spid="5" grpId="0" bldLvl="0" animBg="1"/>
      <p:bldP spid="10" grpId="0" bldLvl="0" animBg="1"/>
      <p:bldP spid="9234" grpId="0"/>
      <p:bldP spid="923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3" name="内容占位符 3"/>
          <p:cNvPicPr>
            <a:picLocks noGrp="1" noChangeAspect="1"/>
          </p:cNvPicPr>
          <p:nvPr>
            <p:ph idx="4294967295"/>
          </p:nvPr>
        </p:nvPicPr>
        <p:blipFill>
          <a:blip r:embed="rId1"/>
          <a:stretch>
            <a:fillRect/>
          </a:stretch>
        </p:blipFill>
        <p:spPr>
          <a:xfrm>
            <a:off x="3799285" y="2330054"/>
            <a:ext cx="4919663" cy="3434953"/>
          </a:xfrm>
        </p:spPr>
      </p:pic>
      <p:sp>
        <p:nvSpPr>
          <p:cNvPr id="8195" name="文本框 4"/>
          <p:cNvSpPr txBox="1"/>
          <p:nvPr/>
        </p:nvSpPr>
        <p:spPr>
          <a:xfrm>
            <a:off x="107950" y="2020570"/>
            <a:ext cx="3691255" cy="4892675"/>
          </a:xfrm>
          <a:prstGeom prst="rect">
            <a:avLst/>
          </a:prstGeom>
          <a:noFill/>
          <a:ln w="9525">
            <a:noFill/>
          </a:ln>
        </p:spPr>
        <p:txBody>
          <a:bodyPr wrap="square" anchor="t">
            <a:spAutoFit/>
          </a:bodyPr>
          <a:p>
            <a:r>
              <a:rPr lang="zh-CN" altLang="en-US" sz="2400" b="1">
                <a:solidFill>
                  <a:srgbClr val="FF0000"/>
                </a:solidFill>
                <a:latin typeface="宋体" panose="02010600030101010101" pitchFamily="2" charset="-122"/>
              </a:rPr>
              <a:t>正面战场抗战：</a:t>
            </a:r>
            <a:endParaRPr lang="en-US" altLang="zh-CN" sz="2400" b="1">
              <a:solidFill>
                <a:srgbClr val="FF0000"/>
              </a:solidFill>
              <a:latin typeface="宋体" panose="02010600030101010101" pitchFamily="2" charset="-122"/>
            </a:endParaRPr>
          </a:p>
          <a:p>
            <a:r>
              <a:rPr lang="zh-CN" altLang="en-US" sz="2400" b="1">
                <a:solidFill>
                  <a:srgbClr val="FF0000"/>
                </a:solidFill>
                <a:latin typeface="宋体" panose="02010600030101010101" pitchFamily="2" charset="-122"/>
              </a:rPr>
              <a:t>路线</a:t>
            </a:r>
            <a:r>
              <a:rPr lang="zh-CN" altLang="en-US" sz="2400" b="1">
                <a:latin typeface="宋体" panose="02010600030101010101" pitchFamily="2" charset="-122"/>
              </a:rPr>
              <a:t>：单纯依靠政府和军队的片面抗战路线。</a:t>
            </a:r>
            <a:endParaRPr lang="en-US" altLang="zh-CN" sz="2400" b="1">
              <a:latin typeface="宋体" panose="02010600030101010101" pitchFamily="2" charset="-122"/>
            </a:endParaRPr>
          </a:p>
          <a:p>
            <a:r>
              <a:rPr lang="zh-CN" altLang="en-US" sz="2400" b="1">
                <a:solidFill>
                  <a:srgbClr val="FF0000"/>
                </a:solidFill>
                <a:latin typeface="宋体" panose="02010600030101010101" pitchFamily="2" charset="-122"/>
              </a:rPr>
              <a:t>战略</a:t>
            </a:r>
            <a:r>
              <a:rPr lang="zh-CN" altLang="en-US" sz="2400" b="1">
                <a:latin typeface="宋体" panose="02010600030101010101" pitchFamily="2" charset="-122"/>
              </a:rPr>
              <a:t>：持久抗战，以空间换时间，积小胜为大胜。</a:t>
            </a:r>
            <a:endParaRPr lang="en-US" altLang="zh-CN" sz="2400" b="1">
              <a:latin typeface="宋体" panose="02010600030101010101" pitchFamily="2" charset="-122"/>
            </a:endParaRPr>
          </a:p>
          <a:p>
            <a:r>
              <a:rPr lang="zh-CN" altLang="en-US" sz="2400" b="1">
                <a:solidFill>
                  <a:srgbClr val="FF0000"/>
                </a:solidFill>
                <a:latin typeface="宋体" panose="02010600030101010101" pitchFamily="2" charset="-122"/>
              </a:rPr>
              <a:t>地位</a:t>
            </a:r>
            <a:r>
              <a:rPr lang="zh-CN" altLang="en-US" sz="2400" b="1">
                <a:latin typeface="宋体" panose="02010600030101010101" pitchFamily="2" charset="-122"/>
              </a:rPr>
              <a:t>：在抗战初期起主导作用。</a:t>
            </a:r>
            <a:endParaRPr lang="en-US" altLang="zh-CN" sz="2400" b="1">
              <a:latin typeface="宋体" panose="02010600030101010101" pitchFamily="2" charset="-122"/>
            </a:endParaRPr>
          </a:p>
          <a:p>
            <a:r>
              <a:rPr lang="zh-CN" altLang="en-US" sz="2400" b="1">
                <a:solidFill>
                  <a:srgbClr val="FF0000"/>
                </a:solidFill>
                <a:latin typeface="宋体" panose="02010600030101010101" pitchFamily="2" charset="-122"/>
              </a:rPr>
              <a:t>作战方式：</a:t>
            </a:r>
            <a:r>
              <a:rPr lang="zh-CN" altLang="zh-CN" sz="2400" b="1">
                <a:latin typeface="宋体" panose="02010600030101010101" pitchFamily="2" charset="-122"/>
              </a:rPr>
              <a:t>以阵地防御战为主的正规战</a:t>
            </a:r>
            <a:r>
              <a:rPr lang="zh-CN" altLang="en-US" sz="2400" b="1">
                <a:latin typeface="宋体" panose="02010600030101010101" pitchFamily="2" charset="-122"/>
              </a:rPr>
              <a:t>。</a:t>
            </a:r>
            <a:endParaRPr lang="en-US" altLang="zh-CN" sz="2400" b="1">
              <a:latin typeface="宋体" panose="02010600030101010101" pitchFamily="2" charset="-122"/>
            </a:endParaRPr>
          </a:p>
          <a:p>
            <a:r>
              <a:rPr lang="zh-CN" altLang="en-US" sz="2400" b="1">
                <a:solidFill>
                  <a:srgbClr val="FF0000"/>
                </a:solidFill>
                <a:latin typeface="宋体" panose="02010600030101010101" pitchFamily="2" charset="-122"/>
              </a:rPr>
              <a:t>评价</a:t>
            </a:r>
            <a:r>
              <a:rPr lang="zh-CN" altLang="en-US" sz="2400" b="1">
                <a:latin typeface="宋体" panose="02010600030101010101" pitchFamily="2" charset="-122"/>
              </a:rPr>
              <a:t>：</a:t>
            </a:r>
            <a:r>
              <a:rPr lang="zh-CN" altLang="zh-CN" sz="2400" b="1">
                <a:latin typeface="宋体" panose="02010600030101010101" pitchFamily="2" charset="-122"/>
              </a:rPr>
              <a:t>两个战场是相互依存、互相配合的关系，都为中华民族的抗战作出了重要贡献</a:t>
            </a:r>
            <a:r>
              <a:rPr lang="zh-CN" altLang="en-US" sz="2400" b="1">
                <a:latin typeface="宋体" panose="02010600030101010101" pitchFamily="2" charset="-122"/>
              </a:rPr>
              <a:t>。</a:t>
            </a:r>
            <a:endParaRPr lang="zh-CN" altLang="en-US" sz="2400">
              <a:latin typeface="宋体" panose="02010600030101010101" pitchFamily="2" charset="-122"/>
            </a:endParaRPr>
          </a:p>
        </p:txBody>
      </p:sp>
      <p:sp>
        <p:nvSpPr>
          <p:cNvPr id="29747" name="Rectangle 53"/>
          <p:cNvSpPr/>
          <p:nvPr/>
        </p:nvSpPr>
        <p:spPr>
          <a:xfrm>
            <a:off x="2188210" y="1373505"/>
            <a:ext cx="6530975" cy="829945"/>
          </a:xfrm>
          <a:prstGeom prst="rect">
            <a:avLst/>
          </a:prstGeom>
          <a:noFill/>
          <a:ln w="9525">
            <a:solidFill>
              <a:srgbClr val="FF0000"/>
            </a:solidFill>
          </a:ln>
        </p:spPr>
        <p:txBody>
          <a:bodyPr wrap="square" anchor="t">
            <a:spAutoFit/>
          </a:bodyPr>
          <a:p>
            <a:r>
              <a:rPr lang="zh-CN" altLang="en-US" sz="2400" b="1" dirty="0">
                <a:latin typeface="楷体" panose="02010609060101010101" pitchFamily="49" charset="-122"/>
                <a:ea typeface="楷体" panose="02010609060101010101" pitchFamily="49" charset="-122"/>
              </a:rPr>
              <a:t>阅读课本内容</a:t>
            </a:r>
            <a:r>
              <a:rPr lang="zh-CN" altLang="en-US" sz="2400" b="1">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了解国民党和共产党分别组织了哪些重大战役或活动？分别有何历史意义？</a:t>
            </a:r>
            <a:endParaRPr lang="zh-CN" altLang="en-US" sz="2400" b="1" dirty="0">
              <a:latin typeface="楷体" panose="02010609060101010101" pitchFamily="49" charset="-122"/>
              <a:ea typeface="楷体" panose="02010609060101010101" pitchFamily="49" charset="-122"/>
            </a:endParaRPr>
          </a:p>
        </p:txBody>
      </p:sp>
      <p:sp>
        <p:nvSpPr>
          <p:cNvPr id="6" name="Rectangle 73"/>
          <p:cNvSpPr/>
          <p:nvPr/>
        </p:nvSpPr>
        <p:spPr>
          <a:xfrm>
            <a:off x="245110" y="1465580"/>
            <a:ext cx="1706880" cy="464820"/>
          </a:xfrm>
          <a:prstGeom prst="rect">
            <a:avLst/>
          </a:prstGeom>
          <a:solidFill>
            <a:schemeClr val="accent1">
              <a:lumMod val="20000"/>
              <a:lumOff val="80000"/>
            </a:schemeClr>
          </a:solidFill>
          <a:ln w="9525">
            <a:solidFill>
              <a:srgbClr val="FF0000"/>
            </a:solidFill>
          </a:ln>
        </p:spPr>
        <p:txBody>
          <a:bodyPr wrap="square" anchor="t">
            <a:spAutoFit/>
          </a:bodyPr>
          <a:p>
            <a:pPr>
              <a:lnSpc>
                <a:spcPct val="90000"/>
              </a:lnSpc>
              <a:spcBef>
                <a:spcPct val="20000"/>
              </a:spcBef>
              <a:buFont typeface="Wingdings" panose="05000000000000000000" charset="0"/>
            </a:pPr>
            <a:r>
              <a:rPr lang="zh-CN" altLang="en-US" sz="2700" b="1" dirty="0">
                <a:solidFill>
                  <a:schemeClr val="tx1"/>
                </a:solidFill>
                <a:latin typeface="黑体" panose="02010609060101010101" pitchFamily="2" charset="-122"/>
                <a:ea typeface="黑体" panose="02010609060101010101" pitchFamily="2" charset="-122"/>
              </a:rPr>
              <a:t>自主学习</a:t>
            </a:r>
            <a:endParaRPr lang="zh-CN" altLang="en-US" sz="2700" b="1" dirty="0">
              <a:solidFill>
                <a:schemeClr val="tx1"/>
              </a:solidFill>
              <a:latin typeface="黑体" panose="02010609060101010101" pitchFamily="2" charset="-122"/>
              <a:ea typeface="黑体" panose="02010609060101010101" pitchFamily="2" charset="-122"/>
            </a:endParaRPr>
          </a:p>
        </p:txBody>
      </p:sp>
      <p:sp>
        <p:nvSpPr>
          <p:cNvPr id="4" name="文本框 3"/>
          <p:cNvSpPr txBox="1"/>
          <p:nvPr/>
        </p:nvSpPr>
        <p:spPr>
          <a:xfrm>
            <a:off x="396240" y="133350"/>
            <a:ext cx="3757930" cy="521970"/>
          </a:xfrm>
          <a:prstGeom prst="rect">
            <a:avLst/>
          </a:prstGeom>
          <a:solidFill>
            <a:srgbClr val="FFFF00"/>
          </a:solidFill>
          <a:ln>
            <a:solidFill>
              <a:srgbClr val="FF0000"/>
            </a:solidFill>
          </a:ln>
        </p:spPr>
        <p:txBody>
          <a:bodyPr wrap="none" rtlCol="0" anchor="t">
            <a:spAutoFit/>
          </a:bodyPr>
          <a:p>
            <a:pPr algn="l"/>
            <a:r>
              <a:rPr lang="zh-CN" altLang="en-US" sz="2800" b="1">
                <a:latin typeface="黑体" panose="02010609060101010101" pitchFamily="2" charset="-122"/>
                <a:ea typeface="黑体" panose="02010609060101010101" pitchFamily="2" charset="-122"/>
                <a:sym typeface="+mn-ea"/>
              </a:rPr>
              <a:t>四、中华民族浴血奋战</a:t>
            </a:r>
            <a:endParaRPr lang="zh-CN" altLang="en-US" sz="2800" b="1" noProof="0">
              <a:ln w="11430"/>
              <a:solidFill>
                <a:schemeClr val="tx1"/>
              </a:solidFill>
              <a:effectLst>
                <a:outerShdw blurRad="50800" dist="39000" dir="5460000" algn="tl">
                  <a:srgbClr val="000000">
                    <a:alpha val="38000"/>
                  </a:srgbClr>
                </a:outerShdw>
              </a:effectLst>
              <a:uLnTx/>
              <a:uFillTx/>
              <a:latin typeface="黑体" panose="02010609060101010101" pitchFamily="2" charset="-122"/>
              <a:ea typeface="黑体" panose="02010609060101010101" pitchFamily="2" charset="-122"/>
              <a:sym typeface="+mn-ea"/>
            </a:endParaRPr>
          </a:p>
        </p:txBody>
      </p:sp>
      <p:sp>
        <p:nvSpPr>
          <p:cNvPr id="38919" name="TextBox 26"/>
          <p:cNvSpPr txBox="1"/>
          <p:nvPr/>
        </p:nvSpPr>
        <p:spPr>
          <a:xfrm>
            <a:off x="245110" y="786765"/>
            <a:ext cx="3023870" cy="460375"/>
          </a:xfrm>
          <a:prstGeom prst="rect">
            <a:avLst/>
          </a:prstGeom>
          <a:solidFill>
            <a:schemeClr val="accent5">
              <a:lumMod val="20000"/>
              <a:lumOff val="80000"/>
            </a:schemeClr>
          </a:solidFill>
          <a:ln w="15875">
            <a:solidFill>
              <a:srgbClr val="FF0000"/>
            </a:solidFill>
          </a:ln>
        </p:spPr>
        <p:txBody>
          <a:bodyPr wrap="square" anchor="t">
            <a:spAutoFit/>
          </a:bodyPr>
          <a:p>
            <a:r>
              <a:rPr lang="en-US" altLang="zh-CN" sz="2400" b="1" dirty="0">
                <a:latin typeface="黑体" panose="02010609060101010101" pitchFamily="2" charset="-122"/>
                <a:ea typeface="黑体" panose="02010609060101010101" pitchFamily="2" charset="-122"/>
                <a:cs typeface="黑体" panose="02010609060101010101" pitchFamily="2" charset="-122"/>
              </a:rPr>
              <a:t>1. </a:t>
            </a:r>
            <a:r>
              <a:rPr lang="zh-CN" altLang="en-US" sz="2400" b="1" dirty="0">
                <a:latin typeface="黑体" panose="02010609060101010101" pitchFamily="2" charset="-122"/>
                <a:ea typeface="黑体" panose="02010609060101010101" pitchFamily="2" charset="-122"/>
                <a:cs typeface="黑体" panose="02010609060101010101" pitchFamily="2" charset="-122"/>
              </a:rPr>
              <a:t>正面战场的抗战</a:t>
            </a:r>
            <a:endParaRPr lang="zh-CN" altLang="en-US" sz="2400" b="1" dirty="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ox(in)">
                                      <p:cBhvr>
                                        <p:cTn id="7" dur="2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9" name="TextBox 26"/>
          <p:cNvSpPr txBox="1"/>
          <p:nvPr/>
        </p:nvSpPr>
        <p:spPr>
          <a:xfrm>
            <a:off x="233680" y="655320"/>
            <a:ext cx="3023870" cy="460375"/>
          </a:xfrm>
          <a:prstGeom prst="rect">
            <a:avLst/>
          </a:prstGeom>
          <a:solidFill>
            <a:schemeClr val="accent5">
              <a:lumMod val="20000"/>
              <a:lumOff val="80000"/>
            </a:schemeClr>
          </a:solidFill>
          <a:ln w="15875">
            <a:solidFill>
              <a:srgbClr val="FF0000"/>
            </a:solidFill>
          </a:ln>
        </p:spPr>
        <p:txBody>
          <a:bodyPr wrap="square" anchor="t">
            <a:spAutoFit/>
          </a:bodyPr>
          <a:p>
            <a:r>
              <a:rPr lang="en-US" altLang="zh-CN" sz="2400" b="1" dirty="0">
                <a:latin typeface="黑体" panose="02010609060101010101" pitchFamily="2" charset="-122"/>
                <a:ea typeface="黑体" panose="02010609060101010101" pitchFamily="2" charset="-122"/>
                <a:cs typeface="黑体" panose="02010609060101010101" pitchFamily="2" charset="-122"/>
              </a:rPr>
              <a:t>1. </a:t>
            </a:r>
            <a:r>
              <a:rPr lang="zh-CN" altLang="en-US" sz="2400" b="1" dirty="0">
                <a:latin typeface="黑体" panose="02010609060101010101" pitchFamily="2" charset="-122"/>
                <a:ea typeface="黑体" panose="02010609060101010101" pitchFamily="2" charset="-122"/>
                <a:cs typeface="黑体" panose="02010609060101010101" pitchFamily="2" charset="-122"/>
              </a:rPr>
              <a:t>正面战场的抗战</a:t>
            </a:r>
            <a:endParaRPr lang="zh-CN" altLang="en-US" sz="2400" b="1" dirty="0">
              <a:latin typeface="黑体" panose="02010609060101010101" pitchFamily="2" charset="-122"/>
              <a:ea typeface="黑体" panose="02010609060101010101" pitchFamily="2" charset="-122"/>
              <a:cs typeface="黑体" panose="02010609060101010101" pitchFamily="2" charset="-122"/>
            </a:endParaRPr>
          </a:p>
        </p:txBody>
      </p:sp>
      <p:grpSp>
        <p:nvGrpSpPr>
          <p:cNvPr id="38920" name="组合 14"/>
          <p:cNvGrpSpPr/>
          <p:nvPr/>
        </p:nvGrpSpPr>
        <p:grpSpPr>
          <a:xfrm>
            <a:off x="4900295" y="1207770"/>
            <a:ext cx="4223385" cy="4911090"/>
            <a:chOff x="6134986" y="238690"/>
            <a:chExt cx="5855531" cy="6548437"/>
          </a:xfrm>
        </p:grpSpPr>
        <p:pic>
          <p:nvPicPr>
            <p:cNvPr id="38921" name="Picture 4" descr="国民党正面抗战"/>
            <p:cNvPicPr>
              <a:picLocks noChangeAspect="1"/>
            </p:cNvPicPr>
            <p:nvPr/>
          </p:nvPicPr>
          <p:blipFill>
            <a:blip r:embed="rId1"/>
            <a:stretch>
              <a:fillRect/>
            </a:stretch>
          </p:blipFill>
          <p:spPr>
            <a:xfrm>
              <a:off x="6134986" y="238690"/>
              <a:ext cx="5855531" cy="6548437"/>
            </a:xfrm>
            <a:prstGeom prst="rect">
              <a:avLst/>
            </a:prstGeom>
            <a:noFill/>
            <a:ln w="9525">
              <a:noFill/>
            </a:ln>
          </p:spPr>
        </p:pic>
        <p:sp>
          <p:nvSpPr>
            <p:cNvPr id="10" name="七角星 9"/>
            <p:cNvSpPr/>
            <p:nvPr/>
          </p:nvSpPr>
          <p:spPr>
            <a:xfrm>
              <a:off x="7255920" y="1053078"/>
              <a:ext cx="1012969" cy="833437"/>
            </a:xfrm>
            <a:prstGeom prst="star7">
              <a:avLst/>
            </a:prstGeom>
            <a:solidFill>
              <a:srgbClr val="2515F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900" b="1" i="0" u="none" strike="noStrike" kern="1200" cap="none" spc="0" normalizeH="0" baseline="0" noProof="1" smtClean="0">
                  <a:ln>
                    <a:noFill/>
                  </a:ln>
                  <a:solidFill>
                    <a:prstClr val="white"/>
                  </a:solidFill>
                  <a:effectLst/>
                  <a:uLnTx/>
                  <a:uFillTx/>
                  <a:latin typeface="+mn-lt"/>
                  <a:ea typeface="+mn-ea"/>
                  <a:cs typeface="+mn-cs"/>
                </a:rPr>
                <a:t>太原会战</a:t>
              </a:r>
              <a:endParaRPr kumimoji="0" lang="zh-CN" altLang="en-US" sz="900" b="1" i="0" u="none" strike="noStrike" kern="1200" cap="none" spc="0" normalizeH="0" baseline="0" noProof="1" smtClean="0">
                <a:ln>
                  <a:noFill/>
                </a:ln>
                <a:solidFill>
                  <a:prstClr val="white"/>
                </a:solidFill>
                <a:effectLst/>
                <a:uLnTx/>
                <a:uFillTx/>
                <a:latin typeface="+mn-lt"/>
                <a:ea typeface="+mn-ea"/>
                <a:cs typeface="+mn-cs"/>
              </a:endParaRPr>
            </a:p>
          </p:txBody>
        </p:sp>
        <p:sp>
          <p:nvSpPr>
            <p:cNvPr id="11" name="七角星 10"/>
            <p:cNvSpPr/>
            <p:nvPr/>
          </p:nvSpPr>
          <p:spPr>
            <a:xfrm>
              <a:off x="8480056" y="2211953"/>
              <a:ext cx="1012969" cy="833437"/>
            </a:xfrm>
            <a:prstGeom prst="star7">
              <a:avLst/>
            </a:prstGeom>
            <a:solidFill>
              <a:srgbClr val="2515F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900" b="1" i="0" u="none" strike="noStrike" kern="1200" cap="none" spc="0" normalizeH="0" baseline="0" noProof="1" smtClean="0">
                  <a:ln>
                    <a:noFill/>
                  </a:ln>
                  <a:solidFill>
                    <a:prstClr val="white"/>
                  </a:solidFill>
                  <a:effectLst/>
                  <a:uLnTx/>
                  <a:uFillTx/>
                  <a:latin typeface="+mn-lt"/>
                  <a:ea typeface="+mn-ea"/>
                  <a:cs typeface="+mn-cs"/>
                </a:rPr>
                <a:t>徐州会战</a:t>
              </a:r>
              <a:endParaRPr kumimoji="0" lang="zh-CN" altLang="en-US" sz="900" b="1" i="0" u="none" strike="noStrike" kern="1200" cap="none" spc="0" normalizeH="0" baseline="0" noProof="1" smtClean="0">
                <a:ln>
                  <a:noFill/>
                </a:ln>
                <a:solidFill>
                  <a:prstClr val="white"/>
                </a:solidFill>
                <a:effectLst/>
                <a:uLnTx/>
                <a:uFillTx/>
                <a:latin typeface="+mn-lt"/>
                <a:ea typeface="+mn-ea"/>
                <a:cs typeface="+mn-cs"/>
              </a:endParaRPr>
            </a:p>
          </p:txBody>
        </p:sp>
        <p:sp>
          <p:nvSpPr>
            <p:cNvPr id="12" name="七角星 11"/>
            <p:cNvSpPr/>
            <p:nvPr/>
          </p:nvSpPr>
          <p:spPr>
            <a:xfrm>
              <a:off x="7616333" y="3167628"/>
              <a:ext cx="1012969" cy="833437"/>
            </a:xfrm>
            <a:prstGeom prst="star7">
              <a:avLst/>
            </a:prstGeom>
            <a:solidFill>
              <a:srgbClr val="2515F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900" b="1" i="0" u="none" strike="noStrike" kern="1200" cap="none" spc="0" normalizeH="0" baseline="0" noProof="1" smtClean="0">
                  <a:ln>
                    <a:noFill/>
                  </a:ln>
                  <a:solidFill>
                    <a:prstClr val="white"/>
                  </a:solidFill>
                  <a:effectLst/>
                  <a:uLnTx/>
                  <a:uFillTx/>
                  <a:latin typeface="+mn-lt"/>
                  <a:ea typeface="+mn-ea"/>
                  <a:cs typeface="+mn-cs"/>
                </a:rPr>
                <a:t>武汉会战</a:t>
              </a:r>
              <a:endParaRPr kumimoji="0" lang="zh-CN" altLang="en-US" sz="900" b="1" i="0" u="none" strike="noStrike" kern="1200" cap="none" spc="0" normalizeH="0" baseline="0" noProof="1" smtClean="0">
                <a:ln>
                  <a:noFill/>
                </a:ln>
                <a:solidFill>
                  <a:prstClr val="white"/>
                </a:solidFill>
                <a:effectLst/>
                <a:uLnTx/>
                <a:uFillTx/>
                <a:latin typeface="+mn-lt"/>
                <a:ea typeface="+mn-ea"/>
                <a:cs typeface="+mn-cs"/>
              </a:endParaRPr>
            </a:p>
          </p:txBody>
        </p:sp>
        <p:sp>
          <p:nvSpPr>
            <p:cNvPr id="13" name="七角星 12"/>
            <p:cNvSpPr/>
            <p:nvPr/>
          </p:nvSpPr>
          <p:spPr>
            <a:xfrm>
              <a:off x="10118588" y="2750115"/>
              <a:ext cx="1014557" cy="835025"/>
            </a:xfrm>
            <a:prstGeom prst="star7">
              <a:avLst/>
            </a:prstGeom>
            <a:solidFill>
              <a:srgbClr val="2515F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900" b="1" i="0" u="none" strike="noStrike" kern="1200" cap="none" spc="0" normalizeH="0" baseline="0" noProof="1" smtClean="0">
                  <a:ln>
                    <a:noFill/>
                  </a:ln>
                  <a:solidFill>
                    <a:prstClr val="white"/>
                  </a:solidFill>
                  <a:effectLst/>
                  <a:uLnTx/>
                  <a:uFillTx/>
                  <a:latin typeface="+mn-lt"/>
                  <a:ea typeface="+mn-ea"/>
                  <a:cs typeface="+mn-cs"/>
                </a:rPr>
                <a:t>淞沪会战</a:t>
              </a:r>
              <a:endParaRPr kumimoji="0" lang="zh-CN" altLang="en-US" sz="900" b="1" i="0" u="none" strike="noStrike" kern="1200" cap="none" spc="0" normalizeH="0" baseline="0" noProof="1" smtClean="0">
                <a:ln>
                  <a:noFill/>
                </a:ln>
                <a:solidFill>
                  <a:prstClr val="white"/>
                </a:solidFill>
                <a:effectLst/>
                <a:uLnTx/>
                <a:uFillTx/>
                <a:latin typeface="+mn-lt"/>
                <a:ea typeface="+mn-ea"/>
                <a:cs typeface="+mn-cs"/>
              </a:endParaRPr>
            </a:p>
          </p:txBody>
        </p:sp>
      </p:grpSp>
      <p:sp>
        <p:nvSpPr>
          <p:cNvPr id="4" name="文本框 3"/>
          <p:cNvSpPr txBox="1"/>
          <p:nvPr/>
        </p:nvSpPr>
        <p:spPr>
          <a:xfrm>
            <a:off x="396240" y="133350"/>
            <a:ext cx="3757930" cy="521970"/>
          </a:xfrm>
          <a:prstGeom prst="rect">
            <a:avLst/>
          </a:prstGeom>
          <a:solidFill>
            <a:srgbClr val="FFFF00"/>
          </a:solidFill>
          <a:ln>
            <a:solidFill>
              <a:srgbClr val="FF0000"/>
            </a:solidFill>
          </a:ln>
        </p:spPr>
        <p:txBody>
          <a:bodyPr wrap="none" rtlCol="0" anchor="t">
            <a:spAutoFit/>
          </a:bodyPr>
          <a:p>
            <a:pPr algn="l"/>
            <a:r>
              <a:rPr lang="zh-CN" altLang="en-US" sz="2800" b="1">
                <a:latin typeface="黑体" panose="02010609060101010101" pitchFamily="2" charset="-122"/>
                <a:ea typeface="黑体" panose="02010609060101010101" pitchFamily="2" charset="-122"/>
                <a:sym typeface="+mn-ea"/>
              </a:rPr>
              <a:t>四、中华民族浴血奋战</a:t>
            </a:r>
            <a:endParaRPr lang="zh-CN" altLang="en-US" sz="2800" b="1" noProof="0">
              <a:ln w="11430"/>
              <a:solidFill>
                <a:schemeClr val="tx1"/>
              </a:solidFill>
              <a:effectLst>
                <a:outerShdw blurRad="50800" dist="39000" dir="5460000" algn="tl">
                  <a:srgbClr val="000000">
                    <a:alpha val="38000"/>
                  </a:srgbClr>
                </a:outerShdw>
              </a:effectLst>
              <a:uLnTx/>
              <a:uFillTx/>
              <a:latin typeface="黑体" panose="02010609060101010101" pitchFamily="2" charset="-122"/>
              <a:ea typeface="黑体" panose="02010609060101010101" pitchFamily="2" charset="-122"/>
              <a:sym typeface="+mn-ea"/>
            </a:endParaRPr>
          </a:p>
        </p:txBody>
      </p:sp>
      <p:sp>
        <p:nvSpPr>
          <p:cNvPr id="20481" name="文本框 99"/>
          <p:cNvSpPr txBox="1"/>
          <p:nvPr/>
        </p:nvSpPr>
        <p:spPr>
          <a:xfrm>
            <a:off x="-47625" y="1207770"/>
            <a:ext cx="4947920" cy="5323205"/>
          </a:xfrm>
          <a:prstGeom prst="rect">
            <a:avLst/>
          </a:prstGeom>
          <a:solidFill>
            <a:schemeClr val="bg1"/>
          </a:solidFill>
          <a:ln w="9525">
            <a:noFill/>
          </a:ln>
        </p:spPr>
        <p:txBody>
          <a:bodyPr wrap="square" anchor="t">
            <a:spAutoFit/>
          </a:bodyPr>
          <a:p>
            <a:r>
              <a:rPr lang="en-US" altLang="zh-CN" sz="2000" b="1" dirty="0">
                <a:solidFill>
                  <a:srgbClr val="000000"/>
                </a:solidFill>
                <a:ea typeface="宋体" panose="02010600030101010101" pitchFamily="2" charset="-122"/>
              </a:rPr>
              <a:t>①</a:t>
            </a:r>
            <a:r>
              <a:rPr lang="en-US" altLang="zh-CN" sz="2000" b="1" dirty="0">
                <a:solidFill>
                  <a:srgbClr val="000000"/>
                </a:solidFill>
                <a:latin typeface="宋体" panose="02010600030101010101" pitchFamily="2" charset="-122"/>
                <a:ea typeface="宋体" panose="02010600030101010101" pitchFamily="2" charset="-122"/>
              </a:rPr>
              <a:t> </a:t>
            </a:r>
            <a:r>
              <a:rPr lang="zh-CN" altLang="zh-CN" sz="2000" b="1" dirty="0">
                <a:solidFill>
                  <a:srgbClr val="000000"/>
                </a:solidFill>
                <a:latin typeface="Arial" panose="020B0604020202020204" pitchFamily="34" charset="0"/>
                <a:ea typeface="宋体" panose="02010600030101010101" pitchFamily="2" charset="-122"/>
              </a:rPr>
              <a:t>淞沪会战</a:t>
            </a:r>
            <a:r>
              <a:rPr lang="en-US" altLang="zh-CN" sz="2000" b="1" dirty="0">
                <a:solidFill>
                  <a:srgbClr val="000000"/>
                </a:solidFill>
                <a:latin typeface="宋体" panose="02010600030101010101" pitchFamily="2" charset="-122"/>
                <a:ea typeface="宋体" panose="02010600030101010101" pitchFamily="2" charset="-122"/>
              </a:rPr>
              <a:t>  </a:t>
            </a:r>
            <a:r>
              <a:rPr lang="zh-CN" altLang="zh-CN" sz="2000" b="1" dirty="0">
                <a:solidFill>
                  <a:srgbClr val="000000"/>
                </a:solidFill>
                <a:latin typeface="Arial" panose="020B0604020202020204" pitchFamily="34" charset="0"/>
                <a:ea typeface="宋体" panose="02010600030101010101" pitchFamily="2" charset="-122"/>
              </a:rPr>
              <a:t> 1937年8月13日—11月</a:t>
            </a:r>
            <a:endParaRPr lang="zh-CN" altLang="zh-CN" sz="2000" b="1" dirty="0">
              <a:solidFill>
                <a:srgbClr val="000000"/>
              </a:solidFill>
              <a:latin typeface="Arial" panose="020B0604020202020204" pitchFamily="34" charset="0"/>
              <a:ea typeface="宋体" panose="02010600030101010101" pitchFamily="2" charset="-122"/>
            </a:endParaRPr>
          </a:p>
          <a:p>
            <a:r>
              <a:rPr lang="zh-CN" altLang="zh-CN" sz="2000" b="1" dirty="0">
                <a:solidFill>
                  <a:srgbClr val="000000"/>
                </a:solidFill>
                <a:latin typeface="Arial" panose="020B0604020202020204" pitchFamily="34" charset="0"/>
                <a:ea typeface="宋体" panose="02010600030101010101" pitchFamily="2" charset="-122"/>
              </a:rPr>
              <a:t>意义：粉碎日军</a:t>
            </a:r>
            <a:r>
              <a:rPr lang="zh-CN" altLang="zh-CN" sz="2000" b="1" dirty="0">
                <a:solidFill>
                  <a:srgbClr val="FF0000"/>
                </a:solidFill>
                <a:latin typeface="Arial" panose="020B0604020202020204" pitchFamily="34" charset="0"/>
                <a:ea typeface="宋体" panose="02010600030101010101" pitchFamily="2" charset="-122"/>
              </a:rPr>
              <a:t>三个月内灭亡中国</a:t>
            </a:r>
            <a:r>
              <a:rPr lang="zh-CN" altLang="zh-CN" sz="2000" b="1" dirty="0">
                <a:solidFill>
                  <a:srgbClr val="000000"/>
                </a:solidFill>
                <a:latin typeface="Arial" panose="020B0604020202020204" pitchFamily="34" charset="0"/>
                <a:ea typeface="宋体" panose="02010600030101010101" pitchFamily="2" charset="-122"/>
              </a:rPr>
              <a:t>的企图，为</a:t>
            </a:r>
            <a:r>
              <a:rPr lang="zh-CN" altLang="zh-CN" sz="2000" b="1" dirty="0">
                <a:solidFill>
                  <a:srgbClr val="FF0000"/>
                </a:solidFill>
                <a:latin typeface="Arial" panose="020B0604020202020204" pitchFamily="34" charset="0"/>
                <a:ea typeface="宋体" panose="02010600030101010101" pitchFamily="2" charset="-122"/>
              </a:rPr>
              <a:t>民族工业的内迁</a:t>
            </a:r>
            <a:r>
              <a:rPr lang="zh-CN" altLang="zh-CN" sz="2000" b="1" dirty="0">
                <a:solidFill>
                  <a:srgbClr val="000000"/>
                </a:solidFill>
                <a:latin typeface="Arial" panose="020B0604020202020204" pitchFamily="34" charset="0"/>
                <a:ea typeface="宋体" panose="02010600030101010101" pitchFamily="2" charset="-122"/>
              </a:rPr>
              <a:t>争取了时间。</a:t>
            </a:r>
            <a:r>
              <a:rPr lang="en-US" altLang="zh-CN" sz="2000" b="1" dirty="0">
                <a:solidFill>
                  <a:srgbClr val="000000"/>
                </a:solidFill>
                <a:latin typeface="宋体" panose="02010600030101010101" pitchFamily="2" charset="-122"/>
                <a:ea typeface="宋体" panose="02010600030101010101" pitchFamily="2" charset="-122"/>
              </a:rPr>
              <a:t>  </a:t>
            </a:r>
            <a:endParaRPr lang="zh-CN" altLang="zh-CN" sz="2000" b="1" dirty="0">
              <a:solidFill>
                <a:srgbClr val="000000"/>
              </a:solidFill>
              <a:latin typeface="Arial" panose="020B0604020202020204" pitchFamily="34" charset="0"/>
              <a:ea typeface="宋体" panose="02010600030101010101" pitchFamily="2" charset="-122"/>
            </a:endParaRPr>
          </a:p>
          <a:p>
            <a:r>
              <a:rPr lang="zh-CN" altLang="zh-CN" sz="2000" b="1" dirty="0">
                <a:solidFill>
                  <a:srgbClr val="000000"/>
                </a:solidFill>
                <a:ea typeface="宋体" panose="02010600030101010101" pitchFamily="2" charset="-122"/>
              </a:rPr>
              <a:t>②</a:t>
            </a:r>
            <a:r>
              <a:rPr lang="zh-CN" altLang="en-US" sz="2000" b="1" dirty="0">
                <a:solidFill>
                  <a:srgbClr val="000000"/>
                </a:solidFill>
                <a:latin typeface="Arial" panose="020B0604020202020204" pitchFamily="34" charset="0"/>
                <a:ea typeface="宋体" panose="02010600030101010101" pitchFamily="2" charset="-122"/>
              </a:rPr>
              <a:t>太原会战 </a:t>
            </a:r>
            <a:r>
              <a:rPr lang="zh-CN" altLang="zh-CN" sz="2000" b="1" dirty="0">
                <a:solidFill>
                  <a:srgbClr val="000000"/>
                </a:solidFill>
                <a:latin typeface="Arial" panose="020B0604020202020204" pitchFamily="34" charset="0"/>
                <a:ea typeface="宋体" panose="02010600030101010101" pitchFamily="2" charset="-122"/>
              </a:rPr>
              <a:t>忻口会战</a:t>
            </a:r>
            <a:r>
              <a:rPr lang="en-US" altLang="zh-CN" sz="2000" b="1" dirty="0">
                <a:solidFill>
                  <a:srgbClr val="000000"/>
                </a:solidFill>
                <a:latin typeface="宋体" panose="02010600030101010101" pitchFamily="2" charset="-122"/>
                <a:ea typeface="宋体" panose="02010600030101010101" pitchFamily="2" charset="-122"/>
              </a:rPr>
              <a:t>  </a:t>
            </a:r>
            <a:r>
              <a:rPr lang="zh-CN" altLang="zh-CN" sz="2000" b="1" dirty="0">
                <a:solidFill>
                  <a:srgbClr val="000000"/>
                </a:solidFill>
                <a:latin typeface="Arial" panose="020B0604020202020204" pitchFamily="34" charset="0"/>
                <a:ea typeface="宋体" panose="02010600030101010101" pitchFamily="2" charset="-122"/>
              </a:rPr>
              <a:t> 1937年9月，</a:t>
            </a:r>
            <a:r>
              <a:rPr lang="zh-CN" altLang="zh-CN" sz="2000" b="1" dirty="0">
                <a:solidFill>
                  <a:srgbClr val="FF0000"/>
                </a:solidFill>
                <a:latin typeface="Arial" panose="020B0604020202020204" pitchFamily="34" charset="0"/>
                <a:ea typeface="宋体" panose="02010600030101010101" pitchFamily="2" charset="-122"/>
              </a:rPr>
              <a:t>国共配合</a:t>
            </a:r>
            <a:r>
              <a:rPr lang="zh-CN" altLang="zh-CN" sz="2000" b="1" dirty="0">
                <a:solidFill>
                  <a:srgbClr val="000000"/>
                </a:solidFill>
                <a:latin typeface="Arial" panose="020B0604020202020204" pitchFamily="34" charset="0"/>
                <a:ea typeface="宋体" panose="02010600030101010101" pitchFamily="2" charset="-122"/>
              </a:rPr>
              <a:t>抗战</a:t>
            </a:r>
            <a:endParaRPr lang="zh-CN" altLang="zh-CN" sz="2000" b="1" dirty="0">
              <a:solidFill>
                <a:srgbClr val="000000"/>
              </a:solidFill>
              <a:latin typeface="Arial" panose="020B0604020202020204" pitchFamily="34" charset="0"/>
              <a:ea typeface="宋体" panose="02010600030101010101" pitchFamily="2" charset="-122"/>
            </a:endParaRPr>
          </a:p>
          <a:p>
            <a:r>
              <a:rPr lang="zh-CN" altLang="zh-CN" sz="2000" b="1" dirty="0">
                <a:solidFill>
                  <a:srgbClr val="000000"/>
                </a:solidFill>
                <a:latin typeface="Arial" panose="020B0604020202020204" pitchFamily="34" charset="0"/>
                <a:ea typeface="宋体" panose="02010600030101010101" pitchFamily="2" charset="-122"/>
              </a:rPr>
              <a:t>地位：这是抗战初期华北战场规模最大、战斗最激烈的一次战役。</a:t>
            </a:r>
            <a:r>
              <a:rPr lang="zh-CN" altLang="zh-CN" sz="2000" b="1" dirty="0">
                <a:solidFill>
                  <a:srgbClr val="FF0000"/>
                </a:solidFill>
                <a:latin typeface="Arial" panose="020B0604020202020204" pitchFamily="34" charset="0"/>
                <a:ea typeface="宋体" panose="02010600030101010101" pitchFamily="2" charset="-122"/>
              </a:rPr>
              <a:t>平型关大捷，打破了日军不可战胜的神话。</a:t>
            </a:r>
            <a:endParaRPr lang="en-US" altLang="zh-CN" sz="2000" b="1" dirty="0">
              <a:solidFill>
                <a:srgbClr val="FF0000"/>
              </a:solidFill>
              <a:latin typeface="宋体" panose="02010600030101010101" pitchFamily="2" charset="-122"/>
              <a:ea typeface="宋体" panose="02010600030101010101" pitchFamily="2" charset="-122"/>
            </a:endParaRPr>
          </a:p>
          <a:p>
            <a:r>
              <a:rPr lang="en-US" altLang="zh-CN" sz="2000" b="1" dirty="0">
                <a:solidFill>
                  <a:srgbClr val="000000"/>
                </a:solidFill>
                <a:ea typeface="宋体" panose="02010600030101010101" pitchFamily="2" charset="-122"/>
              </a:rPr>
              <a:t>③</a:t>
            </a:r>
            <a:r>
              <a:rPr lang="en-US" altLang="zh-CN" sz="2000" b="1" dirty="0">
                <a:solidFill>
                  <a:srgbClr val="000000"/>
                </a:solidFill>
                <a:latin typeface="宋体" panose="02010600030101010101" pitchFamily="2" charset="-122"/>
                <a:ea typeface="宋体" panose="02010600030101010101" pitchFamily="2" charset="-122"/>
              </a:rPr>
              <a:t> </a:t>
            </a:r>
            <a:r>
              <a:rPr lang="zh-CN" altLang="zh-CN" sz="2000" b="1" dirty="0">
                <a:solidFill>
                  <a:srgbClr val="000000"/>
                </a:solidFill>
                <a:latin typeface="Arial" panose="020B0604020202020204" pitchFamily="34" charset="0"/>
                <a:ea typeface="宋体" panose="02010600030101010101" pitchFamily="2" charset="-122"/>
              </a:rPr>
              <a:t>徐州会战</a:t>
            </a:r>
            <a:r>
              <a:rPr lang="en-US" altLang="zh-CN" sz="2000" b="1" dirty="0">
                <a:solidFill>
                  <a:srgbClr val="000000"/>
                </a:solidFill>
                <a:latin typeface="宋体" panose="02010600030101010101" pitchFamily="2" charset="-122"/>
                <a:ea typeface="宋体" panose="02010600030101010101" pitchFamily="2" charset="-122"/>
              </a:rPr>
              <a:t>  </a:t>
            </a:r>
            <a:r>
              <a:rPr lang="zh-CN" altLang="zh-CN" sz="2000" b="1" dirty="0">
                <a:solidFill>
                  <a:srgbClr val="000000"/>
                </a:solidFill>
                <a:latin typeface="Arial" panose="020B0604020202020204" pitchFamily="34" charset="0"/>
                <a:ea typeface="宋体" panose="02010600030101010101" pitchFamily="2" charset="-122"/>
              </a:rPr>
              <a:t> 1938年1—5月  李宗仁指挥</a:t>
            </a:r>
            <a:endParaRPr lang="zh-CN" altLang="zh-CN" sz="2000" b="1" dirty="0">
              <a:solidFill>
                <a:srgbClr val="000000"/>
              </a:solidFill>
              <a:latin typeface="Arial" panose="020B0604020202020204" pitchFamily="34" charset="0"/>
              <a:ea typeface="宋体" panose="02010600030101010101" pitchFamily="2" charset="-122"/>
            </a:endParaRPr>
          </a:p>
          <a:p>
            <a:r>
              <a:rPr lang="zh-CN" altLang="zh-CN" sz="2000" b="1" dirty="0">
                <a:solidFill>
                  <a:srgbClr val="000000"/>
                </a:solidFill>
                <a:latin typeface="Arial" panose="020B0604020202020204" pitchFamily="34" charset="0"/>
                <a:ea typeface="宋体" panose="02010600030101010101" pitchFamily="2" charset="-122"/>
              </a:rPr>
              <a:t>台儿庄大捷，</a:t>
            </a:r>
            <a:r>
              <a:rPr lang="zh-CN" altLang="zh-CN" sz="2000" b="1" dirty="0">
                <a:solidFill>
                  <a:srgbClr val="FF0000"/>
                </a:solidFill>
                <a:latin typeface="Arial" panose="020B0604020202020204" pitchFamily="34" charset="0"/>
                <a:ea typeface="宋体" panose="02010600030101010101" pitchFamily="2" charset="-122"/>
              </a:rPr>
              <a:t>是抗战以来中国军队正面战场取得最大胜利。</a:t>
            </a:r>
            <a:r>
              <a:rPr lang="en-US" altLang="zh-CN" sz="2000" b="1" dirty="0">
                <a:solidFill>
                  <a:srgbClr val="FF0000"/>
                </a:solidFill>
                <a:latin typeface="宋体" panose="02010600030101010101" pitchFamily="2" charset="-122"/>
                <a:ea typeface="宋体" panose="02010600030101010101" pitchFamily="2" charset="-122"/>
              </a:rPr>
              <a:t> </a:t>
            </a:r>
            <a:endParaRPr lang="en-US" altLang="zh-CN" sz="2000" b="1" dirty="0">
              <a:solidFill>
                <a:srgbClr val="FF0000"/>
              </a:solidFill>
              <a:latin typeface="宋体" panose="02010600030101010101" pitchFamily="2" charset="-122"/>
              <a:ea typeface="宋体" panose="02010600030101010101" pitchFamily="2" charset="-122"/>
            </a:endParaRPr>
          </a:p>
          <a:p>
            <a:r>
              <a:rPr lang="en-US" altLang="zh-CN" sz="2000" b="1" dirty="0">
                <a:solidFill>
                  <a:srgbClr val="000000"/>
                </a:solidFill>
                <a:latin typeface="宋体" panose="02010600030101010101" pitchFamily="2" charset="-122"/>
              </a:rPr>
              <a:t>④</a:t>
            </a:r>
            <a:r>
              <a:rPr lang="zh-CN" altLang="zh-CN" sz="2000" b="1" dirty="0">
                <a:solidFill>
                  <a:srgbClr val="000000"/>
                </a:solidFill>
                <a:latin typeface="Arial" panose="020B0604020202020204" pitchFamily="34" charset="0"/>
                <a:ea typeface="宋体" panose="02010600030101010101" pitchFamily="2" charset="-122"/>
              </a:rPr>
              <a:t>武汉会战</a:t>
            </a:r>
            <a:r>
              <a:rPr lang="en-US" altLang="zh-CN" sz="2000" b="1" dirty="0">
                <a:solidFill>
                  <a:srgbClr val="000000"/>
                </a:solidFill>
                <a:latin typeface="宋体" panose="02010600030101010101" pitchFamily="2" charset="-122"/>
                <a:ea typeface="宋体" panose="02010600030101010101" pitchFamily="2" charset="-122"/>
              </a:rPr>
              <a:t>  </a:t>
            </a:r>
            <a:r>
              <a:rPr lang="zh-CN" altLang="zh-CN" sz="2000" b="1" dirty="0">
                <a:solidFill>
                  <a:srgbClr val="000000"/>
                </a:solidFill>
                <a:latin typeface="Arial" panose="020B0604020202020204" pitchFamily="34" charset="0"/>
                <a:ea typeface="宋体" panose="02010600030101010101" pitchFamily="2" charset="-122"/>
              </a:rPr>
              <a:t> 1938年6—10月</a:t>
            </a:r>
            <a:endParaRPr lang="zh-CN" altLang="zh-CN" sz="2000" b="1" dirty="0">
              <a:solidFill>
                <a:srgbClr val="000000"/>
              </a:solidFill>
              <a:latin typeface="Arial" panose="020B0604020202020204" pitchFamily="34" charset="0"/>
              <a:ea typeface="宋体" panose="02010600030101010101" pitchFamily="2" charset="-122"/>
            </a:endParaRPr>
          </a:p>
          <a:p>
            <a:r>
              <a:rPr lang="zh-CN" altLang="zh-CN" sz="2000" b="1" dirty="0">
                <a:solidFill>
                  <a:srgbClr val="000000"/>
                </a:solidFill>
                <a:latin typeface="Arial" panose="020B0604020202020204" pitchFamily="34" charset="0"/>
                <a:ea typeface="宋体" panose="02010600030101010101" pitchFamily="2" charset="-122"/>
              </a:rPr>
              <a:t>地位：</a:t>
            </a:r>
            <a:r>
              <a:rPr lang="zh-CN" altLang="zh-CN" sz="2000" b="1" dirty="0">
                <a:solidFill>
                  <a:srgbClr val="FF0000"/>
                </a:solidFill>
                <a:latin typeface="Arial" panose="020B0604020202020204" pitchFamily="34" charset="0"/>
                <a:ea typeface="宋体" panose="02010600030101010101" pitchFamily="2" charset="-122"/>
              </a:rPr>
              <a:t>是抗战以来规模最大的一次战役。</a:t>
            </a:r>
            <a:r>
              <a:rPr lang="zh-CN" altLang="zh-CN" sz="2000" b="1" dirty="0">
                <a:solidFill>
                  <a:srgbClr val="000000"/>
                </a:solidFill>
                <a:latin typeface="Arial" panose="020B0604020202020204" pitchFamily="34" charset="0"/>
                <a:ea typeface="宋体" panose="02010600030101010101" pitchFamily="2" charset="-122"/>
              </a:rPr>
              <a:t>1938年10月，武汉、广州、失守后，抗战</a:t>
            </a:r>
            <a:r>
              <a:rPr lang="zh-CN" altLang="zh-CN" sz="2000" b="1" dirty="0">
                <a:solidFill>
                  <a:srgbClr val="FF0000"/>
                </a:solidFill>
                <a:latin typeface="Arial" panose="020B0604020202020204" pitchFamily="34" charset="0"/>
                <a:ea typeface="宋体" panose="02010600030101010101" pitchFamily="2" charset="-122"/>
              </a:rPr>
              <a:t>进入战略相持阶段。</a:t>
            </a:r>
            <a:r>
              <a:rPr lang="en-US" altLang="zh-CN" sz="2000" b="1" dirty="0">
                <a:solidFill>
                  <a:srgbClr val="FF0000"/>
                </a:solidFill>
                <a:latin typeface="宋体" panose="02010600030101010101" pitchFamily="2" charset="-122"/>
                <a:ea typeface="宋体" panose="02010600030101010101" pitchFamily="2" charset="-122"/>
              </a:rPr>
              <a:t> </a:t>
            </a:r>
            <a:r>
              <a:rPr lang="en-US" altLang="zh-CN" sz="2000" b="1" dirty="0">
                <a:solidFill>
                  <a:srgbClr val="000000"/>
                </a:solidFill>
                <a:latin typeface="宋体" panose="02010600030101010101" pitchFamily="2" charset="-122"/>
                <a:ea typeface="宋体" panose="02010600030101010101" pitchFamily="2" charset="-122"/>
              </a:rPr>
              <a:t> </a:t>
            </a:r>
            <a:endParaRPr lang="zh-CN" altLang="zh-CN" sz="2000" b="1" dirty="0">
              <a:solidFill>
                <a:srgbClr val="000000"/>
              </a:solidFill>
              <a:latin typeface="Arial" panose="020B0604020202020204" pitchFamily="34" charset="0"/>
              <a:ea typeface="宋体" panose="02010600030101010101" pitchFamily="2" charset="-122"/>
            </a:endParaRPr>
          </a:p>
          <a:p>
            <a:r>
              <a:rPr lang="zh-CN" altLang="zh-CN" sz="2000" b="1" dirty="0">
                <a:solidFill>
                  <a:srgbClr val="000000"/>
                </a:solidFill>
                <a:latin typeface="宋体" panose="02010600030101010101" pitchFamily="2" charset="-122"/>
              </a:rPr>
              <a:t>⑤</a:t>
            </a:r>
            <a:r>
              <a:rPr lang="zh-CN" altLang="zh-CN" sz="2000" b="1" dirty="0">
                <a:solidFill>
                  <a:srgbClr val="000000"/>
                </a:solidFill>
                <a:latin typeface="Arial" panose="020B0604020202020204" pitchFamily="34" charset="0"/>
                <a:ea typeface="宋体" panose="02010600030101010101" pitchFamily="2" charset="-122"/>
              </a:rPr>
              <a:t>第三次长沙会战   1941年12月，最终</a:t>
            </a:r>
            <a:r>
              <a:rPr lang="zh-CN" altLang="zh-CN" sz="2000" b="1" dirty="0">
                <a:solidFill>
                  <a:srgbClr val="FF0000"/>
                </a:solidFill>
                <a:latin typeface="Arial" panose="020B0604020202020204" pitchFamily="34" charset="0"/>
                <a:ea typeface="宋体" panose="02010600030101010101" pitchFamily="2" charset="-122"/>
              </a:rPr>
              <a:t>取得胜利</a:t>
            </a:r>
            <a:r>
              <a:rPr lang="zh-CN" altLang="zh-CN" sz="2000" b="1" dirty="0">
                <a:solidFill>
                  <a:srgbClr val="000000"/>
                </a:solidFill>
                <a:latin typeface="Arial" panose="020B0604020202020204" pitchFamily="34" charset="0"/>
                <a:ea typeface="宋体" panose="02010600030101010101" pitchFamily="2" charset="-122"/>
              </a:rPr>
              <a:t>。</a:t>
            </a:r>
            <a:endParaRPr lang="zh-CN" altLang="en-US" sz="2000" b="1" dirty="0">
              <a:latin typeface="Arial" panose="020B0604020202020204" pitchFamily="34" charset="0"/>
              <a:ea typeface="隶书" panose="02010509060101010101" pitchFamily="49" charset="-122"/>
            </a:endParaRPr>
          </a:p>
        </p:txBody>
      </p:sp>
      <p:sp>
        <p:nvSpPr>
          <p:cNvPr id="2" name="文本框 1"/>
          <p:cNvSpPr txBox="1"/>
          <p:nvPr/>
        </p:nvSpPr>
        <p:spPr>
          <a:xfrm>
            <a:off x="3850640" y="655320"/>
            <a:ext cx="2588895" cy="460375"/>
          </a:xfrm>
          <a:prstGeom prst="rect">
            <a:avLst/>
          </a:prstGeom>
          <a:solidFill>
            <a:schemeClr val="accent3">
              <a:lumMod val="20000"/>
              <a:lumOff val="80000"/>
            </a:schemeClr>
          </a:solidFill>
          <a:ln w="15875">
            <a:solidFill>
              <a:srgbClr val="FF0000"/>
            </a:solidFill>
          </a:ln>
        </p:spPr>
        <p:txBody>
          <a:bodyPr wrap="square" rtlCol="0">
            <a:spAutoFit/>
          </a:bodyPr>
          <a:p>
            <a:r>
              <a:rPr lang="zh-CN" altLang="en-US" sz="2400" b="1"/>
              <a:t>（</a:t>
            </a:r>
            <a:r>
              <a:rPr lang="en-US" altLang="zh-CN" sz="2400" b="1"/>
              <a:t>1</a:t>
            </a:r>
            <a:r>
              <a:rPr lang="zh-CN" altLang="en-US" sz="2400" b="1"/>
              <a:t>）抗战史实</a:t>
            </a:r>
            <a:endParaRPr lang="zh-CN" altLang="en-US" sz="2400" b="1"/>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481"/>
                                        </p:tgtEl>
                                        <p:attrNameLst>
                                          <p:attrName>style.visibility</p:attrName>
                                        </p:attrNameLst>
                                      </p:cBhvr>
                                      <p:to>
                                        <p:strVal val="visible"/>
                                      </p:to>
                                    </p:set>
                                    <p:animEffect transition="in" filter="box(in)">
                                      <p:cBhvr>
                                        <p:cTn id="7" dur="2000"/>
                                        <p:tgtEl>
                                          <p:spTgt spid="20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右箭头 3"/>
          <p:cNvSpPr/>
          <p:nvPr/>
        </p:nvSpPr>
        <p:spPr>
          <a:xfrm>
            <a:off x="418465" y="3520440"/>
            <a:ext cx="8610600" cy="533400"/>
          </a:xfrm>
          <a:prstGeom prst="rightArrow">
            <a:avLst>
              <a:gd name="adj1" fmla="val 50000"/>
              <a:gd name="adj2" fmla="val 49699"/>
            </a:avLst>
          </a:prstGeom>
          <a:gradFill rotWithShape="1">
            <a:gsLst>
              <a:gs pos="0">
                <a:srgbClr val="FF0000">
                  <a:alpha val="100000"/>
                </a:srgbClr>
              </a:gs>
              <a:gs pos="25000">
                <a:srgbClr val="FF6633">
                  <a:alpha val="100000"/>
                </a:srgbClr>
              </a:gs>
              <a:gs pos="50000">
                <a:srgbClr val="FFFF00">
                  <a:alpha val="100000"/>
                </a:srgbClr>
              </a:gs>
              <a:gs pos="75000">
                <a:srgbClr val="01A78F">
                  <a:alpha val="100000"/>
                </a:srgbClr>
              </a:gs>
              <a:gs pos="100000">
                <a:srgbClr val="3366FF">
                  <a:alpha val="100000"/>
                </a:srgbClr>
              </a:gs>
            </a:gsLst>
            <a:lin ang="0" scaled="1"/>
            <a:tileRect/>
          </a:gradFill>
          <a:ln w="12700" cap="flat" cmpd="sng">
            <a:solidFill>
              <a:srgbClr val="89A4A7"/>
            </a:solidFill>
            <a:prstDash val="solid"/>
            <a:miter/>
            <a:headEnd type="none" w="med" len="med"/>
            <a:tailEnd type="none" w="med" len="med"/>
          </a:ln>
        </p:spPr>
        <p:txBody>
          <a:bodyPr anchor="ctr"/>
          <a:p>
            <a:pPr algn="ctr"/>
            <a:endParaRPr lang="zh-CN" altLang="en-US">
              <a:solidFill>
                <a:srgbClr val="FFFFFF"/>
              </a:solidFill>
              <a:latin typeface="Arial" panose="020B0604020202020204" pitchFamily="34" charset="0"/>
              <a:ea typeface="宋体" panose="02010600030101010101" pitchFamily="2" charset="-122"/>
            </a:endParaRPr>
          </a:p>
        </p:txBody>
      </p:sp>
      <p:cxnSp>
        <p:nvCxnSpPr>
          <p:cNvPr id="14338" name="直接连接符 5"/>
          <p:cNvCxnSpPr/>
          <p:nvPr/>
        </p:nvCxnSpPr>
        <p:spPr>
          <a:xfrm>
            <a:off x="683260" y="3285490"/>
            <a:ext cx="20320" cy="638810"/>
          </a:xfrm>
          <a:prstGeom prst="line">
            <a:avLst/>
          </a:prstGeom>
          <a:ln w="41275" cap="flat" cmpd="sng">
            <a:solidFill>
              <a:schemeClr val="tx2"/>
            </a:solidFill>
            <a:prstDash val="solid"/>
            <a:round/>
            <a:headEnd type="none" w="med" len="med"/>
            <a:tailEnd type="none" w="med" len="med"/>
          </a:ln>
        </p:spPr>
      </p:cxnSp>
      <p:sp>
        <p:nvSpPr>
          <p:cNvPr id="14339" name="TextBox 7"/>
          <p:cNvSpPr/>
          <p:nvPr/>
        </p:nvSpPr>
        <p:spPr>
          <a:xfrm>
            <a:off x="228600" y="4053840"/>
            <a:ext cx="1143000" cy="398780"/>
          </a:xfrm>
          <a:prstGeom prst="rect">
            <a:avLst/>
          </a:prstGeom>
          <a:solidFill>
            <a:schemeClr val="accent3">
              <a:lumMod val="20000"/>
              <a:lumOff val="80000"/>
            </a:schemeClr>
          </a:solidFill>
          <a:ln w="9525">
            <a:solidFill>
              <a:srgbClr val="FF0000"/>
            </a:solidFill>
          </a:ln>
        </p:spPr>
        <p:txBody>
          <a:bodyPr anchor="t">
            <a:spAutoFit/>
          </a:bodyPr>
          <a:p>
            <a:r>
              <a:rPr lang="en-US" altLang="zh-CN" sz="2000" b="1">
                <a:latin typeface="Arial" panose="020B0604020202020204" pitchFamily="34" charset="0"/>
                <a:ea typeface="宋体" panose="02010600030101010101" pitchFamily="2" charset="-122"/>
              </a:rPr>
              <a:t>1931</a:t>
            </a:r>
            <a:r>
              <a:rPr lang="zh-CN" altLang="en-US" sz="2000" b="1">
                <a:latin typeface="Arial" panose="020B0604020202020204" pitchFamily="34" charset="0"/>
                <a:ea typeface="宋体" panose="02010600030101010101" pitchFamily="2" charset="-122"/>
              </a:rPr>
              <a:t>年</a:t>
            </a:r>
            <a:endParaRPr lang="zh-CN" altLang="en-US" sz="2000" b="1">
              <a:latin typeface="Arial" panose="020B0604020202020204" pitchFamily="34" charset="0"/>
              <a:ea typeface="宋体" panose="02010600030101010101" pitchFamily="2" charset="-122"/>
            </a:endParaRPr>
          </a:p>
        </p:txBody>
      </p:sp>
      <p:cxnSp>
        <p:nvCxnSpPr>
          <p:cNvPr id="14340" name="直接连接符 10"/>
          <p:cNvCxnSpPr/>
          <p:nvPr/>
        </p:nvCxnSpPr>
        <p:spPr>
          <a:xfrm flipH="1">
            <a:off x="2133600" y="3429000"/>
            <a:ext cx="0" cy="457200"/>
          </a:xfrm>
          <a:prstGeom prst="line">
            <a:avLst/>
          </a:prstGeom>
          <a:ln w="41275" cap="flat" cmpd="sng">
            <a:solidFill>
              <a:schemeClr val="tx2"/>
            </a:solidFill>
            <a:prstDash val="solid"/>
            <a:round/>
            <a:headEnd type="none" w="med" len="med"/>
            <a:tailEnd type="none" w="med" len="med"/>
          </a:ln>
        </p:spPr>
      </p:cxnSp>
      <p:cxnSp>
        <p:nvCxnSpPr>
          <p:cNvPr id="14341" name="直接连接符 11"/>
          <p:cNvCxnSpPr/>
          <p:nvPr/>
        </p:nvCxnSpPr>
        <p:spPr>
          <a:xfrm>
            <a:off x="3707765" y="2637155"/>
            <a:ext cx="0" cy="1224280"/>
          </a:xfrm>
          <a:prstGeom prst="line">
            <a:avLst/>
          </a:prstGeom>
          <a:ln w="41275" cap="flat" cmpd="sng">
            <a:solidFill>
              <a:schemeClr val="tx2"/>
            </a:solidFill>
            <a:prstDash val="solid"/>
            <a:round/>
            <a:headEnd type="none" w="med" len="med"/>
            <a:tailEnd type="none" w="med" len="med"/>
          </a:ln>
        </p:spPr>
      </p:cxnSp>
      <p:cxnSp>
        <p:nvCxnSpPr>
          <p:cNvPr id="14342" name="直接连接符 12"/>
          <p:cNvCxnSpPr/>
          <p:nvPr/>
        </p:nvCxnSpPr>
        <p:spPr>
          <a:xfrm>
            <a:off x="5075555" y="3103245"/>
            <a:ext cx="635" cy="829945"/>
          </a:xfrm>
          <a:prstGeom prst="line">
            <a:avLst/>
          </a:prstGeom>
          <a:ln w="41275" cap="flat" cmpd="sng">
            <a:solidFill>
              <a:schemeClr val="tx2"/>
            </a:solidFill>
            <a:prstDash val="solid"/>
            <a:round/>
            <a:headEnd type="none" w="med" len="med"/>
            <a:tailEnd type="none" w="med" len="med"/>
          </a:ln>
        </p:spPr>
      </p:cxnSp>
      <p:cxnSp>
        <p:nvCxnSpPr>
          <p:cNvPr id="14343" name="直接连接符 13"/>
          <p:cNvCxnSpPr>
            <a:stCxn id="2066" idx="2"/>
          </p:cNvCxnSpPr>
          <p:nvPr/>
        </p:nvCxnSpPr>
        <p:spPr>
          <a:xfrm>
            <a:off x="7877810" y="3100070"/>
            <a:ext cx="635" cy="893445"/>
          </a:xfrm>
          <a:prstGeom prst="line">
            <a:avLst/>
          </a:prstGeom>
          <a:ln w="41275" cap="flat" cmpd="sng">
            <a:solidFill>
              <a:schemeClr val="tx2"/>
            </a:solidFill>
            <a:prstDash val="solid"/>
            <a:round/>
            <a:headEnd type="none" w="med" len="med"/>
            <a:tailEnd type="none" w="med" len="med"/>
          </a:ln>
        </p:spPr>
      </p:cxnSp>
      <p:sp>
        <p:nvSpPr>
          <p:cNvPr id="14344" name="TextBox 15"/>
          <p:cNvSpPr/>
          <p:nvPr/>
        </p:nvSpPr>
        <p:spPr>
          <a:xfrm>
            <a:off x="1562100" y="4053840"/>
            <a:ext cx="1143000" cy="368300"/>
          </a:xfrm>
          <a:prstGeom prst="rect">
            <a:avLst/>
          </a:prstGeom>
          <a:solidFill>
            <a:schemeClr val="accent3">
              <a:lumMod val="20000"/>
              <a:lumOff val="80000"/>
            </a:schemeClr>
          </a:solidFill>
          <a:ln w="15875">
            <a:solidFill>
              <a:srgbClr val="FF0000"/>
            </a:solidFill>
          </a:ln>
        </p:spPr>
        <p:txBody>
          <a:bodyPr anchor="t">
            <a:spAutoFit/>
          </a:bodyPr>
          <a:p>
            <a:r>
              <a:rPr lang="en-US" altLang="zh-CN" b="1">
                <a:latin typeface="Arial" panose="020B0604020202020204" pitchFamily="34" charset="0"/>
                <a:ea typeface="宋体" panose="02010600030101010101" pitchFamily="2" charset="-122"/>
              </a:rPr>
              <a:t>1935</a:t>
            </a:r>
            <a:r>
              <a:rPr lang="zh-CN" altLang="en-US" b="1">
                <a:latin typeface="Arial" panose="020B0604020202020204" pitchFamily="34" charset="0"/>
                <a:ea typeface="宋体" panose="02010600030101010101" pitchFamily="2" charset="-122"/>
              </a:rPr>
              <a:t>年</a:t>
            </a:r>
            <a:endParaRPr lang="zh-CN" altLang="en-US" b="1">
              <a:latin typeface="Arial" panose="020B0604020202020204" pitchFamily="34" charset="0"/>
              <a:ea typeface="宋体" panose="02010600030101010101" pitchFamily="2" charset="-122"/>
            </a:endParaRPr>
          </a:p>
        </p:txBody>
      </p:sp>
      <p:sp>
        <p:nvSpPr>
          <p:cNvPr id="14345" name="TextBox 16"/>
          <p:cNvSpPr/>
          <p:nvPr/>
        </p:nvSpPr>
        <p:spPr>
          <a:xfrm>
            <a:off x="7505700" y="4053840"/>
            <a:ext cx="1219200" cy="398780"/>
          </a:xfrm>
          <a:prstGeom prst="rect">
            <a:avLst/>
          </a:prstGeom>
          <a:solidFill>
            <a:schemeClr val="accent3">
              <a:lumMod val="20000"/>
              <a:lumOff val="80000"/>
            </a:schemeClr>
          </a:solidFill>
          <a:ln w="9525">
            <a:solidFill>
              <a:srgbClr val="FF0000"/>
            </a:solidFill>
          </a:ln>
        </p:spPr>
        <p:txBody>
          <a:bodyPr anchor="t">
            <a:spAutoFit/>
          </a:bodyPr>
          <a:p>
            <a:r>
              <a:rPr lang="en-US" altLang="zh-CN" sz="2000" b="1">
                <a:latin typeface="Arial" panose="020B0604020202020204" pitchFamily="34" charset="0"/>
                <a:ea typeface="宋体" panose="02010600030101010101" pitchFamily="2" charset="-122"/>
              </a:rPr>
              <a:t>1945</a:t>
            </a:r>
            <a:r>
              <a:rPr lang="zh-CN" altLang="en-US" sz="2000" b="1">
                <a:latin typeface="Arial" panose="020B0604020202020204" pitchFamily="34" charset="0"/>
                <a:ea typeface="宋体" panose="02010600030101010101" pitchFamily="2" charset="-122"/>
              </a:rPr>
              <a:t>年</a:t>
            </a:r>
            <a:endParaRPr lang="zh-CN" altLang="en-US" sz="2000" b="1">
              <a:latin typeface="Arial" panose="020B0604020202020204" pitchFamily="34" charset="0"/>
              <a:ea typeface="宋体" panose="02010600030101010101" pitchFamily="2" charset="-122"/>
            </a:endParaRPr>
          </a:p>
        </p:txBody>
      </p:sp>
      <p:sp>
        <p:nvSpPr>
          <p:cNvPr id="14346" name="TextBox 17"/>
          <p:cNvSpPr/>
          <p:nvPr/>
        </p:nvSpPr>
        <p:spPr>
          <a:xfrm>
            <a:off x="3048000" y="4053840"/>
            <a:ext cx="990600" cy="368300"/>
          </a:xfrm>
          <a:prstGeom prst="rect">
            <a:avLst/>
          </a:prstGeom>
          <a:solidFill>
            <a:schemeClr val="accent3">
              <a:lumMod val="20000"/>
              <a:lumOff val="80000"/>
            </a:schemeClr>
          </a:solidFill>
          <a:ln w="9525">
            <a:solidFill>
              <a:srgbClr val="FF0000"/>
            </a:solidFill>
          </a:ln>
        </p:spPr>
        <p:txBody>
          <a:bodyPr anchor="t">
            <a:spAutoFit/>
          </a:bodyPr>
          <a:p>
            <a:r>
              <a:rPr lang="en-US" altLang="zh-CN" b="1">
                <a:latin typeface="Arial" panose="020B0604020202020204" pitchFamily="34" charset="0"/>
                <a:ea typeface="宋体" panose="02010600030101010101" pitchFamily="2" charset="-122"/>
              </a:rPr>
              <a:t>1936</a:t>
            </a:r>
            <a:r>
              <a:rPr lang="zh-CN" altLang="en-US" b="1">
                <a:latin typeface="Arial" panose="020B0604020202020204" pitchFamily="34" charset="0"/>
                <a:ea typeface="宋体" panose="02010600030101010101" pitchFamily="2" charset="-122"/>
              </a:rPr>
              <a:t>年</a:t>
            </a:r>
            <a:endParaRPr lang="zh-CN" altLang="en-US" b="1">
              <a:latin typeface="Arial" panose="020B0604020202020204" pitchFamily="34" charset="0"/>
              <a:ea typeface="宋体" panose="02010600030101010101" pitchFamily="2" charset="-122"/>
            </a:endParaRPr>
          </a:p>
        </p:txBody>
      </p:sp>
      <p:sp>
        <p:nvSpPr>
          <p:cNvPr id="14347" name="TextBox 18"/>
          <p:cNvSpPr/>
          <p:nvPr/>
        </p:nvSpPr>
        <p:spPr>
          <a:xfrm>
            <a:off x="4267200" y="4023360"/>
            <a:ext cx="1143000" cy="398780"/>
          </a:xfrm>
          <a:prstGeom prst="rect">
            <a:avLst/>
          </a:prstGeom>
          <a:solidFill>
            <a:schemeClr val="accent3">
              <a:lumMod val="20000"/>
              <a:lumOff val="80000"/>
            </a:schemeClr>
          </a:solidFill>
          <a:ln w="15875">
            <a:solidFill>
              <a:srgbClr val="FF0000"/>
            </a:solidFill>
          </a:ln>
        </p:spPr>
        <p:txBody>
          <a:bodyPr anchor="t">
            <a:spAutoFit/>
          </a:bodyPr>
          <a:p>
            <a:r>
              <a:rPr lang="en-US" altLang="zh-CN" sz="2000" b="1">
                <a:latin typeface="Arial" panose="020B0604020202020204" pitchFamily="34" charset="0"/>
                <a:ea typeface="宋体" panose="02010600030101010101" pitchFamily="2" charset="-122"/>
              </a:rPr>
              <a:t>1937</a:t>
            </a:r>
            <a:r>
              <a:rPr lang="zh-CN" altLang="en-US" sz="2000" b="1">
                <a:latin typeface="Arial" panose="020B0604020202020204" pitchFamily="34" charset="0"/>
                <a:ea typeface="宋体" panose="02010600030101010101" pitchFamily="2" charset="-122"/>
              </a:rPr>
              <a:t>年</a:t>
            </a:r>
            <a:endParaRPr lang="zh-CN" altLang="en-US" sz="2000" b="1">
              <a:latin typeface="Arial" panose="020B0604020202020204" pitchFamily="34" charset="0"/>
              <a:ea typeface="宋体" panose="02010600030101010101" pitchFamily="2" charset="-122"/>
            </a:endParaRPr>
          </a:p>
        </p:txBody>
      </p:sp>
      <p:sp>
        <p:nvSpPr>
          <p:cNvPr id="14348" name="TextBox 19"/>
          <p:cNvSpPr/>
          <p:nvPr/>
        </p:nvSpPr>
        <p:spPr>
          <a:xfrm>
            <a:off x="1600200" y="3429000"/>
            <a:ext cx="838200" cy="368300"/>
          </a:xfrm>
          <a:prstGeom prst="rect">
            <a:avLst/>
          </a:prstGeom>
          <a:noFill/>
          <a:ln w="9525">
            <a:noFill/>
          </a:ln>
        </p:spPr>
        <p:txBody>
          <a:bodyPr anchor="t">
            <a:spAutoFit/>
          </a:bodyPr>
          <a:p>
            <a:endParaRPr lang="zh-CN" altLang="en-US">
              <a:latin typeface="Arial" panose="020B0604020202020204" pitchFamily="34" charset="0"/>
              <a:ea typeface="宋体" panose="02010600030101010101" pitchFamily="2" charset="-122"/>
            </a:endParaRPr>
          </a:p>
        </p:txBody>
      </p:sp>
      <p:sp>
        <p:nvSpPr>
          <p:cNvPr id="2062" name="TextBox 21"/>
          <p:cNvSpPr/>
          <p:nvPr/>
        </p:nvSpPr>
        <p:spPr>
          <a:xfrm>
            <a:off x="0" y="2877820"/>
            <a:ext cx="1600200" cy="398780"/>
          </a:xfrm>
          <a:prstGeom prst="rect">
            <a:avLst/>
          </a:prstGeom>
          <a:solidFill>
            <a:schemeClr val="accent5">
              <a:lumMod val="20000"/>
              <a:lumOff val="80000"/>
            </a:schemeClr>
          </a:solidFill>
          <a:ln w="9525">
            <a:solidFill>
              <a:srgbClr val="FF0000"/>
            </a:solidFill>
          </a:ln>
        </p:spPr>
        <p:txBody>
          <a:bodyPr anchor="t">
            <a:spAutoFit/>
          </a:bodyPr>
          <a:p>
            <a:r>
              <a:rPr lang="zh-CN" altLang="en-US" sz="2000" b="1">
                <a:solidFill>
                  <a:schemeClr val="tx1"/>
                </a:solidFill>
                <a:latin typeface="+mn-ea"/>
                <a:ea typeface="+mn-ea"/>
              </a:rPr>
              <a:t>九一八事变</a:t>
            </a:r>
            <a:endParaRPr lang="zh-CN" altLang="en-US" sz="2000" b="1">
              <a:solidFill>
                <a:schemeClr val="tx1"/>
              </a:solidFill>
              <a:latin typeface="+mn-ea"/>
              <a:ea typeface="+mn-ea"/>
            </a:endParaRPr>
          </a:p>
        </p:txBody>
      </p:sp>
      <p:sp>
        <p:nvSpPr>
          <p:cNvPr id="2063" name="TextBox 23"/>
          <p:cNvSpPr/>
          <p:nvPr/>
        </p:nvSpPr>
        <p:spPr>
          <a:xfrm>
            <a:off x="1447800" y="2578735"/>
            <a:ext cx="1828800" cy="706755"/>
          </a:xfrm>
          <a:prstGeom prst="rect">
            <a:avLst/>
          </a:prstGeom>
          <a:solidFill>
            <a:schemeClr val="accent5">
              <a:lumMod val="20000"/>
              <a:lumOff val="80000"/>
            </a:schemeClr>
          </a:solidFill>
          <a:ln w="15875">
            <a:solidFill>
              <a:srgbClr val="FF0000"/>
            </a:solidFill>
          </a:ln>
        </p:spPr>
        <p:txBody>
          <a:bodyPr anchor="t">
            <a:spAutoFit/>
          </a:bodyPr>
          <a:p>
            <a:r>
              <a:rPr lang="zh-CN" altLang="en-US" sz="2000" b="1">
                <a:solidFill>
                  <a:schemeClr val="tx1"/>
                </a:solidFill>
                <a:latin typeface="宋体" panose="02010600030101010101" pitchFamily="2" charset="-122"/>
                <a:cs typeface="宋体" panose="02010600030101010101" pitchFamily="2" charset="-122"/>
              </a:rPr>
              <a:t>华北事变</a:t>
            </a:r>
            <a:endParaRPr lang="en-US" altLang="zh-CN" sz="2000" b="1">
              <a:solidFill>
                <a:schemeClr val="tx1"/>
              </a:solidFill>
              <a:latin typeface="宋体" panose="02010600030101010101" pitchFamily="2" charset="-122"/>
              <a:cs typeface="宋体" panose="02010600030101010101" pitchFamily="2" charset="-122"/>
            </a:endParaRPr>
          </a:p>
          <a:p>
            <a:r>
              <a:rPr lang="zh-CN" altLang="en-US" sz="2000" b="1">
                <a:solidFill>
                  <a:schemeClr val="tx1"/>
                </a:solidFill>
                <a:latin typeface="宋体" panose="02010600030101010101" pitchFamily="2" charset="-122"/>
                <a:cs typeface="宋体" panose="02010600030101010101" pitchFamily="2" charset="-122"/>
              </a:rPr>
              <a:t>一二</a:t>
            </a:r>
            <a:r>
              <a:rPr lang="en-US" altLang="zh-CN" sz="2000" b="1">
                <a:solidFill>
                  <a:schemeClr val="tx1"/>
                </a:solidFill>
                <a:latin typeface="宋体" panose="02010600030101010101" pitchFamily="2" charset="-122"/>
                <a:cs typeface="宋体" panose="02010600030101010101" pitchFamily="2" charset="-122"/>
              </a:rPr>
              <a:t>·</a:t>
            </a:r>
            <a:r>
              <a:rPr lang="zh-CN" altLang="en-US" sz="2000" b="1">
                <a:solidFill>
                  <a:schemeClr val="tx1"/>
                </a:solidFill>
                <a:latin typeface="宋体" panose="02010600030101010101" pitchFamily="2" charset="-122"/>
                <a:cs typeface="宋体" panose="02010600030101010101" pitchFamily="2" charset="-122"/>
              </a:rPr>
              <a:t>九运动</a:t>
            </a:r>
            <a:endParaRPr lang="zh-CN" altLang="en-US" sz="2000" b="1">
              <a:solidFill>
                <a:schemeClr val="tx1"/>
              </a:solidFill>
              <a:latin typeface="宋体" panose="02010600030101010101" pitchFamily="2" charset="-122"/>
              <a:cs typeface="宋体" panose="02010600030101010101" pitchFamily="2" charset="-122"/>
            </a:endParaRPr>
          </a:p>
        </p:txBody>
      </p:sp>
      <p:sp>
        <p:nvSpPr>
          <p:cNvPr id="2064" name="TextBox 25"/>
          <p:cNvSpPr/>
          <p:nvPr/>
        </p:nvSpPr>
        <p:spPr>
          <a:xfrm>
            <a:off x="3276600" y="2327910"/>
            <a:ext cx="1219200" cy="398780"/>
          </a:xfrm>
          <a:prstGeom prst="rect">
            <a:avLst/>
          </a:prstGeom>
          <a:solidFill>
            <a:schemeClr val="accent5">
              <a:lumMod val="20000"/>
              <a:lumOff val="80000"/>
            </a:schemeClr>
          </a:solidFill>
          <a:ln w="9525">
            <a:solidFill>
              <a:srgbClr val="FF0000"/>
            </a:solidFill>
          </a:ln>
        </p:spPr>
        <p:txBody>
          <a:bodyPr anchor="t">
            <a:spAutoFit/>
          </a:bodyPr>
          <a:p>
            <a:r>
              <a:rPr lang="zh-CN" altLang="en-US" sz="2000" b="1">
                <a:solidFill>
                  <a:schemeClr val="tx1"/>
                </a:solidFill>
                <a:latin typeface="宋体" panose="02010600030101010101" pitchFamily="2" charset="-122"/>
              </a:rPr>
              <a:t>西安事变</a:t>
            </a:r>
            <a:endParaRPr lang="zh-CN" altLang="en-US" sz="2000" b="1">
              <a:solidFill>
                <a:schemeClr val="tx1"/>
              </a:solidFill>
              <a:latin typeface="宋体" panose="02010600030101010101" pitchFamily="2" charset="-122"/>
            </a:endParaRPr>
          </a:p>
        </p:txBody>
      </p:sp>
      <p:sp>
        <p:nvSpPr>
          <p:cNvPr id="2065" name="TextBox 26"/>
          <p:cNvSpPr/>
          <p:nvPr/>
        </p:nvSpPr>
        <p:spPr>
          <a:xfrm>
            <a:off x="4381500" y="2670175"/>
            <a:ext cx="1371600" cy="398780"/>
          </a:xfrm>
          <a:prstGeom prst="rect">
            <a:avLst/>
          </a:prstGeom>
          <a:solidFill>
            <a:schemeClr val="accent5">
              <a:lumMod val="20000"/>
              <a:lumOff val="80000"/>
            </a:schemeClr>
          </a:solidFill>
          <a:ln w="9525">
            <a:solidFill>
              <a:srgbClr val="FF0000"/>
            </a:solidFill>
          </a:ln>
        </p:spPr>
        <p:txBody>
          <a:bodyPr anchor="t">
            <a:spAutoFit/>
          </a:bodyPr>
          <a:p>
            <a:r>
              <a:rPr lang="zh-CN" altLang="en-US" sz="2000" b="1">
                <a:solidFill>
                  <a:schemeClr val="tx1"/>
                </a:solidFill>
                <a:latin typeface="宋体" panose="02010600030101010101" pitchFamily="2" charset="-122"/>
              </a:rPr>
              <a:t>七七事变</a:t>
            </a:r>
            <a:endParaRPr lang="zh-CN" altLang="en-US" sz="2000" b="1">
              <a:solidFill>
                <a:schemeClr val="tx1"/>
              </a:solidFill>
              <a:latin typeface="宋体" panose="02010600030101010101" pitchFamily="2" charset="-122"/>
            </a:endParaRPr>
          </a:p>
        </p:txBody>
      </p:sp>
      <p:sp>
        <p:nvSpPr>
          <p:cNvPr id="2066" name="TextBox 27"/>
          <p:cNvSpPr/>
          <p:nvPr/>
        </p:nvSpPr>
        <p:spPr>
          <a:xfrm>
            <a:off x="6725920" y="2670175"/>
            <a:ext cx="2303145" cy="429895"/>
          </a:xfrm>
          <a:prstGeom prst="rect">
            <a:avLst/>
          </a:prstGeom>
          <a:solidFill>
            <a:schemeClr val="accent5">
              <a:lumMod val="20000"/>
              <a:lumOff val="80000"/>
            </a:schemeClr>
          </a:solidFill>
          <a:ln w="9525">
            <a:solidFill>
              <a:srgbClr val="FF0000"/>
            </a:solidFill>
          </a:ln>
        </p:spPr>
        <p:txBody>
          <a:bodyPr wrap="square" anchor="t">
            <a:spAutoFit/>
          </a:bodyPr>
          <a:p>
            <a:r>
              <a:rPr lang="zh-CN" altLang="en-US" sz="2200" b="1">
                <a:solidFill>
                  <a:schemeClr val="tx1"/>
                </a:solidFill>
                <a:uFillTx/>
                <a:latin typeface="宋体" panose="02010600030101010101" pitchFamily="2" charset="-122"/>
              </a:rPr>
              <a:t>日本无条件投降</a:t>
            </a:r>
            <a:endParaRPr lang="zh-CN" altLang="en-US" sz="2200" b="1">
              <a:solidFill>
                <a:schemeClr val="tx1"/>
              </a:solidFill>
              <a:uFillTx/>
              <a:latin typeface="宋体" panose="02010600030101010101" pitchFamily="2" charset="-122"/>
            </a:endParaRPr>
          </a:p>
        </p:txBody>
      </p:sp>
      <p:sp>
        <p:nvSpPr>
          <p:cNvPr id="14354" name="TextBox 28"/>
          <p:cNvSpPr txBox="1"/>
          <p:nvPr/>
        </p:nvSpPr>
        <p:spPr>
          <a:xfrm>
            <a:off x="495300" y="729615"/>
            <a:ext cx="8229600" cy="553085"/>
          </a:xfrm>
          <a:prstGeom prst="rect">
            <a:avLst/>
          </a:prstGeom>
          <a:solidFill>
            <a:srgbClr val="FFFF00"/>
          </a:solidFill>
          <a:ln w="9525">
            <a:solidFill>
              <a:srgbClr val="FF0000"/>
            </a:solidFill>
          </a:ln>
        </p:spPr>
        <p:txBody>
          <a:bodyPr anchor="t">
            <a:spAutoFit/>
          </a:bodyPr>
          <a:p>
            <a:r>
              <a:rPr lang="en-US" altLang="zh-CN" sz="3000" b="1">
                <a:solidFill>
                  <a:srgbClr val="C00000"/>
                </a:solidFill>
                <a:uFillTx/>
                <a:latin typeface="黑体" panose="02010609060101010101" pitchFamily="2" charset="-122"/>
                <a:ea typeface="黑体" panose="02010609060101010101" pitchFamily="2" charset="-122"/>
              </a:rPr>
              <a:t>  </a:t>
            </a:r>
            <a:r>
              <a:rPr lang="en-US" altLang="zh-CN" sz="2900" b="1">
                <a:solidFill>
                  <a:srgbClr val="C00000"/>
                </a:solidFill>
                <a:uFillTx/>
                <a:latin typeface="黑体" panose="02010609060101010101" pitchFamily="2" charset="-122"/>
                <a:ea typeface="黑体" panose="02010609060101010101" pitchFamily="2" charset="-122"/>
              </a:rPr>
              <a:t> </a:t>
            </a:r>
            <a:r>
              <a:rPr lang="zh-CN" altLang="en-US" sz="2900" b="1">
                <a:solidFill>
                  <a:schemeClr val="tx1"/>
                </a:solidFill>
                <a:uFillTx/>
                <a:latin typeface="黑体" panose="02010609060101010101" pitchFamily="2" charset="-122"/>
                <a:ea typeface="黑体" panose="02010609060101010101" pitchFamily="2" charset="-122"/>
              </a:rPr>
              <a:t>一寸山河一寸血</a:t>
            </a:r>
            <a:r>
              <a:rPr lang="en-US" altLang="zh-CN" sz="2900" b="1">
                <a:solidFill>
                  <a:schemeClr val="tx1"/>
                </a:solidFill>
                <a:uFillTx/>
                <a:latin typeface="黑体" panose="02010609060101010101" pitchFamily="2" charset="-122"/>
                <a:ea typeface="黑体" panose="02010609060101010101" pitchFamily="2" charset="-122"/>
              </a:rPr>
              <a:t>——</a:t>
            </a:r>
            <a:r>
              <a:rPr lang="zh-CN" altLang="en-US" sz="2900" b="1">
                <a:solidFill>
                  <a:schemeClr val="tx1"/>
                </a:solidFill>
                <a:uFillTx/>
                <a:latin typeface="黑体" panose="02010609060101010101" pitchFamily="2" charset="-122"/>
                <a:ea typeface="黑体" panose="02010609060101010101" pitchFamily="2" charset="-122"/>
              </a:rPr>
              <a:t>中国人民的</a:t>
            </a:r>
            <a:r>
              <a:rPr lang="en-US" altLang="zh-CN" sz="2900" b="1">
                <a:solidFill>
                  <a:schemeClr val="tx1"/>
                </a:solidFill>
                <a:uFillTx/>
                <a:latin typeface="黑体" panose="02010609060101010101" pitchFamily="2" charset="-122"/>
                <a:ea typeface="黑体" panose="02010609060101010101" pitchFamily="2" charset="-122"/>
              </a:rPr>
              <a:t>14</a:t>
            </a:r>
            <a:r>
              <a:rPr lang="zh-CN" altLang="en-US" sz="2900" b="1">
                <a:solidFill>
                  <a:schemeClr val="tx1"/>
                </a:solidFill>
                <a:uFillTx/>
                <a:latin typeface="黑体" panose="02010609060101010101" pitchFamily="2" charset="-122"/>
                <a:ea typeface="黑体" panose="02010609060101010101" pitchFamily="2" charset="-122"/>
              </a:rPr>
              <a:t>年抗战</a:t>
            </a:r>
            <a:endParaRPr lang="zh-CN" altLang="en-US" sz="2900" b="1">
              <a:solidFill>
                <a:schemeClr val="tx1"/>
              </a:solidFill>
              <a:uFillTx/>
              <a:latin typeface="黑体" panose="02010609060101010101" pitchFamily="2" charset="-122"/>
              <a:ea typeface="黑体" panose="02010609060101010101" pitchFamily="2" charset="-122"/>
            </a:endParaRPr>
          </a:p>
        </p:txBody>
      </p:sp>
      <p:sp>
        <p:nvSpPr>
          <p:cNvPr id="2068" name="TextBox 33"/>
          <p:cNvSpPr/>
          <p:nvPr/>
        </p:nvSpPr>
        <p:spPr>
          <a:xfrm>
            <a:off x="4267200" y="1887220"/>
            <a:ext cx="2112010" cy="398780"/>
          </a:xfrm>
          <a:prstGeom prst="rect">
            <a:avLst/>
          </a:prstGeom>
          <a:solidFill>
            <a:schemeClr val="accent5">
              <a:lumMod val="20000"/>
              <a:lumOff val="80000"/>
            </a:schemeClr>
          </a:solidFill>
          <a:ln w="9525">
            <a:solidFill>
              <a:srgbClr val="FF0000"/>
            </a:solidFill>
          </a:ln>
        </p:spPr>
        <p:txBody>
          <a:bodyPr wrap="square" anchor="t">
            <a:spAutoFit/>
          </a:bodyPr>
          <a:p>
            <a:r>
              <a:rPr lang="zh-CN" altLang="en-US" sz="2000" b="1">
                <a:solidFill>
                  <a:schemeClr val="tx1"/>
                </a:solidFill>
                <a:latin typeface="+mn-ea"/>
                <a:ea typeface="+mn-ea"/>
              </a:rPr>
              <a:t>国共第二次合作</a:t>
            </a:r>
            <a:endParaRPr lang="zh-CN" altLang="en-US" sz="2000" b="1">
              <a:solidFill>
                <a:schemeClr val="tx1"/>
              </a:solidFill>
              <a:latin typeface="+mn-ea"/>
              <a:ea typeface="+mn-ea"/>
            </a:endParaRPr>
          </a:p>
        </p:txBody>
      </p:sp>
      <p:sp>
        <p:nvSpPr>
          <p:cNvPr id="2069" name="TextBox 34"/>
          <p:cNvSpPr/>
          <p:nvPr/>
        </p:nvSpPr>
        <p:spPr>
          <a:xfrm>
            <a:off x="3848735" y="1282700"/>
            <a:ext cx="3466465" cy="460375"/>
          </a:xfrm>
          <a:prstGeom prst="rect">
            <a:avLst/>
          </a:prstGeom>
          <a:solidFill>
            <a:schemeClr val="accent5">
              <a:lumMod val="20000"/>
              <a:lumOff val="80000"/>
            </a:schemeClr>
          </a:solidFill>
          <a:ln w="9525">
            <a:solidFill>
              <a:srgbClr val="FF0000"/>
            </a:solidFill>
          </a:ln>
        </p:spPr>
        <p:txBody>
          <a:bodyPr wrap="square" anchor="t">
            <a:spAutoFit/>
          </a:bodyPr>
          <a:p>
            <a:r>
              <a:rPr lang="zh-CN" altLang="en-US" sz="2400" b="1">
                <a:solidFill>
                  <a:schemeClr val="tx1"/>
                </a:solidFill>
                <a:latin typeface="宋体" panose="02010600030101010101" pitchFamily="2" charset="-122"/>
              </a:rPr>
              <a:t>抗日民族统一战线形成</a:t>
            </a:r>
            <a:endParaRPr lang="zh-CN" altLang="en-US" sz="2400" b="1">
              <a:solidFill>
                <a:schemeClr val="tx1"/>
              </a:solidFill>
              <a:latin typeface="宋体" panose="02010600030101010101" pitchFamily="2" charset="-122"/>
            </a:endParaRPr>
          </a:p>
        </p:txBody>
      </p:sp>
      <p:sp>
        <p:nvSpPr>
          <p:cNvPr id="2070" name="AutoShape 26"/>
          <p:cNvSpPr/>
          <p:nvPr/>
        </p:nvSpPr>
        <p:spPr>
          <a:xfrm rot="-5400000">
            <a:off x="1902460" y="2953703"/>
            <a:ext cx="461963" cy="3430587"/>
          </a:xfrm>
          <a:prstGeom prst="leftBrace">
            <a:avLst>
              <a:gd name="adj1" fmla="val 59374"/>
              <a:gd name="adj2" fmla="val 49065"/>
            </a:avLst>
          </a:prstGeom>
          <a:noFill/>
          <a:ln w="38100" cap="flat" cmpd="sng">
            <a:solidFill>
              <a:srgbClr val="C00000"/>
            </a:solidFill>
            <a:prstDash val="solid"/>
            <a:round/>
            <a:headEnd type="none" w="med" len="med"/>
            <a:tailEnd type="none" w="med" len="med"/>
          </a:ln>
        </p:spPr>
        <p:txBody>
          <a:bodyPr wrap="none" anchor="ctr"/>
          <a:p>
            <a:pPr algn="ctr"/>
            <a:endParaRPr lang="zh-CN" altLang="zh-CN">
              <a:latin typeface="Arial" panose="020B0604020202020204" pitchFamily="34" charset="0"/>
              <a:ea typeface="宋体" panose="02010600030101010101" pitchFamily="2" charset="-122"/>
            </a:endParaRPr>
          </a:p>
        </p:txBody>
      </p:sp>
      <p:sp>
        <p:nvSpPr>
          <p:cNvPr id="2071" name="AutoShape 26"/>
          <p:cNvSpPr/>
          <p:nvPr/>
        </p:nvSpPr>
        <p:spPr>
          <a:xfrm rot="-5400000">
            <a:off x="5933440" y="2756218"/>
            <a:ext cx="477838" cy="3810000"/>
          </a:xfrm>
          <a:prstGeom prst="leftBrace">
            <a:avLst>
              <a:gd name="adj1" fmla="val 59246"/>
              <a:gd name="adj2" fmla="val 48500"/>
            </a:avLst>
          </a:prstGeom>
          <a:noFill/>
          <a:ln w="38100" cap="flat" cmpd="sng">
            <a:solidFill>
              <a:srgbClr val="C00000"/>
            </a:solidFill>
            <a:prstDash val="solid"/>
            <a:round/>
            <a:headEnd type="none" w="med" len="med"/>
            <a:tailEnd type="none" w="med" len="med"/>
          </a:ln>
        </p:spPr>
        <p:txBody>
          <a:bodyPr wrap="none" anchor="ctr"/>
          <a:p>
            <a:pPr algn="ctr"/>
            <a:endParaRPr lang="zh-CN" altLang="zh-CN">
              <a:latin typeface="Arial" panose="020B0604020202020204" pitchFamily="34" charset="0"/>
              <a:ea typeface="宋体" panose="02010600030101010101" pitchFamily="2" charset="-122"/>
            </a:endParaRPr>
          </a:p>
        </p:txBody>
      </p:sp>
      <p:sp>
        <p:nvSpPr>
          <p:cNvPr id="2072" name="TextBox 39"/>
          <p:cNvSpPr/>
          <p:nvPr/>
        </p:nvSpPr>
        <p:spPr>
          <a:xfrm>
            <a:off x="1219200" y="4900295"/>
            <a:ext cx="2057400" cy="583565"/>
          </a:xfrm>
          <a:prstGeom prst="rect">
            <a:avLst/>
          </a:prstGeom>
          <a:solidFill>
            <a:schemeClr val="tx2">
              <a:lumMod val="20000"/>
              <a:lumOff val="80000"/>
            </a:schemeClr>
          </a:solidFill>
          <a:ln w="9525">
            <a:solidFill>
              <a:srgbClr val="FF0000"/>
            </a:solidFill>
          </a:ln>
        </p:spPr>
        <p:txBody>
          <a:bodyPr anchor="t">
            <a:spAutoFit/>
          </a:bodyPr>
          <a:p>
            <a:r>
              <a:rPr lang="zh-CN" altLang="en-US" sz="3200" b="1">
                <a:latin typeface="黑体" panose="02010609060101010101" pitchFamily="2" charset="-122"/>
                <a:ea typeface="黑体" panose="02010609060101010101" pitchFamily="2" charset="-122"/>
              </a:rPr>
              <a:t>局部抗战</a:t>
            </a:r>
            <a:endParaRPr lang="zh-CN" altLang="en-US" sz="3200" b="1">
              <a:latin typeface="黑体" panose="02010609060101010101" pitchFamily="2" charset="-122"/>
              <a:ea typeface="黑体" panose="02010609060101010101" pitchFamily="2" charset="-122"/>
            </a:endParaRPr>
          </a:p>
        </p:txBody>
      </p:sp>
      <p:sp>
        <p:nvSpPr>
          <p:cNvPr id="2073" name="TextBox 40"/>
          <p:cNvSpPr/>
          <p:nvPr/>
        </p:nvSpPr>
        <p:spPr>
          <a:xfrm>
            <a:off x="5410200" y="4900295"/>
            <a:ext cx="1917065" cy="553085"/>
          </a:xfrm>
          <a:prstGeom prst="rect">
            <a:avLst/>
          </a:prstGeom>
          <a:solidFill>
            <a:schemeClr val="tx2">
              <a:lumMod val="20000"/>
              <a:lumOff val="80000"/>
            </a:schemeClr>
          </a:solidFill>
          <a:ln w="9525">
            <a:solidFill>
              <a:srgbClr val="FF0000"/>
            </a:solidFill>
          </a:ln>
        </p:spPr>
        <p:txBody>
          <a:bodyPr wrap="square" anchor="t">
            <a:spAutoFit/>
          </a:bodyPr>
          <a:p>
            <a:r>
              <a:rPr lang="zh-CN" altLang="en-US" sz="3000" b="1">
                <a:solidFill>
                  <a:schemeClr val="tx1"/>
                </a:solidFill>
                <a:uFillTx/>
                <a:latin typeface="黑体" panose="02010609060101010101" pitchFamily="2" charset="-122"/>
                <a:ea typeface="黑体" panose="02010609060101010101" pitchFamily="2" charset="-122"/>
              </a:rPr>
              <a:t>全面抗战</a:t>
            </a:r>
            <a:endParaRPr lang="zh-CN" altLang="en-US" sz="3000" b="1">
              <a:solidFill>
                <a:schemeClr val="tx1"/>
              </a:solidFill>
              <a:uFillTx/>
              <a:latin typeface="黑体" panose="02010609060101010101" pitchFamily="2" charset="-122"/>
              <a:ea typeface="黑体" panose="02010609060101010101" pitchFamily="2" charset="-122"/>
            </a:endParaRPr>
          </a:p>
        </p:txBody>
      </p:sp>
      <p:sp>
        <p:nvSpPr>
          <p:cNvPr id="2074" name="TextBox 25"/>
          <p:cNvSpPr/>
          <p:nvPr/>
        </p:nvSpPr>
        <p:spPr>
          <a:xfrm>
            <a:off x="1371600" y="1282700"/>
            <a:ext cx="1752600" cy="706755"/>
          </a:xfrm>
          <a:prstGeom prst="rect">
            <a:avLst/>
          </a:prstGeom>
          <a:solidFill>
            <a:schemeClr val="accent5">
              <a:lumMod val="20000"/>
              <a:lumOff val="80000"/>
            </a:schemeClr>
          </a:solidFill>
          <a:ln w="15875">
            <a:solidFill>
              <a:srgbClr val="FF0000"/>
            </a:solidFill>
          </a:ln>
        </p:spPr>
        <p:txBody>
          <a:bodyPr anchor="t">
            <a:spAutoFit/>
          </a:bodyPr>
          <a:p>
            <a:r>
              <a:rPr lang="zh-CN" altLang="en-US" sz="2000" b="1">
                <a:solidFill>
                  <a:schemeClr val="tx1"/>
                </a:solidFill>
                <a:latin typeface="+mn-ea"/>
                <a:ea typeface="+mn-ea"/>
              </a:rPr>
              <a:t>民族矛盾成为主要矛盾</a:t>
            </a:r>
            <a:endParaRPr lang="zh-CN" altLang="en-US" sz="2000" b="1">
              <a:solidFill>
                <a:schemeClr val="tx1"/>
              </a:solidFill>
              <a:latin typeface="+mn-ea"/>
              <a:ea typeface="+mn-ea"/>
            </a:endParaRPr>
          </a:p>
        </p:txBody>
      </p:sp>
      <p:sp>
        <p:nvSpPr>
          <p:cNvPr id="2" name="上箭头 1"/>
          <p:cNvSpPr/>
          <p:nvPr/>
        </p:nvSpPr>
        <p:spPr>
          <a:xfrm>
            <a:off x="2051685" y="1989455"/>
            <a:ext cx="75565" cy="575945"/>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TextBox 28"/>
          <p:cNvSpPr txBox="1"/>
          <p:nvPr/>
        </p:nvSpPr>
        <p:spPr>
          <a:xfrm>
            <a:off x="419100" y="176530"/>
            <a:ext cx="2705100" cy="553085"/>
          </a:xfrm>
          <a:prstGeom prst="rect">
            <a:avLst/>
          </a:prstGeom>
          <a:solidFill>
            <a:srgbClr val="FFFF00"/>
          </a:solidFill>
          <a:ln w="9525">
            <a:solidFill>
              <a:srgbClr val="FF0000"/>
            </a:solidFill>
          </a:ln>
        </p:spPr>
        <p:txBody>
          <a:bodyPr wrap="square" anchor="t">
            <a:spAutoFit/>
          </a:bodyPr>
          <a:p>
            <a:r>
              <a:rPr lang="en-US" altLang="zh-CN" sz="3000" b="1">
                <a:solidFill>
                  <a:srgbClr val="C00000"/>
                </a:solidFill>
                <a:uFillTx/>
                <a:latin typeface="黑体" panose="02010609060101010101" pitchFamily="2" charset="-122"/>
                <a:ea typeface="黑体" panose="02010609060101010101" pitchFamily="2" charset="-122"/>
              </a:rPr>
              <a:t> </a:t>
            </a:r>
            <a:r>
              <a:rPr lang="zh-CN" altLang="en-US" sz="3000" b="1">
                <a:solidFill>
                  <a:schemeClr val="tx1"/>
                </a:solidFill>
                <a:uFillTx/>
                <a:latin typeface="黑体" panose="02010609060101010101" pitchFamily="2" charset="-122"/>
                <a:ea typeface="黑体" panose="02010609060101010101" pitchFamily="2" charset="-122"/>
              </a:rPr>
              <a:t>【</a:t>
            </a:r>
            <a:r>
              <a:rPr lang="zh-CN" sz="3000" b="1">
                <a:solidFill>
                  <a:schemeClr val="tx1"/>
                </a:solidFill>
                <a:uFillTx/>
                <a:latin typeface="黑体" panose="02010609060101010101" pitchFamily="2" charset="-122"/>
                <a:ea typeface="黑体" panose="02010609060101010101" pitchFamily="2" charset="-122"/>
              </a:rPr>
              <a:t>时空坐标】</a:t>
            </a:r>
            <a:endParaRPr lang="zh-CN" sz="3000" b="1">
              <a:solidFill>
                <a:schemeClr val="tx1"/>
              </a:solidFill>
              <a:uFillTx/>
              <a:latin typeface="黑体" panose="02010609060101010101" pitchFamily="2" charset="-122"/>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62"/>
                                        </p:tgtEl>
                                        <p:attrNameLst>
                                          <p:attrName>style.visibility</p:attrName>
                                        </p:attrNameLst>
                                      </p:cBhvr>
                                      <p:to>
                                        <p:strVal val="visible"/>
                                      </p:to>
                                    </p:set>
                                    <p:animEffect transition="in" filter="blinds(horizontal)">
                                      <p:cBhvr>
                                        <p:cTn id="7" dur="500"/>
                                        <p:tgtEl>
                                          <p:spTgt spid="206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1" nodeType="clickEffect">
                                  <p:stCondLst>
                                    <p:cond delay="0"/>
                                  </p:stCondLst>
                                  <p:childTnLst>
                                    <p:set>
                                      <p:cBhvr>
                                        <p:cTn id="11" dur="1" fill="hold">
                                          <p:stCondLst>
                                            <p:cond delay="0"/>
                                          </p:stCondLst>
                                        </p:cTn>
                                        <p:tgtEl>
                                          <p:spTgt spid="2063"/>
                                        </p:tgtEl>
                                        <p:attrNameLst>
                                          <p:attrName>style.visibility</p:attrName>
                                        </p:attrNameLst>
                                      </p:cBhvr>
                                      <p:to>
                                        <p:strVal val="visible"/>
                                      </p:to>
                                    </p:set>
                                    <p:animEffect transition="in" filter="box(in)">
                                      <p:cBhvr>
                                        <p:cTn id="12" dur="500"/>
                                        <p:tgtEl>
                                          <p:spTgt spid="206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11" nodeType="clickEffect">
                                  <p:stCondLst>
                                    <p:cond delay="0"/>
                                  </p:stCondLst>
                                  <p:childTnLst>
                                    <p:set>
                                      <p:cBhvr>
                                        <p:cTn id="22" dur="1" fill="hold">
                                          <p:stCondLst>
                                            <p:cond delay="0"/>
                                          </p:stCondLst>
                                        </p:cTn>
                                        <p:tgtEl>
                                          <p:spTgt spid="2074"/>
                                        </p:tgtEl>
                                        <p:attrNameLst>
                                          <p:attrName>style.visibility</p:attrName>
                                        </p:attrNameLst>
                                      </p:cBhvr>
                                      <p:to>
                                        <p:strVal val="visible"/>
                                      </p:to>
                                    </p:set>
                                    <p:animEffect transition="in" filter="box(in)">
                                      <p:cBhvr>
                                        <p:cTn id="23" dur="500"/>
                                        <p:tgtEl>
                                          <p:spTgt spid="207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2" nodeType="clickEffect">
                                  <p:stCondLst>
                                    <p:cond delay="0"/>
                                  </p:stCondLst>
                                  <p:childTnLst>
                                    <p:set>
                                      <p:cBhvr>
                                        <p:cTn id="27" dur="1" fill="hold">
                                          <p:stCondLst>
                                            <p:cond delay="0"/>
                                          </p:stCondLst>
                                        </p:cTn>
                                        <p:tgtEl>
                                          <p:spTgt spid="2064"/>
                                        </p:tgtEl>
                                        <p:attrNameLst>
                                          <p:attrName>style.visibility</p:attrName>
                                        </p:attrNameLst>
                                      </p:cBhvr>
                                      <p:to>
                                        <p:strVal val="visible"/>
                                      </p:to>
                                    </p:set>
                                    <p:animEffect transition="in" filter="diamond(in)">
                                      <p:cBhvr>
                                        <p:cTn id="28" dur="500"/>
                                        <p:tgtEl>
                                          <p:spTgt spid="2064"/>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3" nodeType="clickEffect">
                                  <p:stCondLst>
                                    <p:cond delay="0"/>
                                  </p:stCondLst>
                                  <p:childTnLst>
                                    <p:set>
                                      <p:cBhvr>
                                        <p:cTn id="32" dur="1" fill="hold">
                                          <p:stCondLst>
                                            <p:cond delay="0"/>
                                          </p:stCondLst>
                                        </p:cTn>
                                        <p:tgtEl>
                                          <p:spTgt spid="2065"/>
                                        </p:tgtEl>
                                        <p:attrNameLst>
                                          <p:attrName>style.visibility</p:attrName>
                                        </p:attrNameLst>
                                      </p:cBhvr>
                                      <p:to>
                                        <p:strVal val="visible"/>
                                      </p:to>
                                    </p:set>
                                    <p:animEffect transition="in" filter="checkerboard(across)">
                                      <p:cBhvr>
                                        <p:cTn id="33" dur="500"/>
                                        <p:tgtEl>
                                          <p:spTgt spid="2065"/>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5" nodeType="clickEffect">
                                  <p:stCondLst>
                                    <p:cond delay="0"/>
                                  </p:stCondLst>
                                  <p:childTnLst>
                                    <p:set>
                                      <p:cBhvr>
                                        <p:cTn id="37" dur="1" fill="hold">
                                          <p:stCondLst>
                                            <p:cond delay="0"/>
                                          </p:stCondLst>
                                        </p:cTn>
                                        <p:tgtEl>
                                          <p:spTgt spid="2068"/>
                                        </p:tgtEl>
                                        <p:attrNameLst>
                                          <p:attrName>style.visibility</p:attrName>
                                        </p:attrNameLst>
                                      </p:cBhvr>
                                      <p:to>
                                        <p:strVal val="visible"/>
                                      </p:to>
                                    </p:set>
                                    <p:animEffect transition="in" filter="checkerboard(across)">
                                      <p:cBhvr>
                                        <p:cTn id="38" dur="500"/>
                                        <p:tgtEl>
                                          <p:spTgt spid="2068"/>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6" nodeType="clickEffect">
                                  <p:stCondLst>
                                    <p:cond delay="0"/>
                                  </p:stCondLst>
                                  <p:childTnLst>
                                    <p:set>
                                      <p:cBhvr>
                                        <p:cTn id="42" dur="1" fill="hold">
                                          <p:stCondLst>
                                            <p:cond delay="0"/>
                                          </p:stCondLst>
                                        </p:cTn>
                                        <p:tgtEl>
                                          <p:spTgt spid="2069"/>
                                        </p:tgtEl>
                                        <p:attrNameLst>
                                          <p:attrName>style.visibility</p:attrName>
                                        </p:attrNameLst>
                                      </p:cBhvr>
                                      <p:to>
                                        <p:strVal val="visible"/>
                                      </p:to>
                                    </p:set>
                                    <p:animEffect transition="in" filter="checkerboard(across)">
                                      <p:cBhvr>
                                        <p:cTn id="43" dur="500"/>
                                        <p:tgtEl>
                                          <p:spTgt spid="2069"/>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grpId="4" nodeType="clickEffect">
                                  <p:stCondLst>
                                    <p:cond delay="0"/>
                                  </p:stCondLst>
                                  <p:childTnLst>
                                    <p:set>
                                      <p:cBhvr>
                                        <p:cTn id="47" dur="1" fill="hold">
                                          <p:stCondLst>
                                            <p:cond delay="0"/>
                                          </p:stCondLst>
                                        </p:cTn>
                                        <p:tgtEl>
                                          <p:spTgt spid="2066"/>
                                        </p:tgtEl>
                                        <p:attrNameLst>
                                          <p:attrName>style.visibility</p:attrName>
                                        </p:attrNameLst>
                                      </p:cBhvr>
                                      <p:to>
                                        <p:strVal val="visible"/>
                                      </p:to>
                                    </p:set>
                                    <p:animEffect transition="in" filter="diamond(in)">
                                      <p:cBhvr>
                                        <p:cTn id="48" dur="500"/>
                                        <p:tgtEl>
                                          <p:spTgt spid="206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7" nodeType="clickEffect">
                                  <p:stCondLst>
                                    <p:cond delay="0"/>
                                  </p:stCondLst>
                                  <p:childTnLst>
                                    <p:set>
                                      <p:cBhvr>
                                        <p:cTn id="52" dur="1" fill="hold">
                                          <p:stCondLst>
                                            <p:cond delay="0"/>
                                          </p:stCondLst>
                                        </p:cTn>
                                        <p:tgtEl>
                                          <p:spTgt spid="2070"/>
                                        </p:tgtEl>
                                        <p:attrNameLst>
                                          <p:attrName>style.visibility</p:attrName>
                                        </p:attrNameLst>
                                      </p:cBhvr>
                                      <p:to>
                                        <p:strVal val="visible"/>
                                      </p:to>
                                    </p:set>
                                    <p:animEffect transition="in" filter="wipe(down)">
                                      <p:cBhvr>
                                        <p:cTn id="53" dur="500"/>
                                        <p:tgtEl>
                                          <p:spTgt spid="2070"/>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9" nodeType="clickEffect">
                                  <p:stCondLst>
                                    <p:cond delay="0"/>
                                  </p:stCondLst>
                                  <p:childTnLst>
                                    <p:set>
                                      <p:cBhvr>
                                        <p:cTn id="57" dur="1" fill="hold">
                                          <p:stCondLst>
                                            <p:cond delay="0"/>
                                          </p:stCondLst>
                                        </p:cTn>
                                        <p:tgtEl>
                                          <p:spTgt spid="2072"/>
                                        </p:tgtEl>
                                        <p:attrNameLst>
                                          <p:attrName>style.visibility</p:attrName>
                                        </p:attrNameLst>
                                      </p:cBhvr>
                                      <p:to>
                                        <p:strVal val="visible"/>
                                      </p:to>
                                    </p:set>
                                    <p:animEffect transition="in" filter="circle(in)">
                                      <p:cBhvr>
                                        <p:cTn id="58" dur="500"/>
                                        <p:tgtEl>
                                          <p:spTgt spid="207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8" nodeType="clickEffect">
                                  <p:stCondLst>
                                    <p:cond delay="0"/>
                                  </p:stCondLst>
                                  <p:childTnLst>
                                    <p:set>
                                      <p:cBhvr>
                                        <p:cTn id="62" dur="1" fill="hold">
                                          <p:stCondLst>
                                            <p:cond delay="0"/>
                                          </p:stCondLst>
                                        </p:cTn>
                                        <p:tgtEl>
                                          <p:spTgt spid="2071"/>
                                        </p:tgtEl>
                                        <p:attrNameLst>
                                          <p:attrName>style.visibility</p:attrName>
                                        </p:attrNameLst>
                                      </p:cBhvr>
                                      <p:to>
                                        <p:strVal val="visible"/>
                                      </p:to>
                                    </p:set>
                                    <p:animEffect transition="in" filter="wipe(down)">
                                      <p:cBhvr>
                                        <p:cTn id="63" dur="500"/>
                                        <p:tgtEl>
                                          <p:spTgt spid="2071"/>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10" nodeType="clickEffect">
                                  <p:stCondLst>
                                    <p:cond delay="0"/>
                                  </p:stCondLst>
                                  <p:childTnLst>
                                    <p:set>
                                      <p:cBhvr>
                                        <p:cTn id="67" dur="1" fill="hold">
                                          <p:stCondLst>
                                            <p:cond delay="0"/>
                                          </p:stCondLst>
                                        </p:cTn>
                                        <p:tgtEl>
                                          <p:spTgt spid="2073"/>
                                        </p:tgtEl>
                                        <p:attrNameLst>
                                          <p:attrName>style.visibility</p:attrName>
                                        </p:attrNameLst>
                                      </p:cBhvr>
                                      <p:to>
                                        <p:strVal val="visible"/>
                                      </p:to>
                                    </p:set>
                                    <p:animEffect transition="in" filter="randombar(horizontal)">
                                      <p:cBhvr>
                                        <p:cTn id="68" dur="500"/>
                                        <p:tgtEl>
                                          <p:spTgt spid="2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2" grpId="0" bldLvl="0" animBg="1"/>
      <p:bldP spid="2063" grpId="1" bldLvl="0" animBg="1"/>
      <p:bldP spid="2064" grpId="2" bldLvl="0" animBg="1"/>
      <p:bldP spid="2065" grpId="3" bldLvl="0" animBg="1"/>
      <p:bldP spid="2066" grpId="4" bldLvl="0" animBg="1"/>
      <p:bldP spid="2068" grpId="5" bldLvl="0" animBg="1"/>
      <p:bldP spid="2069" grpId="6" bldLvl="0" animBg="1"/>
      <p:bldP spid="2070" grpId="7" bldLvl="0" animBg="1"/>
      <p:bldP spid="2071" grpId="8" bldLvl="0" animBg="1"/>
      <p:bldP spid="2072" grpId="9" bldLvl="0" animBg="1"/>
      <p:bldP spid="2073" grpId="10" bldLvl="0" animBg="1"/>
      <p:bldP spid="2074" grpId="11" bldLvl="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268605" y="932815"/>
            <a:ext cx="8544560" cy="1245235"/>
          </a:xfrm>
          <a:prstGeom prst="rect">
            <a:avLst/>
          </a:prstGeom>
          <a:noFill/>
        </p:spPr>
        <p:txBody>
          <a:bodyPr wrap="square" rtlCol="0">
            <a:spAutoFit/>
          </a:bodyPr>
          <a:lstStyle/>
          <a:p>
            <a:r>
              <a:rPr lang="zh-CN" altLang="en-US" sz="2500" b="1" kern="0">
                <a:solidFill>
                  <a:schemeClr val="tx1"/>
                </a:solidFill>
                <a:uFillTx/>
                <a:latin typeface="黑体" panose="02010609060101010101" pitchFamily="2" charset="-122"/>
                <a:ea typeface="黑体" panose="02010609060101010101" pitchFamily="2" charset="-122"/>
                <a:cs typeface="黑体" panose="02010609060101010101" pitchFamily="2" charset="-122"/>
              </a:rPr>
              <a:t>思考：</a:t>
            </a:r>
            <a:r>
              <a:rPr lang="zh-CN" altLang="zh-CN" sz="2500" b="1" kern="0">
                <a:solidFill>
                  <a:schemeClr val="tx1"/>
                </a:solidFill>
                <a:uFillTx/>
                <a:latin typeface="黑体" panose="02010609060101010101" pitchFamily="2" charset="-122"/>
                <a:ea typeface="黑体" panose="02010609060101010101" pitchFamily="2" charset="-122"/>
                <a:cs typeface="黑体" panose="02010609060101010101" pitchFamily="2" charset="-122"/>
                <a:sym typeface="+mn-ea"/>
              </a:rPr>
              <a:t>毛泽东：</a:t>
            </a:r>
            <a:r>
              <a:rPr lang="en-US" altLang="zh-CN" sz="2500" b="1" kern="0">
                <a:solidFill>
                  <a:schemeClr val="tx1"/>
                </a:solidFill>
                <a:uFillTx/>
                <a:latin typeface="黑体" panose="02010609060101010101" pitchFamily="2" charset="-122"/>
                <a:ea typeface="黑体" panose="02010609060101010101" pitchFamily="2" charset="-122"/>
                <a:cs typeface="黑体" panose="02010609060101010101" pitchFamily="2" charset="-122"/>
                <a:sym typeface="+mn-ea"/>
              </a:rPr>
              <a:t>“</a:t>
            </a:r>
            <a:r>
              <a:rPr lang="zh-CN" altLang="zh-CN" sz="2500" b="1" kern="0">
                <a:solidFill>
                  <a:schemeClr val="tx1"/>
                </a:solidFill>
                <a:uFillTx/>
                <a:latin typeface="黑体" panose="02010609060101010101" pitchFamily="2" charset="-122"/>
                <a:ea typeface="黑体" panose="02010609060101010101" pitchFamily="2" charset="-122"/>
                <a:cs typeface="黑体" panose="02010609060101010101" pitchFamily="2" charset="-122"/>
                <a:sym typeface="+mn-ea"/>
              </a:rPr>
              <a:t>国民党在</a:t>
            </a:r>
            <a:r>
              <a:rPr lang="en-US" altLang="zh-CN" sz="2500" b="1" kern="0">
                <a:solidFill>
                  <a:schemeClr val="tx1"/>
                </a:solidFill>
                <a:uFillTx/>
                <a:latin typeface="黑体" panose="02010609060101010101" pitchFamily="2" charset="-122"/>
                <a:ea typeface="黑体" panose="02010609060101010101" pitchFamily="2" charset="-122"/>
                <a:cs typeface="黑体" panose="02010609060101010101" pitchFamily="2" charset="-122"/>
                <a:sym typeface="+mn-ea"/>
              </a:rPr>
              <a:t>1937</a:t>
            </a:r>
            <a:r>
              <a:rPr lang="zh-CN" altLang="zh-CN" sz="2500" b="1" kern="0">
                <a:solidFill>
                  <a:schemeClr val="tx1"/>
                </a:solidFill>
                <a:uFillTx/>
                <a:latin typeface="黑体" panose="02010609060101010101" pitchFamily="2" charset="-122"/>
                <a:ea typeface="黑体" panose="02010609060101010101" pitchFamily="2" charset="-122"/>
                <a:cs typeface="黑体" panose="02010609060101010101" pitchFamily="2" charset="-122"/>
                <a:sym typeface="+mn-ea"/>
              </a:rPr>
              <a:t>年和</a:t>
            </a:r>
            <a:r>
              <a:rPr lang="en-US" altLang="zh-CN" sz="2500" b="1" kern="0">
                <a:solidFill>
                  <a:schemeClr val="tx1"/>
                </a:solidFill>
                <a:uFillTx/>
                <a:latin typeface="黑体" panose="02010609060101010101" pitchFamily="2" charset="-122"/>
                <a:ea typeface="黑体" panose="02010609060101010101" pitchFamily="2" charset="-122"/>
                <a:cs typeface="黑体" panose="02010609060101010101" pitchFamily="2" charset="-122"/>
                <a:sym typeface="+mn-ea"/>
              </a:rPr>
              <a:t>1938</a:t>
            </a:r>
            <a:r>
              <a:rPr lang="zh-CN" altLang="zh-CN" sz="2500" b="1" kern="0">
                <a:solidFill>
                  <a:schemeClr val="tx1"/>
                </a:solidFill>
                <a:uFillTx/>
                <a:latin typeface="黑体" panose="02010609060101010101" pitchFamily="2" charset="-122"/>
                <a:ea typeface="黑体" panose="02010609060101010101" pitchFamily="2" charset="-122"/>
                <a:cs typeface="黑体" panose="02010609060101010101" pitchFamily="2" charset="-122"/>
                <a:sym typeface="+mn-ea"/>
              </a:rPr>
              <a:t>年内，抗战是比较努力的，同我党关系也是比较好的</a:t>
            </a:r>
            <a:r>
              <a:rPr lang="en-US" altLang="zh-CN" sz="2500" b="1" kern="0">
                <a:solidFill>
                  <a:schemeClr val="tx1"/>
                </a:solidFill>
                <a:uFillTx/>
                <a:latin typeface="黑体" panose="02010609060101010101" pitchFamily="2" charset="-122"/>
                <a:ea typeface="黑体" panose="02010609060101010101" pitchFamily="2" charset="-122"/>
                <a:cs typeface="黑体" panose="02010609060101010101" pitchFamily="2" charset="-122"/>
                <a:sym typeface="+mn-ea"/>
              </a:rPr>
              <a:t>”</a:t>
            </a:r>
            <a:r>
              <a:rPr lang="zh-CN" altLang="en-US" sz="2500" b="1" kern="0">
                <a:solidFill>
                  <a:schemeClr val="tx1"/>
                </a:solidFill>
                <a:uFillTx/>
                <a:latin typeface="黑体" panose="02010609060101010101" pitchFamily="2" charset="-122"/>
                <a:ea typeface="黑体" panose="02010609060101010101" pitchFamily="2" charset="-122"/>
                <a:cs typeface="黑体" panose="02010609060101010101" pitchFamily="2" charset="-122"/>
                <a:sym typeface="+mn-ea"/>
              </a:rPr>
              <a:t>。</a:t>
            </a:r>
            <a:r>
              <a:rPr lang="zh-CN" altLang="en-US" sz="2500" b="1" kern="0">
                <a:solidFill>
                  <a:schemeClr val="tx1"/>
                </a:solidFill>
                <a:uFillTx/>
                <a:latin typeface="黑体" panose="02010609060101010101" pitchFamily="2" charset="-122"/>
                <a:ea typeface="黑体" panose="02010609060101010101" pitchFamily="2" charset="-122"/>
                <a:cs typeface="黑体" panose="02010609060101010101" pitchFamily="2" charset="-122"/>
              </a:rPr>
              <a:t>如何评价国民党政府在正面战场的会战？</a:t>
            </a:r>
            <a:endParaRPr lang="zh-CN" altLang="en-US" sz="2500" b="1" kern="0">
              <a:solidFill>
                <a:schemeClr val="tx1"/>
              </a:solidFill>
              <a:uFillTx/>
              <a:latin typeface="黑体" panose="02010609060101010101" pitchFamily="2" charset="-122"/>
              <a:ea typeface="黑体" panose="02010609060101010101" pitchFamily="2" charset="-122"/>
              <a:cs typeface="黑体" panose="02010609060101010101" pitchFamily="2" charset="-122"/>
            </a:endParaRPr>
          </a:p>
        </p:txBody>
      </p:sp>
      <p:sp>
        <p:nvSpPr>
          <p:cNvPr id="6" name="文本框 5"/>
          <p:cNvSpPr txBox="1"/>
          <p:nvPr>
            <p:custDataLst>
              <p:tags r:id="rId2"/>
            </p:custDataLst>
          </p:nvPr>
        </p:nvSpPr>
        <p:spPr>
          <a:xfrm>
            <a:off x="160020" y="2282825"/>
            <a:ext cx="8653145" cy="2676525"/>
          </a:xfrm>
          <a:prstGeom prst="rect">
            <a:avLst/>
          </a:prstGeom>
          <a:noFill/>
        </p:spPr>
        <p:txBody>
          <a:bodyPr wrap="square" rtlCol="0">
            <a:spAutoFit/>
          </a:bodyPr>
          <a:lstStyle/>
          <a:p>
            <a:pPr indent="457200" fontAlgn="auto"/>
            <a:r>
              <a:rPr lang="zh-CN" altLang="en-US" sz="2400" b="1">
                <a:latin typeface="黑体" panose="02010609060101010101" pitchFamily="2" charset="-122"/>
                <a:ea typeface="黑体" panose="02010609060101010101" pitchFamily="2" charset="-122"/>
              </a:rPr>
              <a:t>积极：</a:t>
            </a:r>
            <a:endParaRPr lang="zh-CN" altLang="en-US" sz="2400" b="1">
              <a:latin typeface="黑体" panose="02010609060101010101" pitchFamily="2" charset="-122"/>
              <a:ea typeface="黑体" panose="02010609060101010101" pitchFamily="2" charset="-122"/>
            </a:endParaRPr>
          </a:p>
          <a:p>
            <a:pPr indent="457200" fontAlgn="auto"/>
            <a:r>
              <a:rPr lang="zh-CN" altLang="en-US" sz="2400" b="1">
                <a:latin typeface="黑体" panose="02010609060101010101" pitchFamily="2" charset="-122"/>
                <a:ea typeface="黑体" panose="02010609060101010101" pitchFamily="2" charset="-122"/>
              </a:rPr>
              <a:t>抗战前期，国民党在正面战场上组织了一系列会战，进行了比较</a:t>
            </a:r>
            <a:r>
              <a:rPr lang="zh-CN" altLang="en-US" sz="2400" b="1">
                <a:solidFill>
                  <a:srgbClr val="FF0000"/>
                </a:solidFill>
                <a:latin typeface="黑体" panose="02010609060101010101" pitchFamily="2" charset="-122"/>
                <a:ea typeface="黑体" panose="02010609060101010101" pitchFamily="2" charset="-122"/>
              </a:rPr>
              <a:t>积极、顽强的抵抗：</a:t>
            </a:r>
            <a:endParaRPr lang="zh-CN" altLang="en-US" sz="2400" b="1">
              <a:latin typeface="黑体" panose="02010609060101010101" pitchFamily="2" charset="-122"/>
              <a:ea typeface="黑体" panose="02010609060101010101" pitchFamily="2" charset="-122"/>
            </a:endParaRPr>
          </a:p>
          <a:p>
            <a:pPr indent="457200" fontAlgn="auto"/>
            <a:r>
              <a:rPr lang="zh-CN" altLang="en-US" sz="2400" b="1">
                <a:latin typeface="黑体" panose="02010609060101010101" pitchFamily="2" charset="-122"/>
                <a:ea typeface="黑体" panose="02010609060101010101" pitchFamily="2" charset="-122"/>
              </a:rPr>
              <a:t>一定程度上</a:t>
            </a:r>
            <a:r>
              <a:rPr lang="zh-CN" altLang="en-US" sz="2400" b="1">
                <a:solidFill>
                  <a:srgbClr val="FF0000"/>
                </a:solidFill>
                <a:latin typeface="黑体" panose="02010609060101010101" pitchFamily="2" charset="-122"/>
                <a:ea typeface="黑体" panose="02010609060101010101" pitchFamily="2" charset="-122"/>
              </a:rPr>
              <a:t>遏制了</a:t>
            </a:r>
            <a:r>
              <a:rPr lang="zh-CN" altLang="en-US" sz="2400" b="1">
                <a:latin typeface="黑体" panose="02010609060101010101" pitchFamily="2" charset="-122"/>
                <a:ea typeface="黑体" panose="02010609060101010101" pitchFamily="2" charset="-122"/>
              </a:rPr>
              <a:t>日军的侵略进程，</a:t>
            </a:r>
            <a:r>
              <a:rPr lang="zh-CN" altLang="en-US" sz="2400" b="1">
                <a:solidFill>
                  <a:srgbClr val="FF0000"/>
                </a:solidFill>
                <a:latin typeface="黑体" panose="02010609060101010101" pitchFamily="2" charset="-122"/>
                <a:ea typeface="黑体" panose="02010609060101010101" pitchFamily="2" charset="-122"/>
              </a:rPr>
              <a:t>消耗了</a:t>
            </a:r>
            <a:r>
              <a:rPr lang="zh-CN" altLang="en-US" sz="2400" b="1">
                <a:latin typeface="黑体" panose="02010609060101010101" pitchFamily="2" charset="-122"/>
                <a:ea typeface="黑体" panose="02010609060101010101" pitchFamily="2" charset="-122"/>
              </a:rPr>
              <a:t>日军的兵力；</a:t>
            </a:r>
            <a:endParaRPr lang="zh-CN" altLang="en-US" sz="2400" b="1">
              <a:latin typeface="黑体" panose="02010609060101010101" pitchFamily="2" charset="-122"/>
              <a:ea typeface="黑体" panose="02010609060101010101" pitchFamily="2" charset="-122"/>
            </a:endParaRPr>
          </a:p>
          <a:p>
            <a:pPr indent="457200" fontAlgn="auto"/>
            <a:r>
              <a:rPr lang="zh-CN" altLang="en-US" sz="2400" b="1">
                <a:solidFill>
                  <a:srgbClr val="FF0000"/>
                </a:solidFill>
                <a:latin typeface="黑体" panose="02010609060101010101" pitchFamily="2" charset="-122"/>
                <a:ea typeface="黑体" panose="02010609060101010101" pitchFamily="2" charset="-122"/>
              </a:rPr>
              <a:t>激励了</a:t>
            </a:r>
            <a:r>
              <a:rPr lang="zh-CN" altLang="en-US" sz="2400" b="1">
                <a:latin typeface="黑体" panose="02010609060101010101" pitchFamily="2" charset="-122"/>
                <a:ea typeface="黑体" panose="02010609060101010101" pitchFamily="2" charset="-122"/>
              </a:rPr>
              <a:t>全国人民的抗战意志；对抗战</a:t>
            </a:r>
            <a:r>
              <a:rPr lang="zh-CN" altLang="en-US" sz="2400" b="1">
                <a:solidFill>
                  <a:srgbClr val="FF0000"/>
                </a:solidFill>
                <a:latin typeface="黑体" panose="02010609060101010101" pitchFamily="2" charset="-122"/>
                <a:ea typeface="黑体" panose="02010609060101010101" pitchFamily="2" charset="-122"/>
              </a:rPr>
              <a:t>相持阶段</a:t>
            </a:r>
            <a:r>
              <a:rPr lang="zh-CN" altLang="en-US" sz="2400" b="1">
                <a:latin typeface="黑体" panose="02010609060101010101" pitchFamily="2" charset="-122"/>
                <a:ea typeface="黑体" panose="02010609060101010101" pitchFamily="2" charset="-122"/>
              </a:rPr>
              <a:t>的到来，起到决定性作用；为</a:t>
            </a:r>
            <a:r>
              <a:rPr lang="zh-CN" altLang="en-US" sz="2400" b="1">
                <a:solidFill>
                  <a:srgbClr val="FF0000"/>
                </a:solidFill>
                <a:latin typeface="黑体" panose="02010609060101010101" pitchFamily="2" charset="-122"/>
                <a:ea typeface="黑体" panose="02010609060101010101" pitchFamily="2" charset="-122"/>
              </a:rPr>
              <a:t>敌后抗日根据地</a:t>
            </a:r>
            <a:r>
              <a:rPr lang="zh-CN" altLang="en-US" sz="2400" b="1">
                <a:latin typeface="黑体" panose="02010609060101010101" pitchFamily="2" charset="-122"/>
                <a:ea typeface="黑体" panose="02010609060101010101" pitchFamily="2" charset="-122"/>
              </a:rPr>
              <a:t>的开辟创造了有利条件；为</a:t>
            </a:r>
            <a:r>
              <a:rPr lang="zh-CN" altLang="en-US" sz="2400" b="1">
                <a:solidFill>
                  <a:srgbClr val="FF0000"/>
                </a:solidFill>
                <a:latin typeface="黑体" panose="02010609060101010101" pitchFamily="2" charset="-122"/>
                <a:ea typeface="黑体" panose="02010609060101010101" pitchFamily="2" charset="-122"/>
              </a:rPr>
              <a:t>工业及学校內迁</a:t>
            </a:r>
            <a:r>
              <a:rPr lang="zh-CN" altLang="en-US" sz="2400" b="1">
                <a:latin typeface="黑体" panose="02010609060101010101" pitchFamily="2" charset="-122"/>
                <a:ea typeface="黑体" panose="02010609060101010101" pitchFamily="2" charset="-122"/>
              </a:rPr>
              <a:t>争取了时间。</a:t>
            </a:r>
            <a:endParaRPr lang="zh-CN" altLang="en-US" sz="2400" b="1">
              <a:latin typeface="黑体" panose="02010609060101010101" pitchFamily="2" charset="-122"/>
              <a:ea typeface="黑体" panose="02010609060101010101" pitchFamily="2" charset="-122"/>
            </a:endParaRPr>
          </a:p>
        </p:txBody>
      </p:sp>
      <p:sp>
        <p:nvSpPr>
          <p:cNvPr id="7" name="文本框 6"/>
          <p:cNvSpPr txBox="1"/>
          <p:nvPr>
            <p:custDataLst>
              <p:tags r:id="rId3"/>
            </p:custDataLst>
          </p:nvPr>
        </p:nvSpPr>
        <p:spPr>
          <a:xfrm>
            <a:off x="476250" y="5571490"/>
            <a:ext cx="7524750" cy="860425"/>
          </a:xfrm>
          <a:prstGeom prst="rect">
            <a:avLst/>
          </a:prstGeom>
          <a:noFill/>
        </p:spPr>
        <p:txBody>
          <a:bodyPr wrap="square" rtlCol="0">
            <a:spAutoFit/>
          </a:bodyPr>
          <a:lstStyle/>
          <a:p>
            <a:r>
              <a:rPr lang="zh-CN" altLang="en-US" sz="2500" b="1">
                <a:solidFill>
                  <a:schemeClr val="tx1"/>
                </a:solidFill>
                <a:uFillTx/>
                <a:latin typeface="黑体" panose="02010609060101010101" pitchFamily="2" charset="-122"/>
                <a:ea typeface="黑体" panose="02010609060101010101" pitchFamily="2" charset="-122"/>
              </a:rPr>
              <a:t>局限：</a:t>
            </a:r>
            <a:endParaRPr lang="zh-CN" altLang="en-US" sz="2500" b="1">
              <a:solidFill>
                <a:schemeClr val="tx1"/>
              </a:solidFill>
              <a:uFillTx/>
              <a:latin typeface="黑体" panose="02010609060101010101" pitchFamily="2" charset="-122"/>
              <a:ea typeface="黑体" panose="02010609060101010101" pitchFamily="2" charset="-122"/>
            </a:endParaRPr>
          </a:p>
          <a:p>
            <a:r>
              <a:rPr lang="zh-CN" altLang="en-US" sz="2500" b="1">
                <a:solidFill>
                  <a:schemeClr val="tx1"/>
                </a:solidFill>
                <a:uFillTx/>
                <a:latin typeface="黑体" panose="02010609060101010101" pitchFamily="2" charset="-122"/>
                <a:ea typeface="黑体" panose="02010609060101010101" pitchFamily="2" charset="-122"/>
              </a:rPr>
              <a:t>  正面战场节节败退，丧失了大片领土。</a:t>
            </a:r>
            <a:endParaRPr lang="zh-CN" altLang="en-US" sz="2500" b="1">
              <a:solidFill>
                <a:schemeClr val="tx1"/>
              </a:solidFill>
              <a:uFillTx/>
              <a:latin typeface="黑体" panose="02010609060101010101" pitchFamily="2" charset="-122"/>
              <a:ea typeface="黑体" panose="02010609060101010101" pitchFamily="2" charset="-122"/>
            </a:endParaRPr>
          </a:p>
        </p:txBody>
      </p:sp>
      <p:sp>
        <p:nvSpPr>
          <p:cNvPr id="9" name="矩形标注 8"/>
          <p:cNvSpPr/>
          <p:nvPr>
            <p:custDataLst>
              <p:tags r:id="rId4"/>
            </p:custDataLst>
          </p:nvPr>
        </p:nvSpPr>
        <p:spPr>
          <a:xfrm>
            <a:off x="5391785" y="3857625"/>
            <a:ext cx="3573780" cy="1631950"/>
          </a:xfrm>
          <a:prstGeom prst="wedgeRectCallout">
            <a:avLst>
              <a:gd name="adj1" fmla="val -82683"/>
              <a:gd name="adj2" fmla="val 98675"/>
            </a:avLst>
          </a:prstGeom>
          <a:solidFill>
            <a:schemeClr val="accent5">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latin typeface="黑体" panose="02010609060101010101" pitchFamily="2" charset="-122"/>
                <a:ea typeface="黑体" panose="02010609060101010101" pitchFamily="2" charset="-122"/>
              </a:rPr>
              <a:t>原因：国民党政府执行</a:t>
            </a:r>
            <a:r>
              <a:rPr lang="zh-CN" altLang="en-US" sz="2000" b="1">
                <a:solidFill>
                  <a:srgbClr val="FF0000"/>
                </a:solidFill>
                <a:latin typeface="黑体" panose="02010609060101010101" pitchFamily="2" charset="-122"/>
                <a:ea typeface="黑体" panose="02010609060101010101" pitchFamily="2" charset="-122"/>
              </a:rPr>
              <a:t>片面抗战路线</a:t>
            </a:r>
            <a:r>
              <a:rPr lang="en-US" altLang="zh-CN" sz="2000" b="1">
                <a:solidFill>
                  <a:schemeClr val="tx1"/>
                </a:solidFill>
                <a:latin typeface="黑体" panose="02010609060101010101" pitchFamily="2" charset="-122"/>
                <a:ea typeface="黑体" panose="02010609060101010101" pitchFamily="2" charset="-122"/>
              </a:rPr>
              <a:t>——</a:t>
            </a:r>
            <a:r>
              <a:rPr lang="zh-CN" altLang="en-US" sz="2000" b="1">
                <a:solidFill>
                  <a:schemeClr val="tx1"/>
                </a:solidFill>
                <a:latin typeface="黑体" panose="02010609060101010101" pitchFamily="2" charset="-122"/>
                <a:ea typeface="黑体" panose="02010609060101010101" pitchFamily="2" charset="-122"/>
              </a:rPr>
              <a:t>指国民党在正面战场推行的、</a:t>
            </a:r>
            <a:r>
              <a:rPr lang="zh-CN" altLang="en-US" sz="2000" b="1">
                <a:solidFill>
                  <a:srgbClr val="FF3300"/>
                </a:solidFill>
                <a:latin typeface="黑体" panose="02010609060101010101" pitchFamily="2" charset="-122"/>
                <a:ea typeface="黑体" panose="02010609060101010101" pitchFamily="2" charset="-122"/>
              </a:rPr>
              <a:t>单纯依靠政府和军队</a:t>
            </a:r>
            <a:r>
              <a:rPr lang="zh-CN" altLang="en-US" sz="2000" b="1">
                <a:solidFill>
                  <a:schemeClr val="tx1"/>
                </a:solidFill>
                <a:latin typeface="黑体" panose="02010609060101010101" pitchFamily="2" charset="-122"/>
                <a:ea typeface="黑体" panose="02010609060101010101" pitchFamily="2" charset="-122"/>
              </a:rPr>
              <a:t>、没有广泛地发动人民群众进行抗战的路线。</a:t>
            </a:r>
            <a:endParaRPr lang="zh-CN" altLang="en-US" sz="2000" b="1">
              <a:solidFill>
                <a:schemeClr val="tx1"/>
              </a:solidFill>
              <a:latin typeface="黑体" panose="02010609060101010101" pitchFamily="2" charset="-122"/>
              <a:ea typeface="黑体" panose="02010609060101010101" pitchFamily="2" charset="-122"/>
            </a:endParaRPr>
          </a:p>
        </p:txBody>
      </p:sp>
      <p:sp>
        <p:nvSpPr>
          <p:cNvPr id="3" name="文本框 2"/>
          <p:cNvSpPr txBox="1"/>
          <p:nvPr>
            <p:custDataLst>
              <p:tags r:id="rId5"/>
            </p:custDataLst>
          </p:nvPr>
        </p:nvSpPr>
        <p:spPr>
          <a:xfrm>
            <a:off x="475933" y="305435"/>
            <a:ext cx="6082665" cy="521970"/>
          </a:xfrm>
          <a:prstGeom prst="rect">
            <a:avLst/>
          </a:prstGeom>
          <a:solidFill>
            <a:schemeClr val="accent3">
              <a:lumMod val="20000"/>
              <a:lumOff val="80000"/>
            </a:schemeClr>
          </a:solidFill>
          <a:ln>
            <a:solidFill>
              <a:srgbClr val="FF0000"/>
            </a:solidFill>
          </a:ln>
        </p:spPr>
        <p:txBody>
          <a:bodyPr wrap="none" rtlCol="0" anchor="t">
            <a:spAutoFit/>
          </a:bodyPr>
          <a:lstStyle/>
          <a:p>
            <a:r>
              <a:rPr lang="zh-CN" sz="2800" b="1">
                <a:latin typeface="黑体" panose="02010609060101010101" pitchFamily="2" charset="-122"/>
                <a:ea typeface="黑体" panose="02010609060101010101" pitchFamily="2" charset="-122"/>
                <a:cs typeface="黑体" panose="02010609060101010101" pitchFamily="2" charset="-122"/>
                <a:sym typeface="+mn-ea"/>
              </a:rPr>
              <a:t>（</a:t>
            </a:r>
            <a:r>
              <a:rPr lang="en-US" altLang="zh-CN" sz="2800" b="1">
                <a:latin typeface="黑体" panose="02010609060101010101" pitchFamily="2" charset="-122"/>
                <a:ea typeface="黑体" panose="02010609060101010101" pitchFamily="2" charset="-122"/>
                <a:cs typeface="黑体" panose="02010609060101010101" pitchFamily="2" charset="-122"/>
                <a:sym typeface="+mn-ea"/>
              </a:rPr>
              <a:t>2</a:t>
            </a:r>
            <a:r>
              <a:rPr lang="zh-CN" altLang="en-US" sz="2800" b="1">
                <a:latin typeface="黑体" panose="02010609060101010101" pitchFamily="2" charset="-122"/>
                <a:ea typeface="黑体" panose="02010609060101010101" pitchFamily="2" charset="-122"/>
                <a:cs typeface="黑体" panose="02010609060101010101" pitchFamily="2" charset="-122"/>
                <a:sym typeface="+mn-ea"/>
              </a:rPr>
              <a:t>）</a:t>
            </a:r>
            <a:r>
              <a:rPr sz="2800" b="1">
                <a:latin typeface="黑体" panose="02010609060101010101" pitchFamily="2" charset="-122"/>
                <a:ea typeface="黑体" panose="02010609060101010101" pitchFamily="2" charset="-122"/>
                <a:cs typeface="黑体" panose="02010609060101010101" pitchFamily="2" charset="-122"/>
                <a:sym typeface="+mn-ea"/>
              </a:rPr>
              <a:t>国民党正面战场的抗战</a:t>
            </a:r>
            <a:r>
              <a:rPr lang="en-US" altLang="zh-CN" sz="2800" b="1">
                <a:latin typeface="黑体" panose="02010609060101010101" pitchFamily="2" charset="-122"/>
                <a:ea typeface="黑体" panose="02010609060101010101" pitchFamily="2" charset="-122"/>
                <a:cs typeface="黑体" panose="02010609060101010101" pitchFamily="2" charset="-122"/>
                <a:sym typeface="+mn-ea"/>
              </a:rPr>
              <a:t>——</a:t>
            </a:r>
            <a:r>
              <a:rPr sz="2800" b="1">
                <a:latin typeface="黑体" panose="02010609060101010101" pitchFamily="2" charset="-122"/>
                <a:ea typeface="黑体" panose="02010609060101010101" pitchFamily="2" charset="-122"/>
                <a:cs typeface="黑体" panose="02010609060101010101" pitchFamily="2" charset="-122"/>
                <a:sym typeface="+mn-ea"/>
              </a:rPr>
              <a:t>评价</a:t>
            </a:r>
            <a:endParaRPr lang="zh-CN" altLang="en-US" sz="2800" b="1">
              <a:latin typeface="黑体" panose="02010609060101010101" pitchFamily="2" charset="-122"/>
              <a:ea typeface="黑体" panose="02010609060101010101" pitchFamily="2" charset="-122"/>
              <a:cs typeface="黑体" panose="02010609060101010101" pitchFamily="2" charset="-122"/>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260668" y="1054894"/>
            <a:ext cx="8621078" cy="1568450"/>
          </a:xfrm>
          <a:prstGeom prst="rect">
            <a:avLst/>
          </a:prstGeom>
          <a:noFill/>
          <a:ln w="9525" cap="flat" cmpd="sng">
            <a:solidFill>
              <a:srgbClr val="00B050"/>
            </a:solidFill>
            <a:prstDash val="solid"/>
            <a:round/>
            <a:headEnd type="none" w="med" len="med"/>
            <a:tailEnd type="none" w="med" len="med"/>
          </a:ln>
        </p:spPr>
        <p:txBody>
          <a:bodyPr wrap="square" anchor="t">
            <a:spAutoFit/>
          </a:bodyPr>
          <a:lstStyle/>
          <a:p>
            <a:pPr eaLnBrk="0" hangingPunct="0"/>
            <a:r>
              <a:rPr lang="zh-CN" altLang="zh-CN" sz="2400" b="1">
                <a:solidFill>
                  <a:srgbClr val="1D1D16"/>
                </a:solidFill>
                <a:latin typeface="宋体" panose="02010600030101010101" pitchFamily="2" charset="-122"/>
                <a:ea typeface="宋体" panose="02010600030101010101" pitchFamily="2" charset="-122"/>
              </a:rPr>
              <a:t>除军事抵抗之外，东部沿海工业大规模向西南大后方迁移， 华北、华东各著名高校师生带着大量书籍和实验设备长途跋涉，迁到大后方。这些壮举，鼓舞了全国人民的抗战信心，为抗战胜利打下了物质和精神基础。</a:t>
            </a:r>
            <a:endParaRPr lang="zh-CN" altLang="zh-CN" sz="2400" b="1">
              <a:solidFill>
                <a:srgbClr val="1D1D16"/>
              </a:solidFill>
              <a:latin typeface="宋体" panose="02010600030101010101" pitchFamily="2" charset="-122"/>
              <a:ea typeface="宋体" panose="02010600030101010101" pitchFamily="2" charset="-122"/>
            </a:endParaRPr>
          </a:p>
        </p:txBody>
      </p:sp>
      <p:pic>
        <p:nvPicPr>
          <p:cNvPr id="134149" name="图片 1"/>
          <p:cNvPicPr>
            <a:picLocks noChangeAspect="1"/>
          </p:cNvPicPr>
          <p:nvPr>
            <p:custDataLst>
              <p:tags r:id="rId2"/>
            </p:custDataLst>
          </p:nvPr>
        </p:nvPicPr>
        <p:blipFill>
          <a:blip r:embed="rId3"/>
          <a:stretch>
            <a:fillRect/>
          </a:stretch>
        </p:blipFill>
        <p:spPr>
          <a:xfrm>
            <a:off x="4482704" y="2637235"/>
            <a:ext cx="2272903" cy="2022872"/>
          </a:xfrm>
          <a:prstGeom prst="rect">
            <a:avLst/>
          </a:prstGeom>
          <a:noFill/>
          <a:ln w="9525">
            <a:noFill/>
          </a:ln>
        </p:spPr>
      </p:pic>
      <p:pic>
        <p:nvPicPr>
          <p:cNvPr id="134150" name="图片 2"/>
          <p:cNvPicPr>
            <a:picLocks noChangeAspect="1"/>
          </p:cNvPicPr>
          <p:nvPr>
            <p:custDataLst>
              <p:tags r:id="rId4"/>
            </p:custDataLst>
          </p:nvPr>
        </p:nvPicPr>
        <p:blipFill>
          <a:blip r:embed="rId5"/>
          <a:stretch>
            <a:fillRect/>
          </a:stretch>
        </p:blipFill>
        <p:spPr>
          <a:xfrm>
            <a:off x="6892290" y="2650331"/>
            <a:ext cx="1940719" cy="2024063"/>
          </a:xfrm>
          <a:prstGeom prst="rect">
            <a:avLst/>
          </a:prstGeom>
          <a:noFill/>
          <a:ln w="9525">
            <a:noFill/>
          </a:ln>
        </p:spPr>
      </p:pic>
      <p:pic>
        <p:nvPicPr>
          <p:cNvPr id="134151" name="图片 3"/>
          <p:cNvPicPr>
            <a:picLocks noChangeAspect="1"/>
          </p:cNvPicPr>
          <p:nvPr>
            <p:custDataLst>
              <p:tags r:id="rId6"/>
            </p:custDataLst>
          </p:nvPr>
        </p:nvPicPr>
        <p:blipFill>
          <a:blip r:embed="rId7"/>
          <a:stretch>
            <a:fillRect/>
          </a:stretch>
        </p:blipFill>
        <p:spPr>
          <a:xfrm>
            <a:off x="2456260" y="2749630"/>
            <a:ext cx="1869281" cy="2051447"/>
          </a:xfrm>
          <a:prstGeom prst="rect">
            <a:avLst/>
          </a:prstGeom>
          <a:noFill/>
          <a:ln w="9525">
            <a:noFill/>
          </a:ln>
        </p:spPr>
      </p:pic>
      <p:pic>
        <p:nvPicPr>
          <p:cNvPr id="134152" name="图片 5"/>
          <p:cNvPicPr>
            <a:picLocks noChangeAspect="1"/>
          </p:cNvPicPr>
          <p:nvPr>
            <p:custDataLst>
              <p:tags r:id="rId8"/>
            </p:custDataLst>
          </p:nvPr>
        </p:nvPicPr>
        <p:blipFill>
          <a:blip r:embed="rId9"/>
          <a:stretch>
            <a:fillRect/>
          </a:stretch>
        </p:blipFill>
        <p:spPr>
          <a:xfrm>
            <a:off x="497444" y="2622947"/>
            <a:ext cx="1881188" cy="2051447"/>
          </a:xfrm>
          <a:prstGeom prst="rect">
            <a:avLst/>
          </a:prstGeom>
          <a:noFill/>
          <a:ln w="9525">
            <a:noFill/>
          </a:ln>
        </p:spPr>
      </p:pic>
      <p:sp>
        <p:nvSpPr>
          <p:cNvPr id="14" name="文本框 11"/>
          <p:cNvSpPr txBox="1"/>
          <p:nvPr>
            <p:custDataLst>
              <p:tags r:id="rId10"/>
            </p:custDataLst>
          </p:nvPr>
        </p:nvSpPr>
        <p:spPr>
          <a:xfrm>
            <a:off x="496491" y="4674394"/>
            <a:ext cx="1864519" cy="106680"/>
          </a:xfrm>
          <a:prstGeom prst="rect">
            <a:avLst/>
          </a:prstGeom>
          <a:solidFill>
            <a:schemeClr val="bg1"/>
          </a:solidFill>
          <a:ln w="9525" cap="flat" cmpd="sng">
            <a:solidFill>
              <a:srgbClr val="00B050"/>
            </a:solidFill>
            <a:prstDash val="solid"/>
            <a:round/>
            <a:headEnd type="none" w="med" len="med"/>
            <a:tailEnd type="none" w="med" len="med"/>
          </a:ln>
        </p:spPr>
        <p:txBody>
          <a:bodyPr wrap="square" anchor="t">
            <a:spAutoFit/>
          </a:bodyPr>
          <a:lstStyle/>
          <a:p>
            <a:pPr algn="ctr"/>
            <a:r>
              <a:rPr lang="zh-CN" altLang="en-US" sz="100">
                <a:solidFill>
                  <a:srgbClr val="FF0000"/>
                </a:solidFill>
                <a:latin typeface="楷体" panose="02010609060101010101" pitchFamily="49" charset="-122"/>
                <a:ea typeface="楷体" panose="02010609060101010101" pitchFamily="49" charset="-122"/>
              </a:rPr>
              <a:t>国宝迁移路线</a:t>
            </a:r>
            <a:endParaRPr lang="zh-CN" altLang="en-US" sz="100">
              <a:solidFill>
                <a:srgbClr val="FF0000"/>
              </a:solidFill>
              <a:latin typeface="楷体" panose="02010609060101010101" pitchFamily="49" charset="-122"/>
              <a:ea typeface="楷体" panose="02010609060101010101" pitchFamily="49" charset="-122"/>
            </a:endParaRPr>
          </a:p>
        </p:txBody>
      </p:sp>
      <p:sp>
        <p:nvSpPr>
          <p:cNvPr id="7" name="文本框 11"/>
          <p:cNvSpPr txBox="1"/>
          <p:nvPr>
            <p:custDataLst>
              <p:tags r:id="rId11"/>
            </p:custDataLst>
          </p:nvPr>
        </p:nvSpPr>
        <p:spPr>
          <a:xfrm>
            <a:off x="2456260" y="4674394"/>
            <a:ext cx="1869281" cy="106680"/>
          </a:xfrm>
          <a:prstGeom prst="rect">
            <a:avLst/>
          </a:prstGeom>
          <a:solidFill>
            <a:schemeClr val="bg1"/>
          </a:solidFill>
          <a:ln w="9525" cap="flat" cmpd="sng">
            <a:solidFill>
              <a:srgbClr val="00B050"/>
            </a:solidFill>
            <a:prstDash val="solid"/>
            <a:round/>
            <a:headEnd type="none" w="med" len="med"/>
            <a:tailEnd type="none" w="med" len="med"/>
          </a:ln>
        </p:spPr>
        <p:txBody>
          <a:bodyPr wrap="square" anchor="t">
            <a:spAutoFit/>
          </a:bodyPr>
          <a:lstStyle/>
          <a:p>
            <a:pPr algn="ctr"/>
            <a:r>
              <a:rPr lang="en-US" altLang="zh-CN" sz="100">
                <a:solidFill>
                  <a:srgbClr val="FF0000"/>
                </a:solidFill>
                <a:latin typeface="楷体" panose="02010609060101010101" pitchFamily="49" charset="-122"/>
                <a:ea typeface="楷体" panose="02010609060101010101" pitchFamily="49" charset="-122"/>
              </a:rPr>
              <a:t>1933</a:t>
            </a:r>
            <a:r>
              <a:rPr lang="zh-CN" altLang="en-US" sz="100">
                <a:solidFill>
                  <a:srgbClr val="FF0000"/>
                </a:solidFill>
                <a:latin typeface="楷体" panose="02010609060101010101" pitchFamily="49" charset="-122"/>
                <a:ea typeface="楷体" panose="02010609060101010101" pitchFamily="49" charset="-122"/>
              </a:rPr>
              <a:t>年</a:t>
            </a:r>
            <a:r>
              <a:rPr lang="en-US" altLang="zh-CN" sz="100">
                <a:solidFill>
                  <a:srgbClr val="FF0000"/>
                </a:solidFill>
                <a:latin typeface="楷体" panose="02010609060101010101" pitchFamily="49" charset="-122"/>
                <a:ea typeface="楷体" panose="02010609060101010101" pitchFamily="49" charset="-122"/>
              </a:rPr>
              <a:t>2</a:t>
            </a:r>
            <a:r>
              <a:rPr lang="zh-CN" altLang="en-US" sz="100">
                <a:solidFill>
                  <a:srgbClr val="FF0000"/>
                </a:solidFill>
                <a:latin typeface="楷体" panose="02010609060101010101" pitchFamily="49" charset="-122"/>
                <a:ea typeface="楷体" panose="02010609060101010101" pitchFamily="49" charset="-122"/>
              </a:rPr>
              <a:t>月：国宝南迁</a:t>
            </a:r>
            <a:endParaRPr lang="zh-CN" altLang="en-US" sz="100">
              <a:solidFill>
                <a:srgbClr val="FF0000"/>
              </a:solidFill>
              <a:latin typeface="楷体" panose="02010609060101010101" pitchFamily="49" charset="-122"/>
              <a:ea typeface="楷体" panose="02010609060101010101" pitchFamily="49" charset="-122"/>
            </a:endParaRPr>
          </a:p>
        </p:txBody>
      </p:sp>
      <p:sp>
        <p:nvSpPr>
          <p:cNvPr id="8" name="文本框 11"/>
          <p:cNvSpPr txBox="1"/>
          <p:nvPr>
            <p:custDataLst>
              <p:tags r:id="rId12"/>
            </p:custDataLst>
          </p:nvPr>
        </p:nvSpPr>
        <p:spPr>
          <a:xfrm>
            <a:off x="4404122" y="4674394"/>
            <a:ext cx="2272903" cy="106680"/>
          </a:xfrm>
          <a:prstGeom prst="rect">
            <a:avLst/>
          </a:prstGeom>
          <a:solidFill>
            <a:schemeClr val="bg1"/>
          </a:solidFill>
          <a:ln w="9525" cap="flat" cmpd="sng">
            <a:solidFill>
              <a:srgbClr val="00B050"/>
            </a:solidFill>
            <a:prstDash val="solid"/>
            <a:round/>
            <a:headEnd type="none" w="med" len="med"/>
            <a:tailEnd type="none" w="med" len="med"/>
          </a:ln>
        </p:spPr>
        <p:txBody>
          <a:bodyPr wrap="square" anchor="t">
            <a:spAutoFit/>
          </a:bodyPr>
          <a:lstStyle/>
          <a:p>
            <a:pPr algn="ctr"/>
            <a:r>
              <a:rPr lang="zh-CN" altLang="en-US" sz="100">
                <a:solidFill>
                  <a:srgbClr val="FF0000"/>
                </a:solidFill>
                <a:latin typeface="楷体" panose="02010609060101010101" pitchFamily="49" charset="-122"/>
                <a:ea typeface="楷体" panose="02010609060101010101" pitchFamily="49" charset="-122"/>
              </a:rPr>
              <a:t>（</a:t>
            </a:r>
            <a:r>
              <a:rPr lang="en-US" altLang="zh-CN" sz="100">
                <a:solidFill>
                  <a:srgbClr val="FF0000"/>
                </a:solidFill>
                <a:latin typeface="楷体" panose="02010609060101010101" pitchFamily="49" charset="-122"/>
                <a:ea typeface="楷体" panose="02010609060101010101" pitchFamily="49" charset="-122"/>
              </a:rPr>
              <a:t>37.8</a:t>
            </a:r>
            <a:r>
              <a:rPr lang="zh-CN" altLang="en-US" sz="100">
                <a:solidFill>
                  <a:srgbClr val="FF0000"/>
                </a:solidFill>
                <a:latin typeface="楷体" panose="02010609060101010101" pitchFamily="49" charset="-122"/>
                <a:ea typeface="楷体" panose="02010609060101010101" pitchFamily="49" charset="-122"/>
              </a:rPr>
              <a:t>）</a:t>
            </a:r>
            <a:r>
              <a:rPr lang="en-US" altLang="zh-CN" sz="100">
                <a:solidFill>
                  <a:srgbClr val="FF0000"/>
                </a:solidFill>
                <a:latin typeface="楷体" panose="02010609060101010101" pitchFamily="49" charset="-122"/>
                <a:ea typeface="楷体" panose="02010609060101010101" pitchFamily="49" charset="-122"/>
              </a:rPr>
              <a:t>38.4</a:t>
            </a:r>
            <a:r>
              <a:rPr lang="zh-CN" altLang="en-US" sz="100">
                <a:solidFill>
                  <a:srgbClr val="FF0000"/>
                </a:solidFill>
                <a:latin typeface="楷体" panose="02010609060101010101" pitchFamily="49" charset="-122"/>
                <a:ea typeface="楷体" panose="02010609060101010101" pitchFamily="49" charset="-122"/>
              </a:rPr>
              <a:t>：西南联大</a:t>
            </a:r>
            <a:endParaRPr lang="zh-CN" altLang="en-US" sz="100">
              <a:solidFill>
                <a:srgbClr val="FF0000"/>
              </a:solidFill>
              <a:latin typeface="楷体" panose="02010609060101010101" pitchFamily="49" charset="-122"/>
              <a:ea typeface="楷体" panose="02010609060101010101" pitchFamily="49" charset="-122"/>
            </a:endParaRPr>
          </a:p>
        </p:txBody>
      </p:sp>
      <p:sp>
        <p:nvSpPr>
          <p:cNvPr id="9" name="文本框 11"/>
          <p:cNvSpPr txBox="1"/>
          <p:nvPr>
            <p:custDataLst>
              <p:tags r:id="rId13"/>
            </p:custDataLst>
          </p:nvPr>
        </p:nvSpPr>
        <p:spPr>
          <a:xfrm>
            <a:off x="6755606" y="4674394"/>
            <a:ext cx="1940719" cy="106680"/>
          </a:xfrm>
          <a:prstGeom prst="rect">
            <a:avLst/>
          </a:prstGeom>
          <a:solidFill>
            <a:schemeClr val="bg1"/>
          </a:solidFill>
          <a:ln w="9525" cap="flat" cmpd="sng">
            <a:solidFill>
              <a:srgbClr val="00B050"/>
            </a:solidFill>
            <a:prstDash val="solid"/>
            <a:round/>
            <a:headEnd type="none" w="med" len="med"/>
            <a:tailEnd type="none" w="med" len="med"/>
          </a:ln>
        </p:spPr>
        <p:txBody>
          <a:bodyPr wrap="square" anchor="t">
            <a:spAutoFit/>
          </a:bodyPr>
          <a:lstStyle/>
          <a:p>
            <a:pPr algn="ctr"/>
            <a:r>
              <a:rPr lang="en-US" altLang="zh-CN" sz="100">
                <a:solidFill>
                  <a:srgbClr val="FF0000"/>
                </a:solidFill>
                <a:latin typeface="楷体" panose="02010609060101010101" pitchFamily="49" charset="-122"/>
                <a:ea typeface="楷体" panose="02010609060101010101" pitchFamily="49" charset="-122"/>
              </a:rPr>
              <a:t>1937</a:t>
            </a:r>
            <a:r>
              <a:rPr lang="zh-CN" altLang="en-US" sz="100">
                <a:solidFill>
                  <a:srgbClr val="FF0000"/>
                </a:solidFill>
                <a:latin typeface="楷体" panose="02010609060101010101" pitchFamily="49" charset="-122"/>
                <a:ea typeface="楷体" panose="02010609060101010101" pitchFamily="49" charset="-122"/>
              </a:rPr>
              <a:t>年</a:t>
            </a:r>
            <a:r>
              <a:rPr lang="en-US" altLang="zh-CN" sz="100">
                <a:solidFill>
                  <a:srgbClr val="FF0000"/>
                </a:solidFill>
                <a:latin typeface="楷体" panose="02010609060101010101" pitchFamily="49" charset="-122"/>
                <a:ea typeface="楷体" panose="02010609060101010101" pitchFamily="49" charset="-122"/>
              </a:rPr>
              <a:t>8</a:t>
            </a:r>
            <a:r>
              <a:rPr lang="zh-CN" altLang="en-US" sz="100">
                <a:solidFill>
                  <a:srgbClr val="FF0000"/>
                </a:solidFill>
                <a:latin typeface="楷体" panose="02010609060101010101" pitchFamily="49" charset="-122"/>
                <a:ea typeface="楷体" panose="02010609060101010101" pitchFamily="49" charset="-122"/>
              </a:rPr>
              <a:t>月：工厂内迁</a:t>
            </a:r>
            <a:endParaRPr lang="zh-CN" altLang="en-US" sz="100">
              <a:solidFill>
                <a:srgbClr val="FF0000"/>
              </a:solidFill>
              <a:latin typeface="楷体" panose="02010609060101010101" pitchFamily="49" charset="-122"/>
              <a:ea typeface="楷体" panose="02010609060101010101" pitchFamily="49" charset="-122"/>
            </a:endParaRPr>
          </a:p>
        </p:txBody>
      </p:sp>
      <p:sp>
        <p:nvSpPr>
          <p:cNvPr id="134157" name="文本框 13"/>
          <p:cNvSpPr txBox="1"/>
          <p:nvPr>
            <p:custDataLst>
              <p:tags r:id="rId14"/>
            </p:custDataLst>
          </p:nvPr>
        </p:nvSpPr>
        <p:spPr>
          <a:xfrm>
            <a:off x="443548" y="5898991"/>
            <a:ext cx="2012156" cy="783590"/>
          </a:xfrm>
          <a:prstGeom prst="rect">
            <a:avLst/>
          </a:prstGeom>
          <a:solidFill>
            <a:srgbClr val="C4FEFB"/>
          </a:solidFill>
          <a:ln w="9525" cap="flat" cmpd="sng">
            <a:solidFill>
              <a:srgbClr val="00B050"/>
            </a:solidFill>
            <a:prstDash val="solid"/>
            <a:round/>
            <a:headEnd type="none" w="med" len="med"/>
            <a:tailEnd type="none" w="med" len="med"/>
          </a:ln>
        </p:spPr>
        <p:txBody>
          <a:bodyPr wrap="square" anchor="t">
            <a:spAutoFit/>
          </a:bodyPr>
          <a:lstStyle/>
          <a:p>
            <a:r>
              <a:rPr lang="zh-CN" altLang="zh-CN" sz="1500" b="1">
                <a:latin typeface="楷体" panose="02010609060101010101" pitchFamily="49" charset="-122"/>
                <a:ea typeface="楷体" panose="02010609060101010101" pitchFamily="49" charset="-122"/>
              </a:rPr>
              <a:t>古物南迁不是单纯的抢运珍宝，而是一次民族文化的抢救行动</a:t>
            </a:r>
            <a:endParaRPr lang="zh-CN" altLang="zh-CN" sz="1500" b="1">
              <a:latin typeface="楷体" panose="02010609060101010101" pitchFamily="49" charset="-122"/>
              <a:ea typeface="楷体" panose="02010609060101010101" pitchFamily="49" charset="-122"/>
            </a:endParaRPr>
          </a:p>
        </p:txBody>
      </p:sp>
      <p:sp>
        <p:nvSpPr>
          <p:cNvPr id="134158" name="文本框 13"/>
          <p:cNvSpPr txBox="1"/>
          <p:nvPr>
            <p:custDataLst>
              <p:tags r:id="rId15"/>
            </p:custDataLst>
          </p:nvPr>
        </p:nvSpPr>
        <p:spPr>
          <a:xfrm>
            <a:off x="2361010" y="5898991"/>
            <a:ext cx="1869281" cy="783590"/>
          </a:xfrm>
          <a:prstGeom prst="rect">
            <a:avLst/>
          </a:prstGeom>
          <a:solidFill>
            <a:srgbClr val="C4FEFB"/>
          </a:solidFill>
          <a:ln w="9525" cap="flat" cmpd="sng">
            <a:solidFill>
              <a:srgbClr val="00B050"/>
            </a:solidFill>
            <a:prstDash val="solid"/>
            <a:round/>
            <a:headEnd type="none" w="med" len="med"/>
            <a:tailEnd type="none" w="med" len="med"/>
          </a:ln>
        </p:spPr>
        <p:txBody>
          <a:bodyPr wrap="square" anchor="t">
            <a:spAutoFit/>
          </a:bodyPr>
          <a:lstStyle/>
          <a:p>
            <a:r>
              <a:rPr lang="zh-CN" altLang="zh-CN" sz="1500" b="1">
                <a:latin typeface="楷体" panose="02010609060101010101" pitchFamily="49" charset="-122"/>
                <a:ea typeface="楷体" panose="02010609060101010101" pitchFamily="49" charset="-122"/>
              </a:rPr>
              <a:t>虽分散也起到了传承和弘扬中华文明的特殊纽带作用。</a:t>
            </a:r>
            <a:endParaRPr lang="zh-CN" altLang="zh-CN" sz="1500" b="1">
              <a:latin typeface="楷体" panose="02010609060101010101" pitchFamily="49" charset="-122"/>
              <a:ea typeface="楷体" panose="02010609060101010101" pitchFamily="49" charset="-122"/>
            </a:endParaRPr>
          </a:p>
        </p:txBody>
      </p:sp>
      <p:sp>
        <p:nvSpPr>
          <p:cNvPr id="134159" name="文本框 13"/>
          <p:cNvSpPr txBox="1"/>
          <p:nvPr>
            <p:custDataLst>
              <p:tags r:id="rId16"/>
            </p:custDataLst>
          </p:nvPr>
        </p:nvSpPr>
        <p:spPr>
          <a:xfrm>
            <a:off x="4230132" y="5701506"/>
            <a:ext cx="2272903" cy="1014730"/>
          </a:xfrm>
          <a:prstGeom prst="rect">
            <a:avLst/>
          </a:prstGeom>
          <a:solidFill>
            <a:srgbClr val="C4FEFB"/>
          </a:solidFill>
          <a:ln w="9525" cap="flat" cmpd="sng">
            <a:solidFill>
              <a:srgbClr val="00B050"/>
            </a:solidFill>
            <a:prstDash val="solid"/>
            <a:round/>
            <a:headEnd type="none" w="med" len="med"/>
            <a:tailEnd type="none" w="med" len="med"/>
          </a:ln>
        </p:spPr>
        <p:txBody>
          <a:bodyPr wrap="square" anchor="t">
            <a:spAutoFit/>
          </a:bodyPr>
          <a:lstStyle/>
          <a:p>
            <a:r>
              <a:rPr lang="zh-CN" altLang="zh-CN" sz="1500" b="1">
                <a:latin typeface="楷体" panose="02010609060101010101" pitchFamily="49" charset="-122"/>
                <a:ea typeface="楷体" panose="02010609060101010101" pitchFamily="49" charset="-122"/>
              </a:rPr>
              <a:t>保存了抗战时期的重要科研力量，培养了一大批卓有成就的优秀人才。</a:t>
            </a:r>
            <a:endParaRPr lang="zh-CN" altLang="zh-CN" sz="1500" b="1">
              <a:latin typeface="楷体" panose="02010609060101010101" pitchFamily="49" charset="-122"/>
              <a:ea typeface="楷体" panose="02010609060101010101" pitchFamily="49" charset="-122"/>
            </a:endParaRPr>
          </a:p>
        </p:txBody>
      </p:sp>
      <p:sp>
        <p:nvSpPr>
          <p:cNvPr id="134160" name="文本框 13"/>
          <p:cNvSpPr txBox="1"/>
          <p:nvPr>
            <p:custDataLst>
              <p:tags r:id="rId17"/>
            </p:custDataLst>
          </p:nvPr>
        </p:nvSpPr>
        <p:spPr>
          <a:xfrm>
            <a:off x="6502876" y="5898991"/>
            <a:ext cx="1940719" cy="783590"/>
          </a:xfrm>
          <a:prstGeom prst="rect">
            <a:avLst/>
          </a:prstGeom>
          <a:solidFill>
            <a:srgbClr val="C4FEFB"/>
          </a:solidFill>
          <a:ln w="9525" cap="flat" cmpd="sng">
            <a:solidFill>
              <a:srgbClr val="00B050"/>
            </a:solidFill>
            <a:prstDash val="solid"/>
            <a:round/>
            <a:headEnd type="none" w="med" len="med"/>
            <a:tailEnd type="none" w="med" len="med"/>
          </a:ln>
        </p:spPr>
        <p:txBody>
          <a:bodyPr wrap="square" anchor="t">
            <a:spAutoFit/>
          </a:bodyPr>
          <a:lstStyle/>
          <a:p>
            <a:r>
              <a:rPr lang="zh-CN" altLang="zh-CN" sz="1500" b="1">
                <a:latin typeface="楷体" panose="02010609060101010101" pitchFamily="49" charset="-122"/>
                <a:ea typeface="楷体" panose="02010609060101010101" pitchFamily="49" charset="-122"/>
              </a:rPr>
              <a:t>东部工业大规模内迁，构成我国工业布局的一个重大的变革。</a:t>
            </a:r>
            <a:endParaRPr lang="zh-CN" altLang="zh-CN" sz="1500" b="1">
              <a:latin typeface="楷体" panose="02010609060101010101" pitchFamily="49" charset="-122"/>
              <a:ea typeface="楷体" panose="02010609060101010101" pitchFamily="49" charset="-122"/>
            </a:endParaRPr>
          </a:p>
        </p:txBody>
      </p:sp>
      <p:sp>
        <p:nvSpPr>
          <p:cNvPr id="17" name="文本框 16"/>
          <p:cNvSpPr txBox="1"/>
          <p:nvPr>
            <p:custDataLst>
              <p:tags r:id="rId18"/>
            </p:custDataLst>
          </p:nvPr>
        </p:nvSpPr>
        <p:spPr>
          <a:xfrm>
            <a:off x="367030" y="3763645"/>
            <a:ext cx="8538210" cy="1938020"/>
          </a:xfrm>
          <a:prstGeom prst="rect">
            <a:avLst/>
          </a:prstGeom>
          <a:solidFill>
            <a:schemeClr val="bg1">
              <a:lumMod val="95000"/>
            </a:schemeClr>
          </a:solidFill>
        </p:spPr>
        <p:txBody>
          <a:bodyPr wrap="square" rtlCol="0">
            <a:spAutoFit/>
          </a:bodyPr>
          <a:lstStyle/>
          <a:p>
            <a:r>
              <a:rPr lang="zh-CN" altLang="en-US" sz="2400" b="1">
                <a:latin typeface="黑体" panose="02010609060101010101" pitchFamily="2" charset="-122"/>
                <a:ea typeface="黑体" panose="02010609060101010101" pitchFamily="2" charset="-122"/>
                <a:cs typeface="黑体" panose="02010609060101010101" pitchFamily="2" charset="-122"/>
              </a:rPr>
              <a:t>意义：</a:t>
            </a:r>
            <a:r>
              <a:rPr lang="zh-CN" altLang="en-US" sz="2400" b="1">
                <a:solidFill>
                  <a:srgbClr val="FF0000"/>
                </a:solidFill>
                <a:latin typeface="黑体" panose="02010609060101010101" pitchFamily="2" charset="-122"/>
                <a:ea typeface="黑体" panose="02010609060101010101" pitchFamily="2" charset="-122"/>
                <a:cs typeface="黑体" panose="02010609060101010101" pitchFamily="2" charset="-122"/>
              </a:rPr>
              <a:t>保存了</a:t>
            </a:r>
            <a:r>
              <a:rPr lang="zh-CN" altLang="en-US" sz="2400" b="1">
                <a:latin typeface="黑体" panose="02010609060101010101" pitchFamily="2" charset="-122"/>
                <a:ea typeface="黑体" panose="02010609060101010101" pitchFamily="2" charset="-122"/>
                <a:cs typeface="黑体" panose="02010609060101010101" pitchFamily="2" charset="-122"/>
              </a:rPr>
              <a:t>民族工业及教育资源；</a:t>
            </a:r>
            <a:endParaRPr lang="zh-CN" altLang="en-US" sz="2400" b="1">
              <a:latin typeface="黑体" panose="02010609060101010101" pitchFamily="2" charset="-122"/>
              <a:ea typeface="黑体" panose="02010609060101010101" pitchFamily="2" charset="-122"/>
              <a:cs typeface="黑体" panose="02010609060101010101" pitchFamily="2" charset="-122"/>
            </a:endParaRPr>
          </a:p>
          <a:p>
            <a:r>
              <a:rPr lang="zh-CN" altLang="en-US" sz="2400" b="1">
                <a:latin typeface="黑体" panose="02010609060101010101" pitchFamily="2" charset="-122"/>
                <a:ea typeface="黑体" panose="02010609060101010101" pitchFamily="2" charset="-122"/>
                <a:cs typeface="黑体" panose="02010609060101010101" pitchFamily="2" charset="-122"/>
              </a:rPr>
              <a:t>      </a:t>
            </a:r>
            <a:r>
              <a:rPr lang="zh-CN" altLang="en-US" sz="2400" b="1">
                <a:solidFill>
                  <a:srgbClr val="FF0000"/>
                </a:solidFill>
                <a:latin typeface="黑体" panose="02010609060101010101" pitchFamily="2" charset="-122"/>
                <a:ea typeface="黑体" panose="02010609060101010101" pitchFamily="2" charset="-122"/>
                <a:cs typeface="黑体" panose="02010609060101010101" pitchFamily="2" charset="-122"/>
              </a:rPr>
              <a:t>鼓舞了</a:t>
            </a:r>
            <a:r>
              <a:rPr lang="zh-CN" altLang="en-US" sz="2400" b="1">
                <a:latin typeface="黑体" panose="02010609060101010101" pitchFamily="2" charset="-122"/>
                <a:ea typeface="黑体" panose="02010609060101010101" pitchFamily="2" charset="-122"/>
                <a:cs typeface="黑体" panose="02010609060101010101" pitchFamily="2" charset="-122"/>
              </a:rPr>
              <a:t>全国人民的抗战决心，为抗战的胜利奠定了物质和精神基础；</a:t>
            </a:r>
            <a:endParaRPr lang="zh-CN" altLang="en-US" sz="2400" b="1">
              <a:latin typeface="黑体" panose="02010609060101010101" pitchFamily="2" charset="-122"/>
              <a:ea typeface="黑体" panose="02010609060101010101" pitchFamily="2" charset="-122"/>
              <a:cs typeface="黑体" panose="02010609060101010101" pitchFamily="2" charset="-122"/>
            </a:endParaRPr>
          </a:p>
          <a:p>
            <a:r>
              <a:rPr lang="zh-CN" altLang="en-US" sz="2400" b="1">
                <a:latin typeface="黑体" panose="02010609060101010101" pitchFamily="2" charset="-122"/>
                <a:ea typeface="黑体" panose="02010609060101010101" pitchFamily="2" charset="-122"/>
                <a:cs typeface="黑体" panose="02010609060101010101" pitchFamily="2" charset="-122"/>
              </a:rPr>
              <a:t>      </a:t>
            </a:r>
            <a:r>
              <a:rPr lang="zh-CN" altLang="en-US" sz="2400" b="1">
                <a:solidFill>
                  <a:srgbClr val="FF0000"/>
                </a:solidFill>
                <a:latin typeface="黑体" panose="02010609060101010101" pitchFamily="2" charset="-122"/>
                <a:ea typeface="黑体" panose="02010609060101010101" pitchFamily="2" charset="-122"/>
                <a:cs typeface="黑体" panose="02010609060101010101" pitchFamily="2" charset="-122"/>
              </a:rPr>
              <a:t>促进了</a:t>
            </a:r>
            <a:r>
              <a:rPr lang="zh-CN" altLang="en-US" sz="2400" b="1">
                <a:latin typeface="黑体" panose="02010609060101010101" pitchFamily="2" charset="-122"/>
                <a:ea typeface="黑体" panose="02010609060101010101" pitchFamily="2" charset="-122"/>
                <a:cs typeface="黑体" panose="02010609060101010101" pitchFamily="2" charset="-122"/>
              </a:rPr>
              <a:t>西南、西北地区的工业、文化教育事业的发展，对改变工业及教育不平衡的格局起到积极作用。</a:t>
            </a:r>
            <a:endParaRPr lang="zh-CN" altLang="en-US" sz="2400" b="1">
              <a:latin typeface="黑体" panose="02010609060101010101" pitchFamily="2" charset="-122"/>
              <a:ea typeface="黑体" panose="02010609060101010101" pitchFamily="2" charset="-122"/>
              <a:cs typeface="黑体" panose="02010609060101010101" pitchFamily="2" charset="-122"/>
            </a:endParaRPr>
          </a:p>
        </p:txBody>
      </p:sp>
      <p:sp>
        <p:nvSpPr>
          <p:cNvPr id="26628" name="文本框 3"/>
          <p:cNvSpPr txBox="1"/>
          <p:nvPr/>
        </p:nvSpPr>
        <p:spPr>
          <a:xfrm>
            <a:off x="139700" y="359410"/>
            <a:ext cx="8765540" cy="553085"/>
          </a:xfrm>
          <a:prstGeom prst="rect">
            <a:avLst/>
          </a:prstGeom>
          <a:solidFill>
            <a:schemeClr val="accent3">
              <a:lumMod val="20000"/>
              <a:lumOff val="80000"/>
            </a:schemeClr>
          </a:solidFill>
          <a:ln w="9525">
            <a:solidFill>
              <a:srgbClr val="FF0000"/>
            </a:solidFill>
          </a:ln>
        </p:spPr>
        <p:txBody>
          <a:bodyPr wrap="square" anchor="t">
            <a:spAutoFit/>
          </a:bodyPr>
          <a:p>
            <a:pPr algn="just">
              <a:lnSpc>
                <a:spcPct val="120000"/>
              </a:lnSpc>
            </a:pPr>
            <a:r>
              <a:rPr lang="zh-CN" altLang="en-US" sz="2500" b="1" dirty="0">
                <a:solidFill>
                  <a:schemeClr val="tx1"/>
                </a:solidFill>
                <a:latin typeface="黑体" panose="02010609060101010101" pitchFamily="2" charset="-122"/>
                <a:ea typeface="黑体" panose="02010609060101010101" pitchFamily="2" charset="-122"/>
              </a:rPr>
              <a:t>（</a:t>
            </a:r>
            <a:r>
              <a:rPr lang="en-US" altLang="zh-CN" sz="2500" b="1" dirty="0">
                <a:solidFill>
                  <a:schemeClr val="tx1"/>
                </a:solidFill>
                <a:latin typeface="黑体" panose="02010609060101010101" pitchFamily="2" charset="-122"/>
                <a:ea typeface="黑体" panose="02010609060101010101" pitchFamily="2" charset="-122"/>
              </a:rPr>
              <a:t>3</a:t>
            </a:r>
            <a:r>
              <a:rPr lang="zh-CN" altLang="en-US" sz="2500" b="1" dirty="0">
                <a:solidFill>
                  <a:schemeClr val="tx1"/>
                </a:solidFill>
                <a:latin typeface="黑体" panose="02010609060101010101" pitchFamily="2" charset="-122"/>
                <a:ea typeface="黑体" panose="02010609060101010101" pitchFamily="2" charset="-122"/>
              </a:rPr>
              <a:t>）</a:t>
            </a:r>
            <a:r>
              <a:rPr lang="zh-CN" altLang="zh-CN" sz="2500" b="1" dirty="0">
                <a:solidFill>
                  <a:schemeClr val="tx1"/>
                </a:solidFill>
                <a:latin typeface="黑体" panose="02010609060101010101" pitchFamily="2" charset="-122"/>
                <a:ea typeface="黑体" panose="02010609060101010101" pitchFamily="2" charset="-122"/>
              </a:rPr>
              <a:t>战时内迁（工业、高校）</a:t>
            </a:r>
            <a:r>
              <a:rPr lang="en-US" altLang="zh-CN" sz="2500" b="1" dirty="0">
                <a:latin typeface="黑体" panose="02010609060101010101" pitchFamily="2" charset="-122"/>
                <a:ea typeface="黑体" panose="02010609060101010101" pitchFamily="2" charset="-122"/>
              </a:rPr>
              <a:t>——</a:t>
            </a:r>
            <a:r>
              <a:rPr lang="zh-CN" altLang="en-US" sz="2500" b="1" dirty="0">
                <a:latin typeface="黑体" panose="02010609060101010101" pitchFamily="2" charset="-122"/>
                <a:ea typeface="黑体" panose="02010609060101010101" pitchFamily="2" charset="-122"/>
              </a:rPr>
              <a:t>东方的敦刻尔克大撤退</a:t>
            </a:r>
            <a:endParaRPr lang="zh-CN" altLang="zh-CN" sz="2500" b="1" dirty="0">
              <a:latin typeface="黑体" panose="02010609060101010101" pitchFamily="2" charset="-122"/>
              <a:ea typeface="黑体" panose="02010609060101010101" pitchFamily="2" charset="-122"/>
            </a:endParaRPr>
          </a:p>
        </p:txBody>
      </p:sp>
    </p:spTree>
    <p:custDataLst>
      <p:tags r:id="rId1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4152"/>
                                        </p:tgtEl>
                                        <p:attrNameLst>
                                          <p:attrName>style.visibility</p:attrName>
                                        </p:attrNameLst>
                                      </p:cBhvr>
                                      <p:to>
                                        <p:strVal val="visible"/>
                                      </p:to>
                                    </p:set>
                                    <p:anim calcmode="lin" valueType="num">
                                      <p:cBhvr additive="base">
                                        <p:cTn id="7" dur="500" fill="hold"/>
                                        <p:tgtEl>
                                          <p:spTgt spid="134152"/>
                                        </p:tgtEl>
                                        <p:attrNameLst>
                                          <p:attrName>ppt_x</p:attrName>
                                        </p:attrNameLst>
                                      </p:cBhvr>
                                      <p:tavLst>
                                        <p:tav tm="0">
                                          <p:val>
                                            <p:strVal val="#ppt_x"/>
                                          </p:val>
                                        </p:tav>
                                        <p:tav tm="100000">
                                          <p:val>
                                            <p:strVal val="#ppt_x"/>
                                          </p:val>
                                        </p:tav>
                                      </p:tavLst>
                                    </p:anim>
                                    <p:anim calcmode="lin" valueType="num">
                                      <p:cBhvr additive="base">
                                        <p:cTn id="8" dur="500" fill="hold"/>
                                        <p:tgtEl>
                                          <p:spTgt spid="1341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4157"/>
                                        </p:tgtEl>
                                        <p:attrNameLst>
                                          <p:attrName>style.visibility</p:attrName>
                                        </p:attrNameLst>
                                      </p:cBhvr>
                                      <p:to>
                                        <p:strVal val="visible"/>
                                      </p:to>
                                    </p:set>
                                    <p:anim calcmode="lin" valueType="num">
                                      <p:cBhvr additive="base">
                                        <p:cTn id="17" dur="500" fill="hold"/>
                                        <p:tgtEl>
                                          <p:spTgt spid="134157"/>
                                        </p:tgtEl>
                                        <p:attrNameLst>
                                          <p:attrName>ppt_x</p:attrName>
                                        </p:attrNameLst>
                                      </p:cBhvr>
                                      <p:tavLst>
                                        <p:tav tm="0">
                                          <p:val>
                                            <p:strVal val="#ppt_x"/>
                                          </p:val>
                                        </p:tav>
                                        <p:tav tm="100000">
                                          <p:val>
                                            <p:strVal val="#ppt_x"/>
                                          </p:val>
                                        </p:tav>
                                      </p:tavLst>
                                    </p:anim>
                                    <p:anim calcmode="lin" valueType="num">
                                      <p:cBhvr additive="base">
                                        <p:cTn id="18" dur="500" fill="hold"/>
                                        <p:tgtEl>
                                          <p:spTgt spid="13415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4151"/>
                                        </p:tgtEl>
                                        <p:attrNameLst>
                                          <p:attrName>style.visibility</p:attrName>
                                        </p:attrNameLst>
                                      </p:cBhvr>
                                      <p:to>
                                        <p:strVal val="visible"/>
                                      </p:to>
                                    </p:set>
                                    <p:anim calcmode="lin" valueType="num">
                                      <p:cBhvr additive="base">
                                        <p:cTn id="23" dur="500" fill="hold"/>
                                        <p:tgtEl>
                                          <p:spTgt spid="134151"/>
                                        </p:tgtEl>
                                        <p:attrNameLst>
                                          <p:attrName>ppt_x</p:attrName>
                                        </p:attrNameLst>
                                      </p:cBhvr>
                                      <p:tavLst>
                                        <p:tav tm="0">
                                          <p:val>
                                            <p:strVal val="#ppt_x"/>
                                          </p:val>
                                        </p:tav>
                                        <p:tav tm="100000">
                                          <p:val>
                                            <p:strVal val="#ppt_x"/>
                                          </p:val>
                                        </p:tav>
                                      </p:tavLst>
                                    </p:anim>
                                    <p:anim calcmode="lin" valueType="num">
                                      <p:cBhvr additive="base">
                                        <p:cTn id="24" dur="500" fill="hold"/>
                                        <p:tgtEl>
                                          <p:spTgt spid="13415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4158"/>
                                        </p:tgtEl>
                                        <p:attrNameLst>
                                          <p:attrName>style.visibility</p:attrName>
                                        </p:attrNameLst>
                                      </p:cBhvr>
                                      <p:to>
                                        <p:strVal val="visible"/>
                                      </p:to>
                                    </p:set>
                                    <p:anim calcmode="lin" valueType="num">
                                      <p:cBhvr additive="base">
                                        <p:cTn id="33" dur="500" fill="hold"/>
                                        <p:tgtEl>
                                          <p:spTgt spid="134158"/>
                                        </p:tgtEl>
                                        <p:attrNameLst>
                                          <p:attrName>ppt_x</p:attrName>
                                        </p:attrNameLst>
                                      </p:cBhvr>
                                      <p:tavLst>
                                        <p:tav tm="0">
                                          <p:val>
                                            <p:strVal val="#ppt_x"/>
                                          </p:val>
                                        </p:tav>
                                        <p:tav tm="100000">
                                          <p:val>
                                            <p:strVal val="#ppt_x"/>
                                          </p:val>
                                        </p:tav>
                                      </p:tavLst>
                                    </p:anim>
                                    <p:anim calcmode="lin" valueType="num">
                                      <p:cBhvr additive="base">
                                        <p:cTn id="34" dur="500" fill="hold"/>
                                        <p:tgtEl>
                                          <p:spTgt spid="13415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34149"/>
                                        </p:tgtEl>
                                        <p:attrNameLst>
                                          <p:attrName>style.visibility</p:attrName>
                                        </p:attrNameLst>
                                      </p:cBhvr>
                                      <p:to>
                                        <p:strVal val="visible"/>
                                      </p:to>
                                    </p:set>
                                    <p:anim calcmode="lin" valueType="num">
                                      <p:cBhvr additive="base">
                                        <p:cTn id="39" dur="500" fill="hold"/>
                                        <p:tgtEl>
                                          <p:spTgt spid="134149"/>
                                        </p:tgtEl>
                                        <p:attrNameLst>
                                          <p:attrName>ppt_x</p:attrName>
                                        </p:attrNameLst>
                                      </p:cBhvr>
                                      <p:tavLst>
                                        <p:tav tm="0">
                                          <p:val>
                                            <p:strVal val="#ppt_x"/>
                                          </p:val>
                                        </p:tav>
                                        <p:tav tm="100000">
                                          <p:val>
                                            <p:strVal val="#ppt_x"/>
                                          </p:val>
                                        </p:tav>
                                      </p:tavLst>
                                    </p:anim>
                                    <p:anim calcmode="lin" valueType="num">
                                      <p:cBhvr additive="base">
                                        <p:cTn id="40" dur="500" fill="hold"/>
                                        <p:tgtEl>
                                          <p:spTgt spid="13414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4159"/>
                                        </p:tgtEl>
                                        <p:attrNameLst>
                                          <p:attrName>style.visibility</p:attrName>
                                        </p:attrNameLst>
                                      </p:cBhvr>
                                      <p:to>
                                        <p:strVal val="visible"/>
                                      </p:to>
                                    </p:set>
                                    <p:anim calcmode="lin" valueType="num">
                                      <p:cBhvr additive="base">
                                        <p:cTn id="49" dur="500" fill="hold"/>
                                        <p:tgtEl>
                                          <p:spTgt spid="134159"/>
                                        </p:tgtEl>
                                        <p:attrNameLst>
                                          <p:attrName>ppt_x</p:attrName>
                                        </p:attrNameLst>
                                      </p:cBhvr>
                                      <p:tavLst>
                                        <p:tav tm="0">
                                          <p:val>
                                            <p:strVal val="#ppt_x"/>
                                          </p:val>
                                        </p:tav>
                                        <p:tav tm="100000">
                                          <p:val>
                                            <p:strVal val="#ppt_x"/>
                                          </p:val>
                                        </p:tav>
                                      </p:tavLst>
                                    </p:anim>
                                    <p:anim calcmode="lin" valueType="num">
                                      <p:cBhvr additive="base">
                                        <p:cTn id="50" dur="500" fill="hold"/>
                                        <p:tgtEl>
                                          <p:spTgt spid="13415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4150"/>
                                        </p:tgtEl>
                                        <p:attrNameLst>
                                          <p:attrName>style.visibility</p:attrName>
                                        </p:attrNameLst>
                                      </p:cBhvr>
                                      <p:to>
                                        <p:strVal val="visible"/>
                                      </p:to>
                                    </p:set>
                                    <p:anim calcmode="lin" valueType="num">
                                      <p:cBhvr additive="base">
                                        <p:cTn id="55" dur="500" fill="hold"/>
                                        <p:tgtEl>
                                          <p:spTgt spid="134150"/>
                                        </p:tgtEl>
                                        <p:attrNameLst>
                                          <p:attrName>ppt_x</p:attrName>
                                        </p:attrNameLst>
                                      </p:cBhvr>
                                      <p:tavLst>
                                        <p:tav tm="0">
                                          <p:val>
                                            <p:strVal val="#ppt_x"/>
                                          </p:val>
                                        </p:tav>
                                        <p:tav tm="100000">
                                          <p:val>
                                            <p:strVal val="#ppt_x"/>
                                          </p:val>
                                        </p:tav>
                                      </p:tavLst>
                                    </p:anim>
                                    <p:anim calcmode="lin" valueType="num">
                                      <p:cBhvr additive="base">
                                        <p:cTn id="56" dur="500" fill="hold"/>
                                        <p:tgtEl>
                                          <p:spTgt spid="13415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34160"/>
                                        </p:tgtEl>
                                        <p:attrNameLst>
                                          <p:attrName>style.visibility</p:attrName>
                                        </p:attrNameLst>
                                      </p:cBhvr>
                                      <p:to>
                                        <p:strVal val="visible"/>
                                      </p:to>
                                    </p:set>
                                    <p:anim calcmode="lin" valueType="num">
                                      <p:cBhvr additive="base">
                                        <p:cTn id="65" dur="500" fill="hold"/>
                                        <p:tgtEl>
                                          <p:spTgt spid="134160"/>
                                        </p:tgtEl>
                                        <p:attrNameLst>
                                          <p:attrName>ppt_x</p:attrName>
                                        </p:attrNameLst>
                                      </p:cBhvr>
                                      <p:tavLst>
                                        <p:tav tm="0">
                                          <p:val>
                                            <p:strVal val="#ppt_x"/>
                                          </p:val>
                                        </p:tav>
                                        <p:tav tm="100000">
                                          <p:val>
                                            <p:strVal val="#ppt_x"/>
                                          </p:val>
                                        </p:tav>
                                      </p:tavLst>
                                    </p:anim>
                                    <p:anim calcmode="lin" valueType="num">
                                      <p:cBhvr additive="base">
                                        <p:cTn id="66" dur="500" fill="hold"/>
                                        <p:tgtEl>
                                          <p:spTgt spid="13416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7" grpId="0" bldLvl="0" animBg="1"/>
      <p:bldP spid="8" grpId="0" bldLvl="0" animBg="1"/>
      <p:bldP spid="9" grpId="0" bldLvl="0" animBg="1"/>
      <p:bldP spid="134157" grpId="0" bldLvl="0" animBg="1"/>
      <p:bldP spid="134158" grpId="0" bldLvl="0" animBg="1"/>
      <p:bldP spid="134159" grpId="0" bldLvl="0" animBg="1"/>
      <p:bldP spid="134160" grpId="0" bldLvl="0" animBg="1"/>
      <p:bldP spid="17"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3" name="文本框 5"/>
          <p:cNvSpPr txBox="1"/>
          <p:nvPr/>
        </p:nvSpPr>
        <p:spPr>
          <a:xfrm>
            <a:off x="396240" y="1036955"/>
            <a:ext cx="4656455" cy="4707890"/>
          </a:xfrm>
          <a:prstGeom prst="rect">
            <a:avLst/>
          </a:prstGeom>
          <a:noFill/>
          <a:ln w="9525">
            <a:noFill/>
          </a:ln>
        </p:spPr>
        <p:txBody>
          <a:bodyPr wrap="square" anchor="t">
            <a:spAutoFit/>
          </a:bodyPr>
          <a:p>
            <a:pPr algn="just">
              <a:lnSpc>
                <a:spcPct val="125000"/>
              </a:lnSpc>
            </a:pPr>
            <a:r>
              <a:rPr lang="zh-CN" altLang="en-US" sz="2400" b="1" dirty="0">
                <a:cs typeface="宋体" panose="02010600030101010101" pitchFamily="2" charset="-122"/>
              </a:rPr>
              <a:t>①</a:t>
            </a:r>
            <a:r>
              <a:rPr lang="zh-CN" altLang="en-US" sz="2400" b="1" dirty="0">
                <a:latin typeface="宋体" panose="02010600030101010101" pitchFamily="2" charset="-122"/>
                <a:cs typeface="宋体" panose="02010600030101010101" pitchFamily="2" charset="-122"/>
              </a:rPr>
              <a:t>背景：国民党内部分人存在</a:t>
            </a:r>
            <a:r>
              <a:rPr lang="zh-CN" altLang="en-US" sz="2400" b="1" dirty="0">
                <a:solidFill>
                  <a:srgbClr val="FF0000"/>
                </a:solidFill>
                <a:latin typeface="宋体" panose="02010600030101010101" pitchFamily="2" charset="-122"/>
                <a:cs typeface="宋体" panose="02010600030101010101" pitchFamily="2" charset="-122"/>
              </a:rPr>
              <a:t>“中国必亡论”和“中国速胜论”</a:t>
            </a:r>
            <a:r>
              <a:rPr lang="zh-CN" altLang="en-US" sz="2400" b="1" dirty="0">
                <a:latin typeface="宋体" panose="02010600030101010101" pitchFamily="2" charset="-122"/>
                <a:cs typeface="宋体" panose="02010600030101010101" pitchFamily="2" charset="-122"/>
              </a:rPr>
              <a:t>，中共党内部分人存在轻视游击战的倾向。</a:t>
            </a:r>
            <a:endParaRPr lang="en-US" altLang="zh-CN" sz="2400" b="1" dirty="0">
              <a:latin typeface="宋体" panose="02010600030101010101" pitchFamily="2" charset="-122"/>
              <a:cs typeface="宋体" panose="02010600030101010101" pitchFamily="2" charset="-122"/>
            </a:endParaRPr>
          </a:p>
          <a:p>
            <a:pPr algn="just">
              <a:lnSpc>
                <a:spcPct val="125000"/>
              </a:lnSpc>
            </a:pPr>
            <a:r>
              <a:rPr lang="en-US" altLang="zh-CN" sz="2400" b="1" dirty="0">
                <a:cs typeface="宋体" panose="02010600030101010101" pitchFamily="2" charset="-122"/>
              </a:rPr>
              <a:t>②</a:t>
            </a:r>
            <a:r>
              <a:rPr lang="zh-CN" altLang="en-US" sz="2400" b="1" dirty="0">
                <a:latin typeface="宋体" panose="02010600030101010101" pitchFamily="2" charset="-122"/>
                <a:cs typeface="宋体" panose="02010600030101010101" pitchFamily="2" charset="-122"/>
              </a:rPr>
              <a:t>内容：</a:t>
            </a:r>
            <a:r>
              <a:rPr lang="zh-CN" altLang="en-US" sz="2400" b="1" dirty="0">
                <a:solidFill>
                  <a:srgbClr val="FF0000"/>
                </a:solidFill>
                <a:latin typeface="宋体" panose="02010600030101010101" pitchFamily="2" charset="-122"/>
                <a:cs typeface="宋体" panose="02010600030101010101" pitchFamily="2" charset="-122"/>
              </a:rPr>
              <a:t>科学论证了中国必须通过持久作战赢得对日作战最后胜利的战略指导理论，</a:t>
            </a:r>
            <a:r>
              <a:rPr lang="zh-CN" altLang="en-US" sz="2400" b="1" dirty="0">
                <a:latin typeface="宋体" panose="02010600030101010101" pitchFamily="2" charset="-122"/>
                <a:cs typeface="宋体" panose="02010600030101010101" pitchFamily="2" charset="-122"/>
              </a:rPr>
              <a:t>从思想上武装了全党全军和人民群众，坚定了中国人民争取抗战胜利的信心，是指导全国抗战的理论纲领。</a:t>
            </a:r>
            <a:endParaRPr lang="zh-CN" altLang="en-US" sz="2400" b="1" dirty="0">
              <a:latin typeface="宋体" panose="02010600030101010101" pitchFamily="2" charset="-122"/>
              <a:cs typeface="宋体" panose="02010600030101010101" pitchFamily="2" charset="-122"/>
            </a:endParaRPr>
          </a:p>
        </p:txBody>
      </p:sp>
      <p:sp>
        <p:nvSpPr>
          <p:cNvPr id="27654" name="文本框 14"/>
          <p:cNvSpPr txBox="1"/>
          <p:nvPr/>
        </p:nvSpPr>
        <p:spPr>
          <a:xfrm>
            <a:off x="5359003" y="4630341"/>
            <a:ext cx="3182540" cy="829945"/>
          </a:xfrm>
          <a:prstGeom prst="rect">
            <a:avLst/>
          </a:prstGeom>
          <a:noFill/>
          <a:ln w="9525">
            <a:noFill/>
          </a:ln>
        </p:spPr>
        <p:txBody>
          <a:bodyPr anchor="t">
            <a:spAutoFit/>
          </a:bodyPr>
          <a:p>
            <a:r>
              <a:rPr lang="zh-CN" altLang="zh-CN" sz="2400" b="1" dirty="0">
                <a:solidFill>
                  <a:srgbClr val="FF0000"/>
                </a:solidFill>
                <a:latin typeface="仿宋" panose="02010609060101010101" charset="-122"/>
                <a:ea typeface="仿宋" panose="02010609060101010101" charset="-122"/>
              </a:rPr>
              <a:t>毛泽东在延安窑洞撰写《论持久战》</a:t>
            </a:r>
            <a:endParaRPr lang="zh-CN" altLang="en-US" sz="2400" b="1" dirty="0">
              <a:solidFill>
                <a:srgbClr val="FF0000"/>
              </a:solidFill>
              <a:latin typeface="仿宋" panose="02010609060101010101" charset="-122"/>
              <a:ea typeface="仿宋" panose="02010609060101010101" charset="-122"/>
            </a:endParaRPr>
          </a:p>
        </p:txBody>
      </p:sp>
      <p:pic>
        <p:nvPicPr>
          <p:cNvPr id="27655" name="图片 11"/>
          <p:cNvPicPr>
            <a:picLocks noChangeAspect="1"/>
          </p:cNvPicPr>
          <p:nvPr/>
        </p:nvPicPr>
        <p:blipFill>
          <a:blip r:embed="rId1"/>
          <a:stretch>
            <a:fillRect/>
          </a:stretch>
        </p:blipFill>
        <p:spPr>
          <a:xfrm>
            <a:off x="5184696" y="1696482"/>
            <a:ext cx="3530203" cy="2761059"/>
          </a:xfrm>
          <a:prstGeom prst="rect">
            <a:avLst/>
          </a:prstGeom>
          <a:noFill/>
          <a:ln w="9525">
            <a:noFill/>
          </a:ln>
        </p:spPr>
      </p:pic>
      <p:sp>
        <p:nvSpPr>
          <p:cNvPr id="26628" name="文本框 3"/>
          <p:cNvSpPr txBox="1"/>
          <p:nvPr/>
        </p:nvSpPr>
        <p:spPr>
          <a:xfrm>
            <a:off x="139700" y="359410"/>
            <a:ext cx="3710305" cy="553085"/>
          </a:xfrm>
          <a:prstGeom prst="rect">
            <a:avLst/>
          </a:prstGeom>
          <a:solidFill>
            <a:schemeClr val="accent3">
              <a:lumMod val="20000"/>
              <a:lumOff val="80000"/>
            </a:schemeClr>
          </a:solidFill>
          <a:ln w="9525">
            <a:solidFill>
              <a:srgbClr val="FF0000"/>
            </a:solidFill>
          </a:ln>
        </p:spPr>
        <p:txBody>
          <a:bodyPr wrap="square" anchor="t">
            <a:spAutoFit/>
          </a:bodyPr>
          <a:p>
            <a:pPr algn="just">
              <a:lnSpc>
                <a:spcPct val="120000"/>
              </a:lnSpc>
            </a:pPr>
            <a:r>
              <a:rPr lang="zh-CN" altLang="en-US" sz="2500" b="1" dirty="0">
                <a:solidFill>
                  <a:schemeClr val="tx1"/>
                </a:solidFill>
                <a:latin typeface="黑体" panose="02010609060101010101" pitchFamily="2" charset="-122"/>
                <a:ea typeface="黑体" panose="02010609060101010101" pitchFamily="2" charset="-122"/>
                <a:cs typeface="黑体" panose="02010609060101010101" pitchFamily="2" charset="-122"/>
              </a:rPr>
              <a:t>（</a:t>
            </a:r>
            <a:r>
              <a:rPr lang="en-US" altLang="zh-CN" sz="2500" b="1" dirty="0">
                <a:solidFill>
                  <a:schemeClr val="tx1"/>
                </a:solidFill>
                <a:latin typeface="黑体" panose="02010609060101010101" pitchFamily="2" charset="-122"/>
                <a:ea typeface="黑体" panose="02010609060101010101" pitchFamily="2" charset="-122"/>
                <a:cs typeface="黑体" panose="02010609060101010101" pitchFamily="2" charset="-122"/>
              </a:rPr>
              <a:t>4</a:t>
            </a:r>
            <a:r>
              <a:rPr lang="zh-CN" altLang="en-US" sz="2500" b="1" dirty="0">
                <a:solidFill>
                  <a:schemeClr val="tx1"/>
                </a:solidFill>
                <a:latin typeface="黑体" panose="02010609060101010101" pitchFamily="2" charset="-122"/>
                <a:ea typeface="黑体" panose="02010609060101010101" pitchFamily="2" charset="-122"/>
                <a:cs typeface="黑体" panose="02010609060101010101" pitchFamily="2" charset="-122"/>
              </a:rPr>
              <a:t>）</a:t>
            </a:r>
            <a:r>
              <a:rPr lang="zh-CN" altLang="zh-CN" sz="2500" b="1" dirty="0">
                <a:solidFill>
                  <a:schemeClr val="tx1"/>
                </a:solidFill>
                <a:latin typeface="黑体" panose="02010609060101010101" pitchFamily="2" charset="-122"/>
                <a:ea typeface="黑体" panose="02010609060101010101" pitchFamily="2" charset="-122"/>
                <a:cs typeface="黑体" panose="02010609060101010101" pitchFamily="2" charset="-122"/>
                <a:sym typeface="+mn-ea"/>
              </a:rPr>
              <a:t>《论持久战》</a:t>
            </a:r>
            <a:endParaRPr lang="zh-CN" altLang="zh-CN" sz="2500" b="1" dirty="0">
              <a:solidFill>
                <a:schemeClr val="tx1"/>
              </a:solidFill>
              <a:latin typeface="黑体" panose="02010609060101010101" pitchFamily="2" charset="-122"/>
              <a:ea typeface="黑体" panose="02010609060101010101" pitchFamily="2" charset="-122"/>
              <a:cs typeface="黑体" panose="02010609060101010101" pitchFamily="2" charset="-122"/>
              <a:sym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box(in)">
                                      <p:cBhvr>
                                        <p:cTn id="7" dur="20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图片 6"/>
          <p:cNvPicPr>
            <a:picLocks noChangeAspect="1"/>
          </p:cNvPicPr>
          <p:nvPr>
            <p:custDataLst>
              <p:tags r:id="rId1"/>
            </p:custDataLst>
          </p:nvPr>
        </p:nvPicPr>
        <p:blipFill>
          <a:blip r:embed="rId2"/>
          <a:srcRect/>
          <a:stretch>
            <a:fillRect/>
          </a:stretch>
        </p:blipFill>
        <p:spPr bwMode="auto">
          <a:xfrm>
            <a:off x="0" y="1369219"/>
            <a:ext cx="4530329" cy="4555331"/>
          </a:xfrm>
          <a:prstGeom prst="rect">
            <a:avLst/>
          </a:prstGeom>
          <a:noFill/>
          <a:ln w="9525">
            <a:noFill/>
            <a:miter lim="800000"/>
            <a:headEnd/>
            <a:tailEnd/>
          </a:ln>
        </p:spPr>
      </p:pic>
      <p:sp>
        <p:nvSpPr>
          <p:cNvPr id="27651" name="TextBox 4"/>
          <p:cNvSpPr txBox="1">
            <a:spLocks noChangeArrowheads="1"/>
          </p:cNvSpPr>
          <p:nvPr>
            <p:custDataLst>
              <p:tags r:id="rId3"/>
            </p:custDataLst>
          </p:nvPr>
        </p:nvSpPr>
        <p:spPr bwMode="auto">
          <a:xfrm>
            <a:off x="4632722" y="1288891"/>
            <a:ext cx="4450556" cy="3032760"/>
          </a:xfrm>
          <a:prstGeom prst="rect">
            <a:avLst/>
          </a:prstGeom>
          <a:noFill/>
          <a:ln w="9525">
            <a:noFill/>
            <a:miter lim="800000"/>
          </a:ln>
        </p:spPr>
        <p:txBody>
          <a:bodyPr>
            <a:spAutoFit/>
          </a:bodyPr>
          <a:lstStyle/>
          <a:p>
            <a:pPr>
              <a:lnSpc>
                <a:spcPct val="120000"/>
              </a:lnSpc>
            </a:pPr>
            <a:r>
              <a:rPr lang="zh-CN" altLang="en-US" sz="1800" b="1">
                <a:latin typeface="楷体" panose="02010609060101010101" pitchFamily="49" charset="-122"/>
                <a:ea typeface="楷体" panose="02010609060101010101" pitchFamily="49" charset="-122"/>
              </a:rPr>
              <a:t>    </a:t>
            </a:r>
            <a:r>
              <a:rPr lang="zh-CN" altLang="en-US" sz="2100" b="1">
                <a:latin typeface="楷体" panose="02010609060101010101" pitchFamily="49" charset="-122"/>
                <a:ea typeface="楷体" panose="02010609060101010101" pitchFamily="49" charset="-122"/>
              </a:rPr>
              <a:t>自</a:t>
            </a:r>
            <a:r>
              <a:rPr lang="en-US" altLang="zh-CN" sz="2100" b="1">
                <a:latin typeface="楷体" panose="02010609060101010101" pitchFamily="49" charset="-122"/>
                <a:ea typeface="楷体" panose="02010609060101010101" pitchFamily="49" charset="-122"/>
              </a:rPr>
              <a:t>1937</a:t>
            </a:r>
            <a:r>
              <a:rPr lang="zh-CN" altLang="en-US" sz="2100" b="1">
                <a:latin typeface="楷体" panose="02010609060101010101" pitchFamily="49" charset="-122"/>
                <a:ea typeface="楷体" panose="02010609060101010101" pitchFamily="49" charset="-122"/>
              </a:rPr>
              <a:t>年</a:t>
            </a:r>
            <a:r>
              <a:rPr lang="en-US" altLang="zh-CN" sz="2100" b="1">
                <a:latin typeface="楷体" panose="02010609060101010101" pitchFamily="49" charset="-122"/>
                <a:ea typeface="楷体" panose="02010609060101010101" pitchFamily="49" charset="-122"/>
              </a:rPr>
              <a:t>9</a:t>
            </a:r>
            <a:r>
              <a:rPr lang="zh-CN" altLang="en-US" sz="2100" b="1">
                <a:latin typeface="楷体" panose="02010609060101010101" pitchFamily="49" charset="-122"/>
                <a:ea typeface="楷体" panose="02010609060101010101" pitchFamily="49" charset="-122"/>
              </a:rPr>
              <a:t>月平型关初战到</a:t>
            </a:r>
            <a:r>
              <a:rPr lang="en-US" altLang="zh-CN" sz="2100" b="1">
                <a:latin typeface="楷体" panose="02010609060101010101" pitchFamily="49" charset="-122"/>
                <a:ea typeface="楷体" panose="02010609060101010101" pitchFamily="49" charset="-122"/>
              </a:rPr>
              <a:t>1938</a:t>
            </a:r>
            <a:r>
              <a:rPr lang="zh-CN" altLang="en-US" sz="2100" b="1">
                <a:latin typeface="楷体" panose="02010609060101010101" pitchFamily="49" charset="-122"/>
                <a:ea typeface="楷体" panose="02010609060101010101" pitchFamily="49" charset="-122"/>
              </a:rPr>
              <a:t>年</a:t>
            </a:r>
            <a:r>
              <a:rPr lang="en-US" altLang="zh-CN" sz="2100" b="1">
                <a:latin typeface="楷体" panose="02010609060101010101" pitchFamily="49" charset="-122"/>
                <a:ea typeface="楷体" panose="02010609060101010101" pitchFamily="49" charset="-122"/>
              </a:rPr>
              <a:t>10</a:t>
            </a:r>
            <a:r>
              <a:rPr lang="zh-CN" altLang="en-US" sz="2100" b="1">
                <a:latin typeface="楷体" panose="02010609060101010101" pitchFamily="49" charset="-122"/>
                <a:ea typeface="楷体" panose="02010609060101010101" pitchFamily="49" charset="-122"/>
              </a:rPr>
              <a:t>月武汉失守，八路军、新四军在敌后战场对日作战</a:t>
            </a:r>
            <a:r>
              <a:rPr lang="en-US" altLang="zh-CN" sz="2100" b="1">
                <a:latin typeface="楷体" panose="02010609060101010101" pitchFamily="49" charset="-122"/>
                <a:ea typeface="楷体" panose="02010609060101010101" pitchFamily="49" charset="-122"/>
              </a:rPr>
              <a:t>1600</a:t>
            </a:r>
            <a:r>
              <a:rPr lang="zh-CN" altLang="en-US" sz="2100" b="1">
                <a:latin typeface="楷体" panose="02010609060101010101" pitchFamily="49" charset="-122"/>
                <a:ea typeface="楷体" panose="02010609060101010101" pitchFamily="49" charset="-122"/>
              </a:rPr>
              <a:t>多次，毙伤日军</a:t>
            </a:r>
            <a:r>
              <a:rPr lang="en-US" altLang="zh-CN" sz="2100" b="1">
                <a:solidFill>
                  <a:srgbClr val="C00000"/>
                </a:solidFill>
                <a:latin typeface="楷体" panose="02010609060101010101" pitchFamily="49" charset="-122"/>
                <a:ea typeface="楷体" panose="02010609060101010101" pitchFamily="49" charset="-122"/>
              </a:rPr>
              <a:t>6</a:t>
            </a:r>
            <a:r>
              <a:rPr lang="zh-CN" altLang="en-US" sz="2100" b="1">
                <a:solidFill>
                  <a:srgbClr val="C00000"/>
                </a:solidFill>
                <a:latin typeface="楷体" panose="02010609060101010101" pitchFamily="49" charset="-122"/>
                <a:ea typeface="楷体" panose="02010609060101010101" pitchFamily="49" charset="-122"/>
              </a:rPr>
              <a:t>万余人</a:t>
            </a:r>
            <a:r>
              <a:rPr lang="zh-CN" altLang="en-US" sz="2100" b="1">
                <a:latin typeface="楷体" panose="02010609060101010101" pitchFamily="49" charset="-122"/>
                <a:ea typeface="楷体" panose="02010609060101010101" pitchFamily="49" charset="-122"/>
              </a:rPr>
              <a:t>，</a:t>
            </a:r>
            <a:r>
              <a:rPr lang="en-US" altLang="zh-CN" sz="2100" b="1">
                <a:latin typeface="楷体" panose="02010609060101010101" pitchFamily="49" charset="-122"/>
                <a:ea typeface="楷体" panose="02010609060101010101" pitchFamily="49" charset="-122"/>
              </a:rPr>
              <a:t>1938</a:t>
            </a:r>
            <a:r>
              <a:rPr lang="zh-CN" altLang="en-US" sz="2100" b="1">
                <a:latin typeface="楷体" panose="02010609060101010101" pitchFamily="49" charset="-122"/>
                <a:ea typeface="楷体" panose="02010609060101010101" pitchFamily="49" charset="-122"/>
              </a:rPr>
              <a:t>年敌后战场抗击日军兵力</a:t>
            </a:r>
            <a:r>
              <a:rPr lang="en-US" altLang="zh-CN" sz="2100" b="1">
                <a:latin typeface="楷体" panose="02010609060101010101" pitchFamily="49" charset="-122"/>
                <a:ea typeface="楷体" panose="02010609060101010101" pitchFamily="49" charset="-122"/>
              </a:rPr>
              <a:t>40</a:t>
            </a:r>
            <a:r>
              <a:rPr lang="zh-CN" altLang="en-US" sz="2100" b="1">
                <a:latin typeface="楷体" panose="02010609060101010101" pitchFamily="49" charset="-122"/>
                <a:ea typeface="楷体" panose="02010609060101010101" pitchFamily="49" charset="-122"/>
              </a:rPr>
              <a:t>万人，占全部侵华日军的</a:t>
            </a:r>
            <a:r>
              <a:rPr lang="en-US" altLang="zh-CN" sz="2100" b="1">
                <a:solidFill>
                  <a:srgbClr val="C00000"/>
                </a:solidFill>
                <a:latin typeface="楷体" panose="02010609060101010101" pitchFamily="49" charset="-122"/>
                <a:ea typeface="楷体" panose="02010609060101010101" pitchFamily="49" charset="-122"/>
              </a:rPr>
              <a:t>58.8%</a:t>
            </a:r>
            <a:r>
              <a:rPr lang="zh-CN" altLang="en-US" sz="2100" b="1">
                <a:latin typeface="楷体" panose="02010609060101010101" pitchFamily="49" charset="-122"/>
                <a:ea typeface="楷体" panose="02010609060101010101" pitchFamily="49" charset="-122"/>
              </a:rPr>
              <a:t>，抗击伪军</a:t>
            </a:r>
            <a:r>
              <a:rPr lang="en-US" altLang="zh-CN" sz="2100" b="1">
                <a:latin typeface="楷体" panose="02010609060101010101" pitchFamily="49" charset="-122"/>
                <a:ea typeface="楷体" panose="02010609060101010101" pitchFamily="49" charset="-122"/>
              </a:rPr>
              <a:t>7.8</a:t>
            </a:r>
            <a:r>
              <a:rPr lang="zh-CN" altLang="en-US" sz="2100" b="1">
                <a:latin typeface="楷体" panose="02010609060101010101" pitchFamily="49" charset="-122"/>
                <a:ea typeface="楷体" panose="02010609060101010101" pitchFamily="49" charset="-122"/>
              </a:rPr>
              <a:t>万人，达</a:t>
            </a:r>
            <a:r>
              <a:rPr lang="en-US" altLang="zh-CN" sz="2100" b="1">
                <a:solidFill>
                  <a:srgbClr val="C00000"/>
                </a:solidFill>
                <a:latin typeface="楷体" panose="02010609060101010101" pitchFamily="49" charset="-122"/>
                <a:ea typeface="楷体" panose="02010609060101010101" pitchFamily="49" charset="-122"/>
              </a:rPr>
              <a:t>100%</a:t>
            </a:r>
            <a:r>
              <a:rPr lang="zh-CN" altLang="en-US" sz="2100" b="1">
                <a:latin typeface="楷体" panose="02010609060101010101" pitchFamily="49" charset="-122"/>
                <a:ea typeface="楷体" panose="02010609060101010101" pitchFamily="49" charset="-122"/>
              </a:rPr>
              <a:t>。</a:t>
            </a:r>
            <a:endParaRPr lang="en-US" altLang="zh-CN" sz="1800" b="1">
              <a:latin typeface="楷体" panose="02010609060101010101" pitchFamily="49" charset="-122"/>
              <a:ea typeface="楷体" panose="02010609060101010101" pitchFamily="49" charset="-122"/>
            </a:endParaRPr>
          </a:p>
          <a:p>
            <a:pPr algn="r"/>
            <a:r>
              <a:rPr lang="en-US" altLang="zh-CN" sz="1500">
                <a:latin typeface="楷体" panose="02010609060101010101" pitchFamily="49" charset="-122"/>
                <a:ea typeface="楷体" panose="02010609060101010101" pitchFamily="49" charset="-122"/>
              </a:rPr>
              <a:t>——</a:t>
            </a:r>
            <a:r>
              <a:rPr lang="zh-CN" altLang="en-US" sz="1500">
                <a:latin typeface="楷体" panose="02010609060101010101" pitchFamily="49" charset="-122"/>
                <a:ea typeface="楷体" panose="02010609060101010101" pitchFamily="49" charset="-122"/>
              </a:rPr>
              <a:t>荣维木</a:t>
            </a:r>
            <a:r>
              <a:rPr lang="en-US" altLang="zh-CN" sz="1500">
                <a:latin typeface="楷体" panose="02010609060101010101" pitchFamily="49" charset="-122"/>
                <a:ea typeface="楷体" panose="02010609060101010101" pitchFamily="49" charset="-122"/>
              </a:rPr>
              <a:t>《</a:t>
            </a:r>
            <a:r>
              <a:rPr lang="zh-CN" altLang="en-US" sz="1500">
                <a:latin typeface="楷体" panose="02010609060101010101" pitchFamily="49" charset="-122"/>
                <a:ea typeface="楷体" panose="02010609060101010101" pitchFamily="49" charset="-122"/>
              </a:rPr>
              <a:t>抗日战争热点问题聚焦</a:t>
            </a:r>
            <a:r>
              <a:rPr lang="en-US" altLang="zh-CN" sz="1500">
                <a:latin typeface="楷体" panose="02010609060101010101" pitchFamily="49" charset="-122"/>
                <a:ea typeface="楷体" panose="02010609060101010101" pitchFamily="49" charset="-122"/>
              </a:rPr>
              <a:t>》</a:t>
            </a:r>
            <a:endParaRPr lang="zh-CN" altLang="en-US" sz="1500">
              <a:latin typeface="楷体" panose="02010609060101010101" pitchFamily="49" charset="-122"/>
              <a:ea typeface="楷体" panose="02010609060101010101" pitchFamily="49" charset="-122"/>
            </a:endParaRPr>
          </a:p>
        </p:txBody>
      </p:sp>
      <p:sp>
        <p:nvSpPr>
          <p:cNvPr id="11" name="矩形 10"/>
          <p:cNvSpPr/>
          <p:nvPr>
            <p:custDataLst>
              <p:tags r:id="rId4"/>
            </p:custDataLst>
          </p:nvPr>
        </p:nvSpPr>
        <p:spPr>
          <a:xfrm>
            <a:off x="-1" y="5544271"/>
            <a:ext cx="1023257" cy="304799"/>
          </a:xfrm>
          <a:prstGeom prst="rect">
            <a:avLst/>
          </a:prstGeom>
          <a:solidFill>
            <a:schemeClr val="accent5">
              <a:lumMod val="20000"/>
              <a:lumOff val="80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100" b="1">
                <a:solidFill>
                  <a:schemeClr val="tx1"/>
                </a:solidFill>
                <a:latin typeface="华文隶书" panose="02010800040101010101" pitchFamily="2" charset="-122"/>
                <a:ea typeface="华文隶书" panose="02010800040101010101" pitchFamily="2" charset="-122"/>
              </a:rPr>
              <a:t>地道战</a:t>
            </a:r>
            <a:endParaRPr lang="zh-CN" altLang="en-US" sz="2100" b="1">
              <a:solidFill>
                <a:schemeClr val="tx1"/>
              </a:solidFill>
              <a:latin typeface="华文隶书" panose="02010800040101010101" pitchFamily="2" charset="-122"/>
              <a:ea typeface="华文隶书" panose="02010800040101010101" pitchFamily="2" charset="-122"/>
            </a:endParaRPr>
          </a:p>
        </p:txBody>
      </p:sp>
      <p:sp>
        <p:nvSpPr>
          <p:cNvPr id="12" name="矩形 11"/>
          <p:cNvSpPr/>
          <p:nvPr>
            <p:custDataLst>
              <p:tags r:id="rId5"/>
            </p:custDataLst>
          </p:nvPr>
        </p:nvSpPr>
        <p:spPr>
          <a:xfrm>
            <a:off x="1225005" y="5544271"/>
            <a:ext cx="1023257" cy="304799"/>
          </a:xfrm>
          <a:prstGeom prst="rect">
            <a:avLst/>
          </a:prstGeom>
          <a:solidFill>
            <a:srgbClr val="C000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100" b="1">
                <a:solidFill>
                  <a:schemeClr val="tx1"/>
                </a:solidFill>
                <a:latin typeface="华文隶书" panose="02010800040101010101" pitchFamily="2" charset="-122"/>
                <a:ea typeface="华文隶书" panose="02010800040101010101" pitchFamily="2" charset="-122"/>
              </a:rPr>
              <a:t>地雷战</a:t>
            </a:r>
            <a:endParaRPr lang="zh-CN" altLang="en-US" sz="2100" b="1">
              <a:solidFill>
                <a:schemeClr val="tx1"/>
              </a:solidFill>
              <a:latin typeface="华文隶书" panose="02010800040101010101" pitchFamily="2" charset="-122"/>
              <a:ea typeface="华文隶书" panose="02010800040101010101" pitchFamily="2" charset="-122"/>
            </a:endParaRPr>
          </a:p>
        </p:txBody>
      </p:sp>
      <p:sp>
        <p:nvSpPr>
          <p:cNvPr id="13" name="矩形 12"/>
          <p:cNvSpPr/>
          <p:nvPr>
            <p:custDataLst>
              <p:tags r:id="rId6"/>
            </p:custDataLst>
          </p:nvPr>
        </p:nvSpPr>
        <p:spPr>
          <a:xfrm>
            <a:off x="2307770" y="5544271"/>
            <a:ext cx="1023257" cy="304799"/>
          </a:xfrm>
          <a:prstGeom prst="rect">
            <a:avLst/>
          </a:prstGeom>
          <a:solidFill>
            <a:srgbClr val="C000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100" b="1">
                <a:solidFill>
                  <a:schemeClr val="tx1"/>
                </a:solidFill>
                <a:latin typeface="华文隶书" panose="02010800040101010101" pitchFamily="2" charset="-122"/>
                <a:ea typeface="华文隶书" panose="02010800040101010101" pitchFamily="2" charset="-122"/>
              </a:rPr>
              <a:t>夜袭战</a:t>
            </a:r>
            <a:endParaRPr lang="zh-CN" altLang="en-US" sz="2100" b="1">
              <a:solidFill>
                <a:schemeClr val="tx1"/>
              </a:solidFill>
              <a:latin typeface="华文隶书" panose="02010800040101010101" pitchFamily="2" charset="-122"/>
              <a:ea typeface="华文隶书" panose="02010800040101010101" pitchFamily="2" charset="-122"/>
            </a:endParaRPr>
          </a:p>
        </p:txBody>
      </p:sp>
      <p:sp>
        <p:nvSpPr>
          <p:cNvPr id="14" name="矩形 13"/>
          <p:cNvSpPr/>
          <p:nvPr>
            <p:custDataLst>
              <p:tags r:id="rId7"/>
            </p:custDataLst>
          </p:nvPr>
        </p:nvSpPr>
        <p:spPr>
          <a:xfrm>
            <a:off x="3461656" y="5544271"/>
            <a:ext cx="1023257" cy="304799"/>
          </a:xfrm>
          <a:prstGeom prst="rect">
            <a:avLst/>
          </a:prstGeom>
          <a:solidFill>
            <a:srgbClr val="C000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100" b="1">
                <a:latin typeface="华文隶书" panose="02010800040101010101" pitchFamily="2" charset="-122"/>
                <a:ea typeface="华文隶书" panose="02010800040101010101" pitchFamily="2" charset="-122"/>
              </a:rPr>
              <a:t>麻雀战</a:t>
            </a:r>
            <a:endParaRPr lang="zh-CN" altLang="zh-CN" sz="2100">
              <a:solidFill>
                <a:srgbClr val="FFFF00"/>
              </a:solidFill>
              <a:latin typeface="华文隶书" panose="02010800040101010101" pitchFamily="2" charset="-122"/>
              <a:ea typeface="华文隶书" panose="02010800040101010101" pitchFamily="2" charset="-122"/>
            </a:endParaRPr>
          </a:p>
        </p:txBody>
      </p:sp>
      <p:sp>
        <p:nvSpPr>
          <p:cNvPr id="15" name="矩形 14"/>
          <p:cNvSpPr/>
          <p:nvPr>
            <p:custDataLst>
              <p:tags r:id="rId8"/>
            </p:custDataLst>
          </p:nvPr>
        </p:nvSpPr>
        <p:spPr>
          <a:xfrm>
            <a:off x="4530090" y="4597400"/>
            <a:ext cx="4657090" cy="68008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zh-CN" sz="1800" b="1">
                <a:latin typeface="微软雅黑" panose="020B0503020204020204" charset="-122"/>
                <a:ea typeface="微软雅黑" panose="020B0503020204020204" charset="-122"/>
              </a:rPr>
              <a:t>·</a:t>
            </a:r>
            <a:r>
              <a:rPr lang="zh-CN" altLang="en-US" sz="2400" b="1">
                <a:solidFill>
                  <a:schemeClr val="tx1"/>
                </a:solidFill>
                <a:latin typeface="黑体" panose="02010609060101010101" pitchFamily="2" charset="-122"/>
                <a:ea typeface="黑体" panose="02010609060101010101" pitchFamily="2" charset="-122"/>
              </a:rPr>
              <a:t>在</a:t>
            </a:r>
            <a:r>
              <a:rPr lang="zh-CN" altLang="en-US" sz="2400" b="1" u="sng">
                <a:solidFill>
                  <a:schemeClr val="tx1"/>
                </a:solidFill>
                <a:latin typeface="黑体" panose="02010609060101010101" pitchFamily="2" charset="-122"/>
                <a:ea typeface="黑体" panose="02010609060101010101" pitchFamily="2" charset="-122"/>
              </a:rPr>
              <a:t>战略防御</a:t>
            </a:r>
            <a:r>
              <a:rPr lang="zh-CN" altLang="en-US" sz="2400" b="1">
                <a:solidFill>
                  <a:schemeClr val="tx1"/>
                </a:solidFill>
                <a:latin typeface="黑体" panose="02010609060101010101" pitchFamily="2" charset="-122"/>
                <a:ea typeface="黑体" panose="02010609060101010101" pitchFamily="2" charset="-122"/>
              </a:rPr>
              <a:t>阶段，敌后战场发挥了什么作用？</a:t>
            </a:r>
            <a:endParaRPr lang="zh-CN" altLang="en-US" sz="2400" b="1">
              <a:solidFill>
                <a:schemeClr val="tx1"/>
              </a:solidFill>
              <a:latin typeface="黑体" panose="02010609060101010101" pitchFamily="2" charset="-122"/>
              <a:ea typeface="黑体" panose="02010609060101010101" pitchFamily="2" charset="-122"/>
            </a:endParaRPr>
          </a:p>
        </p:txBody>
      </p:sp>
      <p:sp>
        <p:nvSpPr>
          <p:cNvPr id="27665" name="TextBox 4"/>
          <p:cNvSpPr txBox="1">
            <a:spLocks noChangeArrowheads="1"/>
          </p:cNvSpPr>
          <p:nvPr>
            <p:custDataLst>
              <p:tags r:id="rId9"/>
            </p:custDataLst>
          </p:nvPr>
        </p:nvSpPr>
        <p:spPr bwMode="auto">
          <a:xfrm>
            <a:off x="0" y="1289050"/>
            <a:ext cx="4572000" cy="1060450"/>
          </a:xfrm>
          <a:prstGeom prst="rect">
            <a:avLst/>
          </a:prstGeom>
          <a:solidFill>
            <a:schemeClr val="bg1">
              <a:alpha val="50195"/>
            </a:schemeClr>
          </a:solidFill>
          <a:ln w="9525">
            <a:noFill/>
            <a:miter lim="800000"/>
          </a:ln>
        </p:spPr>
        <p:txBody>
          <a:bodyPr>
            <a:spAutoFit/>
          </a:bodyPr>
          <a:lstStyle/>
          <a:p>
            <a:r>
              <a:rPr lang="zh-CN" altLang="en-US" sz="2100" b="1">
                <a:latin typeface="楷体" panose="02010609060101010101" pitchFamily="49" charset="-122"/>
                <a:ea typeface="楷体" panose="02010609060101010101" pitchFamily="49" charset="-122"/>
              </a:rPr>
              <a:t>先后建立了晋冀察、晋西北、晋冀豫、晋鲁豫、苏南、淮南、豫皖苏边等</a:t>
            </a:r>
            <a:r>
              <a:rPr lang="en-US" altLang="zh-CN" sz="2100" b="1">
                <a:latin typeface="楷体" panose="02010609060101010101" pitchFamily="49" charset="-122"/>
                <a:ea typeface="楷体" panose="02010609060101010101" pitchFamily="49" charset="-122"/>
              </a:rPr>
              <a:t>24</a:t>
            </a:r>
            <a:r>
              <a:rPr lang="zh-CN" altLang="en-US" sz="2100" b="1">
                <a:latin typeface="楷体" panose="02010609060101010101" pitchFamily="49" charset="-122"/>
                <a:ea typeface="楷体" panose="02010609060101010101" pitchFamily="49" charset="-122"/>
              </a:rPr>
              <a:t>块抗日根据地。</a:t>
            </a:r>
            <a:endParaRPr lang="zh-CN" altLang="en-US" sz="2100">
              <a:latin typeface="楷体" panose="02010609060101010101" pitchFamily="49" charset="-122"/>
              <a:ea typeface="楷体" panose="02010609060101010101" pitchFamily="49" charset="-122"/>
            </a:endParaRPr>
          </a:p>
        </p:txBody>
      </p:sp>
      <p:sp>
        <p:nvSpPr>
          <p:cNvPr id="38919" name="TextBox 26"/>
          <p:cNvSpPr txBox="1"/>
          <p:nvPr/>
        </p:nvSpPr>
        <p:spPr>
          <a:xfrm>
            <a:off x="224790" y="166370"/>
            <a:ext cx="3023870" cy="460375"/>
          </a:xfrm>
          <a:prstGeom prst="rect">
            <a:avLst/>
          </a:prstGeom>
          <a:solidFill>
            <a:schemeClr val="accent5">
              <a:lumMod val="20000"/>
              <a:lumOff val="80000"/>
            </a:schemeClr>
          </a:solidFill>
          <a:ln w="15875">
            <a:solidFill>
              <a:srgbClr val="FF0000"/>
            </a:solidFill>
          </a:ln>
        </p:spPr>
        <p:txBody>
          <a:bodyPr wrap="square" anchor="t">
            <a:spAutoFit/>
          </a:bodyPr>
          <a:p>
            <a:r>
              <a:rPr lang="en-US" altLang="zh-CN" sz="2400" b="1" dirty="0">
                <a:latin typeface="黑体" panose="02010609060101010101" pitchFamily="2" charset="-122"/>
                <a:ea typeface="黑体" panose="02010609060101010101" pitchFamily="2" charset="-122"/>
                <a:cs typeface="黑体" panose="02010609060101010101" pitchFamily="2" charset="-122"/>
              </a:rPr>
              <a:t>2. </a:t>
            </a:r>
            <a:r>
              <a:rPr lang="zh-CN" altLang="en-US" sz="2400" b="1" dirty="0">
                <a:latin typeface="黑体" panose="02010609060101010101" pitchFamily="2" charset="-122"/>
                <a:ea typeface="黑体" panose="02010609060101010101" pitchFamily="2" charset="-122"/>
                <a:cs typeface="黑体" panose="02010609060101010101" pitchFamily="2" charset="-122"/>
              </a:rPr>
              <a:t>敌后</a:t>
            </a:r>
            <a:r>
              <a:rPr lang="zh-CN" altLang="en-US" sz="2400" b="1" dirty="0">
                <a:latin typeface="黑体" panose="02010609060101010101" pitchFamily="2" charset="-122"/>
                <a:ea typeface="黑体" panose="02010609060101010101" pitchFamily="2" charset="-122"/>
                <a:cs typeface="黑体" panose="02010609060101010101" pitchFamily="2" charset="-122"/>
              </a:rPr>
              <a:t>战场的抗战</a:t>
            </a:r>
            <a:endParaRPr lang="zh-CN" altLang="en-US" sz="2400" b="1" dirty="0">
              <a:latin typeface="黑体" panose="02010609060101010101" pitchFamily="2" charset="-122"/>
              <a:ea typeface="黑体" panose="02010609060101010101" pitchFamily="2" charset="-122"/>
              <a:cs typeface="黑体" panose="02010609060101010101" pitchFamily="2" charset="-122"/>
            </a:endParaRPr>
          </a:p>
        </p:txBody>
      </p:sp>
      <p:sp>
        <p:nvSpPr>
          <p:cNvPr id="3" name="TextBox 26"/>
          <p:cNvSpPr txBox="1"/>
          <p:nvPr/>
        </p:nvSpPr>
        <p:spPr>
          <a:xfrm>
            <a:off x="306705" y="701675"/>
            <a:ext cx="4178300" cy="460375"/>
          </a:xfrm>
          <a:prstGeom prst="rect">
            <a:avLst/>
          </a:prstGeom>
          <a:solidFill>
            <a:schemeClr val="accent3">
              <a:lumMod val="20000"/>
              <a:lumOff val="80000"/>
            </a:schemeClr>
          </a:solidFill>
          <a:ln w="15875">
            <a:solidFill>
              <a:srgbClr val="FF0000"/>
            </a:solidFill>
          </a:ln>
        </p:spPr>
        <p:txBody>
          <a:bodyPr wrap="square" anchor="t">
            <a:spAutoFit/>
          </a:bodyPr>
          <a:p>
            <a:r>
              <a:rPr lang="zh-CN" altLang="en-US" sz="2400" b="1" dirty="0">
                <a:latin typeface="黑体" panose="02010609060101010101" pitchFamily="2" charset="-122"/>
                <a:ea typeface="黑体" panose="02010609060101010101" pitchFamily="2" charset="-122"/>
                <a:cs typeface="黑体" panose="02010609060101010101" pitchFamily="2" charset="-122"/>
              </a:rPr>
              <a:t>（</a:t>
            </a:r>
            <a:r>
              <a:rPr lang="en-US" altLang="zh-CN" sz="2400" b="1" dirty="0">
                <a:latin typeface="黑体" panose="02010609060101010101" pitchFamily="2" charset="-122"/>
                <a:ea typeface="黑体" panose="02010609060101010101" pitchFamily="2" charset="-122"/>
                <a:cs typeface="黑体" panose="02010609060101010101" pitchFamily="2" charset="-122"/>
              </a:rPr>
              <a:t>1</a:t>
            </a:r>
            <a:r>
              <a:rPr lang="zh-CN" altLang="en-US" sz="2400" b="1" dirty="0">
                <a:latin typeface="黑体" panose="02010609060101010101" pitchFamily="2" charset="-122"/>
                <a:ea typeface="黑体" panose="02010609060101010101" pitchFamily="2" charset="-122"/>
                <a:cs typeface="黑体" panose="02010609060101010101" pitchFamily="2" charset="-122"/>
              </a:rPr>
              <a:t>）</a:t>
            </a:r>
            <a:r>
              <a:rPr lang="en-US" altLang="zh-CN" sz="2400" b="1" dirty="0">
                <a:latin typeface="黑体" panose="02010609060101010101" pitchFamily="2" charset="-122"/>
                <a:ea typeface="黑体" panose="02010609060101010101" pitchFamily="2" charset="-122"/>
                <a:cs typeface="黑体" panose="02010609060101010101" pitchFamily="2" charset="-122"/>
              </a:rPr>
              <a:t> </a:t>
            </a:r>
            <a:r>
              <a:rPr lang="zh-CN" altLang="en-US" sz="2400" b="1" dirty="0">
                <a:latin typeface="黑体" panose="02010609060101010101" pitchFamily="2" charset="-122"/>
                <a:ea typeface="黑体" panose="02010609060101010101" pitchFamily="2" charset="-122"/>
                <a:cs typeface="黑体" panose="02010609060101010101" pitchFamily="2" charset="-122"/>
              </a:rPr>
              <a:t>敌后</a:t>
            </a:r>
            <a:r>
              <a:rPr lang="zh-CN" altLang="en-US" sz="2400" b="1" dirty="0">
                <a:latin typeface="黑体" panose="02010609060101010101" pitchFamily="2" charset="-122"/>
                <a:ea typeface="黑体" panose="02010609060101010101" pitchFamily="2" charset="-122"/>
                <a:cs typeface="黑体" panose="02010609060101010101" pitchFamily="2" charset="-122"/>
              </a:rPr>
              <a:t>抗日根据地的建立</a:t>
            </a:r>
            <a:endParaRPr lang="zh-CN" altLang="en-US" sz="2400" b="1" dirty="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4"/>
          <p:cNvGraphicFramePr>
            <a:graphicFrameLocks noGrp="1"/>
          </p:cNvGraphicFramePr>
          <p:nvPr>
            <p:custDataLst>
              <p:tags r:id="rId1"/>
            </p:custDataLst>
          </p:nvPr>
        </p:nvGraphicFramePr>
        <p:xfrm>
          <a:off x="111522" y="1485741"/>
          <a:ext cx="8655050" cy="1972945"/>
        </p:xfrm>
        <a:graphic>
          <a:graphicData uri="http://schemas.openxmlformats.org/drawingml/2006/table">
            <a:tbl>
              <a:tblPr firstRow="1" bandRow="1">
                <a:tableStyleId>{5C22544A-7EE6-4342-B048-85BDC9FD1C3A}</a:tableStyleId>
              </a:tblPr>
              <a:tblGrid>
                <a:gridCol w="1099185"/>
                <a:gridCol w="7555865"/>
              </a:tblGrid>
              <a:tr h="436880">
                <a:tc gridSpan="2">
                  <a:txBody>
                    <a:bodyPr/>
                    <a:lstStyle/>
                    <a:p>
                      <a:pPr algn="ctr"/>
                      <a:r>
                        <a:rPr lang="zh-CN" altLang="en-US" sz="2400" b="1">
                          <a:solidFill>
                            <a:schemeClr val="tx1"/>
                          </a:solidFill>
                          <a:latin typeface="微软雅黑" panose="020B0503020204020204" charset="-122"/>
                          <a:ea typeface="微软雅黑" panose="020B0503020204020204" charset="-122"/>
                        </a:rPr>
                        <a:t>敌后战场的抗战</a:t>
                      </a:r>
                      <a:endParaRPr lang="zh-CN" altLang="en-US" sz="2400" b="1">
                        <a:solidFill>
                          <a:schemeClr val="tx1"/>
                        </a:solidFill>
                        <a:latin typeface="微软雅黑" panose="020B0503020204020204" charset="-122"/>
                        <a:ea typeface="微软雅黑" panose="020B0503020204020204" charset="-122"/>
                      </a:endParaRPr>
                    </a:p>
                  </a:txBody>
                  <a:tcPr marL="68580" marR="68580" marT="34290" marB="34290">
                    <a:solidFill>
                      <a:schemeClr val="accent5">
                        <a:lumMod val="20000"/>
                        <a:lumOff val="80000"/>
                      </a:schemeClr>
                    </a:solidFill>
                  </a:tcPr>
                </a:tc>
                <a:tc hMerge="1">
                  <a:tcPr/>
                </a:tc>
              </a:tr>
              <a:tr h="512445">
                <a:tc>
                  <a:txBody>
                    <a:bodyPr/>
                    <a:lstStyle/>
                    <a:p>
                      <a:pPr algn="ctr"/>
                      <a:r>
                        <a:rPr lang="zh-CN" altLang="en-US" sz="2400" b="1">
                          <a:latin typeface="+mj-ea"/>
                          <a:ea typeface="+mj-ea"/>
                        </a:rPr>
                        <a:t>军事上</a:t>
                      </a:r>
                      <a:endParaRPr lang="zh-CN" altLang="en-US" sz="2400" b="1">
                        <a:latin typeface="+mj-ea"/>
                        <a:ea typeface="+mj-ea"/>
                      </a:endParaRPr>
                    </a:p>
                  </a:txBody>
                  <a:tcPr marL="68580" marR="68580" marT="34290" marB="34290"/>
                </a:tc>
                <a:tc>
                  <a:txBody>
                    <a:bodyPr/>
                    <a:lstStyle/>
                    <a:p>
                      <a:endParaRPr lang="zh-CN" altLang="en-US" sz="2400" b="1">
                        <a:latin typeface="+mj-ea"/>
                        <a:ea typeface="+mj-ea"/>
                      </a:endParaRPr>
                    </a:p>
                  </a:txBody>
                  <a:tcPr marL="68580" marR="68580" marT="34290" marB="34290"/>
                </a:tc>
              </a:tr>
              <a:tr h="511810">
                <a:tc>
                  <a:txBody>
                    <a:bodyPr/>
                    <a:lstStyle/>
                    <a:p>
                      <a:pPr algn="ctr"/>
                      <a:r>
                        <a:rPr lang="zh-CN" altLang="en-US" sz="2400" b="1">
                          <a:latin typeface="+mj-ea"/>
                          <a:ea typeface="+mj-ea"/>
                        </a:rPr>
                        <a:t>经济上</a:t>
                      </a:r>
                      <a:endParaRPr lang="zh-CN" altLang="en-US" sz="2400" b="1">
                        <a:latin typeface="+mj-ea"/>
                        <a:ea typeface="+mj-ea"/>
                      </a:endParaRPr>
                    </a:p>
                  </a:txBody>
                  <a:tcPr marL="68580" marR="68580" marT="34290" marB="34290"/>
                </a:tc>
                <a:tc>
                  <a:txBody>
                    <a:bodyPr/>
                    <a:lstStyle/>
                    <a:p>
                      <a:endParaRPr lang="zh-CN" altLang="en-US" sz="2400">
                        <a:latin typeface="+mj-ea"/>
                        <a:ea typeface="+mj-ea"/>
                      </a:endParaRPr>
                    </a:p>
                  </a:txBody>
                  <a:tcPr marL="68580" marR="68580" marT="34290" marB="34290"/>
                </a:tc>
              </a:tr>
              <a:tr h="511810">
                <a:tc>
                  <a:txBody>
                    <a:bodyPr/>
                    <a:lstStyle/>
                    <a:p>
                      <a:pPr algn="ctr"/>
                      <a:r>
                        <a:rPr lang="zh-CN" altLang="en-US" sz="2400" b="1">
                          <a:latin typeface="+mj-ea"/>
                          <a:ea typeface="+mj-ea"/>
                        </a:rPr>
                        <a:t>政治上</a:t>
                      </a:r>
                      <a:endParaRPr lang="zh-CN" altLang="en-US" sz="2400" b="1">
                        <a:latin typeface="+mj-ea"/>
                        <a:ea typeface="+mj-ea"/>
                      </a:endParaRPr>
                    </a:p>
                  </a:txBody>
                  <a:tcPr marL="68580" marR="68580" marT="34290" marB="34290"/>
                </a:tc>
                <a:tc>
                  <a:txBody>
                    <a:bodyPr/>
                    <a:lstStyle/>
                    <a:p>
                      <a:endParaRPr lang="zh-CN" altLang="en-US" sz="2400">
                        <a:latin typeface="+mj-ea"/>
                        <a:ea typeface="+mj-ea"/>
                      </a:endParaRPr>
                    </a:p>
                  </a:txBody>
                  <a:tcPr marL="68580" marR="68580" marT="34290" marB="34290"/>
                </a:tc>
              </a:tr>
            </a:tbl>
          </a:graphicData>
        </a:graphic>
      </p:graphicFrame>
      <p:sp>
        <p:nvSpPr>
          <p:cNvPr id="6" name="文本框 5"/>
          <p:cNvSpPr txBox="1">
            <a:spLocks noChangeArrowheads="1"/>
          </p:cNvSpPr>
          <p:nvPr>
            <p:custDataLst>
              <p:tags r:id="rId2"/>
            </p:custDataLst>
          </p:nvPr>
        </p:nvSpPr>
        <p:spPr bwMode="auto">
          <a:xfrm>
            <a:off x="1086406" y="2487771"/>
            <a:ext cx="7473553" cy="414020"/>
          </a:xfrm>
          <a:prstGeom prst="rect">
            <a:avLst/>
          </a:prstGeom>
          <a:noFill/>
          <a:ln w="9525">
            <a:noFill/>
            <a:miter lim="800000"/>
          </a:ln>
        </p:spPr>
        <p:txBody>
          <a:bodyPr>
            <a:spAutoFit/>
          </a:bodyPr>
          <a:lstStyle/>
          <a:p>
            <a:r>
              <a:rPr lang="zh-CN" altLang="en-US" sz="2100" b="1">
                <a:latin typeface="黑体" panose="02010609060101010101" pitchFamily="2" charset="-122"/>
                <a:ea typeface="黑体" panose="02010609060101010101" pitchFamily="2" charset="-122"/>
                <a:cs typeface="黑体" panose="02010609060101010101" pitchFamily="2" charset="-122"/>
              </a:rPr>
              <a:t>怠工、罢工，破坏日军掠夺中国资源实行“以战养战”的部署</a:t>
            </a:r>
            <a:endParaRPr lang="zh-CN" altLang="en-US" sz="2100" b="1">
              <a:latin typeface="黑体" panose="02010609060101010101" pitchFamily="2" charset="-122"/>
              <a:ea typeface="黑体" panose="02010609060101010101" pitchFamily="2" charset="-122"/>
              <a:cs typeface="黑体" panose="02010609060101010101" pitchFamily="2" charset="-122"/>
            </a:endParaRPr>
          </a:p>
        </p:txBody>
      </p:sp>
      <p:sp>
        <p:nvSpPr>
          <p:cNvPr id="18" name="文本框 17"/>
          <p:cNvSpPr txBox="1">
            <a:spLocks noChangeArrowheads="1"/>
          </p:cNvSpPr>
          <p:nvPr>
            <p:custDataLst>
              <p:tags r:id="rId3"/>
            </p:custDataLst>
          </p:nvPr>
        </p:nvSpPr>
        <p:spPr bwMode="auto">
          <a:xfrm>
            <a:off x="1086485" y="3044825"/>
            <a:ext cx="7473315" cy="414020"/>
          </a:xfrm>
          <a:prstGeom prst="rect">
            <a:avLst/>
          </a:prstGeom>
          <a:noFill/>
          <a:ln w="9525">
            <a:noFill/>
            <a:miter lim="800000"/>
          </a:ln>
        </p:spPr>
        <p:txBody>
          <a:bodyPr wrap="square">
            <a:spAutoFit/>
          </a:bodyPr>
          <a:lstStyle/>
          <a:p>
            <a:r>
              <a:rPr lang="zh-CN" altLang="en-US" sz="2100" b="1">
                <a:latin typeface="黑体" panose="02010609060101010101" pitchFamily="2" charset="-122"/>
                <a:ea typeface="黑体" panose="02010609060101010101" pitchFamily="2" charset="-122"/>
              </a:rPr>
              <a:t>利用日伪矛盾发动群众进行斗争，打击日本的殖民统治秩序</a:t>
            </a:r>
            <a:endParaRPr lang="zh-CN" altLang="en-US" sz="2100" b="1">
              <a:latin typeface="黑体" panose="02010609060101010101" pitchFamily="2" charset="-122"/>
              <a:ea typeface="黑体" panose="02010609060101010101" pitchFamily="2" charset="-122"/>
            </a:endParaRPr>
          </a:p>
        </p:txBody>
      </p:sp>
      <p:pic>
        <p:nvPicPr>
          <p:cNvPr id="29716" name="图片 19"/>
          <p:cNvPicPr>
            <a:picLocks noChangeAspect="1"/>
          </p:cNvPicPr>
          <p:nvPr>
            <p:custDataLst>
              <p:tags r:id="rId4"/>
            </p:custDataLst>
          </p:nvPr>
        </p:nvPicPr>
        <p:blipFill>
          <a:blip r:embed="rId5"/>
          <a:srcRect/>
          <a:stretch>
            <a:fillRect/>
          </a:stretch>
        </p:blipFill>
        <p:spPr bwMode="auto">
          <a:xfrm>
            <a:off x="4888865" y="3721735"/>
            <a:ext cx="3406140" cy="2353945"/>
          </a:xfrm>
          <a:prstGeom prst="rect">
            <a:avLst/>
          </a:prstGeom>
          <a:noFill/>
          <a:ln w="9525">
            <a:noFill/>
            <a:miter lim="800000"/>
            <a:headEnd/>
            <a:tailEnd/>
          </a:ln>
        </p:spPr>
      </p:pic>
      <p:pic>
        <p:nvPicPr>
          <p:cNvPr id="29717" name="内容占位符 3"/>
          <p:cNvPicPr>
            <a:picLocks noChangeAspect="1"/>
          </p:cNvPicPr>
          <p:nvPr>
            <p:custDataLst>
              <p:tags r:id="rId6"/>
            </p:custDataLst>
          </p:nvPr>
        </p:nvPicPr>
        <p:blipFill>
          <a:blip r:embed="rId7"/>
          <a:srcRect/>
          <a:stretch>
            <a:fillRect/>
          </a:stretch>
        </p:blipFill>
        <p:spPr bwMode="auto">
          <a:xfrm>
            <a:off x="1308735" y="3865245"/>
            <a:ext cx="2237740" cy="2066925"/>
          </a:xfrm>
          <a:prstGeom prst="rect">
            <a:avLst/>
          </a:prstGeom>
          <a:noFill/>
          <a:ln w="9525">
            <a:noFill/>
            <a:miter lim="800000"/>
            <a:headEnd/>
            <a:tailEnd/>
          </a:ln>
        </p:spPr>
      </p:pic>
      <p:sp>
        <p:nvSpPr>
          <p:cNvPr id="29718" name="TextBox 4"/>
          <p:cNvSpPr txBox="1">
            <a:spLocks noChangeArrowheads="1"/>
          </p:cNvSpPr>
          <p:nvPr>
            <p:custDataLst>
              <p:tags r:id="rId8"/>
            </p:custDataLst>
          </p:nvPr>
        </p:nvSpPr>
        <p:spPr bwMode="auto">
          <a:xfrm>
            <a:off x="5814695" y="6084491"/>
            <a:ext cx="1332230" cy="368300"/>
          </a:xfrm>
          <a:prstGeom prst="rect">
            <a:avLst/>
          </a:prstGeom>
          <a:noFill/>
          <a:ln w="9525">
            <a:noFill/>
            <a:miter lim="800000"/>
          </a:ln>
        </p:spPr>
        <p:txBody>
          <a:bodyPr wrap="none">
            <a:spAutoFit/>
          </a:bodyPr>
          <a:lstStyle/>
          <a:p>
            <a:r>
              <a:rPr lang="zh-CN" altLang="en-US" sz="1800" b="1">
                <a:latin typeface="楷体" panose="02010609060101010101" pitchFamily="49" charset="-122"/>
                <a:ea typeface="楷体" panose="02010609060101010101" pitchFamily="49" charset="-122"/>
              </a:rPr>
              <a:t>八路军臂章</a:t>
            </a:r>
            <a:endParaRPr lang="zh-CN" altLang="en-US" sz="1800" b="1">
              <a:latin typeface="楷体" panose="02010609060101010101" pitchFamily="49" charset="-122"/>
              <a:ea typeface="楷体" panose="02010609060101010101" pitchFamily="49" charset="-122"/>
            </a:endParaRPr>
          </a:p>
        </p:txBody>
      </p:sp>
      <p:sp>
        <p:nvSpPr>
          <p:cNvPr id="29719" name="TextBox 4"/>
          <p:cNvSpPr txBox="1">
            <a:spLocks noChangeArrowheads="1"/>
          </p:cNvSpPr>
          <p:nvPr>
            <p:custDataLst>
              <p:tags r:id="rId9"/>
            </p:custDataLst>
          </p:nvPr>
        </p:nvSpPr>
        <p:spPr bwMode="auto">
          <a:xfrm>
            <a:off x="1655604" y="5932329"/>
            <a:ext cx="1332230" cy="368300"/>
          </a:xfrm>
          <a:prstGeom prst="rect">
            <a:avLst/>
          </a:prstGeom>
          <a:noFill/>
          <a:ln w="9525">
            <a:noFill/>
            <a:miter lim="800000"/>
          </a:ln>
        </p:spPr>
        <p:txBody>
          <a:bodyPr wrap="none">
            <a:spAutoFit/>
          </a:bodyPr>
          <a:lstStyle/>
          <a:p>
            <a:r>
              <a:rPr lang="zh-CN" altLang="en-US" sz="1800" b="1">
                <a:latin typeface="楷体" panose="02010609060101010101" pitchFamily="49" charset="-122"/>
                <a:ea typeface="楷体" panose="02010609060101010101" pitchFamily="49" charset="-122"/>
              </a:rPr>
              <a:t>新四军臂章</a:t>
            </a:r>
            <a:endParaRPr lang="zh-CN" altLang="en-US" sz="1800" b="1">
              <a:latin typeface="楷体" panose="02010609060101010101" pitchFamily="49" charset="-122"/>
              <a:ea typeface="楷体" panose="02010609060101010101" pitchFamily="49" charset="-122"/>
            </a:endParaRPr>
          </a:p>
        </p:txBody>
      </p:sp>
      <p:sp>
        <p:nvSpPr>
          <p:cNvPr id="10" name="文本框 9"/>
          <p:cNvSpPr txBox="1">
            <a:spLocks noChangeArrowheads="1"/>
          </p:cNvSpPr>
          <p:nvPr>
            <p:custDataLst>
              <p:tags r:id="rId10"/>
            </p:custDataLst>
          </p:nvPr>
        </p:nvSpPr>
        <p:spPr bwMode="auto">
          <a:xfrm>
            <a:off x="1187371" y="2057956"/>
            <a:ext cx="7271147" cy="429895"/>
          </a:xfrm>
          <a:prstGeom prst="rect">
            <a:avLst/>
          </a:prstGeom>
          <a:noFill/>
          <a:ln w="9525">
            <a:noFill/>
            <a:miter lim="800000"/>
          </a:ln>
        </p:spPr>
        <p:txBody>
          <a:bodyPr>
            <a:spAutoFit/>
          </a:bodyPr>
          <a:lstStyle/>
          <a:p>
            <a:r>
              <a:rPr lang="zh-CN" altLang="en-US" sz="2200" b="1">
                <a:solidFill>
                  <a:schemeClr val="tx1"/>
                </a:solidFill>
                <a:uFillTx/>
                <a:latin typeface="黑体" panose="02010609060101010101" pitchFamily="2" charset="-122"/>
                <a:ea typeface="黑体" panose="02010609060101010101" pitchFamily="2" charset="-122"/>
              </a:rPr>
              <a:t>配合正面战场作战，牵制在华日军一半以上兵力</a:t>
            </a:r>
            <a:endParaRPr lang="zh-CN" altLang="en-US" sz="2200" b="1">
              <a:solidFill>
                <a:schemeClr val="tx1"/>
              </a:solidFill>
              <a:uFillTx/>
              <a:latin typeface="黑体" panose="02010609060101010101" pitchFamily="2" charset="-122"/>
              <a:ea typeface="黑体" panose="02010609060101010101" pitchFamily="2" charset="-122"/>
            </a:endParaRPr>
          </a:p>
        </p:txBody>
      </p:sp>
      <p:sp>
        <p:nvSpPr>
          <p:cNvPr id="3" name="TextBox 26"/>
          <p:cNvSpPr txBox="1"/>
          <p:nvPr/>
        </p:nvSpPr>
        <p:spPr>
          <a:xfrm>
            <a:off x="338455" y="467995"/>
            <a:ext cx="3208020" cy="460375"/>
          </a:xfrm>
          <a:prstGeom prst="rect">
            <a:avLst/>
          </a:prstGeom>
          <a:solidFill>
            <a:schemeClr val="accent3">
              <a:lumMod val="20000"/>
              <a:lumOff val="80000"/>
            </a:schemeClr>
          </a:solidFill>
          <a:ln w="15875">
            <a:solidFill>
              <a:srgbClr val="FF0000"/>
            </a:solidFill>
          </a:ln>
        </p:spPr>
        <p:txBody>
          <a:bodyPr wrap="square" anchor="t">
            <a:spAutoFit/>
          </a:bodyPr>
          <a:p>
            <a:r>
              <a:rPr lang="en-US" altLang="zh-CN" sz="2400" b="1" dirty="0">
                <a:latin typeface="黑体" panose="02010609060101010101" pitchFamily="2" charset="-122"/>
                <a:ea typeface="黑体" panose="02010609060101010101" pitchFamily="2" charset="-122"/>
                <a:cs typeface="黑体" panose="02010609060101010101" pitchFamily="2" charset="-122"/>
              </a:rPr>
              <a:t>2</a:t>
            </a:r>
            <a:r>
              <a:rPr lang="zh-CN" altLang="en-US" sz="2400" b="1" dirty="0">
                <a:latin typeface="黑体" panose="02010609060101010101" pitchFamily="2" charset="-122"/>
                <a:ea typeface="黑体" panose="02010609060101010101" pitchFamily="2" charset="-122"/>
                <a:cs typeface="黑体" panose="02010609060101010101" pitchFamily="2" charset="-122"/>
              </a:rPr>
              <a:t>、</a:t>
            </a:r>
            <a:r>
              <a:rPr lang="zh-CN" altLang="en-US" sz="2400" b="1">
                <a:latin typeface="黑体" panose="02010609060101010101" pitchFamily="2" charset="-122"/>
                <a:ea typeface="黑体" panose="02010609060101010101" pitchFamily="2" charset="-122"/>
                <a:sym typeface="+mn-ea"/>
              </a:rPr>
              <a:t>敌后战场的抗战</a:t>
            </a:r>
            <a:endParaRPr lang="zh-CN" altLang="en-US" sz="2400" b="1" dirty="0">
              <a:latin typeface="黑体" panose="02010609060101010101" pitchFamily="2" charset="-122"/>
              <a:ea typeface="黑体" panose="02010609060101010101" pitchFamily="2" charset="-122"/>
              <a:cs typeface="黑体" panose="02010609060101010101" pitchFamily="2" charset="-122"/>
            </a:endParaRPr>
          </a:p>
        </p:txBody>
      </p:sp>
      <p:sp>
        <p:nvSpPr>
          <p:cNvPr id="5" name="文本框 4"/>
          <p:cNvSpPr txBox="1"/>
          <p:nvPr/>
        </p:nvSpPr>
        <p:spPr>
          <a:xfrm>
            <a:off x="338455" y="1025525"/>
            <a:ext cx="3091180" cy="460375"/>
          </a:xfrm>
          <a:prstGeom prst="rect">
            <a:avLst/>
          </a:prstGeom>
          <a:solidFill>
            <a:schemeClr val="accent5">
              <a:lumMod val="20000"/>
              <a:lumOff val="80000"/>
            </a:schemeClr>
          </a:solidFill>
          <a:ln>
            <a:solidFill>
              <a:srgbClr val="FF3300"/>
            </a:solidFill>
          </a:ln>
        </p:spPr>
        <p:txBody>
          <a:bodyPr wrap="none" rtlCol="0" anchor="t">
            <a:spAutoFit/>
          </a:bodyPr>
          <a:p>
            <a:pPr algn="ctr"/>
            <a:r>
              <a:rPr lang="zh-CN" altLang="en-US" sz="2400" b="1">
                <a:latin typeface="黑体" panose="02010609060101010101" pitchFamily="2" charset="-122"/>
                <a:ea typeface="黑体" panose="02010609060101010101" pitchFamily="2" charset="-122"/>
                <a:cs typeface="黑体" panose="02010609060101010101" pitchFamily="2" charset="-122"/>
                <a:sym typeface="+mn-ea"/>
              </a:rPr>
              <a:t>（</a:t>
            </a:r>
            <a:r>
              <a:rPr lang="en-US" altLang="zh-CN" sz="2400" b="1">
                <a:latin typeface="黑体" panose="02010609060101010101" pitchFamily="2" charset="-122"/>
                <a:ea typeface="黑体" panose="02010609060101010101" pitchFamily="2" charset="-122"/>
                <a:cs typeface="黑体" panose="02010609060101010101" pitchFamily="2" charset="-122"/>
                <a:sym typeface="+mn-ea"/>
              </a:rPr>
              <a:t>2</a:t>
            </a:r>
            <a:r>
              <a:rPr lang="zh-CN" altLang="en-US" sz="2400" b="1">
                <a:latin typeface="黑体" panose="02010609060101010101" pitchFamily="2" charset="-122"/>
                <a:ea typeface="黑体" panose="02010609060101010101" pitchFamily="2" charset="-122"/>
                <a:cs typeface="黑体" panose="02010609060101010101" pitchFamily="2" charset="-122"/>
                <a:sym typeface="+mn-ea"/>
              </a:rPr>
              <a:t>）敌后战场的抗战</a:t>
            </a:r>
            <a:endParaRPr lang="zh-CN" altLang="en-US" sz="240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1"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1"/>
      <p:bldP spid="10"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4"/>
          <p:cNvSpPr txBox="1">
            <a:spLocks noChangeArrowheads="1"/>
          </p:cNvSpPr>
          <p:nvPr>
            <p:custDataLst>
              <p:tags r:id="rId1"/>
            </p:custDataLst>
          </p:nvPr>
        </p:nvSpPr>
        <p:spPr bwMode="auto">
          <a:xfrm>
            <a:off x="313770" y="1579960"/>
            <a:ext cx="8403431" cy="2378710"/>
          </a:xfrm>
          <a:prstGeom prst="rect">
            <a:avLst/>
          </a:prstGeom>
          <a:noFill/>
          <a:ln w="9525">
            <a:noFill/>
            <a:miter lim="800000"/>
          </a:ln>
        </p:spPr>
        <p:txBody>
          <a:bodyPr>
            <a:spAutoFit/>
          </a:bodyPr>
          <a:lstStyle/>
          <a:p>
            <a:pPr>
              <a:lnSpc>
                <a:spcPct val="120000"/>
              </a:lnSpc>
            </a:pPr>
            <a:r>
              <a:rPr lang="zh-CN" altLang="en-US" sz="1800" b="1">
                <a:latin typeface="楷体" panose="02010609060101010101" pitchFamily="49" charset="-122"/>
                <a:ea typeface="楷体" panose="02010609060101010101" pitchFamily="49" charset="-122"/>
              </a:rPr>
              <a:t>    </a:t>
            </a:r>
            <a:r>
              <a:rPr lang="zh-CN" altLang="en-US" sz="2100" b="1">
                <a:latin typeface="楷体" panose="02010609060101010101" pitchFamily="49" charset="-122"/>
                <a:ea typeface="楷体" panose="02010609060101010101" pitchFamily="49" charset="-122"/>
              </a:rPr>
              <a:t>除直接消灭共产党的势力外，还要捣毁其机关的设施，铲除地下组织，毁坏生活资料，以经济封锁相配合</a:t>
            </a:r>
            <a:r>
              <a:rPr lang="en-US" altLang="zh-CN" sz="2100" b="1">
                <a:latin typeface="楷体" panose="02010609060101010101" pitchFamily="49" charset="-122"/>
                <a:ea typeface="楷体" panose="02010609060101010101" pitchFamily="49" charset="-122"/>
              </a:rPr>
              <a:t>……</a:t>
            </a:r>
            <a:endParaRPr lang="en-US" altLang="zh-CN" sz="2100" b="1">
              <a:latin typeface="楷体" panose="02010609060101010101" pitchFamily="49" charset="-122"/>
              <a:ea typeface="楷体" panose="02010609060101010101" pitchFamily="49" charset="-122"/>
            </a:endParaRPr>
          </a:p>
          <a:p>
            <a:pPr algn="r">
              <a:lnSpc>
                <a:spcPct val="120000"/>
              </a:lnSpc>
            </a:pP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日军华北方面军</a:t>
            </a: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剿共施策要纲</a:t>
            </a:r>
            <a:r>
              <a:rPr lang="en-US" altLang="zh-CN" sz="2000" b="1">
                <a:latin typeface="楷体" panose="02010609060101010101" pitchFamily="49" charset="-122"/>
                <a:ea typeface="楷体" panose="02010609060101010101" pitchFamily="49" charset="-122"/>
              </a:rPr>
              <a:t>》1941</a:t>
            </a:r>
            <a:r>
              <a:rPr lang="zh-CN" altLang="en-US" sz="2000" b="1">
                <a:latin typeface="楷体" panose="02010609060101010101" pitchFamily="49" charset="-122"/>
                <a:ea typeface="楷体" panose="02010609060101010101" pitchFamily="49" charset="-122"/>
              </a:rPr>
              <a:t>年</a:t>
            </a:r>
            <a:endParaRPr lang="zh-CN" altLang="en-US" sz="2000" b="1">
              <a:latin typeface="楷体" panose="02010609060101010101" pitchFamily="49" charset="-122"/>
              <a:ea typeface="楷体" panose="02010609060101010101" pitchFamily="49" charset="-122"/>
            </a:endParaRPr>
          </a:p>
          <a:p>
            <a:pPr>
              <a:lnSpc>
                <a:spcPct val="120000"/>
              </a:lnSpc>
            </a:pPr>
            <a:r>
              <a:rPr lang="zh-CN" altLang="en-US" sz="1800" b="1">
                <a:latin typeface="楷体" panose="02010609060101010101" pitchFamily="49" charset="-122"/>
                <a:ea typeface="楷体" panose="02010609060101010101" pitchFamily="49" charset="-122"/>
              </a:rPr>
              <a:t>    </a:t>
            </a:r>
            <a:r>
              <a:rPr lang="zh-CN" altLang="en-US" sz="2100" b="1">
                <a:latin typeface="楷体" panose="02010609060101010101" pitchFamily="49" charset="-122"/>
                <a:ea typeface="楷体" panose="02010609060101010101" pitchFamily="49" charset="-122"/>
              </a:rPr>
              <a:t>（新四军）危害民族，为敌作伥，丧心病狂，抗敌叛变</a:t>
            </a:r>
            <a:r>
              <a:rPr lang="en-US" altLang="zh-CN" sz="2100" b="1">
                <a:latin typeface="楷体" panose="02010609060101010101" pitchFamily="49" charset="-122"/>
                <a:ea typeface="楷体" panose="02010609060101010101" pitchFamily="49" charset="-122"/>
              </a:rPr>
              <a:t>……</a:t>
            </a:r>
            <a:r>
              <a:rPr lang="zh-CN" altLang="en-US" sz="2100" b="1">
                <a:latin typeface="楷体" panose="02010609060101010101" pitchFamily="49" charset="-122"/>
                <a:ea typeface="楷体" panose="02010609060101010101" pitchFamily="49" charset="-122"/>
              </a:rPr>
              <a:t>撤消该军番号，军长革职，交军法审判，依法惩治。               </a:t>
            </a:r>
            <a:endParaRPr lang="en-US" altLang="zh-CN" sz="2100" b="1">
              <a:latin typeface="楷体" panose="02010609060101010101" pitchFamily="49" charset="-122"/>
              <a:ea typeface="楷体" panose="02010609060101010101" pitchFamily="49" charset="-122"/>
            </a:endParaRPr>
          </a:p>
          <a:p>
            <a:pPr algn="r">
              <a:lnSpc>
                <a:spcPct val="120000"/>
              </a:lnSpc>
            </a:pPr>
            <a:r>
              <a:rPr lang="en-US" altLang="zh-CN" sz="2000" b="1">
                <a:latin typeface="楷体" panose="02010609060101010101" pitchFamily="49" charset="-122"/>
                <a:ea typeface="楷体" panose="02010609060101010101" pitchFamily="49" charset="-122"/>
              </a:rPr>
              <a:t>——《</a:t>
            </a:r>
            <a:r>
              <a:rPr lang="zh-CN" altLang="en-US" sz="2000" b="1">
                <a:latin typeface="楷体" panose="02010609060101010101" pitchFamily="49" charset="-122"/>
                <a:ea typeface="楷体" panose="02010609060101010101" pitchFamily="49" charset="-122"/>
              </a:rPr>
              <a:t>国民政府军事委员会就</a:t>
            </a:r>
            <a:r>
              <a:rPr lang="zh-CN" altLang="en-US" sz="2000" b="1">
                <a:solidFill>
                  <a:srgbClr val="C00000"/>
                </a:solidFill>
                <a:latin typeface="楷体" panose="02010609060101010101" pitchFamily="49" charset="-122"/>
                <a:ea typeface="楷体" panose="02010609060101010101" pitchFamily="49" charset="-122"/>
              </a:rPr>
              <a:t>皖南事变</a:t>
            </a:r>
            <a:r>
              <a:rPr lang="zh-CN" altLang="en-US" sz="2000" b="1">
                <a:latin typeface="楷体" panose="02010609060101010101" pitchFamily="49" charset="-122"/>
                <a:ea typeface="楷体" panose="02010609060101010101" pitchFamily="49" charset="-122"/>
              </a:rPr>
              <a:t>通电</a:t>
            </a:r>
            <a:r>
              <a:rPr lang="en-US" altLang="zh-CN" sz="2000" b="1">
                <a:latin typeface="楷体" panose="02010609060101010101" pitchFamily="49" charset="-122"/>
                <a:ea typeface="楷体" panose="02010609060101010101" pitchFamily="49" charset="-122"/>
              </a:rPr>
              <a:t>》1941</a:t>
            </a:r>
            <a:r>
              <a:rPr lang="zh-CN" altLang="en-US" sz="2000" b="1">
                <a:latin typeface="楷体" panose="02010609060101010101" pitchFamily="49" charset="-122"/>
                <a:ea typeface="楷体" panose="02010609060101010101" pitchFamily="49" charset="-122"/>
              </a:rPr>
              <a:t>年</a:t>
            </a:r>
            <a:endParaRPr lang="zh-CN" altLang="en-US" sz="2000" b="1">
              <a:latin typeface="楷体" panose="02010609060101010101" pitchFamily="49" charset="-122"/>
              <a:ea typeface="楷体" panose="02010609060101010101" pitchFamily="49" charset="-122"/>
            </a:endParaRPr>
          </a:p>
        </p:txBody>
      </p:sp>
      <p:sp>
        <p:nvSpPr>
          <p:cNvPr id="4" name="矩形 3"/>
          <p:cNvSpPr/>
          <p:nvPr>
            <p:custDataLst>
              <p:tags r:id="rId2"/>
            </p:custDataLst>
          </p:nvPr>
        </p:nvSpPr>
        <p:spPr>
          <a:xfrm>
            <a:off x="224790" y="3980815"/>
            <a:ext cx="8062595" cy="770890"/>
          </a:xfrm>
          <a:prstGeom prst="rect">
            <a:avLst/>
          </a:prstGeom>
          <a:solidFill>
            <a:schemeClr val="accent3">
              <a:lumMod val="20000"/>
              <a:lumOff val="8000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zh-CN" sz="1500" b="1">
                <a:latin typeface="微软雅黑" panose="020B0503020204020204" charset="-122"/>
                <a:ea typeface="微软雅黑" panose="020B0503020204020204" charset="-122"/>
              </a:rPr>
              <a:t>·</a:t>
            </a:r>
            <a:r>
              <a:rPr lang="en-US" altLang="zh-CN" sz="2400" b="1">
                <a:solidFill>
                  <a:schemeClr val="tx1"/>
                </a:solidFill>
                <a:latin typeface="+mn-ea"/>
                <a:cs typeface="+mn-ea"/>
              </a:rPr>
              <a:t> </a:t>
            </a:r>
            <a:r>
              <a:rPr lang="zh-CN" altLang="en-US" sz="2400" b="1">
                <a:solidFill>
                  <a:schemeClr val="tx1"/>
                </a:solidFill>
                <a:latin typeface="+mn-ea"/>
                <a:cs typeface="+mn-ea"/>
              </a:rPr>
              <a:t>进入</a:t>
            </a:r>
            <a:r>
              <a:rPr lang="zh-CN" altLang="en-US" sz="2400" b="1" u="sng">
                <a:solidFill>
                  <a:schemeClr val="tx1"/>
                </a:solidFill>
                <a:latin typeface="+mn-ea"/>
                <a:cs typeface="+mn-ea"/>
              </a:rPr>
              <a:t>战略相持</a:t>
            </a:r>
            <a:r>
              <a:rPr lang="zh-CN" altLang="en-US" sz="2400" b="1">
                <a:solidFill>
                  <a:schemeClr val="tx1"/>
                </a:solidFill>
                <a:latin typeface="+mn-ea"/>
                <a:cs typeface="+mn-ea"/>
              </a:rPr>
              <a:t>阶段后，敌后战场面临着怎样的形势？中共如何应对？</a:t>
            </a:r>
            <a:endParaRPr lang="zh-CN" altLang="en-US" sz="2400" b="1">
              <a:solidFill>
                <a:schemeClr val="tx1"/>
              </a:solidFill>
              <a:latin typeface="+mn-ea"/>
              <a:cs typeface="+mn-ea"/>
            </a:endParaRPr>
          </a:p>
        </p:txBody>
      </p:sp>
      <p:sp>
        <p:nvSpPr>
          <p:cNvPr id="5" name="文本框 4"/>
          <p:cNvSpPr txBox="1">
            <a:spLocks noChangeArrowheads="1"/>
          </p:cNvSpPr>
          <p:nvPr>
            <p:custDataLst>
              <p:tags r:id="rId3"/>
            </p:custDataLst>
          </p:nvPr>
        </p:nvSpPr>
        <p:spPr bwMode="auto">
          <a:xfrm>
            <a:off x="224790" y="5151755"/>
            <a:ext cx="8756650" cy="829945"/>
          </a:xfrm>
          <a:prstGeom prst="rect">
            <a:avLst/>
          </a:prstGeom>
          <a:noFill/>
          <a:ln w="9525">
            <a:noFill/>
            <a:miter lim="800000"/>
          </a:ln>
        </p:spPr>
        <p:txBody>
          <a:bodyPr wrap="square">
            <a:spAutoFit/>
          </a:bodyPr>
          <a:lstStyle/>
          <a:p>
            <a:r>
              <a:rPr lang="zh-CN" altLang="en-US" sz="100">
                <a:latin typeface="微软雅黑" panose="020B0503020204020204" charset="-122"/>
                <a:ea typeface="微软雅黑" panose="020B0503020204020204" charset="-122"/>
              </a:rPr>
              <a:t>△</a:t>
            </a:r>
            <a:r>
              <a:rPr lang="zh-CN" altLang="en-US" sz="2400" b="1">
                <a:latin typeface="宋体" panose="02010600030101010101" pitchFamily="2" charset="-122"/>
                <a:cs typeface="宋体" panose="02010600030101010101" pitchFamily="2" charset="-122"/>
              </a:rPr>
              <a:t>面临着</a:t>
            </a:r>
            <a:r>
              <a:rPr lang="zh-CN" altLang="en-US" sz="2400" b="1">
                <a:solidFill>
                  <a:srgbClr val="C00000"/>
                </a:solidFill>
                <a:latin typeface="宋体" panose="02010600030101010101" pitchFamily="2" charset="-122"/>
                <a:cs typeface="宋体" panose="02010600030101010101" pitchFamily="2" charset="-122"/>
              </a:rPr>
              <a:t>日军</a:t>
            </a:r>
            <a:r>
              <a:rPr lang="zh-CN" altLang="en-US" sz="2400" b="1">
                <a:latin typeface="宋体" panose="02010600030101010101" pitchFamily="2" charset="-122"/>
                <a:cs typeface="宋体" panose="02010600030101010101" pitchFamily="2" charset="-122"/>
              </a:rPr>
              <a:t>“囚笼政策”与</a:t>
            </a:r>
            <a:r>
              <a:rPr lang="zh-CN" altLang="en-US" sz="2400" b="1">
                <a:solidFill>
                  <a:srgbClr val="C00000"/>
                </a:solidFill>
                <a:latin typeface="宋体" panose="02010600030101010101" pitchFamily="2" charset="-122"/>
                <a:cs typeface="宋体" panose="02010600030101010101" pitchFamily="2" charset="-122"/>
              </a:rPr>
              <a:t>国民党</a:t>
            </a:r>
            <a:r>
              <a:rPr lang="zh-CN" altLang="en-US" sz="2400" b="1">
                <a:latin typeface="宋体" panose="02010600030101010101" pitchFamily="2" charset="-122"/>
                <a:cs typeface="宋体" panose="02010600030101010101" pitchFamily="2" charset="-122"/>
              </a:rPr>
              <a:t>反共倾向日益增长的双重压力。</a:t>
            </a:r>
            <a:endParaRPr lang="zh-CN" altLang="en-US" sz="2400" b="1">
              <a:latin typeface="宋体" panose="02010600030101010101" pitchFamily="2" charset="-122"/>
              <a:cs typeface="宋体" panose="02010600030101010101" pitchFamily="2" charset="-122"/>
            </a:endParaRPr>
          </a:p>
        </p:txBody>
      </p:sp>
      <p:pic>
        <p:nvPicPr>
          <p:cNvPr id="8" name="图片 7"/>
          <p:cNvPicPr>
            <a:picLocks noChangeAspect="1"/>
          </p:cNvPicPr>
          <p:nvPr>
            <p:custDataLst>
              <p:tags r:id="rId4"/>
            </p:custDataLst>
          </p:nvPr>
        </p:nvPicPr>
        <p:blipFill>
          <a:blip r:embed="rId5"/>
          <a:stretch>
            <a:fillRect/>
          </a:stretch>
        </p:blipFill>
        <p:spPr>
          <a:xfrm>
            <a:off x="370114" y="2624380"/>
            <a:ext cx="444004" cy="444004"/>
          </a:xfrm>
          <a:prstGeom prst="rect">
            <a:avLst/>
          </a:prstGeom>
          <a:effectLst>
            <a:softEdge rad="38100"/>
          </a:effectLst>
        </p:spPr>
      </p:pic>
      <p:pic>
        <p:nvPicPr>
          <p:cNvPr id="11" name="图片 10" descr="19300001337712131304197514366"/>
          <p:cNvPicPr>
            <a:picLocks noChangeAspect="1"/>
          </p:cNvPicPr>
          <p:nvPr>
            <p:custDataLst>
              <p:tags r:id="rId6"/>
            </p:custDataLst>
          </p:nvPr>
        </p:nvPicPr>
        <p:blipFill>
          <a:blip r:embed="rId7"/>
          <a:srcRect l="11098" r="12892"/>
          <a:stretch>
            <a:fillRect/>
          </a:stretch>
        </p:blipFill>
        <p:spPr>
          <a:xfrm>
            <a:off x="313967" y="1580069"/>
            <a:ext cx="491805" cy="444004"/>
          </a:xfrm>
          <a:prstGeom prst="rect">
            <a:avLst/>
          </a:prstGeom>
          <a:effectLst>
            <a:softEdge rad="63500"/>
          </a:effectLst>
        </p:spPr>
      </p:pic>
      <p:sp>
        <p:nvSpPr>
          <p:cNvPr id="38919" name="TextBox 26"/>
          <p:cNvSpPr txBox="1"/>
          <p:nvPr/>
        </p:nvSpPr>
        <p:spPr>
          <a:xfrm>
            <a:off x="224790" y="166370"/>
            <a:ext cx="3023870" cy="460375"/>
          </a:xfrm>
          <a:prstGeom prst="rect">
            <a:avLst/>
          </a:prstGeom>
          <a:solidFill>
            <a:schemeClr val="accent5">
              <a:lumMod val="20000"/>
              <a:lumOff val="80000"/>
            </a:schemeClr>
          </a:solidFill>
          <a:ln w="15875">
            <a:solidFill>
              <a:srgbClr val="FF0000"/>
            </a:solidFill>
          </a:ln>
        </p:spPr>
        <p:txBody>
          <a:bodyPr wrap="square" anchor="t">
            <a:spAutoFit/>
          </a:bodyPr>
          <a:p>
            <a:r>
              <a:rPr lang="en-US" altLang="zh-CN" sz="2400" b="1" dirty="0">
                <a:latin typeface="黑体" panose="02010609060101010101" pitchFamily="2" charset="-122"/>
                <a:ea typeface="黑体" panose="02010609060101010101" pitchFamily="2" charset="-122"/>
                <a:cs typeface="黑体" panose="02010609060101010101" pitchFamily="2" charset="-122"/>
              </a:rPr>
              <a:t>2. </a:t>
            </a:r>
            <a:r>
              <a:rPr lang="zh-CN" altLang="en-US" sz="2400" b="1" dirty="0">
                <a:latin typeface="黑体" panose="02010609060101010101" pitchFamily="2" charset="-122"/>
                <a:ea typeface="黑体" panose="02010609060101010101" pitchFamily="2" charset="-122"/>
                <a:cs typeface="黑体" panose="02010609060101010101" pitchFamily="2" charset="-122"/>
              </a:rPr>
              <a:t>敌后</a:t>
            </a:r>
            <a:r>
              <a:rPr lang="zh-CN" altLang="en-US" sz="2400" b="1" dirty="0">
                <a:latin typeface="黑体" panose="02010609060101010101" pitchFamily="2" charset="-122"/>
                <a:ea typeface="黑体" panose="02010609060101010101" pitchFamily="2" charset="-122"/>
                <a:cs typeface="黑体" panose="02010609060101010101" pitchFamily="2" charset="-122"/>
              </a:rPr>
              <a:t>战场的抗战</a:t>
            </a:r>
            <a:endParaRPr lang="zh-CN" altLang="en-US" sz="2400" b="1" dirty="0">
              <a:latin typeface="黑体" panose="02010609060101010101" pitchFamily="2" charset="-122"/>
              <a:ea typeface="黑体" panose="02010609060101010101" pitchFamily="2" charset="-122"/>
              <a:cs typeface="黑体" panose="02010609060101010101" pitchFamily="2" charset="-122"/>
            </a:endParaRPr>
          </a:p>
        </p:txBody>
      </p:sp>
      <p:sp>
        <p:nvSpPr>
          <p:cNvPr id="3" name="TextBox 26"/>
          <p:cNvSpPr txBox="1"/>
          <p:nvPr/>
        </p:nvSpPr>
        <p:spPr>
          <a:xfrm>
            <a:off x="146685" y="873125"/>
            <a:ext cx="4178300" cy="460375"/>
          </a:xfrm>
          <a:prstGeom prst="rect">
            <a:avLst/>
          </a:prstGeom>
          <a:solidFill>
            <a:schemeClr val="accent3">
              <a:lumMod val="20000"/>
              <a:lumOff val="80000"/>
            </a:schemeClr>
          </a:solidFill>
          <a:ln w="15875">
            <a:solidFill>
              <a:srgbClr val="FF0000"/>
            </a:solidFill>
          </a:ln>
        </p:spPr>
        <p:txBody>
          <a:bodyPr wrap="square" anchor="t">
            <a:spAutoFit/>
          </a:bodyPr>
          <a:p>
            <a:r>
              <a:rPr lang="zh-CN" altLang="en-US" sz="2400" b="1" dirty="0">
                <a:latin typeface="黑体" panose="02010609060101010101" pitchFamily="2" charset="-122"/>
                <a:ea typeface="黑体" panose="02010609060101010101" pitchFamily="2" charset="-122"/>
                <a:cs typeface="黑体" panose="02010609060101010101" pitchFamily="2" charset="-122"/>
              </a:rPr>
              <a:t>（</a:t>
            </a:r>
            <a:r>
              <a:rPr lang="en-US" altLang="zh-CN" sz="2400" b="1" dirty="0">
                <a:latin typeface="黑体" panose="02010609060101010101" pitchFamily="2" charset="-122"/>
                <a:ea typeface="黑体" panose="02010609060101010101" pitchFamily="2" charset="-122"/>
                <a:cs typeface="黑体" panose="02010609060101010101" pitchFamily="2" charset="-122"/>
              </a:rPr>
              <a:t>3</a:t>
            </a:r>
            <a:r>
              <a:rPr lang="zh-CN" altLang="en-US" sz="2400" b="1" dirty="0">
                <a:latin typeface="黑体" panose="02010609060101010101" pitchFamily="2" charset="-122"/>
                <a:ea typeface="黑体" panose="02010609060101010101" pitchFamily="2" charset="-122"/>
                <a:cs typeface="黑体" panose="02010609060101010101" pitchFamily="2" charset="-122"/>
              </a:rPr>
              <a:t>）</a:t>
            </a:r>
            <a:r>
              <a:rPr lang="en-US" altLang="zh-CN" sz="2400" b="1" dirty="0">
                <a:latin typeface="黑体" panose="02010609060101010101" pitchFamily="2" charset="-122"/>
                <a:ea typeface="黑体" panose="02010609060101010101" pitchFamily="2" charset="-122"/>
                <a:cs typeface="黑体" panose="02010609060101010101" pitchFamily="2" charset="-122"/>
              </a:rPr>
              <a:t> </a:t>
            </a:r>
            <a:r>
              <a:rPr lang="zh-CN" altLang="en-US" sz="2400" b="1">
                <a:latin typeface="黑体" panose="02010609060101010101" pitchFamily="2" charset="-122"/>
                <a:ea typeface="黑体" panose="02010609060101010101" pitchFamily="2" charset="-122"/>
                <a:sym typeface="+mn-ea"/>
              </a:rPr>
              <a:t>敌后根据地的建设</a:t>
            </a:r>
            <a:endParaRPr lang="zh-CN" altLang="en-US" sz="2400" b="1" dirty="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图片 2"/>
          <p:cNvPicPr>
            <a:picLocks noChangeAspect="1"/>
          </p:cNvPicPr>
          <p:nvPr>
            <p:custDataLst>
              <p:tags r:id="rId1"/>
            </p:custDataLst>
          </p:nvPr>
        </p:nvPicPr>
        <p:blipFill>
          <a:blip r:embed="rId2"/>
          <a:srcRect/>
          <a:stretch>
            <a:fillRect/>
          </a:stretch>
        </p:blipFill>
        <p:spPr bwMode="auto">
          <a:xfrm>
            <a:off x="4568429" y="1989535"/>
            <a:ext cx="4575572" cy="4011215"/>
          </a:xfrm>
          <a:prstGeom prst="rect">
            <a:avLst/>
          </a:prstGeom>
          <a:noFill/>
          <a:ln w="9525">
            <a:noFill/>
            <a:miter lim="800000"/>
            <a:headEnd/>
            <a:tailEnd/>
          </a:ln>
        </p:spPr>
      </p:pic>
      <p:sp>
        <p:nvSpPr>
          <p:cNvPr id="33795" name="文本框 3"/>
          <p:cNvSpPr txBox="1">
            <a:spLocks noChangeArrowheads="1"/>
          </p:cNvSpPr>
          <p:nvPr>
            <p:custDataLst>
              <p:tags r:id="rId3"/>
            </p:custDataLst>
          </p:nvPr>
        </p:nvSpPr>
        <p:spPr bwMode="auto">
          <a:xfrm>
            <a:off x="250031" y="1323975"/>
            <a:ext cx="7337822" cy="491490"/>
          </a:xfrm>
          <a:prstGeom prst="rect">
            <a:avLst/>
          </a:prstGeom>
          <a:noFill/>
          <a:ln w="9525">
            <a:noFill/>
            <a:miter lim="800000"/>
          </a:ln>
        </p:spPr>
        <p:txBody>
          <a:bodyPr>
            <a:spAutoFit/>
          </a:bodyPr>
          <a:lstStyle/>
          <a:p>
            <a:r>
              <a:rPr lang="zh-CN" altLang="en-US" sz="2600" b="1">
                <a:latin typeface="黑体" panose="02010609060101010101" pitchFamily="2" charset="-122"/>
                <a:ea typeface="黑体" panose="02010609060101010101" pitchFamily="2" charset="-122"/>
                <a:cs typeface="黑体" panose="02010609060101010101" pitchFamily="2" charset="-122"/>
              </a:rPr>
              <a:t>应对：</a:t>
            </a:r>
            <a:r>
              <a:rPr lang="en-US" altLang="zh-CN" sz="2600" b="1">
                <a:latin typeface="黑体" panose="02010609060101010101" pitchFamily="2" charset="-122"/>
                <a:ea typeface="黑体" panose="02010609060101010101" pitchFamily="2" charset="-122"/>
                <a:cs typeface="黑体" panose="02010609060101010101" pitchFamily="2" charset="-122"/>
              </a:rPr>
              <a:t>  </a:t>
            </a:r>
            <a:r>
              <a:rPr lang="zh-CN" altLang="en-US" sz="2600" b="1">
                <a:latin typeface="黑体" panose="02010609060101010101" pitchFamily="2" charset="-122"/>
                <a:ea typeface="黑体" panose="02010609060101010101" pitchFamily="2" charset="-122"/>
                <a:cs typeface="黑体" panose="02010609060101010101" pitchFamily="2" charset="-122"/>
              </a:rPr>
              <a:t>军事上，发动</a:t>
            </a:r>
            <a:r>
              <a:rPr lang="zh-CN" altLang="en-US" sz="2600" b="1">
                <a:solidFill>
                  <a:srgbClr val="C00000"/>
                </a:solidFill>
                <a:latin typeface="黑体" panose="02010609060101010101" pitchFamily="2" charset="-122"/>
                <a:ea typeface="黑体" panose="02010609060101010101" pitchFamily="2" charset="-122"/>
                <a:cs typeface="黑体" panose="02010609060101010101" pitchFamily="2" charset="-122"/>
              </a:rPr>
              <a:t>百团大战</a:t>
            </a:r>
            <a:r>
              <a:rPr lang="zh-CN" altLang="en-US" sz="2600" b="1">
                <a:latin typeface="黑体" panose="02010609060101010101" pitchFamily="2" charset="-122"/>
                <a:ea typeface="黑体" panose="02010609060101010101" pitchFamily="2" charset="-122"/>
                <a:cs typeface="黑体" panose="02010609060101010101" pitchFamily="2" charset="-122"/>
              </a:rPr>
              <a:t>，打破“囚笼”</a:t>
            </a:r>
            <a:endParaRPr lang="en-US" altLang="zh-CN" sz="2600" b="1">
              <a:latin typeface="黑体" panose="02010609060101010101" pitchFamily="2" charset="-122"/>
              <a:ea typeface="黑体" panose="02010609060101010101" pitchFamily="2" charset="-122"/>
              <a:cs typeface="黑体" panose="02010609060101010101" pitchFamily="2" charset="-122"/>
            </a:endParaRPr>
          </a:p>
        </p:txBody>
      </p:sp>
      <p:sp>
        <p:nvSpPr>
          <p:cNvPr id="33796" name="TextBox 4"/>
          <p:cNvSpPr txBox="1">
            <a:spLocks noChangeArrowheads="1"/>
          </p:cNvSpPr>
          <p:nvPr>
            <p:custDataLst>
              <p:tags r:id="rId4"/>
            </p:custDataLst>
          </p:nvPr>
        </p:nvSpPr>
        <p:spPr bwMode="auto">
          <a:xfrm>
            <a:off x="116681" y="2077641"/>
            <a:ext cx="4317206" cy="3842385"/>
          </a:xfrm>
          <a:prstGeom prst="rect">
            <a:avLst/>
          </a:prstGeom>
          <a:noFill/>
          <a:ln w="9525">
            <a:noFill/>
            <a:miter lim="800000"/>
          </a:ln>
        </p:spPr>
        <p:txBody>
          <a:bodyPr>
            <a:spAutoFit/>
          </a:bodyPr>
          <a:lstStyle/>
          <a:p>
            <a:pPr>
              <a:lnSpc>
                <a:spcPct val="125000"/>
              </a:lnSpc>
            </a:pPr>
            <a:r>
              <a:rPr lang="zh-CN" altLang="en-US" sz="1500" b="1">
                <a:latin typeface="楷体" panose="02010609060101010101" pitchFamily="49" charset="-122"/>
                <a:ea typeface="楷体" panose="02010609060101010101" pitchFamily="49" charset="-122"/>
              </a:rPr>
              <a:t>    </a:t>
            </a:r>
            <a:r>
              <a:rPr lang="zh-CN" altLang="en-US" sz="2100" b="1">
                <a:latin typeface="楷体" panose="02010609060101010101" pitchFamily="49" charset="-122"/>
                <a:ea typeface="楷体" panose="02010609060101010101" pitchFamily="49" charset="-122"/>
              </a:rPr>
              <a:t>战役目的以</a:t>
            </a:r>
            <a:r>
              <a:rPr lang="zh-CN" altLang="en-US" sz="2100" b="1">
                <a:solidFill>
                  <a:srgbClr val="C00000"/>
                </a:solidFill>
                <a:latin typeface="楷体" panose="02010609060101010101" pitchFamily="49" charset="-122"/>
                <a:ea typeface="楷体" panose="02010609060101010101" pitchFamily="49" charset="-122"/>
              </a:rPr>
              <a:t>彻底破坏</a:t>
            </a:r>
            <a:r>
              <a:rPr lang="zh-CN" altLang="en-US" sz="2100" b="1" u="sng">
                <a:solidFill>
                  <a:srgbClr val="C00000"/>
                </a:solidFill>
                <a:latin typeface="楷体" panose="02010609060101010101" pitchFamily="49" charset="-122"/>
                <a:ea typeface="楷体" panose="02010609060101010101" pitchFamily="49" charset="-122"/>
              </a:rPr>
              <a:t>正太线</a:t>
            </a:r>
            <a:r>
              <a:rPr lang="zh-CN" altLang="en-US" sz="2100" b="1">
                <a:solidFill>
                  <a:srgbClr val="C00000"/>
                </a:solidFill>
                <a:latin typeface="楷体" panose="02010609060101010101" pitchFamily="49" charset="-122"/>
                <a:ea typeface="楷体" panose="02010609060101010101" pitchFamily="49" charset="-122"/>
              </a:rPr>
              <a:t>若干要隘</a:t>
            </a:r>
            <a:r>
              <a:rPr lang="zh-CN" altLang="en-US" sz="2100" b="1">
                <a:latin typeface="楷体" panose="02010609060101010101" pitchFamily="49" charset="-122"/>
                <a:ea typeface="楷体" panose="02010609060101010101" pitchFamily="49" charset="-122"/>
              </a:rPr>
              <a:t>，消灭部分敌人，收复若干重要名胜关隘要点，较长期</a:t>
            </a:r>
            <a:r>
              <a:rPr lang="zh-CN" altLang="en-US" sz="2100" b="1">
                <a:solidFill>
                  <a:srgbClr val="C00000"/>
                </a:solidFill>
                <a:latin typeface="楷体" panose="02010609060101010101" pitchFamily="49" charset="-122"/>
                <a:ea typeface="楷体" panose="02010609060101010101" pitchFamily="49" charset="-122"/>
              </a:rPr>
              <a:t>截断该线交通</a:t>
            </a:r>
            <a:r>
              <a:rPr lang="zh-CN" altLang="en-US" sz="2100" b="1">
                <a:latin typeface="楷体" panose="02010609060101010101" pitchFamily="49" charset="-122"/>
                <a:ea typeface="楷体" panose="02010609060101010101" pitchFamily="49" charset="-122"/>
              </a:rPr>
              <a:t>，并乘胜扩张战果，扫除该线南北地区若干据点，开展该路沿线两侧工作，以至</a:t>
            </a:r>
            <a:r>
              <a:rPr lang="zh-CN" altLang="en-US" sz="2100" b="1">
                <a:solidFill>
                  <a:srgbClr val="C00000"/>
                </a:solidFill>
                <a:latin typeface="楷体" panose="02010609060101010101" pitchFamily="49" charset="-122"/>
                <a:ea typeface="楷体" panose="02010609060101010101" pitchFamily="49" charset="-122"/>
              </a:rPr>
              <a:t>完全截断该线交通</a:t>
            </a:r>
            <a:r>
              <a:rPr lang="zh-CN" altLang="en-US" sz="2100" b="1">
                <a:latin typeface="楷体" panose="02010609060101010101" pitchFamily="49" charset="-122"/>
                <a:ea typeface="楷体" panose="02010609060101010101" pitchFamily="49" charset="-122"/>
              </a:rPr>
              <a:t>为目的。</a:t>
            </a:r>
            <a:endParaRPr lang="en-US" altLang="zh-CN" sz="2100" b="1">
              <a:latin typeface="楷体" panose="02010609060101010101" pitchFamily="49" charset="-122"/>
              <a:ea typeface="楷体" panose="02010609060101010101" pitchFamily="49" charset="-122"/>
            </a:endParaRPr>
          </a:p>
          <a:p>
            <a:pPr algn="r">
              <a:lnSpc>
                <a:spcPct val="125000"/>
              </a:lnSpc>
            </a:pPr>
            <a:r>
              <a:rPr lang="en-US" altLang="zh-CN" sz="2400" b="1">
                <a:latin typeface="楷体" panose="02010609060101010101" pitchFamily="49" charset="-122"/>
                <a:ea typeface="楷体" panose="02010609060101010101" pitchFamily="49" charset="-122"/>
              </a:rPr>
              <a:t>——</a:t>
            </a:r>
            <a:r>
              <a:rPr lang="zh-CN" altLang="en-US" sz="2400" b="1">
                <a:latin typeface="楷体" panose="02010609060101010101" pitchFamily="49" charset="-122"/>
                <a:ea typeface="楷体" panose="02010609060101010101" pitchFamily="49" charset="-122"/>
              </a:rPr>
              <a:t>八路军前指发出战役预备命令 </a:t>
            </a:r>
            <a:r>
              <a:rPr lang="en-US" altLang="zh-CN" sz="2400" b="1">
                <a:latin typeface="楷体" panose="02010609060101010101" pitchFamily="49" charset="-122"/>
                <a:ea typeface="楷体" panose="02010609060101010101" pitchFamily="49" charset="-122"/>
              </a:rPr>
              <a:t>1940.7.22</a:t>
            </a:r>
            <a:endParaRPr lang="zh-CN" altLang="en-US" sz="2400" b="1">
              <a:latin typeface="楷体" panose="02010609060101010101" pitchFamily="49" charset="-122"/>
              <a:ea typeface="楷体" panose="02010609060101010101" pitchFamily="49" charset="-122"/>
            </a:endParaRPr>
          </a:p>
        </p:txBody>
      </p:sp>
      <p:sp>
        <p:nvSpPr>
          <p:cNvPr id="6" name="任意多边形: 形状 5"/>
          <p:cNvSpPr/>
          <p:nvPr>
            <p:custDataLst>
              <p:tags r:id="rId5"/>
            </p:custDataLst>
          </p:nvPr>
        </p:nvSpPr>
        <p:spPr>
          <a:xfrm>
            <a:off x="5475685" y="4095750"/>
            <a:ext cx="1393031" cy="327422"/>
          </a:xfrm>
          <a:custGeom>
            <a:avLst/>
            <a:gdLst>
              <a:gd name="connsiteX0" fmla="*/ 0 w 1856936"/>
              <a:gd name="connsiteY0" fmla="*/ 436098 h 436098"/>
              <a:gd name="connsiteX1" fmla="*/ 70339 w 1856936"/>
              <a:gd name="connsiteY1" fmla="*/ 422030 h 436098"/>
              <a:gd name="connsiteX2" fmla="*/ 112542 w 1856936"/>
              <a:gd name="connsiteY2" fmla="*/ 407963 h 436098"/>
              <a:gd name="connsiteX3" fmla="*/ 211016 w 1856936"/>
              <a:gd name="connsiteY3" fmla="*/ 393895 h 436098"/>
              <a:gd name="connsiteX4" fmla="*/ 351693 w 1856936"/>
              <a:gd name="connsiteY4" fmla="*/ 365760 h 436098"/>
              <a:gd name="connsiteX5" fmla="*/ 492370 w 1856936"/>
              <a:gd name="connsiteY5" fmla="*/ 295421 h 436098"/>
              <a:gd name="connsiteX6" fmla="*/ 506437 w 1856936"/>
              <a:gd name="connsiteY6" fmla="*/ 253218 h 436098"/>
              <a:gd name="connsiteX7" fmla="*/ 548640 w 1856936"/>
              <a:gd name="connsiteY7" fmla="*/ 239150 h 436098"/>
              <a:gd name="connsiteX8" fmla="*/ 815926 w 1856936"/>
              <a:gd name="connsiteY8" fmla="*/ 211015 h 436098"/>
              <a:gd name="connsiteX9" fmla="*/ 1125416 w 1856936"/>
              <a:gd name="connsiteY9" fmla="*/ 182880 h 436098"/>
              <a:gd name="connsiteX10" fmla="*/ 1153551 w 1856936"/>
              <a:gd name="connsiteY10" fmla="*/ 154744 h 436098"/>
              <a:gd name="connsiteX11" fmla="*/ 1237957 w 1856936"/>
              <a:gd name="connsiteY11" fmla="*/ 126609 h 436098"/>
              <a:gd name="connsiteX12" fmla="*/ 1280160 w 1856936"/>
              <a:gd name="connsiteY12" fmla="*/ 112541 h 436098"/>
              <a:gd name="connsiteX13" fmla="*/ 1322363 w 1856936"/>
              <a:gd name="connsiteY13" fmla="*/ 84406 h 436098"/>
              <a:gd name="connsiteX14" fmla="*/ 1350499 w 1856936"/>
              <a:gd name="connsiteY14" fmla="*/ 56270 h 436098"/>
              <a:gd name="connsiteX15" fmla="*/ 1420837 w 1856936"/>
              <a:gd name="connsiteY15" fmla="*/ 28135 h 436098"/>
              <a:gd name="connsiteX16" fmla="*/ 1505243 w 1856936"/>
              <a:gd name="connsiteY16" fmla="*/ 0 h 436098"/>
              <a:gd name="connsiteX17" fmla="*/ 1856936 w 1856936"/>
              <a:gd name="connsiteY17" fmla="*/ 14067 h 43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6936" h="436098">
                <a:moveTo>
                  <a:pt x="0" y="436098"/>
                </a:moveTo>
                <a:cubicBezTo>
                  <a:pt x="23446" y="431409"/>
                  <a:pt x="47142" y="427829"/>
                  <a:pt x="70339" y="422030"/>
                </a:cubicBezTo>
                <a:cubicBezTo>
                  <a:pt x="84725" y="418434"/>
                  <a:pt x="98001" y="410871"/>
                  <a:pt x="112542" y="407963"/>
                </a:cubicBezTo>
                <a:cubicBezTo>
                  <a:pt x="145056" y="401460"/>
                  <a:pt x="178363" y="399657"/>
                  <a:pt x="211016" y="393895"/>
                </a:cubicBezTo>
                <a:cubicBezTo>
                  <a:pt x="258109" y="385584"/>
                  <a:pt x="351693" y="365760"/>
                  <a:pt x="351693" y="365760"/>
                </a:cubicBezTo>
                <a:cubicBezTo>
                  <a:pt x="381386" y="246981"/>
                  <a:pt x="334843" y="358432"/>
                  <a:pt x="492370" y="295421"/>
                </a:cubicBezTo>
                <a:cubicBezTo>
                  <a:pt x="506138" y="289914"/>
                  <a:pt x="495952" y="263703"/>
                  <a:pt x="506437" y="253218"/>
                </a:cubicBezTo>
                <a:cubicBezTo>
                  <a:pt x="516922" y="242732"/>
                  <a:pt x="533947" y="241154"/>
                  <a:pt x="548640" y="239150"/>
                </a:cubicBezTo>
                <a:cubicBezTo>
                  <a:pt x="637406" y="227046"/>
                  <a:pt x="726929" y="221284"/>
                  <a:pt x="815926" y="211015"/>
                </a:cubicBezTo>
                <a:cubicBezTo>
                  <a:pt x="1079074" y="180652"/>
                  <a:pt x="679581" y="212601"/>
                  <a:pt x="1125416" y="182880"/>
                </a:cubicBezTo>
                <a:cubicBezTo>
                  <a:pt x="1134794" y="173501"/>
                  <a:pt x="1141688" y="160676"/>
                  <a:pt x="1153551" y="154744"/>
                </a:cubicBezTo>
                <a:cubicBezTo>
                  <a:pt x="1180077" y="141481"/>
                  <a:pt x="1209822" y="135987"/>
                  <a:pt x="1237957" y="126609"/>
                </a:cubicBezTo>
                <a:cubicBezTo>
                  <a:pt x="1252025" y="121920"/>
                  <a:pt x="1267822" y="120766"/>
                  <a:pt x="1280160" y="112541"/>
                </a:cubicBezTo>
                <a:cubicBezTo>
                  <a:pt x="1294228" y="103163"/>
                  <a:pt x="1309161" y="94968"/>
                  <a:pt x="1322363" y="84406"/>
                </a:cubicBezTo>
                <a:cubicBezTo>
                  <a:pt x="1332720" y="76120"/>
                  <a:pt x="1338983" y="62851"/>
                  <a:pt x="1350499" y="56270"/>
                </a:cubicBezTo>
                <a:cubicBezTo>
                  <a:pt x="1372424" y="43741"/>
                  <a:pt x="1397105" y="36765"/>
                  <a:pt x="1420837" y="28135"/>
                </a:cubicBezTo>
                <a:cubicBezTo>
                  <a:pt x="1448709" y="18000"/>
                  <a:pt x="1505243" y="0"/>
                  <a:pt x="1505243" y="0"/>
                </a:cubicBezTo>
                <a:lnTo>
                  <a:pt x="1856936" y="14067"/>
                </a:ln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
          </a:p>
        </p:txBody>
      </p:sp>
      <p:sp>
        <p:nvSpPr>
          <p:cNvPr id="10" name="TextBox 4"/>
          <p:cNvSpPr txBox="1"/>
          <p:nvPr>
            <p:custDataLst>
              <p:tags r:id="rId6"/>
            </p:custDataLst>
          </p:nvPr>
        </p:nvSpPr>
        <p:spPr>
          <a:xfrm>
            <a:off x="2186305" y="3334385"/>
            <a:ext cx="2646045" cy="553085"/>
          </a:xfrm>
          <a:prstGeom prst="rect">
            <a:avLst/>
          </a:prstGeom>
          <a:solidFill>
            <a:schemeClr val="accent5">
              <a:lumMod val="20000"/>
              <a:lumOff val="80000"/>
            </a:schemeClr>
          </a:solidFill>
          <a:ln>
            <a:solidFill>
              <a:srgbClr val="FF0000"/>
            </a:solidFill>
          </a:ln>
          <a:effectLst>
            <a:softEdge rad="127000"/>
          </a:effectLst>
        </p:spPr>
        <p:txBody>
          <a:bodyPr wrap="square">
            <a:spAutoFit/>
          </a:bodyPr>
          <a:lstStyle/>
          <a:p>
            <a:pPr algn="ctr" fontAlgn="auto">
              <a:spcBef>
                <a:spcPts val="0"/>
              </a:spcBef>
              <a:spcAft>
                <a:spcPts val="0"/>
              </a:spcAft>
              <a:defRPr/>
            </a:pPr>
            <a:r>
              <a:rPr lang="zh-CN" altLang="en-US" sz="3000" b="1">
                <a:solidFill>
                  <a:srgbClr val="C00000"/>
                </a:solidFill>
                <a:latin typeface="黑体" panose="02010609060101010101" pitchFamily="2" charset="-122"/>
                <a:ea typeface="黑体" panose="02010609060101010101" pitchFamily="2" charset="-122"/>
                <a:cs typeface="+mn-cs"/>
              </a:rPr>
              <a:t>坚持抗战</a:t>
            </a:r>
            <a:endParaRPr lang="en-US" altLang="zh-CN" sz="3000" b="1">
              <a:solidFill>
                <a:srgbClr val="C00000"/>
              </a:solidFill>
              <a:latin typeface="黑体" panose="02010609060101010101" pitchFamily="2" charset="-122"/>
              <a:ea typeface="黑体" panose="02010609060101010101" pitchFamily="2" charset="-122"/>
              <a:cs typeface="+mn-cs"/>
            </a:endParaRPr>
          </a:p>
        </p:txBody>
      </p:sp>
      <p:sp>
        <p:nvSpPr>
          <p:cNvPr id="3" name="TextBox 26"/>
          <p:cNvSpPr txBox="1"/>
          <p:nvPr/>
        </p:nvSpPr>
        <p:spPr>
          <a:xfrm>
            <a:off x="255905" y="450850"/>
            <a:ext cx="4178300" cy="460375"/>
          </a:xfrm>
          <a:prstGeom prst="rect">
            <a:avLst/>
          </a:prstGeom>
          <a:solidFill>
            <a:schemeClr val="accent3">
              <a:lumMod val="20000"/>
              <a:lumOff val="80000"/>
            </a:schemeClr>
          </a:solidFill>
          <a:ln w="15875">
            <a:solidFill>
              <a:srgbClr val="FF0000"/>
            </a:solidFill>
          </a:ln>
        </p:spPr>
        <p:txBody>
          <a:bodyPr wrap="square" anchor="t">
            <a:spAutoFit/>
          </a:bodyPr>
          <a:p>
            <a:r>
              <a:rPr lang="zh-CN" altLang="en-US" sz="2400" b="1" dirty="0">
                <a:latin typeface="黑体" panose="02010609060101010101" pitchFamily="2" charset="-122"/>
                <a:ea typeface="黑体" panose="02010609060101010101" pitchFamily="2" charset="-122"/>
                <a:cs typeface="黑体" panose="02010609060101010101" pitchFamily="2" charset="-122"/>
              </a:rPr>
              <a:t>（</a:t>
            </a:r>
            <a:r>
              <a:rPr lang="en-US" altLang="zh-CN" sz="2400" b="1" dirty="0">
                <a:latin typeface="黑体" panose="02010609060101010101" pitchFamily="2" charset="-122"/>
                <a:ea typeface="黑体" panose="02010609060101010101" pitchFamily="2" charset="-122"/>
                <a:cs typeface="黑体" panose="02010609060101010101" pitchFamily="2" charset="-122"/>
              </a:rPr>
              <a:t>3</a:t>
            </a:r>
            <a:r>
              <a:rPr lang="zh-CN" altLang="en-US" sz="2400" b="1" dirty="0">
                <a:latin typeface="黑体" panose="02010609060101010101" pitchFamily="2" charset="-122"/>
                <a:ea typeface="黑体" panose="02010609060101010101" pitchFamily="2" charset="-122"/>
                <a:cs typeface="黑体" panose="02010609060101010101" pitchFamily="2" charset="-122"/>
              </a:rPr>
              <a:t>）</a:t>
            </a:r>
            <a:r>
              <a:rPr lang="en-US" altLang="zh-CN" sz="2400" b="1" dirty="0">
                <a:latin typeface="黑体" panose="02010609060101010101" pitchFamily="2" charset="-122"/>
                <a:ea typeface="黑体" panose="02010609060101010101" pitchFamily="2" charset="-122"/>
                <a:cs typeface="黑体" panose="02010609060101010101" pitchFamily="2" charset="-122"/>
              </a:rPr>
              <a:t> </a:t>
            </a:r>
            <a:r>
              <a:rPr lang="zh-CN" altLang="en-US" sz="2400" b="1">
                <a:latin typeface="黑体" panose="02010609060101010101" pitchFamily="2" charset="-122"/>
                <a:ea typeface="黑体" panose="02010609060101010101" pitchFamily="2" charset="-122"/>
                <a:sym typeface="+mn-ea"/>
              </a:rPr>
              <a:t>敌后根据地的建设</a:t>
            </a:r>
            <a:endParaRPr lang="zh-CN" altLang="en-US" sz="2400" b="1" dirty="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文本框 2"/>
          <p:cNvSpPr txBox="1">
            <a:spLocks noChangeArrowheads="1"/>
          </p:cNvSpPr>
          <p:nvPr>
            <p:custDataLst>
              <p:tags r:id="rId1"/>
            </p:custDataLst>
          </p:nvPr>
        </p:nvSpPr>
        <p:spPr bwMode="auto">
          <a:xfrm>
            <a:off x="155972" y="1162050"/>
            <a:ext cx="7336631" cy="1938020"/>
          </a:xfrm>
          <a:prstGeom prst="rect">
            <a:avLst/>
          </a:prstGeom>
          <a:noFill/>
          <a:ln w="9525">
            <a:noFill/>
            <a:miter lim="800000"/>
          </a:ln>
        </p:spPr>
        <p:txBody>
          <a:bodyPr>
            <a:spAutoFit/>
          </a:bodyPr>
          <a:lstStyle/>
          <a:p>
            <a:r>
              <a:rPr lang="zh-CN" altLang="en-US" sz="100">
                <a:latin typeface="微软雅黑" panose="020B0503020204020204" charset="-122"/>
                <a:ea typeface="微软雅黑" panose="020B0503020204020204" charset="-122"/>
              </a:rPr>
              <a:t>△</a:t>
            </a:r>
            <a:r>
              <a:rPr lang="zh-CN" altLang="en-US" sz="2400" b="1">
                <a:latin typeface="黑体" panose="02010609060101010101" pitchFamily="2" charset="-122"/>
                <a:ea typeface="黑体" panose="02010609060101010101" pitchFamily="2" charset="-122"/>
                <a:cs typeface="黑体" panose="02010609060101010101" pitchFamily="2" charset="-122"/>
              </a:rPr>
              <a:t>应对：政治上，坚持</a:t>
            </a:r>
            <a:r>
              <a:rPr lang="zh-CN" altLang="en-US" sz="2400" b="1">
                <a:solidFill>
                  <a:srgbClr val="C00000"/>
                </a:solidFill>
                <a:latin typeface="黑体" panose="02010609060101010101" pitchFamily="2" charset="-122"/>
                <a:ea typeface="黑体" panose="02010609060101010101" pitchFamily="2" charset="-122"/>
                <a:cs typeface="黑体" panose="02010609060101010101" pitchFamily="2" charset="-122"/>
              </a:rPr>
              <a:t>抗战、团结、进步</a:t>
            </a:r>
            <a:r>
              <a:rPr lang="zh-CN" altLang="en-US" sz="2400" b="1">
                <a:latin typeface="黑体" panose="02010609060101010101" pitchFamily="2" charset="-122"/>
                <a:ea typeface="黑体" panose="02010609060101010101" pitchFamily="2" charset="-122"/>
                <a:cs typeface="黑体" panose="02010609060101010101" pitchFamily="2" charset="-122"/>
              </a:rPr>
              <a:t>的方针，打退国民党反共高潮；</a:t>
            </a:r>
            <a:endParaRPr lang="en-US" altLang="zh-CN" sz="2400" b="1">
              <a:latin typeface="黑体" panose="02010609060101010101" pitchFamily="2" charset="-122"/>
              <a:ea typeface="黑体" panose="02010609060101010101" pitchFamily="2" charset="-122"/>
              <a:cs typeface="黑体" panose="02010609060101010101" pitchFamily="2" charset="-122"/>
            </a:endParaRPr>
          </a:p>
          <a:p>
            <a:r>
              <a:rPr lang="en-US" altLang="zh-CN" sz="2400" b="1">
                <a:solidFill>
                  <a:schemeClr val="bg1"/>
                </a:solidFill>
                <a:latin typeface="黑体" panose="02010609060101010101" pitchFamily="2" charset="-122"/>
                <a:ea typeface="黑体" panose="02010609060101010101" pitchFamily="2" charset="-122"/>
                <a:cs typeface="黑体" panose="02010609060101010101" pitchFamily="2" charset="-122"/>
              </a:rPr>
              <a:t>      </a:t>
            </a:r>
            <a:r>
              <a:rPr lang="zh-CN" altLang="en-US" sz="2400" b="1">
                <a:latin typeface="黑体" panose="02010609060101010101" pitchFamily="2" charset="-122"/>
                <a:ea typeface="黑体" panose="02010609060101010101" pitchFamily="2" charset="-122"/>
                <a:cs typeface="黑体" panose="02010609060101010101" pitchFamily="2" charset="-122"/>
              </a:rPr>
              <a:t>实行</a:t>
            </a:r>
            <a:r>
              <a:rPr lang="zh-CN" altLang="en-US" sz="2400" b="1">
                <a:solidFill>
                  <a:srgbClr val="C00000"/>
                </a:solidFill>
                <a:latin typeface="黑体" panose="02010609060101010101" pitchFamily="2" charset="-122"/>
                <a:ea typeface="黑体" panose="02010609060101010101" pitchFamily="2" charset="-122"/>
                <a:cs typeface="黑体" panose="02010609060101010101" pitchFamily="2" charset="-122"/>
              </a:rPr>
              <a:t>减租减息</a:t>
            </a:r>
            <a:r>
              <a:rPr lang="zh-CN" altLang="en-US" sz="2400" b="1">
                <a:latin typeface="黑体" panose="02010609060101010101" pitchFamily="2" charset="-122"/>
                <a:ea typeface="黑体" panose="02010609060101010101" pitchFamily="2" charset="-122"/>
                <a:cs typeface="黑体" panose="02010609060101010101" pitchFamily="2" charset="-122"/>
              </a:rPr>
              <a:t>政策；</a:t>
            </a:r>
            <a:endParaRPr lang="en-US" altLang="zh-CN" sz="2400" b="1">
              <a:latin typeface="黑体" panose="02010609060101010101" pitchFamily="2" charset="-122"/>
              <a:ea typeface="黑体" panose="02010609060101010101" pitchFamily="2" charset="-122"/>
              <a:cs typeface="黑体" panose="02010609060101010101" pitchFamily="2" charset="-122"/>
            </a:endParaRPr>
          </a:p>
          <a:p>
            <a:r>
              <a:rPr lang="en-US" altLang="zh-CN" sz="2400" b="1">
                <a:latin typeface="黑体" panose="02010609060101010101" pitchFamily="2" charset="-122"/>
                <a:ea typeface="黑体" panose="02010609060101010101" pitchFamily="2" charset="-122"/>
                <a:cs typeface="黑体" panose="02010609060101010101" pitchFamily="2" charset="-122"/>
              </a:rPr>
              <a:t>      </a:t>
            </a:r>
            <a:r>
              <a:rPr lang="zh-CN" altLang="en-US" sz="2400" b="1">
                <a:solidFill>
                  <a:srgbClr val="C00000"/>
                </a:solidFill>
                <a:latin typeface="黑体" panose="02010609060101010101" pitchFamily="2" charset="-122"/>
                <a:ea typeface="黑体" panose="02010609060101010101" pitchFamily="2" charset="-122"/>
                <a:cs typeface="黑体" panose="02010609060101010101" pitchFamily="2" charset="-122"/>
              </a:rPr>
              <a:t>精兵简政</a:t>
            </a:r>
            <a:r>
              <a:rPr lang="zh-CN" altLang="en-US" sz="2400" b="1">
                <a:latin typeface="黑体" panose="02010609060101010101" pitchFamily="2" charset="-122"/>
                <a:ea typeface="黑体" panose="02010609060101010101" pitchFamily="2" charset="-122"/>
                <a:cs typeface="黑体" panose="02010609060101010101" pitchFamily="2" charset="-122"/>
              </a:rPr>
              <a:t>；</a:t>
            </a:r>
            <a:endParaRPr lang="en-US" altLang="zh-CN" sz="2400" b="1">
              <a:latin typeface="黑体" panose="02010609060101010101" pitchFamily="2" charset="-122"/>
              <a:ea typeface="黑体" panose="02010609060101010101" pitchFamily="2" charset="-122"/>
              <a:cs typeface="黑体" panose="02010609060101010101" pitchFamily="2" charset="-122"/>
            </a:endParaRPr>
          </a:p>
          <a:p>
            <a:r>
              <a:rPr lang="en-US" altLang="zh-CN" sz="2400" b="1">
                <a:latin typeface="黑体" panose="02010609060101010101" pitchFamily="2" charset="-122"/>
                <a:ea typeface="黑体" panose="02010609060101010101" pitchFamily="2" charset="-122"/>
                <a:cs typeface="黑体" panose="02010609060101010101" pitchFamily="2" charset="-122"/>
              </a:rPr>
              <a:t>      </a:t>
            </a:r>
            <a:r>
              <a:rPr lang="zh-CN" altLang="en-US" sz="2400" b="1">
                <a:latin typeface="黑体" panose="02010609060101010101" pitchFamily="2" charset="-122"/>
                <a:ea typeface="黑体" panose="02010609060101010101" pitchFamily="2" charset="-122"/>
                <a:cs typeface="黑体" panose="02010609060101010101" pitchFamily="2" charset="-122"/>
              </a:rPr>
              <a:t>以“三三制”为原则，实行</a:t>
            </a:r>
            <a:r>
              <a:rPr lang="zh-CN" altLang="en-US" sz="2400" b="1">
                <a:solidFill>
                  <a:srgbClr val="C00000"/>
                </a:solidFill>
                <a:latin typeface="黑体" panose="02010609060101010101" pitchFamily="2" charset="-122"/>
                <a:ea typeface="黑体" panose="02010609060101010101" pitchFamily="2" charset="-122"/>
                <a:cs typeface="黑体" panose="02010609060101010101" pitchFamily="2" charset="-122"/>
              </a:rPr>
              <a:t>民主选举</a:t>
            </a:r>
            <a:endParaRPr lang="en-US" altLang="zh-CN" sz="2400" b="1">
              <a:solidFill>
                <a:srgbClr val="C00000"/>
              </a:solidFill>
              <a:latin typeface="黑体" panose="02010609060101010101" pitchFamily="2" charset="-122"/>
              <a:ea typeface="黑体" panose="02010609060101010101" pitchFamily="2" charset="-122"/>
              <a:cs typeface="黑体" panose="02010609060101010101" pitchFamily="2" charset="-122"/>
            </a:endParaRPr>
          </a:p>
        </p:txBody>
      </p:sp>
      <p:sp>
        <p:nvSpPr>
          <p:cNvPr id="6" name="文本框 5"/>
          <p:cNvSpPr txBox="1"/>
          <p:nvPr>
            <p:custDataLst>
              <p:tags r:id="rId2"/>
            </p:custDataLst>
          </p:nvPr>
        </p:nvSpPr>
        <p:spPr>
          <a:xfrm>
            <a:off x="255826" y="3169206"/>
            <a:ext cx="5258990" cy="1966595"/>
          </a:xfrm>
          <a:prstGeom prst="rect">
            <a:avLst/>
          </a:prstGeom>
          <a:noFill/>
          <a:ln w="38100" cap="rnd">
            <a:solidFill>
              <a:schemeClr val="accent1">
                <a:lumMod val="50000"/>
              </a:schemeClr>
            </a:solidFill>
            <a:prstDash val="dash"/>
          </a:ln>
        </p:spPr>
        <p:txBody>
          <a:bodyPr>
            <a:spAutoFit/>
          </a:bodyPr>
          <a:lstStyle/>
          <a:p>
            <a:pPr fontAlgn="auto">
              <a:lnSpc>
                <a:spcPct val="125000"/>
              </a:lnSpc>
              <a:defRPr/>
            </a:pPr>
            <a:r>
              <a:rPr lang="zh-CN" altLang="en-US" sz="1800" b="1">
                <a:latin typeface="楷体" panose="02010609060101010101" pitchFamily="49" charset="-122"/>
                <a:ea typeface="楷体" panose="02010609060101010101" pitchFamily="49" charset="-122"/>
                <a:cs typeface="楷体" panose="02010609060101010101" pitchFamily="49" charset="-122"/>
              </a:rPr>
              <a:t>    </a:t>
            </a:r>
            <a:r>
              <a:rPr lang="zh-CN" altLang="en-US" sz="1950" b="1">
                <a:latin typeface="楷体" panose="02010609060101010101" pitchFamily="49" charset="-122"/>
                <a:ea typeface="楷体" panose="02010609060101010101" pitchFamily="49" charset="-122"/>
                <a:cs typeface="楷体" panose="02010609060101010101" pitchFamily="49" charset="-122"/>
              </a:rPr>
              <a:t>皖南事变发生后，中共中央决定</a:t>
            </a:r>
            <a:r>
              <a:rPr lang="zh-CN" altLang="en-US" sz="1950" b="1">
                <a:solidFill>
                  <a:srgbClr val="C00000"/>
                </a:solidFill>
                <a:latin typeface="楷体" panose="02010609060101010101" pitchFamily="49" charset="-122"/>
                <a:ea typeface="楷体" panose="02010609060101010101" pitchFamily="49" charset="-122"/>
                <a:cs typeface="楷体" panose="02010609060101010101" pitchFamily="49" charset="-122"/>
              </a:rPr>
              <a:t>在政治上取攻势，军事上取守势</a:t>
            </a:r>
            <a:r>
              <a:rPr lang="zh-CN" altLang="en-US" sz="1950" b="1">
                <a:latin typeface="楷体" panose="02010609060101010101" pitchFamily="49" charset="-122"/>
                <a:ea typeface="楷体" panose="02010609060101010101" pitchFamily="49" charset="-122"/>
                <a:cs typeface="楷体" panose="02010609060101010101" pitchFamily="49" charset="-122"/>
              </a:rPr>
              <a:t>。在苏北重建新四军军部，同时揭露国民党当局破坏抗战的图谋。</a:t>
            </a:r>
            <a:r>
              <a:rPr lang="en-US" altLang="zh-CN" sz="1950" b="1">
                <a:latin typeface="楷体" panose="02010609060101010101" pitchFamily="49" charset="-122"/>
                <a:ea typeface="楷体" panose="02010609060101010101" pitchFamily="49" charset="-122"/>
                <a:cs typeface="楷体" panose="02010609060101010101" pitchFamily="49" charset="-122"/>
              </a:rPr>
              <a:t>3.14</a:t>
            </a:r>
            <a:r>
              <a:rPr lang="zh-CN" altLang="en-US" sz="1950" b="1">
                <a:latin typeface="楷体" panose="02010609060101010101" pitchFamily="49" charset="-122"/>
                <a:ea typeface="楷体" panose="02010609060101010101" pitchFamily="49" charset="-122"/>
                <a:cs typeface="楷体" panose="02010609060101010101" pitchFamily="49" charset="-122"/>
              </a:rPr>
              <a:t>，蒋介石邀请周恩来谈话，缓和对立气氛，未再提要八路军和新四军北撤之事。</a:t>
            </a:r>
            <a:endParaRPr lang="en-US" altLang="zh-CN" sz="1950" b="1">
              <a:latin typeface="楷体" panose="02010609060101010101" pitchFamily="49" charset="-122"/>
              <a:ea typeface="楷体" panose="02010609060101010101" pitchFamily="49" charset="-122"/>
              <a:cs typeface="楷体" panose="02010609060101010101" pitchFamily="49" charset="-122"/>
            </a:endParaRPr>
          </a:p>
        </p:txBody>
      </p:sp>
      <p:grpSp>
        <p:nvGrpSpPr>
          <p:cNvPr id="21" name="组合 20"/>
          <p:cNvGrpSpPr/>
          <p:nvPr>
            <p:custDataLst>
              <p:tags r:id="rId3"/>
            </p:custDataLst>
          </p:nvPr>
        </p:nvGrpSpPr>
        <p:grpSpPr bwMode="auto">
          <a:xfrm>
            <a:off x="5736908" y="2004140"/>
            <a:ext cx="3679031" cy="2451497"/>
            <a:chOff x="6730187" y="1688161"/>
            <a:chExt cx="4877223" cy="3249450"/>
          </a:xfrm>
        </p:grpSpPr>
        <p:pic>
          <p:nvPicPr>
            <p:cNvPr id="35850" name="图片 16"/>
            <p:cNvPicPr>
              <a:picLocks noChangeAspect="1"/>
            </p:cNvPicPr>
            <p:nvPr>
              <p:custDataLst>
                <p:tags r:id="rId4"/>
              </p:custDataLst>
            </p:nvPr>
          </p:nvPicPr>
          <p:blipFill>
            <a:blip r:embed="rId5"/>
            <a:srcRect/>
            <a:stretch>
              <a:fillRect/>
            </a:stretch>
          </p:blipFill>
          <p:spPr bwMode="auto">
            <a:xfrm>
              <a:off x="6730187" y="1688161"/>
              <a:ext cx="4877223" cy="3249450"/>
            </a:xfrm>
            <a:prstGeom prst="rect">
              <a:avLst/>
            </a:prstGeom>
            <a:noFill/>
            <a:ln w="9525">
              <a:noFill/>
              <a:miter lim="800000"/>
              <a:headEnd/>
              <a:tailEnd/>
            </a:ln>
          </p:spPr>
        </p:pic>
        <p:sp>
          <p:nvSpPr>
            <p:cNvPr id="35851" name="文本框 17"/>
            <p:cNvSpPr txBox="1">
              <a:spLocks noChangeArrowheads="1"/>
            </p:cNvSpPr>
            <p:nvPr>
              <p:custDataLst>
                <p:tags r:id="rId6"/>
              </p:custDataLst>
            </p:nvPr>
          </p:nvSpPr>
          <p:spPr bwMode="auto">
            <a:xfrm>
              <a:off x="7837714" y="2413337"/>
              <a:ext cx="1219200" cy="1345021"/>
            </a:xfrm>
            <a:prstGeom prst="rect">
              <a:avLst/>
            </a:prstGeom>
            <a:noFill/>
            <a:ln w="9525">
              <a:noFill/>
              <a:miter lim="800000"/>
            </a:ln>
          </p:spPr>
          <p:txBody>
            <a:bodyPr>
              <a:spAutoFit/>
            </a:bodyPr>
            <a:lstStyle/>
            <a:p>
              <a:pPr algn="ctr"/>
              <a:r>
                <a:rPr lang="zh-CN" altLang="en-US" sz="1500" b="1">
                  <a:solidFill>
                    <a:schemeClr val="bg1"/>
                  </a:solidFill>
                  <a:latin typeface="微软雅黑" panose="020B0503020204020204" charset="-122"/>
                  <a:ea typeface="微软雅黑" panose="020B0503020204020204" charset="-122"/>
                </a:rPr>
                <a:t>贫农、</a:t>
              </a:r>
              <a:endParaRPr lang="en-US" altLang="zh-CN" sz="1500" b="1">
                <a:solidFill>
                  <a:schemeClr val="bg1"/>
                </a:solidFill>
                <a:latin typeface="微软雅黑" panose="020B0503020204020204" charset="-122"/>
                <a:ea typeface="微软雅黑" panose="020B0503020204020204" charset="-122"/>
              </a:endParaRPr>
            </a:p>
            <a:p>
              <a:pPr algn="ctr"/>
              <a:r>
                <a:rPr lang="zh-CN" altLang="en-US" sz="1500" b="1">
                  <a:solidFill>
                    <a:schemeClr val="bg1"/>
                  </a:solidFill>
                  <a:latin typeface="微软雅黑" panose="020B0503020204020204" charset="-122"/>
                  <a:ea typeface="微软雅黑" panose="020B0503020204020204" charset="-122"/>
                </a:rPr>
                <a:t>无产阶级</a:t>
              </a:r>
              <a:endParaRPr lang="en-US" altLang="zh-CN" sz="1500" b="1">
                <a:solidFill>
                  <a:schemeClr val="bg1"/>
                </a:solidFill>
                <a:latin typeface="微软雅黑" panose="020B0503020204020204" charset="-122"/>
                <a:ea typeface="微软雅黑" panose="020B0503020204020204" charset="-122"/>
              </a:endParaRPr>
            </a:p>
            <a:p>
              <a:pPr algn="ctr"/>
              <a:r>
                <a:rPr lang="zh-CN" altLang="en-US" sz="1500" b="1">
                  <a:solidFill>
                    <a:schemeClr val="bg1"/>
                  </a:solidFill>
                  <a:latin typeface="微软雅黑" panose="020B0503020204020204" charset="-122"/>
                  <a:ea typeface="微软雅黑" panose="020B0503020204020204" charset="-122"/>
                </a:rPr>
                <a:t>占</a:t>
              </a:r>
              <a:r>
                <a:rPr lang="en-US" altLang="zh-CN" sz="1500" b="1">
                  <a:solidFill>
                    <a:schemeClr val="bg1"/>
                  </a:solidFill>
                  <a:latin typeface="微软雅黑" panose="020B0503020204020204" charset="-122"/>
                  <a:ea typeface="微软雅黑" panose="020B0503020204020204" charset="-122"/>
                </a:rPr>
                <a:t>1/3</a:t>
              </a:r>
              <a:endParaRPr lang="zh-CN" altLang="en-US" sz="1500" b="1">
                <a:solidFill>
                  <a:schemeClr val="bg1"/>
                </a:solidFill>
                <a:latin typeface="微软雅黑" panose="020B0503020204020204" charset="-122"/>
                <a:ea typeface="微软雅黑" panose="020B0503020204020204" charset="-122"/>
              </a:endParaRPr>
            </a:p>
          </p:txBody>
        </p:sp>
        <p:sp>
          <p:nvSpPr>
            <p:cNvPr id="35852" name="文本框 18"/>
            <p:cNvSpPr txBox="1">
              <a:spLocks noChangeArrowheads="1"/>
            </p:cNvSpPr>
            <p:nvPr>
              <p:custDataLst>
                <p:tags r:id="rId7"/>
              </p:custDataLst>
            </p:nvPr>
          </p:nvSpPr>
          <p:spPr bwMode="auto">
            <a:xfrm>
              <a:off x="9154282" y="2579672"/>
              <a:ext cx="1465943" cy="1038646"/>
            </a:xfrm>
            <a:prstGeom prst="rect">
              <a:avLst/>
            </a:prstGeom>
            <a:noFill/>
            <a:ln w="9525">
              <a:noFill/>
              <a:miter lim="800000"/>
            </a:ln>
          </p:spPr>
          <p:txBody>
            <a:bodyPr>
              <a:spAutoFit/>
            </a:bodyPr>
            <a:lstStyle/>
            <a:p>
              <a:pPr algn="ctr"/>
              <a:r>
                <a:rPr lang="zh-CN" altLang="en-US" sz="1500" b="1">
                  <a:solidFill>
                    <a:schemeClr val="bg1"/>
                  </a:solidFill>
                  <a:latin typeface="微软雅黑" panose="020B0503020204020204" charset="-122"/>
                  <a:ea typeface="微软雅黑" panose="020B0503020204020204" charset="-122"/>
                </a:rPr>
                <a:t>小资产阶级</a:t>
              </a:r>
              <a:endParaRPr lang="en-US" altLang="zh-CN" sz="1500" b="1">
                <a:solidFill>
                  <a:schemeClr val="bg1"/>
                </a:solidFill>
                <a:latin typeface="微软雅黑" panose="020B0503020204020204" charset="-122"/>
                <a:ea typeface="微软雅黑" panose="020B0503020204020204" charset="-122"/>
              </a:endParaRPr>
            </a:p>
            <a:p>
              <a:pPr algn="ctr"/>
              <a:r>
                <a:rPr lang="zh-CN" altLang="en-US" sz="1500" b="1">
                  <a:solidFill>
                    <a:schemeClr val="bg1"/>
                  </a:solidFill>
                  <a:latin typeface="微软雅黑" panose="020B0503020204020204" charset="-122"/>
                  <a:ea typeface="微软雅黑" panose="020B0503020204020204" charset="-122"/>
                </a:rPr>
                <a:t>占</a:t>
              </a:r>
              <a:r>
                <a:rPr lang="en-US" altLang="zh-CN" sz="1500" b="1">
                  <a:solidFill>
                    <a:schemeClr val="bg1"/>
                  </a:solidFill>
                  <a:latin typeface="微软雅黑" panose="020B0503020204020204" charset="-122"/>
                  <a:ea typeface="微软雅黑" panose="020B0503020204020204" charset="-122"/>
                </a:rPr>
                <a:t>1/3</a:t>
              </a:r>
              <a:endParaRPr lang="zh-CN" altLang="en-US" sz="1500" b="1">
                <a:solidFill>
                  <a:schemeClr val="bg1"/>
                </a:solidFill>
                <a:latin typeface="微软雅黑" panose="020B0503020204020204" charset="-122"/>
                <a:ea typeface="微软雅黑" panose="020B0503020204020204" charset="-122"/>
              </a:endParaRPr>
            </a:p>
          </p:txBody>
        </p:sp>
        <p:sp>
          <p:nvSpPr>
            <p:cNvPr id="35853" name="文本框 19"/>
            <p:cNvSpPr txBox="1">
              <a:spLocks noChangeArrowheads="1"/>
            </p:cNvSpPr>
            <p:nvPr>
              <p:custDataLst>
                <p:tags r:id="rId8"/>
              </p:custDataLst>
            </p:nvPr>
          </p:nvSpPr>
          <p:spPr bwMode="auto">
            <a:xfrm>
              <a:off x="8360230" y="3746195"/>
              <a:ext cx="1857828" cy="1038646"/>
            </a:xfrm>
            <a:prstGeom prst="rect">
              <a:avLst/>
            </a:prstGeom>
            <a:noFill/>
            <a:ln w="9525">
              <a:noFill/>
              <a:miter lim="800000"/>
            </a:ln>
          </p:spPr>
          <p:txBody>
            <a:bodyPr>
              <a:spAutoFit/>
            </a:bodyPr>
            <a:lstStyle/>
            <a:p>
              <a:pPr algn="ctr"/>
              <a:r>
                <a:rPr lang="zh-CN" altLang="en-US" sz="1500" b="1">
                  <a:solidFill>
                    <a:schemeClr val="bg1"/>
                  </a:solidFill>
                  <a:latin typeface="微软雅黑" panose="020B0503020204020204" charset="-122"/>
                  <a:ea typeface="微软雅黑" panose="020B0503020204020204" charset="-122"/>
                </a:rPr>
                <a:t>民族资产阶级、开明绅士</a:t>
              </a:r>
              <a:endParaRPr lang="en-US" altLang="zh-CN" sz="1500" b="1">
                <a:solidFill>
                  <a:schemeClr val="bg1"/>
                </a:solidFill>
                <a:latin typeface="微软雅黑" panose="020B0503020204020204" charset="-122"/>
                <a:ea typeface="微软雅黑" panose="020B0503020204020204" charset="-122"/>
              </a:endParaRPr>
            </a:p>
            <a:p>
              <a:pPr algn="ctr"/>
              <a:r>
                <a:rPr lang="zh-CN" altLang="en-US" sz="1500" b="1">
                  <a:solidFill>
                    <a:schemeClr val="bg1"/>
                  </a:solidFill>
                  <a:latin typeface="微软雅黑" panose="020B0503020204020204" charset="-122"/>
                  <a:ea typeface="微软雅黑" panose="020B0503020204020204" charset="-122"/>
                </a:rPr>
                <a:t>占</a:t>
              </a:r>
              <a:r>
                <a:rPr lang="en-US" altLang="zh-CN" sz="1500" b="1">
                  <a:solidFill>
                    <a:schemeClr val="bg1"/>
                  </a:solidFill>
                  <a:latin typeface="微软雅黑" panose="020B0503020204020204" charset="-122"/>
                  <a:ea typeface="微软雅黑" panose="020B0503020204020204" charset="-122"/>
                </a:rPr>
                <a:t>1/3</a:t>
              </a:r>
              <a:endParaRPr lang="zh-CN" altLang="en-US" sz="1500" b="1">
                <a:solidFill>
                  <a:schemeClr val="bg1"/>
                </a:solidFill>
                <a:latin typeface="微软雅黑" panose="020B0503020204020204" charset="-122"/>
                <a:ea typeface="微软雅黑" panose="020B0503020204020204" charset="-122"/>
              </a:endParaRPr>
            </a:p>
          </p:txBody>
        </p:sp>
      </p:grpSp>
      <p:sp>
        <p:nvSpPr>
          <p:cNvPr id="23" name="矩形 22"/>
          <p:cNvSpPr>
            <a:spLocks noChangeArrowheads="1"/>
          </p:cNvSpPr>
          <p:nvPr>
            <p:custDataLst>
              <p:tags r:id="rId9"/>
            </p:custDataLst>
          </p:nvPr>
        </p:nvSpPr>
        <p:spPr bwMode="auto">
          <a:xfrm>
            <a:off x="6088618" y="4902359"/>
            <a:ext cx="2665809" cy="1591310"/>
          </a:xfrm>
          <a:prstGeom prst="rect">
            <a:avLst/>
          </a:prstGeom>
          <a:noFill/>
          <a:ln w="25400">
            <a:solidFill>
              <a:srgbClr val="203864"/>
            </a:solidFill>
            <a:prstDash val="sysDash"/>
            <a:miter lim="800000"/>
          </a:ln>
        </p:spPr>
        <p:txBody>
          <a:bodyPr>
            <a:spAutoFit/>
          </a:bodyPr>
          <a:lstStyle/>
          <a:p>
            <a:pPr algn="ctr"/>
            <a:r>
              <a:rPr lang="zh-CN" altLang="en-US" sz="1950" b="1">
                <a:latin typeface="楷体" panose="02010609060101010101" pitchFamily="49" charset="-122"/>
                <a:ea typeface="楷体" panose="02010609060101010101" pitchFamily="49" charset="-122"/>
              </a:rPr>
              <a:t>“三三制”</a:t>
            </a:r>
            <a:endParaRPr lang="en-US" altLang="zh-CN" sz="1950" b="1">
              <a:latin typeface="楷体" panose="02010609060101010101" pitchFamily="49" charset="-122"/>
              <a:ea typeface="楷体" panose="02010609060101010101" pitchFamily="49" charset="-122"/>
            </a:endParaRPr>
          </a:p>
          <a:p>
            <a:pPr algn="just"/>
            <a:r>
              <a:rPr lang="en-US" altLang="zh-CN" sz="1950" b="1">
                <a:latin typeface="楷体" panose="02010609060101010101" pitchFamily="49" charset="-122"/>
                <a:ea typeface="楷体" panose="02010609060101010101" pitchFamily="49" charset="-122"/>
              </a:rPr>
              <a:t>    </a:t>
            </a:r>
            <a:r>
              <a:rPr lang="zh-CN" altLang="en-US" sz="1950" b="1">
                <a:latin typeface="楷体" panose="02010609060101010101" pitchFamily="49" charset="-122"/>
                <a:ea typeface="楷体" panose="02010609060101010101" pitchFamily="49" charset="-122"/>
              </a:rPr>
              <a:t>在民主政权组成人员的分配上，各占</a:t>
            </a:r>
            <a:r>
              <a:rPr lang="en-US" altLang="zh-CN" sz="1950" b="1">
                <a:latin typeface="楷体" panose="02010609060101010101" pitchFamily="49" charset="-122"/>
                <a:ea typeface="楷体" panose="02010609060101010101" pitchFamily="49" charset="-122"/>
              </a:rPr>
              <a:t>1/3</a:t>
            </a:r>
            <a:r>
              <a:rPr lang="zh-CN" altLang="en-US" sz="1950" b="1">
                <a:latin typeface="楷体" panose="02010609060101010101" pitchFamily="49" charset="-122"/>
                <a:ea typeface="楷体" panose="02010609060101010101" pitchFamily="49" charset="-122"/>
              </a:rPr>
              <a:t>。利于</a:t>
            </a:r>
            <a:r>
              <a:rPr lang="zh-CN" altLang="en-US" sz="1950" b="1">
                <a:solidFill>
                  <a:srgbClr val="C00000"/>
                </a:solidFill>
                <a:latin typeface="楷体" panose="02010609060101010101" pitchFamily="49" charset="-122"/>
                <a:ea typeface="楷体" panose="02010609060101010101" pitchFamily="49" charset="-122"/>
              </a:rPr>
              <a:t>团结各阶层人民参加抗战</a:t>
            </a:r>
            <a:r>
              <a:rPr lang="zh-CN" altLang="en-US" sz="1950" b="1">
                <a:latin typeface="楷体" panose="02010609060101010101" pitchFamily="49" charset="-122"/>
                <a:ea typeface="楷体" panose="02010609060101010101" pitchFamily="49" charset="-122"/>
              </a:rPr>
              <a:t>。</a:t>
            </a:r>
            <a:endParaRPr lang="zh-CN" altLang="en-US" sz="1950" b="1">
              <a:latin typeface="楷体" panose="02010609060101010101" pitchFamily="49" charset="-122"/>
              <a:ea typeface="楷体" panose="02010609060101010101" pitchFamily="49" charset="-122"/>
            </a:endParaRPr>
          </a:p>
        </p:txBody>
      </p:sp>
      <p:sp>
        <p:nvSpPr>
          <p:cNvPr id="24" name="矩形 23"/>
          <p:cNvSpPr/>
          <p:nvPr>
            <p:custDataLst>
              <p:tags r:id="rId10"/>
            </p:custDataLst>
          </p:nvPr>
        </p:nvSpPr>
        <p:spPr>
          <a:xfrm>
            <a:off x="255588" y="5320348"/>
            <a:ext cx="5258991" cy="1060450"/>
          </a:xfrm>
          <a:prstGeom prst="rect">
            <a:avLst/>
          </a:prstGeom>
          <a:ln w="25400">
            <a:solidFill>
              <a:srgbClr val="203864"/>
            </a:solidFill>
            <a:prstDash val="sysDash"/>
          </a:ln>
        </p:spPr>
        <p:txBody>
          <a:bodyPr>
            <a:spAutoFit/>
          </a:bodyPr>
          <a:lstStyle/>
          <a:p>
            <a:pPr algn="ctr" fontAlgn="auto">
              <a:spcBef>
                <a:spcPts val="0"/>
              </a:spcBef>
              <a:spcAft>
                <a:spcPts val="0"/>
              </a:spcAft>
              <a:defRPr/>
            </a:pPr>
            <a:r>
              <a:rPr lang="zh-CN" altLang="en-US" sz="2100" b="1">
                <a:latin typeface="楷体" panose="02010609060101010101" pitchFamily="49" charset="-122"/>
                <a:ea typeface="楷体" panose="02010609060101010101" pitchFamily="49" charset="-122"/>
                <a:cs typeface="+mn-cs"/>
              </a:rPr>
              <a:t>减租减息</a:t>
            </a:r>
            <a:endParaRPr lang="en-US" altLang="zh-CN" sz="2100" b="1">
              <a:latin typeface="楷体" panose="02010609060101010101" pitchFamily="49" charset="-122"/>
              <a:ea typeface="楷体" panose="02010609060101010101" pitchFamily="49" charset="-122"/>
              <a:cs typeface="+mn-cs"/>
            </a:endParaRPr>
          </a:p>
          <a:p>
            <a:pPr algn="just" fontAlgn="auto">
              <a:spcBef>
                <a:spcPts val="0"/>
              </a:spcBef>
              <a:spcAft>
                <a:spcPts val="0"/>
              </a:spcAft>
              <a:defRPr/>
            </a:pPr>
            <a:r>
              <a:rPr lang="en-US" altLang="zh-CN" sz="2100" b="1">
                <a:latin typeface="楷体" panose="02010609060101010101" pitchFamily="49" charset="-122"/>
                <a:ea typeface="楷体" panose="02010609060101010101" pitchFamily="49" charset="-122"/>
                <a:cs typeface="+mn-cs"/>
              </a:rPr>
              <a:t>    </a:t>
            </a:r>
            <a:r>
              <a:rPr lang="zh-CN" altLang="en-US" sz="2100" b="1" u="sng">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cs"/>
              </a:rPr>
              <a:t>地主</a:t>
            </a:r>
            <a:r>
              <a:rPr lang="zh-CN" altLang="en-US" sz="2100" b="1">
                <a:latin typeface="楷体" panose="02010609060101010101" pitchFamily="49" charset="-122"/>
                <a:ea typeface="楷体" panose="02010609060101010101" pitchFamily="49" charset="-122"/>
                <a:cs typeface="+mn-cs"/>
              </a:rPr>
              <a:t>减租减息，</a:t>
            </a:r>
            <a:r>
              <a:rPr lang="zh-CN" altLang="en-US" sz="2100" b="1" u="sng">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cs"/>
              </a:rPr>
              <a:t>农民</a:t>
            </a:r>
            <a:r>
              <a:rPr lang="zh-CN" altLang="en-US" sz="2100" b="1">
                <a:latin typeface="楷体" panose="02010609060101010101" pitchFamily="49" charset="-122"/>
                <a:ea typeface="楷体" panose="02010609060101010101" pitchFamily="49" charset="-122"/>
                <a:cs typeface="+mn-cs"/>
              </a:rPr>
              <a:t>交租交息。利于</a:t>
            </a:r>
            <a:r>
              <a:rPr lang="zh-CN" altLang="en-US" sz="2100" b="1">
                <a:solidFill>
                  <a:srgbClr val="C00000"/>
                </a:solidFill>
                <a:latin typeface="楷体" panose="02010609060101010101" pitchFamily="49" charset="-122"/>
                <a:ea typeface="楷体" panose="02010609060101010101" pitchFamily="49" charset="-122"/>
                <a:cs typeface="+mn-cs"/>
              </a:rPr>
              <a:t>团结各阶级人民参加抗战</a:t>
            </a:r>
            <a:r>
              <a:rPr lang="zh-CN" altLang="en-US" sz="2100" b="1">
                <a:latin typeface="楷体" panose="02010609060101010101" pitchFamily="49" charset="-122"/>
                <a:ea typeface="楷体" panose="02010609060101010101" pitchFamily="49" charset="-122"/>
                <a:cs typeface="+mn-cs"/>
              </a:rPr>
              <a:t>。</a:t>
            </a:r>
            <a:endParaRPr lang="zh-CN" altLang="en-US" sz="2100" b="1">
              <a:latin typeface="楷体" panose="02010609060101010101" pitchFamily="49" charset="-122"/>
              <a:ea typeface="楷体" panose="02010609060101010101" pitchFamily="49" charset="-122"/>
              <a:cs typeface="+mn-cs"/>
            </a:endParaRPr>
          </a:p>
        </p:txBody>
      </p:sp>
      <p:sp>
        <p:nvSpPr>
          <p:cNvPr id="15" name="TextBox 4"/>
          <p:cNvSpPr txBox="1"/>
          <p:nvPr>
            <p:custDataLst>
              <p:tags r:id="rId11"/>
            </p:custDataLst>
          </p:nvPr>
        </p:nvSpPr>
        <p:spPr>
          <a:xfrm>
            <a:off x="3065366" y="3460130"/>
            <a:ext cx="3361175" cy="553085"/>
          </a:xfrm>
          <a:prstGeom prst="rect">
            <a:avLst/>
          </a:prstGeom>
          <a:solidFill>
            <a:schemeClr val="accent3">
              <a:lumMod val="20000"/>
              <a:lumOff val="80000"/>
            </a:schemeClr>
          </a:solidFill>
          <a:ln w="15875">
            <a:solidFill>
              <a:srgbClr val="FF0000"/>
            </a:solidFill>
          </a:ln>
          <a:effectLst>
            <a:softEdge rad="127000"/>
          </a:effectLst>
        </p:spPr>
        <p:txBody>
          <a:bodyPr>
            <a:spAutoFit/>
          </a:bodyPr>
          <a:lstStyle/>
          <a:p>
            <a:pPr algn="ctr" fontAlgn="auto">
              <a:spcBef>
                <a:spcPts val="0"/>
              </a:spcBef>
              <a:spcAft>
                <a:spcPts val="0"/>
              </a:spcAft>
              <a:defRPr/>
            </a:pPr>
            <a:r>
              <a:rPr lang="zh-CN" altLang="en-US" sz="3000" b="1">
                <a:solidFill>
                  <a:srgbClr val="C00000"/>
                </a:solidFill>
                <a:latin typeface="黑体" panose="02010609060101010101" pitchFamily="2" charset="-122"/>
                <a:ea typeface="黑体" panose="02010609060101010101" pitchFamily="2" charset="-122"/>
                <a:cs typeface="+mn-cs"/>
              </a:rPr>
              <a:t>坚持团结</a:t>
            </a:r>
            <a:endParaRPr lang="en-US" altLang="zh-CN" sz="3000" b="1">
              <a:solidFill>
                <a:srgbClr val="C00000"/>
              </a:solidFill>
              <a:latin typeface="黑体" panose="02010609060101010101" pitchFamily="2" charset="-122"/>
              <a:ea typeface="黑体" panose="02010609060101010101" pitchFamily="2" charset="-122"/>
              <a:cs typeface="+mn-cs"/>
            </a:endParaRPr>
          </a:p>
        </p:txBody>
      </p:sp>
      <p:sp>
        <p:nvSpPr>
          <p:cNvPr id="3" name="TextBox 26"/>
          <p:cNvSpPr txBox="1"/>
          <p:nvPr/>
        </p:nvSpPr>
        <p:spPr>
          <a:xfrm>
            <a:off x="255905" y="450850"/>
            <a:ext cx="4178300" cy="460375"/>
          </a:xfrm>
          <a:prstGeom prst="rect">
            <a:avLst/>
          </a:prstGeom>
          <a:solidFill>
            <a:schemeClr val="accent3">
              <a:lumMod val="20000"/>
              <a:lumOff val="80000"/>
            </a:schemeClr>
          </a:solidFill>
          <a:ln w="15875">
            <a:solidFill>
              <a:srgbClr val="FF0000"/>
            </a:solidFill>
          </a:ln>
        </p:spPr>
        <p:txBody>
          <a:bodyPr wrap="square" anchor="t">
            <a:spAutoFit/>
          </a:bodyPr>
          <a:p>
            <a:r>
              <a:rPr lang="zh-CN" altLang="en-US" sz="2400" b="1" dirty="0">
                <a:latin typeface="黑体" panose="02010609060101010101" pitchFamily="2" charset="-122"/>
                <a:ea typeface="黑体" panose="02010609060101010101" pitchFamily="2" charset="-122"/>
                <a:cs typeface="黑体" panose="02010609060101010101" pitchFamily="2" charset="-122"/>
              </a:rPr>
              <a:t>（</a:t>
            </a:r>
            <a:r>
              <a:rPr lang="en-US" altLang="zh-CN" sz="2400" b="1" dirty="0">
                <a:latin typeface="黑体" panose="02010609060101010101" pitchFamily="2" charset="-122"/>
                <a:ea typeface="黑体" panose="02010609060101010101" pitchFamily="2" charset="-122"/>
                <a:cs typeface="黑体" panose="02010609060101010101" pitchFamily="2" charset="-122"/>
              </a:rPr>
              <a:t>3</a:t>
            </a:r>
            <a:r>
              <a:rPr lang="zh-CN" altLang="en-US" sz="2400" b="1" dirty="0">
                <a:latin typeface="黑体" panose="02010609060101010101" pitchFamily="2" charset="-122"/>
                <a:ea typeface="黑体" panose="02010609060101010101" pitchFamily="2" charset="-122"/>
                <a:cs typeface="黑体" panose="02010609060101010101" pitchFamily="2" charset="-122"/>
              </a:rPr>
              <a:t>）</a:t>
            </a:r>
            <a:r>
              <a:rPr lang="en-US" altLang="zh-CN" sz="2400" b="1" dirty="0">
                <a:latin typeface="黑体" panose="02010609060101010101" pitchFamily="2" charset="-122"/>
                <a:ea typeface="黑体" panose="02010609060101010101" pitchFamily="2" charset="-122"/>
                <a:cs typeface="黑体" panose="02010609060101010101" pitchFamily="2" charset="-122"/>
              </a:rPr>
              <a:t> </a:t>
            </a:r>
            <a:r>
              <a:rPr lang="zh-CN" altLang="en-US" sz="2400" b="1">
                <a:latin typeface="黑体" panose="02010609060101010101" pitchFamily="2" charset="-122"/>
                <a:ea typeface="黑体" panose="02010609060101010101" pitchFamily="2" charset="-122"/>
                <a:sym typeface="+mn-ea"/>
              </a:rPr>
              <a:t>敌后根据地的建设</a:t>
            </a:r>
            <a:endParaRPr lang="zh-CN" altLang="en-US" sz="2400" b="1" dirty="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2"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1"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par>
                          <p:cTn id="18" fill="hold">
                            <p:stCondLst>
                              <p:cond delay="500"/>
                            </p:stCondLst>
                            <p:childTnLst>
                              <p:par>
                                <p:cTn id="19" presetID="10" presetClass="entr" presetSubtype="0" fill="hold" nodeType="afterEffec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3" grpId="1" bldLvl="0" animBg="1"/>
      <p:bldP spid="24" grpId="2"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矩形 1"/>
          <p:cNvSpPr/>
          <p:nvPr/>
        </p:nvSpPr>
        <p:spPr>
          <a:xfrm>
            <a:off x="908685" y="777240"/>
            <a:ext cx="7322185" cy="450850"/>
          </a:xfrm>
          <a:prstGeom prst="rect">
            <a:avLst/>
          </a:prstGeom>
          <a:noFill/>
          <a:ln w="9525">
            <a:solidFill>
              <a:srgbClr val="FF0000"/>
            </a:solidFill>
          </a:ln>
        </p:spPr>
        <p:txBody>
          <a:bodyPr wrap="square" lIns="51432" tIns="25716" rIns="51432" bIns="25716" anchor="t">
            <a:spAutoFit/>
          </a:bodyPr>
          <a:p>
            <a:pPr algn="just" defTabSz="914400" eaLnBrk="0" hangingPunct="0">
              <a:tabLst>
                <a:tab pos="2430780" algn="l"/>
              </a:tabLst>
            </a:pPr>
            <a:r>
              <a:rPr lang="zh-CN" altLang="zh-CN" sz="2600" b="1" dirty="0">
                <a:solidFill>
                  <a:schemeClr val="tx1"/>
                </a:solidFill>
                <a:uFillTx/>
                <a:latin typeface="黑体" panose="02010609060101010101" pitchFamily="2" charset="-122"/>
                <a:ea typeface="黑体" panose="02010609060101010101" pitchFamily="2" charset="-122"/>
              </a:rPr>
              <a:t>抗战期间正面战场和敌后战场的区别与联系</a:t>
            </a:r>
            <a:endParaRPr lang="zh-CN" altLang="zh-CN" sz="2600" b="1" dirty="0">
              <a:solidFill>
                <a:schemeClr val="tx1"/>
              </a:solidFill>
              <a:uFillTx/>
              <a:latin typeface="黑体" panose="02010609060101010101" pitchFamily="2" charset="-122"/>
              <a:ea typeface="黑体" panose="02010609060101010101" pitchFamily="2" charset="-122"/>
            </a:endParaRPr>
          </a:p>
        </p:txBody>
      </p:sp>
      <p:graphicFrame>
        <p:nvGraphicFramePr>
          <p:cNvPr id="4" name="表格 3"/>
          <p:cNvGraphicFramePr>
            <a:graphicFrameLocks noGrp="1"/>
          </p:cNvGraphicFramePr>
          <p:nvPr>
            <p:custDataLst>
              <p:tags r:id="rId1"/>
            </p:custDataLst>
          </p:nvPr>
        </p:nvGraphicFramePr>
        <p:xfrm>
          <a:off x="339646" y="1391047"/>
          <a:ext cx="8464550" cy="4871720"/>
        </p:xfrm>
        <a:graphic>
          <a:graphicData uri="http://schemas.openxmlformats.org/drawingml/2006/table">
            <a:tbl>
              <a:tblPr/>
              <a:tblGrid>
                <a:gridCol w="1351915"/>
                <a:gridCol w="3421380"/>
                <a:gridCol w="3691255"/>
              </a:tblGrid>
              <a:tr h="972820">
                <a:tc>
                  <a:txBody>
                    <a:bodyPr/>
                    <a:lstStyle/>
                    <a:p>
                      <a:pPr algn="r">
                        <a:lnSpc>
                          <a:spcPct val="150000"/>
                        </a:lnSpc>
                        <a:spcAft>
                          <a:spcPts val="0"/>
                        </a:spcAft>
                        <a:tabLst>
                          <a:tab pos="2340610" algn="l"/>
                        </a:tabLst>
                      </a:pPr>
                      <a:r>
                        <a:rPr lang="zh-CN" sz="2200" b="1" kern="100" dirty="0">
                          <a:effectLst/>
                          <a:latin typeface="黑体" panose="02010609060101010101" pitchFamily="2" charset="-122"/>
                          <a:ea typeface="黑体" panose="02010609060101010101" pitchFamily="2" charset="-122"/>
                          <a:cs typeface="Times New Roman" panose="02020603050405020304"/>
                        </a:rPr>
                        <a:t>战场</a:t>
                      </a:r>
                      <a:endParaRPr lang="zh-CN" sz="2200" b="1" kern="100" dirty="0">
                        <a:effectLst/>
                        <a:latin typeface="黑体" panose="02010609060101010101" pitchFamily="2" charset="-122"/>
                        <a:ea typeface="黑体" panose="02010609060101010101" pitchFamily="2" charset="-122"/>
                        <a:cs typeface="Courier New" panose="02070309020205020404"/>
                      </a:endParaRPr>
                    </a:p>
                    <a:p>
                      <a:pPr algn="just">
                        <a:lnSpc>
                          <a:spcPct val="150000"/>
                        </a:lnSpc>
                        <a:spcAft>
                          <a:spcPts val="0"/>
                        </a:spcAft>
                        <a:tabLst>
                          <a:tab pos="2340610" algn="l"/>
                        </a:tabLst>
                      </a:pPr>
                      <a:r>
                        <a:rPr lang="zh-CN" sz="2200" b="1" kern="100" dirty="0">
                          <a:effectLst/>
                          <a:latin typeface="黑体" panose="02010609060101010101" pitchFamily="2" charset="-122"/>
                          <a:ea typeface="黑体" panose="02010609060101010101" pitchFamily="2" charset="-122"/>
                          <a:cs typeface="Times New Roman" panose="02020603050405020304"/>
                        </a:rPr>
                        <a:t>项目</a:t>
                      </a:r>
                      <a:endParaRPr lang="zh-CN" sz="2200" b="1" kern="100" dirty="0">
                        <a:effectLst/>
                        <a:latin typeface="黑体" panose="02010609060101010101" pitchFamily="2" charset="-122"/>
                        <a:ea typeface="黑体" panose="02010609060101010101" pitchFamily="2" charset="-122"/>
                        <a:cs typeface="Times New Roman" panose="02020603050405020304"/>
                      </a:endParaRPr>
                    </a:p>
                  </a:txBody>
                  <a:tcPr marL="28936" marR="28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50000"/>
                        </a:lnSpc>
                        <a:spcAft>
                          <a:spcPts val="0"/>
                        </a:spcAft>
                        <a:tabLst>
                          <a:tab pos="2340610" algn="l"/>
                        </a:tabLst>
                      </a:pPr>
                      <a:r>
                        <a:rPr lang="zh-CN" sz="2200" b="1" kern="100">
                          <a:effectLst/>
                          <a:latin typeface="黑体" panose="02010609060101010101" pitchFamily="2" charset="-122"/>
                          <a:ea typeface="黑体" panose="02010609060101010101" pitchFamily="2" charset="-122"/>
                          <a:cs typeface="Times New Roman" panose="02020603050405020304"/>
                        </a:rPr>
                        <a:t>国民党正面战场</a:t>
                      </a:r>
                      <a:endParaRPr lang="zh-CN" sz="2200" b="1" kern="100">
                        <a:effectLst/>
                        <a:latin typeface="黑体" panose="02010609060101010101" pitchFamily="2" charset="-122"/>
                        <a:ea typeface="黑体" panose="02010609060101010101" pitchFamily="2" charset="-122"/>
                        <a:cs typeface="Times New Roman" panose="02020603050405020304"/>
                      </a:endParaRPr>
                    </a:p>
                  </a:txBody>
                  <a:tcPr marL="28936" marR="28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340610" algn="l"/>
                        </a:tabLst>
                      </a:pPr>
                      <a:r>
                        <a:rPr lang="zh-CN" sz="2200" b="1" kern="100">
                          <a:effectLst/>
                          <a:latin typeface="黑体" panose="02010609060101010101" pitchFamily="2" charset="-122"/>
                          <a:ea typeface="黑体" panose="02010609060101010101" pitchFamily="2" charset="-122"/>
                          <a:cs typeface="Times New Roman" panose="02020603050405020304"/>
                        </a:rPr>
                        <a:t>中共敌后战场</a:t>
                      </a:r>
                      <a:endParaRPr lang="zh-CN" sz="2200" b="1" kern="100">
                        <a:effectLst/>
                        <a:latin typeface="黑体" panose="02010609060101010101" pitchFamily="2" charset="-122"/>
                        <a:ea typeface="黑体" panose="02010609060101010101" pitchFamily="2" charset="-122"/>
                        <a:cs typeface="Times New Roman" panose="02020603050405020304"/>
                      </a:endParaRPr>
                    </a:p>
                  </a:txBody>
                  <a:tcPr marL="28936" marR="28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8970">
                <a:tc>
                  <a:txBody>
                    <a:bodyPr/>
                    <a:lstStyle/>
                    <a:p>
                      <a:pPr algn="ctr" fontAlgn="auto">
                        <a:lnSpc>
                          <a:spcPct val="100000"/>
                        </a:lnSpc>
                        <a:spcAft>
                          <a:spcPts val="0"/>
                        </a:spcAft>
                        <a:tabLst>
                          <a:tab pos="2340610" algn="l"/>
                        </a:tabLst>
                      </a:pPr>
                      <a:r>
                        <a:rPr lang="zh-CN" sz="2200" b="1" kern="100">
                          <a:effectLst/>
                          <a:latin typeface="黑体" panose="02010609060101010101" pitchFamily="2" charset="-122"/>
                          <a:ea typeface="黑体" panose="02010609060101010101" pitchFamily="2" charset="-122"/>
                          <a:cs typeface="Times New Roman" panose="02020603050405020304"/>
                        </a:rPr>
                        <a:t>领导阶级</a:t>
                      </a:r>
                      <a:endParaRPr lang="zh-CN" sz="2200" b="1" kern="100">
                        <a:effectLst/>
                        <a:latin typeface="黑体" panose="02010609060101010101" pitchFamily="2" charset="-122"/>
                        <a:ea typeface="黑体" panose="02010609060101010101" pitchFamily="2" charset="-122"/>
                        <a:cs typeface="Times New Roman" panose="02020603050405020304"/>
                      </a:endParaRPr>
                    </a:p>
                  </a:txBody>
                  <a:tcPr marL="28936" marR="28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fontAlgn="auto">
                        <a:lnSpc>
                          <a:spcPct val="100000"/>
                        </a:lnSpc>
                        <a:spcAft>
                          <a:spcPts val="0"/>
                        </a:spcAft>
                        <a:tabLst>
                          <a:tab pos="2340610" algn="l"/>
                        </a:tabLst>
                      </a:pPr>
                      <a:r>
                        <a:rPr lang="zh-CN" sz="2200" b="1" kern="100" dirty="0">
                          <a:effectLst/>
                          <a:latin typeface="黑体" panose="02010609060101010101" pitchFamily="2" charset="-122"/>
                          <a:ea typeface="黑体" panose="02010609060101010101" pitchFamily="2" charset="-122"/>
                          <a:cs typeface="Times New Roman" panose="02020603050405020304"/>
                        </a:rPr>
                        <a:t>蒋介石集团为代表的大地主大资产阶级</a:t>
                      </a:r>
                      <a:endParaRPr lang="zh-CN" sz="2200" b="1" kern="100" dirty="0">
                        <a:effectLst/>
                        <a:latin typeface="黑体" panose="02010609060101010101" pitchFamily="2" charset="-122"/>
                        <a:ea typeface="黑体" panose="02010609060101010101" pitchFamily="2" charset="-122"/>
                        <a:cs typeface="Times New Roman" panose="02020603050405020304"/>
                      </a:endParaRPr>
                    </a:p>
                  </a:txBody>
                  <a:tcPr marL="28936" marR="28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auto">
                        <a:lnSpc>
                          <a:spcPct val="100000"/>
                        </a:lnSpc>
                        <a:spcAft>
                          <a:spcPts val="0"/>
                        </a:spcAft>
                        <a:tabLst>
                          <a:tab pos="2340610" algn="l"/>
                        </a:tabLst>
                      </a:pPr>
                      <a:r>
                        <a:rPr lang="zh-CN" sz="2200" b="1" kern="100">
                          <a:effectLst/>
                          <a:latin typeface="黑体" panose="02010609060101010101" pitchFamily="2" charset="-122"/>
                          <a:ea typeface="黑体" panose="02010609060101010101" pitchFamily="2" charset="-122"/>
                          <a:cs typeface="Times New Roman" panose="02020603050405020304"/>
                        </a:rPr>
                        <a:t>中国共产党为代表的无产阶级</a:t>
                      </a:r>
                      <a:endParaRPr lang="zh-CN" sz="2200" b="1" kern="100">
                        <a:effectLst/>
                        <a:latin typeface="黑体" panose="02010609060101010101" pitchFamily="2" charset="-122"/>
                        <a:ea typeface="黑体" panose="02010609060101010101" pitchFamily="2" charset="-122"/>
                        <a:cs typeface="Times New Roman" panose="02020603050405020304"/>
                      </a:endParaRPr>
                    </a:p>
                  </a:txBody>
                  <a:tcPr marL="28936" marR="28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8335">
                <a:tc>
                  <a:txBody>
                    <a:bodyPr/>
                    <a:lstStyle/>
                    <a:p>
                      <a:pPr algn="ctr" fontAlgn="auto">
                        <a:lnSpc>
                          <a:spcPct val="100000"/>
                        </a:lnSpc>
                        <a:spcAft>
                          <a:spcPts val="0"/>
                        </a:spcAft>
                        <a:tabLst>
                          <a:tab pos="2340610" algn="l"/>
                        </a:tabLst>
                      </a:pPr>
                      <a:r>
                        <a:rPr lang="zh-CN" sz="2200" b="1" kern="100">
                          <a:effectLst/>
                          <a:latin typeface="黑体" panose="02010609060101010101" pitchFamily="2" charset="-122"/>
                          <a:ea typeface="黑体" panose="02010609060101010101" pitchFamily="2" charset="-122"/>
                          <a:cs typeface="Times New Roman" panose="02020603050405020304"/>
                        </a:rPr>
                        <a:t>阶级利益</a:t>
                      </a:r>
                      <a:endParaRPr lang="zh-CN" sz="2200" b="1" kern="100">
                        <a:effectLst/>
                        <a:latin typeface="黑体" panose="02010609060101010101" pitchFamily="2" charset="-122"/>
                        <a:ea typeface="黑体" panose="02010609060101010101" pitchFamily="2" charset="-122"/>
                        <a:cs typeface="Times New Roman" panose="02020603050405020304"/>
                      </a:endParaRPr>
                    </a:p>
                  </a:txBody>
                  <a:tcPr marL="28936" marR="28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auto">
                        <a:lnSpc>
                          <a:spcPct val="100000"/>
                        </a:lnSpc>
                        <a:spcAft>
                          <a:spcPts val="0"/>
                        </a:spcAft>
                        <a:tabLst>
                          <a:tab pos="2340610" algn="l"/>
                        </a:tabLst>
                      </a:pPr>
                      <a:r>
                        <a:rPr lang="zh-CN" sz="2200" b="1" kern="100" dirty="0">
                          <a:solidFill>
                            <a:srgbClr val="FF0000"/>
                          </a:solidFill>
                          <a:effectLst/>
                          <a:latin typeface="黑体" panose="02010609060101010101" pitchFamily="2" charset="-122"/>
                          <a:ea typeface="黑体" panose="02010609060101010101" pitchFamily="2" charset="-122"/>
                          <a:cs typeface="Times New Roman" panose="02020603050405020304"/>
                        </a:rPr>
                        <a:t>代表大地主大资产阶级利益</a:t>
                      </a:r>
                      <a:endParaRPr lang="zh-CN" sz="2200" b="1" kern="100" dirty="0">
                        <a:solidFill>
                          <a:srgbClr val="FF0000"/>
                        </a:solidFill>
                        <a:effectLst/>
                        <a:latin typeface="黑体" panose="02010609060101010101" pitchFamily="2" charset="-122"/>
                        <a:ea typeface="黑体" panose="02010609060101010101" pitchFamily="2" charset="-122"/>
                        <a:cs typeface="Times New Roman" panose="02020603050405020304"/>
                      </a:endParaRPr>
                    </a:p>
                  </a:txBody>
                  <a:tcPr marL="28936" marR="28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auto">
                        <a:lnSpc>
                          <a:spcPct val="100000"/>
                        </a:lnSpc>
                        <a:spcAft>
                          <a:spcPts val="0"/>
                        </a:spcAft>
                        <a:tabLst>
                          <a:tab pos="2340610" algn="l"/>
                        </a:tabLst>
                      </a:pPr>
                      <a:r>
                        <a:rPr lang="zh-CN" sz="2200" b="1" kern="100">
                          <a:solidFill>
                            <a:srgbClr val="FF0000"/>
                          </a:solidFill>
                          <a:effectLst/>
                          <a:latin typeface="黑体" panose="02010609060101010101" pitchFamily="2" charset="-122"/>
                          <a:ea typeface="黑体" panose="02010609060101010101" pitchFamily="2" charset="-122"/>
                          <a:cs typeface="Times New Roman" panose="02020603050405020304"/>
                        </a:rPr>
                        <a:t>代表中华民族的根本利益</a:t>
                      </a:r>
                      <a:endParaRPr lang="zh-CN" sz="2200" b="1" kern="100">
                        <a:solidFill>
                          <a:srgbClr val="FF0000"/>
                        </a:solidFill>
                        <a:effectLst/>
                        <a:latin typeface="黑体" panose="02010609060101010101" pitchFamily="2" charset="-122"/>
                        <a:ea typeface="黑体" panose="02010609060101010101" pitchFamily="2" charset="-122"/>
                        <a:cs typeface="Times New Roman" panose="02020603050405020304"/>
                      </a:endParaRPr>
                    </a:p>
                  </a:txBody>
                  <a:tcPr marL="28936" marR="28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220">
                <a:tc>
                  <a:txBody>
                    <a:bodyPr/>
                    <a:lstStyle/>
                    <a:p>
                      <a:pPr algn="ctr" fontAlgn="auto">
                        <a:lnSpc>
                          <a:spcPct val="100000"/>
                        </a:lnSpc>
                        <a:spcAft>
                          <a:spcPts val="0"/>
                        </a:spcAft>
                        <a:tabLst>
                          <a:tab pos="2340610" algn="l"/>
                        </a:tabLst>
                      </a:pPr>
                      <a:r>
                        <a:rPr lang="zh-CN" sz="2200" b="1" kern="100">
                          <a:effectLst/>
                          <a:latin typeface="黑体" panose="02010609060101010101" pitchFamily="2" charset="-122"/>
                          <a:ea typeface="黑体" panose="02010609060101010101" pitchFamily="2" charset="-122"/>
                          <a:cs typeface="Times New Roman" panose="02020603050405020304"/>
                        </a:rPr>
                        <a:t>战场范围</a:t>
                      </a:r>
                      <a:endParaRPr lang="zh-CN" sz="2200" b="1" kern="100">
                        <a:effectLst/>
                        <a:latin typeface="黑体" panose="02010609060101010101" pitchFamily="2" charset="-122"/>
                        <a:ea typeface="黑体" panose="02010609060101010101" pitchFamily="2" charset="-122"/>
                        <a:cs typeface="Times New Roman" panose="02020603050405020304"/>
                      </a:endParaRPr>
                    </a:p>
                  </a:txBody>
                  <a:tcPr marL="28936" marR="28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auto">
                        <a:lnSpc>
                          <a:spcPct val="100000"/>
                        </a:lnSpc>
                        <a:spcAft>
                          <a:spcPts val="0"/>
                        </a:spcAft>
                        <a:tabLst>
                          <a:tab pos="2340610" algn="l"/>
                        </a:tabLst>
                      </a:pPr>
                      <a:r>
                        <a:rPr lang="zh-CN" sz="2200" b="1" kern="100">
                          <a:effectLst/>
                          <a:latin typeface="黑体" panose="02010609060101010101" pitchFamily="2" charset="-122"/>
                          <a:ea typeface="黑体" panose="02010609060101010101" pitchFamily="2" charset="-122"/>
                          <a:cs typeface="Times New Roman" panose="02020603050405020304"/>
                        </a:rPr>
                        <a:t>国民党统治区</a:t>
                      </a:r>
                      <a:endParaRPr lang="zh-CN" sz="2200" b="1" kern="100">
                        <a:effectLst/>
                        <a:latin typeface="黑体" panose="02010609060101010101" pitchFamily="2" charset="-122"/>
                        <a:ea typeface="黑体" panose="02010609060101010101" pitchFamily="2" charset="-122"/>
                        <a:cs typeface="Times New Roman" panose="02020603050405020304"/>
                      </a:endParaRPr>
                    </a:p>
                  </a:txBody>
                  <a:tcPr marL="28936" marR="28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auto">
                        <a:lnSpc>
                          <a:spcPct val="100000"/>
                        </a:lnSpc>
                        <a:spcAft>
                          <a:spcPts val="0"/>
                        </a:spcAft>
                        <a:tabLst>
                          <a:tab pos="2340610" algn="l"/>
                        </a:tabLst>
                      </a:pPr>
                      <a:r>
                        <a:rPr lang="zh-CN" sz="2200" b="1" kern="100">
                          <a:effectLst/>
                          <a:latin typeface="黑体" panose="02010609060101010101" pitchFamily="2" charset="-122"/>
                          <a:ea typeface="黑体" panose="02010609060101010101" pitchFamily="2" charset="-122"/>
                          <a:cs typeface="Times New Roman" panose="02020603050405020304"/>
                        </a:rPr>
                        <a:t>敌后抗日根据地</a:t>
                      </a:r>
                      <a:endParaRPr lang="zh-CN" sz="2200" b="1" kern="100">
                        <a:effectLst/>
                        <a:latin typeface="黑体" panose="02010609060101010101" pitchFamily="2" charset="-122"/>
                        <a:ea typeface="黑体" panose="02010609060101010101" pitchFamily="2" charset="-122"/>
                        <a:cs typeface="Times New Roman" panose="02020603050405020304"/>
                      </a:endParaRPr>
                    </a:p>
                  </a:txBody>
                  <a:tcPr marL="28936" marR="28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8335">
                <a:tc>
                  <a:txBody>
                    <a:bodyPr/>
                    <a:lstStyle/>
                    <a:p>
                      <a:pPr algn="ctr" fontAlgn="auto">
                        <a:lnSpc>
                          <a:spcPct val="100000"/>
                        </a:lnSpc>
                        <a:spcAft>
                          <a:spcPts val="0"/>
                        </a:spcAft>
                        <a:tabLst>
                          <a:tab pos="2340610" algn="l"/>
                        </a:tabLst>
                      </a:pPr>
                      <a:r>
                        <a:rPr lang="zh-CN" sz="2200" b="1" kern="100">
                          <a:effectLst/>
                          <a:latin typeface="黑体" panose="02010609060101010101" pitchFamily="2" charset="-122"/>
                          <a:ea typeface="黑体" panose="02010609060101010101" pitchFamily="2" charset="-122"/>
                          <a:cs typeface="Times New Roman" panose="02020603050405020304"/>
                        </a:rPr>
                        <a:t>路线</a:t>
                      </a:r>
                      <a:endParaRPr lang="zh-CN" sz="2200" b="1" kern="100">
                        <a:effectLst/>
                        <a:latin typeface="黑体" panose="02010609060101010101" pitchFamily="2" charset="-122"/>
                        <a:ea typeface="黑体" panose="02010609060101010101" pitchFamily="2" charset="-122"/>
                        <a:cs typeface="Times New Roman" panose="02020603050405020304"/>
                      </a:endParaRPr>
                    </a:p>
                  </a:txBody>
                  <a:tcPr marL="28936" marR="28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fontAlgn="auto">
                        <a:lnSpc>
                          <a:spcPct val="100000"/>
                        </a:lnSpc>
                        <a:spcAft>
                          <a:spcPts val="0"/>
                        </a:spcAft>
                        <a:tabLst>
                          <a:tab pos="2340610" algn="l"/>
                        </a:tabLst>
                      </a:pPr>
                      <a:r>
                        <a:rPr lang="zh-CN" sz="2200" b="1" kern="100" dirty="0">
                          <a:solidFill>
                            <a:srgbClr val="FF0000"/>
                          </a:solidFill>
                          <a:effectLst/>
                          <a:latin typeface="黑体" panose="02010609060101010101" pitchFamily="2" charset="-122"/>
                          <a:ea typeface="黑体" panose="02010609060101010101" pitchFamily="2" charset="-122"/>
                          <a:cs typeface="Times New Roman" panose="02020603050405020304"/>
                        </a:rPr>
                        <a:t>只单纯依靠政府和军队的片面抗战路线</a:t>
                      </a:r>
                      <a:endParaRPr lang="zh-CN" sz="2200" b="1" kern="100" dirty="0">
                        <a:solidFill>
                          <a:srgbClr val="FF0000"/>
                        </a:solidFill>
                        <a:effectLst/>
                        <a:latin typeface="黑体" panose="02010609060101010101" pitchFamily="2" charset="-122"/>
                        <a:ea typeface="黑体" panose="02010609060101010101" pitchFamily="2" charset="-122"/>
                        <a:cs typeface="Times New Roman" panose="02020603050405020304"/>
                      </a:endParaRPr>
                    </a:p>
                  </a:txBody>
                  <a:tcPr marL="28936" marR="28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auto">
                        <a:lnSpc>
                          <a:spcPct val="100000"/>
                        </a:lnSpc>
                        <a:spcAft>
                          <a:spcPts val="0"/>
                        </a:spcAft>
                        <a:tabLst>
                          <a:tab pos="2340610" algn="l"/>
                        </a:tabLst>
                      </a:pPr>
                      <a:r>
                        <a:rPr lang="zh-CN" sz="2200" b="1" kern="100" dirty="0">
                          <a:solidFill>
                            <a:srgbClr val="FF0000"/>
                          </a:solidFill>
                          <a:effectLst/>
                          <a:latin typeface="黑体" panose="02010609060101010101" pitchFamily="2" charset="-122"/>
                          <a:ea typeface="黑体" panose="02010609060101010101" pitchFamily="2" charset="-122"/>
                          <a:cs typeface="Times New Roman" panose="02020603050405020304"/>
                        </a:rPr>
                        <a:t>依靠人民的全面抗战路线</a:t>
                      </a:r>
                      <a:endParaRPr lang="zh-CN" sz="2200" b="1" kern="100" dirty="0">
                        <a:solidFill>
                          <a:srgbClr val="FF0000"/>
                        </a:solidFill>
                        <a:effectLst/>
                        <a:latin typeface="黑体" panose="02010609060101010101" pitchFamily="2" charset="-122"/>
                        <a:ea typeface="黑体" panose="02010609060101010101" pitchFamily="2" charset="-122"/>
                        <a:cs typeface="Times New Roman" panose="02020603050405020304"/>
                      </a:endParaRPr>
                    </a:p>
                  </a:txBody>
                  <a:tcPr marL="28936" marR="28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8335">
                <a:tc>
                  <a:txBody>
                    <a:bodyPr/>
                    <a:lstStyle/>
                    <a:p>
                      <a:pPr algn="ctr" fontAlgn="auto">
                        <a:lnSpc>
                          <a:spcPct val="100000"/>
                        </a:lnSpc>
                        <a:spcAft>
                          <a:spcPts val="0"/>
                        </a:spcAft>
                        <a:buNone/>
                        <a:tabLst>
                          <a:tab pos="2340610" algn="l"/>
                        </a:tabLst>
                      </a:pPr>
                      <a:r>
                        <a:rPr lang="zh-CN" sz="2200" b="1" kern="100" dirty="0">
                          <a:solidFill>
                            <a:schemeClr val="tx1"/>
                          </a:solidFill>
                          <a:effectLst/>
                          <a:uFillTx/>
                          <a:latin typeface="Times New Roman" panose="02020603050405020304"/>
                          <a:ea typeface="黑体" panose="02010609060101010101" pitchFamily="2" charset="-122"/>
                          <a:cs typeface="Times New Roman" panose="02020603050405020304"/>
                          <a:sym typeface="+mn-ea"/>
                        </a:rPr>
                        <a:t>作战方式</a:t>
                      </a:r>
                      <a:endParaRPr lang="zh-CN" altLang="en-US" sz="2200" b="1" kern="100" dirty="0">
                        <a:solidFill>
                          <a:schemeClr val="tx1"/>
                        </a:solidFill>
                        <a:effectLst/>
                        <a:uFillTx/>
                        <a:latin typeface="Times New Roman" panose="02020603050405020304"/>
                        <a:ea typeface="黑体" panose="02010609060101010101" pitchFamily="2" charset="-122"/>
                        <a:cs typeface="Times New Roman" panose="02020603050405020304"/>
                        <a:sym typeface="+mn-ea"/>
                      </a:endParaRPr>
                    </a:p>
                  </a:txBody>
                  <a:tcPr marL="28936" marR="28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fontAlgn="auto">
                        <a:lnSpc>
                          <a:spcPct val="100000"/>
                        </a:lnSpc>
                        <a:spcAft>
                          <a:spcPts val="0"/>
                        </a:spcAft>
                        <a:buNone/>
                        <a:tabLst>
                          <a:tab pos="2340610" algn="l"/>
                        </a:tabLst>
                      </a:pPr>
                      <a:r>
                        <a:rPr lang="zh-CN" sz="2200" b="1" kern="100">
                          <a:solidFill>
                            <a:schemeClr val="tx1"/>
                          </a:solidFill>
                          <a:effectLst/>
                          <a:uFillTx/>
                          <a:latin typeface="Times New Roman" panose="02020603050405020304"/>
                          <a:ea typeface="黑体" panose="02010609060101010101" pitchFamily="2" charset="-122"/>
                          <a:cs typeface="Times New Roman" panose="02020603050405020304"/>
                          <a:sym typeface="+mn-ea"/>
                        </a:rPr>
                        <a:t>以阵地防御战为主的正规战</a:t>
                      </a:r>
                      <a:endParaRPr lang="zh-CN" altLang="en-US" sz="2200" b="1" kern="100" dirty="0">
                        <a:solidFill>
                          <a:schemeClr val="tx1"/>
                        </a:solidFill>
                        <a:effectLst/>
                        <a:uFillTx/>
                        <a:latin typeface="Times New Roman" panose="02020603050405020304"/>
                        <a:ea typeface="黑体" panose="02010609060101010101" pitchFamily="2" charset="-122"/>
                        <a:cs typeface="Times New Roman" panose="02020603050405020304"/>
                        <a:sym typeface="+mn-ea"/>
                      </a:endParaRPr>
                    </a:p>
                  </a:txBody>
                  <a:tcPr marL="28936" marR="28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auto">
                        <a:lnSpc>
                          <a:spcPct val="100000"/>
                        </a:lnSpc>
                        <a:spcAft>
                          <a:spcPts val="0"/>
                        </a:spcAft>
                        <a:buNone/>
                        <a:tabLst>
                          <a:tab pos="2340610" algn="l"/>
                        </a:tabLst>
                      </a:pPr>
                      <a:r>
                        <a:rPr lang="zh-CN" sz="2200" b="1" kern="100">
                          <a:solidFill>
                            <a:schemeClr val="tx1"/>
                          </a:solidFill>
                          <a:effectLst/>
                          <a:uFillTx/>
                          <a:latin typeface="Times New Roman" panose="02020603050405020304"/>
                          <a:ea typeface="黑体" panose="02010609060101010101" pitchFamily="2" charset="-122"/>
                          <a:cs typeface="Times New Roman" panose="02020603050405020304"/>
                          <a:sym typeface="+mn-ea"/>
                        </a:rPr>
                        <a:t>独立自主的游击战</a:t>
                      </a:r>
                      <a:endParaRPr lang="zh-CN" altLang="en-US" sz="2200" b="1" kern="100" dirty="0">
                        <a:solidFill>
                          <a:schemeClr val="tx1"/>
                        </a:solidFill>
                        <a:effectLst/>
                        <a:uFillTx/>
                        <a:latin typeface="Times New Roman" panose="02020603050405020304"/>
                        <a:ea typeface="黑体" panose="02010609060101010101" pitchFamily="2" charset="-122"/>
                        <a:cs typeface="Times New Roman" panose="02020603050405020304"/>
                        <a:sym typeface="+mn-ea"/>
                      </a:endParaRPr>
                    </a:p>
                  </a:txBody>
                  <a:tcPr marL="28936" marR="28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1705">
                <a:tc>
                  <a:txBody>
                    <a:bodyPr/>
                    <a:lstStyle/>
                    <a:p>
                      <a:pPr algn="ctr" fontAlgn="auto">
                        <a:lnSpc>
                          <a:spcPct val="100000"/>
                        </a:lnSpc>
                        <a:spcAft>
                          <a:spcPts val="0"/>
                        </a:spcAft>
                        <a:buNone/>
                        <a:tabLst>
                          <a:tab pos="2340610" algn="l"/>
                        </a:tabLst>
                      </a:pPr>
                      <a:r>
                        <a:rPr lang="zh-CN" sz="2200" b="1" kern="100">
                          <a:effectLst/>
                          <a:latin typeface="黑体" panose="02010609060101010101" pitchFamily="2" charset="-122"/>
                          <a:ea typeface="黑体" panose="02010609060101010101" pitchFamily="2" charset="-122"/>
                          <a:cs typeface="Times New Roman" panose="02020603050405020304"/>
                          <a:sym typeface="+mn-ea"/>
                        </a:rPr>
                        <a:t>战略地位</a:t>
                      </a:r>
                      <a:endParaRPr lang="zh-CN" altLang="en-US" sz="2200" b="1" kern="100">
                        <a:effectLst/>
                        <a:latin typeface="黑体" panose="02010609060101010101" pitchFamily="2" charset="-122"/>
                        <a:ea typeface="黑体" panose="02010609060101010101" pitchFamily="2" charset="-122"/>
                        <a:cs typeface="Times New Roman" panose="02020603050405020304"/>
                        <a:sym typeface="+mn-ea"/>
                      </a:endParaRPr>
                    </a:p>
                  </a:txBody>
                  <a:tcPr marL="28936" marR="28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fontAlgn="auto">
                        <a:lnSpc>
                          <a:spcPct val="100000"/>
                        </a:lnSpc>
                        <a:spcAft>
                          <a:spcPts val="0"/>
                        </a:spcAft>
                        <a:buNone/>
                        <a:tabLst>
                          <a:tab pos="2340610" algn="l"/>
                        </a:tabLst>
                      </a:pPr>
                      <a:r>
                        <a:rPr lang="zh-CN" sz="2200" b="1" kern="100" dirty="0">
                          <a:solidFill>
                            <a:srgbClr val="FF0000"/>
                          </a:solidFill>
                          <a:effectLst/>
                          <a:latin typeface="黑体" panose="02010609060101010101" pitchFamily="2" charset="-122"/>
                          <a:ea typeface="黑体" panose="02010609060101010101" pitchFamily="2" charset="-122"/>
                          <a:cs typeface="Times New Roman" panose="02020603050405020304"/>
                          <a:sym typeface="+mn-ea"/>
                        </a:rPr>
                        <a:t>在战略防御阶段起主导作用，是抗战主战场</a:t>
                      </a:r>
                      <a:endParaRPr lang="zh-CN" altLang="en-US" sz="2200" b="1" kern="100" dirty="0">
                        <a:solidFill>
                          <a:srgbClr val="FF0000"/>
                        </a:solidFill>
                        <a:effectLst/>
                        <a:latin typeface="黑体" panose="02010609060101010101" pitchFamily="2" charset="-122"/>
                        <a:ea typeface="黑体" panose="02010609060101010101" pitchFamily="2" charset="-122"/>
                        <a:cs typeface="Times New Roman" panose="02020603050405020304"/>
                        <a:sym typeface="+mn-ea"/>
                      </a:endParaRPr>
                    </a:p>
                  </a:txBody>
                  <a:tcPr marL="28936" marR="28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defTabSz="914400" fontAlgn="auto">
                        <a:lnSpc>
                          <a:spcPct val="100000"/>
                        </a:lnSpc>
                        <a:spcAft>
                          <a:spcPts val="0"/>
                        </a:spcAft>
                        <a:tabLst>
                          <a:tab pos="2340610" algn="l"/>
                        </a:tabLst>
                      </a:pPr>
                      <a:r>
                        <a:rPr lang="zh-CN" sz="2200" b="1" kern="100" dirty="0">
                          <a:solidFill>
                            <a:srgbClr val="FF0000"/>
                          </a:solidFill>
                          <a:effectLst/>
                          <a:latin typeface="黑体" panose="02010609060101010101" pitchFamily="2" charset="-122"/>
                          <a:ea typeface="黑体" panose="02010609060101010101" pitchFamily="2" charset="-122"/>
                          <a:cs typeface="Times New Roman" panose="02020603050405020304"/>
                          <a:sym typeface="+mn-ea"/>
                        </a:rPr>
                        <a:t>抗战初期配合正面战场</a:t>
                      </a:r>
                      <a:r>
                        <a:rPr lang="zh-CN" sz="2200" b="1" kern="100" dirty="0" smtClean="0">
                          <a:solidFill>
                            <a:srgbClr val="FF0000"/>
                          </a:solidFill>
                          <a:effectLst/>
                          <a:latin typeface="黑体" panose="02010609060101010101" pitchFamily="2" charset="-122"/>
                          <a:ea typeface="黑体" panose="02010609060101010101" pitchFamily="2" charset="-122"/>
                          <a:cs typeface="Times New Roman" panose="02020603050405020304"/>
                          <a:sym typeface="+mn-ea"/>
                        </a:rPr>
                        <a:t>，</a:t>
                      </a:r>
                      <a:endParaRPr lang="en-US" altLang="zh-CN" sz="2200" b="1" kern="100" baseline="0" dirty="0" smtClean="0">
                        <a:solidFill>
                          <a:srgbClr val="FF0000"/>
                        </a:solidFill>
                        <a:effectLst/>
                        <a:latin typeface="黑体" panose="02010609060101010101" pitchFamily="2" charset="-122"/>
                        <a:ea typeface="黑体" panose="02010609060101010101" pitchFamily="2" charset="-122"/>
                        <a:cs typeface="Times New Roman" panose="02020603050405020304"/>
                        <a:sym typeface="+mn-ea"/>
                      </a:endParaRPr>
                    </a:p>
                    <a:p>
                      <a:pPr marL="71755" algn="l" defTabSz="914400" fontAlgn="auto">
                        <a:lnSpc>
                          <a:spcPct val="100000"/>
                        </a:lnSpc>
                        <a:spcAft>
                          <a:spcPts val="0"/>
                        </a:spcAft>
                        <a:tabLst>
                          <a:tab pos="2340610" algn="l"/>
                        </a:tabLst>
                      </a:pPr>
                      <a:r>
                        <a:rPr lang="zh-CN" sz="2200" b="1" kern="100" dirty="0" smtClean="0">
                          <a:solidFill>
                            <a:srgbClr val="FF0000"/>
                          </a:solidFill>
                          <a:effectLst/>
                          <a:latin typeface="黑体" panose="02010609060101010101" pitchFamily="2" charset="-122"/>
                          <a:ea typeface="黑体" panose="02010609060101010101" pitchFamily="2" charset="-122"/>
                          <a:cs typeface="Times New Roman" panose="02020603050405020304"/>
                          <a:sym typeface="+mn-ea"/>
                        </a:rPr>
                        <a:t>抗战</a:t>
                      </a:r>
                      <a:r>
                        <a:rPr lang="zh-CN" sz="2200" b="1" kern="100" dirty="0">
                          <a:solidFill>
                            <a:srgbClr val="FF0000"/>
                          </a:solidFill>
                          <a:effectLst/>
                          <a:latin typeface="黑体" panose="02010609060101010101" pitchFamily="2" charset="-122"/>
                          <a:ea typeface="黑体" panose="02010609060101010101" pitchFamily="2" charset="-122"/>
                          <a:cs typeface="Times New Roman" panose="02020603050405020304"/>
                          <a:sym typeface="+mn-ea"/>
                        </a:rPr>
                        <a:t>后期成为抗战的主战场</a:t>
                      </a:r>
                      <a:endParaRPr lang="zh-CN" altLang="en-US" sz="2200" b="1" kern="100" dirty="0">
                        <a:solidFill>
                          <a:srgbClr val="FF0000"/>
                        </a:solidFill>
                        <a:effectLst/>
                        <a:latin typeface="黑体" panose="02010609060101010101" pitchFamily="2" charset="-122"/>
                        <a:ea typeface="黑体" panose="02010609060101010101" pitchFamily="2" charset="-122"/>
                        <a:cs typeface="Times New Roman" panose="02020603050405020304"/>
                        <a:sym typeface="+mn-ea"/>
                      </a:endParaRPr>
                    </a:p>
                  </a:txBody>
                  <a:tcPr marL="28936" marR="28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文本框 1"/>
          <p:cNvSpPr txBox="1"/>
          <p:nvPr/>
        </p:nvSpPr>
        <p:spPr>
          <a:xfrm>
            <a:off x="916305" y="268605"/>
            <a:ext cx="1711325" cy="521970"/>
          </a:xfrm>
          <a:prstGeom prst="rect">
            <a:avLst/>
          </a:prstGeom>
          <a:solidFill>
            <a:schemeClr val="accent3">
              <a:lumMod val="20000"/>
              <a:lumOff val="80000"/>
            </a:schemeClr>
          </a:solidFill>
          <a:ln>
            <a:solidFill>
              <a:srgbClr val="FF0000"/>
            </a:solidFill>
          </a:ln>
        </p:spPr>
        <p:txBody>
          <a:bodyPr wrap="square" rtlCol="0">
            <a:spAutoFit/>
          </a:bodyPr>
          <a:p>
            <a:r>
              <a:rPr lang="zh-CN" altLang="en-US" sz="2800" b="1">
                <a:latin typeface="黑体" panose="02010609060101010101" pitchFamily="2" charset="-122"/>
                <a:ea typeface="黑体" panose="02010609060101010101" pitchFamily="2" charset="-122"/>
              </a:rPr>
              <a:t>深化认知</a:t>
            </a:r>
            <a:endParaRPr lang="zh-CN" altLang="en-US" sz="2800" b="1">
              <a:latin typeface="黑体" panose="02010609060101010101" pitchFamily="2" charset="-122"/>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302578" y="240665"/>
            <a:ext cx="2590800" cy="491490"/>
          </a:xfrm>
          <a:prstGeom prst="rect">
            <a:avLst/>
          </a:prstGeom>
          <a:solidFill>
            <a:schemeClr val="accent5">
              <a:lumMod val="20000"/>
              <a:lumOff val="80000"/>
            </a:schemeClr>
          </a:solidFill>
          <a:ln w="15875">
            <a:solidFill>
              <a:srgbClr val="FF0000"/>
            </a:solidFill>
          </a:ln>
        </p:spPr>
        <p:txBody>
          <a:bodyPr wrap="square" rtlCol="0">
            <a:spAutoFit/>
          </a:bodyPr>
          <a:lstStyle/>
          <a:p>
            <a:pPr algn="l"/>
            <a:r>
              <a:rPr lang="en-US" altLang="zh-CN" sz="2600" b="1" dirty="0">
                <a:solidFill>
                  <a:schemeClr val="tx1"/>
                </a:solidFill>
                <a:uFillTx/>
                <a:latin typeface="黑体" panose="02010609060101010101" pitchFamily="2" charset="-122"/>
                <a:ea typeface="黑体" panose="02010609060101010101" pitchFamily="2" charset="-122"/>
              </a:rPr>
              <a:t>3</a:t>
            </a:r>
            <a:r>
              <a:rPr lang="zh-CN" altLang="en-US" sz="2600" b="1" dirty="0">
                <a:solidFill>
                  <a:schemeClr val="tx1"/>
                </a:solidFill>
                <a:uFillTx/>
                <a:latin typeface="黑体" panose="02010609060101010101" pitchFamily="2" charset="-122"/>
                <a:ea typeface="黑体" panose="02010609060101010101" pitchFamily="2" charset="-122"/>
              </a:rPr>
              <a:t>、东方主战场</a:t>
            </a:r>
            <a:endParaRPr lang="zh-CN" altLang="en-US" sz="2600" b="1" dirty="0">
              <a:solidFill>
                <a:schemeClr val="tx1"/>
              </a:solidFill>
              <a:uFillTx/>
              <a:latin typeface="黑体" panose="02010609060101010101" pitchFamily="2" charset="-122"/>
              <a:ea typeface="黑体" panose="02010609060101010101" pitchFamily="2" charset="-122"/>
            </a:endParaRPr>
          </a:p>
        </p:txBody>
      </p:sp>
      <p:sp>
        <p:nvSpPr>
          <p:cNvPr id="4" name="文本框 3"/>
          <p:cNvSpPr txBox="1"/>
          <p:nvPr/>
        </p:nvSpPr>
        <p:spPr>
          <a:xfrm>
            <a:off x="154305" y="836930"/>
            <a:ext cx="5886450" cy="570865"/>
          </a:xfrm>
          <a:prstGeom prst="rect">
            <a:avLst/>
          </a:prstGeom>
          <a:solidFill>
            <a:schemeClr val="tx2">
              <a:lumMod val="20000"/>
              <a:lumOff val="80000"/>
            </a:schemeClr>
          </a:solidFill>
          <a:ln>
            <a:solidFill>
              <a:srgbClr val="FF0000"/>
            </a:solidFill>
          </a:ln>
        </p:spPr>
        <p:txBody>
          <a:bodyPr wrap="square" rtlCol="0">
            <a:spAutoFit/>
          </a:bodyPr>
          <a:lstStyle/>
          <a:p>
            <a:pPr algn="just">
              <a:lnSpc>
                <a:spcPct val="120000"/>
              </a:lnSpc>
            </a:pPr>
            <a:r>
              <a:rPr lang="zh-CN" altLang="en-US" sz="2600" b="1">
                <a:solidFill>
                  <a:schemeClr val="tx1"/>
                </a:solidFill>
                <a:uFillTx/>
                <a:latin typeface="黑体" panose="02010609060101010101" pitchFamily="2" charset="-122"/>
                <a:ea typeface="黑体" panose="02010609060101010101" pitchFamily="2" charset="-122"/>
                <a:cs typeface="黑体" panose="02010609060101010101" pitchFamily="2" charset="-122"/>
              </a:rPr>
              <a:t>（</a:t>
            </a:r>
            <a:r>
              <a:rPr lang="en-US" altLang="zh-CN" sz="2600" b="1">
                <a:solidFill>
                  <a:schemeClr val="tx1"/>
                </a:solidFill>
                <a:uFillTx/>
                <a:latin typeface="黑体" panose="02010609060101010101" pitchFamily="2" charset="-122"/>
                <a:ea typeface="黑体" panose="02010609060101010101" pitchFamily="2" charset="-122"/>
                <a:cs typeface="黑体" panose="02010609060101010101" pitchFamily="2" charset="-122"/>
              </a:rPr>
              <a:t>1</a:t>
            </a:r>
            <a:r>
              <a:rPr lang="zh-CN" altLang="en-US" sz="2600" b="1">
                <a:solidFill>
                  <a:schemeClr val="tx1"/>
                </a:solidFill>
                <a:uFillTx/>
                <a:latin typeface="黑体" panose="02010609060101010101" pitchFamily="2" charset="-122"/>
                <a:ea typeface="黑体" panose="02010609060101010101" pitchFamily="2" charset="-122"/>
                <a:cs typeface="黑体" panose="02010609060101010101" pitchFamily="2" charset="-122"/>
              </a:rPr>
              <a:t>）</a:t>
            </a:r>
            <a:r>
              <a:rPr lang="zh-CN" sz="2600" b="1">
                <a:solidFill>
                  <a:schemeClr val="tx1"/>
                </a:solidFill>
                <a:uFillTx/>
                <a:latin typeface="黑体" panose="02010609060101010101" pitchFamily="2" charset="-122"/>
                <a:ea typeface="黑体" panose="02010609060101010101" pitchFamily="2" charset="-122"/>
                <a:cs typeface="黑体" panose="02010609060101010101" pitchFamily="2" charset="-122"/>
              </a:rPr>
              <a:t>世界反法西</a:t>
            </a:r>
            <a:r>
              <a:rPr lang="zh-CN" sz="2600" b="1" smtClean="0">
                <a:solidFill>
                  <a:schemeClr val="tx1"/>
                </a:solidFill>
                <a:uFillTx/>
                <a:latin typeface="黑体" panose="02010609060101010101" pitchFamily="2" charset="-122"/>
                <a:ea typeface="黑体" panose="02010609060101010101" pitchFamily="2" charset="-122"/>
                <a:cs typeface="黑体" panose="02010609060101010101" pitchFamily="2" charset="-122"/>
              </a:rPr>
              <a:t>斯</a:t>
            </a:r>
            <a:r>
              <a:rPr lang="zh-CN" altLang="en-US" sz="2600" b="1">
                <a:solidFill>
                  <a:schemeClr val="tx1"/>
                </a:solidFill>
                <a:uFillTx/>
                <a:latin typeface="黑体" panose="02010609060101010101" pitchFamily="2" charset="-122"/>
                <a:ea typeface="黑体" panose="02010609060101010101" pitchFamily="2" charset="-122"/>
                <a:cs typeface="黑体" panose="02010609060101010101" pitchFamily="2" charset="-122"/>
              </a:rPr>
              <a:t>同盟</a:t>
            </a:r>
            <a:r>
              <a:rPr lang="zh-CN" sz="2600" b="1" smtClean="0">
                <a:solidFill>
                  <a:schemeClr val="tx1"/>
                </a:solidFill>
                <a:uFillTx/>
                <a:latin typeface="黑体" panose="02010609060101010101" pitchFamily="2" charset="-122"/>
                <a:ea typeface="黑体" panose="02010609060101010101" pitchFamily="2" charset="-122"/>
                <a:cs typeface="黑体" panose="02010609060101010101" pitchFamily="2" charset="-122"/>
              </a:rPr>
              <a:t>形</a:t>
            </a:r>
            <a:r>
              <a:rPr lang="zh-CN" sz="2600" b="1">
                <a:solidFill>
                  <a:schemeClr val="tx1"/>
                </a:solidFill>
                <a:uFillTx/>
                <a:latin typeface="黑体" panose="02010609060101010101" pitchFamily="2" charset="-122"/>
                <a:ea typeface="黑体" panose="02010609060101010101" pitchFamily="2" charset="-122"/>
                <a:cs typeface="黑体" panose="02010609060101010101" pitchFamily="2" charset="-122"/>
              </a:rPr>
              <a:t>成</a:t>
            </a:r>
            <a:endParaRPr lang="zh-CN" sz="2600" b="1">
              <a:solidFill>
                <a:schemeClr val="tx1"/>
              </a:solidFill>
              <a:uFillTx/>
              <a:latin typeface="黑体" panose="02010609060101010101" pitchFamily="2" charset="-122"/>
              <a:ea typeface="黑体" panose="02010609060101010101" pitchFamily="2" charset="-122"/>
              <a:cs typeface="黑体" panose="02010609060101010101" pitchFamily="2" charset="-122"/>
            </a:endParaRPr>
          </a:p>
        </p:txBody>
      </p:sp>
      <p:sp>
        <p:nvSpPr>
          <p:cNvPr id="5" name="文本框 4"/>
          <p:cNvSpPr txBox="1"/>
          <p:nvPr/>
        </p:nvSpPr>
        <p:spPr>
          <a:xfrm>
            <a:off x="303110" y="1978697"/>
            <a:ext cx="8185989" cy="1788795"/>
          </a:xfrm>
          <a:prstGeom prst="rect">
            <a:avLst/>
          </a:prstGeom>
          <a:noFill/>
          <a:ln w="9525">
            <a:noFill/>
          </a:ln>
        </p:spPr>
        <p:txBody>
          <a:bodyPr wrap="square">
            <a:spAutoFit/>
          </a:bodyPr>
          <a:lstStyle/>
          <a:p>
            <a:pPr indent="0" algn="just" fontAlgn="auto">
              <a:lnSpc>
                <a:spcPct val="115000"/>
              </a:lnSpc>
              <a:spcBef>
                <a:spcPts val="0"/>
              </a:spcBef>
              <a:spcAft>
                <a:spcPts val="0"/>
              </a:spcAft>
            </a:pPr>
            <a:r>
              <a:rPr lang="en-US" sz="2400" b="1">
                <a:latin typeface="宋体" panose="02010600030101010101" pitchFamily="2" charset="-122"/>
                <a:cs typeface="宋体" panose="02010600030101010101" pitchFamily="2" charset="-122"/>
              </a:rPr>
              <a:t>    </a:t>
            </a:r>
            <a:r>
              <a:rPr sz="2400" b="1">
                <a:latin typeface="宋体" panose="02010600030101010101" pitchFamily="2" charset="-122"/>
                <a:cs typeface="宋体" panose="02010600030101010101" pitchFamily="2" charset="-122"/>
              </a:rPr>
              <a:t>1941年6月22日，苏德战争爆发。12月7日，太平洋战争爆发。</a:t>
            </a:r>
            <a:r>
              <a:rPr sz="2400" b="1">
                <a:solidFill>
                  <a:schemeClr val="tx1"/>
                </a:solidFill>
                <a:latin typeface="宋体" panose="02010600030101010101" pitchFamily="2" charset="-122"/>
                <a:cs typeface="宋体" panose="02010600030101010101" pitchFamily="2" charset="-122"/>
              </a:rPr>
              <a:t>中国战场协助和配合了盟军作战</a:t>
            </a:r>
            <a:r>
              <a:rPr sz="2400" b="1">
                <a:latin typeface="宋体" panose="02010600030101010101" pitchFamily="2" charset="-122"/>
                <a:cs typeface="宋体" panose="02010600030101010101" pitchFamily="2" charset="-122"/>
              </a:rPr>
              <a:t>，中国参与了世界反法西斯战争的谋划和指挥，</a:t>
            </a:r>
            <a:r>
              <a:rPr sz="2400" b="1">
                <a:solidFill>
                  <a:srgbClr val="FF0000"/>
                </a:solidFill>
                <a:latin typeface="宋体" panose="02010600030101010101" pitchFamily="2" charset="-122"/>
                <a:cs typeface="宋体" panose="02010600030101010101" pitchFamily="2" charset="-122"/>
              </a:rPr>
              <a:t>中国战场是世界反法西斯的东方主战场。</a:t>
            </a:r>
            <a:endParaRPr sz="2400" b="1">
              <a:solidFill>
                <a:srgbClr val="FF0000"/>
              </a:solidFill>
              <a:latin typeface="宋体" panose="02010600030101010101" pitchFamily="2" charset="-122"/>
              <a:cs typeface="宋体" panose="02010600030101010101" pitchFamily="2" charset="-122"/>
            </a:endParaRPr>
          </a:p>
        </p:txBody>
      </p:sp>
      <p:sp>
        <p:nvSpPr>
          <p:cNvPr id="9" name="文本框 8"/>
          <p:cNvSpPr txBox="1"/>
          <p:nvPr/>
        </p:nvSpPr>
        <p:spPr>
          <a:xfrm>
            <a:off x="302895" y="5212080"/>
            <a:ext cx="8352155" cy="1476375"/>
          </a:xfrm>
          <a:prstGeom prst="rect">
            <a:avLst/>
          </a:prstGeom>
          <a:noFill/>
          <a:ln w="9525">
            <a:noFill/>
          </a:ln>
        </p:spPr>
        <p:txBody>
          <a:bodyPr wrap="square">
            <a:spAutoFit/>
          </a:bodyPr>
          <a:lstStyle/>
          <a:p>
            <a:pPr indent="0" algn="just" fontAlgn="auto">
              <a:lnSpc>
                <a:spcPct val="125000"/>
              </a:lnSpc>
              <a:spcBef>
                <a:spcPts val="0"/>
              </a:spcBef>
              <a:spcAft>
                <a:spcPts val="0"/>
              </a:spcAft>
            </a:pPr>
            <a:r>
              <a:rPr lang="en-US" sz="1800" b="0">
                <a:latin typeface="黑体" panose="02010609060101010101" pitchFamily="2" charset="-122"/>
                <a:ea typeface="黑体" panose="02010609060101010101" pitchFamily="2" charset="-122"/>
                <a:cs typeface="黑体" panose="02010609060101010101" pitchFamily="2" charset="-122"/>
              </a:rPr>
              <a:t> </a:t>
            </a:r>
            <a:r>
              <a:rPr sz="2400" b="1">
                <a:latin typeface="+mn-ea"/>
                <a:ea typeface="+mn-ea"/>
                <a:cs typeface="+mn-ea"/>
              </a:rPr>
              <a:t>1943年11月，中、美、英政府首脑在埃及开罗举行会议，通过</a:t>
            </a:r>
            <a:r>
              <a:rPr sz="2400" b="1">
                <a:solidFill>
                  <a:srgbClr val="FF0000"/>
                </a:solidFill>
                <a:latin typeface="+mn-ea"/>
                <a:ea typeface="+mn-ea"/>
                <a:cs typeface="+mn-ea"/>
              </a:rPr>
              <a:t>《开罗宣言》</a:t>
            </a:r>
            <a:r>
              <a:rPr sz="2400" b="1">
                <a:latin typeface="+mn-ea"/>
                <a:ea typeface="+mn-ea"/>
                <a:cs typeface="+mn-ea"/>
              </a:rPr>
              <a:t>，</a:t>
            </a:r>
            <a:r>
              <a:rPr sz="2400" b="1" smtClean="0">
                <a:latin typeface="+mn-ea"/>
                <a:ea typeface="+mn-ea"/>
                <a:cs typeface="+mn-ea"/>
              </a:rPr>
              <a:t>决定了对日作战以及战后处分日本的基本策略</a:t>
            </a:r>
            <a:r>
              <a:rPr lang="en-US" sz="2400" b="1" smtClean="0">
                <a:latin typeface="+mn-ea"/>
                <a:ea typeface="+mn-ea"/>
                <a:cs typeface="+mn-ea"/>
              </a:rPr>
              <a:t>，</a:t>
            </a:r>
            <a:r>
              <a:rPr lang="zh-CN" altLang="en-US" sz="2400" b="1" smtClean="0">
                <a:solidFill>
                  <a:srgbClr val="FF0000"/>
                </a:solidFill>
                <a:latin typeface="+mn-ea"/>
                <a:ea typeface="+mn-ea"/>
                <a:cs typeface="+mn-ea"/>
              </a:rPr>
              <a:t>规定日本窃取的中国领土必须归还中国</a:t>
            </a:r>
            <a:r>
              <a:rPr sz="2400" b="1" smtClean="0">
                <a:latin typeface="+mn-ea"/>
                <a:ea typeface="+mn-ea"/>
                <a:cs typeface="+mn-ea"/>
              </a:rPr>
              <a:t>。</a:t>
            </a:r>
            <a:endParaRPr sz="2400" b="1">
              <a:latin typeface="+mn-ea"/>
              <a:ea typeface="+mn-ea"/>
              <a:cs typeface="+mn-ea"/>
            </a:endParaRPr>
          </a:p>
        </p:txBody>
      </p:sp>
      <p:sp>
        <p:nvSpPr>
          <p:cNvPr id="3" name="文本框 2"/>
          <p:cNvSpPr txBox="1"/>
          <p:nvPr/>
        </p:nvSpPr>
        <p:spPr>
          <a:xfrm>
            <a:off x="302895" y="1407795"/>
            <a:ext cx="1705610" cy="570865"/>
          </a:xfrm>
          <a:prstGeom prst="rect">
            <a:avLst/>
          </a:prstGeom>
          <a:solidFill>
            <a:schemeClr val="tx2">
              <a:lumMod val="20000"/>
              <a:lumOff val="80000"/>
            </a:schemeClr>
          </a:solidFill>
          <a:ln>
            <a:solidFill>
              <a:srgbClr val="FF0000"/>
            </a:solidFill>
          </a:ln>
        </p:spPr>
        <p:txBody>
          <a:bodyPr wrap="square" rtlCol="0">
            <a:spAutoFit/>
          </a:bodyPr>
          <a:p>
            <a:pPr algn="just">
              <a:lnSpc>
                <a:spcPct val="120000"/>
              </a:lnSpc>
            </a:pPr>
            <a:r>
              <a:rPr lang="zh-CN" altLang="en-US" sz="2600" b="1">
                <a:solidFill>
                  <a:schemeClr val="tx1"/>
                </a:solidFill>
                <a:uFillTx/>
                <a:ea typeface="黑体" panose="02010609060101010101" pitchFamily="2" charset="-122"/>
                <a:cs typeface="黑体" panose="02010609060101010101" pitchFamily="2" charset="-122"/>
              </a:rPr>
              <a:t>①</a:t>
            </a:r>
            <a:r>
              <a:rPr sz="2600" b="1">
                <a:latin typeface="宋体" panose="02010600030101010101" pitchFamily="2" charset="-122"/>
                <a:cs typeface="宋体" panose="02010600030101010101" pitchFamily="2" charset="-122"/>
                <a:sym typeface="+mn-ea"/>
              </a:rPr>
              <a:t>背景：</a:t>
            </a:r>
            <a:endParaRPr lang="zh-CN" sz="2600" b="1">
              <a:solidFill>
                <a:schemeClr val="tx1"/>
              </a:solidFill>
              <a:uFillTx/>
              <a:latin typeface="黑体" panose="02010609060101010101" pitchFamily="2" charset="-122"/>
              <a:ea typeface="黑体" panose="02010609060101010101" pitchFamily="2" charset="-122"/>
              <a:cs typeface="黑体" panose="02010609060101010101" pitchFamily="2" charset="-122"/>
            </a:endParaRPr>
          </a:p>
        </p:txBody>
      </p:sp>
      <p:sp>
        <p:nvSpPr>
          <p:cNvPr id="6" name="文本框 5"/>
          <p:cNvSpPr txBox="1"/>
          <p:nvPr/>
        </p:nvSpPr>
        <p:spPr>
          <a:xfrm>
            <a:off x="302895" y="3767455"/>
            <a:ext cx="1705610" cy="570865"/>
          </a:xfrm>
          <a:prstGeom prst="rect">
            <a:avLst/>
          </a:prstGeom>
          <a:solidFill>
            <a:schemeClr val="tx2">
              <a:lumMod val="20000"/>
              <a:lumOff val="80000"/>
            </a:schemeClr>
          </a:solidFill>
          <a:ln>
            <a:solidFill>
              <a:srgbClr val="FF0000"/>
            </a:solidFill>
          </a:ln>
        </p:spPr>
        <p:txBody>
          <a:bodyPr wrap="square" rtlCol="0">
            <a:spAutoFit/>
          </a:bodyPr>
          <a:p>
            <a:pPr algn="just">
              <a:lnSpc>
                <a:spcPct val="120000"/>
              </a:lnSpc>
            </a:pPr>
            <a:r>
              <a:rPr sz="2600" b="1">
                <a:cs typeface="宋体" panose="02010600030101010101" pitchFamily="2" charset="-122"/>
                <a:sym typeface="+mn-ea"/>
              </a:rPr>
              <a:t>②</a:t>
            </a:r>
            <a:r>
              <a:rPr lang="zh-CN" sz="2600" b="1">
                <a:latin typeface="宋体" panose="02010600030101010101" pitchFamily="2" charset="-122"/>
                <a:cs typeface="宋体" panose="02010600030101010101" pitchFamily="2" charset="-122"/>
                <a:sym typeface="+mn-ea"/>
              </a:rPr>
              <a:t>标志</a:t>
            </a:r>
            <a:r>
              <a:rPr sz="2600" b="1">
                <a:latin typeface="宋体" panose="02010600030101010101" pitchFamily="2" charset="-122"/>
                <a:cs typeface="宋体" panose="02010600030101010101" pitchFamily="2" charset="-122"/>
                <a:sym typeface="+mn-ea"/>
              </a:rPr>
              <a:t>：</a:t>
            </a:r>
            <a:endParaRPr lang="zh-CN" sz="2600" b="1">
              <a:solidFill>
                <a:schemeClr val="tx1"/>
              </a:solidFill>
              <a:uFillTx/>
              <a:latin typeface="黑体" panose="02010609060101010101" pitchFamily="2" charset="-122"/>
              <a:ea typeface="黑体" panose="02010609060101010101" pitchFamily="2" charset="-122"/>
              <a:cs typeface="黑体" panose="02010609060101010101" pitchFamily="2" charset="-122"/>
            </a:endParaRPr>
          </a:p>
        </p:txBody>
      </p:sp>
      <p:sp>
        <p:nvSpPr>
          <p:cNvPr id="7" name="文本框 6"/>
          <p:cNvSpPr txBox="1"/>
          <p:nvPr/>
        </p:nvSpPr>
        <p:spPr>
          <a:xfrm>
            <a:off x="2207260" y="3767455"/>
            <a:ext cx="6447790" cy="829945"/>
          </a:xfrm>
          <a:prstGeom prst="rect">
            <a:avLst/>
          </a:prstGeom>
          <a:noFill/>
        </p:spPr>
        <p:txBody>
          <a:bodyPr wrap="square" rtlCol="0">
            <a:spAutoFit/>
          </a:bodyPr>
          <a:p>
            <a:r>
              <a:rPr sz="2400" b="1">
                <a:solidFill>
                  <a:srgbClr val="FF0000"/>
                </a:solidFill>
                <a:latin typeface="黑体" panose="02010609060101010101" pitchFamily="2" charset="-122"/>
                <a:ea typeface="黑体" panose="02010609060101010101" pitchFamily="2" charset="-122"/>
                <a:cs typeface="黑体" panose="02010609060101010101" pitchFamily="2" charset="-122"/>
                <a:sym typeface="+mn-ea"/>
              </a:rPr>
              <a:t>1</a:t>
            </a:r>
            <a:r>
              <a:rPr sz="2400" b="1">
                <a:solidFill>
                  <a:srgbClr val="FF0000"/>
                </a:solidFill>
                <a:latin typeface="宋体" panose="02010600030101010101" pitchFamily="2" charset="-122"/>
                <a:cs typeface="宋体" panose="02010600030101010101" pitchFamily="2" charset="-122"/>
                <a:sym typeface="+mn-ea"/>
              </a:rPr>
              <a:t>9</a:t>
            </a:r>
            <a:r>
              <a:rPr sz="2400" b="1">
                <a:solidFill>
                  <a:srgbClr val="FF0000"/>
                </a:solidFill>
                <a:latin typeface="宋体" panose="02010600030101010101" pitchFamily="2" charset="-122"/>
                <a:cs typeface="宋体" panose="02010600030101010101" pitchFamily="2" charset="-122"/>
                <a:sym typeface="+mn-ea"/>
              </a:rPr>
              <a:t>42年初</a:t>
            </a:r>
            <a:r>
              <a:rPr sz="2400" b="1">
                <a:latin typeface="宋体" panose="02010600030101010101" pitchFamily="2" charset="-122"/>
                <a:cs typeface="宋体" panose="02010600030101010101" pitchFamily="2" charset="-122"/>
                <a:sym typeface="+mn-ea"/>
              </a:rPr>
              <a:t>，以中、美、英、苏4国为首的26个同盟国家在华盛顿签署</a:t>
            </a:r>
            <a:r>
              <a:rPr sz="2400" b="1">
                <a:solidFill>
                  <a:srgbClr val="FF0000"/>
                </a:solidFill>
                <a:latin typeface="宋体" panose="02010600030101010101" pitchFamily="2" charset="-122"/>
                <a:cs typeface="宋体" panose="02010600030101010101" pitchFamily="2" charset="-122"/>
                <a:sym typeface="+mn-ea"/>
              </a:rPr>
              <a:t>《联合国家宣言》。</a:t>
            </a:r>
            <a:endParaRPr lang="zh-CN" altLang="en-US" sz="2400" b="1">
              <a:latin typeface="宋体" panose="02010600030101010101" pitchFamily="2" charset="-122"/>
              <a:cs typeface="宋体" panose="02010600030101010101" pitchFamily="2" charset="-122"/>
            </a:endParaRPr>
          </a:p>
        </p:txBody>
      </p:sp>
      <p:sp>
        <p:nvSpPr>
          <p:cNvPr id="10" name="文本框 9"/>
          <p:cNvSpPr txBox="1"/>
          <p:nvPr/>
        </p:nvSpPr>
        <p:spPr>
          <a:xfrm>
            <a:off x="302895" y="4725035"/>
            <a:ext cx="1705610" cy="570865"/>
          </a:xfrm>
          <a:prstGeom prst="rect">
            <a:avLst/>
          </a:prstGeom>
          <a:solidFill>
            <a:schemeClr val="tx2">
              <a:lumMod val="20000"/>
              <a:lumOff val="80000"/>
            </a:schemeClr>
          </a:solidFill>
          <a:ln>
            <a:solidFill>
              <a:srgbClr val="FF0000"/>
            </a:solidFill>
          </a:ln>
        </p:spPr>
        <p:txBody>
          <a:bodyPr wrap="square" rtlCol="0">
            <a:spAutoFit/>
          </a:bodyPr>
          <a:p>
            <a:pPr algn="just">
              <a:lnSpc>
                <a:spcPct val="120000"/>
              </a:lnSpc>
            </a:pPr>
            <a:r>
              <a:rPr lang="zh-CN" sz="2600" b="1">
                <a:cs typeface="宋体" panose="02010600030101010101" pitchFamily="2" charset="-122"/>
                <a:sym typeface="+mn-ea"/>
              </a:rPr>
              <a:t>③</a:t>
            </a:r>
            <a:r>
              <a:rPr lang="zh-CN" sz="2600" b="1">
                <a:latin typeface="宋体" panose="02010600030101010101" pitchFamily="2" charset="-122"/>
                <a:cs typeface="宋体" panose="02010600030101010101" pitchFamily="2" charset="-122"/>
                <a:sym typeface="+mn-ea"/>
              </a:rPr>
              <a:t>表现</a:t>
            </a:r>
            <a:r>
              <a:rPr sz="2600" b="1">
                <a:latin typeface="宋体" panose="02010600030101010101" pitchFamily="2" charset="-122"/>
                <a:cs typeface="宋体" panose="02010600030101010101" pitchFamily="2" charset="-122"/>
                <a:sym typeface="+mn-ea"/>
              </a:rPr>
              <a:t>：</a:t>
            </a:r>
            <a:endParaRPr lang="zh-CN" sz="2600" b="1">
              <a:solidFill>
                <a:schemeClr val="tx1"/>
              </a:solidFill>
              <a:uFillTx/>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ldLvl="0" animBg="1"/>
      <p:bldP spid="6" grpId="0" bldLvl="0" animBg="1"/>
      <p:bldP spid="10" grpId="0" bldLvl="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8"/>
          <p:cNvSpPr txBox="1"/>
          <p:nvPr/>
        </p:nvSpPr>
        <p:spPr>
          <a:xfrm>
            <a:off x="190500" y="231140"/>
            <a:ext cx="8096885" cy="491490"/>
          </a:xfrm>
          <a:prstGeom prst="rect">
            <a:avLst/>
          </a:prstGeom>
          <a:solidFill>
            <a:srgbClr val="FFFF00"/>
          </a:solidFill>
          <a:ln>
            <a:solidFill>
              <a:srgbClr val="FF0000"/>
            </a:solidFill>
          </a:ln>
        </p:spPr>
        <p:txBody>
          <a:bodyPr wrap="square" rtlCol="0">
            <a:spAutoFit/>
          </a:bodyPr>
          <a:lstStyle/>
          <a:p>
            <a:r>
              <a:rPr lang="zh-CN" altLang="en-US" sz="2600" b="1" dirty="0" smtClean="0">
                <a:solidFill>
                  <a:schemeClr val="tx1"/>
                </a:solidFill>
                <a:uFillTx/>
                <a:latin typeface="黑体" panose="02010609060101010101" pitchFamily="2" charset="-122"/>
                <a:ea typeface="黑体" panose="02010609060101010101" pitchFamily="2" charset="-122"/>
                <a:cs typeface="黑体" panose="02010609060101010101" pitchFamily="2" charset="-122"/>
              </a:rPr>
              <a:t>结合地图简述</a:t>
            </a:r>
            <a:r>
              <a:rPr lang="en-US" altLang="zh-CN" sz="2600" b="1" dirty="0" smtClean="0">
                <a:solidFill>
                  <a:schemeClr val="tx1"/>
                </a:solidFill>
                <a:uFillTx/>
                <a:latin typeface="黑体" panose="02010609060101010101" pitchFamily="2" charset="-122"/>
                <a:ea typeface="黑体" panose="02010609060101010101" pitchFamily="2" charset="-122"/>
                <a:cs typeface="黑体" panose="02010609060101010101" pitchFamily="2" charset="-122"/>
              </a:rPr>
              <a:t>1931—1937</a:t>
            </a:r>
            <a:r>
              <a:rPr lang="zh-CN" altLang="en-US" sz="2600" b="1" dirty="0" smtClean="0">
                <a:solidFill>
                  <a:schemeClr val="tx1"/>
                </a:solidFill>
                <a:uFillTx/>
                <a:latin typeface="黑体" panose="02010609060101010101" pitchFamily="2" charset="-122"/>
                <a:ea typeface="黑体" panose="02010609060101010101" pitchFamily="2" charset="-122"/>
                <a:cs typeface="黑体" panose="02010609060101010101" pitchFamily="2" charset="-122"/>
              </a:rPr>
              <a:t>年日军侵华路径？</a:t>
            </a:r>
            <a:endParaRPr lang="zh-CN" altLang="en-US" sz="2600" b="1" dirty="0" smtClean="0">
              <a:solidFill>
                <a:schemeClr val="tx1"/>
              </a:solidFill>
              <a:uFillTx/>
              <a:latin typeface="黑体" panose="02010609060101010101" pitchFamily="2" charset="-122"/>
              <a:ea typeface="黑体" panose="02010609060101010101" pitchFamily="2" charset="-122"/>
              <a:cs typeface="黑体" panose="02010609060101010101" pitchFamily="2" charset="-122"/>
            </a:endParaRPr>
          </a:p>
        </p:txBody>
      </p:sp>
      <p:pic>
        <p:nvPicPr>
          <p:cNvPr id="2049" name="Picture 1"/>
          <p:cNvPicPr>
            <a:picLocks noChangeAspect="1" noChangeArrowheads="1"/>
          </p:cNvPicPr>
          <p:nvPr/>
        </p:nvPicPr>
        <p:blipFill>
          <a:blip r:embed="rId1"/>
          <a:srcRect/>
          <a:stretch>
            <a:fillRect/>
          </a:stretch>
        </p:blipFill>
        <p:spPr bwMode="auto">
          <a:xfrm>
            <a:off x="4429124" y="857250"/>
            <a:ext cx="4714908" cy="5143500"/>
          </a:xfrm>
          <a:prstGeom prst="rect">
            <a:avLst/>
          </a:prstGeom>
          <a:noFill/>
          <a:ln w="9525">
            <a:noFill/>
            <a:miter lim="800000"/>
            <a:headEnd/>
            <a:tailEnd/>
          </a:ln>
          <a:effectLst/>
        </p:spPr>
      </p:pic>
      <p:sp>
        <p:nvSpPr>
          <p:cNvPr id="8" name="椭圆 7"/>
          <p:cNvSpPr/>
          <p:nvPr/>
        </p:nvSpPr>
        <p:spPr>
          <a:xfrm>
            <a:off x="7929586" y="1285860"/>
            <a:ext cx="571504" cy="12858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8081986" y="3929066"/>
            <a:ext cx="204790" cy="2857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7143768" y="2285992"/>
            <a:ext cx="285752" cy="7143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71406" y="1698857"/>
            <a:ext cx="1511300" cy="491490"/>
          </a:xfrm>
          <a:prstGeom prst="rect">
            <a:avLst/>
          </a:prstGeom>
          <a:solidFill>
            <a:schemeClr val="accent5">
              <a:lumMod val="20000"/>
              <a:lumOff val="80000"/>
            </a:schemeClr>
          </a:solidFill>
          <a:ln>
            <a:solidFill>
              <a:srgbClr val="FF0000"/>
            </a:solidFill>
          </a:ln>
        </p:spPr>
        <p:txBody>
          <a:bodyPr wrap="none" rtlCol="0">
            <a:spAutoFit/>
          </a:bodyPr>
          <a:lstStyle/>
          <a:p>
            <a:r>
              <a:rPr lang="zh-CN" altLang="en-US" sz="2600" b="1" dirty="0" smtClean="0">
                <a:solidFill>
                  <a:schemeClr val="tx1"/>
                </a:solidFill>
                <a:uFillTx/>
                <a:latin typeface="宋体" panose="02010600030101010101" pitchFamily="2" charset="-122"/>
              </a:rPr>
              <a:t>局部侵华</a:t>
            </a:r>
            <a:endParaRPr lang="zh-CN" altLang="en-US" sz="2600" b="1" dirty="0" smtClean="0">
              <a:solidFill>
                <a:schemeClr val="tx1"/>
              </a:solidFill>
              <a:uFillTx/>
              <a:latin typeface="宋体" panose="02010600030101010101" pitchFamily="2" charset="-122"/>
            </a:endParaRPr>
          </a:p>
        </p:txBody>
      </p:sp>
      <p:sp>
        <p:nvSpPr>
          <p:cNvPr id="12" name="TextBox 11"/>
          <p:cNvSpPr txBox="1"/>
          <p:nvPr/>
        </p:nvSpPr>
        <p:spPr>
          <a:xfrm>
            <a:off x="2507191" y="1699569"/>
            <a:ext cx="1511300" cy="491490"/>
          </a:xfrm>
          <a:prstGeom prst="rect">
            <a:avLst/>
          </a:prstGeom>
          <a:solidFill>
            <a:schemeClr val="accent5">
              <a:lumMod val="20000"/>
              <a:lumOff val="80000"/>
            </a:schemeClr>
          </a:solidFill>
          <a:ln>
            <a:solidFill>
              <a:srgbClr val="FF0000"/>
            </a:solidFill>
          </a:ln>
        </p:spPr>
        <p:txBody>
          <a:bodyPr wrap="none" rtlCol="0">
            <a:spAutoFit/>
          </a:bodyPr>
          <a:lstStyle/>
          <a:p>
            <a:r>
              <a:rPr lang="zh-CN" altLang="en-US" sz="2600" b="1" dirty="0" smtClean="0">
                <a:solidFill>
                  <a:schemeClr val="tx1"/>
                </a:solidFill>
                <a:uFillTx/>
                <a:latin typeface="+中文标题" charset="0"/>
                <a:ea typeface="+mj-ea"/>
              </a:rPr>
              <a:t>全面侵华</a:t>
            </a:r>
            <a:endParaRPr lang="zh-CN" altLang="en-US" sz="2600" b="1" dirty="0" smtClean="0">
              <a:solidFill>
                <a:schemeClr val="tx1"/>
              </a:solidFill>
              <a:uFillTx/>
              <a:latin typeface="+中文标题" charset="0"/>
              <a:ea typeface="+mj-ea"/>
            </a:endParaRPr>
          </a:p>
        </p:txBody>
      </p:sp>
      <p:sp>
        <p:nvSpPr>
          <p:cNvPr id="13" name="椭圆 12"/>
          <p:cNvSpPr/>
          <p:nvPr/>
        </p:nvSpPr>
        <p:spPr>
          <a:xfrm>
            <a:off x="7367606" y="2928934"/>
            <a:ext cx="133352" cy="214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箭头连接符 13"/>
          <p:cNvCxnSpPr/>
          <p:nvPr/>
        </p:nvCxnSpPr>
        <p:spPr>
          <a:xfrm>
            <a:off x="1720829" y="1944204"/>
            <a:ext cx="785818" cy="142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24443" y="1011549"/>
            <a:ext cx="1179195" cy="491490"/>
          </a:xfrm>
          <a:prstGeom prst="rect">
            <a:avLst/>
          </a:prstGeom>
          <a:solidFill>
            <a:schemeClr val="accent5">
              <a:lumMod val="20000"/>
              <a:lumOff val="80000"/>
            </a:schemeClr>
          </a:solidFill>
          <a:ln>
            <a:solidFill>
              <a:srgbClr val="FF0000"/>
            </a:solidFill>
          </a:ln>
        </p:spPr>
        <p:txBody>
          <a:bodyPr wrap="none" rtlCol="0">
            <a:spAutoFit/>
          </a:bodyPr>
          <a:lstStyle/>
          <a:p>
            <a:r>
              <a:rPr lang="zh-CN" altLang="en-US" sz="2600" b="1" dirty="0" smtClean="0">
                <a:solidFill>
                  <a:schemeClr val="tx1"/>
                </a:solidFill>
                <a:uFillTx/>
                <a:latin typeface="宋体" panose="02010600030101010101" pitchFamily="2" charset="-122"/>
              </a:rPr>
              <a:t>突然？</a:t>
            </a:r>
            <a:endParaRPr lang="zh-CN" altLang="en-US" sz="2600" b="1" dirty="0" smtClean="0">
              <a:solidFill>
                <a:schemeClr val="tx1"/>
              </a:solidFill>
              <a:uFillTx/>
              <a:latin typeface="宋体" panose="02010600030101010101" pitchFamily="2" charset="-122"/>
            </a:endParaRPr>
          </a:p>
        </p:txBody>
      </p:sp>
      <p:cxnSp>
        <p:nvCxnSpPr>
          <p:cNvPr id="2" name="直接箭头连接符 1"/>
          <p:cNvCxnSpPr>
            <a:endCxn id="5" idx="1"/>
          </p:cNvCxnSpPr>
          <p:nvPr/>
        </p:nvCxnSpPr>
        <p:spPr>
          <a:xfrm>
            <a:off x="1406525" y="1285875"/>
            <a:ext cx="1100455" cy="165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14"/>
          <p:cNvSpPr txBox="1"/>
          <p:nvPr/>
        </p:nvSpPr>
        <p:spPr>
          <a:xfrm>
            <a:off x="2507268" y="1056634"/>
            <a:ext cx="1179195" cy="491490"/>
          </a:xfrm>
          <a:prstGeom prst="rect">
            <a:avLst/>
          </a:prstGeom>
          <a:solidFill>
            <a:schemeClr val="accent5">
              <a:lumMod val="20000"/>
              <a:lumOff val="80000"/>
            </a:schemeClr>
          </a:solidFill>
          <a:ln>
            <a:solidFill>
              <a:srgbClr val="FF0000"/>
            </a:solidFill>
          </a:ln>
        </p:spPr>
        <p:txBody>
          <a:bodyPr wrap="none" rtlCol="0">
            <a:spAutoFit/>
          </a:bodyPr>
          <a:lstStyle/>
          <a:p>
            <a:r>
              <a:rPr lang="zh-CN" altLang="en-US" sz="2600" b="1" dirty="0" smtClean="0">
                <a:solidFill>
                  <a:schemeClr val="tx1"/>
                </a:solidFill>
                <a:uFillTx/>
                <a:latin typeface="宋体" panose="02010600030101010101" pitchFamily="2" charset="-122"/>
              </a:rPr>
              <a:t>竟然？</a:t>
            </a:r>
            <a:endParaRPr lang="zh-CN" altLang="en-US" sz="2600" b="1" dirty="0" smtClean="0">
              <a:solidFill>
                <a:schemeClr val="tx1"/>
              </a:solidFill>
              <a:uFillTx/>
              <a:latin typeface="宋体" panose="02010600030101010101" pitchFamily="2" charset="-122"/>
            </a:endParaRPr>
          </a:p>
        </p:txBody>
      </p:sp>
      <p:grpSp>
        <p:nvGrpSpPr>
          <p:cNvPr id="16" name="组合 15"/>
          <p:cNvGrpSpPr/>
          <p:nvPr/>
        </p:nvGrpSpPr>
        <p:grpSpPr>
          <a:xfrm>
            <a:off x="71755" y="3279140"/>
            <a:ext cx="8969375" cy="3433445"/>
            <a:chOff x="543" y="3063"/>
            <a:chExt cx="13584" cy="5407"/>
          </a:xfrm>
        </p:grpSpPr>
        <p:pic>
          <p:nvPicPr>
            <p:cNvPr id="3" name="图片 2"/>
            <p:cNvPicPr>
              <a:picLocks noChangeAspect="1"/>
            </p:cNvPicPr>
            <p:nvPr/>
          </p:nvPicPr>
          <p:blipFill>
            <a:blip r:embed="rId2"/>
            <a:stretch>
              <a:fillRect/>
            </a:stretch>
          </p:blipFill>
          <p:spPr>
            <a:xfrm>
              <a:off x="543" y="3063"/>
              <a:ext cx="6566" cy="5407"/>
            </a:xfrm>
            <a:prstGeom prst="rect">
              <a:avLst/>
            </a:prstGeom>
          </p:spPr>
        </p:pic>
        <p:pic>
          <p:nvPicPr>
            <p:cNvPr id="7" name="Picture 3"/>
            <p:cNvPicPr>
              <a:picLocks noChangeAspect="1" noChangeArrowheads="1"/>
            </p:cNvPicPr>
            <p:nvPr/>
          </p:nvPicPr>
          <p:blipFill>
            <a:blip r:embed="rId3"/>
            <a:srcRect/>
            <a:stretch>
              <a:fillRect/>
            </a:stretch>
          </p:blipFill>
          <p:spPr bwMode="auto">
            <a:xfrm>
              <a:off x="7109" y="3064"/>
              <a:ext cx="7019" cy="5406"/>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7" presetClass="entr" presetSubtype="4"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0" fill="hold"/>
                                        <p:tgtEl>
                                          <p:spTgt spid="16"/>
                                        </p:tgtEl>
                                        <p:attrNameLst>
                                          <p:attrName>ppt_x</p:attrName>
                                        </p:attrNameLst>
                                      </p:cBhvr>
                                      <p:tavLst>
                                        <p:tav tm="0">
                                          <p:val>
                                            <p:strVal val="#ppt_x"/>
                                          </p:val>
                                        </p:tav>
                                        <p:tav tm="100000">
                                          <p:val>
                                            <p:strVal val="#ppt_x"/>
                                          </p:val>
                                        </p:tav>
                                      </p:tavLst>
                                    </p:anim>
                                    <p:anim calcmode="lin" valueType="num">
                                      <p:cBhvr additive="base">
                                        <p:cTn id="66" dur="5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P spid="11" grpId="0" bldLvl="0" animBg="1"/>
      <p:bldP spid="12" grpId="0" bldLvl="0" animBg="1"/>
      <p:bldP spid="13" grpId="0" bldLvl="0" animBg="1"/>
      <p:bldP spid="15" grpId="0" bldLvl="0" animBg="1"/>
      <p:bldP spid="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63354" y="1090613"/>
            <a:ext cx="8860155" cy="2091690"/>
          </a:xfrm>
          <a:prstGeom prst="rect">
            <a:avLst/>
          </a:prstGeom>
          <a:noFill/>
          <a:ln w="9525">
            <a:noFill/>
          </a:ln>
        </p:spPr>
        <p:txBody>
          <a:bodyPr wrap="square">
            <a:spAutoFit/>
          </a:bodyPr>
          <a:lstStyle/>
          <a:p>
            <a:pPr indent="0" algn="just" fontAlgn="auto">
              <a:lnSpc>
                <a:spcPct val="125000"/>
              </a:lnSpc>
              <a:spcBef>
                <a:spcPts val="0"/>
              </a:spcBef>
              <a:spcAft>
                <a:spcPts val="0"/>
              </a:spcAft>
            </a:pPr>
            <a:r>
              <a:rPr sz="2600" b="1">
                <a:latin typeface="宋体" panose="02010600030101010101" pitchFamily="2" charset="-122"/>
                <a:cs typeface="宋体" panose="02010600030101010101" pitchFamily="2" charset="-122"/>
              </a:rPr>
              <a:t>①贡献：</a:t>
            </a:r>
            <a:r>
              <a:rPr sz="2600" b="1">
                <a:solidFill>
                  <a:srgbClr val="FF0000"/>
                </a:solidFill>
                <a:latin typeface="宋体" panose="02010600030101010101" pitchFamily="2" charset="-122"/>
                <a:cs typeface="宋体" panose="02010600030101010101" pitchFamily="2" charset="-122"/>
              </a:rPr>
              <a:t>中国远征军开赴缅甸</a:t>
            </a:r>
            <a:r>
              <a:rPr sz="2600" b="1">
                <a:latin typeface="宋体" panose="02010600030101010101" pitchFamily="2" charset="-122"/>
                <a:cs typeface="宋体" panose="02010600030101010101" pitchFamily="2" charset="-122"/>
              </a:rPr>
              <a:t>，</a:t>
            </a:r>
            <a:r>
              <a:rPr sz="2600" b="1">
                <a:solidFill>
                  <a:srgbClr val="FF0000"/>
                </a:solidFill>
                <a:latin typeface="宋体" panose="02010600030101010101" pitchFamily="2" charset="-122"/>
                <a:cs typeface="宋体" panose="02010600030101010101" pitchFamily="2" charset="-122"/>
              </a:rPr>
              <a:t>救援</a:t>
            </a:r>
            <a:r>
              <a:rPr sz="2600" b="1">
                <a:latin typeface="宋体" panose="02010600030101010101" pitchFamily="2" charset="-122"/>
                <a:cs typeface="宋体" panose="02010600030101010101" pitchFamily="2" charset="-122"/>
              </a:rPr>
              <a:t>在日军追击下仓皇撤退的</a:t>
            </a:r>
            <a:r>
              <a:rPr sz="2600" b="1">
                <a:solidFill>
                  <a:srgbClr val="FF0000"/>
                </a:solidFill>
                <a:latin typeface="宋体" panose="02010600030101010101" pitchFamily="2" charset="-122"/>
                <a:cs typeface="宋体" panose="02010600030101010101" pitchFamily="2" charset="-122"/>
              </a:rPr>
              <a:t>英军</a:t>
            </a:r>
            <a:r>
              <a:rPr sz="2600" b="1">
                <a:latin typeface="宋体" panose="02010600030101010101" pitchFamily="2" charset="-122"/>
                <a:cs typeface="宋体" panose="02010600030101010101" pitchFamily="2" charset="-122"/>
              </a:rPr>
              <a:t>，战绩名扬海外。　　</a:t>
            </a:r>
            <a:endParaRPr sz="2600" b="1">
              <a:latin typeface="宋体" panose="02010600030101010101" pitchFamily="2" charset="-122"/>
              <a:cs typeface="宋体" panose="02010600030101010101" pitchFamily="2" charset="-122"/>
            </a:endParaRPr>
          </a:p>
          <a:p>
            <a:pPr indent="0" algn="just" fontAlgn="auto">
              <a:lnSpc>
                <a:spcPct val="125000"/>
              </a:lnSpc>
              <a:spcBef>
                <a:spcPts val="0"/>
              </a:spcBef>
              <a:spcAft>
                <a:spcPts val="0"/>
              </a:spcAft>
            </a:pPr>
            <a:r>
              <a:rPr sz="2600" b="1">
                <a:latin typeface="宋体" panose="02010600030101010101" pitchFamily="2" charset="-122"/>
                <a:cs typeface="宋体" panose="02010600030101010101" pitchFamily="2" charset="-122"/>
              </a:rPr>
              <a:t>②影响：与英美达成协议，</a:t>
            </a:r>
            <a:r>
              <a:rPr sz="2600" b="1">
                <a:solidFill>
                  <a:srgbClr val="FF0000"/>
                </a:solidFill>
                <a:latin typeface="宋体" panose="02010600030101010101" pitchFamily="2" charset="-122"/>
                <a:cs typeface="宋体" panose="02010600030101010101" pitchFamily="2" charset="-122"/>
              </a:rPr>
              <a:t>废除不平等条约，取消在华特权</a:t>
            </a:r>
            <a:r>
              <a:rPr sz="2600" b="1">
                <a:latin typeface="宋体" panose="02010600030101010101" pitchFamily="2" charset="-122"/>
                <a:cs typeface="宋体" panose="02010600030101010101" pitchFamily="2" charset="-122"/>
              </a:rPr>
              <a:t>，订立新的条约；又与10余个西方国家废除旧约。</a:t>
            </a:r>
            <a:endParaRPr sz="2600" b="1">
              <a:latin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1"/>
          <a:srcRect t="10015" b="16881"/>
          <a:stretch>
            <a:fillRect/>
          </a:stretch>
        </p:blipFill>
        <p:spPr>
          <a:xfrm>
            <a:off x="73931" y="3728270"/>
            <a:ext cx="7565572" cy="2455889"/>
          </a:xfrm>
          <a:prstGeom prst="rect">
            <a:avLst/>
          </a:prstGeom>
        </p:spPr>
      </p:pic>
      <p:sp>
        <p:nvSpPr>
          <p:cNvPr id="6" name="文本框 5"/>
          <p:cNvSpPr txBox="1"/>
          <p:nvPr/>
        </p:nvSpPr>
        <p:spPr>
          <a:xfrm>
            <a:off x="5775756" y="3394946"/>
            <a:ext cx="3247413" cy="2861310"/>
          </a:xfrm>
          <a:prstGeom prst="rect">
            <a:avLst/>
          </a:prstGeom>
          <a:solidFill>
            <a:schemeClr val="bg1"/>
          </a:solidFill>
          <a:ln w="15875">
            <a:solidFill>
              <a:schemeClr val="accent1"/>
            </a:solidFill>
          </a:ln>
        </p:spPr>
        <p:txBody>
          <a:bodyPr wrap="square" rtlCol="0" anchor="t">
            <a:spAutoFit/>
          </a:bodyPr>
          <a:lstStyle/>
          <a:p>
            <a:pPr algn="ctr">
              <a:lnSpc>
                <a:spcPct val="120000"/>
              </a:lnSpc>
            </a:pPr>
            <a:r>
              <a:rPr lang="zh-CN" altLang="en-US" sz="1500" b="1">
                <a:solidFill>
                  <a:srgbClr val="FF0000"/>
                </a:solidFill>
                <a:latin typeface="黑体" panose="02010609060101010101" pitchFamily="2" charset="-122"/>
                <a:ea typeface="黑体" panose="02010609060101010101" pitchFamily="2" charset="-122"/>
                <a:cs typeface="楷体" panose="02010609060101010101" pitchFamily="49" charset="-122"/>
              </a:rPr>
              <a:t>中国远征军</a:t>
            </a:r>
            <a:r>
              <a:rPr lang="zh-CN" altLang="en-US" sz="1500" b="1">
                <a:solidFill>
                  <a:srgbClr val="FF0000"/>
                </a:solidFill>
                <a:latin typeface="楷体" panose="02010609060101010101" pitchFamily="49" charset="-122"/>
                <a:ea typeface="楷体" panose="02010609060101010101" pitchFamily="49" charset="-122"/>
                <a:cs typeface="楷体" panose="02010609060101010101" pitchFamily="49" charset="-122"/>
              </a:rPr>
              <a:t>  </a:t>
            </a:r>
            <a:endParaRPr lang="zh-CN" altLang="en-US" sz="1500" b="1">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algn="just">
              <a:lnSpc>
                <a:spcPct val="120000"/>
              </a:lnSpc>
            </a:pPr>
            <a:r>
              <a:rPr lang="zh-CN" altLang="en-US" sz="1500" b="1">
                <a:latin typeface="楷体" panose="02010609060101010101" pitchFamily="49" charset="-122"/>
                <a:ea typeface="楷体" panose="02010609060101010101" pitchFamily="49" charset="-122"/>
                <a:cs typeface="楷体" panose="02010609060101010101" pitchFamily="49" charset="-122"/>
              </a:rPr>
              <a:t>    </a:t>
            </a:r>
            <a:r>
              <a:rPr lang="en-US" sz="1500" b="1">
                <a:latin typeface="楷体" panose="02010609060101010101" pitchFamily="49" charset="-122"/>
                <a:ea typeface="楷体" panose="02010609060101010101" pitchFamily="49" charset="-122"/>
                <a:cs typeface="楷体" panose="02010609060101010101" pitchFamily="49" charset="-122"/>
              </a:rPr>
              <a:t>1941</a:t>
            </a:r>
            <a:r>
              <a:rPr lang="zh-CN" altLang="en-US" sz="1500" b="1">
                <a:latin typeface="楷体" panose="02010609060101010101" pitchFamily="49" charset="-122"/>
                <a:ea typeface="楷体" panose="02010609060101010101" pitchFamily="49" charset="-122"/>
                <a:cs typeface="楷体" panose="02010609060101010101" pitchFamily="49" charset="-122"/>
              </a:rPr>
              <a:t>年太平洋战争爆发后，中国政府应英国政府请求组织了一支远征缅甸的抗日部队，共十万余人，从</a:t>
            </a:r>
            <a:r>
              <a:rPr lang="en-US" altLang="zh-CN" sz="1500" b="1">
                <a:latin typeface="楷体" panose="02010609060101010101" pitchFamily="49" charset="-122"/>
                <a:ea typeface="楷体" panose="02010609060101010101" pitchFamily="49" charset="-122"/>
                <a:cs typeface="楷体" panose="02010609060101010101" pitchFamily="49" charset="-122"/>
              </a:rPr>
              <a:t>1942</a:t>
            </a:r>
            <a:r>
              <a:rPr lang="zh-CN" altLang="en-US" sz="1500" b="1">
                <a:latin typeface="楷体" panose="02010609060101010101" pitchFamily="49" charset="-122"/>
                <a:ea typeface="楷体" panose="02010609060101010101" pitchFamily="49" charset="-122"/>
                <a:cs typeface="楷体" panose="02010609060101010101" pitchFamily="49" charset="-122"/>
              </a:rPr>
              <a:t>年</a:t>
            </a:r>
            <a:r>
              <a:rPr lang="en-US" altLang="zh-CN" sz="1500" b="1">
                <a:latin typeface="楷体" panose="02010609060101010101" pitchFamily="49" charset="-122"/>
                <a:ea typeface="楷体" panose="02010609060101010101" pitchFamily="49" charset="-122"/>
                <a:cs typeface="楷体" panose="02010609060101010101" pitchFamily="49" charset="-122"/>
              </a:rPr>
              <a:t>2</a:t>
            </a:r>
            <a:r>
              <a:rPr lang="zh-CN" altLang="en-US" sz="1500" b="1">
                <a:latin typeface="楷体" panose="02010609060101010101" pitchFamily="49" charset="-122"/>
                <a:ea typeface="楷体" panose="02010609060101010101" pitchFamily="49" charset="-122"/>
                <a:cs typeface="楷体" panose="02010609060101010101" pitchFamily="49" charset="-122"/>
              </a:rPr>
              <a:t>月开始入缅作战，到次年</a:t>
            </a:r>
            <a:r>
              <a:rPr lang="en-US" altLang="zh-CN" sz="1500" b="1">
                <a:latin typeface="楷体" panose="02010609060101010101" pitchFamily="49" charset="-122"/>
                <a:ea typeface="楷体" panose="02010609060101010101" pitchFamily="49" charset="-122"/>
                <a:cs typeface="楷体" panose="02010609060101010101" pitchFamily="49" charset="-122"/>
              </a:rPr>
              <a:t>3</a:t>
            </a:r>
            <a:r>
              <a:rPr lang="zh-CN" altLang="en-US" sz="1500" b="1">
                <a:latin typeface="楷体" panose="02010609060101010101" pitchFamily="49" charset="-122"/>
                <a:ea typeface="楷体" panose="02010609060101010101" pitchFamily="49" charset="-122"/>
                <a:cs typeface="楷体" panose="02010609060101010101" pitchFamily="49" charset="-122"/>
              </a:rPr>
              <a:t>月，将日军全部赶出缅北和滇西。中国远征军入缅作战，重新</a:t>
            </a:r>
            <a:r>
              <a:rPr lang="zh-CN" altLang="en-US" sz="1500" b="1">
                <a:solidFill>
                  <a:srgbClr val="FF0000"/>
                </a:solidFill>
                <a:latin typeface="楷体" panose="02010609060101010101" pitchFamily="49" charset="-122"/>
                <a:ea typeface="楷体" panose="02010609060101010101" pitchFamily="49" charset="-122"/>
                <a:cs typeface="楷体" panose="02010609060101010101" pitchFamily="49" charset="-122"/>
              </a:rPr>
              <a:t>打通了中国西南的国际运输线</a:t>
            </a:r>
            <a:r>
              <a:rPr lang="zh-CN" altLang="en-US" sz="1500" b="1">
                <a:latin typeface="楷体" panose="02010609060101010101" pitchFamily="49" charset="-122"/>
                <a:ea typeface="楷体" panose="02010609060101010101" pitchFamily="49" charset="-122"/>
                <a:cs typeface="楷体" panose="02010609060101010101" pitchFamily="49" charset="-122"/>
              </a:rPr>
              <a:t>，有力地配合了盟军在太平洋的反攻，为盟军在缅甸的最后胜利作出了贡献。</a:t>
            </a:r>
            <a:endParaRPr lang="zh-CN" altLang="en-US" sz="1500" b="1">
              <a:latin typeface="楷体" panose="02010609060101010101" pitchFamily="49" charset="-122"/>
              <a:ea typeface="楷体" panose="02010609060101010101" pitchFamily="49" charset="-122"/>
              <a:cs typeface="楷体" panose="02010609060101010101" pitchFamily="49" charset="-122"/>
            </a:endParaRPr>
          </a:p>
        </p:txBody>
      </p:sp>
      <p:sp>
        <p:nvSpPr>
          <p:cNvPr id="9" name="文本框 8"/>
          <p:cNvSpPr txBox="1"/>
          <p:nvPr/>
        </p:nvSpPr>
        <p:spPr>
          <a:xfrm>
            <a:off x="163195" y="357505"/>
            <a:ext cx="4528820" cy="570865"/>
          </a:xfrm>
          <a:prstGeom prst="rect">
            <a:avLst/>
          </a:prstGeom>
          <a:solidFill>
            <a:schemeClr val="tx2">
              <a:lumMod val="20000"/>
              <a:lumOff val="80000"/>
            </a:schemeClr>
          </a:solidFill>
          <a:ln>
            <a:solidFill>
              <a:srgbClr val="FF0000"/>
            </a:solidFill>
          </a:ln>
        </p:spPr>
        <p:txBody>
          <a:bodyPr wrap="square" rtlCol="0">
            <a:spAutoFit/>
          </a:bodyPr>
          <a:p>
            <a:pPr algn="just">
              <a:lnSpc>
                <a:spcPct val="120000"/>
              </a:lnSpc>
            </a:pPr>
            <a:r>
              <a:rPr lang="zh-CN" altLang="en-US" sz="2600" b="1">
                <a:solidFill>
                  <a:schemeClr val="tx1"/>
                </a:solidFill>
                <a:uFillTx/>
                <a:latin typeface="黑体" panose="02010609060101010101" pitchFamily="2" charset="-122"/>
                <a:ea typeface="黑体" panose="02010609060101010101" pitchFamily="2" charset="-122"/>
                <a:cs typeface="黑体" panose="02010609060101010101" pitchFamily="2" charset="-122"/>
              </a:rPr>
              <a:t>（</a:t>
            </a:r>
            <a:r>
              <a:rPr lang="en-US" altLang="zh-CN" sz="2600" b="1">
                <a:solidFill>
                  <a:schemeClr val="tx1"/>
                </a:solidFill>
                <a:uFillTx/>
                <a:latin typeface="黑体" panose="02010609060101010101" pitchFamily="2" charset="-122"/>
                <a:ea typeface="黑体" panose="02010609060101010101" pitchFamily="2" charset="-122"/>
                <a:cs typeface="黑体" panose="02010609060101010101" pitchFamily="2" charset="-122"/>
              </a:rPr>
              <a:t>2</a:t>
            </a:r>
            <a:r>
              <a:rPr lang="zh-CN" altLang="en-US" sz="2600" b="1">
                <a:solidFill>
                  <a:schemeClr val="tx1"/>
                </a:solidFill>
                <a:uFillTx/>
                <a:latin typeface="黑体" panose="02010609060101010101" pitchFamily="2" charset="-122"/>
                <a:ea typeface="黑体" panose="02010609060101010101" pitchFamily="2" charset="-122"/>
                <a:cs typeface="黑体" panose="02010609060101010101" pitchFamily="2" charset="-122"/>
              </a:rPr>
              <a:t>）</a:t>
            </a:r>
            <a:r>
              <a:rPr lang="zh-CN" sz="2600" b="1">
                <a:solidFill>
                  <a:schemeClr val="tx1"/>
                </a:solidFill>
                <a:latin typeface="黑体" panose="02010609060101010101" pitchFamily="2" charset="-122"/>
                <a:ea typeface="黑体" panose="02010609060101010101" pitchFamily="2" charset="-122"/>
                <a:cs typeface="黑体" panose="02010609060101010101" pitchFamily="2" charset="-122"/>
                <a:sym typeface="+mn-ea"/>
              </a:rPr>
              <a:t>中国的贡献和影响</a:t>
            </a:r>
            <a:endParaRPr lang="zh-CN" sz="2600" b="1">
              <a:solidFill>
                <a:schemeClr val="tx1"/>
              </a:solidFill>
              <a:uFillTx/>
              <a:latin typeface="黑体" panose="02010609060101010101" pitchFamily="2" charset="-122"/>
              <a:ea typeface="黑体" panose="02010609060101010101" pitchFamily="2" charset="-122"/>
              <a:cs typeface="黑体" panose="0201060906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96127" y="756452"/>
            <a:ext cx="2536304" cy="491490"/>
          </a:xfrm>
          <a:prstGeom prst="rect">
            <a:avLst/>
          </a:prstGeom>
          <a:solidFill>
            <a:schemeClr val="accent5">
              <a:lumMod val="20000"/>
              <a:lumOff val="80000"/>
            </a:schemeClr>
          </a:solidFill>
          <a:ln>
            <a:solidFill>
              <a:srgbClr val="FF0000"/>
            </a:solidFill>
          </a:ln>
        </p:spPr>
        <p:txBody>
          <a:bodyPr wrap="square" rtlCol="0">
            <a:spAutoFit/>
          </a:bodyPr>
          <a:lstStyle/>
          <a:p>
            <a:pPr algn="just">
              <a:lnSpc>
                <a:spcPct val="100000"/>
              </a:lnSpc>
            </a:pPr>
            <a:r>
              <a:rPr lang="en-US" altLang="zh-CN" sz="2600" b="1">
                <a:solidFill>
                  <a:schemeClr val="tx1"/>
                </a:solidFill>
                <a:uFillTx/>
                <a:latin typeface="黑体" panose="02010609060101010101" pitchFamily="2" charset="-122"/>
                <a:ea typeface="黑体" panose="02010609060101010101" pitchFamily="2" charset="-122"/>
                <a:cs typeface="黑体" panose="02010609060101010101" pitchFamily="2" charset="-122"/>
              </a:rPr>
              <a:t>1.</a:t>
            </a:r>
            <a:r>
              <a:rPr lang="zh-CN" altLang="en-US" sz="2600" b="1">
                <a:solidFill>
                  <a:schemeClr val="tx1"/>
                </a:solidFill>
                <a:uFillTx/>
                <a:latin typeface="黑体" panose="02010609060101010101" pitchFamily="2" charset="-122"/>
                <a:ea typeface="黑体" panose="02010609060101010101" pitchFamily="2" charset="-122"/>
                <a:cs typeface="黑体" panose="02010609060101010101" pitchFamily="2" charset="-122"/>
              </a:rPr>
              <a:t>中共七大</a:t>
            </a:r>
            <a:endParaRPr lang="zh-CN" altLang="en-US" sz="2600" b="1">
              <a:solidFill>
                <a:schemeClr val="tx1"/>
              </a:solidFill>
              <a:uFillTx/>
              <a:latin typeface="黑体" panose="02010609060101010101" pitchFamily="2" charset="-122"/>
              <a:ea typeface="黑体" panose="02010609060101010101" pitchFamily="2" charset="-122"/>
              <a:cs typeface="黑体" panose="02010609060101010101" pitchFamily="2" charset="-122"/>
            </a:endParaRPr>
          </a:p>
        </p:txBody>
      </p:sp>
      <p:sp>
        <p:nvSpPr>
          <p:cNvPr id="9" name="文本框 8"/>
          <p:cNvSpPr txBox="1"/>
          <p:nvPr/>
        </p:nvSpPr>
        <p:spPr>
          <a:xfrm>
            <a:off x="173355" y="1830070"/>
            <a:ext cx="5042535" cy="1252855"/>
          </a:xfrm>
          <a:prstGeom prst="rect">
            <a:avLst/>
          </a:prstGeom>
          <a:noFill/>
        </p:spPr>
        <p:txBody>
          <a:bodyPr wrap="square" rtlCol="0">
            <a:spAutoFit/>
          </a:bodyPr>
          <a:lstStyle/>
          <a:p>
            <a:pPr algn="just">
              <a:lnSpc>
                <a:spcPct val="105000"/>
              </a:lnSpc>
              <a:spcBef>
                <a:spcPts val="0"/>
              </a:spcBef>
              <a:spcAft>
                <a:spcPts val="0"/>
              </a:spcAft>
            </a:pPr>
            <a:r>
              <a:rPr lang="en-US" altLang="zh-CN" sz="2400" b="1">
                <a:latin typeface="宋体" panose="02010600030101010101" pitchFamily="2" charset="-122"/>
                <a:cs typeface="黑体" panose="02010609060101010101" pitchFamily="2" charset="-122"/>
              </a:rPr>
              <a:t>  </a:t>
            </a:r>
            <a:r>
              <a:rPr lang="zh-CN" sz="2400" b="1">
                <a:latin typeface="宋体" panose="02010600030101010101" pitchFamily="2" charset="-122"/>
                <a:cs typeface="黑体" panose="02010609060101010101" pitchFamily="2" charset="-122"/>
              </a:rPr>
              <a:t>为了系统地总结中国革命的基本经验，为彻底打败日本侵略者、建设新中国做准备。</a:t>
            </a:r>
            <a:endParaRPr lang="zh-CN" sz="1800">
              <a:latin typeface="黑体" panose="02010609060101010101" pitchFamily="2" charset="-122"/>
              <a:ea typeface="黑体" panose="02010609060101010101" pitchFamily="2" charset="-122"/>
              <a:cs typeface="黑体" panose="02010609060101010101" pitchFamily="2" charset="-122"/>
            </a:endParaRPr>
          </a:p>
        </p:txBody>
      </p:sp>
      <p:pic>
        <p:nvPicPr>
          <p:cNvPr id="4" name="图片 3"/>
          <p:cNvPicPr>
            <a:picLocks noChangeAspect="1"/>
          </p:cNvPicPr>
          <p:nvPr/>
        </p:nvPicPr>
        <p:blipFill>
          <a:blip r:embed="rId1" cstate="print"/>
          <a:stretch>
            <a:fillRect/>
          </a:stretch>
        </p:blipFill>
        <p:spPr>
          <a:xfrm>
            <a:off x="5324974" y="133418"/>
            <a:ext cx="3604124" cy="2555904"/>
          </a:xfrm>
          <a:prstGeom prst="rect">
            <a:avLst/>
          </a:prstGeom>
          <a:effectLst>
            <a:outerShdw blurRad="50800" dist="38100" dir="2700000" algn="tl" rotWithShape="0">
              <a:prstClr val="black">
                <a:alpha val="40000"/>
              </a:prstClr>
            </a:outerShdw>
          </a:effectLst>
        </p:spPr>
      </p:pic>
      <p:sp>
        <p:nvSpPr>
          <p:cNvPr id="13" name="文本框 12"/>
          <p:cNvSpPr txBox="1"/>
          <p:nvPr/>
        </p:nvSpPr>
        <p:spPr>
          <a:xfrm>
            <a:off x="5864860" y="2689225"/>
            <a:ext cx="2379345" cy="460375"/>
          </a:xfrm>
          <a:prstGeom prst="rect">
            <a:avLst/>
          </a:prstGeom>
          <a:solidFill>
            <a:schemeClr val="accent5">
              <a:lumMod val="20000"/>
              <a:lumOff val="80000"/>
            </a:schemeClr>
          </a:solidFill>
          <a:ln>
            <a:solidFill>
              <a:srgbClr val="FF0000"/>
            </a:solidFill>
          </a:ln>
        </p:spPr>
        <p:txBody>
          <a:bodyPr wrap="square" rtlCol="0">
            <a:spAutoFit/>
          </a:bodyPr>
          <a:lstStyle/>
          <a:p>
            <a:pPr algn="just"/>
            <a:r>
              <a:rPr lang="zh-CN" sz="2400" b="1" smtClean="0">
                <a:solidFill>
                  <a:schemeClr val="tx1"/>
                </a:solidFill>
                <a:latin typeface="仿宋" panose="02010609060101010101" charset="-122"/>
                <a:ea typeface="仿宋" panose="02010609060101010101" charset="-122"/>
                <a:cs typeface="仿宋" panose="02010609060101010101" charset="-122"/>
              </a:rPr>
              <a:t>中</a:t>
            </a:r>
            <a:r>
              <a:rPr lang="zh-CN" sz="2400" b="1">
                <a:solidFill>
                  <a:schemeClr val="tx1"/>
                </a:solidFill>
                <a:latin typeface="仿宋" panose="02010609060101010101" charset="-122"/>
                <a:ea typeface="仿宋" panose="02010609060101010101" charset="-122"/>
                <a:cs typeface="仿宋" panose="02010609060101010101" charset="-122"/>
              </a:rPr>
              <a:t>共七大会场</a:t>
            </a:r>
            <a:endParaRPr lang="zh-CN" sz="2400" b="1">
              <a:solidFill>
                <a:schemeClr val="tx1"/>
              </a:solidFill>
              <a:latin typeface="仿宋" panose="02010609060101010101" charset="-122"/>
              <a:ea typeface="仿宋" panose="02010609060101010101" charset="-122"/>
              <a:cs typeface="仿宋" panose="02010609060101010101" charset="-122"/>
            </a:endParaRPr>
          </a:p>
        </p:txBody>
      </p:sp>
      <p:sp>
        <p:nvSpPr>
          <p:cNvPr id="5" name="文本框 4"/>
          <p:cNvSpPr txBox="1"/>
          <p:nvPr/>
        </p:nvSpPr>
        <p:spPr>
          <a:xfrm>
            <a:off x="396240" y="133350"/>
            <a:ext cx="3400425" cy="521970"/>
          </a:xfrm>
          <a:prstGeom prst="rect">
            <a:avLst/>
          </a:prstGeom>
          <a:solidFill>
            <a:srgbClr val="FFFF00"/>
          </a:solidFill>
          <a:ln>
            <a:solidFill>
              <a:srgbClr val="FF0000"/>
            </a:solidFill>
          </a:ln>
        </p:spPr>
        <p:txBody>
          <a:bodyPr wrap="none" rtlCol="0" anchor="t">
            <a:spAutoFit/>
          </a:bodyPr>
          <a:p>
            <a:pPr algn="l"/>
            <a:r>
              <a:rPr lang="zh-CN" altLang="en-US" sz="2800" b="1">
                <a:latin typeface="黑体" panose="02010609060101010101" pitchFamily="2" charset="-122"/>
                <a:ea typeface="黑体" panose="02010609060101010101" pitchFamily="2" charset="-122"/>
                <a:sym typeface="+mn-ea"/>
              </a:rPr>
              <a:t>五、</a:t>
            </a:r>
            <a:r>
              <a:rPr lang="zh-CN" altLang="en-US" sz="2800" b="1" dirty="0">
                <a:solidFill>
                  <a:schemeClr val="tx1"/>
                </a:solidFill>
                <a:latin typeface="黑体" panose="02010609060101010101" pitchFamily="2" charset="-122"/>
                <a:ea typeface="黑体" panose="02010609060101010101" pitchFamily="2" charset="-122"/>
                <a:sym typeface="+mn-ea"/>
              </a:rPr>
              <a:t>抗日战争的胜利</a:t>
            </a:r>
            <a:endParaRPr lang="zh-CN" altLang="en-US" sz="2800" b="1" noProof="0" dirty="0">
              <a:ln w="11430"/>
              <a:solidFill>
                <a:schemeClr val="tx1"/>
              </a:solidFill>
              <a:effectLst>
                <a:outerShdw blurRad="50800" dist="39000" dir="5460000" algn="tl">
                  <a:srgbClr val="000000">
                    <a:alpha val="38000"/>
                  </a:srgbClr>
                </a:outerShdw>
              </a:effectLst>
              <a:uLnTx/>
              <a:uFillTx/>
              <a:latin typeface="黑体" panose="02010609060101010101" pitchFamily="2" charset="-122"/>
              <a:ea typeface="黑体" panose="02010609060101010101" pitchFamily="2" charset="-122"/>
              <a:sym typeface="+mn-ea"/>
            </a:endParaRPr>
          </a:p>
        </p:txBody>
      </p:sp>
      <p:sp>
        <p:nvSpPr>
          <p:cNvPr id="6" name="文本框 5"/>
          <p:cNvSpPr txBox="1"/>
          <p:nvPr/>
        </p:nvSpPr>
        <p:spPr>
          <a:xfrm>
            <a:off x="396240" y="1338580"/>
            <a:ext cx="1705610" cy="491490"/>
          </a:xfrm>
          <a:prstGeom prst="rect">
            <a:avLst/>
          </a:prstGeom>
          <a:solidFill>
            <a:schemeClr val="accent1">
              <a:lumMod val="20000"/>
              <a:lumOff val="80000"/>
            </a:schemeClr>
          </a:solidFill>
          <a:ln>
            <a:solidFill>
              <a:srgbClr val="FF0000"/>
            </a:solidFill>
          </a:ln>
        </p:spPr>
        <p:txBody>
          <a:bodyPr wrap="square" rtlCol="0">
            <a:spAutoFit/>
          </a:bodyPr>
          <a:p>
            <a:pPr algn="just">
              <a:lnSpc>
                <a:spcPct val="100000"/>
              </a:lnSpc>
            </a:pPr>
            <a:r>
              <a:rPr lang="zh-CN" altLang="en-US" sz="2600" b="1">
                <a:solidFill>
                  <a:schemeClr val="tx1"/>
                </a:solidFill>
                <a:uFillTx/>
                <a:ea typeface="黑体" panose="02010609060101010101" pitchFamily="2" charset="-122"/>
                <a:cs typeface="黑体" panose="02010609060101010101" pitchFamily="2" charset="-122"/>
              </a:rPr>
              <a:t>①</a:t>
            </a:r>
            <a:r>
              <a:rPr lang="zh-CN" sz="2600" b="1">
                <a:latin typeface="宋体" panose="02010600030101010101" pitchFamily="2" charset="-122"/>
                <a:cs typeface="宋体" panose="02010600030101010101" pitchFamily="2" charset="-122"/>
                <a:sym typeface="+mn-ea"/>
              </a:rPr>
              <a:t>目的</a:t>
            </a:r>
            <a:r>
              <a:rPr sz="2600" b="1">
                <a:latin typeface="宋体" panose="02010600030101010101" pitchFamily="2" charset="-122"/>
                <a:cs typeface="宋体" panose="02010600030101010101" pitchFamily="2" charset="-122"/>
                <a:sym typeface="+mn-ea"/>
              </a:rPr>
              <a:t>：</a:t>
            </a:r>
            <a:endParaRPr lang="zh-CN" sz="2600" b="1">
              <a:solidFill>
                <a:schemeClr val="tx1"/>
              </a:solidFill>
              <a:uFillTx/>
              <a:latin typeface="黑体" panose="02010609060101010101" pitchFamily="2" charset="-122"/>
              <a:ea typeface="黑体" panose="02010609060101010101" pitchFamily="2" charset="-122"/>
              <a:cs typeface="黑体" panose="02010609060101010101" pitchFamily="2" charset="-122"/>
            </a:endParaRPr>
          </a:p>
        </p:txBody>
      </p:sp>
      <p:sp>
        <p:nvSpPr>
          <p:cNvPr id="7" name="文本框 6"/>
          <p:cNvSpPr txBox="1"/>
          <p:nvPr/>
        </p:nvSpPr>
        <p:spPr>
          <a:xfrm>
            <a:off x="173355" y="3183255"/>
            <a:ext cx="1705610" cy="491490"/>
          </a:xfrm>
          <a:prstGeom prst="rect">
            <a:avLst/>
          </a:prstGeom>
          <a:solidFill>
            <a:schemeClr val="accent1">
              <a:lumMod val="20000"/>
              <a:lumOff val="80000"/>
            </a:schemeClr>
          </a:solidFill>
          <a:ln>
            <a:solidFill>
              <a:srgbClr val="FF0000"/>
            </a:solidFill>
          </a:ln>
        </p:spPr>
        <p:txBody>
          <a:bodyPr wrap="square" rtlCol="0">
            <a:spAutoFit/>
          </a:bodyPr>
          <a:p>
            <a:pPr algn="just">
              <a:lnSpc>
                <a:spcPct val="100000"/>
              </a:lnSpc>
            </a:pPr>
            <a:r>
              <a:rPr lang="zh-CN" sz="2600" b="1">
                <a:cs typeface="宋体" panose="02010600030101010101" pitchFamily="2" charset="-122"/>
                <a:sym typeface="+mn-ea"/>
              </a:rPr>
              <a:t>②</a:t>
            </a:r>
            <a:r>
              <a:rPr lang="zh-CN" sz="2600" b="1">
                <a:latin typeface="宋体" panose="02010600030101010101" pitchFamily="2" charset="-122"/>
                <a:cs typeface="宋体" panose="02010600030101010101" pitchFamily="2" charset="-122"/>
                <a:sym typeface="+mn-ea"/>
              </a:rPr>
              <a:t>召开</a:t>
            </a:r>
            <a:r>
              <a:rPr sz="2600" b="1">
                <a:latin typeface="宋体" panose="02010600030101010101" pitchFamily="2" charset="-122"/>
                <a:cs typeface="宋体" panose="02010600030101010101" pitchFamily="2" charset="-122"/>
                <a:sym typeface="+mn-ea"/>
              </a:rPr>
              <a:t>：</a:t>
            </a:r>
            <a:endParaRPr lang="zh-CN" sz="2600" b="1">
              <a:solidFill>
                <a:schemeClr val="tx1"/>
              </a:solidFill>
              <a:uFillTx/>
              <a:latin typeface="黑体" panose="02010609060101010101" pitchFamily="2" charset="-122"/>
              <a:ea typeface="黑体" panose="02010609060101010101" pitchFamily="2" charset="-122"/>
              <a:cs typeface="黑体" panose="02010609060101010101" pitchFamily="2" charset="-122"/>
            </a:endParaRPr>
          </a:p>
        </p:txBody>
      </p:sp>
      <p:sp>
        <p:nvSpPr>
          <p:cNvPr id="10" name="文本框 9"/>
          <p:cNvSpPr txBox="1"/>
          <p:nvPr/>
        </p:nvSpPr>
        <p:spPr>
          <a:xfrm>
            <a:off x="53340" y="4467225"/>
            <a:ext cx="1705610" cy="491490"/>
          </a:xfrm>
          <a:prstGeom prst="rect">
            <a:avLst/>
          </a:prstGeom>
          <a:solidFill>
            <a:schemeClr val="accent1">
              <a:lumMod val="20000"/>
              <a:lumOff val="80000"/>
            </a:schemeClr>
          </a:solidFill>
          <a:ln>
            <a:solidFill>
              <a:srgbClr val="FF0000"/>
            </a:solidFill>
          </a:ln>
        </p:spPr>
        <p:txBody>
          <a:bodyPr wrap="square" rtlCol="0">
            <a:spAutoFit/>
          </a:bodyPr>
          <a:p>
            <a:pPr algn="just">
              <a:lnSpc>
                <a:spcPct val="100000"/>
              </a:lnSpc>
            </a:pPr>
            <a:r>
              <a:rPr lang="zh-CN" sz="2600" b="1">
                <a:cs typeface="宋体" panose="02010600030101010101" pitchFamily="2" charset="-122"/>
                <a:sym typeface="+mn-ea"/>
              </a:rPr>
              <a:t>③</a:t>
            </a:r>
            <a:r>
              <a:rPr lang="zh-CN" sz="2600" b="1">
                <a:latin typeface="宋体" panose="02010600030101010101" pitchFamily="2" charset="-122"/>
                <a:cs typeface="宋体" panose="02010600030101010101" pitchFamily="2" charset="-122"/>
                <a:sym typeface="+mn-ea"/>
              </a:rPr>
              <a:t>内容</a:t>
            </a:r>
            <a:r>
              <a:rPr sz="2600" b="1">
                <a:latin typeface="宋体" panose="02010600030101010101" pitchFamily="2" charset="-122"/>
                <a:cs typeface="宋体" panose="02010600030101010101" pitchFamily="2" charset="-122"/>
                <a:sym typeface="+mn-ea"/>
              </a:rPr>
              <a:t>：</a:t>
            </a:r>
            <a:endParaRPr lang="zh-CN" sz="2600" b="1">
              <a:solidFill>
                <a:schemeClr val="tx1"/>
              </a:solidFill>
              <a:uFillTx/>
              <a:latin typeface="黑体" panose="02010609060101010101" pitchFamily="2" charset="-122"/>
              <a:ea typeface="黑体" panose="02010609060101010101" pitchFamily="2" charset="-122"/>
              <a:cs typeface="黑体" panose="02010609060101010101" pitchFamily="2" charset="-122"/>
            </a:endParaRPr>
          </a:p>
        </p:txBody>
      </p:sp>
      <p:sp>
        <p:nvSpPr>
          <p:cNvPr id="11" name="文本框 10"/>
          <p:cNvSpPr txBox="1"/>
          <p:nvPr/>
        </p:nvSpPr>
        <p:spPr>
          <a:xfrm>
            <a:off x="278765" y="5617210"/>
            <a:ext cx="1705610" cy="491490"/>
          </a:xfrm>
          <a:prstGeom prst="rect">
            <a:avLst/>
          </a:prstGeom>
          <a:solidFill>
            <a:schemeClr val="accent1">
              <a:lumMod val="20000"/>
              <a:lumOff val="80000"/>
            </a:schemeClr>
          </a:solidFill>
          <a:ln>
            <a:solidFill>
              <a:srgbClr val="FF0000"/>
            </a:solidFill>
          </a:ln>
        </p:spPr>
        <p:txBody>
          <a:bodyPr wrap="square" rtlCol="0">
            <a:spAutoFit/>
          </a:bodyPr>
          <a:p>
            <a:pPr algn="just">
              <a:lnSpc>
                <a:spcPct val="100000"/>
              </a:lnSpc>
            </a:pPr>
            <a:r>
              <a:rPr lang="zh-CN" sz="2600" b="1">
                <a:latin typeface="宋体" panose="02010600030101010101" pitchFamily="2" charset="-122"/>
                <a:cs typeface="宋体" panose="02010600030101010101" pitchFamily="2" charset="-122"/>
                <a:sym typeface="+mn-ea"/>
              </a:rPr>
              <a:t>④意义</a:t>
            </a:r>
            <a:r>
              <a:rPr sz="2600" b="1">
                <a:latin typeface="宋体" panose="02010600030101010101" pitchFamily="2" charset="-122"/>
                <a:cs typeface="宋体" panose="02010600030101010101" pitchFamily="2" charset="-122"/>
                <a:sym typeface="+mn-ea"/>
              </a:rPr>
              <a:t>：</a:t>
            </a:r>
            <a:endParaRPr lang="zh-CN" sz="2600" b="1">
              <a:solidFill>
                <a:schemeClr val="tx1"/>
              </a:solidFill>
              <a:uFillTx/>
              <a:latin typeface="黑体" panose="02010609060101010101" pitchFamily="2" charset="-122"/>
              <a:ea typeface="黑体" panose="02010609060101010101" pitchFamily="2" charset="-122"/>
              <a:cs typeface="黑体" panose="02010609060101010101" pitchFamily="2" charset="-122"/>
            </a:endParaRPr>
          </a:p>
        </p:txBody>
      </p:sp>
      <p:sp>
        <p:nvSpPr>
          <p:cNvPr id="12" name="文本框 11"/>
          <p:cNvSpPr txBox="1"/>
          <p:nvPr/>
        </p:nvSpPr>
        <p:spPr>
          <a:xfrm>
            <a:off x="53340" y="3674745"/>
            <a:ext cx="8876030" cy="792480"/>
          </a:xfrm>
          <a:prstGeom prst="rect">
            <a:avLst/>
          </a:prstGeom>
          <a:noFill/>
        </p:spPr>
        <p:txBody>
          <a:bodyPr wrap="square" rtlCol="0">
            <a:spAutoFit/>
          </a:bodyPr>
          <a:p>
            <a:pPr algn="just">
              <a:lnSpc>
                <a:spcPct val="95000"/>
              </a:lnSpc>
              <a:spcBef>
                <a:spcPts val="0"/>
              </a:spcBef>
              <a:spcAft>
                <a:spcPts val="0"/>
              </a:spcAft>
            </a:pPr>
            <a:r>
              <a:rPr lang="zh-CN" sz="2400" b="1">
                <a:solidFill>
                  <a:srgbClr val="FF0000"/>
                </a:solidFill>
                <a:latin typeface="宋体" panose="02010600030101010101" pitchFamily="2" charset="-122"/>
                <a:cs typeface="黑体" panose="02010609060101010101" pitchFamily="2" charset="-122"/>
              </a:rPr>
              <a:t>1945年</a:t>
            </a:r>
            <a:r>
              <a:rPr lang="zh-CN" sz="2400" b="1">
                <a:latin typeface="宋体" panose="02010600030101010101" pitchFamily="2" charset="-122"/>
                <a:cs typeface="黑体" panose="02010609060101010101" pitchFamily="2" charset="-122"/>
              </a:rPr>
              <a:t>4至6月，在延安举行，</a:t>
            </a:r>
            <a:r>
              <a:rPr lang="zh-CN" sz="2400" b="1">
                <a:solidFill>
                  <a:srgbClr val="FF0000"/>
                </a:solidFill>
                <a:latin typeface="宋体" panose="02010600030101010101" pitchFamily="2" charset="-122"/>
                <a:cs typeface="黑体" panose="02010609060101010101" pitchFamily="2" charset="-122"/>
              </a:rPr>
              <a:t>毛泽东</a:t>
            </a:r>
            <a:r>
              <a:rPr lang="zh-CN" sz="2400" b="1">
                <a:latin typeface="宋体" panose="02010600030101010101" pitchFamily="2" charset="-122"/>
                <a:cs typeface="黑体" panose="02010609060101010101" pitchFamily="2" charset="-122"/>
              </a:rPr>
              <a:t>作了</a:t>
            </a:r>
            <a:r>
              <a:rPr lang="zh-CN" sz="2400" b="1">
                <a:solidFill>
                  <a:srgbClr val="FF0000"/>
                </a:solidFill>
                <a:latin typeface="宋体" panose="02010600030101010101" pitchFamily="2" charset="-122"/>
                <a:cs typeface="黑体" panose="02010609060101010101" pitchFamily="2" charset="-122"/>
              </a:rPr>
              <a:t>《论联合政府》</a:t>
            </a:r>
            <a:r>
              <a:rPr lang="zh-CN" sz="2400" b="1">
                <a:latin typeface="宋体" panose="02010600030101010101" pitchFamily="2" charset="-122"/>
                <a:cs typeface="黑体" panose="02010609060101010101" pitchFamily="2" charset="-122"/>
              </a:rPr>
              <a:t>的政治报告。</a:t>
            </a:r>
            <a:endParaRPr lang="zh-CN" sz="1800">
              <a:latin typeface="黑体" panose="02010609060101010101" pitchFamily="2" charset="-122"/>
              <a:ea typeface="黑体" panose="02010609060101010101" pitchFamily="2" charset="-122"/>
              <a:cs typeface="黑体" panose="02010609060101010101" pitchFamily="2" charset="-122"/>
            </a:endParaRPr>
          </a:p>
        </p:txBody>
      </p:sp>
      <p:sp>
        <p:nvSpPr>
          <p:cNvPr id="15" name="文本框 14"/>
          <p:cNvSpPr txBox="1"/>
          <p:nvPr/>
        </p:nvSpPr>
        <p:spPr>
          <a:xfrm>
            <a:off x="53340" y="4953635"/>
            <a:ext cx="9062720" cy="553085"/>
          </a:xfrm>
          <a:prstGeom prst="rect">
            <a:avLst/>
          </a:prstGeom>
          <a:noFill/>
        </p:spPr>
        <p:txBody>
          <a:bodyPr wrap="square" rtlCol="0">
            <a:spAutoFit/>
          </a:bodyPr>
          <a:p>
            <a:pPr algn="just">
              <a:lnSpc>
                <a:spcPct val="125000"/>
              </a:lnSpc>
              <a:spcBef>
                <a:spcPts val="0"/>
              </a:spcBef>
              <a:spcAft>
                <a:spcPts val="0"/>
              </a:spcAft>
            </a:pPr>
            <a:r>
              <a:rPr lang="zh-CN" sz="2400" b="1">
                <a:latin typeface="宋体" panose="02010600030101010101" pitchFamily="2" charset="-122"/>
                <a:cs typeface="黑体" panose="02010609060101010101" pitchFamily="2" charset="-122"/>
              </a:rPr>
              <a:t>提出了党的</a:t>
            </a:r>
            <a:r>
              <a:rPr lang="zh-CN" sz="2400" b="1">
                <a:solidFill>
                  <a:schemeClr val="tx1"/>
                </a:solidFill>
                <a:latin typeface="宋体" panose="02010600030101010101" pitchFamily="2" charset="-122"/>
                <a:cs typeface="黑体" panose="02010609060101010101" pitchFamily="2" charset="-122"/>
              </a:rPr>
              <a:t>政治路线</a:t>
            </a:r>
            <a:r>
              <a:rPr lang="zh-CN" sz="2400" b="1">
                <a:latin typeface="宋体" panose="02010600030101010101" pitchFamily="2" charset="-122"/>
                <a:cs typeface="黑体" panose="02010609060101010101" pitchFamily="2" charset="-122"/>
              </a:rPr>
              <a:t>；</a:t>
            </a:r>
            <a:r>
              <a:rPr lang="zh-CN" sz="2400" b="1">
                <a:solidFill>
                  <a:srgbClr val="FF0000"/>
                </a:solidFill>
                <a:latin typeface="宋体" panose="02010600030101010101" pitchFamily="2" charset="-122"/>
                <a:cs typeface="黑体" panose="02010609060101010101" pitchFamily="2" charset="-122"/>
              </a:rPr>
              <a:t>确立毛泽东思想为中国共产党的指导思</a:t>
            </a:r>
            <a:r>
              <a:rPr lang="zh-CN" sz="2400" b="1" smtClean="0">
                <a:solidFill>
                  <a:srgbClr val="FF0000"/>
                </a:solidFill>
                <a:latin typeface="宋体" panose="02010600030101010101" pitchFamily="2" charset="-122"/>
                <a:cs typeface="黑体" panose="02010609060101010101" pitchFamily="2" charset="-122"/>
              </a:rPr>
              <a:t>想</a:t>
            </a:r>
            <a:r>
              <a:rPr lang="zh-CN" altLang="en-US" sz="2400" b="1" smtClean="0">
                <a:solidFill>
                  <a:srgbClr val="FF0000"/>
                </a:solidFill>
                <a:latin typeface="宋体" panose="02010600030101010101" pitchFamily="2" charset="-122"/>
                <a:cs typeface="黑体" panose="02010609060101010101" pitchFamily="2" charset="-122"/>
              </a:rPr>
              <a:t>。</a:t>
            </a:r>
            <a:endParaRPr lang="zh-CN" sz="1800">
              <a:latin typeface="黑体" panose="02010609060101010101" pitchFamily="2" charset="-122"/>
              <a:ea typeface="黑体" panose="02010609060101010101" pitchFamily="2" charset="-122"/>
              <a:cs typeface="黑体" panose="02010609060101010101" pitchFamily="2" charset="-122"/>
            </a:endParaRPr>
          </a:p>
        </p:txBody>
      </p:sp>
      <p:sp>
        <p:nvSpPr>
          <p:cNvPr id="16" name="文本框 15"/>
          <p:cNvSpPr txBox="1"/>
          <p:nvPr/>
        </p:nvSpPr>
        <p:spPr>
          <a:xfrm>
            <a:off x="2101850" y="5617210"/>
            <a:ext cx="6630035" cy="1014730"/>
          </a:xfrm>
          <a:prstGeom prst="rect">
            <a:avLst/>
          </a:prstGeom>
          <a:noFill/>
        </p:spPr>
        <p:txBody>
          <a:bodyPr wrap="square" rtlCol="0">
            <a:spAutoFit/>
          </a:bodyPr>
          <a:p>
            <a:pPr algn="just">
              <a:lnSpc>
                <a:spcPct val="125000"/>
              </a:lnSpc>
              <a:spcBef>
                <a:spcPts val="0"/>
              </a:spcBef>
              <a:spcAft>
                <a:spcPts val="0"/>
              </a:spcAft>
            </a:pPr>
            <a:r>
              <a:rPr lang="zh-CN" sz="2400" b="1">
                <a:latin typeface="宋体" panose="02010600030101010101" pitchFamily="2" charset="-122"/>
                <a:cs typeface="黑体" panose="02010609060101010101" pitchFamily="2" charset="-122"/>
              </a:rPr>
              <a:t>使全党在马克思列宁主义、毛泽东思想的基础上达到了空前的团结</a:t>
            </a:r>
            <a:r>
              <a:rPr lang="zh-CN" sz="1800">
                <a:latin typeface="黑体" panose="02010609060101010101" pitchFamily="2" charset="-122"/>
                <a:ea typeface="黑体" panose="02010609060101010101" pitchFamily="2" charset="-122"/>
                <a:cs typeface="黑体" panose="02010609060101010101" pitchFamily="2" charset="-122"/>
              </a:rPr>
              <a:t>。</a:t>
            </a:r>
            <a:endParaRPr lang="zh-CN" sz="180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1"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diamond(in)">
                                      <p:cBhvr>
                                        <p:cTn id="3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bldLvl="0" animBg="1"/>
      <p:bldP spid="7" grpId="0" bldLvl="0" animBg="1"/>
      <p:bldP spid="10" grpId="0" bldLvl="0" animBg="1"/>
      <p:bldP spid="11" grpId="0" bldLvl="0" animBg="1"/>
      <p:bldP spid="12" grpId="0"/>
      <p:bldP spid="15" grpId="0"/>
      <p:bldP spid="16"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文本框 144"/>
          <p:cNvSpPr txBox="1"/>
          <p:nvPr>
            <p:custDataLst>
              <p:tags r:id="rId1"/>
            </p:custDataLst>
          </p:nvPr>
        </p:nvSpPr>
        <p:spPr>
          <a:xfrm>
            <a:off x="-20955" y="4831715"/>
            <a:ext cx="2962910" cy="1802130"/>
          </a:xfrm>
          <a:prstGeom prst="rect">
            <a:avLst/>
          </a:prstGeom>
          <a:noFill/>
        </p:spPr>
        <p:txBody>
          <a:bodyPr wrap="square" lIns="68580" tIns="0" rIns="68580" bIns="35100" anchor="t">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l" defTabSz="913765">
              <a:lnSpc>
                <a:spcPct val="100000"/>
              </a:lnSpc>
              <a:spcBef>
                <a:spcPct val="0"/>
              </a:spcBef>
              <a:defRPr/>
            </a:pPr>
            <a:r>
              <a:rPr lang="zh-CN" altLang="en-US" sz="2400" b="1" spc="150">
                <a:latin typeface="黑体" panose="02010609060101010101" pitchFamily="2" charset="-122"/>
                <a:ea typeface="黑体" panose="02010609060101010101" pitchFamily="2" charset="-122"/>
              </a:rPr>
              <a:t>苏联对日宣战，次日进入中国东北，与中国军民一道，消灭日本关东军</a:t>
            </a:r>
            <a:endParaRPr lang="zh-CN" altLang="en-US" sz="2400" b="1" spc="150">
              <a:latin typeface="黑体" panose="02010609060101010101" pitchFamily="2" charset="-122"/>
              <a:ea typeface="黑体" panose="02010609060101010101" pitchFamily="2" charset="-122"/>
            </a:endParaRPr>
          </a:p>
        </p:txBody>
      </p:sp>
      <p:sp>
        <p:nvSpPr>
          <p:cNvPr id="146" name="矩形 145"/>
          <p:cNvSpPr/>
          <p:nvPr>
            <p:custDataLst>
              <p:tags r:id="rId2"/>
            </p:custDataLst>
          </p:nvPr>
        </p:nvSpPr>
        <p:spPr>
          <a:xfrm>
            <a:off x="452795" y="4467202"/>
            <a:ext cx="2162758" cy="348455"/>
          </a:xfrm>
          <a:prstGeom prst="rect">
            <a:avLst/>
          </a:prstGeom>
        </p:spPr>
        <p:txBody>
          <a:bodyPr wrap="square" lIns="68580" tIns="34290" rIns="68580" bIns="0" anchor="b">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lvl="0" algn="r" defTabSz="913765">
              <a:lnSpc>
                <a:spcPct val="120000"/>
              </a:lnSpc>
              <a:spcBef>
                <a:spcPct val="0"/>
              </a:spcBef>
              <a:defRPr/>
            </a:pPr>
            <a:r>
              <a:rPr lang="en-US" altLang="zh-CN" sz="2400" b="1" spc="300">
                <a:solidFill>
                  <a:schemeClr val="tx1"/>
                </a:solidFill>
                <a:latin typeface="黑体" panose="02010609060101010101" pitchFamily="2" charset="-122"/>
                <a:ea typeface="黑体" panose="02010609060101010101" pitchFamily="2" charset="-122"/>
                <a:cs typeface="黑体" panose="02010609060101010101" pitchFamily="2" charset="-122"/>
              </a:rPr>
              <a:t>8</a:t>
            </a:r>
            <a:r>
              <a:rPr lang="zh-CN" altLang="en-US" sz="2400" b="1" spc="300">
                <a:solidFill>
                  <a:schemeClr val="tx1"/>
                </a:solidFill>
                <a:latin typeface="黑体" panose="02010609060101010101" pitchFamily="2" charset="-122"/>
                <a:ea typeface="黑体" panose="02010609060101010101" pitchFamily="2" charset="-122"/>
                <a:cs typeface="黑体" panose="02010609060101010101" pitchFamily="2" charset="-122"/>
              </a:rPr>
              <a:t>月</a:t>
            </a:r>
            <a:r>
              <a:rPr lang="en-US" altLang="zh-CN" sz="2400" b="1" spc="300">
                <a:solidFill>
                  <a:schemeClr val="tx1"/>
                </a:solidFill>
                <a:latin typeface="黑体" panose="02010609060101010101" pitchFamily="2" charset="-122"/>
                <a:ea typeface="黑体" panose="02010609060101010101" pitchFamily="2" charset="-122"/>
                <a:cs typeface="黑体" panose="02010609060101010101" pitchFamily="2" charset="-122"/>
              </a:rPr>
              <a:t>8</a:t>
            </a:r>
            <a:r>
              <a:rPr lang="zh-CN" altLang="en-US" sz="2400" b="1" spc="300">
                <a:solidFill>
                  <a:schemeClr val="tx1"/>
                </a:solidFill>
                <a:latin typeface="黑体" panose="02010609060101010101" pitchFamily="2" charset="-122"/>
                <a:ea typeface="黑体" panose="02010609060101010101" pitchFamily="2" charset="-122"/>
                <a:cs typeface="黑体" panose="02010609060101010101" pitchFamily="2" charset="-122"/>
              </a:rPr>
              <a:t>日</a:t>
            </a:r>
            <a:endParaRPr lang="zh-CN" altLang="en-US" sz="2400" b="1" spc="300">
              <a:solidFill>
                <a:schemeClr val="tx1"/>
              </a:solidFill>
              <a:latin typeface="黑体" panose="02010609060101010101" pitchFamily="2" charset="-122"/>
              <a:ea typeface="黑体" panose="02010609060101010101" pitchFamily="2" charset="-122"/>
              <a:cs typeface="黑体" panose="02010609060101010101" pitchFamily="2" charset="-122"/>
            </a:endParaRPr>
          </a:p>
        </p:txBody>
      </p:sp>
      <p:cxnSp>
        <p:nvCxnSpPr>
          <p:cNvPr id="143" name="直接连接符 142"/>
          <p:cNvCxnSpPr>
            <a:stCxn id="48" idx="0"/>
          </p:cNvCxnSpPr>
          <p:nvPr>
            <p:custDataLst>
              <p:tags r:id="rId3"/>
            </p:custDataLst>
          </p:nvPr>
        </p:nvCxnSpPr>
        <p:spPr>
          <a:xfrm>
            <a:off x="2612220" y="4413315"/>
            <a:ext cx="0" cy="1160805"/>
          </a:xfrm>
          <a:prstGeom prst="line">
            <a:avLst/>
          </a:prstGeom>
          <a:ln w="3175">
            <a:solidFill>
              <a:srgbClr val="FF4200"/>
            </a:solidFill>
            <a:tailEnd type="oval"/>
          </a:ln>
        </p:spPr>
        <p:style>
          <a:lnRef idx="1">
            <a:srgbClr val="1F74AD"/>
          </a:lnRef>
          <a:fillRef idx="0">
            <a:srgbClr val="1F74AD"/>
          </a:fillRef>
          <a:effectRef idx="0">
            <a:srgbClr val="1F74AD"/>
          </a:effectRef>
          <a:fontRef idx="minor">
            <a:srgbClr val="000000"/>
          </a:fontRef>
        </p:style>
      </p:cxnSp>
      <p:cxnSp>
        <p:nvCxnSpPr>
          <p:cNvPr id="149" name="直接连接符 148"/>
          <p:cNvCxnSpPr/>
          <p:nvPr>
            <p:custDataLst>
              <p:tags r:id="rId4"/>
            </p:custDataLst>
          </p:nvPr>
        </p:nvCxnSpPr>
        <p:spPr>
          <a:xfrm>
            <a:off x="5528463" y="4413315"/>
            <a:ext cx="0" cy="1160805"/>
          </a:xfrm>
          <a:prstGeom prst="line">
            <a:avLst/>
          </a:prstGeom>
          <a:ln w="3175">
            <a:solidFill>
              <a:srgbClr val="FF8400"/>
            </a:solidFill>
            <a:tailEnd type="oval"/>
          </a:ln>
        </p:spPr>
        <p:style>
          <a:lnRef idx="1">
            <a:srgbClr val="1F74AD"/>
          </a:lnRef>
          <a:fillRef idx="0">
            <a:srgbClr val="1F74AD"/>
          </a:fillRef>
          <a:effectRef idx="0">
            <a:srgbClr val="1F74AD"/>
          </a:effectRef>
          <a:fontRef idx="minor">
            <a:srgbClr val="000000"/>
          </a:fontRef>
        </p:style>
      </p:cxnSp>
      <p:sp>
        <p:nvSpPr>
          <p:cNvPr id="151" name="文本框 150"/>
          <p:cNvSpPr txBox="1"/>
          <p:nvPr>
            <p:custDataLst>
              <p:tags r:id="rId5"/>
            </p:custDataLst>
          </p:nvPr>
        </p:nvSpPr>
        <p:spPr>
          <a:xfrm>
            <a:off x="2616200" y="5057775"/>
            <a:ext cx="2912110" cy="516890"/>
          </a:xfrm>
          <a:prstGeom prst="rect">
            <a:avLst/>
          </a:prstGeom>
          <a:noFill/>
        </p:spPr>
        <p:txBody>
          <a:bodyPr wrap="square" lIns="68580" tIns="0" rIns="68580" bIns="35100" anchor="t">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r" defTabSz="913765">
              <a:lnSpc>
                <a:spcPct val="120000"/>
              </a:lnSpc>
              <a:spcBef>
                <a:spcPct val="0"/>
              </a:spcBef>
              <a:defRPr/>
            </a:pPr>
            <a:r>
              <a:rPr lang="zh-CN" altLang="en-US" sz="2400" b="1" spc="150">
                <a:solidFill>
                  <a:srgbClr val="FF0000"/>
                </a:solidFill>
                <a:latin typeface="黑体" panose="02010609060101010101" pitchFamily="2" charset="-122"/>
                <a:ea typeface="黑体" panose="02010609060101010101" pitchFamily="2" charset="-122"/>
              </a:rPr>
              <a:t>举行投降签字仪式</a:t>
            </a:r>
            <a:endParaRPr lang="zh-CN" altLang="en-US" sz="2400" b="1" spc="150">
              <a:solidFill>
                <a:srgbClr val="FF0000"/>
              </a:solidFill>
              <a:latin typeface="黑体" panose="02010609060101010101" pitchFamily="2" charset="-122"/>
              <a:ea typeface="黑体" panose="02010609060101010101" pitchFamily="2" charset="-122"/>
            </a:endParaRPr>
          </a:p>
        </p:txBody>
      </p:sp>
      <p:sp>
        <p:nvSpPr>
          <p:cNvPr id="152" name="矩形 151"/>
          <p:cNvSpPr/>
          <p:nvPr>
            <p:custDataLst>
              <p:tags r:id="rId6"/>
            </p:custDataLst>
          </p:nvPr>
        </p:nvSpPr>
        <p:spPr>
          <a:xfrm>
            <a:off x="3255645" y="4467225"/>
            <a:ext cx="2272665" cy="558800"/>
          </a:xfrm>
          <a:prstGeom prst="rect">
            <a:avLst/>
          </a:prstGeom>
        </p:spPr>
        <p:txBody>
          <a:bodyPr wrap="square" lIns="68580" tIns="34290" rIns="68580" bIns="0" anchor="b">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lvl="0" algn="r" defTabSz="913765">
              <a:lnSpc>
                <a:spcPct val="120000"/>
              </a:lnSpc>
              <a:spcBef>
                <a:spcPct val="0"/>
              </a:spcBef>
              <a:defRPr/>
            </a:pPr>
            <a:r>
              <a:rPr lang="en-US" altLang="zh-CN" sz="2400" b="1" spc="300">
                <a:solidFill>
                  <a:srgbClr val="FF0000"/>
                </a:solidFill>
                <a:latin typeface="黑体" panose="02010609060101010101" pitchFamily="2" charset="-122"/>
                <a:ea typeface="黑体" panose="02010609060101010101" pitchFamily="2" charset="-122"/>
                <a:cs typeface="黑体" panose="02010609060101010101" pitchFamily="2" charset="-122"/>
              </a:rPr>
              <a:t>9</a:t>
            </a:r>
            <a:r>
              <a:rPr lang="zh-CN" altLang="en-US" sz="2400" b="1" spc="300">
                <a:solidFill>
                  <a:srgbClr val="FF0000"/>
                </a:solidFill>
                <a:latin typeface="黑体" panose="02010609060101010101" pitchFamily="2" charset="-122"/>
                <a:ea typeface="黑体" panose="02010609060101010101" pitchFamily="2" charset="-122"/>
                <a:cs typeface="黑体" panose="02010609060101010101" pitchFamily="2" charset="-122"/>
              </a:rPr>
              <a:t>月</a:t>
            </a:r>
            <a:r>
              <a:rPr lang="en-US" altLang="zh-CN" sz="2400" b="1" spc="300">
                <a:solidFill>
                  <a:srgbClr val="FF0000"/>
                </a:solidFill>
                <a:latin typeface="黑体" panose="02010609060101010101" pitchFamily="2" charset="-122"/>
                <a:ea typeface="黑体" panose="02010609060101010101" pitchFamily="2" charset="-122"/>
                <a:cs typeface="黑体" panose="02010609060101010101" pitchFamily="2" charset="-122"/>
              </a:rPr>
              <a:t>2</a:t>
            </a:r>
            <a:r>
              <a:rPr lang="zh-CN" altLang="en-US" sz="2400" b="1" spc="300">
                <a:solidFill>
                  <a:srgbClr val="FF0000"/>
                </a:solidFill>
                <a:latin typeface="黑体" panose="02010609060101010101" pitchFamily="2" charset="-122"/>
                <a:ea typeface="黑体" panose="02010609060101010101" pitchFamily="2" charset="-122"/>
                <a:cs typeface="黑体" panose="02010609060101010101" pitchFamily="2" charset="-122"/>
              </a:rPr>
              <a:t>日</a:t>
            </a:r>
            <a:endParaRPr lang="zh-CN" altLang="en-US" sz="2400" b="1" spc="300">
              <a:solidFill>
                <a:srgbClr val="FF0000"/>
              </a:solidFill>
              <a:latin typeface="黑体" panose="02010609060101010101" pitchFamily="2" charset="-122"/>
              <a:ea typeface="黑体" panose="02010609060101010101" pitchFamily="2" charset="-122"/>
              <a:cs typeface="黑体" panose="02010609060101010101" pitchFamily="2" charset="-122"/>
            </a:endParaRPr>
          </a:p>
        </p:txBody>
      </p:sp>
      <p:cxnSp>
        <p:nvCxnSpPr>
          <p:cNvPr id="126" name="直接连接符 125"/>
          <p:cNvCxnSpPr>
            <a:stCxn id="26" idx="0"/>
          </p:cNvCxnSpPr>
          <p:nvPr>
            <p:custDataLst>
              <p:tags r:id="rId7"/>
            </p:custDataLst>
          </p:nvPr>
        </p:nvCxnSpPr>
        <p:spPr>
          <a:xfrm flipV="1">
            <a:off x="1175862" y="2643254"/>
            <a:ext cx="0" cy="1140776"/>
          </a:xfrm>
          <a:prstGeom prst="line">
            <a:avLst/>
          </a:prstGeom>
          <a:ln w="3175">
            <a:solidFill>
              <a:srgbClr val="FF170C"/>
            </a:solidFill>
            <a:tailEnd type="oval"/>
          </a:ln>
        </p:spPr>
        <p:style>
          <a:lnRef idx="1">
            <a:srgbClr val="1F74AD"/>
          </a:lnRef>
          <a:fillRef idx="0">
            <a:srgbClr val="1F74AD"/>
          </a:fillRef>
          <a:effectRef idx="0">
            <a:srgbClr val="1F74AD"/>
          </a:effectRef>
          <a:fontRef idx="minor">
            <a:srgbClr val="000000"/>
          </a:fontRef>
        </p:style>
      </p:cxnSp>
      <p:sp>
        <p:nvSpPr>
          <p:cNvPr id="128" name="文本框 127"/>
          <p:cNvSpPr txBox="1"/>
          <p:nvPr>
            <p:custDataLst>
              <p:tags r:id="rId8"/>
            </p:custDataLst>
          </p:nvPr>
        </p:nvSpPr>
        <p:spPr>
          <a:xfrm>
            <a:off x="833120" y="2849880"/>
            <a:ext cx="3150870" cy="1076325"/>
          </a:xfrm>
          <a:prstGeom prst="rect">
            <a:avLst/>
          </a:prstGeom>
          <a:noFill/>
        </p:spPr>
        <p:txBody>
          <a:bodyPr wrap="square" lIns="68580" tIns="0" rIns="68580" bIns="35100" anchor="t">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defTabSz="913765">
              <a:lnSpc>
                <a:spcPct val="100000"/>
              </a:lnSpc>
              <a:spcBef>
                <a:spcPct val="0"/>
              </a:spcBef>
              <a:defRPr/>
            </a:pPr>
            <a:r>
              <a:rPr lang="zh-CN" altLang="en-US" sz="2400" b="1" spc="150">
                <a:latin typeface="黑体" panose="02010609060101010101" pitchFamily="2" charset="-122"/>
                <a:ea typeface="黑体" panose="02010609060101010101" pitchFamily="2" charset="-122"/>
              </a:rPr>
              <a:t>美国先后在日本广岛和长崎投下原子弹</a:t>
            </a:r>
            <a:endParaRPr lang="zh-CN" altLang="en-US" sz="2400" b="1" spc="150">
              <a:latin typeface="黑体" panose="02010609060101010101" pitchFamily="2" charset="-122"/>
              <a:ea typeface="黑体" panose="02010609060101010101" pitchFamily="2" charset="-122"/>
            </a:endParaRPr>
          </a:p>
        </p:txBody>
      </p:sp>
      <p:sp>
        <p:nvSpPr>
          <p:cNvPr id="129" name="矩形 128"/>
          <p:cNvSpPr/>
          <p:nvPr>
            <p:custDataLst>
              <p:tags r:id="rId9"/>
            </p:custDataLst>
          </p:nvPr>
        </p:nvSpPr>
        <p:spPr>
          <a:xfrm>
            <a:off x="1182002" y="2469026"/>
            <a:ext cx="2162758" cy="348455"/>
          </a:xfrm>
          <a:prstGeom prst="rect">
            <a:avLst/>
          </a:prstGeom>
        </p:spPr>
        <p:txBody>
          <a:bodyPr wrap="square" lIns="68580" tIns="34290" rIns="68580" bIns="0" anchor="b">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lvl="0" defTabSz="913765">
              <a:lnSpc>
                <a:spcPct val="120000"/>
              </a:lnSpc>
              <a:spcBef>
                <a:spcPct val="0"/>
              </a:spcBef>
              <a:defRPr/>
            </a:pPr>
            <a:r>
              <a:rPr lang="en-US" altLang="zh-CN" sz="2400" b="1" spc="300">
                <a:solidFill>
                  <a:schemeClr val="tx1"/>
                </a:solidFill>
                <a:latin typeface="黑体" panose="02010609060101010101" pitchFamily="2" charset="-122"/>
                <a:ea typeface="黑体" panose="02010609060101010101" pitchFamily="2" charset="-122"/>
                <a:cs typeface="黑体" panose="02010609060101010101" pitchFamily="2" charset="-122"/>
              </a:rPr>
              <a:t>8</a:t>
            </a:r>
            <a:r>
              <a:rPr lang="zh-CN" altLang="en-US" sz="2400" b="1" spc="300">
                <a:solidFill>
                  <a:schemeClr val="tx1"/>
                </a:solidFill>
                <a:latin typeface="黑体" panose="02010609060101010101" pitchFamily="2" charset="-122"/>
                <a:ea typeface="黑体" panose="02010609060101010101" pitchFamily="2" charset="-122"/>
                <a:cs typeface="黑体" panose="02010609060101010101" pitchFamily="2" charset="-122"/>
              </a:rPr>
              <a:t>月</a:t>
            </a:r>
            <a:r>
              <a:rPr lang="en-US" altLang="zh-CN" sz="2400" b="1" spc="300">
                <a:solidFill>
                  <a:schemeClr val="tx1"/>
                </a:solidFill>
                <a:latin typeface="黑体" panose="02010609060101010101" pitchFamily="2" charset="-122"/>
                <a:ea typeface="黑体" panose="02010609060101010101" pitchFamily="2" charset="-122"/>
                <a:cs typeface="黑体" panose="02010609060101010101" pitchFamily="2" charset="-122"/>
              </a:rPr>
              <a:t>6</a:t>
            </a:r>
            <a:r>
              <a:rPr lang="zh-CN" altLang="en-US" sz="2400" b="1" spc="300">
                <a:solidFill>
                  <a:schemeClr val="tx1"/>
                </a:solidFill>
                <a:latin typeface="黑体" panose="02010609060101010101" pitchFamily="2" charset="-122"/>
                <a:ea typeface="黑体" panose="02010609060101010101" pitchFamily="2" charset="-122"/>
                <a:cs typeface="黑体" panose="02010609060101010101" pitchFamily="2" charset="-122"/>
              </a:rPr>
              <a:t>日和</a:t>
            </a:r>
            <a:r>
              <a:rPr lang="en-US" altLang="zh-CN" sz="2400" b="1" spc="300">
                <a:solidFill>
                  <a:schemeClr val="tx1"/>
                </a:solidFill>
                <a:latin typeface="黑体" panose="02010609060101010101" pitchFamily="2" charset="-122"/>
                <a:ea typeface="黑体" panose="02010609060101010101" pitchFamily="2" charset="-122"/>
                <a:cs typeface="黑体" panose="02010609060101010101" pitchFamily="2" charset="-122"/>
              </a:rPr>
              <a:t>9</a:t>
            </a:r>
            <a:r>
              <a:rPr lang="zh-CN" altLang="en-US" sz="2400" b="1" spc="300">
                <a:solidFill>
                  <a:schemeClr val="tx1"/>
                </a:solidFill>
                <a:latin typeface="黑体" panose="02010609060101010101" pitchFamily="2" charset="-122"/>
                <a:ea typeface="黑体" panose="02010609060101010101" pitchFamily="2" charset="-122"/>
                <a:cs typeface="黑体" panose="02010609060101010101" pitchFamily="2" charset="-122"/>
              </a:rPr>
              <a:t>日</a:t>
            </a:r>
            <a:endParaRPr lang="zh-CN" altLang="en-US" sz="2400" b="1" spc="300">
              <a:solidFill>
                <a:schemeClr val="tx1"/>
              </a:solidFill>
              <a:latin typeface="黑体" panose="02010609060101010101" pitchFamily="2" charset="-122"/>
              <a:ea typeface="黑体" panose="02010609060101010101" pitchFamily="2" charset="-122"/>
              <a:cs typeface="黑体" panose="02010609060101010101" pitchFamily="2" charset="-122"/>
            </a:endParaRPr>
          </a:p>
        </p:txBody>
      </p:sp>
      <p:cxnSp>
        <p:nvCxnSpPr>
          <p:cNvPr id="133" name="直接连接符 132"/>
          <p:cNvCxnSpPr/>
          <p:nvPr>
            <p:custDataLst>
              <p:tags r:id="rId10"/>
            </p:custDataLst>
          </p:nvPr>
        </p:nvCxnSpPr>
        <p:spPr>
          <a:xfrm flipV="1">
            <a:off x="4091255" y="2643254"/>
            <a:ext cx="0" cy="1133146"/>
          </a:xfrm>
          <a:prstGeom prst="line">
            <a:avLst/>
          </a:prstGeom>
          <a:ln w="3175">
            <a:solidFill>
              <a:srgbClr val="FF6000"/>
            </a:solidFill>
            <a:tailEnd type="oval"/>
          </a:ln>
        </p:spPr>
        <p:style>
          <a:lnRef idx="1">
            <a:srgbClr val="1F74AD"/>
          </a:lnRef>
          <a:fillRef idx="0">
            <a:srgbClr val="1F74AD"/>
          </a:fillRef>
          <a:effectRef idx="0">
            <a:srgbClr val="1F74AD"/>
          </a:effectRef>
          <a:fontRef idx="minor">
            <a:srgbClr val="000000"/>
          </a:fontRef>
        </p:style>
      </p:cxnSp>
      <p:sp>
        <p:nvSpPr>
          <p:cNvPr id="135" name="文本框 134"/>
          <p:cNvSpPr txBox="1"/>
          <p:nvPr>
            <p:custDataLst>
              <p:tags r:id="rId11"/>
            </p:custDataLst>
          </p:nvPr>
        </p:nvSpPr>
        <p:spPr>
          <a:xfrm>
            <a:off x="4099560" y="2849880"/>
            <a:ext cx="2462530" cy="552450"/>
          </a:xfrm>
          <a:prstGeom prst="rect">
            <a:avLst/>
          </a:prstGeom>
          <a:noFill/>
        </p:spPr>
        <p:txBody>
          <a:bodyPr wrap="square" lIns="68580" tIns="0" rIns="68580" bIns="35100" anchor="t">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defTabSz="913765">
              <a:lnSpc>
                <a:spcPct val="120000"/>
              </a:lnSpc>
              <a:spcBef>
                <a:spcPct val="0"/>
              </a:spcBef>
              <a:defRPr/>
            </a:pPr>
            <a:r>
              <a:rPr lang="zh-CN" altLang="en-US" sz="2400" b="1" spc="150">
                <a:solidFill>
                  <a:srgbClr val="FF0000"/>
                </a:solidFill>
                <a:latin typeface="黑体" panose="02010609060101010101" pitchFamily="2" charset="-122"/>
                <a:ea typeface="黑体" panose="02010609060101010101" pitchFamily="2" charset="-122"/>
              </a:rPr>
              <a:t>日本无条件投降</a:t>
            </a:r>
            <a:endParaRPr lang="zh-CN" altLang="en-US" sz="2400" b="1" spc="150">
              <a:solidFill>
                <a:srgbClr val="FF0000"/>
              </a:solidFill>
              <a:latin typeface="黑体" panose="02010609060101010101" pitchFamily="2" charset="-122"/>
              <a:ea typeface="黑体" panose="02010609060101010101" pitchFamily="2" charset="-122"/>
            </a:endParaRPr>
          </a:p>
        </p:txBody>
      </p:sp>
      <p:sp>
        <p:nvSpPr>
          <p:cNvPr id="136" name="矩形 135"/>
          <p:cNvSpPr/>
          <p:nvPr>
            <p:custDataLst>
              <p:tags r:id="rId12"/>
            </p:custDataLst>
          </p:nvPr>
        </p:nvSpPr>
        <p:spPr>
          <a:xfrm>
            <a:off x="4099560" y="2337435"/>
            <a:ext cx="2359025" cy="480060"/>
          </a:xfrm>
          <a:prstGeom prst="rect">
            <a:avLst/>
          </a:prstGeom>
        </p:spPr>
        <p:txBody>
          <a:bodyPr wrap="square" lIns="68580" tIns="34290" rIns="68580" bIns="0" anchor="b">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lvl="0" defTabSz="913765">
              <a:lnSpc>
                <a:spcPct val="120000"/>
              </a:lnSpc>
              <a:spcBef>
                <a:spcPct val="0"/>
              </a:spcBef>
              <a:defRPr/>
            </a:pPr>
            <a:r>
              <a:rPr lang="en-US" altLang="zh-CN" sz="2400" b="1" spc="300">
                <a:solidFill>
                  <a:schemeClr val="tx1"/>
                </a:solidFill>
                <a:latin typeface="黑体" panose="02010609060101010101" pitchFamily="2" charset="-122"/>
                <a:ea typeface="黑体" panose="02010609060101010101" pitchFamily="2" charset="-122"/>
                <a:cs typeface="黑体" panose="02010609060101010101" pitchFamily="2" charset="-122"/>
              </a:rPr>
              <a:t>8</a:t>
            </a:r>
            <a:r>
              <a:rPr lang="zh-CN" altLang="en-US" sz="2400" b="1" spc="300">
                <a:solidFill>
                  <a:schemeClr val="tx1"/>
                </a:solidFill>
                <a:latin typeface="黑体" panose="02010609060101010101" pitchFamily="2" charset="-122"/>
                <a:ea typeface="黑体" panose="02010609060101010101" pitchFamily="2" charset="-122"/>
                <a:cs typeface="黑体" panose="02010609060101010101" pitchFamily="2" charset="-122"/>
              </a:rPr>
              <a:t>月</a:t>
            </a:r>
            <a:r>
              <a:rPr lang="en-US" altLang="zh-CN" sz="2400" b="1" spc="300">
                <a:solidFill>
                  <a:schemeClr val="tx1"/>
                </a:solidFill>
                <a:latin typeface="黑体" panose="02010609060101010101" pitchFamily="2" charset="-122"/>
                <a:ea typeface="黑体" panose="02010609060101010101" pitchFamily="2" charset="-122"/>
                <a:cs typeface="黑体" panose="02010609060101010101" pitchFamily="2" charset="-122"/>
              </a:rPr>
              <a:t>15</a:t>
            </a:r>
            <a:r>
              <a:rPr lang="zh-CN" altLang="en-US" sz="2400" b="1" spc="300">
                <a:solidFill>
                  <a:schemeClr val="tx1"/>
                </a:solidFill>
                <a:latin typeface="黑体" panose="02010609060101010101" pitchFamily="2" charset="-122"/>
                <a:ea typeface="黑体" panose="02010609060101010101" pitchFamily="2" charset="-122"/>
                <a:cs typeface="黑体" panose="02010609060101010101" pitchFamily="2" charset="-122"/>
              </a:rPr>
              <a:t>日</a:t>
            </a:r>
            <a:endParaRPr lang="zh-CN" altLang="en-US" sz="2400" b="1" spc="300">
              <a:solidFill>
                <a:schemeClr val="tx1"/>
              </a:solidFill>
              <a:latin typeface="黑体" panose="02010609060101010101" pitchFamily="2" charset="-122"/>
              <a:ea typeface="黑体" panose="02010609060101010101" pitchFamily="2" charset="-122"/>
              <a:cs typeface="黑体" panose="02010609060101010101" pitchFamily="2" charset="-122"/>
            </a:endParaRPr>
          </a:p>
        </p:txBody>
      </p:sp>
      <p:cxnSp>
        <p:nvCxnSpPr>
          <p:cNvPr id="138" name="直接连接符 137"/>
          <p:cNvCxnSpPr/>
          <p:nvPr>
            <p:custDataLst>
              <p:tags r:id="rId13"/>
            </p:custDataLst>
          </p:nvPr>
        </p:nvCxnSpPr>
        <p:spPr>
          <a:xfrm flipV="1">
            <a:off x="7001940" y="2643254"/>
            <a:ext cx="0" cy="1133146"/>
          </a:xfrm>
          <a:prstGeom prst="line">
            <a:avLst/>
          </a:prstGeom>
          <a:ln w="3175">
            <a:solidFill>
              <a:srgbClr val="FF9C00"/>
            </a:solidFill>
            <a:tailEnd type="oval"/>
          </a:ln>
        </p:spPr>
        <p:style>
          <a:lnRef idx="1">
            <a:srgbClr val="1F74AD"/>
          </a:lnRef>
          <a:fillRef idx="0">
            <a:srgbClr val="1F74AD"/>
          </a:fillRef>
          <a:effectRef idx="0">
            <a:srgbClr val="1F74AD"/>
          </a:effectRef>
          <a:fontRef idx="minor">
            <a:srgbClr val="000000"/>
          </a:fontRef>
        </p:style>
      </p:cxnSp>
      <p:sp>
        <p:nvSpPr>
          <p:cNvPr id="140" name="文本框 139"/>
          <p:cNvSpPr txBox="1"/>
          <p:nvPr>
            <p:custDataLst>
              <p:tags r:id="rId14"/>
            </p:custDataLst>
          </p:nvPr>
        </p:nvSpPr>
        <p:spPr>
          <a:xfrm>
            <a:off x="7024228" y="2849777"/>
            <a:ext cx="2162758" cy="553053"/>
          </a:xfrm>
          <a:prstGeom prst="rect">
            <a:avLst/>
          </a:prstGeom>
          <a:noFill/>
        </p:spPr>
        <p:txBody>
          <a:bodyPr wrap="square" lIns="68580" tIns="0" rIns="68580" bIns="35100" anchor="t">
            <a:norm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defTabSz="913765">
              <a:lnSpc>
                <a:spcPct val="120000"/>
              </a:lnSpc>
              <a:spcBef>
                <a:spcPct val="0"/>
              </a:spcBef>
              <a:defRPr/>
            </a:pPr>
            <a:r>
              <a:rPr lang="zh-CN" altLang="en-US" sz="2400" b="1" spc="150">
                <a:latin typeface="黑体" panose="02010609060101010101" pitchFamily="2" charset="-122"/>
                <a:ea typeface="黑体" panose="02010609060101010101" pitchFamily="2" charset="-122"/>
              </a:rPr>
              <a:t>台湾光复</a:t>
            </a:r>
            <a:endParaRPr lang="zh-CN" altLang="en-US" sz="2400" b="1" spc="150">
              <a:latin typeface="黑体" panose="02010609060101010101" pitchFamily="2" charset="-122"/>
              <a:ea typeface="黑体" panose="02010609060101010101" pitchFamily="2" charset="-122"/>
            </a:endParaRPr>
          </a:p>
        </p:txBody>
      </p:sp>
      <p:sp>
        <p:nvSpPr>
          <p:cNvPr id="141" name="矩形 140"/>
          <p:cNvSpPr/>
          <p:nvPr>
            <p:custDataLst>
              <p:tags r:id="rId15"/>
            </p:custDataLst>
          </p:nvPr>
        </p:nvSpPr>
        <p:spPr>
          <a:xfrm>
            <a:off x="7024370" y="2338070"/>
            <a:ext cx="2162810" cy="479425"/>
          </a:xfrm>
          <a:prstGeom prst="rect">
            <a:avLst/>
          </a:prstGeom>
        </p:spPr>
        <p:txBody>
          <a:bodyPr wrap="square" lIns="68580" tIns="34290" rIns="68580" bIns="0" anchor="b">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lvl="0" defTabSz="913765">
              <a:lnSpc>
                <a:spcPct val="120000"/>
              </a:lnSpc>
              <a:spcBef>
                <a:spcPct val="0"/>
              </a:spcBef>
              <a:defRPr/>
            </a:pPr>
            <a:r>
              <a:rPr lang="en-US" altLang="zh-CN" sz="2400" b="1" spc="300">
                <a:solidFill>
                  <a:schemeClr val="tx1"/>
                </a:solidFill>
                <a:latin typeface="黑体" panose="02010609060101010101" pitchFamily="2" charset="-122"/>
                <a:ea typeface="黑体" panose="02010609060101010101" pitchFamily="2" charset="-122"/>
                <a:cs typeface="黑体" panose="02010609060101010101" pitchFamily="2" charset="-122"/>
              </a:rPr>
              <a:t>10</a:t>
            </a:r>
            <a:r>
              <a:rPr lang="zh-CN" altLang="en-US" sz="2400" b="1" spc="300">
                <a:solidFill>
                  <a:schemeClr val="tx1"/>
                </a:solidFill>
                <a:latin typeface="黑体" panose="02010609060101010101" pitchFamily="2" charset="-122"/>
                <a:ea typeface="黑体" panose="02010609060101010101" pitchFamily="2" charset="-122"/>
                <a:cs typeface="黑体" panose="02010609060101010101" pitchFamily="2" charset="-122"/>
              </a:rPr>
              <a:t>月</a:t>
            </a:r>
            <a:r>
              <a:rPr lang="en-US" altLang="zh-CN" sz="2400" b="1" spc="300">
                <a:solidFill>
                  <a:schemeClr val="tx1"/>
                </a:solidFill>
                <a:latin typeface="黑体" panose="02010609060101010101" pitchFamily="2" charset="-122"/>
                <a:ea typeface="黑体" panose="02010609060101010101" pitchFamily="2" charset="-122"/>
                <a:cs typeface="黑体" panose="02010609060101010101" pitchFamily="2" charset="-122"/>
              </a:rPr>
              <a:t>25</a:t>
            </a:r>
            <a:r>
              <a:rPr lang="zh-CN" altLang="en-US" sz="2400" b="1" spc="300">
                <a:solidFill>
                  <a:schemeClr val="tx1"/>
                </a:solidFill>
                <a:latin typeface="黑体" panose="02010609060101010101" pitchFamily="2" charset="-122"/>
                <a:ea typeface="黑体" panose="02010609060101010101" pitchFamily="2" charset="-122"/>
                <a:cs typeface="黑体" panose="02010609060101010101" pitchFamily="2" charset="-122"/>
              </a:rPr>
              <a:t>日</a:t>
            </a:r>
            <a:endParaRPr lang="zh-CN" altLang="en-US" sz="2400" b="1" spc="300">
              <a:solidFill>
                <a:schemeClr val="tx1"/>
              </a:solidFill>
              <a:latin typeface="黑体" panose="02010609060101010101" pitchFamily="2" charset="-122"/>
              <a:ea typeface="黑体" panose="02010609060101010101" pitchFamily="2" charset="-122"/>
              <a:cs typeface="黑体" panose="02010609060101010101" pitchFamily="2" charset="-122"/>
            </a:endParaRPr>
          </a:p>
        </p:txBody>
      </p:sp>
      <p:sp>
        <p:nvSpPr>
          <p:cNvPr id="52" name="椭圆 51"/>
          <p:cNvSpPr/>
          <p:nvPr>
            <p:custDataLst>
              <p:tags r:id="rId16"/>
            </p:custDataLst>
          </p:nvPr>
        </p:nvSpPr>
        <p:spPr>
          <a:xfrm>
            <a:off x="1798820" y="4009649"/>
            <a:ext cx="177624" cy="177624"/>
          </a:xfrm>
          <a:prstGeom prst="ellipse">
            <a:avLst/>
          </a:prstGeom>
          <a:solidFill>
            <a:srgbClr val="FF4200"/>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lIns="68580" tIns="34290" rIns="68580" bIns="34290" anchor="ctr">
            <a:normAutofit fontScale="32500" lnSpcReduction="20000"/>
          </a:bodyPr>
          <a:lstStyle/>
          <a:p>
            <a:pPr algn="ctr"/>
            <a:endParaRPr sz="100">
              <a:solidFill>
                <a:schemeClr val="tx1"/>
              </a:solidFill>
              <a:latin typeface="微软雅黑" panose="020B0503020204020204" charset="-122"/>
              <a:ea typeface="微软雅黑" panose="020B0503020204020204" charset="-122"/>
            </a:endParaRPr>
          </a:p>
        </p:txBody>
      </p:sp>
      <p:sp>
        <p:nvSpPr>
          <p:cNvPr id="58" name="椭圆 57"/>
          <p:cNvSpPr/>
          <p:nvPr>
            <p:custDataLst>
              <p:tags r:id="rId17"/>
            </p:custDataLst>
          </p:nvPr>
        </p:nvSpPr>
        <p:spPr>
          <a:xfrm>
            <a:off x="6170204" y="4009649"/>
            <a:ext cx="177624" cy="177624"/>
          </a:xfrm>
          <a:prstGeom prst="ellipse">
            <a:avLst/>
          </a:prstGeom>
          <a:solidFill>
            <a:srgbClr val="FF9C00"/>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lIns="68580" tIns="34290" rIns="68580" bIns="34290" anchor="ctr">
            <a:normAutofit fontScale="32500" lnSpcReduction="20000"/>
          </a:bodyPr>
          <a:lstStyle/>
          <a:p>
            <a:pPr algn="ctr"/>
            <a:endParaRPr sz="100">
              <a:solidFill>
                <a:schemeClr val="tx1"/>
              </a:solidFill>
              <a:latin typeface="微软雅黑" panose="020B0503020204020204" charset="-122"/>
              <a:ea typeface="微软雅黑" panose="020B0503020204020204" charset="-122"/>
            </a:endParaRPr>
          </a:p>
        </p:txBody>
      </p:sp>
      <p:sp>
        <p:nvSpPr>
          <p:cNvPr id="48" name="弧形 47"/>
          <p:cNvSpPr/>
          <p:nvPr>
            <p:custDataLst>
              <p:tags r:id="rId18"/>
            </p:custDataLst>
          </p:nvPr>
        </p:nvSpPr>
        <p:spPr>
          <a:xfrm>
            <a:off x="2301317" y="3783581"/>
            <a:ext cx="629759" cy="629759"/>
          </a:xfrm>
          <a:prstGeom prst="arc">
            <a:avLst>
              <a:gd name="adj1" fmla="val 5443411"/>
              <a:gd name="adj2" fmla="val 10945048"/>
            </a:avLst>
          </a:prstGeom>
          <a:solidFill>
            <a:sysClr val="window" lastClr="FFFFFF"/>
          </a:solidFill>
          <a:ln w="28575">
            <a:solidFill>
              <a:srgbClr val="FF4200"/>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68580" tIns="34290" rIns="68580" bIns="34290" anchor="ctr">
            <a:normAutofit/>
          </a:bodyPr>
          <a:lstStyle/>
          <a:p>
            <a:pPr algn="ctr"/>
            <a:endParaRPr sz="100">
              <a:solidFill>
                <a:schemeClr val="tx1"/>
              </a:solidFill>
              <a:latin typeface="微软雅黑" panose="020B0503020204020204" charset="-122"/>
              <a:ea typeface="微软雅黑" panose="020B0503020204020204" charset="-122"/>
            </a:endParaRPr>
          </a:p>
        </p:txBody>
      </p:sp>
      <p:sp>
        <p:nvSpPr>
          <p:cNvPr id="49" name="弧形 48"/>
          <p:cNvSpPr/>
          <p:nvPr>
            <p:custDataLst>
              <p:tags r:id="rId19"/>
            </p:custDataLst>
          </p:nvPr>
        </p:nvSpPr>
        <p:spPr>
          <a:xfrm>
            <a:off x="2301317" y="3783581"/>
            <a:ext cx="629759" cy="629759"/>
          </a:xfrm>
          <a:prstGeom prst="arc">
            <a:avLst>
              <a:gd name="adj1" fmla="val 16383431"/>
              <a:gd name="adj2" fmla="val 21595007"/>
            </a:avLst>
          </a:prstGeom>
          <a:solidFill>
            <a:sysClr val="window" lastClr="FFFFFF"/>
          </a:solidFill>
          <a:ln w="28575">
            <a:solidFill>
              <a:srgbClr val="FF4200"/>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68580" tIns="34290" rIns="68580" bIns="34290" anchor="ctr">
            <a:normAutofit/>
          </a:bodyPr>
          <a:lstStyle/>
          <a:p>
            <a:pPr algn="ctr"/>
            <a:endParaRPr sz="100">
              <a:solidFill>
                <a:schemeClr val="tx1"/>
              </a:solidFill>
              <a:latin typeface="微软雅黑" panose="020B0503020204020204" charset="-122"/>
              <a:ea typeface="微软雅黑" panose="020B0503020204020204" charset="-122"/>
            </a:endParaRPr>
          </a:p>
        </p:txBody>
      </p:sp>
      <p:sp>
        <p:nvSpPr>
          <p:cNvPr id="66" name="文本框 65"/>
          <p:cNvSpPr txBox="1"/>
          <p:nvPr>
            <p:custDataLst>
              <p:tags r:id="rId20"/>
            </p:custDataLst>
          </p:nvPr>
        </p:nvSpPr>
        <p:spPr>
          <a:xfrm>
            <a:off x="2194560" y="3926205"/>
            <a:ext cx="760095" cy="344170"/>
          </a:xfrm>
          <a:prstGeom prst="rect">
            <a:avLst/>
          </a:prstGeom>
          <a:noFill/>
        </p:spPr>
        <p:txBody>
          <a:bodyPr wrap="square" lIns="68580" tIns="35100" rIns="68580" bIns="34290" anchor="ctr" anchorCtr="0">
            <a:noAutofit/>
          </a:bodyPr>
          <a:lstStyle/>
          <a:p>
            <a:pPr algn="ctr">
              <a:lnSpc>
                <a:spcPct val="120000"/>
              </a:lnSpc>
            </a:pPr>
            <a:r>
              <a:rPr lang="en-US" altLang="zh-CN" sz="2000" b="1" spc="150" dirty="0">
                <a:solidFill>
                  <a:schemeClr val="tx1"/>
                </a:solidFill>
                <a:latin typeface="黑体" panose="02010609060101010101" pitchFamily="2" charset="-122"/>
                <a:ea typeface="黑体" panose="02010609060101010101" pitchFamily="2" charset="-122"/>
              </a:rPr>
              <a:t>1945</a:t>
            </a:r>
            <a:endParaRPr lang="en-US" altLang="zh-CN" sz="2000" b="1" spc="150" dirty="0">
              <a:solidFill>
                <a:schemeClr val="tx1"/>
              </a:solidFill>
              <a:latin typeface="黑体" panose="02010609060101010101" pitchFamily="2" charset="-122"/>
              <a:ea typeface="黑体" panose="02010609060101010101" pitchFamily="2" charset="-122"/>
            </a:endParaRPr>
          </a:p>
        </p:txBody>
      </p:sp>
      <p:sp>
        <p:nvSpPr>
          <p:cNvPr id="54" name="弧形 53"/>
          <p:cNvSpPr/>
          <p:nvPr>
            <p:custDataLst>
              <p:tags r:id="rId21"/>
            </p:custDataLst>
          </p:nvPr>
        </p:nvSpPr>
        <p:spPr>
          <a:xfrm>
            <a:off x="3758444" y="3783581"/>
            <a:ext cx="629759" cy="629759"/>
          </a:xfrm>
          <a:prstGeom prst="arc">
            <a:avLst>
              <a:gd name="adj1" fmla="val 5443411"/>
              <a:gd name="adj2" fmla="val 10945048"/>
            </a:avLst>
          </a:prstGeom>
          <a:solidFill>
            <a:sysClr val="window" lastClr="FFFFFF"/>
          </a:solidFill>
          <a:ln w="28575">
            <a:solidFill>
              <a:srgbClr val="FF6000"/>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68580" tIns="34290" rIns="68580" bIns="34290" anchor="ctr">
            <a:normAutofit/>
          </a:bodyPr>
          <a:lstStyle/>
          <a:p>
            <a:pPr algn="ctr"/>
            <a:endParaRPr sz="100">
              <a:solidFill>
                <a:schemeClr val="tx1"/>
              </a:solidFill>
              <a:latin typeface="微软雅黑" panose="020B0503020204020204" charset="-122"/>
              <a:ea typeface="微软雅黑" panose="020B0503020204020204" charset="-122"/>
            </a:endParaRPr>
          </a:p>
        </p:txBody>
      </p:sp>
      <p:sp>
        <p:nvSpPr>
          <p:cNvPr id="56" name="弧形 55"/>
          <p:cNvSpPr/>
          <p:nvPr>
            <p:custDataLst>
              <p:tags r:id="rId22"/>
            </p:custDataLst>
          </p:nvPr>
        </p:nvSpPr>
        <p:spPr>
          <a:xfrm>
            <a:off x="3758444" y="3783581"/>
            <a:ext cx="629759" cy="629759"/>
          </a:xfrm>
          <a:prstGeom prst="arc">
            <a:avLst>
              <a:gd name="adj1" fmla="val 16383431"/>
              <a:gd name="adj2" fmla="val 21595007"/>
            </a:avLst>
          </a:prstGeom>
          <a:solidFill>
            <a:sysClr val="window" lastClr="FFFFFF"/>
          </a:solidFill>
          <a:ln w="28575">
            <a:solidFill>
              <a:srgbClr val="FF6000"/>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68580" tIns="34290" rIns="68580" bIns="34290" anchor="ctr">
            <a:normAutofit/>
          </a:bodyPr>
          <a:lstStyle/>
          <a:p>
            <a:pPr algn="ctr"/>
            <a:endParaRPr sz="100">
              <a:solidFill>
                <a:schemeClr val="tx1"/>
              </a:solidFill>
              <a:latin typeface="微软雅黑" panose="020B0503020204020204" charset="-122"/>
              <a:ea typeface="微软雅黑" panose="020B0503020204020204" charset="-122"/>
            </a:endParaRPr>
          </a:p>
        </p:txBody>
      </p:sp>
      <p:sp>
        <p:nvSpPr>
          <p:cNvPr id="67" name="文本框 66"/>
          <p:cNvSpPr txBox="1"/>
          <p:nvPr>
            <p:custDataLst>
              <p:tags r:id="rId23"/>
            </p:custDataLst>
          </p:nvPr>
        </p:nvSpPr>
        <p:spPr>
          <a:xfrm>
            <a:off x="3433445" y="3926205"/>
            <a:ext cx="965835" cy="344170"/>
          </a:xfrm>
          <a:prstGeom prst="rect">
            <a:avLst/>
          </a:prstGeom>
          <a:noFill/>
        </p:spPr>
        <p:txBody>
          <a:bodyPr wrap="square" lIns="68580" tIns="35100" rIns="68580" bIns="34290" anchor="ctr" anchorCtr="0">
            <a:noAutofit/>
          </a:bodyPr>
          <a:lstStyle/>
          <a:p>
            <a:pPr algn="ctr">
              <a:lnSpc>
                <a:spcPct val="120000"/>
              </a:lnSpc>
            </a:pPr>
            <a:r>
              <a:rPr lang="en-US" altLang="zh-CN" sz="2000" b="1" spc="150" dirty="0">
                <a:solidFill>
                  <a:schemeClr val="tx1"/>
                </a:solidFill>
                <a:latin typeface="黑体" panose="02010609060101010101" pitchFamily="2" charset="-122"/>
                <a:ea typeface="黑体" panose="02010609060101010101" pitchFamily="2" charset="-122"/>
              </a:rPr>
              <a:t>1945</a:t>
            </a:r>
            <a:endParaRPr lang="en-US" altLang="zh-CN" sz="2000" b="1" spc="150" dirty="0">
              <a:solidFill>
                <a:schemeClr val="tx1"/>
              </a:solidFill>
              <a:latin typeface="黑体" panose="02010609060101010101" pitchFamily="2" charset="-122"/>
              <a:ea typeface="黑体" panose="02010609060101010101" pitchFamily="2" charset="-122"/>
            </a:endParaRPr>
          </a:p>
        </p:txBody>
      </p:sp>
      <p:sp>
        <p:nvSpPr>
          <p:cNvPr id="60" name="弧形 59"/>
          <p:cNvSpPr/>
          <p:nvPr>
            <p:custDataLst>
              <p:tags r:id="rId24"/>
            </p:custDataLst>
          </p:nvPr>
        </p:nvSpPr>
        <p:spPr>
          <a:xfrm>
            <a:off x="5215573" y="3783581"/>
            <a:ext cx="629759" cy="629759"/>
          </a:xfrm>
          <a:prstGeom prst="arc">
            <a:avLst>
              <a:gd name="adj1" fmla="val 5443411"/>
              <a:gd name="adj2" fmla="val 10945048"/>
            </a:avLst>
          </a:prstGeom>
          <a:solidFill>
            <a:sysClr val="window" lastClr="FFFFFF"/>
          </a:solidFill>
          <a:ln w="28575">
            <a:solidFill>
              <a:srgbClr val="FF8400"/>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68580" tIns="34290" rIns="68580" bIns="34290" anchor="ctr">
            <a:normAutofit/>
          </a:bodyPr>
          <a:lstStyle/>
          <a:p>
            <a:pPr algn="ctr"/>
            <a:endParaRPr sz="100">
              <a:solidFill>
                <a:schemeClr val="tx1"/>
              </a:solidFill>
              <a:latin typeface="微软雅黑" panose="020B0503020204020204" charset="-122"/>
              <a:ea typeface="微软雅黑" panose="020B0503020204020204" charset="-122"/>
            </a:endParaRPr>
          </a:p>
        </p:txBody>
      </p:sp>
      <p:sp>
        <p:nvSpPr>
          <p:cNvPr id="61" name="弧形 60"/>
          <p:cNvSpPr/>
          <p:nvPr>
            <p:custDataLst>
              <p:tags r:id="rId25"/>
            </p:custDataLst>
          </p:nvPr>
        </p:nvSpPr>
        <p:spPr>
          <a:xfrm>
            <a:off x="5215573" y="3783581"/>
            <a:ext cx="629759" cy="629759"/>
          </a:xfrm>
          <a:prstGeom prst="arc">
            <a:avLst>
              <a:gd name="adj1" fmla="val 16383431"/>
              <a:gd name="adj2" fmla="val 21595007"/>
            </a:avLst>
          </a:prstGeom>
          <a:solidFill>
            <a:sysClr val="window" lastClr="FFFFFF"/>
          </a:solidFill>
          <a:ln w="28575">
            <a:solidFill>
              <a:srgbClr val="FF8400"/>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68580" tIns="34290" rIns="68580" bIns="34290" anchor="ctr">
            <a:normAutofit/>
          </a:bodyPr>
          <a:lstStyle/>
          <a:p>
            <a:pPr algn="ctr"/>
            <a:endParaRPr sz="100">
              <a:solidFill>
                <a:schemeClr val="tx1"/>
              </a:solidFill>
              <a:latin typeface="微软雅黑" panose="020B0503020204020204" charset="-122"/>
              <a:ea typeface="微软雅黑" panose="020B0503020204020204" charset="-122"/>
            </a:endParaRPr>
          </a:p>
        </p:txBody>
      </p:sp>
      <p:sp>
        <p:nvSpPr>
          <p:cNvPr id="68" name="文本框 67"/>
          <p:cNvSpPr txBox="1"/>
          <p:nvPr>
            <p:custDataLst>
              <p:tags r:id="rId26"/>
            </p:custDataLst>
          </p:nvPr>
        </p:nvSpPr>
        <p:spPr>
          <a:xfrm>
            <a:off x="5060315" y="3926205"/>
            <a:ext cx="795655" cy="344170"/>
          </a:xfrm>
          <a:prstGeom prst="rect">
            <a:avLst/>
          </a:prstGeom>
          <a:noFill/>
        </p:spPr>
        <p:txBody>
          <a:bodyPr wrap="square" lIns="68580" tIns="35100" rIns="68580" bIns="34290" anchor="ctr" anchorCtr="0">
            <a:noAutofit/>
          </a:bodyPr>
          <a:lstStyle/>
          <a:p>
            <a:pPr algn="ctr">
              <a:lnSpc>
                <a:spcPct val="120000"/>
              </a:lnSpc>
            </a:pPr>
            <a:r>
              <a:rPr lang="en-US" altLang="zh-CN" sz="2000" b="1" spc="150" dirty="0">
                <a:solidFill>
                  <a:schemeClr val="tx1"/>
                </a:solidFill>
                <a:latin typeface="黑体" panose="02010609060101010101" pitchFamily="2" charset="-122"/>
                <a:ea typeface="黑体" panose="02010609060101010101" pitchFamily="2" charset="-122"/>
              </a:rPr>
              <a:t>1945</a:t>
            </a:r>
            <a:endParaRPr lang="en-US" altLang="zh-CN" sz="2000" b="1" spc="150" dirty="0">
              <a:solidFill>
                <a:schemeClr val="tx1"/>
              </a:solidFill>
              <a:latin typeface="黑体" panose="02010609060101010101" pitchFamily="2" charset="-122"/>
              <a:ea typeface="黑体" panose="02010609060101010101" pitchFamily="2" charset="-122"/>
            </a:endParaRPr>
          </a:p>
        </p:txBody>
      </p:sp>
      <p:sp>
        <p:nvSpPr>
          <p:cNvPr id="25" name="弧形 24"/>
          <p:cNvSpPr/>
          <p:nvPr>
            <p:custDataLst>
              <p:tags r:id="rId27"/>
            </p:custDataLst>
          </p:nvPr>
        </p:nvSpPr>
        <p:spPr>
          <a:xfrm>
            <a:off x="844189" y="3783581"/>
            <a:ext cx="629759" cy="629759"/>
          </a:xfrm>
          <a:prstGeom prst="arc">
            <a:avLst>
              <a:gd name="adj1" fmla="val 5443411"/>
              <a:gd name="adj2" fmla="val 10945048"/>
            </a:avLst>
          </a:prstGeom>
          <a:solidFill>
            <a:sysClr val="window" lastClr="FFFFFF"/>
          </a:solidFill>
          <a:ln w="28575">
            <a:solidFill>
              <a:srgbClr val="FF170C"/>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68580" tIns="34290" rIns="68580" bIns="34290" anchor="ctr">
            <a:normAutofit/>
          </a:bodyPr>
          <a:lstStyle/>
          <a:p>
            <a:pPr algn="ctr"/>
            <a:endParaRPr sz="100">
              <a:solidFill>
                <a:schemeClr val="tx1"/>
              </a:solidFill>
              <a:latin typeface="微软雅黑" panose="020B0503020204020204" charset="-122"/>
              <a:ea typeface="微软雅黑" panose="020B0503020204020204" charset="-122"/>
            </a:endParaRPr>
          </a:p>
        </p:txBody>
      </p:sp>
      <p:sp>
        <p:nvSpPr>
          <p:cNvPr id="26" name="弧形 25"/>
          <p:cNvSpPr/>
          <p:nvPr>
            <p:custDataLst>
              <p:tags r:id="rId28"/>
            </p:custDataLst>
          </p:nvPr>
        </p:nvSpPr>
        <p:spPr>
          <a:xfrm>
            <a:off x="844189" y="3783581"/>
            <a:ext cx="629759" cy="629759"/>
          </a:xfrm>
          <a:prstGeom prst="arc">
            <a:avLst>
              <a:gd name="adj1" fmla="val 16383431"/>
              <a:gd name="adj2" fmla="val 21595007"/>
            </a:avLst>
          </a:prstGeom>
          <a:solidFill>
            <a:sysClr val="window" lastClr="FFFFFF"/>
          </a:solidFill>
          <a:ln w="28575">
            <a:solidFill>
              <a:srgbClr val="FF170C"/>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68580" tIns="34290" rIns="68580" bIns="34290" anchor="ctr">
            <a:normAutofit/>
          </a:bodyPr>
          <a:lstStyle/>
          <a:p>
            <a:pPr algn="ctr"/>
            <a:endParaRPr sz="100">
              <a:solidFill>
                <a:schemeClr val="tx1"/>
              </a:solidFill>
              <a:latin typeface="微软雅黑" panose="020B0503020204020204" charset="-122"/>
              <a:ea typeface="微软雅黑" panose="020B0503020204020204" charset="-122"/>
            </a:endParaRPr>
          </a:p>
        </p:txBody>
      </p:sp>
      <p:sp>
        <p:nvSpPr>
          <p:cNvPr id="27" name="文本框 26"/>
          <p:cNvSpPr txBox="1"/>
          <p:nvPr>
            <p:custDataLst>
              <p:tags r:id="rId29"/>
            </p:custDataLst>
          </p:nvPr>
        </p:nvSpPr>
        <p:spPr>
          <a:xfrm>
            <a:off x="832485" y="3926205"/>
            <a:ext cx="843915" cy="344170"/>
          </a:xfrm>
          <a:prstGeom prst="rect">
            <a:avLst/>
          </a:prstGeom>
          <a:noFill/>
        </p:spPr>
        <p:txBody>
          <a:bodyPr wrap="square" lIns="68580" tIns="35100" rIns="68580" bIns="34290" anchor="ctr" anchorCtr="0">
            <a:noAutofit/>
          </a:bodyPr>
          <a:lstStyle/>
          <a:p>
            <a:pPr algn="ctr">
              <a:lnSpc>
                <a:spcPct val="120000"/>
              </a:lnSpc>
            </a:pPr>
            <a:r>
              <a:rPr lang="en-US" altLang="zh-CN" sz="2000" b="1" spc="150" dirty="0">
                <a:solidFill>
                  <a:schemeClr val="tx1"/>
                </a:solidFill>
                <a:latin typeface="黑体" panose="02010609060101010101" pitchFamily="2" charset="-122"/>
                <a:ea typeface="黑体" panose="02010609060101010101" pitchFamily="2" charset="-122"/>
              </a:rPr>
              <a:t>1945</a:t>
            </a:r>
            <a:endParaRPr lang="en-US" altLang="zh-CN" sz="2000" b="1" spc="150" dirty="0">
              <a:solidFill>
                <a:schemeClr val="tx1"/>
              </a:solidFill>
              <a:latin typeface="黑体" panose="02010609060101010101" pitchFamily="2" charset="-122"/>
              <a:ea typeface="黑体" panose="02010609060101010101" pitchFamily="2" charset="-122"/>
            </a:endParaRPr>
          </a:p>
        </p:txBody>
      </p:sp>
      <p:sp>
        <p:nvSpPr>
          <p:cNvPr id="41" name="弧形 40"/>
          <p:cNvSpPr/>
          <p:nvPr>
            <p:custDataLst>
              <p:tags r:id="rId30"/>
            </p:custDataLst>
          </p:nvPr>
        </p:nvSpPr>
        <p:spPr>
          <a:xfrm>
            <a:off x="6672701" y="3783581"/>
            <a:ext cx="629759" cy="629759"/>
          </a:xfrm>
          <a:prstGeom prst="arc">
            <a:avLst>
              <a:gd name="adj1" fmla="val 5443411"/>
              <a:gd name="adj2" fmla="val 10945048"/>
            </a:avLst>
          </a:prstGeom>
          <a:solidFill>
            <a:sysClr val="window" lastClr="FFFFFF"/>
          </a:solidFill>
          <a:ln w="28575">
            <a:solidFill>
              <a:srgbClr val="FF9C00"/>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68580" tIns="34290" rIns="68580" bIns="34290" anchor="ctr">
            <a:normAutofit/>
          </a:bodyPr>
          <a:lstStyle/>
          <a:p>
            <a:pPr algn="ctr"/>
            <a:endParaRPr sz="100">
              <a:solidFill>
                <a:schemeClr val="tx1"/>
              </a:solidFill>
              <a:latin typeface="微软雅黑" panose="020B0503020204020204" charset="-122"/>
              <a:ea typeface="微软雅黑" panose="020B0503020204020204" charset="-122"/>
            </a:endParaRPr>
          </a:p>
        </p:txBody>
      </p:sp>
      <p:sp>
        <p:nvSpPr>
          <p:cNvPr id="42" name="弧形 41"/>
          <p:cNvSpPr/>
          <p:nvPr>
            <p:custDataLst>
              <p:tags r:id="rId31"/>
            </p:custDataLst>
          </p:nvPr>
        </p:nvSpPr>
        <p:spPr>
          <a:xfrm>
            <a:off x="6672701" y="3783581"/>
            <a:ext cx="629759" cy="629759"/>
          </a:xfrm>
          <a:prstGeom prst="arc">
            <a:avLst>
              <a:gd name="adj1" fmla="val 16383431"/>
              <a:gd name="adj2" fmla="val 21595007"/>
            </a:avLst>
          </a:prstGeom>
          <a:solidFill>
            <a:sysClr val="window" lastClr="FFFFFF"/>
          </a:solidFill>
          <a:ln w="28575">
            <a:solidFill>
              <a:srgbClr val="FF9C00"/>
            </a:solidFill>
            <a:prstDash val="solid"/>
            <a:headEnd type="oval"/>
            <a:tailEnd type="none"/>
          </a:ln>
        </p:spPr>
        <p:style>
          <a:lnRef idx="1">
            <a:srgbClr val="1F74AD"/>
          </a:lnRef>
          <a:fillRef idx="0">
            <a:srgbClr val="1F74AD"/>
          </a:fillRef>
          <a:effectRef idx="0">
            <a:srgbClr val="1F74AD"/>
          </a:effectRef>
          <a:fontRef idx="minor">
            <a:srgbClr val="000000"/>
          </a:fontRef>
        </p:style>
        <p:txBody>
          <a:bodyPr wrap="square" lIns="68580" tIns="34290" rIns="68580" bIns="34290" anchor="ctr">
            <a:normAutofit/>
          </a:bodyPr>
          <a:lstStyle/>
          <a:p>
            <a:pPr algn="ctr"/>
            <a:endParaRPr sz="100">
              <a:solidFill>
                <a:schemeClr val="tx1"/>
              </a:solidFill>
              <a:latin typeface="微软雅黑" panose="020B0503020204020204" charset="-122"/>
              <a:ea typeface="微软雅黑" panose="020B0503020204020204" charset="-122"/>
            </a:endParaRPr>
          </a:p>
        </p:txBody>
      </p:sp>
      <p:sp>
        <p:nvSpPr>
          <p:cNvPr id="43" name="文本框 42"/>
          <p:cNvSpPr txBox="1"/>
          <p:nvPr>
            <p:custDataLst>
              <p:tags r:id="rId32"/>
            </p:custDataLst>
          </p:nvPr>
        </p:nvSpPr>
        <p:spPr>
          <a:xfrm>
            <a:off x="6458585" y="3926205"/>
            <a:ext cx="854710" cy="344170"/>
          </a:xfrm>
          <a:prstGeom prst="rect">
            <a:avLst/>
          </a:prstGeom>
          <a:noFill/>
        </p:spPr>
        <p:txBody>
          <a:bodyPr wrap="square" lIns="68580" tIns="35100" rIns="68580" bIns="34290" anchor="ctr" anchorCtr="0">
            <a:noAutofit/>
          </a:bodyPr>
          <a:lstStyle/>
          <a:p>
            <a:pPr algn="ctr">
              <a:lnSpc>
                <a:spcPct val="120000"/>
              </a:lnSpc>
            </a:pPr>
            <a:r>
              <a:rPr lang="en-US" sz="2000" b="1" spc="150">
                <a:solidFill>
                  <a:schemeClr val="tx1"/>
                </a:solidFill>
                <a:latin typeface="黑体" panose="02010609060101010101" pitchFamily="2" charset="-122"/>
                <a:ea typeface="黑体" panose="02010609060101010101" pitchFamily="2" charset="-122"/>
              </a:rPr>
              <a:t>1945</a:t>
            </a:r>
            <a:endParaRPr lang="en-US" sz="2000" b="1" spc="150" dirty="0">
              <a:solidFill>
                <a:schemeClr val="tx1"/>
              </a:solidFill>
              <a:latin typeface="黑体" panose="02010609060101010101" pitchFamily="2" charset="-122"/>
              <a:ea typeface="黑体" panose="02010609060101010101" pitchFamily="2" charset="-122"/>
            </a:endParaRPr>
          </a:p>
        </p:txBody>
      </p:sp>
      <p:sp>
        <p:nvSpPr>
          <p:cNvPr id="85" name="椭圆 84"/>
          <p:cNvSpPr/>
          <p:nvPr>
            <p:custDataLst>
              <p:tags r:id="rId33"/>
            </p:custDataLst>
          </p:nvPr>
        </p:nvSpPr>
        <p:spPr>
          <a:xfrm>
            <a:off x="3255948" y="4009649"/>
            <a:ext cx="177624" cy="177624"/>
          </a:xfrm>
          <a:prstGeom prst="ellipse">
            <a:avLst/>
          </a:prstGeom>
          <a:solidFill>
            <a:srgbClr val="FF6000"/>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lIns="68580" tIns="34290" rIns="68580" bIns="34290" anchor="ctr">
            <a:normAutofit fontScale="32500" lnSpcReduction="20000"/>
          </a:bodyPr>
          <a:lstStyle/>
          <a:p>
            <a:pPr algn="ctr"/>
            <a:endParaRPr sz="100">
              <a:solidFill>
                <a:schemeClr val="tx1"/>
              </a:solidFill>
              <a:latin typeface="微软雅黑" panose="020B0503020204020204" charset="-122"/>
              <a:ea typeface="微软雅黑" panose="020B0503020204020204" charset="-122"/>
            </a:endParaRPr>
          </a:p>
        </p:txBody>
      </p:sp>
      <p:sp>
        <p:nvSpPr>
          <p:cNvPr id="86" name="椭圆 85"/>
          <p:cNvSpPr/>
          <p:nvPr>
            <p:custDataLst>
              <p:tags r:id="rId34"/>
            </p:custDataLst>
          </p:nvPr>
        </p:nvSpPr>
        <p:spPr>
          <a:xfrm>
            <a:off x="4713076" y="4009649"/>
            <a:ext cx="177624" cy="177624"/>
          </a:xfrm>
          <a:prstGeom prst="ellipse">
            <a:avLst/>
          </a:prstGeom>
          <a:solidFill>
            <a:srgbClr val="FF8400"/>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lIns="68580" tIns="34290" rIns="68580" bIns="34290" anchor="ctr">
            <a:normAutofit fontScale="32500" lnSpcReduction="20000"/>
          </a:bodyPr>
          <a:lstStyle/>
          <a:p>
            <a:pPr algn="ctr"/>
            <a:endParaRPr sz="100">
              <a:solidFill>
                <a:schemeClr val="tx1"/>
              </a:solidFill>
              <a:latin typeface="微软雅黑" panose="020B0503020204020204" charset="-122"/>
              <a:ea typeface="微软雅黑" panose="020B0503020204020204" charset="-122"/>
            </a:endParaRPr>
          </a:p>
        </p:txBody>
      </p:sp>
      <p:cxnSp>
        <p:nvCxnSpPr>
          <p:cNvPr id="10" name="直接连接符 9"/>
          <p:cNvCxnSpPr>
            <a:endCxn id="52" idx="2"/>
          </p:cNvCxnSpPr>
          <p:nvPr>
            <p:custDataLst>
              <p:tags r:id="rId35"/>
            </p:custDataLst>
          </p:nvPr>
        </p:nvCxnSpPr>
        <p:spPr>
          <a:xfrm>
            <a:off x="1461029" y="4098461"/>
            <a:ext cx="337790" cy="0"/>
          </a:xfrm>
          <a:prstGeom prst="line">
            <a:avLst/>
          </a:prstGeom>
          <a:ln w="28575">
            <a:solidFill>
              <a:srgbClr val="FF170C"/>
            </a:solidFill>
          </a:ln>
        </p:spPr>
        <p:style>
          <a:lnRef idx="1">
            <a:srgbClr val="1F74AD"/>
          </a:lnRef>
          <a:fillRef idx="0">
            <a:srgbClr val="1F74AD"/>
          </a:fillRef>
          <a:effectRef idx="0">
            <a:srgbClr val="1F74AD"/>
          </a:effectRef>
          <a:fontRef idx="minor">
            <a:srgbClr val="000000"/>
          </a:fontRef>
        </p:style>
      </p:cxnSp>
      <p:cxnSp>
        <p:nvCxnSpPr>
          <p:cNvPr id="5" name="直接连接符 4"/>
          <p:cNvCxnSpPr>
            <a:stCxn id="52" idx="6"/>
          </p:cNvCxnSpPr>
          <p:nvPr>
            <p:custDataLst>
              <p:tags r:id="rId36"/>
            </p:custDataLst>
          </p:nvPr>
        </p:nvCxnSpPr>
        <p:spPr>
          <a:xfrm>
            <a:off x="1976444" y="4098461"/>
            <a:ext cx="325153" cy="0"/>
          </a:xfrm>
          <a:prstGeom prst="line">
            <a:avLst/>
          </a:prstGeom>
          <a:ln w="28575">
            <a:solidFill>
              <a:srgbClr val="FF4200"/>
            </a:solidFill>
          </a:ln>
        </p:spPr>
        <p:style>
          <a:lnRef idx="1">
            <a:srgbClr val="1F74AD"/>
          </a:lnRef>
          <a:fillRef idx="0">
            <a:srgbClr val="1F74AD"/>
          </a:fillRef>
          <a:effectRef idx="0">
            <a:srgbClr val="1F74AD"/>
          </a:effectRef>
          <a:fontRef idx="minor">
            <a:srgbClr val="000000"/>
          </a:fontRef>
        </p:style>
      </p:cxnSp>
      <p:cxnSp>
        <p:nvCxnSpPr>
          <p:cNvPr id="16" name="直接连接符 15"/>
          <p:cNvCxnSpPr>
            <a:endCxn id="85" idx="2"/>
          </p:cNvCxnSpPr>
          <p:nvPr>
            <p:custDataLst>
              <p:tags r:id="rId37"/>
            </p:custDataLst>
          </p:nvPr>
        </p:nvCxnSpPr>
        <p:spPr>
          <a:xfrm>
            <a:off x="2918158" y="4098003"/>
            <a:ext cx="337790" cy="458"/>
          </a:xfrm>
          <a:prstGeom prst="line">
            <a:avLst/>
          </a:prstGeom>
          <a:ln w="28575">
            <a:solidFill>
              <a:srgbClr val="FF4200"/>
            </a:solidFill>
          </a:ln>
        </p:spPr>
        <p:style>
          <a:lnRef idx="1">
            <a:srgbClr val="1F74AD"/>
          </a:lnRef>
          <a:fillRef idx="0">
            <a:srgbClr val="1F74AD"/>
          </a:fillRef>
          <a:effectRef idx="0">
            <a:srgbClr val="1F74AD"/>
          </a:effectRef>
          <a:fontRef idx="minor">
            <a:srgbClr val="000000"/>
          </a:fontRef>
        </p:style>
      </p:cxnSp>
      <p:cxnSp>
        <p:nvCxnSpPr>
          <p:cNvPr id="18" name="直接连接符 17"/>
          <p:cNvCxnSpPr>
            <a:stCxn id="85" idx="6"/>
          </p:cNvCxnSpPr>
          <p:nvPr>
            <p:custDataLst>
              <p:tags r:id="rId38"/>
            </p:custDataLst>
          </p:nvPr>
        </p:nvCxnSpPr>
        <p:spPr>
          <a:xfrm>
            <a:off x="3433572" y="4098461"/>
            <a:ext cx="325153" cy="0"/>
          </a:xfrm>
          <a:prstGeom prst="line">
            <a:avLst/>
          </a:prstGeom>
          <a:ln w="28575">
            <a:solidFill>
              <a:srgbClr val="FF6000"/>
            </a:solidFill>
          </a:ln>
        </p:spPr>
        <p:style>
          <a:lnRef idx="1">
            <a:srgbClr val="1F74AD"/>
          </a:lnRef>
          <a:fillRef idx="0">
            <a:srgbClr val="1F74AD"/>
          </a:fillRef>
          <a:effectRef idx="0">
            <a:srgbClr val="1F74AD"/>
          </a:effectRef>
          <a:fontRef idx="minor">
            <a:srgbClr val="000000"/>
          </a:fontRef>
        </p:style>
      </p:cxnSp>
      <p:cxnSp>
        <p:nvCxnSpPr>
          <p:cNvPr id="20" name="直接连接符 19"/>
          <p:cNvCxnSpPr>
            <a:endCxn id="86" idx="2"/>
          </p:cNvCxnSpPr>
          <p:nvPr>
            <p:custDataLst>
              <p:tags r:id="rId39"/>
            </p:custDataLst>
          </p:nvPr>
        </p:nvCxnSpPr>
        <p:spPr>
          <a:xfrm>
            <a:off x="4375286" y="4098003"/>
            <a:ext cx="337790" cy="458"/>
          </a:xfrm>
          <a:prstGeom prst="line">
            <a:avLst/>
          </a:prstGeom>
          <a:ln w="28575">
            <a:solidFill>
              <a:srgbClr val="FF6000"/>
            </a:solidFill>
          </a:ln>
        </p:spPr>
        <p:style>
          <a:lnRef idx="1">
            <a:srgbClr val="1F74AD"/>
          </a:lnRef>
          <a:fillRef idx="0">
            <a:srgbClr val="1F74AD"/>
          </a:fillRef>
          <a:effectRef idx="0">
            <a:srgbClr val="1F74AD"/>
          </a:effectRef>
          <a:fontRef idx="minor">
            <a:srgbClr val="000000"/>
          </a:fontRef>
        </p:style>
      </p:cxnSp>
      <p:cxnSp>
        <p:nvCxnSpPr>
          <p:cNvPr id="22" name="直接连接符 21"/>
          <p:cNvCxnSpPr>
            <a:stCxn id="86" idx="6"/>
          </p:cNvCxnSpPr>
          <p:nvPr>
            <p:custDataLst>
              <p:tags r:id="rId40"/>
            </p:custDataLst>
          </p:nvPr>
        </p:nvCxnSpPr>
        <p:spPr>
          <a:xfrm>
            <a:off x="4890700" y="4098461"/>
            <a:ext cx="325153" cy="1"/>
          </a:xfrm>
          <a:prstGeom prst="line">
            <a:avLst/>
          </a:prstGeom>
          <a:ln w="28575">
            <a:solidFill>
              <a:srgbClr val="FF8400"/>
            </a:solidFill>
          </a:ln>
        </p:spPr>
        <p:style>
          <a:lnRef idx="1">
            <a:srgbClr val="1F74AD"/>
          </a:lnRef>
          <a:fillRef idx="0">
            <a:srgbClr val="1F74AD"/>
          </a:fillRef>
          <a:effectRef idx="0">
            <a:srgbClr val="1F74AD"/>
          </a:effectRef>
          <a:fontRef idx="minor">
            <a:srgbClr val="000000"/>
          </a:fontRef>
        </p:style>
      </p:cxnSp>
      <p:cxnSp>
        <p:nvCxnSpPr>
          <p:cNvPr id="88" name="直接连接符 87"/>
          <p:cNvCxnSpPr>
            <a:endCxn id="58" idx="2"/>
          </p:cNvCxnSpPr>
          <p:nvPr>
            <p:custDataLst>
              <p:tags r:id="rId41"/>
            </p:custDataLst>
          </p:nvPr>
        </p:nvCxnSpPr>
        <p:spPr>
          <a:xfrm>
            <a:off x="5832413" y="4098003"/>
            <a:ext cx="337790" cy="458"/>
          </a:xfrm>
          <a:prstGeom prst="line">
            <a:avLst/>
          </a:prstGeom>
          <a:ln w="28575">
            <a:solidFill>
              <a:srgbClr val="FF8400"/>
            </a:solidFill>
          </a:ln>
        </p:spPr>
        <p:style>
          <a:lnRef idx="1">
            <a:srgbClr val="1F74AD"/>
          </a:lnRef>
          <a:fillRef idx="0">
            <a:srgbClr val="1F74AD"/>
          </a:fillRef>
          <a:effectRef idx="0">
            <a:srgbClr val="1F74AD"/>
          </a:effectRef>
          <a:fontRef idx="minor">
            <a:srgbClr val="000000"/>
          </a:fontRef>
        </p:style>
      </p:cxnSp>
      <p:cxnSp>
        <p:nvCxnSpPr>
          <p:cNvPr id="101" name="直接连接符 100"/>
          <p:cNvCxnSpPr/>
          <p:nvPr>
            <p:custDataLst>
              <p:tags r:id="rId42"/>
            </p:custDataLst>
          </p:nvPr>
        </p:nvCxnSpPr>
        <p:spPr>
          <a:xfrm flipV="1">
            <a:off x="6325111" y="4085179"/>
            <a:ext cx="357669" cy="0"/>
          </a:xfrm>
          <a:prstGeom prst="line">
            <a:avLst/>
          </a:prstGeom>
          <a:ln w="28575">
            <a:solidFill>
              <a:srgbClr val="FF9C00"/>
            </a:solidFill>
          </a:ln>
        </p:spPr>
        <p:style>
          <a:lnRef idx="1">
            <a:srgbClr val="1F74AD"/>
          </a:lnRef>
          <a:fillRef idx="0">
            <a:srgbClr val="1F74AD"/>
          </a:fillRef>
          <a:effectRef idx="0">
            <a:srgbClr val="1F74AD"/>
          </a:effectRef>
          <a:fontRef idx="minor">
            <a:srgbClr val="000000"/>
          </a:fontRef>
        </p:style>
      </p:cxnSp>
      <p:cxnSp>
        <p:nvCxnSpPr>
          <p:cNvPr id="64" name="直接连接符 63"/>
          <p:cNvCxnSpPr/>
          <p:nvPr>
            <p:custDataLst>
              <p:tags r:id="rId43"/>
            </p:custDataLst>
          </p:nvPr>
        </p:nvCxnSpPr>
        <p:spPr>
          <a:xfrm>
            <a:off x="7287695" y="4098003"/>
            <a:ext cx="1878299" cy="458"/>
          </a:xfrm>
          <a:prstGeom prst="line">
            <a:avLst/>
          </a:prstGeom>
          <a:ln w="28575">
            <a:solidFill>
              <a:srgbClr val="FF9C00"/>
            </a:solidFill>
          </a:ln>
        </p:spPr>
        <p:style>
          <a:lnRef idx="1">
            <a:srgbClr val="1F74AD"/>
          </a:lnRef>
          <a:fillRef idx="0">
            <a:srgbClr val="1F74AD"/>
          </a:fillRef>
          <a:effectRef idx="0">
            <a:srgbClr val="1F74AD"/>
          </a:effectRef>
          <a:fontRef idx="minor">
            <a:srgbClr val="000000"/>
          </a:fontRef>
        </p:style>
      </p:cxnSp>
      <p:cxnSp>
        <p:nvCxnSpPr>
          <p:cNvPr id="69" name="直接连接符 68"/>
          <p:cNvCxnSpPr/>
          <p:nvPr>
            <p:custDataLst>
              <p:tags r:id="rId44"/>
            </p:custDataLst>
          </p:nvPr>
        </p:nvCxnSpPr>
        <p:spPr>
          <a:xfrm flipV="1">
            <a:off x="-2540" y="4077335"/>
            <a:ext cx="686435" cy="10160"/>
          </a:xfrm>
          <a:prstGeom prst="line">
            <a:avLst/>
          </a:prstGeom>
          <a:ln w="28575">
            <a:solidFill>
              <a:srgbClr val="FF170C"/>
            </a:solidFill>
          </a:ln>
        </p:spPr>
        <p:style>
          <a:lnRef idx="1">
            <a:srgbClr val="1F74AD"/>
          </a:lnRef>
          <a:fillRef idx="0">
            <a:srgbClr val="1F74AD"/>
          </a:fillRef>
          <a:effectRef idx="0">
            <a:srgbClr val="1F74AD"/>
          </a:effectRef>
          <a:fontRef idx="minor">
            <a:srgbClr val="000000"/>
          </a:fontRef>
        </p:style>
      </p:cxnSp>
      <p:pic>
        <p:nvPicPr>
          <p:cNvPr id="7" name="图片 6"/>
          <p:cNvPicPr>
            <a:picLocks noChangeAspect="1"/>
          </p:cNvPicPr>
          <p:nvPr/>
        </p:nvPicPr>
        <p:blipFill>
          <a:blip r:embed="rId45" cstate="print"/>
          <a:stretch>
            <a:fillRect/>
          </a:stretch>
        </p:blipFill>
        <p:spPr>
          <a:xfrm>
            <a:off x="5640692" y="4467390"/>
            <a:ext cx="3345180" cy="1208246"/>
          </a:xfrm>
          <a:prstGeom prst="roundRect">
            <a:avLst>
              <a:gd name="adj" fmla="val 9341"/>
            </a:avLst>
          </a:prstGeom>
          <a:effectLst>
            <a:outerShdw blurRad="50800" dist="38100" dir="2700000" algn="tl" rotWithShape="0">
              <a:prstClr val="black">
                <a:alpha val="40000"/>
              </a:prstClr>
            </a:outerShdw>
          </a:effectLst>
        </p:spPr>
      </p:pic>
      <p:sp>
        <p:nvSpPr>
          <p:cNvPr id="11" name="文本框 10"/>
          <p:cNvSpPr txBox="1"/>
          <p:nvPr/>
        </p:nvSpPr>
        <p:spPr>
          <a:xfrm>
            <a:off x="5640692" y="5694572"/>
            <a:ext cx="3167539" cy="106680"/>
          </a:xfrm>
          <a:prstGeom prst="rect">
            <a:avLst/>
          </a:prstGeom>
          <a:noFill/>
        </p:spPr>
        <p:txBody>
          <a:bodyPr wrap="square" rtlCol="0">
            <a:spAutoFit/>
          </a:bodyPr>
          <a:lstStyle/>
          <a:p>
            <a:pPr algn="just"/>
            <a:r>
              <a:rPr lang="en-US" altLang="zh-CN" sz="100" b="1">
                <a:solidFill>
                  <a:srgbClr val="FF0000"/>
                </a:solidFill>
                <a:latin typeface="仿宋" panose="02010609060101010101" charset="-122"/>
                <a:ea typeface="仿宋" panose="02010609060101010101" charset="-122"/>
                <a:cs typeface="仿宋" panose="02010609060101010101" charset="-122"/>
              </a:rPr>
              <a:t>◎</a:t>
            </a:r>
            <a:r>
              <a:rPr lang="zh-CN" altLang="en-US" sz="100" b="1">
                <a:solidFill>
                  <a:srgbClr val="FF0000"/>
                </a:solidFill>
                <a:latin typeface="仿宋" panose="02010609060101010101" charset="-122"/>
                <a:ea typeface="仿宋" panose="02010609060101010101" charset="-122"/>
                <a:cs typeface="仿宋" panose="02010609060101010101" charset="-122"/>
              </a:rPr>
              <a:t>日本投降</a:t>
            </a:r>
            <a:r>
              <a:rPr lang="zh-CN" sz="100" b="1">
                <a:solidFill>
                  <a:srgbClr val="FF0000"/>
                </a:solidFill>
                <a:latin typeface="仿宋" panose="02010609060101010101" charset="-122"/>
                <a:ea typeface="仿宋" panose="02010609060101010101" charset="-122"/>
                <a:cs typeface="仿宋" panose="02010609060101010101" charset="-122"/>
              </a:rPr>
              <a:t>签字仪式现场</a:t>
            </a:r>
            <a:endParaRPr lang="zh-CN" sz="100" b="1">
              <a:solidFill>
                <a:srgbClr val="FF0000"/>
              </a:solidFill>
              <a:latin typeface="仿宋" panose="02010609060101010101" charset="-122"/>
              <a:ea typeface="仿宋" panose="02010609060101010101" charset="-122"/>
              <a:cs typeface="仿宋" panose="02010609060101010101" charset="-122"/>
            </a:endParaRPr>
          </a:p>
        </p:txBody>
      </p:sp>
      <p:sp>
        <p:nvSpPr>
          <p:cNvPr id="6" name="文本框 5"/>
          <p:cNvSpPr txBox="1"/>
          <p:nvPr/>
        </p:nvSpPr>
        <p:spPr>
          <a:xfrm>
            <a:off x="382270" y="1010920"/>
            <a:ext cx="5259070" cy="491490"/>
          </a:xfrm>
          <a:prstGeom prst="rect">
            <a:avLst/>
          </a:prstGeom>
          <a:solidFill>
            <a:schemeClr val="accent5">
              <a:lumMod val="20000"/>
              <a:lumOff val="80000"/>
            </a:schemeClr>
          </a:solidFill>
          <a:ln>
            <a:solidFill>
              <a:srgbClr val="FF0000"/>
            </a:solidFill>
          </a:ln>
        </p:spPr>
        <p:txBody>
          <a:bodyPr wrap="square" rtlCol="0">
            <a:spAutoFit/>
          </a:bodyPr>
          <a:p>
            <a:pPr algn="just">
              <a:lnSpc>
                <a:spcPct val="100000"/>
              </a:lnSpc>
            </a:pPr>
            <a:r>
              <a:rPr lang="en-US" altLang="zh-CN" sz="2600" b="1">
                <a:solidFill>
                  <a:schemeClr val="tx1"/>
                </a:solidFill>
                <a:uFillTx/>
                <a:latin typeface="黑体" panose="02010609060101010101" pitchFamily="2" charset="-122"/>
                <a:ea typeface="黑体" panose="02010609060101010101" pitchFamily="2" charset="-122"/>
                <a:cs typeface="黑体" panose="02010609060101010101" pitchFamily="2" charset="-122"/>
              </a:rPr>
              <a:t>2.</a:t>
            </a:r>
            <a:r>
              <a:rPr lang="zh-CN" altLang="en-US" sz="2600" b="1">
                <a:solidFill>
                  <a:schemeClr val="tx1"/>
                </a:solidFill>
                <a:uFillTx/>
                <a:latin typeface="黑体" panose="02010609060101010101" pitchFamily="2" charset="-122"/>
                <a:ea typeface="黑体" panose="02010609060101010101" pitchFamily="2" charset="-122"/>
                <a:cs typeface="黑体" panose="02010609060101010101" pitchFamily="2" charset="-122"/>
              </a:rPr>
              <a:t>抗日战争胜利的进程</a:t>
            </a:r>
            <a:endParaRPr lang="zh-CN" altLang="en-US" sz="2600" b="1">
              <a:solidFill>
                <a:schemeClr val="tx1"/>
              </a:solidFill>
              <a:uFillTx/>
              <a:latin typeface="黑体" panose="02010609060101010101" pitchFamily="2" charset="-122"/>
              <a:ea typeface="黑体" panose="02010609060101010101" pitchFamily="2" charset="-122"/>
              <a:cs typeface="黑体" panose="02010609060101010101" pitchFamily="2" charset="-122"/>
            </a:endParaRPr>
          </a:p>
        </p:txBody>
      </p:sp>
      <p:sp>
        <p:nvSpPr>
          <p:cNvPr id="9" name="文本框 8"/>
          <p:cNvSpPr txBox="1"/>
          <p:nvPr/>
        </p:nvSpPr>
        <p:spPr>
          <a:xfrm>
            <a:off x="335280" y="337185"/>
            <a:ext cx="3400425" cy="521970"/>
          </a:xfrm>
          <a:prstGeom prst="rect">
            <a:avLst/>
          </a:prstGeom>
          <a:solidFill>
            <a:srgbClr val="FFFF00"/>
          </a:solidFill>
          <a:ln>
            <a:solidFill>
              <a:srgbClr val="FF0000"/>
            </a:solidFill>
          </a:ln>
        </p:spPr>
        <p:txBody>
          <a:bodyPr wrap="none" rtlCol="0" anchor="t">
            <a:spAutoFit/>
          </a:bodyPr>
          <a:p>
            <a:pPr algn="l"/>
            <a:r>
              <a:rPr lang="zh-CN" altLang="en-US" sz="2800" b="1">
                <a:latin typeface="黑体" panose="02010609060101010101" pitchFamily="2" charset="-122"/>
                <a:ea typeface="黑体" panose="02010609060101010101" pitchFamily="2" charset="-122"/>
                <a:sym typeface="+mn-ea"/>
              </a:rPr>
              <a:t>五、</a:t>
            </a:r>
            <a:r>
              <a:rPr lang="zh-CN" altLang="en-US" sz="2800" b="1" dirty="0">
                <a:solidFill>
                  <a:schemeClr val="tx1"/>
                </a:solidFill>
                <a:latin typeface="黑体" panose="02010609060101010101" pitchFamily="2" charset="-122"/>
                <a:ea typeface="黑体" panose="02010609060101010101" pitchFamily="2" charset="-122"/>
                <a:sym typeface="+mn-ea"/>
              </a:rPr>
              <a:t>抗日战争的胜利</a:t>
            </a:r>
            <a:endParaRPr lang="zh-CN" altLang="en-US" sz="2800" b="1" noProof="0" dirty="0">
              <a:ln w="11430"/>
              <a:solidFill>
                <a:schemeClr val="tx1"/>
              </a:solidFill>
              <a:effectLst>
                <a:outerShdw blurRad="50800" dist="39000" dir="5460000" algn="tl">
                  <a:srgbClr val="000000">
                    <a:alpha val="38000"/>
                  </a:srgbClr>
                </a:outerShdw>
              </a:effectLst>
              <a:uLnTx/>
              <a:uFillTx/>
              <a:latin typeface="黑体" panose="02010609060101010101" pitchFamily="2" charset="-122"/>
              <a:ea typeface="黑体" panose="0201060906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45" grpId="0"/>
      <p:bldP spid="135" grpId="0"/>
      <p:bldP spid="151" grpId="0"/>
      <p:bldP spid="1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14960" y="768985"/>
            <a:ext cx="4867910" cy="607695"/>
          </a:xfrm>
          <a:prstGeom prst="rect">
            <a:avLst/>
          </a:prstGeom>
          <a:solidFill>
            <a:schemeClr val="accent3">
              <a:lumMod val="20000"/>
              <a:lumOff val="80000"/>
            </a:schemeClr>
          </a:solidFill>
          <a:ln>
            <a:solidFill>
              <a:srgbClr val="FF0000"/>
            </a:solidFill>
          </a:ln>
        </p:spPr>
        <p:txBody>
          <a:bodyPr wrap="square" rtlCol="0">
            <a:spAutoFit/>
          </a:bodyPr>
          <a:lstStyle/>
          <a:p>
            <a:pPr algn="just">
              <a:lnSpc>
                <a:spcPct val="120000"/>
              </a:lnSpc>
            </a:pPr>
            <a:r>
              <a:rPr lang="en-US" altLang="zh-CN" sz="2800" b="1">
                <a:solidFill>
                  <a:schemeClr val="tx1"/>
                </a:solidFill>
                <a:latin typeface="黑体" panose="02010609060101010101" pitchFamily="2" charset="-122"/>
                <a:ea typeface="黑体" panose="02010609060101010101" pitchFamily="2" charset="-122"/>
                <a:cs typeface="黑体" panose="02010609060101010101" pitchFamily="2" charset="-122"/>
              </a:rPr>
              <a:t>3.</a:t>
            </a:r>
            <a:r>
              <a:rPr lang="zh-CN" altLang="en-US" sz="2800" b="1">
                <a:solidFill>
                  <a:schemeClr val="tx1"/>
                </a:solidFill>
                <a:latin typeface="黑体" panose="02010609060101010101" pitchFamily="2" charset="-122"/>
                <a:ea typeface="黑体" panose="02010609060101010101" pitchFamily="2" charset="-122"/>
                <a:cs typeface="黑体" panose="02010609060101010101" pitchFamily="2" charset="-122"/>
              </a:rPr>
              <a:t>抗日战争胜利的</a:t>
            </a:r>
            <a:r>
              <a:rPr lang="zh-CN" altLang="en-US" sz="2800" b="1">
                <a:solidFill>
                  <a:schemeClr val="tx1"/>
                </a:solidFill>
                <a:latin typeface="黑体" panose="02010609060101010101" pitchFamily="2" charset="-122"/>
                <a:ea typeface="黑体" panose="02010609060101010101" pitchFamily="2" charset="-122"/>
                <a:cs typeface="黑体" panose="02010609060101010101" pitchFamily="2" charset="-122"/>
                <a:sym typeface="+mn-ea"/>
              </a:rPr>
              <a:t>意义</a:t>
            </a:r>
            <a:endParaRPr lang="zh-CN" altLang="en-US" sz="2800" b="1">
              <a:solidFill>
                <a:schemeClr val="tx1"/>
              </a:solidFill>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9" name="文本框 8"/>
          <p:cNvSpPr txBox="1"/>
          <p:nvPr/>
        </p:nvSpPr>
        <p:spPr>
          <a:xfrm>
            <a:off x="240189" y="1493101"/>
            <a:ext cx="8283961" cy="4592320"/>
          </a:xfrm>
          <a:prstGeom prst="rect">
            <a:avLst/>
          </a:prstGeom>
          <a:noFill/>
        </p:spPr>
        <p:txBody>
          <a:bodyPr wrap="square" rtlCol="0">
            <a:spAutoFit/>
          </a:bodyPr>
          <a:lstStyle/>
          <a:p>
            <a:pPr algn="just">
              <a:lnSpc>
                <a:spcPct val="125000"/>
              </a:lnSpc>
              <a:spcBef>
                <a:spcPts val="0"/>
              </a:spcBef>
              <a:spcAft>
                <a:spcPts val="0"/>
              </a:spcAft>
            </a:pPr>
            <a:r>
              <a:rPr lang="zh-CN" sz="2100">
                <a:latin typeface="黑体" panose="02010609060101010101" pitchFamily="2" charset="-122"/>
                <a:ea typeface="黑体" panose="02010609060101010101" pitchFamily="2" charset="-122"/>
                <a:cs typeface="黑体" panose="02010609060101010101" pitchFamily="2" charset="-122"/>
              </a:rPr>
              <a:t>   </a:t>
            </a:r>
            <a:r>
              <a:rPr lang="zh-CN" sz="2600" b="1">
                <a:latin typeface="宋体" panose="02010600030101010101" pitchFamily="2" charset="-122"/>
                <a:cs typeface="黑体" panose="02010609060101010101" pitchFamily="2" charset="-122"/>
              </a:rPr>
              <a:t> ①是</a:t>
            </a:r>
            <a:r>
              <a:rPr lang="zh-CN" sz="2600" b="1">
                <a:solidFill>
                  <a:schemeClr val="tx1"/>
                </a:solidFill>
                <a:latin typeface="宋体" panose="02010600030101010101" pitchFamily="2" charset="-122"/>
                <a:cs typeface="黑体" panose="02010609060101010101" pitchFamily="2" charset="-122"/>
              </a:rPr>
              <a:t>近代以来</a:t>
            </a:r>
            <a:r>
              <a:rPr lang="zh-CN" sz="2600" b="1">
                <a:solidFill>
                  <a:srgbClr val="FF0000"/>
                </a:solidFill>
                <a:latin typeface="宋体" panose="02010600030101010101" pitchFamily="2" charset="-122"/>
                <a:cs typeface="黑体" panose="02010609060101010101" pitchFamily="2" charset="-122"/>
              </a:rPr>
              <a:t>中国抗击外敌入侵所取得的第一次完全胜利</a:t>
            </a:r>
            <a:r>
              <a:rPr lang="zh-CN" sz="2600" b="1">
                <a:latin typeface="宋体" panose="02010600030101010101" pitchFamily="2" charset="-122"/>
                <a:cs typeface="黑体" panose="02010609060101010101" pitchFamily="2" charset="-122"/>
              </a:rPr>
              <a:t>，对维护世界和平的伟大事业产生了重要影响；</a:t>
            </a:r>
            <a:endParaRPr lang="zh-CN" sz="2600" b="1">
              <a:latin typeface="宋体" panose="02010600030101010101" pitchFamily="2" charset="-122"/>
              <a:cs typeface="黑体" panose="02010609060101010101" pitchFamily="2" charset="-122"/>
            </a:endParaRPr>
          </a:p>
          <a:p>
            <a:pPr algn="just">
              <a:lnSpc>
                <a:spcPct val="125000"/>
              </a:lnSpc>
              <a:spcBef>
                <a:spcPts val="0"/>
              </a:spcBef>
              <a:spcAft>
                <a:spcPts val="0"/>
              </a:spcAft>
            </a:pPr>
            <a:r>
              <a:rPr lang="zh-CN" sz="2600" b="1">
                <a:latin typeface="宋体" panose="02010600030101010101" pitchFamily="2" charset="-122"/>
                <a:cs typeface="黑体" panose="02010609060101010101" pitchFamily="2" charset="-122"/>
                <a:sym typeface="+mn-ea"/>
              </a:rPr>
              <a:t>    ②</a:t>
            </a:r>
            <a:r>
              <a:rPr lang="zh-CN" sz="2600" b="1">
                <a:solidFill>
                  <a:srgbClr val="FF0000"/>
                </a:solidFill>
                <a:latin typeface="宋体" panose="02010600030101010101" pitchFamily="2" charset="-122"/>
                <a:cs typeface="黑体" panose="02010609060101010101" pitchFamily="2" charset="-122"/>
              </a:rPr>
              <a:t>重新确立了中国在世界上的大国地位</a:t>
            </a:r>
            <a:r>
              <a:rPr lang="zh-CN" sz="2600" b="1">
                <a:latin typeface="宋体" panose="02010600030101010101" pitchFamily="2" charset="-122"/>
                <a:cs typeface="黑体" panose="02010609060101010101" pitchFamily="2" charset="-122"/>
              </a:rPr>
              <a:t>，使中国人民赢得了世界爱好和平人民的尊敬。</a:t>
            </a:r>
            <a:endParaRPr lang="zh-CN" sz="2600" b="1">
              <a:latin typeface="宋体" panose="02010600030101010101" pitchFamily="2" charset="-122"/>
              <a:cs typeface="黑体" panose="02010609060101010101" pitchFamily="2" charset="-122"/>
            </a:endParaRPr>
          </a:p>
          <a:p>
            <a:pPr algn="just">
              <a:lnSpc>
                <a:spcPct val="125000"/>
              </a:lnSpc>
              <a:spcBef>
                <a:spcPts val="0"/>
              </a:spcBef>
              <a:spcAft>
                <a:spcPts val="0"/>
              </a:spcAft>
            </a:pPr>
            <a:r>
              <a:rPr lang="zh-CN" sz="2600" b="1">
                <a:latin typeface="宋体" panose="02010600030101010101" pitchFamily="2" charset="-122"/>
                <a:cs typeface="黑体" panose="02010609060101010101" pitchFamily="2" charset="-122"/>
              </a:rPr>
              <a:t>    </a:t>
            </a:r>
            <a:r>
              <a:rPr lang="zh-CN" sz="2600" b="1">
                <a:latin typeface="宋体" panose="02010600030101010101" pitchFamily="2" charset="-122"/>
                <a:cs typeface="黑体" panose="02010609060101010101" pitchFamily="2" charset="-122"/>
                <a:sym typeface="+mn-ea"/>
              </a:rPr>
              <a:t>③</a:t>
            </a:r>
            <a:r>
              <a:rPr lang="zh-CN" sz="2600" b="1">
                <a:solidFill>
                  <a:srgbClr val="FF0000"/>
                </a:solidFill>
                <a:latin typeface="宋体" panose="02010600030101010101" pitchFamily="2" charset="-122"/>
                <a:cs typeface="黑体" panose="02010609060101010101" pitchFamily="2" charset="-122"/>
              </a:rPr>
              <a:t>开辟了中华民族伟大复兴的光明前景</a:t>
            </a:r>
            <a:r>
              <a:rPr lang="zh-CN" sz="2600" b="1">
                <a:latin typeface="宋体" panose="02010600030101010101" pitchFamily="2" charset="-122"/>
                <a:cs typeface="黑体" panose="02010609060101010101" pitchFamily="2" charset="-122"/>
              </a:rPr>
              <a:t>，开启了古老中国凤凰涅槃、浴火重生的新征程。</a:t>
            </a:r>
            <a:endParaRPr lang="zh-CN" sz="2600" b="1">
              <a:latin typeface="宋体" panose="02010600030101010101" pitchFamily="2" charset="-122"/>
              <a:cs typeface="黑体" panose="02010609060101010101" pitchFamily="2" charset="-122"/>
            </a:endParaRPr>
          </a:p>
          <a:p>
            <a:pPr algn="just">
              <a:lnSpc>
                <a:spcPct val="125000"/>
              </a:lnSpc>
              <a:spcBef>
                <a:spcPts val="0"/>
              </a:spcBef>
              <a:spcAft>
                <a:spcPts val="0"/>
              </a:spcAft>
            </a:pPr>
            <a:r>
              <a:rPr lang="zh-CN" sz="2600" b="1">
                <a:latin typeface="宋体" panose="02010600030101010101" pitchFamily="2" charset="-122"/>
                <a:cs typeface="黑体" panose="02010609060101010101" pitchFamily="2" charset="-122"/>
                <a:sym typeface="+mn-ea"/>
              </a:rPr>
              <a:t>    ④</a:t>
            </a:r>
            <a:r>
              <a:rPr lang="zh-CN" sz="2600" b="1">
                <a:solidFill>
                  <a:srgbClr val="FF0000"/>
                </a:solidFill>
                <a:latin typeface="宋体" panose="02010600030101010101" pitchFamily="2" charset="-122"/>
                <a:cs typeface="黑体" panose="02010609060101010101" pitchFamily="2" charset="-122"/>
                <a:sym typeface="+mn-ea"/>
              </a:rPr>
              <a:t>增强中华民族的自尊心和自信心；</a:t>
            </a:r>
            <a:endParaRPr lang="zh-CN" sz="2600" b="1">
              <a:latin typeface="宋体" panose="02010600030101010101" pitchFamily="2" charset="-122"/>
              <a:cs typeface="黑体" panose="02010609060101010101" pitchFamily="2" charset="-122"/>
              <a:sym typeface="+mn-ea"/>
            </a:endParaRPr>
          </a:p>
          <a:p>
            <a:pPr algn="just">
              <a:lnSpc>
                <a:spcPct val="125000"/>
              </a:lnSpc>
              <a:spcBef>
                <a:spcPts val="0"/>
              </a:spcBef>
              <a:spcAft>
                <a:spcPts val="0"/>
              </a:spcAft>
            </a:pPr>
            <a:r>
              <a:rPr lang="zh-CN" sz="2600" b="1">
                <a:latin typeface="宋体" panose="02010600030101010101" pitchFamily="2" charset="-122"/>
                <a:cs typeface="黑体" panose="02010609060101010101" pitchFamily="2" charset="-122"/>
                <a:sym typeface="+mn-ea"/>
              </a:rPr>
              <a:t>    </a:t>
            </a:r>
            <a:r>
              <a:rPr lang="zh-CN" sz="2600" b="1">
                <a:solidFill>
                  <a:srgbClr val="FF0000"/>
                </a:solidFill>
                <a:latin typeface="宋体" panose="02010600030101010101" pitchFamily="2" charset="-122"/>
                <a:cs typeface="黑体" panose="02010609060101010101" pitchFamily="2" charset="-122"/>
                <a:sym typeface="+mn-ea"/>
              </a:rPr>
              <a:t>⑤中国抗日战争是世界反法西战争的重要组成部分，也为世界反法西斯战争的胜利作出巨大贡献。</a:t>
            </a:r>
            <a:endParaRPr lang="zh-CN" sz="2600" b="1">
              <a:solidFill>
                <a:srgbClr val="FF0000"/>
              </a:solidFill>
              <a:latin typeface="宋体" panose="02010600030101010101" pitchFamily="2" charset="-122"/>
              <a:cs typeface="黑体" panose="02010609060101010101" pitchFamily="2" charset="-122"/>
              <a:sym typeface="+mn-ea"/>
            </a:endParaRPr>
          </a:p>
        </p:txBody>
      </p:sp>
      <p:sp>
        <p:nvSpPr>
          <p:cNvPr id="5" name="文本框 4"/>
          <p:cNvSpPr txBox="1"/>
          <p:nvPr/>
        </p:nvSpPr>
        <p:spPr>
          <a:xfrm>
            <a:off x="396240" y="133350"/>
            <a:ext cx="3400425" cy="521970"/>
          </a:xfrm>
          <a:prstGeom prst="rect">
            <a:avLst/>
          </a:prstGeom>
          <a:solidFill>
            <a:srgbClr val="FFFF00"/>
          </a:solidFill>
          <a:ln>
            <a:solidFill>
              <a:srgbClr val="FF0000"/>
            </a:solidFill>
          </a:ln>
        </p:spPr>
        <p:txBody>
          <a:bodyPr wrap="none" rtlCol="0" anchor="t">
            <a:spAutoFit/>
          </a:bodyPr>
          <a:p>
            <a:pPr algn="l"/>
            <a:r>
              <a:rPr lang="zh-CN" altLang="en-US" sz="2800" b="1">
                <a:latin typeface="黑体" panose="02010609060101010101" pitchFamily="2" charset="-122"/>
                <a:ea typeface="黑体" panose="02010609060101010101" pitchFamily="2" charset="-122"/>
                <a:sym typeface="+mn-ea"/>
              </a:rPr>
              <a:t>五、</a:t>
            </a:r>
            <a:r>
              <a:rPr lang="zh-CN" altLang="en-US" sz="2800" b="1" dirty="0">
                <a:solidFill>
                  <a:schemeClr val="tx1"/>
                </a:solidFill>
                <a:latin typeface="黑体" panose="02010609060101010101" pitchFamily="2" charset="-122"/>
                <a:ea typeface="黑体" panose="02010609060101010101" pitchFamily="2" charset="-122"/>
                <a:sym typeface="+mn-ea"/>
              </a:rPr>
              <a:t>抗日战争的胜利</a:t>
            </a:r>
            <a:endParaRPr lang="zh-CN" altLang="en-US" sz="2800" b="1" noProof="0" dirty="0">
              <a:ln w="11430"/>
              <a:solidFill>
                <a:schemeClr val="tx1"/>
              </a:solidFill>
              <a:effectLst>
                <a:outerShdw blurRad="50800" dist="39000" dir="5460000" algn="tl">
                  <a:srgbClr val="000000">
                    <a:alpha val="38000"/>
                  </a:srgbClr>
                </a:outerShdw>
              </a:effectLst>
              <a:uLnTx/>
              <a:uFillTx/>
              <a:latin typeface="黑体" panose="02010609060101010101" pitchFamily="2" charset="-122"/>
              <a:ea typeface="黑体" panose="0201060906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31470" y="1458595"/>
            <a:ext cx="8524240" cy="1014730"/>
          </a:xfrm>
          <a:prstGeom prst="rect">
            <a:avLst/>
          </a:prstGeom>
          <a:noFill/>
        </p:spPr>
        <p:txBody>
          <a:bodyPr wrap="square" rtlCol="0">
            <a:spAutoFit/>
          </a:bodyPr>
          <a:lstStyle/>
          <a:p>
            <a:pPr algn="just">
              <a:lnSpc>
                <a:spcPct val="125000"/>
              </a:lnSpc>
              <a:spcBef>
                <a:spcPts val="0"/>
              </a:spcBef>
              <a:spcAft>
                <a:spcPts val="0"/>
              </a:spcAft>
            </a:pPr>
            <a:r>
              <a:rPr lang="zh-CN" sz="2400" b="1">
                <a:solidFill>
                  <a:schemeClr val="tx1"/>
                </a:solidFill>
                <a:latin typeface="黑体" panose="02010609060101010101" pitchFamily="2" charset="-122"/>
                <a:ea typeface="黑体" panose="02010609060101010101" pitchFamily="2" charset="-122"/>
                <a:cs typeface="黑体" panose="02010609060101010101" pitchFamily="2" charset="-122"/>
              </a:rPr>
              <a:t>【课堂探究】结合所学知识，谈一谈抗日战争取得胜利的原因有哪些？</a:t>
            </a:r>
            <a:endParaRPr lang="zh-CN" sz="2400" b="1">
              <a:solidFill>
                <a:schemeClr val="tx1"/>
              </a:solidFill>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100" name="文本框 99"/>
          <p:cNvSpPr txBox="1"/>
          <p:nvPr/>
        </p:nvSpPr>
        <p:spPr>
          <a:xfrm>
            <a:off x="214630" y="2473325"/>
            <a:ext cx="8355965" cy="1938020"/>
          </a:xfrm>
          <a:prstGeom prst="rect">
            <a:avLst/>
          </a:prstGeom>
          <a:noFill/>
          <a:ln w="9525">
            <a:noFill/>
          </a:ln>
        </p:spPr>
        <p:txBody>
          <a:bodyPr wrap="square">
            <a:spAutoFit/>
          </a:bodyPr>
          <a:lstStyle/>
          <a:p>
            <a:pPr indent="0" algn="just">
              <a:lnSpc>
                <a:spcPct val="125000"/>
              </a:lnSpc>
              <a:spcBef>
                <a:spcPts val="0"/>
              </a:spcBef>
              <a:spcAft>
                <a:spcPts val="0"/>
              </a:spcAft>
            </a:pPr>
            <a:r>
              <a:rPr lang="en-US" sz="2400" b="1">
                <a:ea typeface="黑体" panose="02010609060101010101" pitchFamily="2" charset="-122"/>
                <a:cs typeface="黑体" panose="02010609060101010101" pitchFamily="2" charset="-122"/>
              </a:rPr>
              <a:t>①</a:t>
            </a:r>
            <a:r>
              <a:rPr lang="zh-CN" altLang="en-US" sz="2400" b="1" smtClean="0">
                <a:solidFill>
                  <a:srgbClr val="FF0000"/>
                </a:solidFill>
                <a:latin typeface="黑体" panose="02010609060101010101" pitchFamily="2" charset="-122"/>
                <a:ea typeface="黑体" panose="02010609060101010101" pitchFamily="2" charset="-122"/>
                <a:cs typeface="黑体" panose="02010609060101010101" pitchFamily="2" charset="-122"/>
              </a:rPr>
              <a:t>全民族抗战</a:t>
            </a:r>
            <a:r>
              <a:rPr lang="zh-CN" altLang="en-US" sz="2400" b="1" smtClean="0">
                <a:latin typeface="黑体" panose="02010609060101010101" pitchFamily="2" charset="-122"/>
                <a:ea typeface="黑体" panose="02010609060101010101" pitchFamily="2" charset="-122"/>
                <a:cs typeface="黑体" panose="02010609060101010101" pitchFamily="2" charset="-122"/>
              </a:rPr>
              <a:t>，</a:t>
            </a:r>
            <a:r>
              <a:rPr lang="zh-CN" sz="2400" b="1" smtClean="0">
                <a:solidFill>
                  <a:srgbClr val="FF0000"/>
                </a:solidFill>
                <a:latin typeface="黑体" panose="02010609060101010101" pitchFamily="2" charset="-122"/>
                <a:ea typeface="黑体" panose="02010609060101010101" pitchFamily="2" charset="-122"/>
                <a:cs typeface="黑体" panose="02010609060101010101" pitchFamily="2" charset="-122"/>
                <a:sym typeface="+mn-ea"/>
              </a:rPr>
              <a:t>抗</a:t>
            </a:r>
            <a:r>
              <a:rPr lang="zh-CN" sz="2400" b="1">
                <a:solidFill>
                  <a:srgbClr val="FF0000"/>
                </a:solidFill>
                <a:latin typeface="黑体" panose="02010609060101010101" pitchFamily="2" charset="-122"/>
                <a:ea typeface="黑体" panose="02010609060101010101" pitchFamily="2" charset="-122"/>
                <a:cs typeface="黑体" panose="02010609060101010101" pitchFamily="2" charset="-122"/>
                <a:sym typeface="+mn-ea"/>
              </a:rPr>
              <a:t>日民族统一战线的建立；</a:t>
            </a:r>
            <a:endParaRPr lang="en-US" sz="2400" b="1" smtClean="0">
              <a:latin typeface="黑体" panose="02010609060101010101" pitchFamily="2" charset="-122"/>
              <a:ea typeface="黑体" panose="02010609060101010101" pitchFamily="2" charset="-122"/>
              <a:cs typeface="黑体" panose="02010609060101010101" pitchFamily="2" charset="-122"/>
            </a:endParaRPr>
          </a:p>
          <a:p>
            <a:pPr indent="0" algn="just">
              <a:lnSpc>
                <a:spcPct val="125000"/>
              </a:lnSpc>
              <a:spcBef>
                <a:spcPts val="0"/>
              </a:spcBef>
              <a:spcAft>
                <a:spcPts val="0"/>
              </a:spcAft>
            </a:pPr>
            <a:r>
              <a:rPr lang="en-US" sz="2400" b="1">
                <a:ea typeface="黑体" panose="02010609060101010101" pitchFamily="2" charset="-122"/>
                <a:cs typeface="黑体" panose="02010609060101010101" pitchFamily="2" charset="-122"/>
              </a:rPr>
              <a:t>②</a:t>
            </a:r>
            <a:r>
              <a:rPr lang="zh-CN" altLang="en-US" sz="2400" b="1" smtClean="0">
                <a:solidFill>
                  <a:srgbClr val="FF0000"/>
                </a:solidFill>
                <a:latin typeface="黑体" panose="02010609060101010101" pitchFamily="2" charset="-122"/>
                <a:ea typeface="黑体" panose="02010609060101010101" pitchFamily="2" charset="-122"/>
                <a:cs typeface="黑体" panose="02010609060101010101" pitchFamily="2" charset="-122"/>
              </a:rPr>
              <a:t>国共合作抗日</a:t>
            </a:r>
            <a:r>
              <a:rPr lang="zh-CN" altLang="en-US" sz="2400" b="1" smtClean="0">
                <a:latin typeface="黑体" panose="02010609060101010101" pitchFamily="2" charset="-122"/>
                <a:ea typeface="黑体" panose="02010609060101010101" pitchFamily="2" charset="-122"/>
                <a:cs typeface="黑体" panose="02010609060101010101" pitchFamily="2" charset="-122"/>
              </a:rPr>
              <a:t>，正面战场和敌后战场的相互配合</a:t>
            </a:r>
            <a:endParaRPr lang="en-US" sz="2400" b="1" smtClean="0">
              <a:latin typeface="黑体" panose="02010609060101010101" pitchFamily="2" charset="-122"/>
              <a:ea typeface="黑体" panose="02010609060101010101" pitchFamily="2" charset="-122"/>
              <a:cs typeface="黑体" panose="02010609060101010101" pitchFamily="2" charset="-122"/>
            </a:endParaRPr>
          </a:p>
          <a:p>
            <a:pPr indent="0" algn="just">
              <a:lnSpc>
                <a:spcPct val="125000"/>
              </a:lnSpc>
              <a:spcBef>
                <a:spcPts val="0"/>
              </a:spcBef>
              <a:spcAft>
                <a:spcPts val="0"/>
              </a:spcAft>
            </a:pPr>
            <a:r>
              <a:rPr lang="en-US" sz="2400" b="1">
                <a:ea typeface="黑体" panose="02010609060101010101" pitchFamily="2" charset="-122"/>
                <a:cs typeface="黑体" panose="02010609060101010101" pitchFamily="2" charset="-122"/>
                <a:sym typeface="+mn-ea"/>
              </a:rPr>
              <a:t>③</a:t>
            </a:r>
            <a:r>
              <a:rPr lang="zh-CN" sz="2400" b="1" smtClean="0">
                <a:solidFill>
                  <a:srgbClr val="FF0000"/>
                </a:solidFill>
                <a:latin typeface="黑体" panose="02010609060101010101" pitchFamily="2" charset="-122"/>
                <a:ea typeface="黑体" panose="02010609060101010101" pitchFamily="2" charset="-122"/>
                <a:cs typeface="黑体" panose="02010609060101010101" pitchFamily="2" charset="-122"/>
              </a:rPr>
              <a:t>中</a:t>
            </a:r>
            <a:r>
              <a:rPr lang="zh-CN" sz="2400" b="1">
                <a:solidFill>
                  <a:srgbClr val="FF0000"/>
                </a:solidFill>
                <a:latin typeface="黑体" panose="02010609060101010101" pitchFamily="2" charset="-122"/>
                <a:ea typeface="黑体" panose="02010609060101010101" pitchFamily="2" charset="-122"/>
                <a:cs typeface="黑体" panose="02010609060101010101" pitchFamily="2" charset="-122"/>
              </a:rPr>
              <a:t>国共产</a:t>
            </a:r>
            <a:r>
              <a:rPr lang="zh-CN" sz="2400" b="1" smtClean="0">
                <a:solidFill>
                  <a:srgbClr val="FF0000"/>
                </a:solidFill>
                <a:latin typeface="黑体" panose="02010609060101010101" pitchFamily="2" charset="-122"/>
                <a:ea typeface="黑体" panose="02010609060101010101" pitchFamily="2" charset="-122"/>
                <a:cs typeface="黑体" panose="02010609060101010101" pitchFamily="2" charset="-122"/>
              </a:rPr>
              <a:t>党</a:t>
            </a:r>
            <a:r>
              <a:rPr lang="zh-CN" sz="2400" b="1" smtClean="0">
                <a:latin typeface="黑体" panose="02010609060101010101" pitchFamily="2" charset="-122"/>
                <a:ea typeface="黑体" panose="02010609060101010101" pitchFamily="2" charset="-122"/>
                <a:cs typeface="黑体" panose="02010609060101010101" pitchFamily="2" charset="-122"/>
              </a:rPr>
              <a:t>在</a:t>
            </a:r>
            <a:r>
              <a:rPr lang="zh-CN" sz="2400" b="1">
                <a:latin typeface="黑体" panose="02010609060101010101" pitchFamily="2" charset="-122"/>
                <a:ea typeface="黑体" panose="02010609060101010101" pitchFamily="2" charset="-122"/>
                <a:cs typeface="黑体" panose="02010609060101010101" pitchFamily="2" charset="-122"/>
              </a:rPr>
              <a:t>抗战中</a:t>
            </a:r>
            <a:r>
              <a:rPr lang="zh-CN" sz="2400" b="1">
                <a:solidFill>
                  <a:srgbClr val="FF0000"/>
                </a:solidFill>
                <a:latin typeface="黑体" panose="02010609060101010101" pitchFamily="2" charset="-122"/>
                <a:ea typeface="黑体" panose="02010609060101010101" pitchFamily="2" charset="-122"/>
                <a:cs typeface="黑体" panose="02010609060101010101" pitchFamily="2" charset="-122"/>
              </a:rPr>
              <a:t>发挥着中流砥柱的作用</a:t>
            </a:r>
            <a:r>
              <a:rPr lang="zh-CN" sz="2400" b="1">
                <a:latin typeface="黑体" panose="02010609060101010101" pitchFamily="2" charset="-122"/>
                <a:ea typeface="黑体" panose="02010609060101010101" pitchFamily="2" charset="-122"/>
                <a:cs typeface="黑体" panose="02010609060101010101" pitchFamily="2" charset="-122"/>
              </a:rPr>
              <a:t>。</a:t>
            </a:r>
            <a:endParaRPr lang="en-US" sz="2400" b="1">
              <a:latin typeface="黑体" panose="02010609060101010101" pitchFamily="2" charset="-122"/>
              <a:ea typeface="黑体" panose="02010609060101010101" pitchFamily="2" charset="-122"/>
              <a:cs typeface="黑体" panose="02010609060101010101" pitchFamily="2" charset="-122"/>
            </a:endParaRPr>
          </a:p>
          <a:p>
            <a:pPr indent="0" algn="just">
              <a:lnSpc>
                <a:spcPct val="125000"/>
              </a:lnSpc>
              <a:spcBef>
                <a:spcPts val="0"/>
              </a:spcBef>
              <a:spcAft>
                <a:spcPts val="0"/>
              </a:spcAft>
            </a:pPr>
            <a:r>
              <a:rPr lang="en-US" sz="2400" b="1">
                <a:latin typeface="宋体" panose="02010600030101010101" pitchFamily="2" charset="-122"/>
                <a:cs typeface="黑体" panose="02010609060101010101" pitchFamily="2" charset="-122"/>
              </a:rPr>
              <a:t>④</a:t>
            </a:r>
            <a:r>
              <a:rPr lang="zh-CN" altLang="en-US" sz="2400" b="1">
                <a:latin typeface="黑体" panose="02010609060101010101" pitchFamily="2" charset="-122"/>
                <a:ea typeface="黑体" panose="02010609060101010101" pitchFamily="2" charset="-122"/>
                <a:cs typeface="黑体" panose="02010609060101010101" pitchFamily="2" charset="-122"/>
                <a:sym typeface="+mn-ea"/>
              </a:rPr>
              <a:t>世界</a:t>
            </a:r>
            <a:r>
              <a:rPr lang="zh-CN" sz="2400" b="1" smtClean="0">
                <a:latin typeface="黑体" panose="02010609060101010101" pitchFamily="2" charset="-122"/>
                <a:ea typeface="黑体" panose="02010609060101010101" pitchFamily="2" charset="-122"/>
                <a:cs typeface="黑体" panose="02010609060101010101" pitchFamily="2" charset="-122"/>
                <a:sym typeface="+mn-ea"/>
              </a:rPr>
              <a:t>反</a:t>
            </a:r>
            <a:r>
              <a:rPr lang="zh-CN" sz="2400" b="1">
                <a:latin typeface="黑体" panose="02010609060101010101" pitchFamily="2" charset="-122"/>
                <a:ea typeface="黑体" panose="02010609060101010101" pitchFamily="2" charset="-122"/>
                <a:cs typeface="黑体" panose="02010609060101010101" pitchFamily="2" charset="-122"/>
                <a:sym typeface="+mn-ea"/>
              </a:rPr>
              <a:t>法西</a:t>
            </a:r>
            <a:r>
              <a:rPr lang="zh-CN" sz="2400" b="1" smtClean="0">
                <a:latin typeface="黑体" panose="02010609060101010101" pitchFamily="2" charset="-122"/>
                <a:ea typeface="黑体" panose="02010609060101010101" pitchFamily="2" charset="-122"/>
                <a:cs typeface="黑体" panose="02010609060101010101" pitchFamily="2" charset="-122"/>
                <a:sym typeface="+mn-ea"/>
              </a:rPr>
              <a:t>斯国家的支持</a:t>
            </a:r>
            <a:r>
              <a:rPr lang="zh-CN" sz="2400" b="1" smtClean="0">
                <a:latin typeface="黑体" panose="02010609060101010101" pitchFamily="2" charset="-122"/>
                <a:ea typeface="黑体" panose="02010609060101010101" pitchFamily="2" charset="-122"/>
                <a:cs typeface="黑体" panose="02010609060101010101" pitchFamily="2" charset="-122"/>
              </a:rPr>
              <a:t>。</a:t>
            </a:r>
            <a:endParaRPr lang="zh-CN" altLang="en-US" sz="2400" b="1">
              <a:latin typeface="黑体" panose="02010609060101010101" pitchFamily="2" charset="-122"/>
              <a:ea typeface="黑体" panose="02010609060101010101" pitchFamily="2" charset="-122"/>
              <a:cs typeface="黑体" panose="02010609060101010101" pitchFamily="2" charset="-122"/>
            </a:endParaRPr>
          </a:p>
        </p:txBody>
      </p:sp>
      <p:pic>
        <p:nvPicPr>
          <p:cNvPr id="11" name="内容占位符 3"/>
          <p:cNvPicPr>
            <a:picLocks noChangeAspect="1"/>
          </p:cNvPicPr>
          <p:nvPr/>
        </p:nvPicPr>
        <p:blipFill>
          <a:blip r:embed="rId1"/>
          <a:stretch>
            <a:fillRect/>
          </a:stretch>
        </p:blipFill>
        <p:spPr>
          <a:xfrm>
            <a:off x="604736" y="4792251"/>
            <a:ext cx="2309064" cy="1983350"/>
          </a:xfrm>
          <a:prstGeom prst="rect">
            <a:avLst/>
          </a:prstGeom>
        </p:spPr>
      </p:pic>
      <p:pic>
        <p:nvPicPr>
          <p:cNvPr id="12" name="Picture 3"/>
          <p:cNvPicPr>
            <a:picLocks noChangeAspect="1"/>
          </p:cNvPicPr>
          <p:nvPr/>
        </p:nvPicPr>
        <p:blipFill>
          <a:blip r:embed="rId2"/>
          <a:stretch>
            <a:fillRect/>
          </a:stretch>
        </p:blipFill>
        <p:spPr>
          <a:xfrm>
            <a:off x="3273028" y="4792225"/>
            <a:ext cx="1628465" cy="2030394"/>
          </a:xfrm>
          <a:prstGeom prst="rect">
            <a:avLst/>
          </a:prstGeom>
          <a:noFill/>
          <a:ln w="9525">
            <a:noFill/>
          </a:ln>
        </p:spPr>
      </p:pic>
      <p:sp>
        <p:nvSpPr>
          <p:cNvPr id="4" name="文本框 3"/>
          <p:cNvSpPr txBox="1"/>
          <p:nvPr/>
        </p:nvSpPr>
        <p:spPr>
          <a:xfrm>
            <a:off x="5260722" y="4947331"/>
            <a:ext cx="198120" cy="144780"/>
          </a:xfrm>
          <a:prstGeom prst="rect">
            <a:avLst/>
          </a:prstGeom>
          <a:noFill/>
        </p:spPr>
        <p:txBody>
          <a:bodyPr vert="eaVert" wrap="none" rtlCol="0">
            <a:spAutoFit/>
          </a:bodyPr>
          <a:lstStyle/>
          <a:p>
            <a:r>
              <a:rPr lang="zh-CN" altLang="en-US" sz="100" b="1" smtClean="0"/>
              <a:t>台湾光复</a:t>
            </a:r>
            <a:endParaRPr lang="zh-CN" altLang="en-US" sz="100" b="1"/>
          </a:p>
        </p:txBody>
      </p:sp>
      <p:pic>
        <p:nvPicPr>
          <p:cNvPr id="13" name="内容占位符 3"/>
          <p:cNvPicPr>
            <a:picLocks noChangeAspect="1"/>
          </p:cNvPicPr>
          <p:nvPr/>
        </p:nvPicPr>
        <p:blipFill>
          <a:blip r:embed="rId3"/>
          <a:stretch>
            <a:fillRect/>
          </a:stretch>
        </p:blipFill>
        <p:spPr>
          <a:xfrm>
            <a:off x="5716428" y="4709384"/>
            <a:ext cx="1491816" cy="2038910"/>
          </a:xfrm>
          <a:prstGeom prst="rect">
            <a:avLst/>
          </a:prstGeom>
        </p:spPr>
      </p:pic>
      <p:sp>
        <p:nvSpPr>
          <p:cNvPr id="15" name="文本框 14"/>
          <p:cNvSpPr txBox="1"/>
          <p:nvPr/>
        </p:nvSpPr>
        <p:spPr>
          <a:xfrm>
            <a:off x="7464376" y="4524485"/>
            <a:ext cx="198120" cy="184785"/>
          </a:xfrm>
          <a:prstGeom prst="rect">
            <a:avLst/>
          </a:prstGeom>
          <a:noFill/>
        </p:spPr>
        <p:txBody>
          <a:bodyPr vert="eaVert" wrap="none" rtlCol="0">
            <a:spAutoFit/>
          </a:bodyPr>
          <a:lstStyle/>
          <a:p>
            <a:r>
              <a:rPr lang="zh-CN" altLang="en-US" sz="100" b="1" smtClean="0"/>
              <a:t>美国投放原子弹</a:t>
            </a:r>
            <a:endParaRPr lang="zh-CN" altLang="en-US" sz="100" b="1"/>
          </a:p>
        </p:txBody>
      </p:sp>
      <p:sp>
        <p:nvSpPr>
          <p:cNvPr id="6" name="文本框 5"/>
          <p:cNvSpPr txBox="1"/>
          <p:nvPr/>
        </p:nvSpPr>
        <p:spPr>
          <a:xfrm>
            <a:off x="396240" y="133350"/>
            <a:ext cx="3400425" cy="521970"/>
          </a:xfrm>
          <a:prstGeom prst="rect">
            <a:avLst/>
          </a:prstGeom>
          <a:solidFill>
            <a:srgbClr val="FFFF00"/>
          </a:solidFill>
          <a:ln>
            <a:solidFill>
              <a:srgbClr val="FF0000"/>
            </a:solidFill>
          </a:ln>
        </p:spPr>
        <p:txBody>
          <a:bodyPr wrap="none" rtlCol="0" anchor="t">
            <a:spAutoFit/>
          </a:bodyPr>
          <a:p>
            <a:pPr algn="l"/>
            <a:r>
              <a:rPr lang="zh-CN" altLang="en-US" sz="2800" b="1">
                <a:latin typeface="黑体" panose="02010609060101010101" pitchFamily="2" charset="-122"/>
                <a:ea typeface="黑体" panose="02010609060101010101" pitchFamily="2" charset="-122"/>
                <a:sym typeface="+mn-ea"/>
              </a:rPr>
              <a:t>五、</a:t>
            </a:r>
            <a:r>
              <a:rPr lang="zh-CN" altLang="en-US" sz="2800" b="1" dirty="0">
                <a:solidFill>
                  <a:schemeClr val="tx1"/>
                </a:solidFill>
                <a:latin typeface="黑体" panose="02010609060101010101" pitchFamily="2" charset="-122"/>
                <a:ea typeface="黑体" panose="02010609060101010101" pitchFamily="2" charset="-122"/>
                <a:sym typeface="+mn-ea"/>
              </a:rPr>
              <a:t>抗日战争的胜利</a:t>
            </a:r>
            <a:endParaRPr lang="zh-CN" altLang="en-US" sz="2800" b="1" noProof="0" dirty="0">
              <a:ln w="11430"/>
              <a:solidFill>
                <a:schemeClr val="tx1"/>
              </a:solidFill>
              <a:effectLst>
                <a:outerShdw blurRad="50800" dist="39000" dir="5460000" algn="tl">
                  <a:srgbClr val="000000">
                    <a:alpha val="38000"/>
                  </a:srgbClr>
                </a:outerShdw>
              </a:effectLst>
              <a:uLnTx/>
              <a:uFillTx/>
              <a:latin typeface="黑体" panose="02010609060101010101" pitchFamily="2" charset="-122"/>
              <a:ea typeface="黑体" panose="02010609060101010101" pitchFamily="2" charset="-122"/>
              <a:sym typeface="+mn-ea"/>
            </a:endParaRPr>
          </a:p>
        </p:txBody>
      </p:sp>
      <p:sp>
        <p:nvSpPr>
          <p:cNvPr id="7" name="文本框 6"/>
          <p:cNvSpPr txBox="1"/>
          <p:nvPr/>
        </p:nvSpPr>
        <p:spPr>
          <a:xfrm>
            <a:off x="314960" y="768985"/>
            <a:ext cx="4867910" cy="607695"/>
          </a:xfrm>
          <a:prstGeom prst="rect">
            <a:avLst/>
          </a:prstGeom>
          <a:solidFill>
            <a:schemeClr val="accent3">
              <a:lumMod val="20000"/>
              <a:lumOff val="80000"/>
            </a:schemeClr>
          </a:solidFill>
          <a:ln>
            <a:solidFill>
              <a:srgbClr val="FF0000"/>
            </a:solidFill>
          </a:ln>
        </p:spPr>
        <p:txBody>
          <a:bodyPr wrap="square" rtlCol="0">
            <a:spAutoFit/>
          </a:bodyPr>
          <a:p>
            <a:pPr algn="just">
              <a:lnSpc>
                <a:spcPct val="120000"/>
              </a:lnSpc>
            </a:pPr>
            <a:r>
              <a:rPr lang="en-US" altLang="zh-CN" sz="2800" b="1">
                <a:solidFill>
                  <a:schemeClr val="tx1"/>
                </a:solidFill>
                <a:latin typeface="黑体" panose="02010609060101010101" pitchFamily="2" charset="-122"/>
                <a:ea typeface="黑体" panose="02010609060101010101" pitchFamily="2" charset="-122"/>
                <a:cs typeface="黑体" panose="02010609060101010101" pitchFamily="2" charset="-122"/>
              </a:rPr>
              <a:t>4.</a:t>
            </a:r>
            <a:r>
              <a:rPr lang="zh-CN" altLang="en-US" sz="2800" b="1">
                <a:solidFill>
                  <a:schemeClr val="tx1"/>
                </a:solidFill>
                <a:latin typeface="黑体" panose="02010609060101010101" pitchFamily="2" charset="-122"/>
                <a:ea typeface="黑体" panose="02010609060101010101" pitchFamily="2" charset="-122"/>
                <a:cs typeface="黑体" panose="02010609060101010101" pitchFamily="2" charset="-122"/>
              </a:rPr>
              <a:t>抗日战争胜利的</a:t>
            </a:r>
            <a:r>
              <a:rPr lang="zh-CN" altLang="en-US" sz="2800" b="1">
                <a:solidFill>
                  <a:schemeClr val="tx1"/>
                </a:solidFill>
                <a:latin typeface="黑体" panose="02010609060101010101" pitchFamily="2" charset="-122"/>
                <a:ea typeface="黑体" panose="02010609060101010101" pitchFamily="2" charset="-122"/>
                <a:cs typeface="黑体" panose="02010609060101010101" pitchFamily="2" charset="-122"/>
                <a:sym typeface="+mn-ea"/>
              </a:rPr>
              <a:t>原因</a:t>
            </a:r>
            <a:endParaRPr lang="zh-CN" altLang="en-US" sz="2800" b="1">
              <a:solidFill>
                <a:schemeClr val="tx1"/>
              </a:solidFill>
              <a:latin typeface="黑体" panose="02010609060101010101" pitchFamily="2" charset="-122"/>
              <a:ea typeface="黑体" panose="02010609060101010101" pitchFamily="2" charset="-122"/>
              <a:cs typeface="黑体" panose="0201060906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4294967295"/>
          </p:nvPr>
        </p:nvSpPr>
        <p:spPr>
          <a:xfrm>
            <a:off x="328613" y="1342152"/>
            <a:ext cx="8349854" cy="2996803"/>
          </a:xfrm>
          <a:solidFill>
            <a:schemeClr val="bg1"/>
          </a:solidFill>
        </p:spPr>
        <p:txBody>
          <a:bodyPr lIns="68580" tIns="34290" rIns="68580" bIns="34290" anchor="t"/>
          <a:p>
            <a:pPr marL="0" indent="0">
              <a:buNone/>
            </a:pPr>
            <a:r>
              <a:rPr lang="en-US" altLang="zh-CN" sz="2400" b="1" dirty="0">
                <a:solidFill>
                  <a:srgbClr val="FF0000"/>
                </a:solidFill>
                <a:latin typeface="新宋体" panose="02010609030101010101" charset="-122"/>
                <a:ea typeface="新宋体" panose="02010609030101010101" charset="-122"/>
                <a:sym typeface="Wingdings" panose="05000000000000000000" charset="0"/>
              </a:rPr>
              <a:t>(1)</a:t>
            </a:r>
            <a:r>
              <a:rPr lang="zh-CN" altLang="en-US" sz="2400" b="1" dirty="0">
                <a:solidFill>
                  <a:srgbClr val="FF0000"/>
                </a:solidFill>
                <a:latin typeface="新宋体" panose="02010609030101010101" charset="-122"/>
                <a:ea typeface="新宋体" panose="02010609030101010101" charset="-122"/>
              </a:rPr>
              <a:t>民族性。</a:t>
            </a:r>
            <a:r>
              <a:rPr lang="zh-CN" altLang="en-US" sz="2400" b="1" dirty="0">
                <a:latin typeface="新宋体" panose="02010609030101010101" charset="-122"/>
                <a:ea typeface="新宋体" panose="02010609030101010101" charset="-122"/>
              </a:rPr>
              <a:t>是第一次全民族有组织的自卫战争，是以国共合作为基础，包括了全国各阶级、各民族的一场民族战争。</a:t>
            </a:r>
            <a:endParaRPr lang="en-US" altLang="zh-CN" sz="2400" b="1" dirty="0">
              <a:latin typeface="新宋体" panose="02010609030101010101" charset="-122"/>
              <a:ea typeface="新宋体" panose="02010609030101010101" charset="-122"/>
            </a:endParaRPr>
          </a:p>
          <a:p>
            <a:pPr marL="0" indent="0">
              <a:buNone/>
            </a:pPr>
            <a:r>
              <a:rPr lang="en-US" altLang="zh-CN" sz="2400" b="1" dirty="0">
                <a:solidFill>
                  <a:srgbClr val="FF0000"/>
                </a:solidFill>
                <a:latin typeface="新宋体" panose="02010609030101010101" charset="-122"/>
                <a:ea typeface="新宋体" panose="02010609030101010101" charset="-122"/>
              </a:rPr>
              <a:t>(2)</a:t>
            </a:r>
            <a:r>
              <a:rPr lang="zh-CN" altLang="en-US" sz="2400" b="1" dirty="0">
                <a:solidFill>
                  <a:srgbClr val="FF0000"/>
                </a:solidFill>
                <a:latin typeface="新宋体" panose="02010609030101010101" charset="-122"/>
                <a:ea typeface="新宋体" panose="02010609030101010101" charset="-122"/>
              </a:rPr>
              <a:t>双重性。</a:t>
            </a:r>
            <a:r>
              <a:rPr lang="zh-CN" altLang="en-US" sz="2400" b="1" dirty="0">
                <a:latin typeface="新宋体" panose="02010609030101010101" charset="-122"/>
                <a:ea typeface="新宋体" panose="02010609030101010101" charset="-122"/>
              </a:rPr>
              <a:t>从斗争性质上看，既是反法西斯战争，又是民族解放战争。</a:t>
            </a:r>
            <a:endParaRPr lang="zh-CN" altLang="en-US" sz="2400" b="1" dirty="0">
              <a:latin typeface="新宋体" panose="02010609030101010101" charset="-122"/>
              <a:ea typeface="新宋体" panose="02010609030101010101" charset="-122"/>
            </a:endParaRPr>
          </a:p>
          <a:p>
            <a:pPr marL="0" indent="0">
              <a:buNone/>
            </a:pPr>
            <a:r>
              <a:rPr lang="en-US" altLang="zh-CN" sz="2400" b="1" dirty="0">
                <a:solidFill>
                  <a:srgbClr val="FF0000"/>
                </a:solidFill>
                <a:latin typeface="新宋体" panose="02010609030101010101" charset="-122"/>
                <a:ea typeface="新宋体" panose="02010609030101010101" charset="-122"/>
              </a:rPr>
              <a:t>(3)</a:t>
            </a:r>
            <a:r>
              <a:rPr lang="zh-CN" altLang="en-US" sz="2400" b="1" dirty="0">
                <a:solidFill>
                  <a:srgbClr val="FF0000"/>
                </a:solidFill>
                <a:latin typeface="新宋体" panose="02010609030101010101" charset="-122"/>
                <a:ea typeface="新宋体" panose="02010609030101010101" charset="-122"/>
              </a:rPr>
              <a:t>两个战场并存。</a:t>
            </a:r>
            <a:r>
              <a:rPr lang="zh-CN" altLang="en-US" sz="2400" b="1" dirty="0">
                <a:latin typeface="新宋体" panose="02010609030101010101" charset="-122"/>
                <a:ea typeface="新宋体" panose="02010609030101010101" charset="-122"/>
              </a:rPr>
              <a:t>国民政府组织的正面战场和共产党开辟的敌后战场相互配合、相互依存，贯穿始终。</a:t>
            </a:r>
            <a:endParaRPr lang="en-US" altLang="zh-CN" sz="2400" b="1" dirty="0">
              <a:latin typeface="新宋体" panose="02010609030101010101" charset="-122"/>
              <a:ea typeface="新宋体" panose="02010609030101010101" charset="-122"/>
            </a:endParaRPr>
          </a:p>
          <a:p>
            <a:pPr marL="0" indent="0">
              <a:buNone/>
            </a:pPr>
            <a:r>
              <a:rPr lang="en-US" altLang="zh-CN" sz="2400" b="1" dirty="0">
                <a:latin typeface="新宋体" panose="02010609030101010101" charset="-122"/>
                <a:ea typeface="新宋体" panose="02010609030101010101" charset="-122"/>
              </a:rPr>
              <a:t>(4)</a:t>
            </a:r>
            <a:r>
              <a:rPr lang="zh-CN" altLang="en-US" sz="2400" b="1" dirty="0">
                <a:solidFill>
                  <a:srgbClr val="FF0000"/>
                </a:solidFill>
                <a:latin typeface="新宋体" panose="02010609030101010101" charset="-122"/>
                <a:ea typeface="新宋体" panose="02010609030101010101" charset="-122"/>
              </a:rPr>
              <a:t>中国共产党</a:t>
            </a:r>
            <a:r>
              <a:rPr lang="zh-CN" altLang="en-US" sz="2400" b="1" dirty="0">
                <a:latin typeface="新宋体" panose="02010609030101010101" charset="-122"/>
                <a:ea typeface="新宋体" panose="02010609030101010101" charset="-122"/>
              </a:rPr>
              <a:t>在抗战中起了</a:t>
            </a:r>
            <a:r>
              <a:rPr lang="zh-CN" altLang="en-US" sz="2400" b="1" dirty="0">
                <a:solidFill>
                  <a:srgbClr val="FF0000"/>
                </a:solidFill>
                <a:latin typeface="新宋体" panose="02010609030101010101" charset="-122"/>
                <a:ea typeface="新宋体" panose="02010609030101010101" charset="-122"/>
              </a:rPr>
              <a:t>中流砥柱</a:t>
            </a:r>
            <a:r>
              <a:rPr lang="zh-CN" altLang="en-US" sz="2400" b="1" dirty="0">
                <a:latin typeface="新宋体" panose="02010609030101010101" charset="-122"/>
                <a:ea typeface="新宋体" panose="02010609030101010101" charset="-122"/>
              </a:rPr>
              <a:t>的作用。中国共产党促成了抗日民族统一战线的建立，制定了全面抗战路线和持久抗战方针，坚持敌后抗战，维护了抗日民族统一战线。</a:t>
            </a:r>
            <a:endParaRPr lang="zh-CN" altLang="en-US" sz="2400" b="1" dirty="0">
              <a:latin typeface="新宋体" panose="02010609030101010101" charset="-122"/>
              <a:ea typeface="新宋体" panose="02010609030101010101" charset="-122"/>
            </a:endParaRPr>
          </a:p>
          <a:p>
            <a:pPr marL="0" indent="0">
              <a:buNone/>
            </a:pPr>
            <a:r>
              <a:rPr lang="en-US" altLang="zh-CN" sz="2400" b="1" dirty="0">
                <a:latin typeface="新宋体" panose="02010609030101010101" charset="-122"/>
                <a:ea typeface="新宋体" panose="02010609030101010101" charset="-122"/>
              </a:rPr>
              <a:t>(5)</a:t>
            </a:r>
            <a:r>
              <a:rPr lang="zh-CN" altLang="en-US" sz="2400" b="1" dirty="0">
                <a:solidFill>
                  <a:srgbClr val="FF0000"/>
                </a:solidFill>
                <a:latin typeface="新宋体" panose="02010609030101010101" charset="-122"/>
                <a:ea typeface="新宋体" panose="02010609030101010101" charset="-122"/>
              </a:rPr>
              <a:t>以弱胜强。</a:t>
            </a:r>
            <a:r>
              <a:rPr lang="zh-CN" altLang="en-US" sz="2400" b="1" dirty="0">
                <a:latin typeface="新宋体" panose="02010609030101010101" charset="-122"/>
                <a:ea typeface="新宋体" panose="02010609030101010101" charset="-122"/>
              </a:rPr>
              <a:t>是中国人民近百年来第一次取得反帝斗争的完全胜利。</a:t>
            </a:r>
            <a:endParaRPr lang="en-US" altLang="zh-CN" sz="2400" b="1" dirty="0">
              <a:latin typeface="新宋体" panose="02010609030101010101" charset="-122"/>
              <a:ea typeface="新宋体" panose="02010609030101010101" charset="-122"/>
            </a:endParaRPr>
          </a:p>
          <a:p>
            <a:pPr marL="0" indent="0">
              <a:buNone/>
            </a:pPr>
            <a:r>
              <a:rPr lang="en-US" altLang="zh-CN" sz="2400" b="1" dirty="0">
                <a:latin typeface="新宋体" panose="02010609030101010101" charset="-122"/>
                <a:ea typeface="新宋体" panose="02010609030101010101" charset="-122"/>
              </a:rPr>
              <a:t>(6)</a:t>
            </a:r>
            <a:r>
              <a:rPr lang="zh-CN" altLang="en-US" sz="2400" b="1" dirty="0">
                <a:solidFill>
                  <a:srgbClr val="FF0000"/>
                </a:solidFill>
                <a:latin typeface="新宋体" panose="02010609030101010101" charset="-122"/>
                <a:ea typeface="新宋体" panose="02010609030101010101" charset="-122"/>
              </a:rPr>
              <a:t>持久性。</a:t>
            </a:r>
            <a:r>
              <a:rPr lang="zh-CN" altLang="en-US" sz="2400" b="1" dirty="0">
                <a:latin typeface="新宋体" panose="02010609030101010101" charset="-122"/>
                <a:ea typeface="新宋体" panose="02010609030101010101" charset="-122"/>
              </a:rPr>
              <a:t>是所有法西斯战场中开始最早、结束最晚的战场。</a:t>
            </a:r>
            <a:r>
              <a:rPr lang="zh-CN" altLang="en-US" sz="1800" b="1" dirty="0">
                <a:latin typeface="新宋体" panose="02010609030101010101" charset="-122"/>
                <a:ea typeface="新宋体" panose="02010609030101010101" charset="-122"/>
              </a:rPr>
              <a:t>　 </a:t>
            </a:r>
            <a:endParaRPr lang="zh-CN" altLang="en-US" sz="1800" b="1" dirty="0">
              <a:latin typeface="新宋体" panose="02010609030101010101" charset="-122"/>
              <a:ea typeface="新宋体" panose="02010609030101010101" charset="-122"/>
            </a:endParaRPr>
          </a:p>
          <a:p>
            <a:pPr marL="0" indent="0">
              <a:buNone/>
            </a:pPr>
            <a:endParaRPr lang="zh-CN" altLang="en-US" sz="1800" b="1" dirty="0">
              <a:latin typeface="新宋体" panose="02010609030101010101" charset="-122"/>
              <a:ea typeface="新宋体" panose="02010609030101010101" charset="-122"/>
            </a:endParaRPr>
          </a:p>
        </p:txBody>
      </p:sp>
      <p:sp>
        <p:nvSpPr>
          <p:cNvPr id="36867" name="文本框 1"/>
          <p:cNvSpPr txBox="1"/>
          <p:nvPr/>
        </p:nvSpPr>
        <p:spPr>
          <a:xfrm>
            <a:off x="328613" y="753031"/>
            <a:ext cx="2841625" cy="491490"/>
          </a:xfrm>
          <a:prstGeom prst="rect">
            <a:avLst/>
          </a:prstGeom>
          <a:noFill/>
          <a:ln w="9525">
            <a:noFill/>
          </a:ln>
        </p:spPr>
        <p:txBody>
          <a:bodyPr wrap="none" anchor="t">
            <a:spAutoFit/>
          </a:bodyPr>
          <a:p>
            <a:r>
              <a:rPr lang="en-US" altLang="zh-CN" sz="2600" b="1" dirty="0">
                <a:solidFill>
                  <a:schemeClr val="tx1"/>
                </a:solidFill>
                <a:uFillTx/>
                <a:latin typeface="黑体" panose="02010609060101010101" pitchFamily="2" charset="-122"/>
                <a:ea typeface="黑体" panose="02010609060101010101" pitchFamily="2" charset="-122"/>
                <a:cs typeface="黑体" panose="02010609060101010101" pitchFamily="2" charset="-122"/>
                <a:sym typeface="微软雅黑" panose="020B0503020204020204" charset="-122"/>
              </a:rPr>
              <a:t>5.</a:t>
            </a:r>
            <a:r>
              <a:rPr lang="zh-CN" altLang="en-US" sz="2600" b="1" dirty="0">
                <a:solidFill>
                  <a:schemeClr val="tx1"/>
                </a:solidFill>
                <a:uFillTx/>
                <a:latin typeface="黑体" panose="02010609060101010101" pitchFamily="2" charset="-122"/>
                <a:ea typeface="黑体" panose="02010609060101010101" pitchFamily="2" charset="-122"/>
                <a:cs typeface="黑体" panose="02010609060101010101" pitchFamily="2" charset="-122"/>
                <a:sym typeface="微软雅黑" panose="020B0503020204020204" charset="-122"/>
              </a:rPr>
              <a:t>抗日战争的特点</a:t>
            </a:r>
            <a:endParaRPr lang="zh-CN" altLang="en-US" sz="2600" b="1" dirty="0">
              <a:solidFill>
                <a:schemeClr val="tx1"/>
              </a:solidFill>
              <a:uFillTx/>
              <a:latin typeface="黑体" panose="02010609060101010101" pitchFamily="2" charset="-122"/>
              <a:ea typeface="黑体" panose="02010609060101010101" pitchFamily="2" charset="-122"/>
              <a:cs typeface="黑体" panose="02010609060101010101" pitchFamily="2" charset="-122"/>
              <a:sym typeface="微软雅黑" panose="020B0503020204020204" charset="-122"/>
            </a:endParaRPr>
          </a:p>
        </p:txBody>
      </p:sp>
      <p:sp>
        <p:nvSpPr>
          <p:cNvPr id="6" name="文本框 5"/>
          <p:cNvSpPr txBox="1"/>
          <p:nvPr/>
        </p:nvSpPr>
        <p:spPr>
          <a:xfrm>
            <a:off x="396240" y="133350"/>
            <a:ext cx="3400425" cy="521970"/>
          </a:xfrm>
          <a:prstGeom prst="rect">
            <a:avLst/>
          </a:prstGeom>
          <a:solidFill>
            <a:srgbClr val="FFFF00"/>
          </a:solidFill>
          <a:ln>
            <a:solidFill>
              <a:srgbClr val="FF0000"/>
            </a:solidFill>
          </a:ln>
        </p:spPr>
        <p:txBody>
          <a:bodyPr wrap="none" rtlCol="0" anchor="t">
            <a:spAutoFit/>
          </a:bodyPr>
          <a:p>
            <a:pPr algn="l"/>
            <a:r>
              <a:rPr lang="zh-CN" altLang="en-US" sz="2800" b="1">
                <a:latin typeface="黑体" panose="02010609060101010101" pitchFamily="2" charset="-122"/>
                <a:ea typeface="黑体" panose="02010609060101010101" pitchFamily="2" charset="-122"/>
                <a:sym typeface="+mn-ea"/>
              </a:rPr>
              <a:t>五、</a:t>
            </a:r>
            <a:r>
              <a:rPr lang="zh-CN" altLang="en-US" sz="2800" b="1" dirty="0">
                <a:solidFill>
                  <a:schemeClr val="tx1"/>
                </a:solidFill>
                <a:latin typeface="黑体" panose="02010609060101010101" pitchFamily="2" charset="-122"/>
                <a:ea typeface="黑体" panose="02010609060101010101" pitchFamily="2" charset="-122"/>
                <a:sym typeface="+mn-ea"/>
              </a:rPr>
              <a:t>抗日战争的胜利</a:t>
            </a:r>
            <a:endParaRPr lang="zh-CN" altLang="en-US" sz="2800" b="1" noProof="0" dirty="0">
              <a:ln w="11430"/>
              <a:solidFill>
                <a:schemeClr val="tx1"/>
              </a:solidFill>
              <a:effectLst>
                <a:outerShdw blurRad="50800" dist="39000" dir="5460000" algn="tl">
                  <a:srgbClr val="000000">
                    <a:alpha val="38000"/>
                  </a:srgbClr>
                </a:outerShdw>
              </a:effectLst>
              <a:uLnTx/>
              <a:uFillTx/>
              <a:latin typeface="黑体" panose="02010609060101010101" pitchFamily="2" charset="-122"/>
              <a:ea typeface="黑体" panose="0201060906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charRg st="0" end="54"/>
                                            </p:txEl>
                                          </p:spTgt>
                                        </p:tgtEl>
                                        <p:attrNameLst>
                                          <p:attrName>style.visibility</p:attrName>
                                        </p:attrNameLst>
                                      </p:cBhvr>
                                      <p:to>
                                        <p:strVal val="visible"/>
                                      </p:to>
                                    </p:set>
                                    <p:animEffect transition="in" filter="blinds(horizontal)">
                                      <p:cBhvr>
                                        <p:cTn id="12" dur="500"/>
                                        <p:tgtEl>
                                          <p:spTgt spid="3">
                                            <p:txEl>
                                              <p:charRg st="0" end="5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charRg st="54" end="88"/>
                                            </p:txEl>
                                          </p:spTgt>
                                        </p:tgtEl>
                                        <p:attrNameLst>
                                          <p:attrName>style.visibility</p:attrName>
                                        </p:attrNameLst>
                                      </p:cBhvr>
                                      <p:to>
                                        <p:strVal val="visible"/>
                                      </p:to>
                                    </p:set>
                                    <p:animEffect transition="in" filter="blinds(horizontal)">
                                      <p:cBhvr>
                                        <p:cTn id="17" dur="500"/>
                                        <p:tgtEl>
                                          <p:spTgt spid="3">
                                            <p:txEl>
                                              <p:charRg st="54" end="8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charRg st="88" end="136"/>
                                            </p:txEl>
                                          </p:spTgt>
                                        </p:tgtEl>
                                        <p:attrNameLst>
                                          <p:attrName>style.visibility</p:attrName>
                                        </p:attrNameLst>
                                      </p:cBhvr>
                                      <p:to>
                                        <p:strVal val="visible"/>
                                      </p:to>
                                    </p:set>
                                    <p:animEffect transition="in" filter="blinds(horizontal)">
                                      <p:cBhvr>
                                        <p:cTn id="22" dur="500"/>
                                        <p:tgtEl>
                                          <p:spTgt spid="3">
                                            <p:txEl>
                                              <p:charRg st="88" end="13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charRg st="136" end="215"/>
                                            </p:txEl>
                                          </p:spTgt>
                                        </p:tgtEl>
                                        <p:attrNameLst>
                                          <p:attrName>style.visibility</p:attrName>
                                        </p:attrNameLst>
                                      </p:cBhvr>
                                      <p:to>
                                        <p:strVal val="visible"/>
                                      </p:to>
                                    </p:set>
                                    <p:animEffect transition="in" filter="blinds(horizontal)">
                                      <p:cBhvr>
                                        <p:cTn id="27" dur="500"/>
                                        <p:tgtEl>
                                          <p:spTgt spid="3">
                                            <p:txEl>
                                              <p:charRg st="136" end="21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charRg st="215" end="248"/>
                                            </p:txEl>
                                          </p:spTgt>
                                        </p:tgtEl>
                                        <p:attrNameLst>
                                          <p:attrName>style.visibility</p:attrName>
                                        </p:attrNameLst>
                                      </p:cBhvr>
                                      <p:to>
                                        <p:strVal val="visible"/>
                                      </p:to>
                                    </p:set>
                                    <p:animEffect transition="in" filter="blinds(horizontal)">
                                      <p:cBhvr>
                                        <p:cTn id="32" dur="500"/>
                                        <p:tgtEl>
                                          <p:spTgt spid="3">
                                            <p:txEl>
                                              <p:charRg st="215" end="24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charRg st="248" end="280"/>
                                            </p:txEl>
                                          </p:spTgt>
                                        </p:tgtEl>
                                        <p:attrNameLst>
                                          <p:attrName>style.visibility</p:attrName>
                                        </p:attrNameLst>
                                      </p:cBhvr>
                                      <p:to>
                                        <p:strVal val="visible"/>
                                      </p:to>
                                    </p:set>
                                    <p:animEffect transition="in" filter="blinds(horizontal)">
                                      <p:cBhvr>
                                        <p:cTn id="37" dur="500"/>
                                        <p:tgtEl>
                                          <p:spTgt spid="3">
                                            <p:txEl>
                                              <p:charRg st="248" end="28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文本框 1"/>
          <p:cNvSpPr txBox="1">
            <a:spLocks noChangeArrowheads="1"/>
          </p:cNvSpPr>
          <p:nvPr>
            <p:custDataLst>
              <p:tags r:id="rId1"/>
            </p:custDataLst>
          </p:nvPr>
        </p:nvSpPr>
        <p:spPr bwMode="auto">
          <a:xfrm>
            <a:off x="28893" y="2069306"/>
            <a:ext cx="505460" cy="3180160"/>
          </a:xfrm>
          <a:prstGeom prst="rect">
            <a:avLst/>
          </a:prstGeom>
          <a:solidFill>
            <a:srgbClr val="FFFF00"/>
          </a:solidFill>
          <a:ln w="9525">
            <a:solidFill>
              <a:srgbClr val="FF0000"/>
            </a:solidFill>
            <a:miter lim="800000"/>
          </a:ln>
        </p:spPr>
        <p:txBody>
          <a:bodyPr vert="eaVert">
            <a:spAutoFit/>
          </a:bodyPr>
          <a:lstStyle/>
          <a:p>
            <a:pPr algn="ctr"/>
            <a:r>
              <a:rPr lang="zh-CN" altLang="en-US" sz="2100" b="1">
                <a:solidFill>
                  <a:srgbClr val="C00000"/>
                </a:solidFill>
                <a:latin typeface="微软雅黑" panose="020B0503020204020204" charset="-122"/>
                <a:ea typeface="微软雅黑" panose="020B0503020204020204" charset="-122"/>
              </a:rPr>
              <a:t>全  民  族  浴  血  奋  战</a:t>
            </a:r>
            <a:endParaRPr lang="zh-CN" altLang="en-US" sz="2100" b="1">
              <a:solidFill>
                <a:srgbClr val="C00000"/>
              </a:solidFill>
              <a:latin typeface="微软雅黑" panose="020B0503020204020204" charset="-122"/>
              <a:ea typeface="微软雅黑" panose="020B0503020204020204" charset="-122"/>
            </a:endParaRPr>
          </a:p>
        </p:txBody>
      </p:sp>
      <p:sp>
        <p:nvSpPr>
          <p:cNvPr id="48130" name="文本框 2"/>
          <p:cNvSpPr txBox="1">
            <a:spLocks noChangeArrowheads="1"/>
          </p:cNvSpPr>
          <p:nvPr>
            <p:custDataLst>
              <p:tags r:id="rId2"/>
            </p:custDataLst>
          </p:nvPr>
        </p:nvSpPr>
        <p:spPr bwMode="auto">
          <a:xfrm>
            <a:off x="1744345" y="1804035"/>
            <a:ext cx="1337310" cy="398780"/>
          </a:xfrm>
          <a:prstGeom prst="rect">
            <a:avLst/>
          </a:prstGeom>
          <a:solidFill>
            <a:schemeClr val="accent5">
              <a:lumMod val="20000"/>
              <a:lumOff val="80000"/>
            </a:schemeClr>
          </a:solidFill>
          <a:ln w="9525">
            <a:solidFill>
              <a:srgbClr val="FF0000"/>
            </a:solidFill>
            <a:miter lim="800000"/>
          </a:ln>
        </p:spPr>
        <p:txBody>
          <a:bodyPr wrap="square">
            <a:spAutoFit/>
          </a:bodyPr>
          <a:lstStyle/>
          <a:p>
            <a:pPr algn="ctr"/>
            <a:r>
              <a:rPr lang="zh-CN" altLang="en-US" sz="2000" b="1">
                <a:latin typeface="黑体" panose="02010609060101010101" pitchFamily="2" charset="-122"/>
                <a:ea typeface="黑体" panose="02010609060101010101" pitchFamily="2" charset="-122"/>
              </a:rPr>
              <a:t>正面战场</a:t>
            </a:r>
            <a:endParaRPr lang="zh-CN" altLang="en-US" sz="2000" b="1">
              <a:latin typeface="黑体" panose="02010609060101010101" pitchFamily="2" charset="-122"/>
              <a:ea typeface="黑体" panose="02010609060101010101" pitchFamily="2" charset="-122"/>
            </a:endParaRPr>
          </a:p>
        </p:txBody>
      </p:sp>
      <p:sp>
        <p:nvSpPr>
          <p:cNvPr id="48131" name="文本框 3"/>
          <p:cNvSpPr txBox="1">
            <a:spLocks noChangeArrowheads="1"/>
          </p:cNvSpPr>
          <p:nvPr>
            <p:custDataLst>
              <p:tags r:id="rId3"/>
            </p:custDataLst>
          </p:nvPr>
        </p:nvSpPr>
        <p:spPr bwMode="auto">
          <a:xfrm>
            <a:off x="1805305" y="2764790"/>
            <a:ext cx="1276350" cy="398780"/>
          </a:xfrm>
          <a:prstGeom prst="rect">
            <a:avLst/>
          </a:prstGeom>
          <a:solidFill>
            <a:schemeClr val="accent5">
              <a:lumMod val="20000"/>
              <a:lumOff val="80000"/>
            </a:schemeClr>
          </a:solidFill>
          <a:ln w="9525">
            <a:solidFill>
              <a:srgbClr val="FF0000"/>
            </a:solidFill>
            <a:miter lim="800000"/>
          </a:ln>
        </p:spPr>
        <p:txBody>
          <a:bodyPr wrap="square">
            <a:spAutoFit/>
          </a:bodyPr>
          <a:lstStyle/>
          <a:p>
            <a:pPr algn="ctr"/>
            <a:r>
              <a:rPr lang="zh-CN" altLang="en-US" sz="2000" b="1">
                <a:latin typeface="黑体" panose="02010609060101010101" pitchFamily="2" charset="-122"/>
                <a:ea typeface="黑体" panose="02010609060101010101" pitchFamily="2" charset="-122"/>
              </a:rPr>
              <a:t>敌后战场</a:t>
            </a:r>
            <a:endParaRPr lang="zh-CN" altLang="en-US" sz="2000" b="1">
              <a:latin typeface="黑体" panose="02010609060101010101" pitchFamily="2" charset="-122"/>
              <a:ea typeface="黑体" panose="02010609060101010101" pitchFamily="2" charset="-122"/>
            </a:endParaRPr>
          </a:p>
        </p:txBody>
      </p:sp>
      <p:sp>
        <p:nvSpPr>
          <p:cNvPr id="48132" name="文本框 4"/>
          <p:cNvSpPr txBox="1">
            <a:spLocks noChangeArrowheads="1"/>
          </p:cNvSpPr>
          <p:nvPr>
            <p:custDataLst>
              <p:tags r:id="rId4"/>
            </p:custDataLst>
          </p:nvPr>
        </p:nvSpPr>
        <p:spPr bwMode="auto">
          <a:xfrm>
            <a:off x="1813560" y="4260215"/>
            <a:ext cx="1268095" cy="398780"/>
          </a:xfrm>
          <a:prstGeom prst="rect">
            <a:avLst/>
          </a:prstGeom>
          <a:solidFill>
            <a:schemeClr val="accent5">
              <a:lumMod val="20000"/>
              <a:lumOff val="80000"/>
            </a:schemeClr>
          </a:solidFill>
          <a:ln w="9525">
            <a:solidFill>
              <a:srgbClr val="FF0000"/>
            </a:solidFill>
            <a:miter lim="800000"/>
          </a:ln>
        </p:spPr>
        <p:txBody>
          <a:bodyPr wrap="square">
            <a:spAutoFit/>
          </a:bodyPr>
          <a:lstStyle/>
          <a:p>
            <a:pPr algn="ctr"/>
            <a:r>
              <a:rPr lang="zh-CN" altLang="en-US" sz="2000" b="1">
                <a:latin typeface="黑体" panose="02010609060101010101" pitchFamily="2" charset="-122"/>
                <a:ea typeface="黑体" panose="02010609060101010101" pitchFamily="2" charset="-122"/>
              </a:rPr>
              <a:t>高校内迁</a:t>
            </a:r>
            <a:endParaRPr lang="zh-CN" altLang="en-US" sz="2000" b="1">
              <a:latin typeface="黑体" panose="02010609060101010101" pitchFamily="2" charset="-122"/>
              <a:ea typeface="黑体" panose="02010609060101010101" pitchFamily="2" charset="-122"/>
            </a:endParaRPr>
          </a:p>
        </p:txBody>
      </p:sp>
      <p:sp>
        <p:nvSpPr>
          <p:cNvPr id="48133" name="文本框 5"/>
          <p:cNvSpPr txBox="1">
            <a:spLocks noChangeArrowheads="1"/>
          </p:cNvSpPr>
          <p:nvPr>
            <p:custDataLst>
              <p:tags r:id="rId5"/>
            </p:custDataLst>
          </p:nvPr>
        </p:nvSpPr>
        <p:spPr bwMode="auto">
          <a:xfrm>
            <a:off x="1678305" y="5249545"/>
            <a:ext cx="1324610" cy="398780"/>
          </a:xfrm>
          <a:prstGeom prst="rect">
            <a:avLst/>
          </a:prstGeom>
          <a:solidFill>
            <a:schemeClr val="accent5">
              <a:lumMod val="20000"/>
              <a:lumOff val="80000"/>
            </a:schemeClr>
          </a:solidFill>
          <a:ln w="9525">
            <a:solidFill>
              <a:srgbClr val="FF0000"/>
            </a:solidFill>
            <a:miter lim="800000"/>
          </a:ln>
        </p:spPr>
        <p:txBody>
          <a:bodyPr wrap="square">
            <a:spAutoFit/>
          </a:bodyPr>
          <a:lstStyle/>
          <a:p>
            <a:pPr algn="ctr"/>
            <a:r>
              <a:rPr lang="zh-CN" altLang="en-US" sz="2000" b="1">
                <a:latin typeface="黑体" panose="02010609060101010101" pitchFamily="2" charset="-122"/>
                <a:ea typeface="黑体" panose="02010609060101010101" pitchFamily="2" charset="-122"/>
              </a:rPr>
              <a:t>华侨支援</a:t>
            </a:r>
            <a:endParaRPr lang="zh-CN" altLang="en-US" sz="2000" b="1">
              <a:latin typeface="黑体" panose="02010609060101010101" pitchFamily="2" charset="-122"/>
              <a:ea typeface="黑体" panose="02010609060101010101" pitchFamily="2" charset="-122"/>
            </a:endParaRPr>
          </a:p>
        </p:txBody>
      </p:sp>
      <p:sp>
        <p:nvSpPr>
          <p:cNvPr id="7" name="左大括号 6"/>
          <p:cNvSpPr/>
          <p:nvPr>
            <p:custDataLst>
              <p:tags r:id="rId6"/>
            </p:custDataLst>
          </p:nvPr>
        </p:nvSpPr>
        <p:spPr>
          <a:xfrm>
            <a:off x="534591" y="2575322"/>
            <a:ext cx="214313" cy="203715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sz="100"/>
          </a:p>
        </p:txBody>
      </p:sp>
      <p:sp>
        <p:nvSpPr>
          <p:cNvPr id="8" name="右大括号 7"/>
          <p:cNvSpPr/>
          <p:nvPr>
            <p:custDataLst>
              <p:tags r:id="rId7"/>
            </p:custDataLst>
          </p:nvPr>
        </p:nvSpPr>
        <p:spPr>
          <a:xfrm>
            <a:off x="3049191" y="2002631"/>
            <a:ext cx="325040" cy="939404"/>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sz="100"/>
          </a:p>
        </p:txBody>
      </p:sp>
      <p:sp>
        <p:nvSpPr>
          <p:cNvPr id="48136" name="文本框 8"/>
          <p:cNvSpPr txBox="1">
            <a:spLocks noChangeArrowheads="1"/>
          </p:cNvSpPr>
          <p:nvPr>
            <p:custDataLst>
              <p:tags r:id="rId8"/>
            </p:custDataLst>
          </p:nvPr>
        </p:nvSpPr>
        <p:spPr bwMode="auto">
          <a:xfrm>
            <a:off x="1744266" y="3506391"/>
            <a:ext cx="1337072" cy="398780"/>
          </a:xfrm>
          <a:prstGeom prst="rect">
            <a:avLst/>
          </a:prstGeom>
          <a:solidFill>
            <a:schemeClr val="accent5">
              <a:lumMod val="20000"/>
              <a:lumOff val="80000"/>
            </a:schemeClr>
          </a:solidFill>
          <a:ln w="9525">
            <a:solidFill>
              <a:srgbClr val="FF0000"/>
            </a:solidFill>
            <a:miter lim="800000"/>
          </a:ln>
        </p:spPr>
        <p:txBody>
          <a:bodyPr>
            <a:spAutoFit/>
          </a:bodyPr>
          <a:lstStyle/>
          <a:p>
            <a:pPr algn="ctr"/>
            <a:r>
              <a:rPr lang="zh-CN" altLang="en-US" sz="2000" b="1">
                <a:latin typeface="黑体" panose="02010609060101010101" pitchFamily="2" charset="-122"/>
                <a:ea typeface="黑体" panose="02010609060101010101" pitchFamily="2" charset="-122"/>
              </a:rPr>
              <a:t>工业内迁</a:t>
            </a:r>
            <a:endParaRPr lang="zh-CN" altLang="en-US" sz="2000" b="1">
              <a:latin typeface="黑体" panose="02010609060101010101" pitchFamily="2" charset="-122"/>
              <a:ea typeface="黑体" panose="02010609060101010101" pitchFamily="2" charset="-122"/>
            </a:endParaRPr>
          </a:p>
        </p:txBody>
      </p:sp>
      <p:sp>
        <p:nvSpPr>
          <p:cNvPr id="10" name="右大括号 9"/>
          <p:cNvSpPr/>
          <p:nvPr>
            <p:custDataLst>
              <p:tags r:id="rId9"/>
            </p:custDataLst>
          </p:nvPr>
        </p:nvSpPr>
        <p:spPr>
          <a:xfrm>
            <a:off x="3051572" y="3693319"/>
            <a:ext cx="326231" cy="747713"/>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sz="100"/>
          </a:p>
        </p:txBody>
      </p:sp>
      <p:sp>
        <p:nvSpPr>
          <p:cNvPr id="48138" name="文本框 10"/>
          <p:cNvSpPr txBox="1">
            <a:spLocks noChangeArrowheads="1"/>
          </p:cNvSpPr>
          <p:nvPr>
            <p:custDataLst>
              <p:tags r:id="rId10"/>
            </p:custDataLst>
          </p:nvPr>
        </p:nvSpPr>
        <p:spPr bwMode="auto">
          <a:xfrm>
            <a:off x="3378200" y="2287905"/>
            <a:ext cx="1322070" cy="398780"/>
          </a:xfrm>
          <a:prstGeom prst="rect">
            <a:avLst/>
          </a:prstGeom>
          <a:solidFill>
            <a:schemeClr val="accent3">
              <a:lumMod val="20000"/>
              <a:lumOff val="80000"/>
            </a:schemeClr>
          </a:solidFill>
          <a:ln w="9525">
            <a:solidFill>
              <a:srgbClr val="FF0000"/>
            </a:solidFill>
            <a:miter lim="800000"/>
          </a:ln>
        </p:spPr>
        <p:txBody>
          <a:bodyPr wrap="square">
            <a:spAutoFit/>
          </a:bodyPr>
          <a:lstStyle/>
          <a:p>
            <a:pPr algn="ctr"/>
            <a:r>
              <a:rPr lang="zh-CN" altLang="en-US" sz="2000" b="1">
                <a:latin typeface="黑体" panose="02010609060101010101" pitchFamily="2" charset="-122"/>
                <a:ea typeface="黑体" panose="02010609060101010101" pitchFamily="2" charset="-122"/>
              </a:rPr>
              <a:t>战略配合</a:t>
            </a:r>
            <a:endParaRPr lang="zh-CN" altLang="en-US" sz="2000" b="1">
              <a:latin typeface="黑体" panose="02010609060101010101" pitchFamily="2" charset="-122"/>
              <a:ea typeface="黑体" panose="02010609060101010101" pitchFamily="2" charset="-122"/>
            </a:endParaRPr>
          </a:p>
        </p:txBody>
      </p:sp>
      <p:sp>
        <p:nvSpPr>
          <p:cNvPr id="48139" name="文本框 11"/>
          <p:cNvSpPr txBox="1">
            <a:spLocks noChangeArrowheads="1"/>
          </p:cNvSpPr>
          <p:nvPr>
            <p:custDataLst>
              <p:tags r:id="rId11"/>
            </p:custDataLst>
          </p:nvPr>
        </p:nvSpPr>
        <p:spPr bwMode="auto">
          <a:xfrm>
            <a:off x="3374390" y="3832860"/>
            <a:ext cx="1558925" cy="706755"/>
          </a:xfrm>
          <a:prstGeom prst="rect">
            <a:avLst/>
          </a:prstGeom>
          <a:solidFill>
            <a:schemeClr val="accent3">
              <a:lumMod val="20000"/>
              <a:lumOff val="80000"/>
            </a:schemeClr>
          </a:solidFill>
          <a:ln w="9525">
            <a:solidFill>
              <a:srgbClr val="FF0000"/>
            </a:solidFill>
            <a:miter lim="800000"/>
          </a:ln>
        </p:spPr>
        <p:txBody>
          <a:bodyPr wrap="square">
            <a:spAutoFit/>
          </a:bodyPr>
          <a:lstStyle/>
          <a:p>
            <a:pPr algn="ctr"/>
            <a:r>
              <a:rPr lang="zh-CN" altLang="en-US" sz="2000" b="1">
                <a:latin typeface="黑体" panose="02010609060101010101" pitchFamily="2" charset="-122"/>
                <a:ea typeface="黑体" panose="02010609060101010101" pitchFamily="2" charset="-122"/>
              </a:rPr>
              <a:t>保存物质和精神基础</a:t>
            </a:r>
            <a:endParaRPr lang="zh-CN" altLang="en-US" sz="2000" b="1">
              <a:latin typeface="黑体" panose="02010609060101010101" pitchFamily="2" charset="-122"/>
              <a:ea typeface="黑体" panose="02010609060101010101" pitchFamily="2" charset="-122"/>
            </a:endParaRPr>
          </a:p>
        </p:txBody>
      </p:sp>
      <p:cxnSp>
        <p:nvCxnSpPr>
          <p:cNvPr id="14" name="直接连接符 13"/>
          <p:cNvCxnSpPr/>
          <p:nvPr>
            <p:custDataLst>
              <p:tags r:id="rId12"/>
            </p:custDataLst>
          </p:nvPr>
        </p:nvCxnSpPr>
        <p:spPr>
          <a:xfrm flipV="1">
            <a:off x="3002756" y="5423297"/>
            <a:ext cx="431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141" name="文本框 14"/>
          <p:cNvSpPr txBox="1">
            <a:spLocks noChangeArrowheads="1"/>
          </p:cNvSpPr>
          <p:nvPr>
            <p:custDataLst>
              <p:tags r:id="rId13"/>
            </p:custDataLst>
          </p:nvPr>
        </p:nvSpPr>
        <p:spPr bwMode="auto">
          <a:xfrm>
            <a:off x="3374390" y="5111115"/>
            <a:ext cx="1334770" cy="706755"/>
          </a:xfrm>
          <a:prstGeom prst="rect">
            <a:avLst/>
          </a:prstGeom>
          <a:solidFill>
            <a:schemeClr val="accent3">
              <a:lumMod val="20000"/>
              <a:lumOff val="80000"/>
            </a:schemeClr>
          </a:solidFill>
          <a:ln w="9525">
            <a:solidFill>
              <a:srgbClr val="FF0000"/>
            </a:solidFill>
            <a:miter lim="800000"/>
          </a:ln>
        </p:spPr>
        <p:txBody>
          <a:bodyPr wrap="square">
            <a:spAutoFit/>
          </a:bodyPr>
          <a:lstStyle/>
          <a:p>
            <a:pPr algn="ctr"/>
            <a:r>
              <a:rPr lang="zh-CN" altLang="en-US" sz="2000" b="1">
                <a:latin typeface="黑体" panose="02010609060101010101" pitchFamily="2" charset="-122"/>
                <a:ea typeface="黑体" panose="02010609060101010101" pitchFamily="2" charset="-122"/>
              </a:rPr>
              <a:t>提供大量人力物力</a:t>
            </a:r>
            <a:endParaRPr lang="zh-CN" altLang="en-US" sz="2000" b="1">
              <a:latin typeface="黑体" panose="02010609060101010101" pitchFamily="2" charset="-122"/>
              <a:ea typeface="黑体" panose="02010609060101010101" pitchFamily="2" charset="-122"/>
            </a:endParaRPr>
          </a:p>
        </p:txBody>
      </p:sp>
      <p:sp>
        <p:nvSpPr>
          <p:cNvPr id="16" name="右大括号 15"/>
          <p:cNvSpPr/>
          <p:nvPr>
            <p:custDataLst>
              <p:tags r:id="rId14"/>
            </p:custDataLst>
          </p:nvPr>
        </p:nvSpPr>
        <p:spPr>
          <a:xfrm>
            <a:off x="4789885" y="2575322"/>
            <a:ext cx="402431" cy="2850356"/>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sz="100"/>
          </a:p>
        </p:txBody>
      </p:sp>
      <p:sp>
        <p:nvSpPr>
          <p:cNvPr id="48143" name="文本框 16"/>
          <p:cNvSpPr txBox="1">
            <a:spLocks noChangeArrowheads="1"/>
          </p:cNvSpPr>
          <p:nvPr>
            <p:custDataLst>
              <p:tags r:id="rId15"/>
            </p:custDataLst>
          </p:nvPr>
        </p:nvSpPr>
        <p:spPr bwMode="auto">
          <a:xfrm>
            <a:off x="5060315" y="3832860"/>
            <a:ext cx="1348740" cy="398780"/>
          </a:xfrm>
          <a:prstGeom prst="rect">
            <a:avLst/>
          </a:prstGeom>
          <a:solidFill>
            <a:schemeClr val="accent6">
              <a:lumMod val="20000"/>
              <a:lumOff val="80000"/>
            </a:schemeClr>
          </a:solidFill>
          <a:ln w="9525">
            <a:solidFill>
              <a:srgbClr val="FF0000"/>
            </a:solidFill>
            <a:miter lim="800000"/>
          </a:ln>
        </p:spPr>
        <p:txBody>
          <a:bodyPr wrap="square">
            <a:spAutoFit/>
          </a:bodyPr>
          <a:lstStyle/>
          <a:p>
            <a:pPr algn="ctr"/>
            <a:r>
              <a:rPr lang="zh-CN" altLang="en-US" sz="2000" b="1">
                <a:solidFill>
                  <a:srgbClr val="C00000"/>
                </a:solidFill>
                <a:latin typeface="黑体" panose="02010609060101010101" pitchFamily="2" charset="-122"/>
                <a:ea typeface="黑体" panose="02010609060101010101" pitchFamily="2" charset="-122"/>
              </a:rPr>
              <a:t>抗战胜利</a:t>
            </a:r>
            <a:endParaRPr lang="zh-CN" altLang="en-US" sz="2000" b="1">
              <a:solidFill>
                <a:srgbClr val="C00000"/>
              </a:solidFill>
              <a:latin typeface="黑体" panose="02010609060101010101" pitchFamily="2" charset="-122"/>
              <a:ea typeface="黑体" panose="02010609060101010101" pitchFamily="2" charset="-122"/>
            </a:endParaRPr>
          </a:p>
        </p:txBody>
      </p:sp>
      <p:cxnSp>
        <p:nvCxnSpPr>
          <p:cNvPr id="18" name="直接连接符 17"/>
          <p:cNvCxnSpPr/>
          <p:nvPr>
            <p:custDataLst>
              <p:tags r:id="rId16"/>
            </p:custDataLst>
          </p:nvPr>
        </p:nvCxnSpPr>
        <p:spPr>
          <a:xfrm flipV="1">
            <a:off x="4606529" y="2477691"/>
            <a:ext cx="42981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145" name="文本框 18"/>
          <p:cNvSpPr txBox="1">
            <a:spLocks noChangeArrowheads="1"/>
          </p:cNvSpPr>
          <p:nvPr>
            <p:custDataLst>
              <p:tags r:id="rId17"/>
            </p:custDataLst>
          </p:nvPr>
        </p:nvSpPr>
        <p:spPr bwMode="auto">
          <a:xfrm>
            <a:off x="5060156" y="2303860"/>
            <a:ext cx="1379935" cy="368300"/>
          </a:xfrm>
          <a:prstGeom prst="rect">
            <a:avLst/>
          </a:prstGeom>
          <a:solidFill>
            <a:schemeClr val="accent6">
              <a:lumMod val="20000"/>
              <a:lumOff val="80000"/>
            </a:schemeClr>
          </a:solidFill>
          <a:ln w="9525">
            <a:solidFill>
              <a:srgbClr val="FF0000"/>
            </a:solidFill>
            <a:miter lim="800000"/>
          </a:ln>
        </p:spPr>
        <p:txBody>
          <a:bodyPr>
            <a:spAutoFit/>
          </a:bodyPr>
          <a:lstStyle/>
          <a:p>
            <a:pPr algn="ctr"/>
            <a:r>
              <a:rPr lang="zh-CN" altLang="en-US" sz="1800" b="1">
                <a:latin typeface="黑体" panose="02010609060101010101" pitchFamily="2" charset="-122"/>
                <a:ea typeface="黑体" panose="02010609060101010101" pitchFamily="2" charset="-122"/>
              </a:rPr>
              <a:t>东方主战场</a:t>
            </a:r>
            <a:endParaRPr lang="zh-CN" altLang="en-US" sz="1800" b="1">
              <a:latin typeface="黑体" panose="02010609060101010101" pitchFamily="2" charset="-122"/>
              <a:ea typeface="黑体" panose="02010609060101010101" pitchFamily="2" charset="-122"/>
            </a:endParaRPr>
          </a:p>
        </p:txBody>
      </p:sp>
      <p:sp>
        <p:nvSpPr>
          <p:cNvPr id="20" name="左大括号 19"/>
          <p:cNvSpPr/>
          <p:nvPr>
            <p:custDataLst>
              <p:tags r:id="rId18"/>
            </p:custDataLst>
          </p:nvPr>
        </p:nvSpPr>
        <p:spPr>
          <a:xfrm>
            <a:off x="6409294" y="3083560"/>
            <a:ext cx="378619" cy="1896666"/>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sz="100"/>
          </a:p>
        </p:txBody>
      </p:sp>
      <p:sp>
        <p:nvSpPr>
          <p:cNvPr id="48147" name="文本框 20"/>
          <p:cNvSpPr txBox="1">
            <a:spLocks noChangeArrowheads="1"/>
          </p:cNvSpPr>
          <p:nvPr>
            <p:custDataLst>
              <p:tags r:id="rId19"/>
            </p:custDataLst>
          </p:nvPr>
        </p:nvSpPr>
        <p:spPr bwMode="auto">
          <a:xfrm>
            <a:off x="6635750" y="3863340"/>
            <a:ext cx="1967865" cy="398780"/>
          </a:xfrm>
          <a:prstGeom prst="rect">
            <a:avLst/>
          </a:prstGeom>
          <a:solidFill>
            <a:schemeClr val="accent6">
              <a:lumMod val="20000"/>
              <a:lumOff val="80000"/>
            </a:schemeClr>
          </a:solidFill>
          <a:ln w="9525">
            <a:solidFill>
              <a:srgbClr val="FF0000"/>
            </a:solidFill>
            <a:miter lim="800000"/>
          </a:ln>
        </p:spPr>
        <p:txBody>
          <a:bodyPr wrap="square">
            <a:spAutoFit/>
          </a:bodyPr>
          <a:lstStyle/>
          <a:p>
            <a:pPr algn="ctr"/>
            <a:r>
              <a:rPr lang="zh-CN" altLang="en-US" sz="2000" b="1">
                <a:latin typeface="黑体" panose="02010609060101010101" pitchFamily="2" charset="-122"/>
                <a:ea typeface="黑体" panose="02010609060101010101" pitchFamily="2" charset="-122"/>
              </a:rPr>
              <a:t>重归大国地位</a:t>
            </a:r>
            <a:endParaRPr lang="zh-CN" altLang="en-US" sz="2000" b="1">
              <a:latin typeface="黑体" panose="02010609060101010101" pitchFamily="2" charset="-122"/>
              <a:ea typeface="黑体" panose="02010609060101010101" pitchFamily="2" charset="-122"/>
            </a:endParaRPr>
          </a:p>
        </p:txBody>
      </p:sp>
      <p:sp>
        <p:nvSpPr>
          <p:cNvPr id="48148" name="文本框 23"/>
          <p:cNvSpPr txBox="1">
            <a:spLocks noChangeArrowheads="1"/>
          </p:cNvSpPr>
          <p:nvPr>
            <p:custDataLst>
              <p:tags r:id="rId20"/>
            </p:custDataLst>
          </p:nvPr>
        </p:nvSpPr>
        <p:spPr bwMode="auto">
          <a:xfrm>
            <a:off x="6786880" y="4785995"/>
            <a:ext cx="2226945" cy="398780"/>
          </a:xfrm>
          <a:prstGeom prst="rect">
            <a:avLst/>
          </a:prstGeom>
          <a:solidFill>
            <a:schemeClr val="accent6">
              <a:lumMod val="20000"/>
              <a:lumOff val="80000"/>
            </a:schemeClr>
          </a:solidFill>
          <a:ln w="9525">
            <a:solidFill>
              <a:srgbClr val="FF0000"/>
            </a:solidFill>
            <a:miter lim="800000"/>
          </a:ln>
        </p:spPr>
        <p:txBody>
          <a:bodyPr wrap="square">
            <a:spAutoFit/>
          </a:bodyPr>
          <a:lstStyle/>
          <a:p>
            <a:pPr algn="ctr"/>
            <a:r>
              <a:rPr lang="zh-CN" altLang="en-US" sz="2000" b="1">
                <a:latin typeface="黑体" panose="02010609060101010101" pitchFamily="2" charset="-122"/>
                <a:ea typeface="黑体" panose="02010609060101010101" pitchFamily="2" charset="-122"/>
              </a:rPr>
              <a:t>伟大复兴光明前景</a:t>
            </a:r>
            <a:endParaRPr lang="zh-CN" altLang="en-US" sz="2000" b="1">
              <a:latin typeface="黑体" panose="02010609060101010101" pitchFamily="2" charset="-122"/>
              <a:ea typeface="黑体" panose="02010609060101010101" pitchFamily="2" charset="-122"/>
            </a:endParaRPr>
          </a:p>
        </p:txBody>
      </p:sp>
      <p:sp>
        <p:nvSpPr>
          <p:cNvPr id="48149" name="文本框 24"/>
          <p:cNvSpPr txBox="1">
            <a:spLocks noChangeArrowheads="1"/>
          </p:cNvSpPr>
          <p:nvPr>
            <p:custDataLst>
              <p:tags r:id="rId21"/>
            </p:custDataLst>
          </p:nvPr>
        </p:nvSpPr>
        <p:spPr bwMode="auto">
          <a:xfrm>
            <a:off x="719138" y="2361010"/>
            <a:ext cx="796529" cy="398780"/>
          </a:xfrm>
          <a:prstGeom prst="rect">
            <a:avLst/>
          </a:prstGeom>
          <a:solidFill>
            <a:schemeClr val="accent3">
              <a:lumMod val="20000"/>
              <a:lumOff val="80000"/>
            </a:schemeClr>
          </a:solidFill>
          <a:ln w="9525">
            <a:solidFill>
              <a:srgbClr val="FF0000"/>
            </a:solidFill>
            <a:miter lim="800000"/>
          </a:ln>
        </p:spPr>
        <p:txBody>
          <a:bodyPr>
            <a:spAutoFit/>
          </a:bodyPr>
          <a:lstStyle/>
          <a:p>
            <a:pPr algn="ctr"/>
            <a:r>
              <a:rPr lang="zh-CN" altLang="en-US" sz="2000" b="1">
                <a:latin typeface="黑体" panose="02010609060101010101" pitchFamily="2" charset="-122"/>
                <a:ea typeface="黑体" panose="02010609060101010101" pitchFamily="2" charset="-122"/>
              </a:rPr>
              <a:t>战士</a:t>
            </a:r>
            <a:endParaRPr lang="zh-CN" altLang="en-US" sz="2000" b="1">
              <a:latin typeface="黑体" panose="02010609060101010101" pitchFamily="2" charset="-122"/>
              <a:ea typeface="黑体" panose="02010609060101010101" pitchFamily="2" charset="-122"/>
            </a:endParaRPr>
          </a:p>
        </p:txBody>
      </p:sp>
      <p:sp>
        <p:nvSpPr>
          <p:cNvPr id="48150" name="文本框 25"/>
          <p:cNvSpPr txBox="1">
            <a:spLocks noChangeArrowheads="1"/>
          </p:cNvSpPr>
          <p:nvPr>
            <p:custDataLst>
              <p:tags r:id="rId22"/>
            </p:custDataLst>
          </p:nvPr>
        </p:nvSpPr>
        <p:spPr bwMode="auto">
          <a:xfrm>
            <a:off x="721519" y="4387454"/>
            <a:ext cx="796529" cy="398780"/>
          </a:xfrm>
          <a:prstGeom prst="rect">
            <a:avLst/>
          </a:prstGeom>
          <a:solidFill>
            <a:schemeClr val="accent3">
              <a:lumMod val="20000"/>
              <a:lumOff val="80000"/>
            </a:schemeClr>
          </a:solidFill>
          <a:ln w="9525">
            <a:solidFill>
              <a:srgbClr val="FF0000"/>
            </a:solidFill>
            <a:miter lim="800000"/>
          </a:ln>
        </p:spPr>
        <p:txBody>
          <a:bodyPr>
            <a:spAutoFit/>
          </a:bodyPr>
          <a:lstStyle/>
          <a:p>
            <a:pPr algn="ctr"/>
            <a:r>
              <a:rPr lang="zh-CN" altLang="en-US" sz="2000" b="1">
                <a:latin typeface="黑体" panose="02010609060101010101" pitchFamily="2" charset="-122"/>
                <a:ea typeface="黑体" panose="02010609060101010101" pitchFamily="2" charset="-122"/>
              </a:rPr>
              <a:t>民众</a:t>
            </a:r>
            <a:endParaRPr lang="zh-CN" altLang="en-US" sz="2000" b="1">
              <a:latin typeface="黑体" panose="02010609060101010101" pitchFamily="2" charset="-122"/>
              <a:ea typeface="黑体" panose="02010609060101010101" pitchFamily="2" charset="-122"/>
            </a:endParaRPr>
          </a:p>
        </p:txBody>
      </p:sp>
      <p:sp>
        <p:nvSpPr>
          <p:cNvPr id="27" name="左大括号 26"/>
          <p:cNvSpPr/>
          <p:nvPr>
            <p:custDataLst>
              <p:tags r:id="rId23"/>
            </p:custDataLst>
          </p:nvPr>
        </p:nvSpPr>
        <p:spPr>
          <a:xfrm>
            <a:off x="1607344" y="2039541"/>
            <a:ext cx="140494" cy="939403"/>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sz="100"/>
          </a:p>
        </p:txBody>
      </p:sp>
      <p:sp>
        <p:nvSpPr>
          <p:cNvPr id="28" name="左大括号 27"/>
          <p:cNvSpPr/>
          <p:nvPr>
            <p:custDataLst>
              <p:tags r:id="rId24"/>
            </p:custDataLst>
          </p:nvPr>
        </p:nvSpPr>
        <p:spPr>
          <a:xfrm>
            <a:off x="1591866" y="3676650"/>
            <a:ext cx="213122" cy="178951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sz="100"/>
          </a:p>
        </p:txBody>
      </p:sp>
      <p:sp>
        <p:nvSpPr>
          <p:cNvPr id="48153" name="文本框 28"/>
          <p:cNvSpPr txBox="1">
            <a:spLocks noChangeArrowheads="1"/>
          </p:cNvSpPr>
          <p:nvPr>
            <p:custDataLst>
              <p:tags r:id="rId25"/>
            </p:custDataLst>
          </p:nvPr>
        </p:nvSpPr>
        <p:spPr bwMode="auto">
          <a:xfrm>
            <a:off x="6787515" y="2941955"/>
            <a:ext cx="2028190" cy="398780"/>
          </a:xfrm>
          <a:prstGeom prst="rect">
            <a:avLst/>
          </a:prstGeom>
          <a:solidFill>
            <a:schemeClr val="accent6">
              <a:lumMod val="20000"/>
              <a:lumOff val="80000"/>
            </a:schemeClr>
          </a:solidFill>
          <a:ln w="9525">
            <a:solidFill>
              <a:srgbClr val="FF0000"/>
            </a:solidFill>
            <a:miter lim="800000"/>
          </a:ln>
        </p:spPr>
        <p:txBody>
          <a:bodyPr wrap="square">
            <a:spAutoFit/>
          </a:bodyPr>
          <a:lstStyle/>
          <a:p>
            <a:pPr algn="ctr"/>
            <a:r>
              <a:rPr lang="zh-CN" altLang="en-US" sz="2000" b="1">
                <a:latin typeface="黑体" panose="02010609060101010101" pitchFamily="2" charset="-122"/>
                <a:ea typeface="黑体" panose="02010609060101010101" pitchFamily="2" charset="-122"/>
              </a:rPr>
              <a:t>第一次完全胜利</a:t>
            </a:r>
            <a:endParaRPr lang="zh-CN" altLang="en-US" sz="2000" b="1">
              <a:latin typeface="黑体" panose="02010609060101010101" pitchFamily="2" charset="-122"/>
              <a:ea typeface="黑体" panose="02010609060101010101" pitchFamily="2" charset="-122"/>
            </a:endParaRPr>
          </a:p>
        </p:txBody>
      </p:sp>
      <p:sp>
        <p:nvSpPr>
          <p:cNvPr id="48154" name="文本框 29"/>
          <p:cNvSpPr txBox="1">
            <a:spLocks noChangeArrowheads="1"/>
          </p:cNvSpPr>
          <p:nvPr>
            <p:custDataLst>
              <p:tags r:id="rId26"/>
            </p:custDataLst>
          </p:nvPr>
        </p:nvSpPr>
        <p:spPr bwMode="auto">
          <a:xfrm>
            <a:off x="1414463" y="802402"/>
            <a:ext cx="6140054" cy="460375"/>
          </a:xfrm>
          <a:prstGeom prst="rect">
            <a:avLst/>
          </a:prstGeom>
          <a:solidFill>
            <a:srgbClr val="FFFF00"/>
          </a:solidFill>
          <a:ln w="9525">
            <a:solidFill>
              <a:srgbClr val="FF0000"/>
            </a:solidFill>
            <a:miter lim="800000"/>
          </a:ln>
        </p:spPr>
        <p:txBody>
          <a:bodyPr>
            <a:spAutoFit/>
          </a:bodyPr>
          <a:lstStyle/>
          <a:p>
            <a:pPr algn="ctr"/>
            <a:r>
              <a:rPr lang="en-US" altLang="zh-CN" sz="2400" b="1">
                <a:latin typeface="黑体" panose="02010609060101010101" pitchFamily="2" charset="-122"/>
                <a:ea typeface="黑体" panose="02010609060101010101" pitchFamily="2" charset="-122"/>
                <a:cs typeface="黑体" panose="02010609060101010101" pitchFamily="2" charset="-122"/>
              </a:rPr>
              <a:t>24 </a:t>
            </a:r>
            <a:r>
              <a:rPr lang="zh-CN" altLang="en-US" sz="2400" b="1">
                <a:latin typeface="黑体" panose="02010609060101010101" pitchFamily="2" charset="-122"/>
                <a:ea typeface="黑体" panose="02010609060101010101" pitchFamily="2" charset="-122"/>
                <a:cs typeface="黑体" panose="02010609060101010101" pitchFamily="2" charset="-122"/>
              </a:rPr>
              <a:t>全民族浴血奋战与抗日战争的胜利</a:t>
            </a:r>
            <a:endParaRPr lang="zh-CN" altLang="en-US" sz="2400" b="1">
              <a:latin typeface="黑体" panose="02010609060101010101" pitchFamily="2" charset="-122"/>
              <a:ea typeface="黑体" panose="02010609060101010101" pitchFamily="2" charset="-122"/>
              <a:cs typeface="黑体" panose="02010609060101010101" pitchFamily="2" charset="-122"/>
            </a:endParaRPr>
          </a:p>
        </p:txBody>
      </p:sp>
      <p:pic>
        <p:nvPicPr>
          <p:cNvPr id="31" name="New picture"/>
          <p:cNvPicPr/>
          <p:nvPr>
            <p:custDataLst>
              <p:tags r:id="rId27"/>
            </p:custDataLst>
          </p:nvPr>
        </p:nvPicPr>
        <p:blipFill>
          <a:blip r:embed="rId28"/>
          <a:stretch>
            <a:fillRect/>
          </a:stretch>
        </p:blipFill>
        <p:spPr>
          <a:xfrm>
            <a:off x="8143875" y="9953625"/>
            <a:ext cx="238125" cy="180975"/>
          </a:xfrm>
          <a:prstGeom prst="cube">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ext Box 6"/>
          <p:cNvSpPr txBox="1">
            <a:spLocks noChangeArrowheads="1"/>
          </p:cNvSpPr>
          <p:nvPr/>
        </p:nvSpPr>
        <p:spPr bwMode="auto">
          <a:xfrm>
            <a:off x="216024" y="2060848"/>
            <a:ext cx="1547664" cy="400110"/>
          </a:xfrm>
          <a:prstGeom prst="rect">
            <a:avLst/>
          </a:prstGeom>
          <a:noFill/>
          <a:ln w="9525">
            <a:noFill/>
            <a:miter lim="800000"/>
          </a:ln>
        </p:spPr>
        <p:txBody>
          <a:bodyPr wrap="square">
            <a:spAutoFit/>
          </a:bodyPr>
          <a:lstStyle/>
          <a:p>
            <a:r>
              <a:rPr lang="en-US" altLang="zh-CN" sz="2000" b="1" dirty="0" smtClean="0">
                <a:latin typeface="Times New Roman" panose="02020603050405020304" pitchFamily="18" charset="0"/>
              </a:rPr>
              <a:t>1840-1842</a:t>
            </a:r>
            <a:endParaRPr lang="en-US" altLang="zh-CN" sz="2000" b="1" dirty="0" smtClean="0">
              <a:latin typeface="Times New Roman" panose="02020603050405020304" pitchFamily="18" charset="0"/>
            </a:endParaRPr>
          </a:p>
        </p:txBody>
      </p:sp>
      <p:sp>
        <p:nvSpPr>
          <p:cNvPr id="152585" name="Text Box 9"/>
          <p:cNvSpPr txBox="1">
            <a:spLocks noChangeArrowheads="1"/>
          </p:cNvSpPr>
          <p:nvPr/>
        </p:nvSpPr>
        <p:spPr bwMode="auto">
          <a:xfrm>
            <a:off x="179512" y="2780928"/>
            <a:ext cx="1281120" cy="400110"/>
          </a:xfrm>
          <a:prstGeom prst="rect">
            <a:avLst/>
          </a:prstGeom>
          <a:noFill/>
          <a:ln w="9525">
            <a:noFill/>
            <a:miter lim="800000"/>
          </a:ln>
        </p:spPr>
        <p:txBody>
          <a:bodyPr wrap="none">
            <a:spAutoFit/>
          </a:bodyPr>
          <a:lstStyle/>
          <a:p>
            <a:r>
              <a:rPr lang="zh-CN" altLang="en-US" sz="2000" b="1" dirty="0" smtClean="0">
                <a:latin typeface="Times New Roman" panose="02020603050405020304" pitchFamily="18" charset="0"/>
              </a:rPr>
              <a:t>鸦片战争 </a:t>
            </a:r>
            <a:endParaRPr lang="zh-CN" altLang="en-US" sz="2000" b="1" dirty="0">
              <a:latin typeface="Times New Roman" panose="02020603050405020304" pitchFamily="18" charset="0"/>
            </a:endParaRPr>
          </a:p>
        </p:txBody>
      </p:sp>
      <p:sp>
        <p:nvSpPr>
          <p:cNvPr id="6153" name="Text Box 10"/>
          <p:cNvSpPr txBox="1">
            <a:spLocks noChangeArrowheads="1"/>
          </p:cNvSpPr>
          <p:nvPr/>
        </p:nvSpPr>
        <p:spPr bwMode="auto">
          <a:xfrm>
            <a:off x="1691680" y="2060848"/>
            <a:ext cx="1540024" cy="400110"/>
          </a:xfrm>
          <a:prstGeom prst="rect">
            <a:avLst/>
          </a:prstGeom>
          <a:noFill/>
          <a:ln w="9525">
            <a:noFill/>
            <a:miter lim="800000"/>
          </a:ln>
        </p:spPr>
        <p:txBody>
          <a:bodyPr wrap="square">
            <a:spAutoFit/>
          </a:bodyPr>
          <a:lstStyle/>
          <a:p>
            <a:pPr algn="ctr"/>
            <a:r>
              <a:rPr lang="en-US" altLang="zh-CN" sz="2000" b="1" dirty="0" smtClean="0">
                <a:latin typeface="Times New Roman" panose="02020603050405020304" pitchFamily="18" charset="0"/>
              </a:rPr>
              <a:t>1856-1860</a:t>
            </a:r>
            <a:endParaRPr lang="en-US" altLang="zh-CN" sz="2000" b="1" dirty="0" smtClean="0">
              <a:latin typeface="Times New Roman" panose="02020603050405020304" pitchFamily="18" charset="0"/>
            </a:endParaRPr>
          </a:p>
        </p:txBody>
      </p:sp>
      <p:sp>
        <p:nvSpPr>
          <p:cNvPr id="152589" name="Text Box 13"/>
          <p:cNvSpPr txBox="1">
            <a:spLocks noChangeArrowheads="1"/>
          </p:cNvSpPr>
          <p:nvPr/>
        </p:nvSpPr>
        <p:spPr bwMode="auto">
          <a:xfrm>
            <a:off x="1786062" y="2857575"/>
            <a:ext cx="1281120" cy="707886"/>
          </a:xfrm>
          <a:prstGeom prst="rect">
            <a:avLst/>
          </a:prstGeom>
          <a:noFill/>
          <a:ln w="9525">
            <a:noFill/>
            <a:miter lim="800000"/>
          </a:ln>
        </p:spPr>
        <p:txBody>
          <a:bodyPr wrap="none">
            <a:spAutoFit/>
          </a:bodyPr>
          <a:lstStyle/>
          <a:p>
            <a:pPr algn="ctr"/>
            <a:r>
              <a:rPr lang="en-US" altLang="zh-CN" sz="2000" b="1" dirty="0" smtClean="0">
                <a:solidFill>
                  <a:srgbClr val="0033CC"/>
                </a:solidFill>
                <a:latin typeface="Times New Roman" panose="02020603050405020304" pitchFamily="18" charset="0"/>
              </a:rPr>
              <a:t> </a:t>
            </a:r>
            <a:r>
              <a:rPr lang="zh-CN" altLang="en-US" sz="2000" b="1" dirty="0" smtClean="0">
                <a:latin typeface="Times New Roman" panose="02020603050405020304" pitchFamily="18" charset="0"/>
              </a:rPr>
              <a:t>第二次</a:t>
            </a:r>
            <a:endParaRPr lang="zh-CN" altLang="en-US" sz="2000" b="1" dirty="0" smtClean="0">
              <a:latin typeface="Times New Roman" panose="02020603050405020304" pitchFamily="18" charset="0"/>
            </a:endParaRPr>
          </a:p>
          <a:p>
            <a:pPr algn="ctr"/>
            <a:r>
              <a:rPr lang="zh-CN" altLang="en-US" sz="2000" b="1" dirty="0" smtClean="0">
                <a:latin typeface="Times New Roman" panose="02020603050405020304" pitchFamily="18" charset="0"/>
              </a:rPr>
              <a:t>鸦片战争 </a:t>
            </a:r>
            <a:endParaRPr lang="zh-CN" altLang="en-US" sz="2000" b="1" dirty="0" smtClean="0">
              <a:latin typeface="Times New Roman" panose="02020603050405020304" pitchFamily="18" charset="0"/>
            </a:endParaRPr>
          </a:p>
        </p:txBody>
      </p:sp>
      <p:sp>
        <p:nvSpPr>
          <p:cNvPr id="6157" name="Text Box 14"/>
          <p:cNvSpPr txBox="1">
            <a:spLocks noChangeArrowheads="1"/>
          </p:cNvSpPr>
          <p:nvPr/>
        </p:nvSpPr>
        <p:spPr bwMode="auto">
          <a:xfrm>
            <a:off x="3203848" y="2060848"/>
            <a:ext cx="1379984" cy="400110"/>
          </a:xfrm>
          <a:prstGeom prst="rect">
            <a:avLst/>
          </a:prstGeom>
          <a:noFill/>
          <a:ln w="9525">
            <a:noFill/>
            <a:miter lim="800000"/>
          </a:ln>
        </p:spPr>
        <p:txBody>
          <a:bodyPr wrap="square">
            <a:spAutoFit/>
          </a:bodyPr>
          <a:lstStyle/>
          <a:p>
            <a:pPr algn="ctr"/>
            <a:r>
              <a:rPr lang="en-US" altLang="zh-CN" sz="2000" b="1" dirty="0" smtClean="0">
                <a:latin typeface="Times New Roman" panose="02020603050405020304" pitchFamily="18" charset="0"/>
              </a:rPr>
              <a:t>1883-1885</a:t>
            </a:r>
            <a:endParaRPr lang="en-US" altLang="zh-CN" sz="2000" b="1" dirty="0" smtClean="0">
              <a:latin typeface="Times New Roman" panose="02020603050405020304" pitchFamily="18" charset="0"/>
            </a:endParaRPr>
          </a:p>
        </p:txBody>
      </p:sp>
      <p:sp>
        <p:nvSpPr>
          <p:cNvPr id="152593" name="Text Box 17"/>
          <p:cNvSpPr txBox="1">
            <a:spLocks noChangeArrowheads="1"/>
          </p:cNvSpPr>
          <p:nvPr/>
        </p:nvSpPr>
        <p:spPr bwMode="auto">
          <a:xfrm>
            <a:off x="3203848" y="2780928"/>
            <a:ext cx="1358064" cy="461665"/>
          </a:xfrm>
          <a:prstGeom prst="rect">
            <a:avLst/>
          </a:prstGeom>
          <a:noFill/>
          <a:ln w="9525">
            <a:noFill/>
            <a:miter lim="800000"/>
          </a:ln>
        </p:spPr>
        <p:txBody>
          <a:bodyPr wrap="none">
            <a:spAutoFit/>
          </a:bodyPr>
          <a:lstStyle/>
          <a:p>
            <a:pPr algn="ctr"/>
            <a:r>
              <a:rPr lang="en-US" altLang="zh-CN" sz="2400" b="1" dirty="0">
                <a:solidFill>
                  <a:srgbClr val="0033CC"/>
                </a:solidFill>
                <a:latin typeface="Times New Roman" panose="02020603050405020304" pitchFamily="18" charset="0"/>
              </a:rPr>
              <a:t> </a:t>
            </a:r>
            <a:r>
              <a:rPr lang="zh-CN" altLang="en-US" sz="2000" b="1" dirty="0" smtClean="0">
                <a:latin typeface="Times New Roman" panose="02020603050405020304" pitchFamily="18" charset="0"/>
              </a:rPr>
              <a:t>中法战争 </a:t>
            </a:r>
            <a:endParaRPr lang="zh-CN" altLang="en-US" sz="2000" b="1" dirty="0" smtClean="0">
              <a:latin typeface="Times New Roman" panose="02020603050405020304" pitchFamily="18" charset="0"/>
            </a:endParaRPr>
          </a:p>
        </p:txBody>
      </p:sp>
      <p:sp>
        <p:nvSpPr>
          <p:cNvPr id="6161" name="Text Box 18"/>
          <p:cNvSpPr txBox="1">
            <a:spLocks noChangeArrowheads="1"/>
          </p:cNvSpPr>
          <p:nvPr/>
        </p:nvSpPr>
        <p:spPr bwMode="auto">
          <a:xfrm>
            <a:off x="4427984" y="2060848"/>
            <a:ext cx="1755363" cy="400110"/>
          </a:xfrm>
          <a:prstGeom prst="rect">
            <a:avLst/>
          </a:prstGeom>
          <a:noFill/>
          <a:ln w="9525">
            <a:noFill/>
            <a:miter lim="800000"/>
          </a:ln>
        </p:spPr>
        <p:txBody>
          <a:bodyPr wrap="square">
            <a:spAutoFit/>
          </a:bodyPr>
          <a:lstStyle/>
          <a:p>
            <a:pPr algn="ctr"/>
            <a:r>
              <a:rPr lang="en-US" altLang="zh-CN" sz="2000" b="1" dirty="0" smtClean="0">
                <a:latin typeface="Times New Roman" panose="02020603050405020304" pitchFamily="18" charset="0"/>
              </a:rPr>
              <a:t>1894-1895</a:t>
            </a:r>
            <a:endParaRPr lang="en-US" altLang="zh-CN" sz="2000" b="1" dirty="0" smtClean="0">
              <a:latin typeface="Times New Roman" panose="02020603050405020304" pitchFamily="18" charset="0"/>
            </a:endParaRPr>
          </a:p>
        </p:txBody>
      </p:sp>
      <p:sp>
        <p:nvSpPr>
          <p:cNvPr id="152597" name="Text Box 21"/>
          <p:cNvSpPr txBox="1">
            <a:spLocks noChangeArrowheads="1"/>
          </p:cNvSpPr>
          <p:nvPr/>
        </p:nvSpPr>
        <p:spPr bwMode="auto">
          <a:xfrm>
            <a:off x="4572000" y="2780928"/>
            <a:ext cx="1358064" cy="461665"/>
          </a:xfrm>
          <a:prstGeom prst="rect">
            <a:avLst/>
          </a:prstGeom>
          <a:noFill/>
          <a:ln w="9525">
            <a:noFill/>
            <a:miter lim="800000"/>
          </a:ln>
        </p:spPr>
        <p:txBody>
          <a:bodyPr wrap="none">
            <a:spAutoFit/>
          </a:bodyPr>
          <a:lstStyle/>
          <a:p>
            <a:pPr algn="ctr"/>
            <a:r>
              <a:rPr lang="en-US" altLang="zh-CN" sz="2400" b="1" dirty="0">
                <a:solidFill>
                  <a:srgbClr val="0033CC"/>
                </a:solidFill>
                <a:latin typeface="Times New Roman" panose="02020603050405020304" pitchFamily="18" charset="0"/>
              </a:rPr>
              <a:t> </a:t>
            </a:r>
            <a:r>
              <a:rPr lang="zh-CN" altLang="en-US" sz="2000" b="1" dirty="0" smtClean="0">
                <a:latin typeface="Times New Roman" panose="02020603050405020304" pitchFamily="18" charset="0"/>
              </a:rPr>
              <a:t>甲午战争 </a:t>
            </a:r>
            <a:endParaRPr lang="zh-CN" altLang="en-US" sz="2000" b="1" dirty="0" smtClean="0">
              <a:latin typeface="Times New Roman" panose="02020603050405020304" pitchFamily="18" charset="0"/>
            </a:endParaRPr>
          </a:p>
        </p:txBody>
      </p:sp>
      <p:sp>
        <p:nvSpPr>
          <p:cNvPr id="6165" name="Text Box 22"/>
          <p:cNvSpPr txBox="1">
            <a:spLocks noChangeArrowheads="1"/>
          </p:cNvSpPr>
          <p:nvPr/>
        </p:nvSpPr>
        <p:spPr bwMode="auto">
          <a:xfrm>
            <a:off x="6372200" y="2060848"/>
            <a:ext cx="697627" cy="400110"/>
          </a:xfrm>
          <a:prstGeom prst="rect">
            <a:avLst/>
          </a:prstGeom>
          <a:noFill/>
          <a:ln w="9525">
            <a:noFill/>
            <a:miter lim="800000"/>
          </a:ln>
        </p:spPr>
        <p:txBody>
          <a:bodyPr wrap="none">
            <a:spAutoFit/>
          </a:bodyPr>
          <a:lstStyle/>
          <a:p>
            <a:pPr algn="ctr"/>
            <a:r>
              <a:rPr lang="en-US" altLang="zh-CN" sz="2000" b="1" dirty="0" smtClean="0">
                <a:latin typeface="Times New Roman" panose="02020603050405020304" pitchFamily="18" charset="0"/>
              </a:rPr>
              <a:t>1900</a:t>
            </a:r>
            <a:endParaRPr lang="en-US" altLang="zh-CN" sz="2000" b="1" dirty="0" smtClean="0">
              <a:latin typeface="Times New Roman" panose="02020603050405020304" pitchFamily="18" charset="0"/>
            </a:endParaRPr>
          </a:p>
        </p:txBody>
      </p:sp>
      <p:sp>
        <p:nvSpPr>
          <p:cNvPr id="152600" name="Text Box 24"/>
          <p:cNvSpPr txBox="1">
            <a:spLocks noChangeArrowheads="1"/>
          </p:cNvSpPr>
          <p:nvPr/>
        </p:nvSpPr>
        <p:spPr bwMode="auto">
          <a:xfrm>
            <a:off x="5940152" y="2780928"/>
            <a:ext cx="1409360" cy="769441"/>
          </a:xfrm>
          <a:prstGeom prst="rect">
            <a:avLst/>
          </a:prstGeom>
          <a:noFill/>
          <a:ln w="9525">
            <a:noFill/>
            <a:miter lim="800000"/>
          </a:ln>
        </p:spPr>
        <p:txBody>
          <a:bodyPr wrap="none">
            <a:spAutoFit/>
          </a:bodyPr>
          <a:lstStyle/>
          <a:p>
            <a:pPr algn="ctr"/>
            <a:r>
              <a:rPr lang="en-US" altLang="zh-CN" sz="2400" b="1" dirty="0">
                <a:solidFill>
                  <a:srgbClr val="0033CC"/>
                </a:solidFill>
                <a:latin typeface="Times New Roman" panose="02020603050405020304" pitchFamily="18" charset="0"/>
              </a:rPr>
              <a:t> </a:t>
            </a:r>
            <a:r>
              <a:rPr lang="zh-CN" altLang="en-US" sz="2000" b="1" dirty="0" smtClean="0">
                <a:latin typeface="Times New Roman" panose="02020603050405020304" pitchFamily="18" charset="0"/>
              </a:rPr>
              <a:t>八国联军</a:t>
            </a:r>
            <a:endParaRPr lang="zh-CN" altLang="en-US" sz="2000" b="1" dirty="0" smtClean="0">
              <a:latin typeface="Times New Roman" panose="02020603050405020304" pitchFamily="18" charset="0"/>
            </a:endParaRPr>
          </a:p>
          <a:p>
            <a:pPr algn="ctr"/>
            <a:r>
              <a:rPr lang="zh-CN" altLang="en-US" sz="2000" b="1" dirty="0" smtClean="0">
                <a:latin typeface="Times New Roman" panose="02020603050405020304" pitchFamily="18" charset="0"/>
              </a:rPr>
              <a:t>  侵华战争 </a:t>
            </a:r>
            <a:endParaRPr lang="zh-CN" altLang="en-US" sz="2000" b="1" dirty="0" smtClean="0">
              <a:latin typeface="Times New Roman" panose="02020603050405020304" pitchFamily="18" charset="0"/>
            </a:endParaRPr>
          </a:p>
        </p:txBody>
      </p:sp>
      <p:sp>
        <p:nvSpPr>
          <p:cNvPr id="6168" name="Text Box 25"/>
          <p:cNvSpPr txBox="1">
            <a:spLocks noChangeArrowheads="1"/>
          </p:cNvSpPr>
          <p:nvPr/>
        </p:nvSpPr>
        <p:spPr bwMode="auto">
          <a:xfrm>
            <a:off x="7308304" y="2060848"/>
            <a:ext cx="1536115" cy="400110"/>
          </a:xfrm>
          <a:prstGeom prst="rect">
            <a:avLst/>
          </a:prstGeom>
          <a:noFill/>
          <a:ln w="9525">
            <a:noFill/>
            <a:miter lim="800000"/>
          </a:ln>
        </p:spPr>
        <p:txBody>
          <a:bodyPr wrap="square">
            <a:spAutoFit/>
          </a:bodyPr>
          <a:lstStyle/>
          <a:p>
            <a:pPr algn="ctr"/>
            <a:r>
              <a:rPr lang="en-US" altLang="zh-CN" sz="2000" b="1" dirty="0" smtClean="0">
                <a:latin typeface="Times New Roman" panose="02020603050405020304" pitchFamily="18" charset="0"/>
              </a:rPr>
              <a:t>1931-1945</a:t>
            </a:r>
            <a:endParaRPr lang="en-US" altLang="zh-CN" sz="2000" b="1" dirty="0" smtClean="0">
              <a:latin typeface="Times New Roman" panose="02020603050405020304" pitchFamily="18" charset="0"/>
            </a:endParaRPr>
          </a:p>
        </p:txBody>
      </p:sp>
      <p:sp>
        <p:nvSpPr>
          <p:cNvPr id="152605" name="Text Box 29"/>
          <p:cNvSpPr txBox="1">
            <a:spLocks noChangeArrowheads="1"/>
          </p:cNvSpPr>
          <p:nvPr/>
        </p:nvSpPr>
        <p:spPr bwMode="auto">
          <a:xfrm>
            <a:off x="7452320" y="2780928"/>
            <a:ext cx="1293944" cy="461665"/>
          </a:xfrm>
          <a:prstGeom prst="rect">
            <a:avLst/>
          </a:prstGeom>
          <a:noFill/>
          <a:ln w="9525">
            <a:noFill/>
            <a:miter lim="800000"/>
          </a:ln>
        </p:spPr>
        <p:txBody>
          <a:bodyPr wrap="none">
            <a:spAutoFit/>
          </a:bodyPr>
          <a:lstStyle/>
          <a:p>
            <a:pPr algn="ctr"/>
            <a:r>
              <a:rPr lang="en-US" altLang="zh-CN" sz="2400" b="1" dirty="0">
                <a:solidFill>
                  <a:srgbClr val="0033CC"/>
                </a:solidFill>
                <a:latin typeface="Times New Roman" panose="02020603050405020304" pitchFamily="18" charset="0"/>
              </a:rPr>
              <a:t> </a:t>
            </a:r>
            <a:r>
              <a:rPr lang="zh-CN" altLang="en-US" sz="2000" b="1" dirty="0" smtClean="0">
                <a:latin typeface="黑体" panose="02010609060101010101" pitchFamily="2" charset="-122"/>
                <a:ea typeface="黑体" panose="02010609060101010101" pitchFamily="2" charset="-122"/>
              </a:rPr>
              <a:t>日本侵华</a:t>
            </a:r>
            <a:endParaRPr lang="zh-CN" altLang="en-US" sz="2000" b="1" dirty="0" smtClean="0">
              <a:latin typeface="黑体" panose="02010609060101010101" pitchFamily="2" charset="-122"/>
              <a:ea typeface="黑体" panose="02010609060101010101" pitchFamily="2" charset="-122"/>
            </a:endParaRPr>
          </a:p>
        </p:txBody>
      </p:sp>
      <p:sp>
        <p:nvSpPr>
          <p:cNvPr id="152606" name="Line 30"/>
          <p:cNvSpPr>
            <a:spLocks noChangeShapeType="1"/>
          </p:cNvSpPr>
          <p:nvPr/>
        </p:nvSpPr>
        <p:spPr bwMode="auto">
          <a:xfrm flipH="1">
            <a:off x="827584" y="2492896"/>
            <a:ext cx="0" cy="288032"/>
          </a:xfrm>
          <a:prstGeom prst="line">
            <a:avLst/>
          </a:prstGeom>
          <a:noFill/>
          <a:ln w="38100">
            <a:solidFill>
              <a:schemeClr val="tx1"/>
            </a:solidFill>
            <a:round/>
          </a:ln>
        </p:spPr>
        <p:txBody>
          <a:bodyPr/>
          <a:lstStyle/>
          <a:p>
            <a:endParaRPr lang="zh-CN" altLang="en-US"/>
          </a:p>
        </p:txBody>
      </p:sp>
      <p:sp>
        <p:nvSpPr>
          <p:cNvPr id="152607" name="Text Box 31"/>
          <p:cNvSpPr txBox="1">
            <a:spLocks noChangeArrowheads="1"/>
          </p:cNvSpPr>
          <p:nvPr/>
        </p:nvSpPr>
        <p:spPr bwMode="auto">
          <a:xfrm>
            <a:off x="0" y="4005064"/>
            <a:ext cx="1584176" cy="400110"/>
          </a:xfrm>
          <a:prstGeom prst="rect">
            <a:avLst/>
          </a:prstGeom>
          <a:noFill/>
          <a:ln w="9525">
            <a:noFill/>
            <a:miter lim="800000"/>
          </a:ln>
        </p:spPr>
        <p:txBody>
          <a:bodyPr wrap="square">
            <a:spAutoFit/>
          </a:bodyPr>
          <a:lstStyle/>
          <a:p>
            <a:r>
              <a:rPr lang="zh-CN" altLang="en-US" sz="2000" b="1" dirty="0" smtClean="0">
                <a:solidFill>
                  <a:srgbClr val="C00000"/>
                </a:solidFill>
                <a:latin typeface="Times New Roman" panose="02020603050405020304" pitchFamily="18" charset="0"/>
              </a:rPr>
              <a:t>三元里抗英 </a:t>
            </a:r>
            <a:endParaRPr lang="zh-CN" altLang="en-US" sz="2000" b="1" dirty="0" smtClean="0">
              <a:solidFill>
                <a:srgbClr val="C00000"/>
              </a:solidFill>
              <a:latin typeface="Times New Roman" panose="02020603050405020304" pitchFamily="18" charset="0"/>
            </a:endParaRPr>
          </a:p>
        </p:txBody>
      </p:sp>
      <p:sp>
        <p:nvSpPr>
          <p:cNvPr id="152608" name="Text Box 32"/>
          <p:cNvSpPr txBox="1">
            <a:spLocks noChangeArrowheads="1"/>
          </p:cNvSpPr>
          <p:nvPr/>
        </p:nvSpPr>
        <p:spPr bwMode="auto">
          <a:xfrm>
            <a:off x="2555776" y="4005064"/>
            <a:ext cx="1224136" cy="707886"/>
          </a:xfrm>
          <a:prstGeom prst="rect">
            <a:avLst/>
          </a:prstGeom>
          <a:noFill/>
          <a:ln w="9525">
            <a:noFill/>
            <a:miter lim="800000"/>
          </a:ln>
        </p:spPr>
        <p:txBody>
          <a:bodyPr wrap="square" lIns="0" rIns="0">
            <a:spAutoFit/>
          </a:bodyPr>
          <a:lstStyle/>
          <a:p>
            <a:pPr algn="ctr"/>
            <a:r>
              <a:rPr lang="zh-CN" altLang="en-US" sz="2000" b="1" dirty="0" smtClean="0">
                <a:solidFill>
                  <a:srgbClr val="C00000"/>
                </a:solidFill>
                <a:latin typeface="Times New Roman" panose="02020603050405020304" pitchFamily="18" charset="0"/>
              </a:rPr>
              <a:t>左宗棠</a:t>
            </a:r>
            <a:endParaRPr lang="en-US" altLang="zh-CN" sz="2000" b="1" dirty="0" smtClean="0">
              <a:solidFill>
                <a:srgbClr val="C00000"/>
              </a:solidFill>
              <a:latin typeface="Times New Roman" panose="02020603050405020304" pitchFamily="18" charset="0"/>
            </a:endParaRPr>
          </a:p>
          <a:p>
            <a:pPr algn="ctr"/>
            <a:r>
              <a:rPr lang="zh-CN" altLang="en-US" sz="2000" b="1" dirty="0" smtClean="0">
                <a:solidFill>
                  <a:srgbClr val="C00000"/>
                </a:solidFill>
                <a:latin typeface="Times New Roman" panose="02020603050405020304" pitchFamily="18" charset="0"/>
              </a:rPr>
              <a:t>收复新疆 </a:t>
            </a:r>
            <a:endParaRPr lang="zh-CN" altLang="en-US" sz="2000" b="1" dirty="0" smtClean="0">
              <a:solidFill>
                <a:srgbClr val="C00000"/>
              </a:solidFill>
              <a:latin typeface="Times New Roman" panose="02020603050405020304" pitchFamily="18" charset="0"/>
            </a:endParaRPr>
          </a:p>
        </p:txBody>
      </p:sp>
      <p:sp>
        <p:nvSpPr>
          <p:cNvPr id="152613" name="Line 37"/>
          <p:cNvSpPr>
            <a:spLocks noChangeShapeType="1"/>
          </p:cNvSpPr>
          <p:nvPr/>
        </p:nvSpPr>
        <p:spPr bwMode="auto">
          <a:xfrm>
            <a:off x="6660232" y="3501008"/>
            <a:ext cx="0" cy="385192"/>
          </a:xfrm>
          <a:prstGeom prst="line">
            <a:avLst/>
          </a:prstGeom>
          <a:noFill/>
          <a:ln w="38100">
            <a:solidFill>
              <a:srgbClr val="C00000"/>
            </a:solidFill>
            <a:round/>
          </a:ln>
        </p:spPr>
        <p:txBody>
          <a:bodyPr/>
          <a:lstStyle/>
          <a:p>
            <a:endParaRPr lang="zh-CN" altLang="en-US">
              <a:solidFill>
                <a:srgbClr val="C00000"/>
              </a:solidFill>
            </a:endParaRPr>
          </a:p>
        </p:txBody>
      </p:sp>
      <p:sp>
        <p:nvSpPr>
          <p:cNvPr id="152614" name="Text Box 38"/>
          <p:cNvSpPr txBox="1">
            <a:spLocks noChangeArrowheads="1"/>
          </p:cNvSpPr>
          <p:nvPr/>
        </p:nvSpPr>
        <p:spPr bwMode="auto">
          <a:xfrm>
            <a:off x="6084168" y="3861048"/>
            <a:ext cx="1281120" cy="830997"/>
          </a:xfrm>
          <a:prstGeom prst="rect">
            <a:avLst/>
          </a:prstGeom>
          <a:noFill/>
          <a:ln w="9525">
            <a:noFill/>
            <a:miter lim="800000"/>
          </a:ln>
        </p:spPr>
        <p:txBody>
          <a:bodyPr wrap="none">
            <a:spAutoFit/>
          </a:bodyPr>
          <a:lstStyle/>
          <a:p>
            <a:pPr algn="ctr"/>
            <a:r>
              <a:rPr lang="en-US" altLang="zh-CN" sz="2800" b="1" dirty="0">
                <a:solidFill>
                  <a:srgbClr val="C00000"/>
                </a:solidFill>
                <a:latin typeface="Times New Roman" panose="02020603050405020304" pitchFamily="18" charset="0"/>
                <a:ea typeface="楷体_GB2312" panose="02010609030101010101" charset="-122"/>
              </a:rPr>
              <a:t> </a:t>
            </a:r>
            <a:r>
              <a:rPr lang="zh-CN" altLang="en-US" sz="2000" b="1" dirty="0" smtClean="0">
                <a:solidFill>
                  <a:srgbClr val="C00000"/>
                </a:solidFill>
                <a:latin typeface="Times New Roman" panose="02020603050405020304" pitchFamily="18" charset="0"/>
              </a:rPr>
              <a:t>义和团</a:t>
            </a:r>
            <a:endParaRPr lang="zh-CN" altLang="en-US" sz="2000" b="1" dirty="0" smtClean="0">
              <a:solidFill>
                <a:srgbClr val="C00000"/>
              </a:solidFill>
              <a:latin typeface="Times New Roman" panose="02020603050405020304" pitchFamily="18" charset="0"/>
            </a:endParaRPr>
          </a:p>
          <a:p>
            <a:pPr algn="ctr"/>
            <a:r>
              <a:rPr lang="zh-CN" altLang="en-US" sz="2000" b="1" dirty="0" smtClean="0">
                <a:solidFill>
                  <a:srgbClr val="C00000"/>
                </a:solidFill>
                <a:latin typeface="Times New Roman" panose="02020603050405020304" pitchFamily="18" charset="0"/>
              </a:rPr>
              <a:t>反帝运动 </a:t>
            </a:r>
            <a:endParaRPr lang="zh-CN" altLang="en-US" sz="2000" b="1" dirty="0" smtClean="0">
              <a:solidFill>
                <a:srgbClr val="C00000"/>
              </a:solidFill>
              <a:latin typeface="Times New Roman" panose="02020603050405020304" pitchFamily="18" charset="0"/>
            </a:endParaRPr>
          </a:p>
        </p:txBody>
      </p:sp>
      <p:sp>
        <p:nvSpPr>
          <p:cNvPr id="152615" name="Line 39"/>
          <p:cNvSpPr>
            <a:spLocks noChangeShapeType="1"/>
          </p:cNvSpPr>
          <p:nvPr/>
        </p:nvSpPr>
        <p:spPr bwMode="auto">
          <a:xfrm>
            <a:off x="8100392" y="3212976"/>
            <a:ext cx="0" cy="601216"/>
          </a:xfrm>
          <a:prstGeom prst="line">
            <a:avLst/>
          </a:prstGeom>
          <a:noFill/>
          <a:ln w="38100">
            <a:solidFill>
              <a:srgbClr val="C00000"/>
            </a:solidFill>
            <a:round/>
          </a:ln>
        </p:spPr>
        <p:txBody>
          <a:bodyPr/>
          <a:lstStyle/>
          <a:p>
            <a:endParaRPr lang="zh-CN" altLang="en-US">
              <a:solidFill>
                <a:srgbClr val="C00000"/>
              </a:solidFill>
            </a:endParaRPr>
          </a:p>
        </p:txBody>
      </p:sp>
      <p:sp>
        <p:nvSpPr>
          <p:cNvPr id="45" name="Line 30"/>
          <p:cNvSpPr>
            <a:spLocks noChangeShapeType="1"/>
          </p:cNvSpPr>
          <p:nvPr/>
        </p:nvSpPr>
        <p:spPr bwMode="auto">
          <a:xfrm flipH="1">
            <a:off x="2411760" y="2492896"/>
            <a:ext cx="0" cy="288032"/>
          </a:xfrm>
          <a:prstGeom prst="line">
            <a:avLst/>
          </a:prstGeom>
          <a:noFill/>
          <a:ln w="38100">
            <a:solidFill>
              <a:schemeClr val="tx1"/>
            </a:solidFill>
            <a:round/>
          </a:ln>
        </p:spPr>
        <p:txBody>
          <a:bodyPr/>
          <a:lstStyle/>
          <a:p>
            <a:endParaRPr lang="zh-CN" altLang="en-US"/>
          </a:p>
        </p:txBody>
      </p:sp>
      <p:sp>
        <p:nvSpPr>
          <p:cNvPr id="46" name="Line 30"/>
          <p:cNvSpPr>
            <a:spLocks noChangeShapeType="1"/>
          </p:cNvSpPr>
          <p:nvPr/>
        </p:nvSpPr>
        <p:spPr bwMode="auto">
          <a:xfrm flipH="1">
            <a:off x="3851920" y="2492896"/>
            <a:ext cx="0" cy="288032"/>
          </a:xfrm>
          <a:prstGeom prst="line">
            <a:avLst/>
          </a:prstGeom>
          <a:noFill/>
          <a:ln w="38100">
            <a:solidFill>
              <a:schemeClr val="tx1"/>
            </a:solidFill>
            <a:round/>
          </a:ln>
        </p:spPr>
        <p:txBody>
          <a:bodyPr/>
          <a:lstStyle/>
          <a:p>
            <a:endParaRPr lang="zh-CN" altLang="en-US"/>
          </a:p>
        </p:txBody>
      </p:sp>
      <p:sp>
        <p:nvSpPr>
          <p:cNvPr id="48" name="Line 30"/>
          <p:cNvSpPr>
            <a:spLocks noChangeShapeType="1"/>
          </p:cNvSpPr>
          <p:nvPr/>
        </p:nvSpPr>
        <p:spPr bwMode="auto">
          <a:xfrm flipH="1">
            <a:off x="5220072" y="2492896"/>
            <a:ext cx="0" cy="288032"/>
          </a:xfrm>
          <a:prstGeom prst="line">
            <a:avLst/>
          </a:prstGeom>
          <a:noFill/>
          <a:ln w="38100">
            <a:solidFill>
              <a:schemeClr val="tx1"/>
            </a:solidFill>
            <a:round/>
          </a:ln>
        </p:spPr>
        <p:txBody>
          <a:bodyPr/>
          <a:lstStyle/>
          <a:p>
            <a:endParaRPr lang="zh-CN" altLang="en-US"/>
          </a:p>
        </p:txBody>
      </p:sp>
      <p:sp>
        <p:nvSpPr>
          <p:cNvPr id="49" name="Line 30"/>
          <p:cNvSpPr>
            <a:spLocks noChangeShapeType="1"/>
          </p:cNvSpPr>
          <p:nvPr/>
        </p:nvSpPr>
        <p:spPr bwMode="auto">
          <a:xfrm flipH="1">
            <a:off x="6660232" y="2492896"/>
            <a:ext cx="0" cy="288032"/>
          </a:xfrm>
          <a:prstGeom prst="line">
            <a:avLst/>
          </a:prstGeom>
          <a:noFill/>
          <a:ln w="38100">
            <a:solidFill>
              <a:schemeClr val="tx1"/>
            </a:solidFill>
            <a:round/>
          </a:ln>
        </p:spPr>
        <p:txBody>
          <a:bodyPr/>
          <a:lstStyle/>
          <a:p>
            <a:endParaRPr lang="zh-CN" altLang="en-US"/>
          </a:p>
        </p:txBody>
      </p:sp>
      <p:sp>
        <p:nvSpPr>
          <p:cNvPr id="50" name="Line 30"/>
          <p:cNvSpPr>
            <a:spLocks noChangeShapeType="1"/>
          </p:cNvSpPr>
          <p:nvPr/>
        </p:nvSpPr>
        <p:spPr bwMode="auto">
          <a:xfrm flipH="1">
            <a:off x="8100392" y="2492896"/>
            <a:ext cx="0" cy="288032"/>
          </a:xfrm>
          <a:prstGeom prst="line">
            <a:avLst/>
          </a:prstGeom>
          <a:noFill/>
          <a:ln w="38100">
            <a:solidFill>
              <a:schemeClr val="tx1"/>
            </a:solidFill>
            <a:round/>
          </a:ln>
        </p:spPr>
        <p:txBody>
          <a:bodyPr/>
          <a:lstStyle/>
          <a:p>
            <a:endParaRPr lang="zh-CN" altLang="en-US"/>
          </a:p>
        </p:txBody>
      </p:sp>
      <p:sp>
        <p:nvSpPr>
          <p:cNvPr id="52" name="Line 37"/>
          <p:cNvSpPr>
            <a:spLocks noChangeShapeType="1"/>
          </p:cNvSpPr>
          <p:nvPr/>
        </p:nvSpPr>
        <p:spPr bwMode="auto">
          <a:xfrm>
            <a:off x="827584" y="3212976"/>
            <a:ext cx="0" cy="673224"/>
          </a:xfrm>
          <a:prstGeom prst="line">
            <a:avLst/>
          </a:prstGeom>
          <a:noFill/>
          <a:ln w="38100">
            <a:solidFill>
              <a:srgbClr val="C00000"/>
            </a:solidFill>
            <a:round/>
          </a:ln>
        </p:spPr>
        <p:txBody>
          <a:bodyPr/>
          <a:lstStyle/>
          <a:p>
            <a:endParaRPr lang="zh-CN" altLang="en-US">
              <a:solidFill>
                <a:srgbClr val="C00000"/>
              </a:solidFill>
            </a:endParaRPr>
          </a:p>
        </p:txBody>
      </p:sp>
      <p:sp>
        <p:nvSpPr>
          <p:cNvPr id="53" name="Line 37"/>
          <p:cNvSpPr>
            <a:spLocks noChangeShapeType="1"/>
          </p:cNvSpPr>
          <p:nvPr/>
        </p:nvSpPr>
        <p:spPr bwMode="auto">
          <a:xfrm>
            <a:off x="3131840" y="2492896"/>
            <a:ext cx="0" cy="1440160"/>
          </a:xfrm>
          <a:prstGeom prst="line">
            <a:avLst/>
          </a:prstGeom>
          <a:noFill/>
          <a:ln w="38100">
            <a:solidFill>
              <a:srgbClr val="C00000"/>
            </a:solidFill>
            <a:round/>
          </a:ln>
        </p:spPr>
        <p:txBody>
          <a:bodyPr/>
          <a:lstStyle/>
          <a:p>
            <a:endParaRPr lang="zh-CN" altLang="en-US">
              <a:solidFill>
                <a:srgbClr val="C00000"/>
              </a:solidFill>
            </a:endParaRPr>
          </a:p>
        </p:txBody>
      </p:sp>
      <p:sp>
        <p:nvSpPr>
          <p:cNvPr id="56" name="Line 35"/>
          <p:cNvSpPr>
            <a:spLocks noChangeShapeType="1"/>
          </p:cNvSpPr>
          <p:nvPr/>
        </p:nvSpPr>
        <p:spPr bwMode="auto">
          <a:xfrm flipH="1">
            <a:off x="5220072" y="3212976"/>
            <a:ext cx="0" cy="648072"/>
          </a:xfrm>
          <a:prstGeom prst="line">
            <a:avLst/>
          </a:prstGeom>
          <a:noFill/>
          <a:ln w="38100">
            <a:solidFill>
              <a:srgbClr val="C00000"/>
            </a:solidFill>
            <a:round/>
          </a:ln>
        </p:spPr>
        <p:txBody>
          <a:bodyPr/>
          <a:lstStyle/>
          <a:p>
            <a:endParaRPr lang="zh-CN" altLang="en-US">
              <a:solidFill>
                <a:srgbClr val="C00000"/>
              </a:solidFill>
            </a:endParaRPr>
          </a:p>
        </p:txBody>
      </p:sp>
      <p:sp>
        <p:nvSpPr>
          <p:cNvPr id="57" name="矩形 56"/>
          <p:cNvSpPr/>
          <p:nvPr/>
        </p:nvSpPr>
        <p:spPr>
          <a:xfrm>
            <a:off x="7596336" y="4005064"/>
            <a:ext cx="1114408" cy="369332"/>
          </a:xfrm>
          <a:prstGeom prst="rect">
            <a:avLst/>
          </a:prstGeom>
          <a:ln>
            <a:noFill/>
          </a:ln>
        </p:spPr>
        <p:txBody>
          <a:bodyPr wrap="none">
            <a:spAutoFit/>
          </a:bodyPr>
          <a:lstStyle/>
          <a:p>
            <a:r>
              <a:rPr lang="zh-CN" altLang="en-US" b="1" dirty="0" smtClean="0">
                <a:solidFill>
                  <a:srgbClr val="C00000"/>
                </a:solidFill>
                <a:latin typeface="黑体" panose="02010609060101010101" pitchFamily="2" charset="-122"/>
                <a:ea typeface="黑体" panose="02010609060101010101" pitchFamily="2" charset="-122"/>
              </a:rPr>
              <a:t>抗日战争</a:t>
            </a:r>
            <a:endParaRPr lang="zh-CN" altLang="en-US" dirty="0">
              <a:solidFill>
                <a:srgbClr val="C00000"/>
              </a:solidFill>
              <a:latin typeface="黑体" panose="02010609060101010101" pitchFamily="2" charset="-122"/>
              <a:ea typeface="黑体" panose="02010609060101010101" pitchFamily="2" charset="-122"/>
            </a:endParaRPr>
          </a:p>
        </p:txBody>
      </p:sp>
      <p:sp>
        <p:nvSpPr>
          <p:cNvPr id="58" name="矩形 57"/>
          <p:cNvSpPr/>
          <p:nvPr/>
        </p:nvSpPr>
        <p:spPr>
          <a:xfrm>
            <a:off x="4427984" y="4005064"/>
            <a:ext cx="1596912" cy="707886"/>
          </a:xfrm>
          <a:prstGeom prst="rect">
            <a:avLst/>
          </a:prstGeom>
          <a:ln>
            <a:noFill/>
          </a:ln>
        </p:spPr>
        <p:txBody>
          <a:bodyPr wrap="none">
            <a:spAutoFit/>
          </a:bodyPr>
          <a:lstStyle/>
          <a:p>
            <a:pPr algn="ctr"/>
            <a:r>
              <a:rPr lang="zh-CN" altLang="en-US" sz="2000" b="1" dirty="0" smtClean="0">
                <a:solidFill>
                  <a:srgbClr val="C00000"/>
                </a:solidFill>
                <a:latin typeface="Times New Roman" panose="02020603050405020304" pitchFamily="18" charset="0"/>
              </a:rPr>
              <a:t>黄海海战</a:t>
            </a:r>
            <a:endParaRPr lang="en-US" altLang="zh-CN" sz="2000" b="1" dirty="0" smtClean="0">
              <a:solidFill>
                <a:srgbClr val="C00000"/>
              </a:solidFill>
              <a:latin typeface="Times New Roman" panose="02020603050405020304" pitchFamily="18" charset="0"/>
            </a:endParaRPr>
          </a:p>
          <a:p>
            <a:pPr algn="ctr"/>
            <a:r>
              <a:rPr lang="zh-CN" altLang="en-US" sz="2000" b="1" dirty="0" smtClean="0">
                <a:solidFill>
                  <a:srgbClr val="C00000"/>
                </a:solidFill>
                <a:latin typeface="Times New Roman" panose="02020603050405020304" pitchFamily="18" charset="0"/>
              </a:rPr>
              <a:t>反割台斗争  </a:t>
            </a:r>
            <a:endParaRPr lang="zh-CN" altLang="en-US" sz="2000" b="1" dirty="0" smtClean="0">
              <a:solidFill>
                <a:srgbClr val="C00000"/>
              </a:solidFill>
              <a:latin typeface="Times New Roman" panose="02020603050405020304" pitchFamily="18" charset="0"/>
            </a:endParaRPr>
          </a:p>
        </p:txBody>
      </p:sp>
      <p:sp>
        <p:nvSpPr>
          <p:cNvPr id="59" name="矩形 58"/>
          <p:cNvSpPr/>
          <p:nvPr/>
        </p:nvSpPr>
        <p:spPr>
          <a:xfrm>
            <a:off x="179512" y="5301208"/>
            <a:ext cx="8964488" cy="1200329"/>
          </a:xfrm>
          <a:prstGeom prst="rect">
            <a:avLst/>
          </a:prstGeom>
        </p:spPr>
        <p:txBody>
          <a:bodyPr wrap="square">
            <a:spAutoFit/>
          </a:bodyPr>
          <a:lstStyle/>
          <a:p>
            <a:pPr>
              <a:defRPr/>
            </a:pPr>
            <a:r>
              <a:rPr lang="en-US" altLang="zh-CN" sz="2400" b="1" dirty="0" smtClean="0">
                <a:latin typeface="黑体" panose="02010609060101010101" pitchFamily="2" charset="-122"/>
                <a:ea typeface="黑体" panose="02010609060101010101" pitchFamily="2" charset="-122"/>
              </a:rPr>
              <a:t>  </a:t>
            </a:r>
            <a:r>
              <a:rPr lang="en-US" altLang="zh-CN" sz="2400" b="1" dirty="0" smtClean="0">
                <a:solidFill>
                  <a:srgbClr val="C00000"/>
                </a:solidFill>
                <a:latin typeface="黑体" panose="02010609060101010101" pitchFamily="2" charset="-122"/>
                <a:ea typeface="黑体" panose="02010609060101010101" pitchFamily="2" charset="-122"/>
              </a:rPr>
              <a:t>——</a:t>
            </a:r>
            <a:r>
              <a:rPr lang="zh-CN" altLang="en-US" sz="2400" b="1" dirty="0" smtClean="0">
                <a:solidFill>
                  <a:srgbClr val="C00000"/>
                </a:solidFill>
                <a:latin typeface="黑体" panose="02010609060101010101" pitchFamily="2" charset="-122"/>
                <a:ea typeface="黑体" panose="02010609060101010101" pitchFamily="2" charset="-122"/>
              </a:rPr>
              <a:t>抗日战争是中国近代伟大的民族解放战争，中国人民反对帝国主义侵略第一次取得了完全胜利，</a:t>
            </a:r>
            <a:r>
              <a:rPr lang="zh-CN" altLang="en-US" sz="2400" b="1" u="sng" dirty="0" smtClean="0">
                <a:solidFill>
                  <a:srgbClr val="C00000"/>
                </a:solidFill>
                <a:latin typeface="黑体" panose="02010609060101010101" pitchFamily="2" charset="-122"/>
                <a:ea typeface="黑体" panose="02010609060101010101" pitchFamily="2" charset="-122"/>
              </a:rPr>
              <a:t>为民主革命在全国的胜利奠定了坚实基础</a:t>
            </a:r>
            <a:r>
              <a:rPr lang="zh-CN" altLang="en-US" sz="2400" b="1" dirty="0" smtClean="0">
                <a:solidFill>
                  <a:srgbClr val="C00000"/>
                </a:solidFill>
                <a:latin typeface="黑体" panose="02010609060101010101" pitchFamily="2" charset="-122"/>
                <a:ea typeface="黑体" panose="02010609060101010101" pitchFamily="2" charset="-122"/>
              </a:rPr>
              <a:t>。</a:t>
            </a:r>
            <a:endParaRPr lang="zh-CN" altLang="en-US" sz="2400" dirty="0">
              <a:solidFill>
                <a:srgbClr val="C00000"/>
              </a:solidFill>
              <a:latin typeface="黑体" panose="02010609060101010101" pitchFamily="2" charset="-122"/>
              <a:ea typeface="黑体" panose="02010609060101010101" pitchFamily="2" charset="-122"/>
            </a:endParaRPr>
          </a:p>
        </p:txBody>
      </p:sp>
      <p:sp>
        <p:nvSpPr>
          <p:cNvPr id="60" name="Line 30"/>
          <p:cNvSpPr>
            <a:spLocks noChangeShapeType="1"/>
          </p:cNvSpPr>
          <p:nvPr/>
        </p:nvSpPr>
        <p:spPr bwMode="auto">
          <a:xfrm flipH="1">
            <a:off x="6084168" y="1916832"/>
            <a:ext cx="0" cy="576064"/>
          </a:xfrm>
          <a:prstGeom prst="line">
            <a:avLst/>
          </a:prstGeom>
          <a:noFill/>
          <a:ln w="38100">
            <a:solidFill>
              <a:srgbClr val="0000FF"/>
            </a:solidFill>
            <a:round/>
          </a:ln>
        </p:spPr>
        <p:txBody>
          <a:bodyPr/>
          <a:lstStyle/>
          <a:p>
            <a:endParaRPr lang="zh-CN" altLang="en-US"/>
          </a:p>
        </p:txBody>
      </p:sp>
      <p:sp>
        <p:nvSpPr>
          <p:cNvPr id="61" name="Text Box 21"/>
          <p:cNvSpPr txBox="1">
            <a:spLocks noChangeArrowheads="1"/>
          </p:cNvSpPr>
          <p:nvPr/>
        </p:nvSpPr>
        <p:spPr bwMode="auto">
          <a:xfrm>
            <a:off x="5578635" y="1412776"/>
            <a:ext cx="1217001" cy="400110"/>
          </a:xfrm>
          <a:prstGeom prst="rect">
            <a:avLst/>
          </a:prstGeom>
          <a:noFill/>
          <a:ln w="9525">
            <a:noFill/>
            <a:miter lim="800000"/>
          </a:ln>
        </p:spPr>
        <p:txBody>
          <a:bodyPr wrap="none">
            <a:spAutoFit/>
          </a:bodyPr>
          <a:lstStyle/>
          <a:p>
            <a:pPr algn="ctr"/>
            <a:r>
              <a:rPr lang="zh-CN" altLang="en-US" sz="2000" b="1" dirty="0" smtClean="0">
                <a:solidFill>
                  <a:srgbClr val="0000FF"/>
                </a:solidFill>
                <a:latin typeface="Times New Roman" panose="02020603050405020304" pitchFamily="18" charset="0"/>
              </a:rPr>
              <a:t>维新变法</a:t>
            </a:r>
            <a:endParaRPr lang="zh-CN" altLang="en-US" sz="2000" b="1" dirty="0" smtClean="0">
              <a:solidFill>
                <a:srgbClr val="0000FF"/>
              </a:solidFill>
              <a:latin typeface="Times New Roman" panose="02020603050405020304" pitchFamily="18" charset="0"/>
            </a:endParaRPr>
          </a:p>
        </p:txBody>
      </p:sp>
      <p:sp>
        <p:nvSpPr>
          <p:cNvPr id="62" name="Line 30"/>
          <p:cNvSpPr>
            <a:spLocks noChangeShapeType="1"/>
          </p:cNvSpPr>
          <p:nvPr/>
        </p:nvSpPr>
        <p:spPr bwMode="auto">
          <a:xfrm flipH="1">
            <a:off x="7236296" y="1916832"/>
            <a:ext cx="0" cy="576064"/>
          </a:xfrm>
          <a:prstGeom prst="line">
            <a:avLst/>
          </a:prstGeom>
          <a:noFill/>
          <a:ln w="38100">
            <a:solidFill>
              <a:srgbClr val="0000FF"/>
            </a:solidFill>
            <a:round/>
          </a:ln>
        </p:spPr>
        <p:txBody>
          <a:bodyPr/>
          <a:lstStyle/>
          <a:p>
            <a:endParaRPr lang="zh-CN" altLang="en-US"/>
          </a:p>
        </p:txBody>
      </p:sp>
      <p:sp>
        <p:nvSpPr>
          <p:cNvPr id="63" name="Text Box 21"/>
          <p:cNvSpPr txBox="1">
            <a:spLocks noChangeArrowheads="1"/>
          </p:cNvSpPr>
          <p:nvPr/>
        </p:nvSpPr>
        <p:spPr bwMode="auto">
          <a:xfrm>
            <a:off x="6876256" y="1412776"/>
            <a:ext cx="2088232" cy="400110"/>
          </a:xfrm>
          <a:prstGeom prst="rect">
            <a:avLst/>
          </a:prstGeom>
          <a:noFill/>
          <a:ln w="9525">
            <a:noFill/>
            <a:miter lim="800000"/>
          </a:ln>
        </p:spPr>
        <p:txBody>
          <a:bodyPr wrap="square">
            <a:spAutoFit/>
          </a:bodyPr>
          <a:lstStyle/>
          <a:p>
            <a:r>
              <a:rPr lang="zh-CN" altLang="en-US" sz="2000" b="1" dirty="0" smtClean="0">
                <a:solidFill>
                  <a:srgbClr val="0000FF"/>
                </a:solidFill>
                <a:latin typeface="Times New Roman" panose="02020603050405020304" pitchFamily="18" charset="0"/>
              </a:rPr>
              <a:t>辛亥革命</a:t>
            </a:r>
            <a:r>
              <a:rPr lang="en-US" altLang="zh-CN" sz="2000" b="1" dirty="0" smtClean="0">
                <a:solidFill>
                  <a:srgbClr val="0000FF"/>
                </a:solidFill>
                <a:latin typeface="Times New Roman" panose="02020603050405020304" pitchFamily="18" charset="0"/>
              </a:rPr>
              <a:t>……</a:t>
            </a:r>
            <a:endParaRPr lang="zh-CN" altLang="en-US" sz="2000" b="1" dirty="0" smtClean="0">
              <a:solidFill>
                <a:srgbClr val="0000FF"/>
              </a:solidFill>
              <a:latin typeface="Times New Roman" panose="02020603050405020304" pitchFamily="18" charset="0"/>
            </a:endParaRPr>
          </a:p>
        </p:txBody>
      </p:sp>
      <p:sp>
        <p:nvSpPr>
          <p:cNvPr id="6148" name="AutoShape 5"/>
          <p:cNvSpPr>
            <a:spLocks noChangeArrowheads="1"/>
          </p:cNvSpPr>
          <p:nvPr/>
        </p:nvSpPr>
        <p:spPr bwMode="auto">
          <a:xfrm flipV="1">
            <a:off x="0" y="2420888"/>
            <a:ext cx="9144000" cy="160784"/>
          </a:xfrm>
          <a:prstGeom prst="rightArrow">
            <a:avLst>
              <a:gd name="adj1" fmla="val 43333"/>
              <a:gd name="adj2" fmla="val 159667"/>
            </a:avLst>
          </a:prstGeom>
          <a:solidFill>
            <a:schemeClr val="tx1"/>
          </a:solidFill>
          <a:ln w="28575">
            <a:solidFill>
              <a:schemeClr val="tx1"/>
            </a:solidFill>
            <a:miter lim="800000"/>
          </a:ln>
        </p:spPr>
        <p:txBody>
          <a:bodyPr rot="10800000" wrap="none" anchor="ctr"/>
          <a:lstStyle/>
          <a:p>
            <a:pPr algn="ctr"/>
            <a:endParaRPr lang="zh-CN" altLang="zh-CN" sz="2400">
              <a:latin typeface="Times New Roman" panose="02020603050405020304" pitchFamily="18" charset="0"/>
            </a:endParaRPr>
          </a:p>
        </p:txBody>
      </p:sp>
      <p:sp>
        <p:nvSpPr>
          <p:cNvPr id="2" name="文本框 1"/>
          <p:cNvSpPr txBox="1"/>
          <p:nvPr/>
        </p:nvSpPr>
        <p:spPr>
          <a:xfrm>
            <a:off x="1063625" y="427355"/>
            <a:ext cx="5830570" cy="491490"/>
          </a:xfrm>
          <a:prstGeom prst="rect">
            <a:avLst/>
          </a:prstGeom>
          <a:solidFill>
            <a:srgbClr val="FFFF00"/>
          </a:solidFill>
          <a:ln>
            <a:solidFill>
              <a:srgbClr val="FF0000"/>
            </a:solidFill>
          </a:ln>
        </p:spPr>
        <p:txBody>
          <a:bodyPr wrap="none" rtlCol="0" anchor="t">
            <a:spAutoFit/>
          </a:bodyPr>
          <a:p>
            <a:pPr algn="ctr"/>
            <a:r>
              <a:rPr lang="zh-CN" altLang="en-US" sz="2600" b="1" dirty="0" smtClean="0">
                <a:solidFill>
                  <a:schemeClr val="tx1"/>
                </a:solidFill>
                <a:uFillTx/>
                <a:latin typeface="黑体" panose="02010609060101010101" pitchFamily="2" charset="-122"/>
                <a:ea typeface="黑体" panose="02010609060101010101" pitchFamily="2" charset="-122"/>
                <a:sym typeface="+mn-ea"/>
              </a:rPr>
              <a:t>中国近代</a:t>
            </a:r>
            <a:r>
              <a:rPr lang="zh-CN" altLang="en-US" sz="2600" b="1" u="sng" dirty="0" smtClean="0">
                <a:solidFill>
                  <a:schemeClr val="tx1"/>
                </a:solidFill>
                <a:uFillTx/>
                <a:latin typeface="黑体" panose="02010609060101010101" pitchFamily="2" charset="-122"/>
                <a:ea typeface="黑体" panose="02010609060101010101" pitchFamily="2" charset="-122"/>
                <a:sym typeface="+mn-ea"/>
              </a:rPr>
              <a:t> 反帝反封建 </a:t>
            </a:r>
            <a:r>
              <a:rPr lang="zh-CN" altLang="en-US" sz="2600" b="1" dirty="0" smtClean="0">
                <a:solidFill>
                  <a:schemeClr val="tx1"/>
                </a:solidFill>
                <a:uFillTx/>
                <a:latin typeface="黑体" panose="02010609060101010101" pitchFamily="2" charset="-122"/>
                <a:ea typeface="黑体" panose="02010609060101010101" pitchFamily="2" charset="-122"/>
                <a:sym typeface="+mn-ea"/>
              </a:rPr>
              <a:t>的民主主义革命</a:t>
            </a:r>
            <a:endParaRPr lang="zh-CN" altLang="en-US" sz="2600" b="1" dirty="0" smtClean="0">
              <a:solidFill>
                <a:schemeClr val="tx1"/>
              </a:solidFill>
              <a:uFillTx/>
              <a:latin typeface="黑体" panose="02010609060101010101" pitchFamily="2" charset="-122"/>
              <a:ea typeface="黑体" panose="0201060906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ox(in)">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44738" name="组合 244737"/>
          <p:cNvGrpSpPr/>
          <p:nvPr/>
        </p:nvGrpSpPr>
        <p:grpSpPr>
          <a:xfrm>
            <a:off x="4457700" y="6238875"/>
            <a:ext cx="928688" cy="415925"/>
            <a:chOff x="0" y="0"/>
            <a:chExt cx="928694" cy="415937"/>
          </a:xfrm>
        </p:grpSpPr>
        <p:cxnSp>
          <p:nvCxnSpPr>
            <p:cNvPr id="244739" name="直接连接符 15"/>
            <p:cNvCxnSpPr/>
            <p:nvPr/>
          </p:nvCxnSpPr>
          <p:spPr>
            <a:xfrm>
              <a:off x="0" y="207969"/>
              <a:ext cx="928694" cy="1587"/>
            </a:xfrm>
            <a:prstGeom prst="line">
              <a:avLst/>
            </a:prstGeom>
            <a:ln w="9525" cap="flat" cmpd="sng">
              <a:solidFill>
                <a:srgbClr val="4A7EBB"/>
              </a:solidFill>
              <a:prstDash val="solid"/>
              <a:headEnd type="none" w="med" len="med"/>
              <a:tailEnd type="none" w="med" len="med"/>
            </a:ln>
          </p:spPr>
        </p:cxnSp>
        <p:cxnSp>
          <p:nvCxnSpPr>
            <p:cNvPr id="244740" name="直接连接符 17"/>
            <p:cNvCxnSpPr/>
            <p:nvPr/>
          </p:nvCxnSpPr>
          <p:spPr>
            <a:xfrm rot="5400000">
              <a:off x="256375" y="207174"/>
              <a:ext cx="415937" cy="1588"/>
            </a:xfrm>
            <a:prstGeom prst="line">
              <a:avLst/>
            </a:prstGeom>
            <a:ln w="9525" cap="flat" cmpd="sng">
              <a:solidFill>
                <a:srgbClr val="4A7EBB"/>
              </a:solidFill>
              <a:prstDash val="solid"/>
              <a:headEnd type="none" w="med" len="med"/>
              <a:tailEnd type="none" w="med" len="med"/>
            </a:ln>
          </p:spPr>
        </p:cxnSp>
      </p:grpSp>
      <p:grpSp>
        <p:nvGrpSpPr>
          <p:cNvPr id="244741" name="组合 244740"/>
          <p:cNvGrpSpPr/>
          <p:nvPr/>
        </p:nvGrpSpPr>
        <p:grpSpPr>
          <a:xfrm>
            <a:off x="4635500" y="6350000"/>
            <a:ext cx="928688" cy="415925"/>
            <a:chOff x="0" y="0"/>
            <a:chExt cx="928694" cy="415937"/>
          </a:xfrm>
        </p:grpSpPr>
        <p:cxnSp>
          <p:nvCxnSpPr>
            <p:cNvPr id="244742" name="直接连接符 20"/>
            <p:cNvCxnSpPr/>
            <p:nvPr/>
          </p:nvCxnSpPr>
          <p:spPr>
            <a:xfrm>
              <a:off x="0" y="207969"/>
              <a:ext cx="928694" cy="1587"/>
            </a:xfrm>
            <a:prstGeom prst="line">
              <a:avLst/>
            </a:prstGeom>
            <a:ln w="9525" cap="flat" cmpd="sng">
              <a:solidFill>
                <a:srgbClr val="4A7EBB"/>
              </a:solidFill>
              <a:prstDash val="solid"/>
              <a:headEnd type="none" w="med" len="med"/>
              <a:tailEnd type="none" w="med" len="med"/>
            </a:ln>
          </p:spPr>
        </p:cxnSp>
        <p:cxnSp>
          <p:nvCxnSpPr>
            <p:cNvPr id="244743" name="直接连接符 21"/>
            <p:cNvCxnSpPr/>
            <p:nvPr/>
          </p:nvCxnSpPr>
          <p:spPr>
            <a:xfrm rot="5400000">
              <a:off x="256375" y="207174"/>
              <a:ext cx="415937" cy="1588"/>
            </a:xfrm>
            <a:prstGeom prst="line">
              <a:avLst/>
            </a:prstGeom>
            <a:ln w="9525" cap="flat" cmpd="sng">
              <a:solidFill>
                <a:srgbClr val="4A7EBB"/>
              </a:solidFill>
              <a:prstDash val="solid"/>
              <a:headEnd type="none" w="med" len="med"/>
              <a:tailEnd type="none" w="med" len="med"/>
            </a:ln>
          </p:spPr>
        </p:cxnSp>
      </p:grpSp>
      <p:grpSp>
        <p:nvGrpSpPr>
          <p:cNvPr id="244744" name="组合 244743"/>
          <p:cNvGrpSpPr/>
          <p:nvPr/>
        </p:nvGrpSpPr>
        <p:grpSpPr>
          <a:xfrm>
            <a:off x="863600" y="4221163"/>
            <a:ext cx="1784350" cy="5589587"/>
            <a:chOff x="0" y="0"/>
            <a:chExt cx="1785011" cy="5589599"/>
          </a:xfrm>
        </p:grpSpPr>
        <p:pic>
          <p:nvPicPr>
            <p:cNvPr id="244745" name="图片 26" descr="人物倒影.png"/>
            <p:cNvPicPr>
              <a:picLocks noChangeAspect="1"/>
            </p:cNvPicPr>
            <p:nvPr/>
          </p:nvPicPr>
          <p:blipFill>
            <a:blip r:embed="rId1"/>
            <a:stretch>
              <a:fillRect/>
            </a:stretch>
          </p:blipFill>
          <p:spPr>
            <a:xfrm>
              <a:off x="0" y="2771458"/>
              <a:ext cx="1752306" cy="2818141"/>
            </a:xfrm>
            <a:prstGeom prst="rect">
              <a:avLst/>
            </a:prstGeom>
            <a:noFill/>
            <a:ln w="9525">
              <a:noFill/>
            </a:ln>
          </p:spPr>
        </p:pic>
        <p:sp>
          <p:nvSpPr>
            <p:cNvPr id="244746" name="矩形 27"/>
            <p:cNvSpPr/>
            <p:nvPr/>
          </p:nvSpPr>
          <p:spPr>
            <a:xfrm>
              <a:off x="23822" y="0"/>
              <a:ext cx="1761189" cy="2862268"/>
            </a:xfrm>
            <a:prstGeom prst="rect">
              <a:avLst/>
            </a:prstGeom>
            <a:noFill/>
            <a:ln w="9525">
              <a:noFill/>
            </a:ln>
          </p:spPr>
          <p:txBody>
            <a:bodyPr anchor="ctr"/>
            <a:p>
              <a:pPr algn="ctr" eaLnBrk="1" hangingPunct="1">
                <a:buFont typeface="Arial" panose="020B0604020202020204" pitchFamily="34" charset="0"/>
                <a:buNone/>
              </a:pPr>
              <a:endParaRPr lang="zh-CN" altLang="en-US" dirty="0">
                <a:solidFill>
                  <a:srgbClr val="FFFFFF"/>
                </a:solidFill>
                <a:latin typeface="Calibri" panose="020F0502020204030204" pitchFamily="34" charset="0"/>
              </a:endParaRPr>
            </a:p>
          </p:txBody>
        </p:sp>
      </p:grpSp>
      <p:pic>
        <p:nvPicPr>
          <p:cNvPr id="244747" name="图片 30" descr="图片2.png"/>
          <p:cNvPicPr>
            <a:picLocks noChangeAspect="1"/>
          </p:cNvPicPr>
          <p:nvPr/>
        </p:nvPicPr>
        <p:blipFill>
          <a:blip r:embed="rId2"/>
          <a:stretch>
            <a:fillRect/>
          </a:stretch>
        </p:blipFill>
        <p:spPr>
          <a:xfrm>
            <a:off x="8293100" y="722313"/>
            <a:ext cx="2428875" cy="2427287"/>
          </a:xfrm>
          <a:prstGeom prst="rect">
            <a:avLst/>
          </a:prstGeom>
          <a:noFill/>
          <a:ln w="9525">
            <a:noFill/>
          </a:ln>
        </p:spPr>
      </p:pic>
      <p:sp>
        <p:nvSpPr>
          <p:cNvPr id="244748" name="Rectangle 39"/>
          <p:cNvSpPr/>
          <p:nvPr/>
        </p:nvSpPr>
        <p:spPr>
          <a:xfrm>
            <a:off x="-20558125" y="2132013"/>
            <a:ext cx="16417925" cy="2160587"/>
          </a:xfrm>
          <a:prstGeom prst="rect">
            <a:avLst/>
          </a:prstGeom>
          <a:noFill/>
          <a:ln w="9525">
            <a:noFill/>
          </a:ln>
        </p:spPr>
        <p:txBody>
          <a:bodyPr wrap="none" anchor="ctr"/>
          <a:p>
            <a:pPr eaLnBrk="1" hangingPunct="1">
              <a:buFont typeface="Arial" panose="020B0604020202020204" pitchFamily="34" charset="0"/>
              <a:buNone/>
            </a:pPr>
            <a:endParaRPr lang="zh-CN" altLang="en-US" dirty="0">
              <a:latin typeface="Arial" panose="020B0604020202020204" pitchFamily="34" charset="0"/>
            </a:endParaRPr>
          </a:p>
        </p:txBody>
      </p:sp>
      <p:grpSp>
        <p:nvGrpSpPr>
          <p:cNvPr id="244749" name="组合 244748"/>
          <p:cNvGrpSpPr/>
          <p:nvPr/>
        </p:nvGrpSpPr>
        <p:grpSpPr>
          <a:xfrm>
            <a:off x="650875" y="2822575"/>
            <a:ext cx="30851475" cy="1901825"/>
            <a:chOff x="0" y="0"/>
            <a:chExt cx="19435" cy="1198"/>
          </a:xfrm>
        </p:grpSpPr>
        <p:pic>
          <p:nvPicPr>
            <p:cNvPr id="244750" name="Picture 24" descr="红2"/>
            <p:cNvPicPr>
              <a:picLocks noChangeAspect="1"/>
            </p:cNvPicPr>
            <p:nvPr/>
          </p:nvPicPr>
          <p:blipFill>
            <a:blip r:embed="rId3"/>
            <a:stretch>
              <a:fillRect/>
            </a:stretch>
          </p:blipFill>
          <p:spPr>
            <a:xfrm>
              <a:off x="3279" y="0"/>
              <a:ext cx="1959" cy="1198"/>
            </a:xfrm>
            <a:prstGeom prst="rect">
              <a:avLst/>
            </a:prstGeom>
            <a:noFill/>
            <a:ln w="9525">
              <a:noFill/>
            </a:ln>
          </p:spPr>
        </p:pic>
        <p:grpSp>
          <p:nvGrpSpPr>
            <p:cNvPr id="244751" name="组合 244750"/>
            <p:cNvGrpSpPr/>
            <p:nvPr/>
          </p:nvGrpSpPr>
          <p:grpSpPr>
            <a:xfrm>
              <a:off x="0" y="382"/>
              <a:ext cx="19435" cy="544"/>
              <a:chOff x="0" y="0"/>
              <a:chExt cx="19435" cy="544"/>
            </a:xfrm>
          </p:grpSpPr>
          <p:sp>
            <p:nvSpPr>
              <p:cNvPr id="244752" name="Rectangle 41"/>
              <p:cNvSpPr/>
              <p:nvPr/>
            </p:nvSpPr>
            <p:spPr>
              <a:xfrm flipH="1">
                <a:off x="9819" y="0"/>
                <a:ext cx="9616" cy="544"/>
              </a:xfrm>
              <a:prstGeom prst="rect">
                <a:avLst/>
              </a:prstGeom>
              <a:noFill/>
              <a:ln w="9525">
                <a:noFill/>
              </a:ln>
            </p:spPr>
            <p:txBody>
              <a:bodyPr wrap="none" anchor="ctr"/>
              <a:p>
                <a:pPr eaLnBrk="1" hangingPunct="1">
                  <a:buFont typeface="Arial" panose="020B0604020202020204" pitchFamily="34" charset="0"/>
                  <a:buNone/>
                </a:pPr>
                <a:endParaRPr lang="zh-CN" altLang="en-US" dirty="0">
                  <a:latin typeface="Arial" panose="020B0604020202020204" pitchFamily="34" charset="0"/>
                </a:endParaRPr>
              </a:p>
            </p:txBody>
          </p:sp>
          <p:sp>
            <p:nvSpPr>
              <p:cNvPr id="244753" name="Rectangle 42"/>
              <p:cNvSpPr/>
              <p:nvPr/>
            </p:nvSpPr>
            <p:spPr>
              <a:xfrm>
                <a:off x="0" y="136"/>
                <a:ext cx="3287" cy="408"/>
              </a:xfrm>
              <a:prstGeom prst="rect">
                <a:avLst/>
              </a:prstGeom>
              <a:noFill/>
              <a:ln w="9525">
                <a:noFill/>
              </a:ln>
            </p:spPr>
            <p:txBody>
              <a:bodyPr wrap="none" anchor="ctr"/>
              <a:p>
                <a:pPr eaLnBrk="1" hangingPunct="1">
                  <a:buFont typeface="Arial" panose="020B0604020202020204" pitchFamily="34" charset="0"/>
                  <a:buNone/>
                </a:pPr>
                <a:endParaRPr lang="zh-CN" altLang="en-US" dirty="0">
                  <a:latin typeface="Arial" panose="020B0604020202020204" pitchFamily="34" charset="0"/>
                </a:endParaRPr>
              </a:p>
            </p:txBody>
          </p:sp>
        </p:grpSp>
      </p:grpSp>
      <p:pic>
        <p:nvPicPr>
          <p:cNvPr id="244754" name="Picture 2" descr="彩虹1"/>
          <p:cNvPicPr>
            <a:picLocks noChangeAspect="1"/>
          </p:cNvPicPr>
          <p:nvPr/>
        </p:nvPicPr>
        <p:blipFill>
          <a:blip r:embed="rId4"/>
          <a:stretch>
            <a:fillRect/>
          </a:stretch>
        </p:blipFill>
        <p:spPr>
          <a:xfrm>
            <a:off x="-36512" y="2997200"/>
            <a:ext cx="10971212" cy="2552700"/>
          </a:xfrm>
          <a:prstGeom prst="rect">
            <a:avLst/>
          </a:prstGeom>
          <a:noFill/>
          <a:ln w="9525">
            <a:noFill/>
          </a:ln>
        </p:spPr>
      </p:pic>
      <p:pic>
        <p:nvPicPr>
          <p:cNvPr id="244755" name="图片 3" descr="波浪后2.png"/>
          <p:cNvPicPr>
            <a:picLocks noChangeAspect="1"/>
          </p:cNvPicPr>
          <p:nvPr/>
        </p:nvPicPr>
        <p:blipFill>
          <a:blip r:embed="rId5"/>
          <a:stretch>
            <a:fillRect/>
          </a:stretch>
        </p:blipFill>
        <p:spPr>
          <a:xfrm rot="21540000">
            <a:off x="-481012" y="5013325"/>
            <a:ext cx="10071100" cy="2713038"/>
          </a:xfrm>
          <a:prstGeom prst="rect">
            <a:avLst/>
          </a:prstGeom>
          <a:noFill/>
          <a:ln w="9525">
            <a:noFill/>
          </a:ln>
        </p:spPr>
      </p:pic>
      <p:pic>
        <p:nvPicPr>
          <p:cNvPr id="244756" name="图片 8" descr="1.png"/>
          <p:cNvPicPr>
            <a:picLocks noChangeAspect="1"/>
          </p:cNvPicPr>
          <p:nvPr/>
        </p:nvPicPr>
        <p:blipFill>
          <a:blip r:embed="rId6"/>
          <a:stretch>
            <a:fillRect/>
          </a:stretch>
        </p:blipFill>
        <p:spPr>
          <a:xfrm>
            <a:off x="457200" y="5259388"/>
            <a:ext cx="9144000" cy="787400"/>
          </a:xfrm>
          <a:prstGeom prst="rect">
            <a:avLst/>
          </a:prstGeom>
          <a:noFill/>
          <a:ln w="9525">
            <a:noFill/>
          </a:ln>
        </p:spPr>
      </p:pic>
      <p:pic>
        <p:nvPicPr>
          <p:cNvPr id="244757" name="图片 11" descr="1.png"/>
          <p:cNvPicPr>
            <a:picLocks noChangeAspect="1"/>
          </p:cNvPicPr>
          <p:nvPr/>
        </p:nvPicPr>
        <p:blipFill>
          <a:blip r:embed="rId7"/>
          <a:stretch>
            <a:fillRect/>
          </a:stretch>
        </p:blipFill>
        <p:spPr>
          <a:xfrm>
            <a:off x="498475" y="5759450"/>
            <a:ext cx="9144000" cy="787400"/>
          </a:xfrm>
          <a:prstGeom prst="rect">
            <a:avLst/>
          </a:prstGeom>
          <a:noFill/>
          <a:ln w="9525">
            <a:noFill/>
          </a:ln>
        </p:spPr>
      </p:pic>
      <p:grpSp>
        <p:nvGrpSpPr>
          <p:cNvPr id="244758" name="组合 244757"/>
          <p:cNvGrpSpPr/>
          <p:nvPr/>
        </p:nvGrpSpPr>
        <p:grpSpPr>
          <a:xfrm>
            <a:off x="863600" y="3573463"/>
            <a:ext cx="1785938" cy="5589587"/>
            <a:chOff x="0" y="0"/>
            <a:chExt cx="1785950" cy="5590258"/>
          </a:xfrm>
        </p:grpSpPr>
        <p:pic>
          <p:nvPicPr>
            <p:cNvPr id="244759" name="图片 23" descr="人物.png"/>
            <p:cNvPicPr>
              <a:picLocks noChangeAspect="1"/>
            </p:cNvPicPr>
            <p:nvPr/>
          </p:nvPicPr>
          <p:blipFill>
            <a:blip r:embed="rId8"/>
            <a:stretch>
              <a:fillRect/>
            </a:stretch>
          </p:blipFill>
          <p:spPr>
            <a:xfrm>
              <a:off x="24611" y="0"/>
              <a:ext cx="1761339" cy="2863304"/>
            </a:xfrm>
            <a:prstGeom prst="rect">
              <a:avLst/>
            </a:prstGeom>
            <a:noFill/>
            <a:ln w="9525">
              <a:noFill/>
            </a:ln>
          </p:spPr>
        </p:pic>
        <p:sp>
          <p:nvSpPr>
            <p:cNvPr id="244760" name="矩形 24"/>
            <p:cNvSpPr/>
            <p:nvPr/>
          </p:nvSpPr>
          <p:spPr>
            <a:xfrm>
              <a:off x="0" y="2772108"/>
              <a:ext cx="1752612" cy="2818150"/>
            </a:xfrm>
            <a:prstGeom prst="rect">
              <a:avLst/>
            </a:prstGeom>
            <a:noFill/>
            <a:ln w="9525">
              <a:noFill/>
            </a:ln>
          </p:spPr>
          <p:txBody>
            <a:bodyPr anchor="ctr"/>
            <a:p>
              <a:pPr algn="ctr" eaLnBrk="1" hangingPunct="1">
                <a:buFont typeface="Arial" panose="020B0604020202020204" pitchFamily="34" charset="0"/>
                <a:buNone/>
              </a:pPr>
              <a:endParaRPr lang="zh-CN" altLang="en-US" dirty="0">
                <a:solidFill>
                  <a:srgbClr val="FFFFFF"/>
                </a:solidFill>
                <a:latin typeface="Calibri" panose="020F0502020204030204" pitchFamily="34" charset="0"/>
              </a:endParaRPr>
            </a:p>
          </p:txBody>
        </p:sp>
      </p:grpSp>
      <p:pic>
        <p:nvPicPr>
          <p:cNvPr id="244761" name="图片 4" descr="波浪前1.png"/>
          <p:cNvPicPr>
            <a:picLocks noChangeAspect="1"/>
          </p:cNvPicPr>
          <p:nvPr/>
        </p:nvPicPr>
        <p:blipFill>
          <a:blip r:embed="rId9"/>
          <a:stretch>
            <a:fillRect/>
          </a:stretch>
        </p:blipFill>
        <p:spPr>
          <a:xfrm>
            <a:off x="-573087" y="5368925"/>
            <a:ext cx="10642600" cy="2341563"/>
          </a:xfrm>
          <a:prstGeom prst="rect">
            <a:avLst/>
          </a:prstGeom>
          <a:noFill/>
          <a:ln w="9525">
            <a:noFill/>
          </a:ln>
        </p:spPr>
      </p:pic>
      <p:grpSp>
        <p:nvGrpSpPr>
          <p:cNvPr id="244762" name="组合 244761"/>
          <p:cNvGrpSpPr/>
          <p:nvPr/>
        </p:nvGrpSpPr>
        <p:grpSpPr>
          <a:xfrm>
            <a:off x="4457700" y="6238875"/>
            <a:ext cx="928688" cy="415925"/>
            <a:chOff x="0" y="0"/>
            <a:chExt cx="928694" cy="415937"/>
          </a:xfrm>
        </p:grpSpPr>
        <p:cxnSp>
          <p:nvCxnSpPr>
            <p:cNvPr id="244763" name="直接连接符 15"/>
            <p:cNvCxnSpPr/>
            <p:nvPr/>
          </p:nvCxnSpPr>
          <p:spPr>
            <a:xfrm>
              <a:off x="0" y="207969"/>
              <a:ext cx="928694" cy="1587"/>
            </a:xfrm>
            <a:prstGeom prst="line">
              <a:avLst/>
            </a:prstGeom>
            <a:ln w="9525" cap="flat" cmpd="sng">
              <a:solidFill>
                <a:srgbClr val="4A7EBB"/>
              </a:solidFill>
              <a:prstDash val="solid"/>
              <a:headEnd type="none" w="med" len="med"/>
              <a:tailEnd type="none" w="med" len="med"/>
            </a:ln>
          </p:spPr>
        </p:cxnSp>
        <p:cxnSp>
          <p:nvCxnSpPr>
            <p:cNvPr id="244764" name="直接连接符 17"/>
            <p:cNvCxnSpPr/>
            <p:nvPr/>
          </p:nvCxnSpPr>
          <p:spPr>
            <a:xfrm rot="5400000">
              <a:off x="256375" y="207174"/>
              <a:ext cx="415937" cy="1588"/>
            </a:xfrm>
            <a:prstGeom prst="line">
              <a:avLst/>
            </a:prstGeom>
            <a:ln w="9525" cap="flat" cmpd="sng">
              <a:solidFill>
                <a:srgbClr val="4A7EBB"/>
              </a:solidFill>
              <a:prstDash val="solid"/>
              <a:headEnd type="none" w="med" len="med"/>
              <a:tailEnd type="none" w="med" len="med"/>
            </a:ln>
          </p:spPr>
        </p:cxnSp>
      </p:grpSp>
      <p:grpSp>
        <p:nvGrpSpPr>
          <p:cNvPr id="244765" name="组合 244764"/>
          <p:cNvGrpSpPr/>
          <p:nvPr/>
        </p:nvGrpSpPr>
        <p:grpSpPr>
          <a:xfrm>
            <a:off x="4635500" y="6350000"/>
            <a:ext cx="928688" cy="415925"/>
            <a:chOff x="0" y="0"/>
            <a:chExt cx="928694" cy="415937"/>
          </a:xfrm>
        </p:grpSpPr>
        <p:cxnSp>
          <p:nvCxnSpPr>
            <p:cNvPr id="244766" name="直接连接符 20"/>
            <p:cNvCxnSpPr/>
            <p:nvPr/>
          </p:nvCxnSpPr>
          <p:spPr>
            <a:xfrm>
              <a:off x="0" y="207969"/>
              <a:ext cx="928694" cy="1587"/>
            </a:xfrm>
            <a:prstGeom prst="line">
              <a:avLst/>
            </a:prstGeom>
            <a:ln w="9525" cap="flat" cmpd="sng">
              <a:solidFill>
                <a:srgbClr val="4A7EBB"/>
              </a:solidFill>
              <a:prstDash val="solid"/>
              <a:headEnd type="none" w="med" len="med"/>
              <a:tailEnd type="none" w="med" len="med"/>
            </a:ln>
          </p:spPr>
        </p:cxnSp>
        <p:cxnSp>
          <p:nvCxnSpPr>
            <p:cNvPr id="244767" name="直接连接符 21"/>
            <p:cNvCxnSpPr/>
            <p:nvPr/>
          </p:nvCxnSpPr>
          <p:spPr>
            <a:xfrm rot="5400000">
              <a:off x="256375" y="207174"/>
              <a:ext cx="415937" cy="1588"/>
            </a:xfrm>
            <a:prstGeom prst="line">
              <a:avLst/>
            </a:prstGeom>
            <a:ln w="9525" cap="flat" cmpd="sng">
              <a:solidFill>
                <a:srgbClr val="4A7EBB"/>
              </a:solidFill>
              <a:prstDash val="solid"/>
              <a:headEnd type="none" w="med" len="med"/>
              <a:tailEnd type="none" w="med" len="med"/>
            </a:ln>
          </p:spPr>
        </p:cxnSp>
      </p:grpSp>
      <p:grpSp>
        <p:nvGrpSpPr>
          <p:cNvPr id="244768" name="组合 244767"/>
          <p:cNvGrpSpPr/>
          <p:nvPr/>
        </p:nvGrpSpPr>
        <p:grpSpPr>
          <a:xfrm>
            <a:off x="863600" y="3716338"/>
            <a:ext cx="1784350" cy="5589587"/>
            <a:chOff x="0" y="0"/>
            <a:chExt cx="1785011" cy="5589599"/>
          </a:xfrm>
        </p:grpSpPr>
        <p:pic>
          <p:nvPicPr>
            <p:cNvPr id="244769" name="图片 26" descr="人物倒影.png"/>
            <p:cNvPicPr>
              <a:picLocks noChangeAspect="1"/>
            </p:cNvPicPr>
            <p:nvPr/>
          </p:nvPicPr>
          <p:blipFill>
            <a:blip r:embed="rId1"/>
            <a:stretch>
              <a:fillRect/>
            </a:stretch>
          </p:blipFill>
          <p:spPr>
            <a:xfrm>
              <a:off x="0" y="2771458"/>
              <a:ext cx="1752306" cy="2818141"/>
            </a:xfrm>
            <a:prstGeom prst="rect">
              <a:avLst/>
            </a:prstGeom>
            <a:noFill/>
            <a:ln w="9525">
              <a:noFill/>
            </a:ln>
          </p:spPr>
        </p:pic>
        <p:sp>
          <p:nvSpPr>
            <p:cNvPr id="244770" name="矩形 27"/>
            <p:cNvSpPr/>
            <p:nvPr/>
          </p:nvSpPr>
          <p:spPr>
            <a:xfrm>
              <a:off x="23822" y="0"/>
              <a:ext cx="1761189" cy="2862268"/>
            </a:xfrm>
            <a:prstGeom prst="rect">
              <a:avLst/>
            </a:prstGeom>
            <a:noFill/>
            <a:ln w="9525">
              <a:noFill/>
            </a:ln>
          </p:spPr>
          <p:txBody>
            <a:bodyPr anchor="ctr"/>
            <a:p>
              <a:pPr algn="ctr" eaLnBrk="1" hangingPunct="1">
                <a:buFont typeface="Arial" panose="020B0604020202020204" pitchFamily="34" charset="0"/>
                <a:buNone/>
              </a:pPr>
              <a:endParaRPr lang="zh-CN" altLang="en-US" dirty="0">
                <a:solidFill>
                  <a:srgbClr val="FFFFFF"/>
                </a:solidFill>
                <a:latin typeface="Calibri" panose="020F0502020204030204" pitchFamily="34" charset="0"/>
              </a:endParaRPr>
            </a:p>
          </p:txBody>
        </p:sp>
      </p:grpSp>
      <p:pic>
        <p:nvPicPr>
          <p:cNvPr id="244771" name="图片 30" descr="图片2.png"/>
          <p:cNvPicPr>
            <a:picLocks noChangeAspect="1"/>
          </p:cNvPicPr>
          <p:nvPr/>
        </p:nvPicPr>
        <p:blipFill>
          <a:blip r:embed="rId2"/>
          <a:stretch>
            <a:fillRect/>
          </a:stretch>
        </p:blipFill>
        <p:spPr>
          <a:xfrm>
            <a:off x="4859338" y="908050"/>
            <a:ext cx="2428875" cy="2427288"/>
          </a:xfrm>
          <a:prstGeom prst="rect">
            <a:avLst/>
          </a:prstGeom>
          <a:noFill/>
          <a:ln w="9525">
            <a:noFill/>
          </a:ln>
        </p:spPr>
      </p:pic>
      <p:grpSp>
        <p:nvGrpSpPr>
          <p:cNvPr id="244772" name="组合 244771"/>
          <p:cNvGrpSpPr/>
          <p:nvPr/>
        </p:nvGrpSpPr>
        <p:grpSpPr>
          <a:xfrm>
            <a:off x="1490663" y="2492375"/>
            <a:ext cx="30013275" cy="1541463"/>
            <a:chOff x="0" y="0"/>
            <a:chExt cx="18906" cy="971"/>
          </a:xfrm>
        </p:grpSpPr>
        <p:pic>
          <p:nvPicPr>
            <p:cNvPr id="244773" name="Picture 23" descr="红1"/>
            <p:cNvPicPr>
              <a:picLocks noChangeAspect="1"/>
            </p:cNvPicPr>
            <p:nvPr/>
          </p:nvPicPr>
          <p:blipFill>
            <a:blip r:embed="rId10"/>
            <a:stretch>
              <a:fillRect/>
            </a:stretch>
          </p:blipFill>
          <p:spPr>
            <a:xfrm>
              <a:off x="0" y="91"/>
              <a:ext cx="3278" cy="880"/>
            </a:xfrm>
            <a:prstGeom prst="rect">
              <a:avLst/>
            </a:prstGeom>
            <a:noFill/>
            <a:ln w="9525">
              <a:noFill/>
            </a:ln>
          </p:spPr>
        </p:pic>
        <p:sp>
          <p:nvSpPr>
            <p:cNvPr id="244774" name="Rectangle 29"/>
            <p:cNvSpPr/>
            <p:nvPr/>
          </p:nvSpPr>
          <p:spPr>
            <a:xfrm flipH="1">
              <a:off x="5887" y="0"/>
              <a:ext cx="13019" cy="544"/>
            </a:xfrm>
            <a:prstGeom prst="rect">
              <a:avLst/>
            </a:prstGeom>
            <a:noFill/>
            <a:ln w="9525">
              <a:noFill/>
            </a:ln>
          </p:spPr>
          <p:txBody>
            <a:bodyPr wrap="none" anchor="ctr"/>
            <a:p>
              <a:pPr eaLnBrk="1" hangingPunct="1">
                <a:buFont typeface="Arial" panose="020B0604020202020204" pitchFamily="34" charset="0"/>
                <a:buNone/>
              </a:pPr>
              <a:endParaRPr lang="zh-CN" altLang="en-US" dirty="0">
                <a:latin typeface="Arial" panose="020B0604020202020204" pitchFamily="34" charset="0"/>
              </a:endParaRPr>
            </a:p>
          </p:txBody>
        </p:sp>
      </p:grpSp>
      <p:pic>
        <p:nvPicPr>
          <p:cNvPr id="244775" name="Picture 35" descr="红1"/>
          <p:cNvPicPr>
            <a:picLocks noChangeAspect="1"/>
          </p:cNvPicPr>
          <p:nvPr/>
        </p:nvPicPr>
        <p:blipFill>
          <a:blip r:embed="rId10"/>
          <a:stretch>
            <a:fillRect/>
          </a:stretch>
        </p:blipFill>
        <p:spPr>
          <a:xfrm>
            <a:off x="1490663" y="2636838"/>
            <a:ext cx="5203825" cy="1397000"/>
          </a:xfrm>
          <a:prstGeom prst="rect">
            <a:avLst/>
          </a:prstGeom>
          <a:noFill/>
          <a:ln w="9525">
            <a:noFill/>
          </a:ln>
        </p:spPr>
      </p:pic>
      <p:pic>
        <p:nvPicPr>
          <p:cNvPr id="244776" name="Picture 36" descr="红2"/>
          <p:cNvPicPr>
            <a:picLocks noChangeAspect="1"/>
          </p:cNvPicPr>
          <p:nvPr/>
        </p:nvPicPr>
        <p:blipFill>
          <a:blip r:embed="rId3"/>
          <a:stretch>
            <a:fillRect/>
          </a:stretch>
        </p:blipFill>
        <p:spPr>
          <a:xfrm>
            <a:off x="5854700" y="2822575"/>
            <a:ext cx="3109913" cy="1901825"/>
          </a:xfrm>
          <a:prstGeom prst="rect">
            <a:avLst/>
          </a:prstGeom>
          <a:noFill/>
          <a:ln w="9525">
            <a:noFill/>
          </a:ln>
        </p:spPr>
      </p:pic>
      <p:sp>
        <p:nvSpPr>
          <p:cNvPr id="244777" name="Rectangle 39"/>
          <p:cNvSpPr/>
          <p:nvPr/>
        </p:nvSpPr>
        <p:spPr>
          <a:xfrm>
            <a:off x="-20558125" y="2132013"/>
            <a:ext cx="16417925" cy="2160587"/>
          </a:xfrm>
          <a:prstGeom prst="rect">
            <a:avLst/>
          </a:prstGeom>
          <a:noFill/>
          <a:ln w="9525">
            <a:noFill/>
          </a:ln>
        </p:spPr>
        <p:txBody>
          <a:bodyPr wrap="none" anchor="ctr"/>
          <a:p>
            <a:pPr eaLnBrk="1" hangingPunct="1">
              <a:buFont typeface="Arial" panose="020B0604020202020204" pitchFamily="34" charset="0"/>
              <a:buNone/>
            </a:pPr>
            <a:endParaRPr lang="zh-CN" altLang="en-US" dirty="0">
              <a:latin typeface="Arial" panose="020B0604020202020204" pitchFamily="34" charset="0"/>
            </a:endParaRPr>
          </a:p>
        </p:txBody>
      </p:sp>
      <p:sp>
        <p:nvSpPr>
          <p:cNvPr id="244778" name="文本框 244777"/>
          <p:cNvSpPr txBox="1"/>
          <p:nvPr/>
        </p:nvSpPr>
        <p:spPr>
          <a:xfrm>
            <a:off x="2413000" y="4581525"/>
            <a:ext cx="6264275" cy="854075"/>
          </a:xfrm>
          <a:prstGeom prst="rect">
            <a:avLst/>
          </a:prstGeom>
          <a:noFill/>
          <a:ln w="9525">
            <a:noFill/>
          </a:ln>
        </p:spPr>
        <p:txBody>
          <a:bodyPr>
            <a:spAutoFit/>
          </a:bodyPr>
          <a:p>
            <a:pPr eaLnBrk="1" hangingPunct="1">
              <a:spcBef>
                <a:spcPct val="50000"/>
              </a:spcBef>
              <a:buFont typeface="Arial" panose="020B0604020202020204" pitchFamily="34" charset="0"/>
              <a:buNone/>
            </a:pPr>
            <a:r>
              <a:rPr lang="zh-CN" altLang="en-US" sz="5000" b="1" dirty="0">
                <a:solidFill>
                  <a:srgbClr val="CC00CC"/>
                </a:solidFill>
                <a:latin typeface="Kunstler Script" pitchFamily="2" charset="0"/>
                <a:ea typeface="迷你简毡笔黑" pitchFamily="1" charset="-122"/>
              </a:rPr>
              <a:t>谢  谢  观  看</a:t>
            </a:r>
            <a:endParaRPr lang="zh-CN" altLang="en-US" sz="5000" b="1" dirty="0">
              <a:solidFill>
                <a:srgbClr val="CC00CC"/>
              </a:solidFill>
              <a:latin typeface="Kunstler Script" pitchFamily="2" charset="0"/>
              <a:ea typeface="迷你简毡笔黑" pitchFamily="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accel="50000" decel="50000" fill="hold" nodeType="withEffect">
                                  <p:stCondLst>
                                    <p:cond delay="0"/>
                                  </p:stCondLst>
                                  <p:childTnLst>
                                    <p:animMotion origin="layout" path="M 1.38889E-6 -2.96296E-6 C 0.00573 0.04769 -0.01719 0.09283 -0.05156 0.09931 C -0.08577 0.10672 -0.11788 0.07338 -0.12344 0.0257 C -0.12899 -0.02222 -0.1059 -0.06643 -0.07136 -0.07361 C -0.03733 -0.08055 -0.00486 -0.04815 1.38889E-6 -2.96296E-6 Z " pathEditMode="relative" rAng="2115020220" ptsTypes="fffff">
                                      <p:cBhvr>
                                        <p:cTn id="6" dur="5000" spd="-99700" fill="hold"/>
                                        <p:tgtEl>
                                          <p:spTgt spid="244747"/>
                                        </p:tgtEl>
                                        <p:attrNameLst>
                                          <p:attrName>ppt_x</p:attrName>
                                          <p:attrName>ppt_y</p:attrName>
                                        </p:attrNameLst>
                                      </p:cBhvr>
                                      <p:rCtr x="-5800" y="1300"/>
                                    </p:animMotion>
                                  </p:childTnLst>
                                </p:cTn>
                              </p:par>
                              <p:par>
                                <p:cTn id="7" presetID="9" presetClass="emph" presetSubtype="0" nodeType="withEffect">
                                  <p:stCondLst>
                                    <p:cond delay="0"/>
                                  </p:stCondLst>
                                  <p:childTnLst>
                                    <p:set>
                                      <p:cBhvr rctx="PPT">
                                        <p:cTn id="8" dur="indefinite"/>
                                        <p:tgtEl>
                                          <p:spTgt spid="244747"/>
                                        </p:tgtEl>
                                        <p:attrNameLst>
                                          <p:attrName>style.opacity</p:attrName>
                                        </p:attrNameLst>
                                      </p:cBhvr>
                                      <p:to>
                                        <p:strVal val="0.65"/>
                                      </p:to>
                                    </p:set>
                                    <p:animEffect filter="image" prLst="opacity: 0.65">
                                      <p:cBhvr rctx="IE">
                                        <p:cTn id="9" dur="indefinite"/>
                                        <p:tgtEl>
                                          <p:spTgt spid="244747"/>
                                        </p:tgtEl>
                                      </p:cBhvr>
                                    </p:animEffect>
                                  </p:childTnLst>
                                </p:cTn>
                              </p:par>
                              <p:par>
                                <p:cTn id="10" presetID="8" presetClass="emph" presetSubtype="0" repeatCount="indefinite" accel="50000" decel="50000" autoRev="1" fill="hold" nodeType="withEffect">
                                  <p:stCondLst>
                                    <p:cond delay="0"/>
                                  </p:stCondLst>
                                  <p:childTnLst>
                                    <p:animRot by="300000">
                                      <p:cBhvr>
                                        <p:cTn id="11" dur="3000" fill="hold"/>
                                        <p:tgtEl>
                                          <p:spTgt spid="244744"/>
                                        </p:tgtEl>
                                        <p:attrNameLst>
                                          <p:attrName>r</p:attrName>
                                        </p:attrNameLst>
                                      </p:cBhvr>
                                    </p:animRot>
                                  </p:childTnLst>
                                </p:cTn>
                              </p:par>
                              <p:par>
                                <p:cTn id="12" presetID="1" presetClass="path" presetSubtype="0" repeatCount="indefinite" accel="50000" decel="50000" fill="hold" nodeType="withEffect">
                                  <p:stCondLst>
                                    <p:cond delay="0"/>
                                  </p:stCondLst>
                                  <p:childTnLst>
                                    <p:animMotion origin="layout" path="M 1.38889E-6 -2.96296E-6 C 0.00573 0.04769 -0.01719 0.09283 -0.05156 0.09931 C -0.08577 0.10672 -0.11788 0.07338 -0.12344 0.0257 C -0.12899 -0.02222 -0.1059 -0.06643 -0.07136 -0.07361 C -0.03733 -0.08055 -0.00486 -0.04815 1.38889E-6 -2.96296E-6 Z " pathEditMode="relative" rAng="2115020220" ptsTypes="fffff">
                                      <p:cBhvr>
                                        <p:cTn id="13" dur="5000" spd="-99700" fill="hold"/>
                                        <p:tgtEl>
                                          <p:spTgt spid="244771"/>
                                        </p:tgtEl>
                                        <p:attrNameLst>
                                          <p:attrName>ppt_x</p:attrName>
                                          <p:attrName>ppt_y</p:attrName>
                                        </p:attrNameLst>
                                      </p:cBhvr>
                                      <p:rCtr x="-5800" y="1300"/>
                                    </p:animMotion>
                                  </p:childTnLst>
                                </p:cTn>
                              </p:par>
                              <p:par>
                                <p:cTn id="14" presetID="9" presetClass="emph" presetSubtype="0" nodeType="withEffect">
                                  <p:stCondLst>
                                    <p:cond delay="0"/>
                                  </p:stCondLst>
                                  <p:childTnLst>
                                    <p:set>
                                      <p:cBhvr rctx="PPT">
                                        <p:cTn id="15" dur="indefinite"/>
                                        <p:tgtEl>
                                          <p:spTgt spid="244771"/>
                                        </p:tgtEl>
                                        <p:attrNameLst>
                                          <p:attrName>style.opacity</p:attrName>
                                        </p:attrNameLst>
                                      </p:cBhvr>
                                      <p:to>
                                        <p:strVal val="0.65"/>
                                      </p:to>
                                    </p:set>
                                    <p:animEffect filter="image" prLst="opacity: 0.65">
                                      <p:cBhvr rctx="IE">
                                        <p:cTn id="16" dur="indefinite"/>
                                        <p:tgtEl>
                                          <p:spTgt spid="244771"/>
                                        </p:tgtEl>
                                      </p:cBhvr>
                                    </p:animEffect>
                                  </p:childTnLst>
                                </p:cTn>
                              </p:par>
                              <p:par>
                                <p:cTn id="17" presetID="42" presetClass="entr" presetSubtype="0" repeatCount="indefinite" fill="hold" nodeType="withEffect">
                                  <p:stCondLst>
                                    <p:cond delay="0"/>
                                  </p:stCondLst>
                                  <p:childTnLst>
                                    <p:set>
                                      <p:cBhvr>
                                        <p:cTn id="18" dur="1" fill="hold">
                                          <p:stCondLst>
                                            <p:cond delay="0"/>
                                          </p:stCondLst>
                                        </p:cTn>
                                        <p:tgtEl>
                                          <p:spTgt spid="244757"/>
                                        </p:tgtEl>
                                        <p:attrNameLst>
                                          <p:attrName>style.visibility</p:attrName>
                                        </p:attrNameLst>
                                      </p:cBhvr>
                                      <p:to>
                                        <p:strVal val="visible"/>
                                      </p:to>
                                    </p:set>
                                    <p:animEffect transition="in" filter="fade">
                                      <p:cBhvr>
                                        <p:cTn id="19" dur="2000"/>
                                        <p:tgtEl>
                                          <p:spTgt spid="244757"/>
                                        </p:tgtEl>
                                      </p:cBhvr>
                                    </p:animEffect>
                                    <p:anim calcmode="lin" valueType="num">
                                      <p:cBhvr>
                                        <p:cTn id="20" dur="2000" fill="hold"/>
                                        <p:tgtEl>
                                          <p:spTgt spid="244757"/>
                                        </p:tgtEl>
                                        <p:attrNameLst>
                                          <p:attrName>ppt_x</p:attrName>
                                        </p:attrNameLst>
                                      </p:cBhvr>
                                      <p:tavLst>
                                        <p:tav tm="0">
                                          <p:val>
                                            <p:strVal val="#ppt_x"/>
                                          </p:val>
                                        </p:tav>
                                        <p:tav tm="100000">
                                          <p:val>
                                            <p:strVal val="#ppt_x"/>
                                          </p:val>
                                        </p:tav>
                                      </p:tavLst>
                                    </p:anim>
                                    <p:anim calcmode="lin" valueType="num">
                                      <p:cBhvr>
                                        <p:cTn id="21" dur="2000" fill="hold"/>
                                        <p:tgtEl>
                                          <p:spTgt spid="244757"/>
                                        </p:tgtEl>
                                        <p:attrNameLst>
                                          <p:attrName>ppt_y</p:attrName>
                                        </p:attrNameLst>
                                      </p:cBhvr>
                                      <p:tavLst>
                                        <p:tav tm="0">
                                          <p:val>
                                            <p:strVal val="#ppt_y+.1"/>
                                          </p:val>
                                        </p:tav>
                                        <p:tav tm="100000">
                                          <p:val>
                                            <p:strVal val="#ppt_y"/>
                                          </p:val>
                                        </p:tav>
                                      </p:tavLst>
                                    </p:anim>
                                  </p:childTnLst>
                                </p:cTn>
                              </p:par>
                              <p:par>
                                <p:cTn id="22" presetID="47" presetClass="exit" presetSubtype="0" repeatCount="indefinite" fill="hold" nodeType="withEffect">
                                  <p:stCondLst>
                                    <p:cond delay="300"/>
                                  </p:stCondLst>
                                  <p:childTnLst>
                                    <p:animEffect transition="out" filter="fade">
                                      <p:cBhvr>
                                        <p:cTn id="23" dur="2000"/>
                                        <p:tgtEl>
                                          <p:spTgt spid="244756"/>
                                        </p:tgtEl>
                                      </p:cBhvr>
                                    </p:animEffect>
                                    <p:anim calcmode="lin" valueType="num">
                                      <p:cBhvr>
                                        <p:cTn id="24" dur="2000"/>
                                        <p:tgtEl>
                                          <p:spTgt spid="244756"/>
                                        </p:tgtEl>
                                        <p:attrNameLst>
                                          <p:attrName>ppt_x</p:attrName>
                                        </p:attrNameLst>
                                      </p:cBhvr>
                                      <p:tavLst>
                                        <p:tav tm="0">
                                          <p:val>
                                            <p:strVal val="ppt_x"/>
                                          </p:val>
                                        </p:tav>
                                        <p:tav tm="100000">
                                          <p:val>
                                            <p:strVal val="ppt_x"/>
                                          </p:val>
                                        </p:tav>
                                      </p:tavLst>
                                    </p:anim>
                                    <p:anim calcmode="lin" valueType="num">
                                      <p:cBhvr>
                                        <p:cTn id="25" dur="2000"/>
                                        <p:tgtEl>
                                          <p:spTgt spid="244756"/>
                                        </p:tgtEl>
                                        <p:attrNameLst>
                                          <p:attrName>ppt_y</p:attrName>
                                        </p:attrNameLst>
                                      </p:cBhvr>
                                      <p:tavLst>
                                        <p:tav tm="0">
                                          <p:val>
                                            <p:strVal val="ppt_y"/>
                                          </p:val>
                                        </p:tav>
                                        <p:tav tm="100000">
                                          <p:val>
                                            <p:strVal val="ppt_y-.1"/>
                                          </p:val>
                                        </p:tav>
                                      </p:tavLst>
                                    </p:anim>
                                    <p:set>
                                      <p:cBhvr>
                                        <p:cTn id="26" dur="1" fill="hold">
                                          <p:stCondLst>
                                            <p:cond delay="1999"/>
                                          </p:stCondLst>
                                        </p:cTn>
                                        <p:tgtEl>
                                          <p:spTgt spid="244756"/>
                                        </p:tgtEl>
                                        <p:attrNameLst>
                                          <p:attrName>style.visibility</p:attrName>
                                        </p:attrNameLst>
                                      </p:cBhvr>
                                      <p:to>
                                        <p:strVal val="hidden"/>
                                      </p:to>
                                    </p:set>
                                  </p:childTnLst>
                                </p:cTn>
                              </p:par>
                              <p:par>
                                <p:cTn id="27" presetID="47" presetClass="exit" presetSubtype="0" repeatCount="indefinite" fill="hold" nodeType="withEffect">
                                  <p:stCondLst>
                                    <p:cond delay="600"/>
                                  </p:stCondLst>
                                  <p:childTnLst>
                                    <p:animEffect transition="out" filter="fade">
                                      <p:cBhvr>
                                        <p:cTn id="28" dur="2000"/>
                                        <p:tgtEl>
                                          <p:spTgt spid="244757"/>
                                        </p:tgtEl>
                                      </p:cBhvr>
                                    </p:animEffect>
                                    <p:anim calcmode="lin" valueType="num">
                                      <p:cBhvr>
                                        <p:cTn id="29" dur="2000"/>
                                        <p:tgtEl>
                                          <p:spTgt spid="244757"/>
                                        </p:tgtEl>
                                        <p:attrNameLst>
                                          <p:attrName>ppt_x</p:attrName>
                                        </p:attrNameLst>
                                      </p:cBhvr>
                                      <p:tavLst>
                                        <p:tav tm="0">
                                          <p:val>
                                            <p:strVal val="ppt_x"/>
                                          </p:val>
                                        </p:tav>
                                        <p:tav tm="100000">
                                          <p:val>
                                            <p:strVal val="ppt_x"/>
                                          </p:val>
                                        </p:tav>
                                      </p:tavLst>
                                    </p:anim>
                                    <p:anim calcmode="lin" valueType="num">
                                      <p:cBhvr>
                                        <p:cTn id="30" dur="2000"/>
                                        <p:tgtEl>
                                          <p:spTgt spid="244757"/>
                                        </p:tgtEl>
                                        <p:attrNameLst>
                                          <p:attrName>ppt_y</p:attrName>
                                        </p:attrNameLst>
                                      </p:cBhvr>
                                      <p:tavLst>
                                        <p:tav tm="0">
                                          <p:val>
                                            <p:strVal val="ppt_y"/>
                                          </p:val>
                                        </p:tav>
                                        <p:tav tm="100000">
                                          <p:val>
                                            <p:strVal val="ppt_y-.1"/>
                                          </p:val>
                                        </p:tav>
                                      </p:tavLst>
                                    </p:anim>
                                    <p:set>
                                      <p:cBhvr>
                                        <p:cTn id="31" dur="1" fill="hold">
                                          <p:stCondLst>
                                            <p:cond delay="1999"/>
                                          </p:stCondLst>
                                        </p:cTn>
                                        <p:tgtEl>
                                          <p:spTgt spid="244757"/>
                                        </p:tgtEl>
                                        <p:attrNameLst>
                                          <p:attrName>style.visibility</p:attrName>
                                        </p:attrNameLst>
                                      </p:cBhvr>
                                      <p:to>
                                        <p:strVal val="hidden"/>
                                      </p:to>
                                    </p:set>
                                  </p:childTnLst>
                                </p:cTn>
                              </p:par>
                              <p:par>
                                <p:cTn id="32" presetID="42" presetClass="entr" presetSubtype="0" repeatCount="indefinite" fill="hold" nodeType="withEffect">
                                  <p:stCondLst>
                                    <p:cond delay="900"/>
                                  </p:stCondLst>
                                  <p:childTnLst>
                                    <p:set>
                                      <p:cBhvr>
                                        <p:cTn id="33" dur="1" fill="hold">
                                          <p:stCondLst>
                                            <p:cond delay="0"/>
                                          </p:stCondLst>
                                        </p:cTn>
                                        <p:tgtEl>
                                          <p:spTgt spid="244756"/>
                                        </p:tgtEl>
                                        <p:attrNameLst>
                                          <p:attrName>style.visibility</p:attrName>
                                        </p:attrNameLst>
                                      </p:cBhvr>
                                      <p:to>
                                        <p:strVal val="visible"/>
                                      </p:to>
                                    </p:set>
                                    <p:animEffect transition="in" filter="fade">
                                      <p:cBhvr>
                                        <p:cTn id="34" dur="2000"/>
                                        <p:tgtEl>
                                          <p:spTgt spid="244756"/>
                                        </p:tgtEl>
                                      </p:cBhvr>
                                    </p:animEffect>
                                    <p:anim calcmode="lin" valueType="num">
                                      <p:cBhvr>
                                        <p:cTn id="35" dur="2000" fill="hold"/>
                                        <p:tgtEl>
                                          <p:spTgt spid="244756"/>
                                        </p:tgtEl>
                                        <p:attrNameLst>
                                          <p:attrName>ppt_x</p:attrName>
                                        </p:attrNameLst>
                                      </p:cBhvr>
                                      <p:tavLst>
                                        <p:tav tm="0">
                                          <p:val>
                                            <p:strVal val="#ppt_x"/>
                                          </p:val>
                                        </p:tav>
                                        <p:tav tm="100000">
                                          <p:val>
                                            <p:strVal val="#ppt_x"/>
                                          </p:val>
                                        </p:tav>
                                      </p:tavLst>
                                    </p:anim>
                                    <p:anim calcmode="lin" valueType="num">
                                      <p:cBhvr>
                                        <p:cTn id="36" dur="2000" fill="hold"/>
                                        <p:tgtEl>
                                          <p:spTgt spid="244756"/>
                                        </p:tgtEl>
                                        <p:attrNameLst>
                                          <p:attrName>ppt_y</p:attrName>
                                        </p:attrNameLst>
                                      </p:cBhvr>
                                      <p:tavLst>
                                        <p:tav tm="0">
                                          <p:val>
                                            <p:strVal val="#ppt_y+.1"/>
                                          </p:val>
                                        </p:tav>
                                        <p:tav tm="100000">
                                          <p:val>
                                            <p:strVal val="#ppt_y"/>
                                          </p:val>
                                        </p:tav>
                                      </p:tavLst>
                                    </p:anim>
                                  </p:childTnLst>
                                </p:cTn>
                              </p:par>
                              <p:par>
                                <p:cTn id="37" presetID="23" presetClass="path" presetSubtype="0" repeatCount="indefinite" accel="50000" decel="50000" fill="hold" nodeType="withEffect">
                                  <p:stCondLst>
                                    <p:cond delay="300"/>
                                  </p:stCondLst>
                                  <p:childTnLst>
                                    <p:animMotion origin="layout" path="M 1.66667E-6 4.07407E-6 C 0.0184 0.00231 0.02569 0.00625 0.01979 0.01018 C -0.00399 0.00972 -0.02413 0.00717 -0.03212 0.0037 C -0.01215 0.00138 0.01302 0.00162 0.03229 0.0037 C 0.02361 0.0074 0.00278 0.00972 -0.01997 0.01018 C -0.02604 0.00601 -0.01754 0.00231 1.66667E-6 4.07407E-6 Z " pathEditMode="relative" rAng="0" ptsTypes="ffffff">
                                      <p:cBhvr>
                                        <p:cTn id="38" dur="10000" fill="hold"/>
                                        <p:tgtEl>
                                          <p:spTgt spid="244761"/>
                                        </p:tgtEl>
                                        <p:attrNameLst>
                                          <p:attrName>ppt_x</p:attrName>
                                          <p:attrName>ppt_y</p:attrName>
                                        </p:attrNameLst>
                                      </p:cBhvr>
                                      <p:rCtr x="0" y="500"/>
                                    </p:animMotion>
                                  </p:childTnLst>
                                </p:cTn>
                              </p:par>
                              <p:par>
                                <p:cTn id="39" presetID="23" presetClass="path" presetSubtype="0" repeatCount="indefinite" accel="50000" decel="50000" fill="hold" nodeType="withEffect">
                                  <p:stCondLst>
                                    <p:cond delay="2000"/>
                                  </p:stCondLst>
                                  <p:childTnLst>
                                    <p:animMotion origin="layout" path="M -1.94444E-6 -7.40741E-7 C 0.02031 0.00278 0.0283 0.00741 0.0217 0.01181 C -0.00434 0.01134 -0.02621 0.00857 -0.03524 0.0044 C -0.01337 0.00185 0.01441 0.00208 0.03542 0.0044 C 0.02587 0.0088 0.00295 0.01134 -0.02187 0.01181 C -0.02864 0.00718 -0.01927 0.00278 -1.94444E-6 -7.40741E-7 Z " pathEditMode="relative" rAng="0" ptsTypes="ffffff">
                                      <p:cBhvr>
                                        <p:cTn id="40" dur="10000" fill="hold"/>
                                        <p:tgtEl>
                                          <p:spTgt spid="244755"/>
                                        </p:tgtEl>
                                        <p:attrNameLst>
                                          <p:attrName>ppt_x</p:attrName>
                                          <p:attrName>ppt_y</p:attrName>
                                        </p:attrNameLst>
                                      </p:cBhvr>
                                      <p:rCtr x="0" y="600"/>
                                    </p:animMotion>
                                  </p:childTnLst>
                                </p:cTn>
                              </p:par>
                              <p:par>
                                <p:cTn id="41" presetID="8" presetClass="emph" presetSubtype="0" repeatCount="indefinite" accel="50000" decel="50000" autoRev="1" fill="hold" nodeType="withEffect">
                                  <p:stCondLst>
                                    <p:cond delay="0"/>
                                  </p:stCondLst>
                                  <p:childTnLst>
                                    <p:animRot by="300000">
                                      <p:cBhvr>
                                        <p:cTn id="42" dur="3000" fill="hold"/>
                                        <p:tgtEl>
                                          <p:spTgt spid="244758"/>
                                        </p:tgtEl>
                                        <p:attrNameLst>
                                          <p:attrName>r</p:attrName>
                                        </p:attrNameLst>
                                      </p:cBhvr>
                                    </p:animRot>
                                  </p:childTnLst>
                                </p:cTn>
                              </p:par>
                              <p:par>
                                <p:cTn id="43" presetID="8" presetClass="emph" presetSubtype="0" repeatCount="indefinite" accel="50000" decel="50000" autoRev="1" fill="hold" nodeType="withEffect">
                                  <p:stCondLst>
                                    <p:cond delay="0"/>
                                  </p:stCondLst>
                                  <p:childTnLst>
                                    <p:animRot by="300000">
                                      <p:cBhvr>
                                        <p:cTn id="44" dur="3000" fill="hold"/>
                                        <p:tgtEl>
                                          <p:spTgt spid="244768"/>
                                        </p:tgtEl>
                                        <p:attrNameLst>
                                          <p:attrName>r</p:attrName>
                                        </p:attrNameLst>
                                      </p:cBhvr>
                                    </p:animRot>
                                  </p:childTnLst>
                                </p:cTn>
                              </p:par>
                              <p:par>
                                <p:cTn id="45" presetID="9" presetClass="emph" presetSubtype="0" nodeType="withEffect">
                                  <p:stCondLst>
                                    <p:cond delay="0"/>
                                  </p:stCondLst>
                                  <p:childTnLst>
                                    <p:set>
                                      <p:cBhvr rctx="PPT">
                                        <p:cTn id="46" dur="indefinite"/>
                                        <p:tgtEl>
                                          <p:spTgt spid="244775"/>
                                        </p:tgtEl>
                                        <p:attrNameLst>
                                          <p:attrName>style.opacity</p:attrName>
                                        </p:attrNameLst>
                                      </p:cBhvr>
                                      <p:to>
                                        <p:strVal val="0.55"/>
                                      </p:to>
                                    </p:set>
                                    <p:animEffect filter="image" prLst="opacity: 0.55">
                                      <p:cBhvr rctx="IE">
                                        <p:cTn id="47" dur="indefinite"/>
                                        <p:tgtEl>
                                          <p:spTgt spid="244775"/>
                                        </p:tgtEl>
                                      </p:cBhvr>
                                    </p:animEffect>
                                  </p:childTnLst>
                                </p:cTn>
                              </p:par>
                              <p:par>
                                <p:cTn id="48" presetID="9" presetClass="emph" presetSubtype="0" nodeType="withEffect">
                                  <p:stCondLst>
                                    <p:cond delay="0"/>
                                  </p:stCondLst>
                                  <p:childTnLst>
                                    <p:set>
                                      <p:cBhvr rctx="PPT">
                                        <p:cTn id="49" dur="indefinite"/>
                                        <p:tgtEl>
                                          <p:spTgt spid="244776"/>
                                        </p:tgtEl>
                                        <p:attrNameLst>
                                          <p:attrName>style.opacity</p:attrName>
                                        </p:attrNameLst>
                                      </p:cBhvr>
                                      <p:to>
                                        <p:strVal val="0.55"/>
                                      </p:to>
                                    </p:set>
                                    <p:animEffect filter="image" prLst="opacity: 0.55">
                                      <p:cBhvr rctx="IE">
                                        <p:cTn id="50" dur="indefinite"/>
                                        <p:tgtEl>
                                          <p:spTgt spid="244776"/>
                                        </p:tgtEl>
                                      </p:cBhvr>
                                    </p:animEffect>
                                  </p:childTnLst>
                                </p:cTn>
                              </p:par>
                              <p:par>
                                <p:cTn id="51" presetID="22" presetClass="entr" presetSubtype="8" repeatCount="indefinite" fill="hold" nodeType="withEffect">
                                  <p:stCondLst>
                                    <p:cond delay="0"/>
                                  </p:stCondLst>
                                  <p:childTnLst>
                                    <p:set>
                                      <p:cBhvr>
                                        <p:cTn id="52" dur="1" fill="hold">
                                          <p:stCondLst>
                                            <p:cond delay="0"/>
                                          </p:stCondLst>
                                        </p:cTn>
                                        <p:tgtEl>
                                          <p:spTgt spid="244772"/>
                                        </p:tgtEl>
                                        <p:attrNameLst>
                                          <p:attrName>style.visibility</p:attrName>
                                        </p:attrNameLst>
                                      </p:cBhvr>
                                      <p:to>
                                        <p:strVal val="visible"/>
                                      </p:to>
                                    </p:set>
                                    <p:animEffect transition="in" filter="wipe(left)">
                                      <p:cBhvr>
                                        <p:cTn id="53" dur="15000"/>
                                        <p:tgtEl>
                                          <p:spTgt spid="244772"/>
                                        </p:tgtEl>
                                      </p:cBhvr>
                                    </p:animEffect>
                                  </p:childTnLst>
                                </p:cTn>
                              </p:par>
                              <p:par>
                                <p:cTn id="54" presetID="22" presetClass="entr" presetSubtype="8" repeatCount="indefinite" fill="hold" nodeType="withEffect">
                                  <p:stCondLst>
                                    <p:cond delay="0"/>
                                  </p:stCondLst>
                                  <p:childTnLst>
                                    <p:set>
                                      <p:cBhvr>
                                        <p:cTn id="55" dur="1" fill="hold">
                                          <p:stCondLst>
                                            <p:cond delay="0"/>
                                          </p:stCondLst>
                                        </p:cTn>
                                        <p:tgtEl>
                                          <p:spTgt spid="244749"/>
                                        </p:tgtEl>
                                        <p:attrNameLst>
                                          <p:attrName>style.visibility</p:attrName>
                                        </p:attrNameLst>
                                      </p:cBhvr>
                                      <p:to>
                                        <p:strVal val="visible"/>
                                      </p:to>
                                    </p:set>
                                    <p:animEffect transition="in" filter="wipe(left)">
                                      <p:cBhvr>
                                        <p:cTn id="56" dur="15000"/>
                                        <p:tgtEl>
                                          <p:spTgt spid="244749"/>
                                        </p:tgtEl>
                                      </p:cBhvr>
                                    </p:animEffect>
                                  </p:childTnLst>
                                </p:cTn>
                              </p:par>
                              <p:par>
                                <p:cTn id="57" presetID="31" presetClass="entr" presetSubtype="0" fill="hold" grpId="0" nodeType="withEffect">
                                  <p:stCondLst>
                                    <p:cond delay="0"/>
                                  </p:stCondLst>
                                  <p:iterate type="lt">
                                    <p:tmPct val="5000"/>
                                  </p:iterate>
                                  <p:childTnLst>
                                    <p:set>
                                      <p:cBhvr>
                                        <p:cTn id="58" dur="1" fill="hold">
                                          <p:stCondLst>
                                            <p:cond delay="0"/>
                                          </p:stCondLst>
                                        </p:cTn>
                                        <p:tgtEl>
                                          <p:spTgt spid="244778"/>
                                        </p:tgtEl>
                                        <p:attrNameLst>
                                          <p:attrName>style.visibility</p:attrName>
                                        </p:attrNameLst>
                                      </p:cBhvr>
                                      <p:to>
                                        <p:strVal val="visible"/>
                                      </p:to>
                                    </p:set>
                                    <p:anim calcmode="lin" valueType="num">
                                      <p:cBhvr>
                                        <p:cTn id="59" dur="1000" fill="hold"/>
                                        <p:tgtEl>
                                          <p:spTgt spid="244778"/>
                                        </p:tgtEl>
                                        <p:attrNameLst>
                                          <p:attrName>ppt_w</p:attrName>
                                        </p:attrNameLst>
                                      </p:cBhvr>
                                      <p:tavLst>
                                        <p:tav tm="0">
                                          <p:val>
                                            <p:fltVal val="0.000000"/>
                                          </p:val>
                                        </p:tav>
                                        <p:tav tm="100000">
                                          <p:val>
                                            <p:strVal val="#ppt_w"/>
                                          </p:val>
                                        </p:tav>
                                      </p:tavLst>
                                    </p:anim>
                                    <p:anim calcmode="lin" valueType="num">
                                      <p:cBhvr>
                                        <p:cTn id="60" dur="1000" fill="hold"/>
                                        <p:tgtEl>
                                          <p:spTgt spid="244778"/>
                                        </p:tgtEl>
                                        <p:attrNameLst>
                                          <p:attrName>ppt_h</p:attrName>
                                        </p:attrNameLst>
                                      </p:cBhvr>
                                      <p:tavLst>
                                        <p:tav tm="0">
                                          <p:val>
                                            <p:fltVal val="0.000000"/>
                                          </p:val>
                                        </p:tav>
                                        <p:tav tm="100000">
                                          <p:val>
                                            <p:strVal val="#ppt_h"/>
                                          </p:val>
                                        </p:tav>
                                      </p:tavLst>
                                    </p:anim>
                                    <p:anim calcmode="lin" valueType="num">
                                      <p:cBhvr>
                                        <p:cTn id="61" dur="1000" fill="hold"/>
                                        <p:tgtEl>
                                          <p:spTgt spid="244778"/>
                                        </p:tgtEl>
                                        <p:attrNameLst>
                                          <p:attrName>style.rotation</p:attrName>
                                        </p:attrNameLst>
                                      </p:cBhvr>
                                      <p:tavLst>
                                        <p:tav tm="0">
                                          <p:val>
                                            <p:fltVal val="90.000000"/>
                                          </p:val>
                                        </p:tav>
                                        <p:tav tm="100000">
                                          <p:val>
                                            <p:fltVal val="0.000000"/>
                                          </p:val>
                                        </p:tav>
                                      </p:tavLst>
                                    </p:anim>
                                    <p:animEffect transition="in" filter="fade">
                                      <p:cBhvr>
                                        <p:cTn id="62" dur="1000"/>
                                        <p:tgtEl>
                                          <p:spTgt spid="244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7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1" name="TextBox 5"/>
          <p:cNvSpPr txBox="1"/>
          <p:nvPr/>
        </p:nvSpPr>
        <p:spPr>
          <a:xfrm>
            <a:off x="24130" y="704850"/>
            <a:ext cx="3728720" cy="491490"/>
          </a:xfrm>
          <a:prstGeom prst="rect">
            <a:avLst/>
          </a:prstGeom>
          <a:solidFill>
            <a:schemeClr val="accent3">
              <a:lumMod val="20000"/>
              <a:lumOff val="80000"/>
            </a:schemeClr>
          </a:solidFill>
          <a:ln w="15875">
            <a:solidFill>
              <a:srgbClr val="FF0000"/>
            </a:solidFill>
          </a:ln>
        </p:spPr>
        <p:txBody>
          <a:bodyPr wrap="square" anchor="t">
            <a:spAutoFit/>
          </a:bodyPr>
          <a:p>
            <a:r>
              <a:rPr lang="en-US" altLang="zh-CN" sz="2600" b="1">
                <a:solidFill>
                  <a:srgbClr val="0E1F1F"/>
                </a:solidFill>
                <a:uFillTx/>
                <a:latin typeface="Arial" panose="020B0604020202020204" pitchFamily="34" charset="0"/>
                <a:ea typeface="宋体" panose="02010600030101010101" pitchFamily="2" charset="-122"/>
              </a:rPr>
              <a:t>1</a:t>
            </a:r>
            <a:r>
              <a:rPr lang="zh-CN" altLang="en-US" sz="2600" b="1">
                <a:solidFill>
                  <a:srgbClr val="0E1F1F"/>
                </a:solidFill>
                <a:uFillTx/>
                <a:latin typeface="Arial" panose="020B0604020202020204" pitchFamily="34" charset="0"/>
                <a:ea typeface="宋体" panose="02010600030101010101" pitchFamily="2" charset="-122"/>
              </a:rPr>
              <a:t>、</a:t>
            </a:r>
            <a:r>
              <a:rPr lang="zh-CN" altLang="en-US" sz="2600" b="1">
                <a:solidFill>
                  <a:srgbClr val="0E1F1F"/>
                </a:solidFill>
                <a:uFillTx/>
                <a:latin typeface="Arial" panose="020B0604020202020204" pitchFamily="34" charset="0"/>
                <a:ea typeface="宋体" panose="02010600030101010101" pitchFamily="2" charset="-122"/>
              </a:rPr>
              <a:t>日本侵华的背景</a:t>
            </a:r>
            <a:endParaRPr lang="zh-CN" altLang="en-US" sz="2600" b="1">
              <a:solidFill>
                <a:srgbClr val="0E1F1F"/>
              </a:solidFill>
              <a:uFillTx/>
              <a:latin typeface="Arial" panose="020B0604020202020204" pitchFamily="34" charset="0"/>
              <a:ea typeface="宋体" panose="02010600030101010101" pitchFamily="2" charset="-122"/>
            </a:endParaRPr>
          </a:p>
        </p:txBody>
      </p:sp>
      <p:sp>
        <p:nvSpPr>
          <p:cNvPr id="5125" name="文本框 2"/>
          <p:cNvSpPr txBox="1"/>
          <p:nvPr/>
        </p:nvSpPr>
        <p:spPr>
          <a:xfrm>
            <a:off x="152400" y="1196340"/>
            <a:ext cx="8839200" cy="2155825"/>
          </a:xfrm>
          <a:prstGeom prst="rect">
            <a:avLst/>
          </a:prstGeom>
          <a:noFill/>
          <a:ln w="19050" cap="flat" cmpd="sng">
            <a:solidFill>
              <a:srgbClr val="FF0000"/>
            </a:solidFill>
            <a:prstDash val="solid"/>
            <a:round/>
            <a:headEnd type="none" w="med" len="med"/>
            <a:tailEnd type="none" w="med" len="med"/>
          </a:ln>
        </p:spPr>
        <p:txBody>
          <a:bodyPr anchor="t">
            <a:spAutoFit/>
          </a:bodyPr>
          <a:p>
            <a:pPr>
              <a:lnSpc>
                <a:spcPct val="80000"/>
              </a:lnSpc>
            </a:pPr>
            <a:r>
              <a:rPr lang="zh-CN" altLang="en-US" sz="2400" b="1">
                <a:latin typeface="楷体" panose="02010609060101010101" pitchFamily="49" charset="-122"/>
                <a:ea typeface="楷体" panose="02010609060101010101" pitchFamily="49" charset="-122"/>
                <a:sym typeface="宋体" panose="02010600030101010101" pitchFamily="2" charset="-122"/>
              </a:rPr>
              <a:t>材料一：“惟欲征服支那，必先征服满蒙；欲征服世界，必先征服支那”。             </a:t>
            </a:r>
            <a:r>
              <a:rPr lang="en-US" altLang="zh-CN" sz="2400" b="1">
                <a:latin typeface="楷体" panose="02010609060101010101" pitchFamily="49" charset="-122"/>
                <a:ea typeface="楷体" panose="02010609060101010101" pitchFamily="49" charset="-122"/>
                <a:sym typeface="宋体" panose="02010600030101010101" pitchFamily="2" charset="-122"/>
              </a:rPr>
              <a:t>——1927</a:t>
            </a:r>
            <a:r>
              <a:rPr lang="zh-CN" altLang="en-US" sz="2400" b="1">
                <a:latin typeface="楷体" panose="02010609060101010101" pitchFamily="49" charset="-122"/>
                <a:ea typeface="楷体" panose="02010609060101010101" pitchFamily="49" charset="-122"/>
                <a:sym typeface="宋体" panose="02010600030101010101" pitchFamily="2" charset="-122"/>
              </a:rPr>
              <a:t>年</a:t>
            </a:r>
            <a:r>
              <a:rPr lang="en-US" altLang="zh-CN" sz="2400" b="1">
                <a:latin typeface="楷体" panose="02010609060101010101" pitchFamily="49" charset="-122"/>
                <a:ea typeface="楷体" panose="02010609060101010101" pitchFamily="49" charset="-122"/>
                <a:sym typeface="宋体" panose="02010600030101010101" pitchFamily="2" charset="-122"/>
              </a:rPr>
              <a:t>7</a:t>
            </a:r>
            <a:r>
              <a:rPr lang="zh-CN" altLang="en-US" sz="2400" b="1">
                <a:latin typeface="楷体" panose="02010609060101010101" pitchFamily="49" charset="-122"/>
                <a:ea typeface="楷体" panose="02010609060101010101" pitchFamily="49" charset="-122"/>
                <a:sym typeface="宋体" panose="02010600030101010101" pitchFamily="2" charset="-122"/>
              </a:rPr>
              <a:t>月</a:t>
            </a:r>
            <a:r>
              <a:rPr lang="en-US" altLang="zh-CN" sz="2400" b="1">
                <a:latin typeface="楷体" panose="02010609060101010101" pitchFamily="49" charset="-122"/>
                <a:ea typeface="楷体" panose="02010609060101010101" pitchFamily="49" charset="-122"/>
                <a:sym typeface="宋体" panose="02010600030101010101" pitchFamily="2" charset="-122"/>
              </a:rPr>
              <a:t>25</a:t>
            </a:r>
            <a:r>
              <a:rPr lang="zh-CN" altLang="en-US" sz="2400" b="1">
                <a:latin typeface="楷体" panose="02010609060101010101" pitchFamily="49" charset="-122"/>
                <a:ea typeface="楷体" panose="02010609060101010101" pitchFamily="49" charset="-122"/>
                <a:sym typeface="宋体" panose="02010600030101010101" pitchFamily="2" charset="-122"/>
              </a:rPr>
              <a:t>日 </a:t>
            </a:r>
            <a:r>
              <a:rPr lang="en-US" altLang="zh-CN" sz="2400" b="1">
                <a:latin typeface="楷体" panose="02010609060101010101" pitchFamily="49" charset="-122"/>
                <a:ea typeface="楷体" panose="02010609060101010101" pitchFamily="49" charset="-122"/>
                <a:sym typeface="宋体" panose="02010600030101010101" pitchFamily="2" charset="-122"/>
              </a:rPr>
              <a:t>“</a:t>
            </a:r>
            <a:r>
              <a:rPr lang="zh-CN" altLang="en-US" sz="2400" b="1">
                <a:latin typeface="楷体" panose="02010609060101010101" pitchFamily="49" charset="-122"/>
                <a:ea typeface="楷体" panose="02010609060101010101" pitchFamily="49" charset="-122"/>
                <a:sym typeface="宋体" panose="02010600030101010101" pitchFamily="2" charset="-122"/>
              </a:rPr>
              <a:t>田中奏折</a:t>
            </a:r>
            <a:r>
              <a:rPr lang="en-US" altLang="zh-CN" sz="2400" b="1">
                <a:latin typeface="楷体" panose="02010609060101010101" pitchFamily="49" charset="-122"/>
                <a:ea typeface="楷体" panose="02010609060101010101" pitchFamily="49" charset="-122"/>
                <a:sym typeface="宋体" panose="02010600030101010101" pitchFamily="2" charset="-122"/>
              </a:rPr>
              <a:t>”</a:t>
            </a:r>
            <a:endParaRPr lang="en-US" altLang="zh-CN" sz="2400" b="1">
              <a:latin typeface="楷体" panose="02010609060101010101" pitchFamily="49" charset="-122"/>
              <a:ea typeface="楷体" panose="02010609060101010101" pitchFamily="49" charset="-122"/>
              <a:sym typeface="宋体" panose="02010600030101010101" pitchFamily="2" charset="-122"/>
            </a:endParaRPr>
          </a:p>
          <a:p>
            <a:pPr>
              <a:lnSpc>
                <a:spcPct val="80000"/>
              </a:lnSpc>
            </a:pPr>
            <a:r>
              <a:rPr lang="zh-CN" altLang="en-US" sz="2400" b="1">
                <a:latin typeface="楷体" panose="02010609060101010101" pitchFamily="49" charset="-122"/>
                <a:ea typeface="楷体" panose="02010609060101010101" pitchFamily="49" charset="-122"/>
                <a:sym typeface="宋体" panose="02010600030101010101" pitchFamily="2" charset="-122"/>
              </a:rPr>
              <a:t>材料二</a:t>
            </a:r>
            <a:r>
              <a:rPr lang="en-US" altLang="zh-CN" sz="2400" b="1">
                <a:latin typeface="楷体" panose="02010609060101010101" pitchFamily="49" charset="-122"/>
                <a:ea typeface="楷体" panose="02010609060101010101" pitchFamily="49" charset="-122"/>
                <a:sym typeface="宋体" panose="02010600030101010101" pitchFamily="2" charset="-122"/>
              </a:rPr>
              <a:t>: “</a:t>
            </a:r>
            <a:r>
              <a:rPr lang="zh-CN" altLang="en-US" sz="2400" b="1">
                <a:latin typeface="楷体" panose="02010609060101010101" pitchFamily="49" charset="-122"/>
                <a:ea typeface="楷体" panose="02010609060101010101" pitchFamily="49" charset="-122"/>
                <a:sym typeface="宋体" panose="02010600030101010101" pitchFamily="2" charset="-122"/>
              </a:rPr>
              <a:t>帝国内部现正痛切体验</a:t>
            </a:r>
            <a:r>
              <a:rPr lang="en-US" altLang="zh-CN" sz="2400" b="1">
                <a:latin typeface="楷体" panose="02010609060101010101" pitchFamily="49" charset="-122"/>
                <a:ea typeface="楷体" panose="02010609060101010101" pitchFamily="49" charset="-122"/>
                <a:sym typeface="宋体" panose="02010600030101010101" pitchFamily="2" charset="-122"/>
              </a:rPr>
              <a:t>:</a:t>
            </a:r>
            <a:r>
              <a:rPr lang="zh-CN" altLang="en-US" sz="2400" b="1">
                <a:latin typeface="楷体" panose="02010609060101010101" pitchFamily="49" charset="-122"/>
                <a:ea typeface="楷体" panose="02010609060101010101" pitchFamily="49" charset="-122"/>
                <a:sym typeface="宋体" panose="02010600030101010101" pitchFamily="2" charset="-122"/>
              </a:rPr>
              <a:t>生产力之不足，生产设备之不足，原料之不足及蓄积资本之不足。凡此均</a:t>
            </a:r>
            <a:r>
              <a:rPr lang="zh-CN" altLang="en-US" sz="2400" b="1">
                <a:solidFill>
                  <a:srgbClr val="FF0000"/>
                </a:solidFill>
                <a:latin typeface="楷体" panose="02010609060101010101" pitchFamily="49" charset="-122"/>
                <a:ea typeface="楷体" panose="02010609060101010101" pitchFamily="49" charset="-122"/>
                <a:sym typeface="宋体" panose="02010600030101010101" pitchFamily="2" charset="-122"/>
              </a:rPr>
              <a:t>需开始新的战争</a:t>
            </a:r>
            <a:r>
              <a:rPr lang="zh-CN" altLang="en-US" sz="2400" b="1">
                <a:latin typeface="楷体" panose="02010609060101010101" pitchFamily="49" charset="-122"/>
                <a:ea typeface="楷体" panose="02010609060101010101" pitchFamily="49" charset="-122"/>
                <a:sym typeface="宋体" panose="02010600030101010101" pitchFamily="2" charset="-122"/>
              </a:rPr>
              <a:t>，俾有所补充；而国内不稳势力之高涨，罢工之狂澜，</a:t>
            </a:r>
            <a:r>
              <a:rPr lang="zh-CN" altLang="en-US" sz="2400" b="1">
                <a:solidFill>
                  <a:srgbClr val="FF0000"/>
                </a:solidFill>
                <a:latin typeface="楷体" panose="02010609060101010101" pitchFamily="49" charset="-122"/>
                <a:ea typeface="楷体" panose="02010609060101010101" pitchFamily="49" charset="-122"/>
                <a:sym typeface="宋体" panose="02010600030101010101" pitchFamily="2" charset="-122"/>
              </a:rPr>
              <a:t>亦需发动内外举国之战争</a:t>
            </a:r>
            <a:r>
              <a:rPr lang="zh-CN" altLang="en-US" sz="2400" b="1">
                <a:latin typeface="楷体" panose="02010609060101010101" pitchFamily="49" charset="-122"/>
                <a:ea typeface="楷体" panose="02010609060101010101" pitchFamily="49" charset="-122"/>
                <a:sym typeface="宋体" panose="02010600030101010101" pitchFamily="2" charset="-122"/>
              </a:rPr>
              <a:t>，以期平靖。</a:t>
            </a:r>
            <a:r>
              <a:rPr lang="en-US" altLang="zh-CN" sz="2400" b="1">
                <a:latin typeface="楷体" panose="02010609060101010101" pitchFamily="49" charset="-122"/>
                <a:ea typeface="楷体" panose="02010609060101010101" pitchFamily="49" charset="-122"/>
                <a:sym typeface="宋体" panose="02010600030101010101" pitchFamily="2" charset="-122"/>
              </a:rPr>
              <a:t>”</a:t>
            </a:r>
            <a:endParaRPr lang="zh-CN" altLang="en-US" sz="2400" b="1">
              <a:latin typeface="楷体" panose="02010609060101010101" pitchFamily="49" charset="-122"/>
              <a:ea typeface="楷体" panose="02010609060101010101" pitchFamily="49" charset="-122"/>
              <a:sym typeface="宋体" panose="02010600030101010101" pitchFamily="2" charset="-122"/>
            </a:endParaRPr>
          </a:p>
          <a:p>
            <a:pPr>
              <a:lnSpc>
                <a:spcPct val="80000"/>
              </a:lnSpc>
            </a:pPr>
            <a:r>
              <a:rPr lang="zh-CN" altLang="en-US" sz="2400" b="1">
                <a:latin typeface="楷体" panose="02010609060101010101" pitchFamily="49" charset="-122"/>
                <a:ea typeface="楷体" panose="02010609060101010101" pitchFamily="49" charset="-122"/>
                <a:sym typeface="宋体" panose="02010600030101010101" pitchFamily="2" charset="-122"/>
              </a:rPr>
              <a:t>                       </a:t>
            </a:r>
            <a:r>
              <a:rPr lang="en-US" altLang="zh-CN" sz="2400" b="1">
                <a:latin typeface="楷体" panose="02010609060101010101" pitchFamily="49" charset="-122"/>
                <a:ea typeface="楷体" panose="02010609060101010101" pitchFamily="49" charset="-122"/>
                <a:sym typeface="宋体" panose="02010600030101010101" pitchFamily="2" charset="-122"/>
              </a:rPr>
              <a:t>——</a:t>
            </a:r>
            <a:r>
              <a:rPr lang="zh-CN" altLang="en-US" sz="2400" b="1">
                <a:latin typeface="楷体" panose="02010609060101010101" pitchFamily="49" charset="-122"/>
                <a:ea typeface="楷体" panose="02010609060101010101" pitchFamily="49" charset="-122"/>
                <a:sym typeface="宋体" panose="02010600030101010101" pitchFamily="2" charset="-122"/>
              </a:rPr>
              <a:t>摘自三十年代日本的一秘密文件</a:t>
            </a:r>
            <a:endParaRPr lang="en-US" altLang="zh-CN" sz="2400" b="1">
              <a:latin typeface="楷体" panose="02010609060101010101" pitchFamily="49" charset="-122"/>
              <a:ea typeface="楷体" panose="02010609060101010101" pitchFamily="49" charset="-122"/>
              <a:sym typeface="宋体" panose="02010600030101010101" pitchFamily="2" charset="-122"/>
            </a:endParaRPr>
          </a:p>
        </p:txBody>
      </p:sp>
      <p:sp>
        <p:nvSpPr>
          <p:cNvPr id="17413" name="Text Box 4"/>
          <p:cNvSpPr txBox="1"/>
          <p:nvPr/>
        </p:nvSpPr>
        <p:spPr>
          <a:xfrm>
            <a:off x="114300" y="3352165"/>
            <a:ext cx="9029700" cy="1087755"/>
          </a:xfrm>
          <a:prstGeom prst="rect">
            <a:avLst/>
          </a:prstGeom>
          <a:noFill/>
          <a:ln w="19050" cap="flat" cmpd="sng">
            <a:solidFill>
              <a:srgbClr val="FF0000"/>
            </a:solidFill>
            <a:prstDash val="solid"/>
            <a:miter/>
            <a:headEnd type="none" w="med" len="med"/>
            <a:tailEnd type="none" w="med" len="med"/>
          </a:ln>
        </p:spPr>
        <p:txBody>
          <a:bodyPr wrap="square" anchor="t">
            <a:spAutoFit/>
          </a:bodyPr>
          <a:p>
            <a:pPr>
              <a:lnSpc>
                <a:spcPct val="90000"/>
              </a:lnSpc>
            </a:pPr>
            <a:r>
              <a:rPr lang="zh-CN" altLang="en-US" sz="2400" b="1">
                <a:solidFill>
                  <a:srgbClr val="000000"/>
                </a:solidFill>
                <a:latin typeface="楷体" panose="02010609060101010101" pitchFamily="49" charset="-122"/>
                <a:ea typeface="楷体" panose="02010609060101010101" pitchFamily="49" charset="-122"/>
              </a:rPr>
              <a:t>材料三：</a:t>
            </a:r>
            <a:r>
              <a:rPr lang="en-US" altLang="zh-CN" sz="2400" b="1">
                <a:solidFill>
                  <a:srgbClr val="000000"/>
                </a:solidFill>
                <a:latin typeface="楷体" panose="02010609060101010101" pitchFamily="49" charset="-122"/>
                <a:ea typeface="楷体" panose="02010609060101010101" pitchFamily="49" charset="-122"/>
              </a:rPr>
              <a:t>1929</a:t>
            </a:r>
            <a:r>
              <a:rPr lang="zh-CN" altLang="en-US" sz="2400" b="1">
                <a:solidFill>
                  <a:srgbClr val="000000"/>
                </a:solidFill>
                <a:latin typeface="楷体" panose="02010609060101010101" pitchFamily="49" charset="-122"/>
                <a:ea typeface="楷体" panose="02010609060101010101" pitchFamily="49" charset="-122"/>
              </a:rPr>
              <a:t>年欧洲各国忙于应付国内危机，无暇东顾。“九一八”事变前，日本与英美达成秘密谅解，英国支持日本的行动，美国表示“不闻满洲事变”。</a:t>
            </a:r>
            <a:endParaRPr lang="zh-CN" altLang="en-US" sz="2400" b="1">
              <a:solidFill>
                <a:srgbClr val="000000"/>
              </a:solidFill>
              <a:latin typeface="楷体" panose="02010609060101010101" pitchFamily="49" charset="-122"/>
              <a:ea typeface="楷体" panose="02010609060101010101" pitchFamily="49" charset="-122"/>
            </a:endParaRPr>
          </a:p>
        </p:txBody>
      </p:sp>
      <p:sp>
        <p:nvSpPr>
          <p:cNvPr id="5127" name="文本框 8"/>
          <p:cNvSpPr txBox="1"/>
          <p:nvPr/>
        </p:nvSpPr>
        <p:spPr>
          <a:xfrm>
            <a:off x="152400" y="4439920"/>
            <a:ext cx="8991600" cy="1087755"/>
          </a:xfrm>
          <a:prstGeom prst="rect">
            <a:avLst/>
          </a:prstGeom>
          <a:noFill/>
          <a:ln w="19050" cap="flat" cmpd="sng">
            <a:solidFill>
              <a:srgbClr val="FF0000"/>
            </a:solidFill>
            <a:prstDash val="solid"/>
            <a:round/>
            <a:headEnd type="none" w="med" len="med"/>
            <a:tailEnd type="none" w="med" len="med"/>
          </a:ln>
        </p:spPr>
        <p:txBody>
          <a:bodyPr wrap="square" anchor="t">
            <a:spAutoFit/>
          </a:bodyPr>
          <a:p>
            <a:pPr>
              <a:lnSpc>
                <a:spcPct val="90000"/>
              </a:lnSpc>
            </a:pPr>
            <a:r>
              <a:rPr lang="zh-CN" altLang="en-US" sz="2400" b="1">
                <a:latin typeface="楷体" panose="02010609060101010101" pitchFamily="49" charset="-122"/>
                <a:ea typeface="楷体" panose="02010609060101010101" pitchFamily="49" charset="-122"/>
                <a:sym typeface="宋体" panose="02010600030101010101" pitchFamily="2" charset="-122"/>
              </a:rPr>
              <a:t>材料四：</a:t>
            </a:r>
            <a:r>
              <a:rPr lang="zh-CN" altLang="en-US" sz="2400" b="1">
                <a:latin typeface="楷体" panose="02010609060101010101" pitchFamily="49" charset="-122"/>
                <a:ea typeface="楷体" panose="02010609060101010101" pitchFamily="49" charset="-122"/>
                <a:sym typeface="Wingdings" panose="05000000000000000000" pitchFamily="2" charset="2"/>
              </a:rPr>
              <a:t>（</a:t>
            </a:r>
            <a:r>
              <a:rPr lang="en-US" altLang="zh-CN" sz="2400" b="1">
                <a:latin typeface="楷体" panose="02010609060101010101" pitchFamily="49" charset="-122"/>
                <a:ea typeface="楷体" panose="02010609060101010101" pitchFamily="49" charset="-122"/>
                <a:sym typeface="Wingdings" panose="05000000000000000000" pitchFamily="2" charset="2"/>
              </a:rPr>
              <a:t>1931</a:t>
            </a:r>
            <a:r>
              <a:rPr lang="zh-CN" altLang="en-US" sz="2400" b="1">
                <a:latin typeface="楷体" panose="02010609060101010101" pitchFamily="49" charset="-122"/>
                <a:ea typeface="楷体" panose="02010609060101010101" pitchFamily="49" charset="-122"/>
                <a:sym typeface="Wingdings" panose="05000000000000000000" pitchFamily="2" charset="2"/>
              </a:rPr>
              <a:t>年）</a:t>
            </a:r>
            <a:r>
              <a:rPr lang="en-US" altLang="zh-CN" sz="2400" b="1">
                <a:latin typeface="楷体" panose="02010609060101010101" pitchFamily="49" charset="-122"/>
                <a:ea typeface="楷体" panose="02010609060101010101" pitchFamily="49" charset="-122"/>
                <a:sym typeface="宋体" panose="02010600030101010101" pitchFamily="2" charset="-122"/>
              </a:rPr>
              <a:t>8</a:t>
            </a:r>
            <a:r>
              <a:rPr lang="zh-CN" altLang="en-US" sz="2400" b="1">
                <a:latin typeface="楷体" panose="02010609060101010101" pitchFamily="49" charset="-122"/>
                <a:ea typeface="楷体" panose="02010609060101010101" pitchFamily="49" charset="-122"/>
                <a:sym typeface="宋体" panose="02010600030101010101" pitchFamily="2" charset="-122"/>
              </a:rPr>
              <a:t>月</a:t>
            </a:r>
            <a:r>
              <a:rPr lang="en-US" altLang="zh-CN" sz="2400" b="1">
                <a:latin typeface="楷体" panose="02010609060101010101" pitchFamily="49" charset="-122"/>
                <a:ea typeface="楷体" panose="02010609060101010101" pitchFamily="49" charset="-122"/>
                <a:sym typeface="宋体" panose="02010600030101010101" pitchFamily="2" charset="-122"/>
              </a:rPr>
              <a:t>16</a:t>
            </a:r>
            <a:r>
              <a:rPr lang="zh-CN" altLang="en-US" sz="2400" b="1">
                <a:latin typeface="楷体" panose="02010609060101010101" pitchFamily="49" charset="-122"/>
                <a:ea typeface="楷体" panose="02010609060101010101" pitchFamily="49" charset="-122"/>
                <a:sym typeface="宋体" panose="02010600030101010101" pitchFamily="2" charset="-122"/>
              </a:rPr>
              <a:t>日蒋介石再次电令张学良：</a:t>
            </a:r>
            <a:r>
              <a:rPr lang="en-US" altLang="zh-CN" sz="2400" b="1">
                <a:latin typeface="楷体" panose="02010609060101010101" pitchFamily="49" charset="-122"/>
                <a:ea typeface="楷体" panose="02010609060101010101" pitchFamily="49" charset="-122"/>
                <a:sym typeface="宋体" panose="02010600030101010101" pitchFamily="2" charset="-122"/>
              </a:rPr>
              <a:t>“</a:t>
            </a:r>
            <a:r>
              <a:rPr lang="zh-CN" altLang="en-US" sz="2400" b="1">
                <a:latin typeface="楷体" panose="02010609060101010101" pitchFamily="49" charset="-122"/>
                <a:ea typeface="楷体" panose="02010609060101010101" pitchFamily="49" charset="-122"/>
                <a:sym typeface="宋体" panose="02010600030101010101" pitchFamily="2" charset="-122"/>
              </a:rPr>
              <a:t>无论日本军队此后如何在东北挑衅，我方应不予抵抗，力避冲突</a:t>
            </a:r>
            <a:r>
              <a:rPr lang="en-US" altLang="zh-CN" sz="2400" b="1">
                <a:latin typeface="楷体" panose="02010609060101010101" pitchFamily="49" charset="-122"/>
                <a:ea typeface="楷体" panose="02010609060101010101" pitchFamily="49" charset="-122"/>
                <a:sym typeface="宋体" panose="02010600030101010101" pitchFamily="2" charset="-122"/>
              </a:rPr>
              <a:t>……</a:t>
            </a:r>
            <a:r>
              <a:rPr lang="zh-CN" altLang="en-US" sz="2400" b="1">
                <a:latin typeface="楷体" panose="02010609060101010101" pitchFamily="49" charset="-122"/>
                <a:ea typeface="楷体" panose="02010609060101010101" pitchFamily="49" charset="-122"/>
                <a:sym typeface="宋体" panose="02010600030101010101" pitchFamily="2" charset="-122"/>
              </a:rPr>
              <a:t>。</a:t>
            </a:r>
            <a:r>
              <a:rPr lang="en-US" altLang="zh-CN" sz="2400" b="1">
                <a:latin typeface="楷体" panose="02010609060101010101" pitchFamily="49" charset="-122"/>
                <a:ea typeface="楷体" panose="02010609060101010101" pitchFamily="49" charset="-122"/>
                <a:sym typeface="宋体" panose="02010600030101010101" pitchFamily="2" charset="-122"/>
              </a:rPr>
              <a:t>”     ——</a:t>
            </a:r>
            <a:r>
              <a:rPr lang="zh-CN" altLang="en-US" sz="2000" b="1">
                <a:latin typeface="楷体" panose="02010609060101010101" pitchFamily="49" charset="-122"/>
                <a:ea typeface="楷体" panose="02010609060101010101" pitchFamily="49" charset="-122"/>
                <a:sym typeface="宋体" panose="02010600030101010101" pitchFamily="2" charset="-122"/>
              </a:rPr>
              <a:t>《</a:t>
            </a:r>
            <a:r>
              <a:rPr lang="zh-CN" altLang="en-US" b="1">
                <a:latin typeface="楷体" panose="02010609060101010101" pitchFamily="49" charset="-122"/>
                <a:ea typeface="楷体" panose="02010609060101010101" pitchFamily="49" charset="-122"/>
                <a:sym typeface="宋体" panose="02010600030101010101" pitchFamily="2" charset="-122"/>
              </a:rPr>
              <a:t>中国近代对外关系史资料选辑》上海人民出版社</a:t>
            </a:r>
            <a:r>
              <a:rPr lang="en-US" altLang="zh-CN" b="1">
                <a:latin typeface="楷体" panose="02010609060101010101" pitchFamily="49" charset="-122"/>
                <a:ea typeface="楷体" panose="02010609060101010101" pitchFamily="49" charset="-122"/>
                <a:sym typeface="宋体" panose="02010600030101010101" pitchFamily="2" charset="-122"/>
              </a:rPr>
              <a:t>1987</a:t>
            </a:r>
            <a:r>
              <a:rPr lang="zh-CN" altLang="en-US" b="1">
                <a:latin typeface="楷体" panose="02010609060101010101" pitchFamily="49" charset="-122"/>
                <a:ea typeface="楷体" panose="02010609060101010101" pitchFamily="49" charset="-122"/>
                <a:sym typeface="宋体" panose="02010600030101010101" pitchFamily="2" charset="-122"/>
              </a:rPr>
              <a:t>年。</a:t>
            </a:r>
            <a:endParaRPr lang="zh-CN" altLang="en-US" b="1">
              <a:latin typeface="楷体" panose="02010609060101010101" pitchFamily="49" charset="-122"/>
              <a:ea typeface="楷体" panose="02010609060101010101" pitchFamily="49" charset="-122"/>
              <a:sym typeface="宋体" panose="02010600030101010101" pitchFamily="2" charset="-122"/>
            </a:endParaRPr>
          </a:p>
        </p:txBody>
      </p:sp>
      <p:sp>
        <p:nvSpPr>
          <p:cNvPr id="5134" name="TextBox 9"/>
          <p:cNvSpPr/>
          <p:nvPr/>
        </p:nvSpPr>
        <p:spPr>
          <a:xfrm>
            <a:off x="152400" y="1196340"/>
            <a:ext cx="8852535" cy="891540"/>
          </a:xfrm>
          <a:prstGeom prst="rect">
            <a:avLst/>
          </a:prstGeom>
          <a:solidFill>
            <a:schemeClr val="accent5">
              <a:lumMod val="20000"/>
              <a:lumOff val="80000"/>
            </a:schemeClr>
          </a:solidFill>
          <a:ln w="9525">
            <a:solidFill>
              <a:srgbClr val="FF0000"/>
            </a:solidFill>
          </a:ln>
        </p:spPr>
        <p:txBody>
          <a:bodyPr wrap="square" anchor="t">
            <a:spAutoFit/>
          </a:bodyPr>
          <a:p>
            <a:r>
              <a:rPr lang="en-US" altLang="zh-CN" sz="2600" b="1">
                <a:solidFill>
                  <a:schemeClr val="tx1"/>
                </a:solidFill>
                <a:ea typeface="宋体" panose="02010600030101010101" pitchFamily="2" charset="-122"/>
              </a:rPr>
              <a:t>①</a:t>
            </a:r>
            <a:r>
              <a:rPr lang="en-US" altLang="zh-CN" sz="2600" b="1">
                <a:solidFill>
                  <a:schemeClr val="tx1"/>
                </a:solidFill>
                <a:latin typeface="Arial" panose="020B0604020202020204" pitchFamily="34" charset="0"/>
                <a:ea typeface="宋体" panose="02010600030101010101" pitchFamily="2" charset="-122"/>
              </a:rPr>
              <a:t>1927</a:t>
            </a:r>
            <a:r>
              <a:rPr lang="zh-CN" altLang="en-US" sz="2600" b="1">
                <a:solidFill>
                  <a:schemeClr val="tx1"/>
                </a:solidFill>
                <a:latin typeface="Arial" panose="020B0604020202020204" pitchFamily="34" charset="0"/>
                <a:ea typeface="宋体" panose="02010600030101010101" pitchFamily="2" charset="-122"/>
              </a:rPr>
              <a:t>年日本在东方会议上制定了侵略中国的总方针。</a:t>
            </a:r>
            <a:r>
              <a:rPr lang="zh-CN" altLang="en-US" sz="2600" b="1">
                <a:solidFill>
                  <a:srgbClr val="FF0000"/>
                </a:solidFill>
                <a:latin typeface="Arial" panose="020B0604020202020204" pitchFamily="34" charset="0"/>
                <a:ea typeface="宋体" panose="02010600030101010101" pitchFamily="2" charset="-122"/>
              </a:rPr>
              <a:t>（蓄谋已久）</a:t>
            </a:r>
            <a:endParaRPr lang="zh-CN" altLang="en-US" sz="2600" b="1">
              <a:solidFill>
                <a:srgbClr val="FF0000"/>
              </a:solidFill>
              <a:latin typeface="Arial" panose="020B0604020202020204" pitchFamily="34" charset="0"/>
              <a:ea typeface="宋体" panose="02010600030101010101" pitchFamily="2" charset="-122"/>
            </a:endParaRPr>
          </a:p>
        </p:txBody>
      </p:sp>
      <p:sp>
        <p:nvSpPr>
          <p:cNvPr id="5141" name="TextBox 11"/>
          <p:cNvSpPr/>
          <p:nvPr/>
        </p:nvSpPr>
        <p:spPr>
          <a:xfrm>
            <a:off x="152400" y="2087880"/>
            <a:ext cx="8763000" cy="891540"/>
          </a:xfrm>
          <a:prstGeom prst="rect">
            <a:avLst/>
          </a:prstGeom>
          <a:solidFill>
            <a:schemeClr val="accent5">
              <a:lumMod val="20000"/>
              <a:lumOff val="80000"/>
            </a:schemeClr>
          </a:solidFill>
          <a:ln w="15875">
            <a:solidFill>
              <a:srgbClr val="FF0000"/>
            </a:solidFill>
          </a:ln>
        </p:spPr>
        <p:txBody>
          <a:bodyPr anchor="t">
            <a:spAutoFit/>
          </a:bodyPr>
          <a:p>
            <a:r>
              <a:rPr lang="en-US" altLang="zh-CN" sz="2600" b="1">
                <a:solidFill>
                  <a:schemeClr val="tx1"/>
                </a:solidFill>
                <a:cs typeface="宋体" panose="02010600030101010101" pitchFamily="2" charset="-122"/>
              </a:rPr>
              <a:t>②</a:t>
            </a:r>
            <a:r>
              <a:rPr lang="en-US" altLang="zh-CN" sz="2600" b="1">
                <a:solidFill>
                  <a:schemeClr val="tx1"/>
                </a:solidFill>
                <a:latin typeface="宋体" panose="02010600030101010101" pitchFamily="2" charset="-122"/>
                <a:cs typeface="宋体" panose="02010600030101010101" pitchFamily="2" charset="-122"/>
              </a:rPr>
              <a:t>1929</a:t>
            </a:r>
            <a:r>
              <a:rPr lang="zh-CN" altLang="en-US" sz="2600" b="1">
                <a:solidFill>
                  <a:schemeClr val="tx1"/>
                </a:solidFill>
                <a:latin typeface="宋体" panose="02010600030101010101" pitchFamily="2" charset="-122"/>
                <a:cs typeface="宋体" panose="02010600030101010101" pitchFamily="2" charset="-122"/>
              </a:rPr>
              <a:t>年世界性经济危机爆发影响日本，为缓和国内矛盾，摆脱危机，日本急于发动侵华战争。</a:t>
            </a:r>
            <a:r>
              <a:rPr lang="zh-CN" altLang="en-US" sz="2600" b="1">
                <a:solidFill>
                  <a:srgbClr val="FF0000"/>
                </a:solidFill>
                <a:latin typeface="宋体" panose="02010600030101010101" pitchFamily="2" charset="-122"/>
                <a:cs typeface="宋体" panose="02010600030101010101" pitchFamily="2" charset="-122"/>
              </a:rPr>
              <a:t>（转嫁矛盾）</a:t>
            </a:r>
            <a:endParaRPr lang="zh-CN" altLang="en-US" sz="2600" b="1">
              <a:solidFill>
                <a:srgbClr val="FF0000"/>
              </a:solidFill>
              <a:latin typeface="宋体" panose="02010600030101010101" pitchFamily="2" charset="-122"/>
              <a:cs typeface="宋体" panose="02010600030101010101" pitchFamily="2" charset="-122"/>
            </a:endParaRPr>
          </a:p>
        </p:txBody>
      </p:sp>
      <p:sp>
        <p:nvSpPr>
          <p:cNvPr id="5148" name="TextBox 13"/>
          <p:cNvSpPr/>
          <p:nvPr/>
        </p:nvSpPr>
        <p:spPr>
          <a:xfrm>
            <a:off x="228600" y="3352165"/>
            <a:ext cx="8610600" cy="891540"/>
          </a:xfrm>
          <a:prstGeom prst="rect">
            <a:avLst/>
          </a:prstGeom>
          <a:solidFill>
            <a:schemeClr val="accent5">
              <a:lumMod val="20000"/>
              <a:lumOff val="80000"/>
            </a:schemeClr>
          </a:solidFill>
          <a:ln w="9525">
            <a:solidFill>
              <a:srgbClr val="FF0000"/>
            </a:solidFill>
          </a:ln>
        </p:spPr>
        <p:txBody>
          <a:bodyPr anchor="t">
            <a:spAutoFit/>
          </a:bodyPr>
          <a:p>
            <a:r>
              <a:rPr lang="zh-CN" altLang="en-US" sz="2600" b="1">
                <a:solidFill>
                  <a:schemeClr val="tx1"/>
                </a:solidFill>
                <a:ea typeface="宋体" panose="02010600030101010101" pitchFamily="2" charset="-122"/>
              </a:rPr>
              <a:t>③</a:t>
            </a:r>
            <a:r>
              <a:rPr lang="zh-CN" altLang="en-US" sz="2600" b="1">
                <a:solidFill>
                  <a:schemeClr val="tx1"/>
                </a:solidFill>
                <a:latin typeface="Arial" panose="020B0604020202020204" pitchFamily="34" charset="0"/>
                <a:ea typeface="宋体" panose="02010600030101010101" pitchFamily="2" charset="-122"/>
              </a:rPr>
              <a:t>英美国家推行纵容日本侵略中国的“绥靖政策”</a:t>
            </a:r>
            <a:r>
              <a:rPr lang="zh-CN" altLang="en-US" sz="2600" b="1">
                <a:solidFill>
                  <a:srgbClr val="FF0000"/>
                </a:solidFill>
                <a:latin typeface="Arial" panose="020B0604020202020204" pitchFamily="34" charset="0"/>
                <a:ea typeface="宋体" panose="02010600030101010101" pitchFamily="2" charset="-122"/>
              </a:rPr>
              <a:t>（国际环境）</a:t>
            </a:r>
            <a:endParaRPr lang="zh-CN" altLang="en-US" sz="2600" b="1">
              <a:solidFill>
                <a:srgbClr val="FF0000"/>
              </a:solidFill>
              <a:latin typeface="Arial" panose="020B0604020202020204" pitchFamily="34" charset="0"/>
              <a:ea typeface="宋体" panose="02010600030101010101" pitchFamily="2" charset="-122"/>
            </a:endParaRPr>
          </a:p>
        </p:txBody>
      </p:sp>
      <p:sp>
        <p:nvSpPr>
          <p:cNvPr id="5155" name="TextBox 16"/>
          <p:cNvSpPr/>
          <p:nvPr/>
        </p:nvSpPr>
        <p:spPr>
          <a:xfrm>
            <a:off x="152400" y="4439920"/>
            <a:ext cx="8991600" cy="891540"/>
          </a:xfrm>
          <a:prstGeom prst="rect">
            <a:avLst/>
          </a:prstGeom>
          <a:solidFill>
            <a:schemeClr val="accent5">
              <a:lumMod val="20000"/>
              <a:lumOff val="80000"/>
            </a:schemeClr>
          </a:solidFill>
          <a:ln w="15875">
            <a:solidFill>
              <a:srgbClr val="FF0000"/>
            </a:solidFill>
          </a:ln>
        </p:spPr>
        <p:txBody>
          <a:bodyPr anchor="t">
            <a:spAutoFit/>
          </a:bodyPr>
          <a:p>
            <a:r>
              <a:rPr lang="zh-CN" altLang="en-US" sz="2600" b="1">
                <a:solidFill>
                  <a:schemeClr val="tx1"/>
                </a:solidFill>
                <a:latin typeface="宋体" panose="02010600030101010101" pitchFamily="2" charset="-122"/>
              </a:rPr>
              <a:t>④</a:t>
            </a:r>
            <a:r>
              <a:rPr lang="zh-CN" altLang="en-US" sz="2600" b="1">
                <a:solidFill>
                  <a:schemeClr val="tx1"/>
                </a:solidFill>
                <a:latin typeface="Arial" panose="020B0604020202020204" pitchFamily="34" charset="0"/>
                <a:ea typeface="宋体" panose="02010600030101010101" pitchFamily="2" charset="-122"/>
              </a:rPr>
              <a:t>国民政府坚持“攘外必先安内”方针，对日本侵略实行不抵抗政策。</a:t>
            </a:r>
            <a:r>
              <a:rPr lang="zh-CN" altLang="en-US" sz="2600" b="1">
                <a:solidFill>
                  <a:srgbClr val="FF0000"/>
                </a:solidFill>
                <a:latin typeface="Arial" panose="020B0604020202020204" pitchFamily="34" charset="0"/>
                <a:ea typeface="宋体" panose="02010600030101010101" pitchFamily="2" charset="-122"/>
              </a:rPr>
              <a:t>（可趁之机）</a:t>
            </a:r>
            <a:endParaRPr lang="zh-CN" altLang="en-US" sz="2600" b="1">
              <a:solidFill>
                <a:srgbClr val="FF0000"/>
              </a:solidFill>
              <a:latin typeface="Arial" panose="020B0604020202020204" pitchFamily="34" charset="0"/>
              <a:ea typeface="宋体" panose="02010600030101010101" pitchFamily="2" charset="-122"/>
            </a:endParaRPr>
          </a:p>
        </p:txBody>
      </p:sp>
      <p:pic>
        <p:nvPicPr>
          <p:cNvPr id="17443" name="Picture 2" descr="C:\Users\Administrator\Desktop\图片\1.1.1（照片）日本内阁在东京召开“东方会议”，制定所谓的“大陆政策”。—日本每日新闻社：《写真昭和30年史》.jpg"/>
          <p:cNvPicPr/>
          <p:nvPr/>
        </p:nvPicPr>
        <p:blipFill>
          <a:blip r:embed="rId1"/>
          <a:stretch>
            <a:fillRect/>
          </a:stretch>
        </p:blipFill>
        <p:spPr>
          <a:xfrm>
            <a:off x="7467600" y="0"/>
            <a:ext cx="1676400" cy="1060450"/>
          </a:xfrm>
          <a:prstGeom prst="rect">
            <a:avLst/>
          </a:prstGeom>
          <a:noFill/>
          <a:ln w="9525">
            <a:noFill/>
          </a:ln>
        </p:spPr>
      </p:pic>
      <p:sp>
        <p:nvSpPr>
          <p:cNvPr id="2" name="文本框 1"/>
          <p:cNvSpPr txBox="1"/>
          <p:nvPr/>
        </p:nvSpPr>
        <p:spPr>
          <a:xfrm>
            <a:off x="228600" y="182880"/>
            <a:ext cx="2327910" cy="521970"/>
          </a:xfrm>
          <a:prstGeom prst="rect">
            <a:avLst/>
          </a:prstGeom>
          <a:solidFill>
            <a:srgbClr val="FFFF00"/>
          </a:solidFill>
          <a:ln>
            <a:solidFill>
              <a:srgbClr val="FF0000"/>
            </a:solidFill>
          </a:ln>
        </p:spPr>
        <p:txBody>
          <a:bodyPr wrap="none" rtlCol="0" anchor="t">
            <a:spAutoFit/>
          </a:bodyPr>
          <a:p>
            <a:r>
              <a:rPr lang="zh-CN" altLang="en-US" sz="2800" b="1" noProof="0">
                <a:ln w="11430"/>
                <a:solidFill>
                  <a:schemeClr val="tx1"/>
                </a:solidFill>
                <a:effectLst>
                  <a:outerShdw blurRad="50800" dist="39000" dir="5460000" algn="tl">
                    <a:srgbClr val="000000">
                      <a:alpha val="38000"/>
                    </a:srgbClr>
                  </a:outerShdw>
                </a:effectLst>
                <a:uLnTx/>
                <a:uFillTx/>
                <a:latin typeface="黑体" panose="02010609060101010101" pitchFamily="2" charset="-122"/>
                <a:ea typeface="黑体" panose="02010609060101010101" pitchFamily="2" charset="-122"/>
                <a:sym typeface="+mn-ea"/>
              </a:rPr>
              <a:t>一、局部抗战</a:t>
            </a:r>
            <a:endParaRPr lang="zh-CN" altLang="en-US" sz="2800" b="1" noProof="0">
              <a:ln w="11430"/>
              <a:solidFill>
                <a:schemeClr val="tx1"/>
              </a:solidFill>
              <a:effectLst>
                <a:outerShdw blurRad="50800" dist="39000" dir="5460000" algn="tl">
                  <a:srgbClr val="000000">
                    <a:alpha val="38000"/>
                  </a:srgbClr>
                </a:outerShdw>
              </a:effectLst>
              <a:uLnTx/>
              <a:uFillTx/>
              <a:latin typeface="黑体" panose="02010609060101010101" pitchFamily="2" charset="-122"/>
              <a:ea typeface="黑体" panose="02010609060101010101" pitchFamily="2" charset="-122"/>
              <a:sym typeface="+mn-ea"/>
            </a:endParaRPr>
          </a:p>
        </p:txBody>
      </p:sp>
      <p:sp>
        <p:nvSpPr>
          <p:cNvPr id="67586" name="TextBox 3"/>
          <p:cNvSpPr txBox="1"/>
          <p:nvPr/>
        </p:nvSpPr>
        <p:spPr>
          <a:xfrm>
            <a:off x="114300" y="5647690"/>
            <a:ext cx="8890635" cy="975995"/>
          </a:xfrm>
          <a:prstGeom prst="rect">
            <a:avLst/>
          </a:prstGeom>
          <a:solidFill>
            <a:schemeClr val="bg1"/>
          </a:solidFill>
          <a:ln w="9525">
            <a:solidFill>
              <a:srgbClr val="FF0000"/>
            </a:solidFill>
          </a:ln>
        </p:spPr>
        <p:txBody>
          <a:bodyPr wrap="square" anchor="t">
            <a:spAutoFit/>
          </a:bodyPr>
          <a:p>
            <a:pPr>
              <a:lnSpc>
                <a:spcPct val="80000"/>
              </a:lnSpc>
            </a:pPr>
            <a:r>
              <a:rPr lang="zh-CN" altLang="en-US" sz="2400" b="1" dirty="0">
                <a:solidFill>
                  <a:srgbClr val="000000"/>
                </a:solidFill>
                <a:uFillTx/>
                <a:latin typeface="楷体" panose="02010609060101010101" pitchFamily="49" charset="-122"/>
                <a:ea typeface="楷体" panose="02010609060101010101" pitchFamily="49" charset="-122"/>
              </a:rPr>
              <a:t>材料五：</a:t>
            </a:r>
            <a:r>
              <a:rPr lang="en-US" altLang="zh-CN" sz="2400" b="1" dirty="0">
                <a:solidFill>
                  <a:srgbClr val="000000"/>
                </a:solidFill>
                <a:uFillTx/>
                <a:latin typeface="楷体" panose="02010609060101010101" pitchFamily="49" charset="-122"/>
                <a:ea typeface="楷体" panose="02010609060101010101" pitchFamily="49" charset="-122"/>
              </a:rPr>
              <a:t>1929</a:t>
            </a:r>
            <a:r>
              <a:rPr lang="zh-CN" altLang="en-US" sz="2400" b="1" dirty="0">
                <a:solidFill>
                  <a:srgbClr val="000000"/>
                </a:solidFill>
                <a:uFillTx/>
                <a:latin typeface="楷体" panose="02010609060101010101" pitchFamily="49" charset="-122"/>
                <a:ea typeface="楷体" panose="02010609060101010101" pitchFamily="49" charset="-122"/>
              </a:rPr>
              <a:t>年欧洲各国忙于应付国内危机，无暇东顾，“九一八”事变前，日本与英美达成秘密谅解，英国支持日本的行动，美国表示“不闻满洲事变”。</a:t>
            </a:r>
            <a:endParaRPr lang="zh-CN" altLang="en-US" sz="2400" b="1" dirty="0">
              <a:solidFill>
                <a:srgbClr val="000000"/>
              </a:solidFill>
              <a:uFillTx/>
              <a:latin typeface="楷体" panose="02010609060101010101" pitchFamily="49" charset="-122"/>
              <a:ea typeface="楷体" panose="02010609060101010101" pitchFamily="49" charset="-122"/>
            </a:endParaRPr>
          </a:p>
        </p:txBody>
      </p:sp>
      <p:sp>
        <p:nvSpPr>
          <p:cNvPr id="67585" name="内容占位符 2"/>
          <p:cNvSpPr>
            <a:spLocks noGrp="1"/>
          </p:cNvSpPr>
          <p:nvPr/>
        </p:nvSpPr>
        <p:spPr>
          <a:xfrm>
            <a:off x="341630" y="5785485"/>
            <a:ext cx="8573770" cy="520700"/>
          </a:xfrm>
          <a:prstGeom prst="rect">
            <a:avLst/>
          </a:prstGeom>
          <a:solidFill>
            <a:schemeClr val="accent5">
              <a:lumMod val="20000"/>
              <a:lumOff val="80000"/>
            </a:schemeClr>
          </a:solidFill>
          <a:ln>
            <a:solidFill>
              <a:srgbClr val="FF0000"/>
            </a:solidFill>
            <a:miter/>
          </a:ln>
        </p:spPr>
        <p:txBody>
          <a:bodyPr anchor="t"/>
          <a:lstStyle>
            <a:lvl1pPr marL="342900" indent="-342900" algn="l" rtl="0" fontAlgn="base">
              <a:spcBef>
                <a:spcPct val="20000"/>
              </a:spcBef>
              <a:spcAft>
                <a:spcPct val="0"/>
              </a:spcAft>
              <a:buClr>
                <a:schemeClr val="accent1"/>
              </a:buClr>
              <a:buSzPct val="50000"/>
              <a:buFont typeface="Wingdings 2" pitchFamily="18" charset="2"/>
              <a:buChar char=""/>
              <a:defRPr sz="3200" kern="1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50000"/>
              <a:buFont typeface="Wingdings 2" pitchFamily="18" charset="2"/>
              <a:buChar char="³"/>
              <a:defRPr sz="2800" kern="1200">
                <a:solidFill>
                  <a:schemeClr val="tx1"/>
                </a:solidFill>
                <a:latin typeface="+mn-lt"/>
                <a:ea typeface="+mn-ea"/>
                <a:cs typeface="+mn-cs"/>
              </a:defRPr>
            </a:lvl2pPr>
            <a:lvl3pPr marL="1143000" indent="-228600" algn="l" rtl="0" fontAlgn="base">
              <a:spcBef>
                <a:spcPct val="20000"/>
              </a:spcBef>
              <a:spcAft>
                <a:spcPct val="0"/>
              </a:spcAft>
              <a:buClr>
                <a:srgbClr val="7B9B57"/>
              </a:buClr>
              <a:buSzPct val="60000"/>
              <a:buFont typeface="Wingdings 2" pitchFamily="18" charset="2"/>
              <a:buChar char="®"/>
              <a:defRPr sz="2400" kern="1200">
                <a:solidFill>
                  <a:schemeClr val="tx1"/>
                </a:solidFill>
                <a:latin typeface="+mn-lt"/>
                <a:ea typeface="+mn-ea"/>
                <a:cs typeface="+mn-cs"/>
              </a:defRPr>
            </a:lvl3pPr>
            <a:lvl4pPr marL="1600200" indent="-228600" algn="l" rtl="0" fontAlgn="base">
              <a:spcBef>
                <a:spcPct val="20000"/>
              </a:spcBef>
              <a:spcAft>
                <a:spcPct val="0"/>
              </a:spcAft>
              <a:buClr>
                <a:srgbClr val="8B7396"/>
              </a:buClr>
              <a:buSzPct val="45000"/>
              <a:buFont typeface="Wingdings 2" pitchFamily="18"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rgbClr val="E89A53"/>
              </a:buClr>
              <a:buFont typeface="Wingdings 2" pitchFamily="18" charset="2"/>
              <a:buChar char=""/>
              <a:defRPr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a:lstStyle>
          <a:p>
            <a:pPr marL="0" indent="0" eaLnBrk="1" hangingPunct="1">
              <a:buClr>
                <a:srgbClr val="477AB1"/>
              </a:buClr>
              <a:buNone/>
            </a:pPr>
            <a:r>
              <a:rPr lang="zh-CN" altLang="en-US" sz="2600" b="1" dirty="0">
                <a:solidFill>
                  <a:srgbClr val="000000"/>
                </a:solidFill>
                <a:uFillTx/>
                <a:latin typeface="宋体" panose="02010600030101010101" pitchFamily="2" charset="-122"/>
                <a:ea typeface="宋体" panose="02010600030101010101" pitchFamily="2" charset="-122"/>
              </a:rPr>
              <a:t>⑤国际上英、美等国纵容日本侵略，推行 “绥靖政策”；</a:t>
            </a:r>
            <a:endParaRPr lang="zh-CN" altLang="en-US" sz="2600" b="1" dirty="0">
              <a:solidFill>
                <a:srgbClr val="000000"/>
              </a:solidFill>
              <a:uFillTx/>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34"/>
                                        </p:tgtEl>
                                        <p:attrNameLst>
                                          <p:attrName>style.visibility</p:attrName>
                                        </p:attrNameLst>
                                      </p:cBhvr>
                                      <p:to>
                                        <p:strVal val="visible"/>
                                      </p:to>
                                    </p:set>
                                    <p:anim calcmode="lin" valueType="num">
                                      <p:cBhvr additive="base">
                                        <p:cTn id="7" dur="500" fill="hold"/>
                                        <p:tgtEl>
                                          <p:spTgt spid="5134"/>
                                        </p:tgtEl>
                                        <p:attrNameLst>
                                          <p:attrName>ppt_x</p:attrName>
                                        </p:attrNameLst>
                                      </p:cBhvr>
                                      <p:tavLst>
                                        <p:tav tm="0">
                                          <p:val>
                                            <p:strVal val="#ppt_x"/>
                                          </p:val>
                                        </p:tav>
                                        <p:tav tm="100000">
                                          <p:val>
                                            <p:strVal val="#ppt_x"/>
                                          </p:val>
                                        </p:tav>
                                      </p:tavLst>
                                    </p:anim>
                                    <p:anim calcmode="lin" valueType="num">
                                      <p:cBhvr additive="base">
                                        <p:cTn id="8" dur="500" fill="hold"/>
                                        <p:tgtEl>
                                          <p:spTgt spid="51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41"/>
                                        </p:tgtEl>
                                        <p:attrNameLst>
                                          <p:attrName>style.visibility</p:attrName>
                                        </p:attrNameLst>
                                      </p:cBhvr>
                                      <p:to>
                                        <p:strVal val="visible"/>
                                      </p:to>
                                    </p:set>
                                    <p:anim calcmode="lin" valueType="num">
                                      <p:cBhvr additive="base">
                                        <p:cTn id="13" dur="500" fill="hold"/>
                                        <p:tgtEl>
                                          <p:spTgt spid="5141"/>
                                        </p:tgtEl>
                                        <p:attrNameLst>
                                          <p:attrName>ppt_x</p:attrName>
                                        </p:attrNameLst>
                                      </p:cBhvr>
                                      <p:tavLst>
                                        <p:tav tm="0">
                                          <p:val>
                                            <p:strVal val="#ppt_x"/>
                                          </p:val>
                                        </p:tav>
                                        <p:tav tm="100000">
                                          <p:val>
                                            <p:strVal val="#ppt_x"/>
                                          </p:val>
                                        </p:tav>
                                      </p:tavLst>
                                    </p:anim>
                                    <p:anim calcmode="lin" valueType="num">
                                      <p:cBhvr additive="base">
                                        <p:cTn id="14" dur="500" fill="hold"/>
                                        <p:tgtEl>
                                          <p:spTgt spid="514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48"/>
                                        </p:tgtEl>
                                        <p:attrNameLst>
                                          <p:attrName>style.visibility</p:attrName>
                                        </p:attrNameLst>
                                      </p:cBhvr>
                                      <p:to>
                                        <p:strVal val="visible"/>
                                      </p:to>
                                    </p:set>
                                    <p:anim calcmode="lin" valueType="num">
                                      <p:cBhvr additive="base">
                                        <p:cTn id="19" dur="500" fill="hold"/>
                                        <p:tgtEl>
                                          <p:spTgt spid="5148"/>
                                        </p:tgtEl>
                                        <p:attrNameLst>
                                          <p:attrName>ppt_x</p:attrName>
                                        </p:attrNameLst>
                                      </p:cBhvr>
                                      <p:tavLst>
                                        <p:tav tm="0">
                                          <p:val>
                                            <p:strVal val="#ppt_x"/>
                                          </p:val>
                                        </p:tav>
                                        <p:tav tm="100000">
                                          <p:val>
                                            <p:strVal val="#ppt_x"/>
                                          </p:val>
                                        </p:tav>
                                      </p:tavLst>
                                    </p:anim>
                                    <p:anim calcmode="lin" valueType="num">
                                      <p:cBhvr additive="base">
                                        <p:cTn id="20" dur="500" fill="hold"/>
                                        <p:tgtEl>
                                          <p:spTgt spid="51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55"/>
                                        </p:tgtEl>
                                        <p:attrNameLst>
                                          <p:attrName>style.visibility</p:attrName>
                                        </p:attrNameLst>
                                      </p:cBhvr>
                                      <p:to>
                                        <p:strVal val="visible"/>
                                      </p:to>
                                    </p:set>
                                    <p:anim calcmode="lin" valueType="num">
                                      <p:cBhvr additive="base">
                                        <p:cTn id="25" dur="500" fill="hold"/>
                                        <p:tgtEl>
                                          <p:spTgt spid="5155"/>
                                        </p:tgtEl>
                                        <p:attrNameLst>
                                          <p:attrName>ppt_x</p:attrName>
                                        </p:attrNameLst>
                                      </p:cBhvr>
                                      <p:tavLst>
                                        <p:tav tm="0">
                                          <p:val>
                                            <p:strVal val="#ppt_x"/>
                                          </p:val>
                                        </p:tav>
                                        <p:tav tm="100000">
                                          <p:val>
                                            <p:strVal val="#ppt_x"/>
                                          </p:val>
                                        </p:tav>
                                      </p:tavLst>
                                    </p:anim>
                                    <p:anim calcmode="lin" valueType="num">
                                      <p:cBhvr additive="base">
                                        <p:cTn id="26" dur="500" fill="hold"/>
                                        <p:tgtEl>
                                          <p:spTgt spid="515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7585"/>
                                        </p:tgtEl>
                                        <p:attrNameLst>
                                          <p:attrName>style.visibility</p:attrName>
                                        </p:attrNameLst>
                                      </p:cBhvr>
                                      <p:to>
                                        <p:strVal val="visible"/>
                                      </p:to>
                                    </p:set>
                                    <p:anim calcmode="lin" valueType="num">
                                      <p:cBhvr additive="base">
                                        <p:cTn id="31" dur="500" fill="hold"/>
                                        <p:tgtEl>
                                          <p:spTgt spid="67585"/>
                                        </p:tgtEl>
                                        <p:attrNameLst>
                                          <p:attrName>ppt_x</p:attrName>
                                        </p:attrNameLst>
                                      </p:cBhvr>
                                      <p:tavLst>
                                        <p:tav tm="0">
                                          <p:val>
                                            <p:strVal val="#ppt_x"/>
                                          </p:val>
                                        </p:tav>
                                        <p:tav tm="100000">
                                          <p:val>
                                            <p:strVal val="#ppt_x"/>
                                          </p:val>
                                        </p:tav>
                                      </p:tavLst>
                                    </p:anim>
                                    <p:anim calcmode="lin" valueType="num">
                                      <p:cBhvr additive="base">
                                        <p:cTn id="32" dur="500" fill="hold"/>
                                        <p:tgtEl>
                                          <p:spTgt spid="675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4" grpId="0" animBg="1"/>
      <p:bldP spid="5141" grpId="0" animBg="1"/>
      <p:bldP spid="5148" grpId="0" animBg="1"/>
      <p:bldP spid="5155" grpId="0" animBg="1"/>
      <p:bldP spid="6758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6" name="表格 5"/>
          <p:cNvGraphicFramePr>
            <a:graphicFrameLocks noGrp="1"/>
          </p:cNvGraphicFramePr>
          <p:nvPr>
            <p:custDataLst>
              <p:tags r:id="rId1"/>
            </p:custDataLst>
          </p:nvPr>
        </p:nvGraphicFramePr>
        <p:xfrm>
          <a:off x="275749" y="786448"/>
          <a:ext cx="8591550" cy="2597150"/>
        </p:xfrm>
        <a:graphic>
          <a:graphicData uri="http://schemas.openxmlformats.org/drawingml/2006/table">
            <a:tbl>
              <a:tblPr firstRow="1" bandRow="1">
                <a:tableStyleId>{5C22544A-7EE6-4342-B048-85BDC9FD1C3A}</a:tableStyleId>
              </a:tblPr>
              <a:tblGrid>
                <a:gridCol w="1677670"/>
                <a:gridCol w="2061210"/>
                <a:gridCol w="2246630"/>
                <a:gridCol w="2606040"/>
              </a:tblGrid>
              <a:tr h="504825">
                <a:tc>
                  <a:txBody>
                    <a:bodyPr/>
                    <a:p>
                      <a:pPr algn="ctr">
                        <a:buNone/>
                      </a:pPr>
                      <a:r>
                        <a:rPr lang="zh-CN" altLang="en-US" sz="2400">
                          <a:solidFill>
                            <a:schemeClr val="tx1"/>
                          </a:solidFill>
                          <a:latin typeface="楷体" panose="02010609060101010101" pitchFamily="49" charset="-122"/>
                          <a:ea typeface="楷体" panose="02010609060101010101" pitchFamily="49" charset="-122"/>
                        </a:rPr>
                        <a:t>历程</a:t>
                      </a:r>
                      <a:endParaRPr lang="zh-CN" altLang="en-US" sz="2400">
                        <a:solidFill>
                          <a:schemeClr val="tx1"/>
                        </a:solidFill>
                        <a:latin typeface="楷体" panose="02010609060101010101" pitchFamily="49" charset="-122"/>
                        <a:ea typeface="楷体" panose="02010609060101010101" pitchFamily="49" charset="-122"/>
                      </a:endParaRPr>
                    </a:p>
                  </a:txBody>
                  <a:tcPr marL="68580" marR="68580" marT="34290" marB="34290" anchor="ctr">
                    <a:solidFill>
                      <a:schemeClr val="accent1">
                        <a:lumMod val="20000"/>
                        <a:lumOff val="80000"/>
                      </a:schemeClr>
                    </a:solidFill>
                  </a:tcPr>
                </a:tc>
                <a:tc>
                  <a:txBody>
                    <a:bodyPr/>
                    <a:p>
                      <a:pPr algn="ctr">
                        <a:buNone/>
                      </a:pPr>
                      <a:r>
                        <a:rPr lang="zh-CN" altLang="en-US" sz="2400">
                          <a:solidFill>
                            <a:schemeClr val="tx1"/>
                          </a:solidFill>
                          <a:latin typeface="楷体" panose="02010609060101010101" pitchFamily="49" charset="-122"/>
                          <a:ea typeface="楷体" panose="02010609060101010101" pitchFamily="49" charset="-122"/>
                        </a:rPr>
                        <a:t>时间</a:t>
                      </a:r>
                      <a:endParaRPr lang="zh-CN" altLang="en-US" sz="2400">
                        <a:solidFill>
                          <a:schemeClr val="tx1"/>
                        </a:solidFill>
                        <a:latin typeface="楷体" panose="02010609060101010101" pitchFamily="49" charset="-122"/>
                        <a:ea typeface="楷体" panose="02010609060101010101" pitchFamily="49" charset="-122"/>
                      </a:endParaRPr>
                    </a:p>
                  </a:txBody>
                  <a:tcPr marL="68580" marR="68580" marT="34290" marB="34290" anchor="ctr">
                    <a:solidFill>
                      <a:schemeClr val="accent1">
                        <a:lumMod val="20000"/>
                        <a:lumOff val="80000"/>
                      </a:schemeClr>
                    </a:solidFill>
                  </a:tcPr>
                </a:tc>
                <a:tc>
                  <a:txBody>
                    <a:bodyPr/>
                    <a:p>
                      <a:pPr algn="ctr">
                        <a:buNone/>
                      </a:pPr>
                      <a:r>
                        <a:rPr lang="zh-CN" altLang="en-US" sz="2400">
                          <a:solidFill>
                            <a:schemeClr val="tx1"/>
                          </a:solidFill>
                          <a:latin typeface="楷体" panose="02010609060101010101" pitchFamily="49" charset="-122"/>
                          <a:ea typeface="楷体" panose="02010609060101010101" pitchFamily="49" charset="-122"/>
                        </a:rPr>
                        <a:t>事件</a:t>
                      </a:r>
                      <a:endParaRPr lang="zh-CN" altLang="en-US" sz="2400">
                        <a:solidFill>
                          <a:schemeClr val="tx1"/>
                        </a:solidFill>
                        <a:latin typeface="楷体" panose="02010609060101010101" pitchFamily="49" charset="-122"/>
                        <a:ea typeface="楷体" panose="02010609060101010101" pitchFamily="49" charset="-122"/>
                      </a:endParaRPr>
                    </a:p>
                  </a:txBody>
                  <a:tcPr marL="68580" marR="68580" marT="34290" marB="34290" anchor="ctr">
                    <a:solidFill>
                      <a:schemeClr val="accent1">
                        <a:lumMod val="20000"/>
                        <a:lumOff val="80000"/>
                      </a:schemeClr>
                    </a:solidFill>
                  </a:tcPr>
                </a:tc>
                <a:tc>
                  <a:txBody>
                    <a:bodyPr/>
                    <a:p>
                      <a:pPr algn="ctr">
                        <a:buNone/>
                      </a:pPr>
                      <a:r>
                        <a:rPr lang="zh-CN" altLang="en-US" sz="2400">
                          <a:solidFill>
                            <a:schemeClr val="tx1"/>
                          </a:solidFill>
                          <a:latin typeface="楷体" panose="02010609060101010101" pitchFamily="49" charset="-122"/>
                          <a:ea typeface="楷体" panose="02010609060101010101" pitchFamily="49" charset="-122"/>
                        </a:rPr>
                        <a:t>侵略区域</a:t>
                      </a:r>
                      <a:endParaRPr lang="zh-CN" altLang="en-US" sz="2400">
                        <a:solidFill>
                          <a:schemeClr val="tx1"/>
                        </a:solidFill>
                        <a:latin typeface="楷体" panose="02010609060101010101" pitchFamily="49" charset="-122"/>
                        <a:ea typeface="楷体" panose="02010609060101010101" pitchFamily="49" charset="-122"/>
                      </a:endParaRPr>
                    </a:p>
                  </a:txBody>
                  <a:tcPr marL="68580" marR="68580" marT="34290" marB="34290" anchor="ctr">
                    <a:solidFill>
                      <a:schemeClr val="accent1">
                        <a:lumMod val="20000"/>
                        <a:lumOff val="80000"/>
                      </a:schemeClr>
                    </a:solidFill>
                  </a:tcPr>
                </a:tc>
              </a:tr>
              <a:tr h="520065">
                <a:tc>
                  <a:txBody>
                    <a:bodyPr/>
                    <a:p>
                      <a:pPr algn="ctr">
                        <a:buNone/>
                      </a:pPr>
                      <a:r>
                        <a:rPr lang="zh-CN" altLang="en-US" sz="2400" b="1">
                          <a:solidFill>
                            <a:schemeClr val="tx1"/>
                          </a:solidFill>
                          <a:latin typeface="楷体" panose="02010609060101010101" pitchFamily="49" charset="-122"/>
                          <a:ea typeface="楷体" panose="02010609060101010101" pitchFamily="49" charset="-122"/>
                        </a:rPr>
                        <a:t>局部侵华</a:t>
                      </a:r>
                      <a:endParaRPr lang="zh-CN" altLang="en-US" sz="2400" b="1">
                        <a:solidFill>
                          <a:schemeClr val="tx1"/>
                        </a:solidFill>
                        <a:latin typeface="楷体" panose="02010609060101010101" pitchFamily="49" charset="-122"/>
                        <a:ea typeface="楷体" panose="02010609060101010101" pitchFamily="49" charset="-122"/>
                      </a:endParaRPr>
                    </a:p>
                  </a:txBody>
                  <a:tcPr marL="68580" marR="68580" marT="34290" marB="34290" anchor="ctr"/>
                </a:tc>
                <a:tc>
                  <a:txBody>
                    <a:bodyPr/>
                    <a:p>
                      <a:pPr algn="ctr">
                        <a:buNone/>
                      </a:pPr>
                      <a:endParaRPr lang="en-US" altLang="zh-CN" sz="2400" b="1">
                        <a:solidFill>
                          <a:schemeClr val="tx1"/>
                        </a:solidFill>
                        <a:latin typeface="楷体" panose="02010609060101010101" pitchFamily="49" charset="-122"/>
                        <a:ea typeface="楷体" panose="02010609060101010101" pitchFamily="49" charset="-122"/>
                      </a:endParaRPr>
                    </a:p>
                  </a:txBody>
                  <a:tcPr marL="68580" marR="68580" marT="34290" marB="34290" anchor="ctr"/>
                </a:tc>
                <a:tc>
                  <a:txBody>
                    <a:bodyPr/>
                    <a:p>
                      <a:pPr algn="ctr">
                        <a:buNone/>
                      </a:pPr>
                      <a:endParaRPr lang="zh-CN" altLang="en-US" sz="2400" b="1">
                        <a:solidFill>
                          <a:schemeClr val="tx1"/>
                        </a:solidFill>
                        <a:latin typeface="楷体" panose="02010609060101010101" pitchFamily="49" charset="-122"/>
                        <a:ea typeface="楷体" panose="02010609060101010101" pitchFamily="49" charset="-122"/>
                      </a:endParaRPr>
                    </a:p>
                  </a:txBody>
                  <a:tcPr marL="68580" marR="68580" marT="34290" marB="34290" anchor="ctr"/>
                </a:tc>
                <a:tc>
                  <a:txBody>
                    <a:bodyPr/>
                    <a:p>
                      <a:pPr algn="ctr">
                        <a:buNone/>
                      </a:pPr>
                      <a:endParaRPr lang="zh-CN" altLang="en-US" sz="2400" b="1">
                        <a:solidFill>
                          <a:schemeClr val="tx1"/>
                        </a:solidFill>
                        <a:latin typeface="楷体" panose="02010609060101010101" pitchFamily="49" charset="-122"/>
                        <a:ea typeface="楷体" panose="02010609060101010101" pitchFamily="49" charset="-122"/>
                      </a:endParaRPr>
                    </a:p>
                  </a:txBody>
                  <a:tcPr marL="68580" marR="68580" marT="34290" marB="34290" anchor="ctr"/>
                </a:tc>
              </a:tr>
              <a:tr h="343535">
                <a:tc>
                  <a:txBody>
                    <a:bodyPr/>
                    <a:p>
                      <a:pPr algn="ctr">
                        <a:buNone/>
                      </a:pPr>
                      <a:r>
                        <a:rPr lang="zh-CN" altLang="en-US" sz="2400" b="1">
                          <a:solidFill>
                            <a:schemeClr val="tx1"/>
                          </a:solidFill>
                          <a:latin typeface="楷体" panose="02010609060101010101" pitchFamily="49" charset="-122"/>
                          <a:ea typeface="楷体" panose="02010609060101010101" pitchFamily="49" charset="-122"/>
                          <a:sym typeface="+mn-ea"/>
                        </a:rPr>
                        <a:t>局部侵华</a:t>
                      </a:r>
                      <a:endParaRPr lang="zh-CN" altLang="en-US" sz="2400" b="1">
                        <a:solidFill>
                          <a:schemeClr val="tx1"/>
                        </a:solidFill>
                        <a:latin typeface="楷体" panose="02010609060101010101" pitchFamily="49" charset="-122"/>
                        <a:ea typeface="楷体" panose="02010609060101010101" pitchFamily="49" charset="-122"/>
                        <a:sym typeface="+mn-ea"/>
                      </a:endParaRPr>
                    </a:p>
                  </a:txBody>
                  <a:tcPr marL="68580" marR="68580" marT="34290" marB="34290" anchor="ctr"/>
                </a:tc>
                <a:tc>
                  <a:txBody>
                    <a:bodyPr/>
                    <a:p>
                      <a:pPr algn="ctr">
                        <a:buNone/>
                      </a:pPr>
                      <a:endParaRPr lang="en-US" altLang="zh-CN" sz="2400" b="1">
                        <a:solidFill>
                          <a:schemeClr val="tx1"/>
                        </a:solidFill>
                        <a:latin typeface="楷体" panose="02010609060101010101" pitchFamily="49" charset="-122"/>
                        <a:ea typeface="楷体" panose="02010609060101010101" pitchFamily="49" charset="-122"/>
                      </a:endParaRPr>
                    </a:p>
                  </a:txBody>
                  <a:tcPr marL="68580" marR="68580" marT="34290" marB="34290" anchor="ctr"/>
                </a:tc>
                <a:tc>
                  <a:txBody>
                    <a:bodyPr/>
                    <a:p>
                      <a:pPr algn="ctr">
                        <a:buNone/>
                      </a:pPr>
                      <a:endParaRPr lang="zh-CN" altLang="en-US" sz="2400" b="1">
                        <a:solidFill>
                          <a:schemeClr val="tx1"/>
                        </a:solidFill>
                        <a:latin typeface="楷体" panose="02010609060101010101" pitchFamily="49" charset="-122"/>
                        <a:ea typeface="楷体" panose="02010609060101010101" pitchFamily="49" charset="-122"/>
                      </a:endParaRPr>
                    </a:p>
                  </a:txBody>
                  <a:tcPr marL="68580" marR="68580" marT="34290" marB="34290" anchor="ctr"/>
                </a:tc>
                <a:tc>
                  <a:txBody>
                    <a:bodyPr/>
                    <a:p>
                      <a:pPr algn="ctr">
                        <a:buNone/>
                      </a:pPr>
                      <a:endParaRPr lang="zh-CN" altLang="en-US" sz="2400" b="1">
                        <a:solidFill>
                          <a:schemeClr val="tx1"/>
                        </a:solidFill>
                        <a:latin typeface="楷体" panose="02010609060101010101" pitchFamily="49" charset="-122"/>
                        <a:ea typeface="楷体" panose="02010609060101010101" pitchFamily="49" charset="-122"/>
                      </a:endParaRPr>
                    </a:p>
                  </a:txBody>
                  <a:tcPr marL="68580" marR="68580" marT="34290" marB="34290" anchor="ctr"/>
                </a:tc>
              </a:tr>
              <a:tr h="586740">
                <a:tc>
                  <a:txBody>
                    <a:bodyPr/>
                    <a:p>
                      <a:pPr algn="ctr">
                        <a:buNone/>
                      </a:pPr>
                      <a:r>
                        <a:rPr lang="zh-CN" altLang="en-US" sz="2400" b="1">
                          <a:solidFill>
                            <a:schemeClr val="tx1"/>
                          </a:solidFill>
                          <a:latin typeface="楷体" panose="02010609060101010101" pitchFamily="49" charset="-122"/>
                          <a:ea typeface="楷体" panose="02010609060101010101" pitchFamily="49" charset="-122"/>
                        </a:rPr>
                        <a:t>扩大侵华</a:t>
                      </a:r>
                      <a:endParaRPr lang="zh-CN" altLang="en-US" sz="2400" b="1">
                        <a:solidFill>
                          <a:schemeClr val="tx1"/>
                        </a:solidFill>
                        <a:latin typeface="楷体" panose="02010609060101010101" pitchFamily="49" charset="-122"/>
                        <a:ea typeface="楷体" panose="02010609060101010101" pitchFamily="49" charset="-122"/>
                      </a:endParaRPr>
                    </a:p>
                  </a:txBody>
                  <a:tcPr marL="68580" marR="68580" marT="34290" marB="34290" anchor="ctr"/>
                </a:tc>
                <a:tc>
                  <a:txBody>
                    <a:bodyPr/>
                    <a:p>
                      <a:pPr algn="ctr">
                        <a:buNone/>
                      </a:pP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34290" marB="34290" anchor="ctr"/>
                </a:tc>
                <a:tc>
                  <a:txBody>
                    <a:bodyPr/>
                    <a:p>
                      <a:pPr algn="ctr">
                        <a:buNone/>
                      </a:pPr>
                      <a:endParaRPr lang="zh-CN" altLang="en-US" sz="2400" b="1">
                        <a:solidFill>
                          <a:schemeClr val="tx1"/>
                        </a:solidFill>
                        <a:latin typeface="楷体" panose="02010609060101010101" pitchFamily="49" charset="-122"/>
                        <a:ea typeface="楷体" panose="02010609060101010101" pitchFamily="49" charset="-122"/>
                      </a:endParaRPr>
                    </a:p>
                  </a:txBody>
                  <a:tcPr marL="68580" marR="68580" marT="34290" marB="34290" anchor="ctr"/>
                </a:tc>
                <a:tc>
                  <a:txBody>
                    <a:bodyPr/>
                    <a:p>
                      <a:pPr algn="ctr">
                        <a:buNone/>
                      </a:pPr>
                      <a:endParaRPr lang="zh-CN" altLang="en-US" sz="2400" b="1">
                        <a:solidFill>
                          <a:schemeClr val="tx1"/>
                        </a:solidFill>
                        <a:latin typeface="楷体" panose="02010609060101010101" pitchFamily="49" charset="-122"/>
                        <a:ea typeface="楷体" panose="02010609060101010101" pitchFamily="49" charset="-122"/>
                      </a:endParaRPr>
                    </a:p>
                  </a:txBody>
                  <a:tcPr marL="68580" marR="68580" marT="34290" marB="34290" anchor="ctr"/>
                </a:tc>
              </a:tr>
              <a:tr h="551180">
                <a:tc>
                  <a:txBody>
                    <a:bodyPr/>
                    <a:p>
                      <a:pPr algn="ctr">
                        <a:buNone/>
                      </a:pPr>
                      <a:r>
                        <a:rPr lang="zh-CN" altLang="en-US" sz="2400" b="1">
                          <a:solidFill>
                            <a:schemeClr val="tx1"/>
                          </a:solidFill>
                          <a:latin typeface="楷体" panose="02010609060101010101" pitchFamily="49" charset="-122"/>
                          <a:ea typeface="楷体" panose="02010609060101010101" pitchFamily="49" charset="-122"/>
                        </a:rPr>
                        <a:t>全面侵华</a:t>
                      </a:r>
                      <a:endParaRPr lang="zh-CN" altLang="en-US" sz="2400" b="1">
                        <a:solidFill>
                          <a:schemeClr val="tx1"/>
                        </a:solidFill>
                        <a:latin typeface="楷体" panose="02010609060101010101" pitchFamily="49" charset="-122"/>
                        <a:ea typeface="楷体" panose="02010609060101010101" pitchFamily="49" charset="-122"/>
                      </a:endParaRPr>
                    </a:p>
                  </a:txBody>
                  <a:tcPr marL="68580" marR="68580" marT="34290" marB="34290" anchor="ctr"/>
                </a:tc>
                <a:tc>
                  <a:txBody>
                    <a:bodyPr/>
                    <a:p>
                      <a:pPr algn="ctr">
                        <a:buNone/>
                      </a:pPr>
                      <a:endParaRPr lang="en-US" altLang="zh-CN" sz="2400" b="1">
                        <a:solidFill>
                          <a:schemeClr val="tx1"/>
                        </a:solidFill>
                        <a:latin typeface="楷体" panose="02010609060101010101" pitchFamily="49" charset="-122"/>
                        <a:ea typeface="楷体" panose="02010609060101010101" pitchFamily="49" charset="-122"/>
                      </a:endParaRPr>
                    </a:p>
                  </a:txBody>
                  <a:tcPr marL="68580" marR="68580" marT="34290" marB="34290" anchor="ctr"/>
                </a:tc>
                <a:tc>
                  <a:txBody>
                    <a:bodyPr/>
                    <a:p>
                      <a:pPr algn="ctr">
                        <a:buNone/>
                      </a:pPr>
                      <a:endParaRPr lang="zh-CN" altLang="en-US" sz="2400" b="1">
                        <a:solidFill>
                          <a:schemeClr val="tx1"/>
                        </a:solidFill>
                        <a:latin typeface="楷体" panose="02010609060101010101" pitchFamily="49" charset="-122"/>
                        <a:ea typeface="楷体" panose="02010609060101010101" pitchFamily="49" charset="-122"/>
                      </a:endParaRPr>
                    </a:p>
                  </a:txBody>
                  <a:tcPr marL="68580" marR="68580" marT="34290" marB="34290" anchor="ctr"/>
                </a:tc>
                <a:tc>
                  <a:txBody>
                    <a:bodyPr/>
                    <a:p>
                      <a:pPr algn="ctr">
                        <a:buNone/>
                      </a:pPr>
                      <a:endParaRPr lang="zh-CN" altLang="en-US" sz="2400" b="1">
                        <a:solidFill>
                          <a:schemeClr val="tx1"/>
                        </a:solidFill>
                        <a:latin typeface="楷体" panose="02010609060101010101" pitchFamily="49" charset="-122"/>
                        <a:ea typeface="楷体" panose="02010609060101010101" pitchFamily="49" charset="-122"/>
                      </a:endParaRPr>
                    </a:p>
                  </a:txBody>
                  <a:tcPr marL="68580" marR="68580" marT="34290" marB="34290" anchor="ctr"/>
                </a:tc>
              </a:tr>
            </a:tbl>
          </a:graphicData>
        </a:graphic>
      </p:graphicFrame>
      <p:sp>
        <p:nvSpPr>
          <p:cNvPr id="2" name="文本框 1"/>
          <p:cNvSpPr txBox="1"/>
          <p:nvPr/>
        </p:nvSpPr>
        <p:spPr>
          <a:xfrm>
            <a:off x="2224802" y="1342073"/>
            <a:ext cx="1565910" cy="460375"/>
          </a:xfrm>
          <a:prstGeom prst="rect">
            <a:avLst/>
          </a:prstGeom>
          <a:noFill/>
        </p:spPr>
        <p:txBody>
          <a:bodyPr wrap="none" rtlCol="0" anchor="t">
            <a:spAutoFit/>
          </a:bodyPr>
          <a:p>
            <a:pPr algn="ctr"/>
            <a:r>
              <a:rPr lang="en-US" altLang="zh-CN" sz="2400" b="1">
                <a:latin typeface="楷体" panose="02010609060101010101" pitchFamily="49" charset="-122"/>
                <a:ea typeface="楷体" panose="02010609060101010101" pitchFamily="49" charset="-122"/>
                <a:sym typeface="+mn-ea"/>
              </a:rPr>
              <a:t>1931-9-18</a:t>
            </a:r>
            <a:endParaRPr lang="zh-CN" altLang="en-US" sz="100"/>
          </a:p>
        </p:txBody>
      </p:sp>
      <p:sp>
        <p:nvSpPr>
          <p:cNvPr id="3" name="文本框 2"/>
          <p:cNvSpPr txBox="1"/>
          <p:nvPr/>
        </p:nvSpPr>
        <p:spPr>
          <a:xfrm>
            <a:off x="4354433" y="1342073"/>
            <a:ext cx="1713230" cy="460375"/>
          </a:xfrm>
          <a:prstGeom prst="rect">
            <a:avLst/>
          </a:prstGeom>
          <a:noFill/>
        </p:spPr>
        <p:txBody>
          <a:bodyPr wrap="none" rtlCol="0" anchor="t">
            <a:spAutoFit/>
          </a:bodyPr>
          <a:p>
            <a:pPr algn="ctr"/>
            <a:r>
              <a:rPr lang="zh-CN" altLang="en-US" sz="2400" b="1">
                <a:latin typeface="楷体" panose="02010609060101010101" pitchFamily="49" charset="-122"/>
                <a:ea typeface="楷体" panose="02010609060101010101" pitchFamily="49" charset="-122"/>
                <a:sym typeface="+mn-ea"/>
              </a:rPr>
              <a:t>九一八事变</a:t>
            </a:r>
            <a:endParaRPr lang="zh-CN" altLang="en-US" sz="100"/>
          </a:p>
        </p:txBody>
      </p:sp>
      <p:sp>
        <p:nvSpPr>
          <p:cNvPr id="9" name="文本框 8"/>
          <p:cNvSpPr txBox="1"/>
          <p:nvPr/>
        </p:nvSpPr>
        <p:spPr>
          <a:xfrm>
            <a:off x="7264876" y="1342073"/>
            <a:ext cx="795020" cy="460375"/>
          </a:xfrm>
          <a:prstGeom prst="rect">
            <a:avLst/>
          </a:prstGeom>
          <a:noFill/>
        </p:spPr>
        <p:txBody>
          <a:bodyPr wrap="none" rtlCol="0" anchor="t">
            <a:spAutoFit/>
          </a:bodyPr>
          <a:p>
            <a:pPr algn="ctr"/>
            <a:r>
              <a:rPr lang="zh-CN" altLang="en-US" sz="2400" b="1">
                <a:latin typeface="楷体" panose="02010609060101010101" pitchFamily="49" charset="-122"/>
                <a:ea typeface="楷体" panose="02010609060101010101" pitchFamily="49" charset="-122"/>
                <a:sym typeface="+mn-ea"/>
              </a:rPr>
              <a:t>东北</a:t>
            </a:r>
            <a:endParaRPr lang="zh-CN" altLang="en-US" sz="100"/>
          </a:p>
        </p:txBody>
      </p:sp>
      <p:sp>
        <p:nvSpPr>
          <p:cNvPr id="10" name="文本框 9"/>
          <p:cNvSpPr txBox="1"/>
          <p:nvPr/>
        </p:nvSpPr>
        <p:spPr>
          <a:xfrm>
            <a:off x="2169557" y="1802448"/>
            <a:ext cx="1565910" cy="460375"/>
          </a:xfrm>
          <a:prstGeom prst="rect">
            <a:avLst/>
          </a:prstGeom>
          <a:noFill/>
        </p:spPr>
        <p:txBody>
          <a:bodyPr wrap="none" rtlCol="0" anchor="t">
            <a:spAutoFit/>
          </a:bodyPr>
          <a:p>
            <a:pPr algn="ctr"/>
            <a:r>
              <a:rPr lang="en-US" altLang="zh-CN" sz="2400" b="1">
                <a:latin typeface="楷体" panose="02010609060101010101" pitchFamily="49" charset="-122"/>
                <a:ea typeface="楷体" panose="02010609060101010101" pitchFamily="49" charset="-122"/>
                <a:sym typeface="+mn-ea"/>
              </a:rPr>
              <a:t>1932-1-28</a:t>
            </a:r>
            <a:endParaRPr lang="zh-CN" altLang="en-US" sz="100"/>
          </a:p>
        </p:txBody>
      </p:sp>
      <p:sp>
        <p:nvSpPr>
          <p:cNvPr id="11" name="文本框 10"/>
          <p:cNvSpPr txBox="1"/>
          <p:nvPr/>
        </p:nvSpPr>
        <p:spPr>
          <a:xfrm>
            <a:off x="4354433" y="1802448"/>
            <a:ext cx="1713230" cy="460375"/>
          </a:xfrm>
          <a:prstGeom prst="rect">
            <a:avLst/>
          </a:prstGeom>
          <a:noFill/>
        </p:spPr>
        <p:txBody>
          <a:bodyPr wrap="none" rtlCol="0" anchor="t">
            <a:spAutoFit/>
          </a:bodyPr>
          <a:p>
            <a:pPr algn="ctr"/>
            <a:r>
              <a:rPr lang="zh-CN" altLang="en-US" sz="2400" b="1">
                <a:latin typeface="楷体" panose="02010609060101010101" pitchFamily="49" charset="-122"/>
                <a:ea typeface="楷体" panose="02010609060101010101" pitchFamily="49" charset="-122"/>
                <a:sym typeface="+mn-ea"/>
              </a:rPr>
              <a:t>一二八事变</a:t>
            </a:r>
            <a:endParaRPr lang="zh-CN" altLang="en-US" sz="100"/>
          </a:p>
        </p:txBody>
      </p:sp>
      <p:sp>
        <p:nvSpPr>
          <p:cNvPr id="13" name="文本框 12"/>
          <p:cNvSpPr txBox="1"/>
          <p:nvPr/>
        </p:nvSpPr>
        <p:spPr>
          <a:xfrm>
            <a:off x="7417276" y="1802924"/>
            <a:ext cx="795020" cy="460375"/>
          </a:xfrm>
          <a:prstGeom prst="rect">
            <a:avLst/>
          </a:prstGeom>
          <a:noFill/>
        </p:spPr>
        <p:txBody>
          <a:bodyPr wrap="none" rtlCol="0" anchor="t">
            <a:spAutoFit/>
          </a:bodyPr>
          <a:p>
            <a:pPr algn="ctr"/>
            <a:r>
              <a:rPr lang="zh-CN" altLang="en-US" sz="2400" b="1">
                <a:latin typeface="楷体" panose="02010609060101010101" pitchFamily="49" charset="-122"/>
                <a:ea typeface="楷体" panose="02010609060101010101" pitchFamily="49" charset="-122"/>
                <a:sym typeface="+mn-ea"/>
              </a:rPr>
              <a:t>上海</a:t>
            </a:r>
            <a:endParaRPr lang="zh-CN" altLang="en-US" sz="100"/>
          </a:p>
        </p:txBody>
      </p:sp>
      <p:sp>
        <p:nvSpPr>
          <p:cNvPr id="14" name="文本框 13"/>
          <p:cNvSpPr txBox="1"/>
          <p:nvPr/>
        </p:nvSpPr>
        <p:spPr>
          <a:xfrm>
            <a:off x="2455942" y="2263299"/>
            <a:ext cx="1103630" cy="460375"/>
          </a:xfrm>
          <a:prstGeom prst="rect">
            <a:avLst/>
          </a:prstGeom>
          <a:noFill/>
        </p:spPr>
        <p:txBody>
          <a:bodyPr wrap="none" rtlCol="0" anchor="t">
            <a:spAutoFit/>
          </a:bodyPr>
          <a:p>
            <a:pPr algn="ct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1935</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年</a:t>
            </a:r>
            <a:endParaRPr lang="zh-CN" altLang="en-US" sz="100"/>
          </a:p>
        </p:txBody>
      </p:sp>
      <p:sp>
        <p:nvSpPr>
          <p:cNvPr id="15" name="文本框 14"/>
          <p:cNvSpPr txBox="1"/>
          <p:nvPr/>
        </p:nvSpPr>
        <p:spPr>
          <a:xfrm>
            <a:off x="4354195" y="2263299"/>
            <a:ext cx="1407160" cy="460375"/>
          </a:xfrm>
          <a:prstGeom prst="rect">
            <a:avLst/>
          </a:prstGeom>
          <a:noFill/>
        </p:spPr>
        <p:txBody>
          <a:bodyPr wrap="none" rtlCol="0" anchor="t">
            <a:spAutoFit/>
          </a:bodyPr>
          <a:p>
            <a:pPr algn="ctr"/>
            <a:r>
              <a:rPr lang="zh-CN" altLang="en-US" sz="2400" b="1">
                <a:latin typeface="楷体" panose="02010609060101010101" pitchFamily="49" charset="-122"/>
                <a:ea typeface="楷体" panose="02010609060101010101" pitchFamily="49" charset="-122"/>
                <a:sym typeface="+mn-ea"/>
              </a:rPr>
              <a:t>华北事变</a:t>
            </a:r>
            <a:endParaRPr lang="zh-CN" altLang="en-US" sz="100"/>
          </a:p>
        </p:txBody>
      </p:sp>
      <p:sp>
        <p:nvSpPr>
          <p:cNvPr id="16" name="文本框 15"/>
          <p:cNvSpPr txBox="1"/>
          <p:nvPr/>
        </p:nvSpPr>
        <p:spPr>
          <a:xfrm>
            <a:off x="7417276" y="2263299"/>
            <a:ext cx="795020" cy="460375"/>
          </a:xfrm>
          <a:prstGeom prst="rect">
            <a:avLst/>
          </a:prstGeom>
          <a:noFill/>
        </p:spPr>
        <p:txBody>
          <a:bodyPr wrap="none" rtlCol="0" anchor="t">
            <a:spAutoFit/>
          </a:bodyPr>
          <a:p>
            <a:pPr algn="ctr"/>
            <a:r>
              <a:rPr lang="zh-CN" altLang="en-US" sz="2400" b="1">
                <a:latin typeface="楷体" panose="02010609060101010101" pitchFamily="49" charset="-122"/>
                <a:ea typeface="楷体" panose="02010609060101010101" pitchFamily="49" charset="-122"/>
                <a:sym typeface="+mn-ea"/>
              </a:rPr>
              <a:t>华北</a:t>
            </a:r>
            <a:endParaRPr lang="zh-CN" altLang="en-US" sz="100"/>
          </a:p>
        </p:txBody>
      </p:sp>
      <p:sp>
        <p:nvSpPr>
          <p:cNvPr id="17" name="文本框 16"/>
          <p:cNvSpPr txBox="1"/>
          <p:nvPr/>
        </p:nvSpPr>
        <p:spPr>
          <a:xfrm>
            <a:off x="2147729" y="2849086"/>
            <a:ext cx="1412240" cy="460375"/>
          </a:xfrm>
          <a:prstGeom prst="rect">
            <a:avLst/>
          </a:prstGeom>
          <a:noFill/>
        </p:spPr>
        <p:txBody>
          <a:bodyPr wrap="none" rtlCol="0" anchor="t">
            <a:spAutoFit/>
          </a:bodyPr>
          <a:p>
            <a:r>
              <a:rPr lang="en-US" altLang="zh-CN" sz="2400" b="1">
                <a:latin typeface="楷体" panose="02010609060101010101" pitchFamily="49" charset="-122"/>
                <a:ea typeface="楷体" panose="02010609060101010101" pitchFamily="49" charset="-122"/>
                <a:sym typeface="+mn-ea"/>
              </a:rPr>
              <a:t>1937-7-7</a:t>
            </a:r>
            <a:endParaRPr lang="zh-CN" altLang="en-US" sz="100"/>
          </a:p>
        </p:txBody>
      </p:sp>
      <p:sp>
        <p:nvSpPr>
          <p:cNvPr id="18" name="文本框 17"/>
          <p:cNvSpPr txBox="1"/>
          <p:nvPr/>
        </p:nvSpPr>
        <p:spPr>
          <a:xfrm>
            <a:off x="4354195" y="2849086"/>
            <a:ext cx="1407160" cy="460375"/>
          </a:xfrm>
          <a:prstGeom prst="rect">
            <a:avLst/>
          </a:prstGeom>
          <a:noFill/>
        </p:spPr>
        <p:txBody>
          <a:bodyPr wrap="none" rtlCol="0" anchor="t">
            <a:spAutoFit/>
          </a:bodyPr>
          <a:p>
            <a:pPr algn="ctr"/>
            <a:r>
              <a:rPr lang="zh-CN" altLang="en-US" sz="2400" b="1">
                <a:latin typeface="楷体" panose="02010609060101010101" pitchFamily="49" charset="-122"/>
                <a:ea typeface="楷体" panose="02010609060101010101" pitchFamily="49" charset="-122"/>
                <a:sym typeface="+mn-ea"/>
              </a:rPr>
              <a:t>七七事变</a:t>
            </a:r>
            <a:endParaRPr lang="zh-CN" altLang="en-US" sz="100"/>
          </a:p>
        </p:txBody>
      </p:sp>
      <p:sp>
        <p:nvSpPr>
          <p:cNvPr id="19" name="文本框 18"/>
          <p:cNvSpPr txBox="1"/>
          <p:nvPr/>
        </p:nvSpPr>
        <p:spPr>
          <a:xfrm>
            <a:off x="7111603" y="2923381"/>
            <a:ext cx="1101090" cy="460375"/>
          </a:xfrm>
          <a:prstGeom prst="rect">
            <a:avLst/>
          </a:prstGeom>
          <a:noFill/>
        </p:spPr>
        <p:txBody>
          <a:bodyPr wrap="none" rtlCol="0" anchor="t">
            <a:spAutoFit/>
          </a:bodyPr>
          <a:p>
            <a:pPr algn="ctr"/>
            <a:r>
              <a:rPr lang="zh-CN" altLang="en-US" sz="2400" b="1">
                <a:latin typeface="楷体" panose="02010609060101010101" pitchFamily="49" charset="-122"/>
                <a:ea typeface="楷体" panose="02010609060101010101" pitchFamily="49" charset="-122"/>
                <a:sym typeface="+mn-ea"/>
              </a:rPr>
              <a:t>全中国</a:t>
            </a:r>
            <a:endParaRPr lang="zh-CN" altLang="en-US" sz="100"/>
          </a:p>
        </p:txBody>
      </p:sp>
      <p:sp>
        <p:nvSpPr>
          <p:cNvPr id="17411" name="TextBox 5"/>
          <p:cNvSpPr txBox="1"/>
          <p:nvPr/>
        </p:nvSpPr>
        <p:spPr>
          <a:xfrm>
            <a:off x="275590" y="224790"/>
            <a:ext cx="3728720" cy="491490"/>
          </a:xfrm>
          <a:prstGeom prst="rect">
            <a:avLst/>
          </a:prstGeom>
          <a:solidFill>
            <a:schemeClr val="accent3">
              <a:lumMod val="20000"/>
              <a:lumOff val="80000"/>
            </a:schemeClr>
          </a:solidFill>
          <a:ln w="15875">
            <a:solidFill>
              <a:srgbClr val="FF0000"/>
            </a:solidFill>
          </a:ln>
        </p:spPr>
        <p:txBody>
          <a:bodyPr wrap="square" anchor="t">
            <a:spAutoFit/>
          </a:bodyPr>
          <a:p>
            <a:r>
              <a:rPr lang="en-US" altLang="zh-CN" sz="2600" b="1">
                <a:solidFill>
                  <a:srgbClr val="0E1F1F"/>
                </a:solidFill>
                <a:uFillTx/>
                <a:latin typeface="Arial" panose="020B0604020202020204" pitchFamily="34" charset="0"/>
                <a:ea typeface="宋体" panose="02010600030101010101" pitchFamily="2" charset="-122"/>
              </a:rPr>
              <a:t>2</a:t>
            </a:r>
            <a:r>
              <a:rPr lang="zh-CN" altLang="en-US" sz="2600" b="1">
                <a:solidFill>
                  <a:srgbClr val="0E1F1F"/>
                </a:solidFill>
                <a:uFillTx/>
                <a:latin typeface="Arial" panose="020B0604020202020204" pitchFamily="34" charset="0"/>
                <a:ea typeface="宋体" panose="02010600030101010101" pitchFamily="2" charset="-122"/>
              </a:rPr>
              <a:t>、</a:t>
            </a:r>
            <a:r>
              <a:rPr lang="zh-CN" altLang="en-US" sz="2600" b="1">
                <a:solidFill>
                  <a:srgbClr val="0E1F1F"/>
                </a:solidFill>
                <a:uFillTx/>
                <a:latin typeface="Arial" panose="020B0604020202020204" pitchFamily="34" charset="0"/>
                <a:ea typeface="宋体" panose="02010600030101010101" pitchFamily="2" charset="-122"/>
              </a:rPr>
              <a:t>日本侵华的过程</a:t>
            </a:r>
            <a:endParaRPr lang="zh-CN" altLang="en-US" sz="2600" b="1">
              <a:solidFill>
                <a:srgbClr val="0E1F1F"/>
              </a:solidFill>
              <a:uFillTx/>
              <a:latin typeface="Arial" panose="020B0604020202020204" pitchFamily="34" charset="0"/>
              <a:ea typeface="宋体" panose="02010600030101010101" pitchFamily="2" charset="-122"/>
            </a:endParaRPr>
          </a:p>
        </p:txBody>
      </p:sp>
      <p:sp>
        <p:nvSpPr>
          <p:cNvPr id="4" name="文本框 3"/>
          <p:cNvSpPr txBox="1"/>
          <p:nvPr/>
        </p:nvSpPr>
        <p:spPr>
          <a:xfrm>
            <a:off x="3430270" y="3810000"/>
            <a:ext cx="5436870" cy="2306955"/>
          </a:xfrm>
          <a:prstGeom prst="rect">
            <a:avLst/>
          </a:prstGeom>
          <a:noFill/>
          <a:ln w="15875">
            <a:solidFill>
              <a:srgbClr val="FF0000"/>
            </a:solidFill>
          </a:ln>
        </p:spPr>
        <p:txBody>
          <a:bodyPr wrap="square" rtlCol="0">
            <a:spAutoFit/>
          </a:bodyPr>
          <a:p>
            <a:pPr marL="0" indent="0" eaLnBrk="1" hangingPunct="1">
              <a:buNone/>
            </a:pPr>
            <a:r>
              <a:rPr lang="zh-CN" altLang="en-US" sz="2400" b="1" dirty="0">
                <a:latin typeface="华文楷体" pitchFamily="2" charset="-122"/>
                <a:sym typeface="+mn-ea"/>
              </a:rPr>
              <a:t>九一八事变成为中国人民抗日战争的起点，并揭开了世界反法西斯战争的序幕。七七事变成为中国全民族抗战的开端，由此开辟了世界反法西斯战争的东方主战场。</a:t>
            </a:r>
            <a:br>
              <a:rPr lang="zh-CN" altLang="en-US" sz="2400" b="1" dirty="0">
                <a:latin typeface="华文楷体" pitchFamily="2" charset="-122"/>
                <a:sym typeface="+mn-ea"/>
              </a:rPr>
            </a:br>
            <a:r>
              <a:rPr lang="zh-CN" altLang="en-US" sz="2400" b="1" dirty="0">
                <a:latin typeface="华文楷体" pitchFamily="2" charset="-122"/>
                <a:sym typeface="+mn-ea"/>
              </a:rPr>
              <a:t>    </a:t>
            </a:r>
            <a:r>
              <a:rPr lang="en-US" altLang="zh-CN" sz="2400" b="1" dirty="0">
                <a:latin typeface="华文楷体" pitchFamily="2" charset="-122"/>
                <a:sym typeface="+mn-ea"/>
              </a:rPr>
              <a:t>——</a:t>
            </a:r>
            <a:r>
              <a:rPr lang="zh-CN" altLang="en-US" sz="2400" b="1" dirty="0">
                <a:latin typeface="华文楷体" pitchFamily="2" charset="-122"/>
                <a:sym typeface="+mn-ea"/>
              </a:rPr>
              <a:t>习近平</a:t>
            </a:r>
            <a:r>
              <a:rPr lang="en-US" altLang="zh-CN" sz="2400" b="1" dirty="0">
                <a:latin typeface="华文楷体" pitchFamily="2" charset="-122"/>
                <a:sym typeface="+mn-ea"/>
              </a:rPr>
              <a:t>(2014</a:t>
            </a:r>
            <a:r>
              <a:rPr lang="zh-CN" altLang="en-US" sz="2400" b="1" dirty="0">
                <a:latin typeface="华文楷体" pitchFamily="2" charset="-122"/>
                <a:sym typeface="+mn-ea"/>
              </a:rPr>
              <a:t>年</a:t>
            </a:r>
            <a:r>
              <a:rPr lang="en-US" altLang="zh-CN" sz="2400" b="1" dirty="0">
                <a:latin typeface="华文楷体" pitchFamily="2" charset="-122"/>
                <a:sym typeface="+mn-ea"/>
              </a:rPr>
              <a:t>9</a:t>
            </a:r>
            <a:r>
              <a:rPr lang="zh-CN" altLang="en-US" sz="2400" b="1" dirty="0">
                <a:latin typeface="华文楷体" pitchFamily="2" charset="-122"/>
                <a:sym typeface="+mn-ea"/>
              </a:rPr>
              <a:t>月</a:t>
            </a:r>
            <a:r>
              <a:rPr lang="en-US" altLang="zh-CN" sz="2400" b="1" dirty="0">
                <a:latin typeface="华文楷体" pitchFamily="2" charset="-122"/>
                <a:sym typeface="+mn-ea"/>
              </a:rPr>
              <a:t>3</a:t>
            </a:r>
            <a:r>
              <a:rPr lang="zh-CN" altLang="en-US" sz="2400" b="1" dirty="0">
                <a:latin typeface="华文楷体" pitchFamily="2" charset="-122"/>
                <a:sym typeface="+mn-ea"/>
              </a:rPr>
              <a:t>日</a:t>
            </a:r>
            <a:r>
              <a:rPr lang="en-US" altLang="zh-CN" b="1" dirty="0">
                <a:latin typeface="华文楷体" pitchFamily="2" charset="-122"/>
                <a:sym typeface="+mn-ea"/>
              </a:rPr>
              <a:t>)</a:t>
            </a:r>
            <a:endParaRPr lang="zh-CN" altLang="en-US"/>
          </a:p>
        </p:txBody>
      </p:sp>
      <p:pic>
        <p:nvPicPr>
          <p:cNvPr id="69634" name="Picture 8" descr="http://hb.people.com.cn/NMediaFile/2016/1110/LOCAL201611101448502880474981822.jpg"/>
          <p:cNvPicPr>
            <a:picLocks noChangeAspect="1"/>
          </p:cNvPicPr>
          <p:nvPr/>
        </p:nvPicPr>
        <p:blipFill>
          <a:blip r:embed="rId2"/>
          <a:stretch>
            <a:fillRect/>
          </a:stretch>
        </p:blipFill>
        <p:spPr>
          <a:xfrm>
            <a:off x="96520" y="3384550"/>
            <a:ext cx="3216275" cy="3157855"/>
          </a:xfrm>
          <a:prstGeom prst="rect">
            <a:avLst/>
          </a:prstGeom>
          <a:noFill/>
          <a:ln w="9525">
            <a:noFill/>
          </a:ln>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nodeType="clickEffect">
                                  <p:stCondLst>
                                    <p:cond delay="0"/>
                                  </p:stCondLst>
                                  <p:childTnLst>
                                    <p:set>
                                      <p:cBhvr>
                                        <p:cTn id="66" dur="1" fill="hold">
                                          <p:stCondLst>
                                            <p:cond delay="0"/>
                                          </p:stCondLst>
                                        </p:cTn>
                                        <p:tgtEl>
                                          <p:spTgt spid="69634"/>
                                        </p:tgtEl>
                                        <p:attrNameLst>
                                          <p:attrName>style.visibility</p:attrName>
                                        </p:attrNameLst>
                                      </p:cBhvr>
                                      <p:to>
                                        <p:strVal val="visible"/>
                                      </p:to>
                                    </p:set>
                                    <p:animEffect transition="in" filter="diamond(in)">
                                      <p:cBhvr>
                                        <p:cTn id="67" dur="2000"/>
                                        <p:tgtEl>
                                          <p:spTgt spid="69634"/>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diamond(in)">
                                      <p:cBhvr>
                                        <p:cTn id="7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9" grpId="0"/>
      <p:bldP spid="9" grpId="1"/>
      <p:bldP spid="10" grpId="0"/>
      <p:bldP spid="10" grpId="1"/>
      <p:bldP spid="11" grpId="0"/>
      <p:bldP spid="11"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260350" y="765175"/>
            <a:ext cx="8640763" cy="2735263"/>
          </a:xfrm>
          <a:solidFill>
            <a:schemeClr val="accent5">
              <a:lumMod val="20000"/>
              <a:lumOff val="80000"/>
            </a:schemeClr>
          </a:solidFill>
        </p:spPr>
        <p:txBody>
          <a:bodyPr>
            <a:normAutofit fontScale="92500" lnSpcReduction="10000"/>
          </a:bodyPr>
          <a:lstStyle/>
          <a:p>
            <a:pPr marL="0" marR="0" lvl="0" indent="0" algn="l" defTabSz="914400" rtl="0" eaLnBrk="1" fontAlgn="auto" latinLnBrk="0" hangingPunct="1">
              <a:lnSpc>
                <a:spcPct val="100000"/>
              </a:lnSpc>
              <a:spcBef>
                <a:spcPct val="20000"/>
              </a:spcBef>
              <a:spcAft>
                <a:spcPct val="0"/>
              </a:spcAft>
              <a:buClr>
                <a:schemeClr val="accent1"/>
              </a:buClr>
              <a:buSzPct val="50000"/>
              <a:buFont typeface="Wingdings 2"/>
              <a:buNone/>
              <a:defRPr/>
            </a:pPr>
            <a:r>
              <a:rPr kumimoji="0" lang="en-US" altLang="zh-CN" sz="2800" b="1" i="0" u="none" strike="noStrike" kern="1200" cap="none" spc="0" normalizeH="0" baseline="0" noProof="1" smtClean="0">
                <a:ln>
                  <a:noFill/>
                </a:ln>
                <a:solidFill>
                  <a:schemeClr val="tx1"/>
                </a:solidFill>
                <a:effectLst/>
                <a:uLnTx/>
                <a:uFillTx/>
                <a:latin typeface="+mn-lt"/>
                <a:ea typeface="+mn-ea"/>
                <a:cs typeface="+mn-cs"/>
              </a:rPr>
              <a:t>     1935</a:t>
            </a:r>
            <a:r>
              <a:rPr kumimoji="0" lang="zh-CN" altLang="en-US" sz="2800" b="1" i="0" u="none" strike="noStrike" kern="1200" cap="none" spc="0" normalizeH="0" baseline="0" noProof="1">
                <a:ln>
                  <a:noFill/>
                </a:ln>
                <a:solidFill>
                  <a:schemeClr val="tx1"/>
                </a:solidFill>
                <a:effectLst/>
                <a:uLnTx/>
                <a:uFillTx/>
                <a:latin typeface="+mn-lt"/>
                <a:ea typeface="+mn-ea"/>
                <a:cs typeface="+mn-cs"/>
              </a:rPr>
              <a:t>年日本侵略军蚕食侵犯华北地区的一系列事件的统称。</a:t>
            </a:r>
            <a:r>
              <a:rPr kumimoji="0" lang="en-US" altLang="zh-CN" sz="2800" b="1" i="0" u="none" strike="noStrike" kern="1200" cap="none" spc="0" normalizeH="0" baseline="0" noProof="1">
                <a:ln>
                  <a:noFill/>
                </a:ln>
                <a:solidFill>
                  <a:schemeClr val="tx1"/>
                </a:solidFill>
                <a:effectLst/>
                <a:uLnTx/>
                <a:uFillTx/>
                <a:latin typeface="+mn-lt"/>
                <a:ea typeface="+mn-ea"/>
                <a:cs typeface="+mn-cs"/>
              </a:rPr>
              <a:t>1933</a:t>
            </a:r>
            <a:r>
              <a:rPr kumimoji="0" lang="zh-CN" altLang="en-US" sz="2800" b="1" i="0" u="none" strike="noStrike" kern="1200" cap="none" spc="0" normalizeH="0" baseline="0" noProof="1">
                <a:ln>
                  <a:noFill/>
                </a:ln>
                <a:solidFill>
                  <a:schemeClr val="tx1"/>
                </a:solidFill>
                <a:effectLst/>
                <a:uLnTx/>
                <a:uFillTx/>
                <a:latin typeface="+mn-lt"/>
                <a:ea typeface="+mn-ea"/>
                <a:cs typeface="+mn-cs"/>
              </a:rPr>
              <a:t>年长城抗战</a:t>
            </a:r>
            <a:r>
              <a:rPr kumimoji="0" lang="en-US" altLang="zh-CN" sz="2800" b="1" i="0" u="none" strike="noStrike" kern="1200" cap="none" spc="0" normalizeH="0" baseline="0" noProof="1">
                <a:ln>
                  <a:noFill/>
                </a:ln>
                <a:solidFill>
                  <a:schemeClr val="tx1"/>
                </a:solidFill>
                <a:effectLst/>
                <a:uLnTx/>
                <a:uFillTx/>
                <a:latin typeface="+mn-lt"/>
                <a:ea typeface="+mn-ea"/>
                <a:cs typeface="+mn-cs"/>
              </a:rPr>
              <a:t>《</a:t>
            </a:r>
            <a:r>
              <a:rPr kumimoji="0" lang="zh-CN" altLang="en-US" sz="2800" b="1" i="0" u="none" strike="noStrike" kern="1200" cap="none" spc="0" normalizeH="0" baseline="0" noProof="1">
                <a:ln>
                  <a:noFill/>
                </a:ln>
                <a:solidFill>
                  <a:schemeClr val="tx1"/>
                </a:solidFill>
                <a:effectLst/>
                <a:uLnTx/>
                <a:uFillTx/>
                <a:latin typeface="+mn-lt"/>
                <a:ea typeface="+mn-ea"/>
                <a:cs typeface="+mn-cs"/>
              </a:rPr>
              <a:t>塘沽协定</a:t>
            </a:r>
            <a:r>
              <a:rPr kumimoji="0" lang="en-US" altLang="zh-CN" sz="2800" b="1" i="0" u="none" strike="noStrike" kern="1200" cap="none" spc="0" normalizeH="0" baseline="0" noProof="1">
                <a:ln>
                  <a:noFill/>
                </a:ln>
                <a:solidFill>
                  <a:schemeClr val="tx1"/>
                </a:solidFill>
                <a:effectLst/>
                <a:uLnTx/>
                <a:uFillTx/>
                <a:latin typeface="+mn-lt"/>
                <a:ea typeface="+mn-ea"/>
                <a:cs typeface="+mn-cs"/>
              </a:rPr>
              <a:t>》</a:t>
            </a:r>
            <a:r>
              <a:rPr kumimoji="0" lang="zh-CN" altLang="en-US" sz="2800" b="1" i="0" u="none" strike="noStrike" kern="1200" cap="none" spc="0" normalizeH="0" baseline="0" noProof="1">
                <a:ln>
                  <a:noFill/>
                </a:ln>
                <a:solidFill>
                  <a:schemeClr val="tx1"/>
                </a:solidFill>
                <a:effectLst/>
                <a:uLnTx/>
                <a:uFillTx/>
                <a:latin typeface="+mn-lt"/>
                <a:ea typeface="+mn-ea"/>
                <a:cs typeface="+mn-cs"/>
              </a:rPr>
              <a:t>签订之后，</a:t>
            </a:r>
            <a:r>
              <a:rPr kumimoji="0" lang="zh-CN" altLang="en-US" sz="2800" b="1" i="0" u="none" strike="noStrike" kern="1200" cap="none" spc="0" normalizeH="0" baseline="0" noProof="1" smtClean="0">
                <a:ln>
                  <a:noFill/>
                </a:ln>
                <a:solidFill>
                  <a:schemeClr val="tx1"/>
                </a:solidFill>
                <a:effectLst/>
                <a:uLnTx/>
                <a:uFillTx/>
                <a:latin typeface="+mn-lt"/>
                <a:ea typeface="+mn-ea"/>
                <a:cs typeface="+mn-cs"/>
              </a:rPr>
              <a:t>日本推进“渐进蚕食”</a:t>
            </a:r>
            <a:r>
              <a:rPr kumimoji="0" lang="zh-CN" altLang="en-US" sz="2800" b="1" i="0" u="none" strike="noStrike" kern="1200" cap="none" spc="0" normalizeH="0" baseline="0" noProof="1">
                <a:ln>
                  <a:noFill/>
                </a:ln>
                <a:solidFill>
                  <a:schemeClr val="tx1"/>
                </a:solidFill>
                <a:effectLst/>
                <a:uLnTx/>
                <a:uFillTx/>
                <a:latin typeface="+mn-lt"/>
                <a:ea typeface="+mn-ea"/>
                <a:cs typeface="+mn-cs"/>
              </a:rPr>
              <a:t>方式</a:t>
            </a:r>
            <a:r>
              <a:rPr kumimoji="0" lang="zh-CN" altLang="en-US" sz="2800" b="1" i="0" u="none" strike="noStrike" kern="1200" cap="none" spc="0" normalizeH="0" baseline="0" noProof="1" smtClean="0">
                <a:ln>
                  <a:noFill/>
                </a:ln>
                <a:solidFill>
                  <a:schemeClr val="tx1"/>
                </a:solidFill>
                <a:effectLst/>
                <a:uLnTx/>
                <a:uFillTx/>
                <a:latin typeface="+mn-lt"/>
                <a:ea typeface="+mn-ea"/>
                <a:cs typeface="+mn-cs"/>
              </a:rPr>
              <a:t>，逼迫</a:t>
            </a:r>
            <a:r>
              <a:rPr kumimoji="0" lang="zh-CN" altLang="en-US" sz="2800" b="1" i="0" u="none" strike="noStrike" kern="1200" cap="none" spc="0" normalizeH="0" baseline="0" noProof="1">
                <a:ln>
                  <a:noFill/>
                </a:ln>
                <a:solidFill>
                  <a:schemeClr val="tx1"/>
                </a:solidFill>
                <a:effectLst/>
                <a:uLnTx/>
                <a:uFillTx/>
                <a:latin typeface="+mn-lt"/>
                <a:ea typeface="+mn-ea"/>
                <a:cs typeface="+mn-cs"/>
              </a:rPr>
              <a:t>国民政府签署了一系列协定，实际上控制了热河、河北、察哈尔三省，进而又加紧策动所谓“华北自治运动”。日本蓄意制造的这一连串事件，总称“华北事变”。华北</a:t>
            </a:r>
            <a:r>
              <a:rPr kumimoji="0" lang="zh-CN" altLang="en-US" sz="2800" b="1" i="0" u="none" strike="noStrike" kern="1200" cap="none" spc="0" normalizeH="0" baseline="0" noProof="1" smtClean="0">
                <a:ln>
                  <a:noFill/>
                </a:ln>
                <a:solidFill>
                  <a:schemeClr val="tx1"/>
                </a:solidFill>
                <a:effectLst/>
                <a:uLnTx/>
                <a:uFillTx/>
                <a:latin typeface="+mn-lt"/>
                <a:ea typeface="+mn-ea"/>
                <a:cs typeface="+mn-cs"/>
              </a:rPr>
              <a:t>事变后，中日民族矛盾上升为主要矛盾。</a:t>
            </a:r>
            <a:endParaRPr kumimoji="0" lang="zh-CN" altLang="en-US" sz="2800" b="1" i="0" u="none" strike="noStrike" kern="1200" cap="none" spc="0" normalizeH="0" baseline="0" noProof="1">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ct val="0"/>
              </a:spcAft>
              <a:buClr>
                <a:schemeClr val="accent1"/>
              </a:buClr>
              <a:buSzPct val="50000"/>
              <a:buFont typeface="Wingdings 2"/>
              <a:buNone/>
              <a:defRPr/>
            </a:pPr>
            <a:endParaRPr kumimoji="0" lang="zh-CN" altLang="en-US" sz="2800" b="1" i="0" u="none" strike="noStrike" kern="1200" cap="none" spc="0" normalizeH="0" baseline="0" noProof="1">
              <a:ln>
                <a:noFill/>
              </a:ln>
              <a:solidFill>
                <a:schemeClr val="tx1"/>
              </a:solidFill>
              <a:effectLst/>
              <a:uLnTx/>
              <a:uFillTx/>
              <a:latin typeface="+mn-lt"/>
              <a:ea typeface="+mn-ea"/>
              <a:cs typeface="+mn-cs"/>
            </a:endParaRPr>
          </a:p>
        </p:txBody>
      </p:sp>
      <p:pic>
        <p:nvPicPr>
          <p:cNvPr id="74755" name="图片 3"/>
          <p:cNvPicPr>
            <a:picLocks noChangeAspect="1"/>
          </p:cNvPicPr>
          <p:nvPr/>
        </p:nvPicPr>
        <p:blipFill>
          <a:blip r:embed="rId1"/>
          <a:stretch>
            <a:fillRect/>
          </a:stretch>
        </p:blipFill>
        <p:spPr>
          <a:xfrm>
            <a:off x="250825" y="3630613"/>
            <a:ext cx="3935413" cy="3227387"/>
          </a:xfrm>
          <a:prstGeom prst="rect">
            <a:avLst/>
          </a:prstGeom>
          <a:noFill/>
          <a:ln w="9525">
            <a:noFill/>
          </a:ln>
        </p:spPr>
      </p:pic>
      <p:pic>
        <p:nvPicPr>
          <p:cNvPr id="74756" name="图片 4"/>
          <p:cNvPicPr>
            <a:picLocks noChangeAspect="1"/>
          </p:cNvPicPr>
          <p:nvPr/>
        </p:nvPicPr>
        <p:blipFill>
          <a:blip r:embed="rId2"/>
          <a:stretch>
            <a:fillRect/>
          </a:stretch>
        </p:blipFill>
        <p:spPr>
          <a:xfrm>
            <a:off x="4716463" y="3659188"/>
            <a:ext cx="4237037" cy="2938462"/>
          </a:xfrm>
          <a:prstGeom prst="rect">
            <a:avLst/>
          </a:prstGeom>
          <a:noFill/>
          <a:ln w="9525">
            <a:noFill/>
          </a:ln>
        </p:spPr>
      </p:pic>
      <p:sp>
        <p:nvSpPr>
          <p:cNvPr id="17411" name="TextBox 5"/>
          <p:cNvSpPr txBox="1"/>
          <p:nvPr/>
        </p:nvSpPr>
        <p:spPr>
          <a:xfrm>
            <a:off x="223520" y="200660"/>
            <a:ext cx="3728720" cy="491490"/>
          </a:xfrm>
          <a:prstGeom prst="rect">
            <a:avLst/>
          </a:prstGeom>
          <a:solidFill>
            <a:schemeClr val="accent3">
              <a:lumMod val="20000"/>
              <a:lumOff val="80000"/>
            </a:schemeClr>
          </a:solidFill>
          <a:ln w="15875">
            <a:solidFill>
              <a:srgbClr val="FF0000"/>
            </a:solidFill>
          </a:ln>
        </p:spPr>
        <p:txBody>
          <a:bodyPr wrap="square" anchor="t">
            <a:spAutoFit/>
          </a:bodyPr>
          <a:p>
            <a:r>
              <a:rPr lang="en-US" altLang="zh-CN" sz="2600" b="1">
                <a:solidFill>
                  <a:srgbClr val="0E1F1F"/>
                </a:solidFill>
                <a:uFillTx/>
                <a:latin typeface="Arial" panose="020B0604020202020204" pitchFamily="34" charset="0"/>
                <a:ea typeface="宋体" panose="02010600030101010101" pitchFamily="2" charset="-122"/>
              </a:rPr>
              <a:t>3</a:t>
            </a:r>
            <a:r>
              <a:rPr lang="zh-CN" altLang="en-US" sz="2600" b="1">
                <a:solidFill>
                  <a:srgbClr val="0E1F1F"/>
                </a:solidFill>
                <a:uFillTx/>
                <a:latin typeface="Arial" panose="020B0604020202020204" pitchFamily="34" charset="0"/>
                <a:ea typeface="宋体" panose="02010600030101010101" pitchFamily="2" charset="-122"/>
              </a:rPr>
              <a:t>、</a:t>
            </a:r>
            <a:r>
              <a:rPr lang="zh-CN" altLang="en-US" sz="2600" b="1">
                <a:solidFill>
                  <a:srgbClr val="0E1F1F"/>
                </a:solidFill>
                <a:uFillTx/>
                <a:latin typeface="Arial" panose="020B0604020202020204" pitchFamily="34" charset="0"/>
                <a:ea typeface="宋体" panose="02010600030101010101" pitchFamily="2" charset="-122"/>
              </a:rPr>
              <a:t>华北事变</a:t>
            </a:r>
            <a:endParaRPr lang="zh-CN" altLang="en-US" sz="2600" b="1">
              <a:solidFill>
                <a:srgbClr val="0E1F1F"/>
              </a:solidFill>
              <a:uFillTx/>
              <a:latin typeface="Arial" panose="020B0604020202020204" pitchFamily="34" charset="0"/>
              <a:ea typeface="宋体" panose="02010600030101010101" pitchFamily="2"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9220" name="表格 5"/>
          <p:cNvGraphicFramePr>
            <a:graphicFrameLocks noGrp="1"/>
          </p:cNvGraphicFramePr>
          <p:nvPr>
            <p:custDataLst>
              <p:tags r:id="rId1"/>
            </p:custDataLst>
          </p:nvPr>
        </p:nvGraphicFramePr>
        <p:xfrm>
          <a:off x="31115" y="692150"/>
          <a:ext cx="7474585" cy="4782185"/>
        </p:xfrm>
        <a:graphic>
          <a:graphicData uri="http://schemas.openxmlformats.org/drawingml/2006/table">
            <a:tbl>
              <a:tblPr/>
              <a:tblGrid>
                <a:gridCol w="1533525"/>
                <a:gridCol w="5941060"/>
              </a:tblGrid>
              <a:tr h="457200">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ctr" eaLnBrk="1" hangingPunct="1">
                        <a:buFont typeface="Arial" panose="020B0604020202020204"/>
                      </a:pPr>
                      <a:r>
                        <a:rPr lang="zh-CN" altLang="en-US" sz="2400" b="1">
                          <a:solidFill>
                            <a:srgbClr val="FF0000"/>
                          </a:solidFill>
                          <a:latin typeface="黑体" panose="02010609060101010101" pitchFamily="2" charset="-122"/>
                          <a:ea typeface="黑体" panose="02010609060101010101" pitchFamily="2" charset="-122"/>
                        </a:rPr>
                        <a:t>爱国力量</a:t>
                      </a:r>
                      <a:endParaRPr lang="zh-CN" altLang="en-US" sz="2400" b="1">
                        <a:solidFill>
                          <a:srgbClr val="FF0000"/>
                        </a:solidFill>
                        <a:latin typeface="黑体" panose="02010609060101010101" pitchFamily="2" charset="-122"/>
                        <a:ea typeface="黑体" panose="02010609060101010101" pitchFamily="2" charset="-122"/>
                      </a:endParaRPr>
                    </a:p>
                  </a:txBody>
                  <a:tcPr vert="horz">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rgbClr val="D9D9D9"/>
                    </a:solid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algn="ctr" eaLnBrk="1" hangingPunct="1">
                        <a:buFont typeface="Arial" panose="020B0604020202020204"/>
                      </a:pPr>
                      <a:r>
                        <a:rPr lang="zh-CN" altLang="en-US" sz="2400" b="1">
                          <a:solidFill>
                            <a:srgbClr val="FF0000"/>
                          </a:solidFill>
                          <a:latin typeface="黑体" panose="02010609060101010101" pitchFamily="2" charset="-122"/>
                          <a:ea typeface="黑体" panose="02010609060101010101" pitchFamily="2" charset="-122"/>
                        </a:rPr>
                        <a:t>抗日救亡运动的主要史实</a:t>
                      </a:r>
                      <a:endParaRPr lang="zh-CN" altLang="en-US" sz="2400" b="1">
                        <a:solidFill>
                          <a:srgbClr val="FF0000"/>
                        </a:solidFill>
                        <a:latin typeface="黑体" panose="02010609060101010101" pitchFamily="2" charset="-122"/>
                        <a:ea typeface="黑体" panose="02010609060101010101" pitchFamily="2" charset="-122"/>
                      </a:endParaRPr>
                    </a:p>
                  </a:txBody>
                  <a:tcPr vert="horz">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rgbClr val="D9D9D9"/>
                    </a:solidFill>
                  </a:tcPr>
                </a:tc>
              </a:tr>
              <a:tr h="646430">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eaLnBrk="1" hangingPunct="1">
                        <a:buFont typeface="Arial" panose="020B0604020202020204"/>
                      </a:pPr>
                      <a:r>
                        <a:rPr lang="zh-CN" altLang="en-US" sz="2400" b="1">
                          <a:solidFill>
                            <a:srgbClr val="000099"/>
                          </a:solidFill>
                          <a:latin typeface="黑体" panose="02010609060101010101" pitchFamily="2" charset="-122"/>
                          <a:ea typeface="黑体" panose="02010609060101010101" pitchFamily="2" charset="-122"/>
                        </a:rPr>
                        <a:t>东北军民</a:t>
                      </a:r>
                      <a:endParaRPr lang="zh-CN" altLang="en-US" sz="2400" b="1">
                        <a:solidFill>
                          <a:srgbClr val="000099"/>
                        </a:solidFill>
                        <a:latin typeface="黑体" panose="02010609060101010101" pitchFamily="2" charset="-122"/>
                        <a:ea typeface="黑体" panose="02010609060101010101" pitchFamily="2" charset="-122"/>
                      </a:endParaRPr>
                    </a:p>
                  </a:txBody>
                  <a:tcPr vert="horz">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D9D9D9"/>
                    </a:solid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eaLnBrk="1" hangingPunct="1">
                        <a:buFont typeface="Arial" panose="020B0604020202020204"/>
                      </a:pPr>
                      <a:endParaRPr lang="zh-CN" altLang="en-US" sz="2000" b="1">
                        <a:solidFill>
                          <a:srgbClr val="000099"/>
                        </a:solidFill>
                        <a:latin typeface="黑体" panose="02010609060101010101" pitchFamily="2" charset="-122"/>
                        <a:ea typeface="黑体" panose="02010609060101010101" pitchFamily="2" charset="-122"/>
                      </a:endParaRPr>
                    </a:p>
                  </a:txBody>
                  <a:tcPr vert="horz">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D9D9D9"/>
                    </a:solidFill>
                  </a:tcPr>
                </a:tc>
              </a:tr>
              <a:tr h="1111885">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eaLnBrk="1" hangingPunct="1">
                        <a:buFont typeface="Arial" panose="020B0604020202020204"/>
                      </a:pPr>
                      <a:r>
                        <a:rPr lang="zh-CN" altLang="en-US" sz="2400" b="1">
                          <a:solidFill>
                            <a:srgbClr val="000099"/>
                          </a:solidFill>
                          <a:latin typeface="黑体" panose="02010609060101010101" pitchFamily="2" charset="-122"/>
                          <a:ea typeface="黑体" panose="02010609060101010101" pitchFamily="2" charset="-122"/>
                        </a:rPr>
                        <a:t>爱国学生</a:t>
                      </a:r>
                      <a:endParaRPr lang="zh-CN" altLang="en-US" sz="2400" b="1">
                        <a:solidFill>
                          <a:srgbClr val="000099"/>
                        </a:solidFill>
                        <a:latin typeface="黑体" panose="02010609060101010101" pitchFamily="2" charset="-122"/>
                        <a:ea typeface="黑体" panose="02010609060101010101" pitchFamily="2" charset="-122"/>
                      </a:endParaRPr>
                    </a:p>
                  </a:txBody>
                  <a:tcPr vert="horz">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9D9D9"/>
                    </a:solid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eaLnBrk="1" hangingPunct="1">
                        <a:buFont typeface="Arial" panose="020B0604020202020204"/>
                      </a:pPr>
                      <a:endParaRPr lang="zh-CN" altLang="en-US" sz="2000" b="1">
                        <a:solidFill>
                          <a:srgbClr val="000099"/>
                        </a:solidFill>
                        <a:latin typeface="黑体" panose="02010609060101010101" pitchFamily="2" charset="-122"/>
                        <a:ea typeface="黑体" panose="02010609060101010101" pitchFamily="2" charset="-122"/>
                      </a:endParaRPr>
                    </a:p>
                  </a:txBody>
                  <a:tcPr vert="horz">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9D9D9"/>
                    </a:solidFill>
                  </a:tcPr>
                </a:tc>
              </a:tr>
              <a:tr h="1397000">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eaLnBrk="1" hangingPunct="1">
                        <a:buFont typeface="Arial" panose="020B0604020202020204"/>
                      </a:pPr>
                      <a:r>
                        <a:rPr lang="zh-CN" altLang="en-US" sz="2400" b="1">
                          <a:solidFill>
                            <a:srgbClr val="000099"/>
                          </a:solidFill>
                          <a:latin typeface="黑体" panose="02010609060101010101" pitchFamily="2" charset="-122"/>
                          <a:ea typeface="黑体" panose="02010609060101010101" pitchFamily="2" charset="-122"/>
                        </a:rPr>
                        <a:t>中国共产党</a:t>
                      </a:r>
                      <a:endParaRPr lang="zh-CN" altLang="en-US" sz="2400" b="1">
                        <a:solidFill>
                          <a:srgbClr val="000099"/>
                        </a:solidFill>
                        <a:latin typeface="黑体" panose="02010609060101010101" pitchFamily="2" charset="-122"/>
                        <a:ea typeface="黑体" panose="02010609060101010101" pitchFamily="2" charset="-122"/>
                      </a:endParaRPr>
                    </a:p>
                    <a:p>
                      <a:pPr marL="0" lvl="0" indent="0" eaLnBrk="1" hangingPunct="1">
                        <a:buFont typeface="Arial" panose="020B0604020202020204"/>
                      </a:pPr>
                      <a:endParaRPr lang="zh-CN" altLang="en-US" sz="2400" b="1">
                        <a:solidFill>
                          <a:srgbClr val="000099"/>
                        </a:solidFill>
                        <a:latin typeface="黑体" panose="02010609060101010101" pitchFamily="2" charset="-122"/>
                        <a:ea typeface="黑体" panose="02010609060101010101" pitchFamily="2" charset="-122"/>
                      </a:endParaRPr>
                    </a:p>
                  </a:txBody>
                  <a:tcPr vert="horz">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9D9D9"/>
                    </a:solid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eaLnBrk="1" hangingPunct="1">
                        <a:buFont typeface="Arial" panose="020B0604020202020204"/>
                      </a:pPr>
                      <a:endParaRPr lang="zh-CN" altLang="en-US" sz="2000" b="1">
                        <a:solidFill>
                          <a:srgbClr val="000099"/>
                        </a:solidFill>
                        <a:latin typeface="黑体" panose="02010609060101010101" pitchFamily="2" charset="-122"/>
                        <a:ea typeface="黑体" panose="02010609060101010101" pitchFamily="2" charset="-122"/>
                      </a:endParaRPr>
                    </a:p>
                  </a:txBody>
                  <a:tcPr vert="horz">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9D9D9"/>
                    </a:solidFill>
                  </a:tcPr>
                </a:tc>
              </a:tr>
              <a:tr h="1169670">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eaLnBrk="1" hangingPunct="1">
                        <a:buFont typeface="Arial" panose="020B0604020202020204"/>
                      </a:pPr>
                      <a:r>
                        <a:rPr lang="zh-CN" altLang="en-US" sz="2400" b="1">
                          <a:solidFill>
                            <a:srgbClr val="000099"/>
                          </a:solidFill>
                          <a:latin typeface="黑体" panose="02010609060101010101" pitchFamily="2" charset="-122"/>
                          <a:ea typeface="黑体" panose="02010609060101010101" pitchFamily="2" charset="-122"/>
                        </a:rPr>
                        <a:t>国民党爱国官兵</a:t>
                      </a:r>
                      <a:endParaRPr lang="zh-CN" altLang="en-US" sz="2400" b="1">
                        <a:solidFill>
                          <a:srgbClr val="000099"/>
                        </a:solidFill>
                        <a:latin typeface="黑体" panose="02010609060101010101" pitchFamily="2" charset="-122"/>
                        <a:ea typeface="黑体" panose="02010609060101010101" pitchFamily="2" charset="-122"/>
                      </a:endParaRPr>
                    </a:p>
                  </a:txBody>
                  <a:tcPr vert="horz">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9D9D9"/>
                    </a:solid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anose="020B0604020202020204" pitchFamily="34" charset="0"/>
                          <a:ea typeface="宋体" panose="02010600030101010101" pitchFamily="2" charset="-122"/>
                        </a:defRPr>
                      </a:lvl5pPr>
                    </a:lstStyle>
                    <a:p>
                      <a:pPr marL="0" lvl="0" indent="0" eaLnBrk="1" hangingPunct="1">
                        <a:buFont typeface="Arial" panose="020B0604020202020204"/>
                      </a:pPr>
                      <a:endParaRPr lang="en-US" altLang="zh-CN" sz="2000" b="1">
                        <a:solidFill>
                          <a:srgbClr val="000099"/>
                        </a:solidFill>
                        <a:latin typeface="黑体" panose="02010609060101010101" pitchFamily="2" charset="-122"/>
                        <a:ea typeface="黑体" panose="02010609060101010101" pitchFamily="2" charset="-122"/>
                      </a:endParaRPr>
                    </a:p>
                  </a:txBody>
                  <a:tcPr vert="horz">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9D9D9"/>
                    </a:solidFill>
                  </a:tcPr>
                </a:tc>
              </a:tr>
            </a:tbl>
          </a:graphicData>
        </a:graphic>
      </p:graphicFrame>
      <p:pic>
        <p:nvPicPr>
          <p:cNvPr id="9240" name="Picture 26" descr="http://5b0988e595225.cdn.sohucs.com/images/20190124/3ac456ff62084f6292f76f71c6839051.jpeg"/>
          <p:cNvPicPr/>
          <p:nvPr/>
        </p:nvPicPr>
        <p:blipFill>
          <a:blip r:embed="rId2"/>
          <a:stretch>
            <a:fillRect/>
          </a:stretch>
        </p:blipFill>
        <p:spPr>
          <a:xfrm>
            <a:off x="7391083" y="0"/>
            <a:ext cx="1754187" cy="2133600"/>
          </a:xfrm>
          <a:prstGeom prst="rect">
            <a:avLst/>
          </a:prstGeom>
          <a:noFill/>
          <a:ln w="9525">
            <a:noFill/>
          </a:ln>
        </p:spPr>
      </p:pic>
      <p:sp>
        <p:nvSpPr>
          <p:cNvPr id="9241" name="TextBox 6"/>
          <p:cNvSpPr/>
          <p:nvPr/>
        </p:nvSpPr>
        <p:spPr>
          <a:xfrm>
            <a:off x="7848600" y="2133600"/>
            <a:ext cx="1066800" cy="400050"/>
          </a:xfrm>
          <a:prstGeom prst="rect">
            <a:avLst/>
          </a:prstGeom>
          <a:noFill/>
          <a:ln w="9525">
            <a:noFill/>
          </a:ln>
        </p:spPr>
        <p:txBody>
          <a:bodyPr anchor="t">
            <a:spAutoFit/>
          </a:bodyPr>
          <a:p>
            <a:r>
              <a:rPr lang="zh-CN" altLang="en-US" sz="2000" b="1">
                <a:latin typeface="Arial" panose="020B0604020202020204" pitchFamily="34" charset="0"/>
                <a:ea typeface="宋体" panose="02010600030101010101" pitchFamily="2" charset="-122"/>
              </a:rPr>
              <a:t>杨靖宇</a:t>
            </a:r>
            <a:endParaRPr lang="zh-CN" altLang="en-US" sz="2000" b="1">
              <a:latin typeface="Arial" panose="020B0604020202020204" pitchFamily="34" charset="0"/>
              <a:ea typeface="宋体" panose="02010600030101010101" pitchFamily="2" charset="-122"/>
            </a:endParaRPr>
          </a:p>
        </p:txBody>
      </p:sp>
      <p:sp>
        <p:nvSpPr>
          <p:cNvPr id="9242" name="TextBox 7"/>
          <p:cNvSpPr/>
          <p:nvPr/>
        </p:nvSpPr>
        <p:spPr>
          <a:xfrm>
            <a:off x="1627505" y="1059815"/>
            <a:ext cx="5638800" cy="706755"/>
          </a:xfrm>
          <a:prstGeom prst="rect">
            <a:avLst/>
          </a:prstGeom>
          <a:noFill/>
          <a:ln w="9525">
            <a:noFill/>
          </a:ln>
        </p:spPr>
        <p:txBody>
          <a:bodyPr wrap="square" anchor="t">
            <a:spAutoFit/>
          </a:bodyPr>
          <a:p>
            <a:r>
              <a:rPr lang="zh-CN" altLang="en-US" sz="2000" b="1">
                <a:solidFill>
                  <a:srgbClr val="000099"/>
                </a:solidFill>
                <a:latin typeface="黑体" panose="02010609060101010101" pitchFamily="2" charset="-122"/>
                <a:ea typeface="黑体" panose="02010609060101010101" pitchFamily="2" charset="-122"/>
              </a:rPr>
              <a:t>东北人民革命军坚持抗战（后发展为</a:t>
            </a:r>
            <a:r>
              <a:rPr lang="zh-CN" altLang="en-US" sz="2000" b="1">
                <a:solidFill>
                  <a:srgbClr val="FF0000"/>
                </a:solidFill>
                <a:latin typeface="黑体" panose="02010609060101010101" pitchFamily="2" charset="-122"/>
                <a:ea typeface="黑体" panose="02010609060101010101" pitchFamily="2" charset="-122"/>
              </a:rPr>
              <a:t>东北抗日联军</a:t>
            </a:r>
            <a:r>
              <a:rPr lang="zh-CN" altLang="en-US" sz="2000" b="1">
                <a:solidFill>
                  <a:srgbClr val="000099"/>
                </a:solidFill>
                <a:latin typeface="黑体" panose="02010609060101010101" pitchFamily="2" charset="-122"/>
                <a:ea typeface="黑体" panose="02010609060101010101" pitchFamily="2" charset="-122"/>
              </a:rPr>
              <a:t>）</a:t>
            </a:r>
            <a:endParaRPr lang="zh-CN" altLang="en-US" sz="2000" b="1">
              <a:solidFill>
                <a:srgbClr val="000099"/>
              </a:solidFill>
              <a:latin typeface="黑体" panose="02010609060101010101" pitchFamily="2" charset="-122"/>
              <a:ea typeface="黑体" panose="02010609060101010101" pitchFamily="2" charset="-122"/>
            </a:endParaRPr>
          </a:p>
        </p:txBody>
      </p:sp>
      <p:sp>
        <p:nvSpPr>
          <p:cNvPr id="9243" name="TextBox 8"/>
          <p:cNvSpPr/>
          <p:nvPr/>
        </p:nvSpPr>
        <p:spPr>
          <a:xfrm>
            <a:off x="1627505" y="1826260"/>
            <a:ext cx="5763895" cy="1014730"/>
          </a:xfrm>
          <a:prstGeom prst="rect">
            <a:avLst/>
          </a:prstGeom>
          <a:noFill/>
          <a:ln w="9525">
            <a:noFill/>
          </a:ln>
        </p:spPr>
        <p:txBody>
          <a:bodyPr wrap="square" anchor="t">
            <a:spAutoFit/>
          </a:bodyPr>
          <a:p>
            <a:r>
              <a:rPr lang="en-US" altLang="zh-CN" sz="2000" b="1">
                <a:solidFill>
                  <a:srgbClr val="000099"/>
                </a:solidFill>
                <a:latin typeface="黑体" panose="02010609060101010101" pitchFamily="2" charset="-122"/>
                <a:ea typeface="黑体" panose="02010609060101010101" pitchFamily="2" charset="-122"/>
              </a:rPr>
              <a:t>1935</a:t>
            </a:r>
            <a:r>
              <a:rPr lang="zh-CN" altLang="en-US" sz="2000" b="1">
                <a:solidFill>
                  <a:srgbClr val="000099"/>
                </a:solidFill>
                <a:latin typeface="黑体" panose="02010609060101010101" pitchFamily="2" charset="-122"/>
                <a:ea typeface="黑体" panose="02010609060101010101" pitchFamily="2" charset="-122"/>
              </a:rPr>
              <a:t>年，北平学生进行大规模示威游行，反对华北自治。即一二</a:t>
            </a:r>
            <a:r>
              <a:rPr lang="en-US" altLang="zh-CN" sz="2000" b="1">
                <a:solidFill>
                  <a:srgbClr val="000099"/>
                </a:solidFill>
                <a:latin typeface="黑体" panose="02010609060101010101" pitchFamily="2" charset="-122"/>
                <a:ea typeface="黑体" panose="02010609060101010101" pitchFamily="2" charset="-122"/>
              </a:rPr>
              <a:t>·</a:t>
            </a:r>
            <a:r>
              <a:rPr lang="zh-CN" altLang="en-US" sz="2000" b="1">
                <a:solidFill>
                  <a:srgbClr val="000099"/>
                </a:solidFill>
                <a:latin typeface="黑体" panose="02010609060101010101" pitchFamily="2" charset="-122"/>
                <a:ea typeface="黑体" panose="02010609060101010101" pitchFamily="2" charset="-122"/>
              </a:rPr>
              <a:t>九运动。</a:t>
            </a:r>
            <a:r>
              <a:rPr lang="zh-CN" altLang="en-US" sz="2000" b="1">
                <a:solidFill>
                  <a:srgbClr val="FF0000"/>
                </a:solidFill>
                <a:latin typeface="黑体" panose="02010609060101010101" pitchFamily="2" charset="-122"/>
                <a:ea typeface="黑体" panose="02010609060101010101" pitchFamily="2" charset="-122"/>
                <a:sym typeface="微软雅黑" panose="020B0503020204020204" charset="-122"/>
              </a:rPr>
              <a:t>促进了中华民族新觉醒，抗日救亡掀起新高潮。</a:t>
            </a:r>
            <a:endParaRPr lang="zh-CN" altLang="en-US" sz="2000" b="1">
              <a:solidFill>
                <a:srgbClr val="FF0000"/>
              </a:solidFill>
              <a:latin typeface="黑体" panose="02010609060101010101" pitchFamily="2" charset="-122"/>
              <a:ea typeface="黑体" panose="02010609060101010101" pitchFamily="2" charset="-122"/>
              <a:sym typeface="微软雅黑" panose="020B0503020204020204" charset="-122"/>
            </a:endParaRPr>
          </a:p>
        </p:txBody>
      </p:sp>
      <p:sp>
        <p:nvSpPr>
          <p:cNvPr id="9244" name="TextBox 9"/>
          <p:cNvSpPr/>
          <p:nvPr/>
        </p:nvSpPr>
        <p:spPr>
          <a:xfrm>
            <a:off x="1627505" y="2932430"/>
            <a:ext cx="5638800" cy="708025"/>
          </a:xfrm>
          <a:prstGeom prst="rect">
            <a:avLst/>
          </a:prstGeom>
          <a:noFill/>
          <a:ln w="9525">
            <a:noFill/>
          </a:ln>
        </p:spPr>
        <p:txBody>
          <a:bodyPr anchor="t">
            <a:spAutoFit/>
          </a:bodyPr>
          <a:p>
            <a:r>
              <a:rPr lang="en-US" altLang="zh-CN" sz="2000" b="1">
                <a:solidFill>
                  <a:srgbClr val="000099"/>
                </a:solidFill>
                <a:latin typeface="黑体" panose="02010609060101010101" pitchFamily="2" charset="-122"/>
                <a:ea typeface="黑体" panose="02010609060101010101" pitchFamily="2" charset="-122"/>
              </a:rPr>
              <a:t>1.1935</a:t>
            </a:r>
            <a:r>
              <a:rPr lang="zh-CN" altLang="en-US" sz="2000" b="1">
                <a:solidFill>
                  <a:srgbClr val="000099"/>
                </a:solidFill>
                <a:latin typeface="黑体" panose="02010609060101010101" pitchFamily="2" charset="-122"/>
                <a:ea typeface="黑体" panose="02010609060101010101" pitchFamily="2" charset="-122"/>
              </a:rPr>
              <a:t>年，发表“八一宣言”，号召“停止内战，一致抗日”</a:t>
            </a:r>
            <a:r>
              <a:rPr lang="zh-CN" altLang="en-US" sz="2000">
                <a:latin typeface="Arial" panose="020B0604020202020204" pitchFamily="34" charset="0"/>
                <a:ea typeface="宋体" panose="02010600030101010101" pitchFamily="2" charset="-122"/>
              </a:rPr>
              <a:t>。</a:t>
            </a:r>
            <a:endParaRPr lang="en-US" altLang="zh-CN" sz="2000" b="1">
              <a:solidFill>
                <a:srgbClr val="000099"/>
              </a:solidFill>
              <a:latin typeface="黑体" panose="02010609060101010101" pitchFamily="2" charset="-122"/>
              <a:ea typeface="黑体" panose="02010609060101010101" pitchFamily="2" charset="-122"/>
            </a:endParaRPr>
          </a:p>
        </p:txBody>
      </p:sp>
      <p:sp>
        <p:nvSpPr>
          <p:cNvPr id="9245" name="TextBox 10"/>
          <p:cNvSpPr/>
          <p:nvPr/>
        </p:nvSpPr>
        <p:spPr>
          <a:xfrm>
            <a:off x="1638300" y="3640455"/>
            <a:ext cx="5867400" cy="708025"/>
          </a:xfrm>
          <a:prstGeom prst="rect">
            <a:avLst/>
          </a:prstGeom>
          <a:noFill/>
          <a:ln w="9525">
            <a:noFill/>
          </a:ln>
        </p:spPr>
        <p:txBody>
          <a:bodyPr anchor="t">
            <a:spAutoFit/>
          </a:bodyPr>
          <a:p>
            <a:r>
              <a:rPr lang="en-US" altLang="zh-CN" sz="2000" b="1">
                <a:solidFill>
                  <a:srgbClr val="000099"/>
                </a:solidFill>
                <a:latin typeface="黑体" panose="02010609060101010101" pitchFamily="2" charset="-122"/>
                <a:ea typeface="黑体" panose="02010609060101010101" pitchFamily="2" charset="-122"/>
              </a:rPr>
              <a:t>2.1935</a:t>
            </a:r>
            <a:r>
              <a:rPr lang="zh-CN" altLang="en-US" sz="2000" b="1">
                <a:solidFill>
                  <a:srgbClr val="000099"/>
                </a:solidFill>
                <a:latin typeface="黑体" panose="02010609060101010101" pitchFamily="2" charset="-122"/>
                <a:ea typeface="黑体" panose="02010609060101010101" pitchFamily="2" charset="-122"/>
              </a:rPr>
              <a:t>年</a:t>
            </a:r>
            <a:r>
              <a:rPr lang="en-US" altLang="zh-CN" sz="2000" b="1">
                <a:solidFill>
                  <a:srgbClr val="000099"/>
                </a:solidFill>
                <a:latin typeface="黑体" panose="02010609060101010101" pitchFamily="2" charset="-122"/>
                <a:ea typeface="黑体" panose="02010609060101010101" pitchFamily="2" charset="-122"/>
              </a:rPr>
              <a:t>12</a:t>
            </a:r>
            <a:r>
              <a:rPr lang="zh-CN" altLang="en-US" sz="2000" b="1">
                <a:solidFill>
                  <a:srgbClr val="000099"/>
                </a:solidFill>
                <a:latin typeface="黑体" panose="02010609060101010101" pitchFamily="2" charset="-122"/>
                <a:ea typeface="黑体" panose="02010609060101010101" pitchFamily="2" charset="-122"/>
              </a:rPr>
              <a:t>月，中共中央召开瓦窑堡会议，确定了建立</a:t>
            </a:r>
            <a:r>
              <a:rPr lang="zh-CN" altLang="en-US" sz="2000" b="1">
                <a:solidFill>
                  <a:srgbClr val="C00000"/>
                </a:solidFill>
                <a:latin typeface="黑体" panose="02010609060101010101" pitchFamily="2" charset="-122"/>
                <a:ea typeface="黑体" panose="02010609060101010101" pitchFamily="2" charset="-122"/>
              </a:rPr>
              <a:t>抗日民族统一战线</a:t>
            </a:r>
            <a:r>
              <a:rPr lang="zh-CN" altLang="en-US" sz="2000" b="1">
                <a:solidFill>
                  <a:srgbClr val="000099"/>
                </a:solidFill>
                <a:latin typeface="黑体" panose="02010609060101010101" pitchFamily="2" charset="-122"/>
                <a:ea typeface="黑体" panose="02010609060101010101" pitchFamily="2" charset="-122"/>
              </a:rPr>
              <a:t>的方针。</a:t>
            </a:r>
            <a:endParaRPr lang="zh-CN" altLang="en-US" sz="2000" b="1">
              <a:solidFill>
                <a:srgbClr val="000099"/>
              </a:solidFill>
              <a:latin typeface="黑体" panose="02010609060101010101" pitchFamily="2" charset="-122"/>
              <a:ea typeface="黑体" panose="02010609060101010101" pitchFamily="2" charset="-122"/>
            </a:endParaRPr>
          </a:p>
        </p:txBody>
      </p:sp>
      <p:sp>
        <p:nvSpPr>
          <p:cNvPr id="9246" name="TextBox 11"/>
          <p:cNvSpPr/>
          <p:nvPr/>
        </p:nvSpPr>
        <p:spPr>
          <a:xfrm>
            <a:off x="1714500" y="4348480"/>
            <a:ext cx="3818890" cy="398780"/>
          </a:xfrm>
          <a:prstGeom prst="rect">
            <a:avLst/>
          </a:prstGeom>
          <a:noFill/>
          <a:ln w="9525">
            <a:noFill/>
          </a:ln>
        </p:spPr>
        <p:txBody>
          <a:bodyPr wrap="square" anchor="t">
            <a:spAutoFit/>
          </a:bodyPr>
          <a:p>
            <a:r>
              <a:rPr lang="en-US" altLang="zh-CN" sz="2000" b="1">
                <a:solidFill>
                  <a:srgbClr val="000099"/>
                </a:solidFill>
                <a:latin typeface="黑体" panose="02010609060101010101" pitchFamily="2" charset="-122"/>
                <a:ea typeface="黑体" panose="02010609060101010101" pitchFamily="2" charset="-122"/>
              </a:rPr>
              <a:t>1.1933</a:t>
            </a:r>
            <a:r>
              <a:rPr lang="zh-CN" altLang="en-US" sz="2000" b="1">
                <a:solidFill>
                  <a:srgbClr val="000099"/>
                </a:solidFill>
                <a:latin typeface="黑体" panose="02010609060101010101" pitchFamily="2" charset="-122"/>
                <a:ea typeface="黑体" panose="02010609060101010101" pitchFamily="2" charset="-122"/>
              </a:rPr>
              <a:t>年，长城抗战</a:t>
            </a:r>
            <a:endParaRPr lang="en-US" altLang="zh-CN" sz="2000" b="1">
              <a:solidFill>
                <a:srgbClr val="000099"/>
              </a:solidFill>
              <a:latin typeface="黑体" panose="02010609060101010101" pitchFamily="2" charset="-122"/>
              <a:ea typeface="黑体" panose="02010609060101010101" pitchFamily="2" charset="-122"/>
            </a:endParaRPr>
          </a:p>
        </p:txBody>
      </p:sp>
      <p:sp>
        <p:nvSpPr>
          <p:cNvPr id="9247" name="TextBox 12"/>
          <p:cNvSpPr/>
          <p:nvPr/>
        </p:nvSpPr>
        <p:spPr>
          <a:xfrm>
            <a:off x="1714500" y="4660265"/>
            <a:ext cx="5715000" cy="706755"/>
          </a:xfrm>
          <a:prstGeom prst="rect">
            <a:avLst/>
          </a:prstGeom>
          <a:noFill/>
          <a:ln w="9525">
            <a:noFill/>
          </a:ln>
        </p:spPr>
        <p:txBody>
          <a:bodyPr anchor="t">
            <a:spAutoFit/>
          </a:bodyPr>
          <a:p>
            <a:r>
              <a:rPr lang="en-US" altLang="zh-CN" sz="2000" b="1">
                <a:solidFill>
                  <a:srgbClr val="000099"/>
                </a:solidFill>
                <a:latin typeface="黑体" panose="02010609060101010101" pitchFamily="2" charset="-122"/>
                <a:ea typeface="黑体" panose="02010609060101010101" pitchFamily="2" charset="-122"/>
              </a:rPr>
              <a:t>2.1936</a:t>
            </a:r>
            <a:r>
              <a:rPr lang="zh-CN" altLang="en-US" sz="2000" b="1">
                <a:solidFill>
                  <a:srgbClr val="000099"/>
                </a:solidFill>
                <a:latin typeface="黑体" panose="02010609060101010101" pitchFamily="2" charset="-122"/>
                <a:ea typeface="黑体" panose="02010609060101010101" pitchFamily="2" charset="-122"/>
              </a:rPr>
              <a:t>年，张学良、杨虎城以武力逼蒋抗日，发动西安事变</a:t>
            </a:r>
            <a:endParaRPr lang="zh-CN" altLang="en-US">
              <a:latin typeface="Arial" panose="020B0604020202020204" pitchFamily="34" charset="0"/>
              <a:ea typeface="宋体" panose="02010600030101010101" pitchFamily="2" charset="-122"/>
            </a:endParaRPr>
          </a:p>
        </p:txBody>
      </p:sp>
      <p:sp>
        <p:nvSpPr>
          <p:cNvPr id="17411" name="TextBox 5"/>
          <p:cNvSpPr txBox="1"/>
          <p:nvPr/>
        </p:nvSpPr>
        <p:spPr>
          <a:xfrm>
            <a:off x="223520" y="200660"/>
            <a:ext cx="3728720" cy="491490"/>
          </a:xfrm>
          <a:prstGeom prst="rect">
            <a:avLst/>
          </a:prstGeom>
          <a:solidFill>
            <a:schemeClr val="accent3">
              <a:lumMod val="20000"/>
              <a:lumOff val="80000"/>
            </a:schemeClr>
          </a:solidFill>
          <a:ln w="15875">
            <a:solidFill>
              <a:srgbClr val="FF0000"/>
            </a:solidFill>
          </a:ln>
        </p:spPr>
        <p:txBody>
          <a:bodyPr wrap="square" anchor="t">
            <a:spAutoFit/>
          </a:bodyPr>
          <a:p>
            <a:r>
              <a:rPr lang="en-US" altLang="zh-CN" sz="2600" b="1">
                <a:solidFill>
                  <a:srgbClr val="0E1F1F"/>
                </a:solidFill>
                <a:uFillTx/>
                <a:latin typeface="Arial" panose="020B0604020202020204" pitchFamily="34" charset="0"/>
                <a:ea typeface="宋体" panose="02010600030101010101" pitchFamily="2" charset="-122"/>
              </a:rPr>
              <a:t>4</a:t>
            </a:r>
            <a:r>
              <a:rPr lang="zh-CN" altLang="en-US" sz="2600" b="1">
                <a:solidFill>
                  <a:srgbClr val="0E1F1F"/>
                </a:solidFill>
                <a:uFillTx/>
                <a:latin typeface="Arial" panose="020B0604020202020204" pitchFamily="34" charset="0"/>
                <a:ea typeface="宋体" panose="02010600030101010101" pitchFamily="2" charset="-122"/>
              </a:rPr>
              <a:t>、</a:t>
            </a:r>
            <a:r>
              <a:rPr lang="zh-CN" altLang="en-US" sz="2600" b="1">
                <a:solidFill>
                  <a:srgbClr val="161645"/>
                </a:solidFill>
                <a:latin typeface="Arial" panose="020B0604020202020204" pitchFamily="34" charset="0"/>
                <a:sym typeface="+mn-ea"/>
              </a:rPr>
              <a:t>抗日救亡运动</a:t>
            </a:r>
            <a:endParaRPr lang="zh-CN" altLang="en-US" sz="2600" b="1">
              <a:solidFill>
                <a:srgbClr val="0E1F1F"/>
              </a:solidFill>
              <a:uFillTx/>
              <a:latin typeface="Arial" panose="020B0604020202020204" pitchFamily="34" charset="0"/>
              <a:ea typeface="宋体" panose="02010600030101010101" pitchFamily="2" charset="-122"/>
            </a:endParaRPr>
          </a:p>
        </p:txBody>
      </p:sp>
      <p:pic>
        <p:nvPicPr>
          <p:cNvPr id="23559" name="图片 12291" descr="200707~1"/>
          <p:cNvPicPr/>
          <p:nvPr/>
        </p:nvPicPr>
        <p:blipFill>
          <a:blip r:embed="rId3"/>
          <a:stretch>
            <a:fillRect/>
          </a:stretch>
        </p:blipFill>
        <p:spPr>
          <a:xfrm>
            <a:off x="7505700" y="2529840"/>
            <a:ext cx="1431290" cy="3376295"/>
          </a:xfrm>
          <a:prstGeom prst="rect">
            <a:avLst/>
          </a:prstGeom>
          <a:noFill/>
          <a:ln w="9525">
            <a:noFill/>
          </a:ln>
          <a:effectLst>
            <a:outerShdw dist="139700" dir="2699999" algn="tl" rotWithShape="0">
              <a:srgbClr val="333333">
                <a:alpha val="64998"/>
              </a:srgbClr>
            </a:outerShdw>
          </a:effectLst>
        </p:spPr>
      </p:pic>
      <p:pic>
        <p:nvPicPr>
          <p:cNvPr id="23556" name="Picture 4" descr="C:\Users\Administrator\Desktop\图片\1.2.2-“卢沟桥”事变时，我第29军在卢沟桥上自卫。——采自《中国抗日战争图志》（P264）.jpg"/>
          <p:cNvPicPr/>
          <p:nvPr/>
        </p:nvPicPr>
        <p:blipFill>
          <a:blip r:embed="rId4"/>
          <a:stretch>
            <a:fillRect/>
          </a:stretch>
        </p:blipFill>
        <p:spPr>
          <a:xfrm>
            <a:off x="125095" y="5367020"/>
            <a:ext cx="7266305" cy="149161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9242"/>
                                        </p:tgtEl>
                                        <p:attrNameLst>
                                          <p:attrName>style.visibility</p:attrName>
                                        </p:attrNameLst>
                                      </p:cBhvr>
                                      <p:to>
                                        <p:strVal val="visible"/>
                                      </p:to>
                                    </p:set>
                                    <p:anim calcmode="lin" valueType="num">
                                      <p:cBhvr>
                                        <p:cTn id="7" dur="500" fill="hold"/>
                                        <p:tgtEl>
                                          <p:spTgt spid="9242"/>
                                        </p:tgtEl>
                                        <p:attrNameLst>
                                          <p:attrName>ppt_x</p:attrName>
                                        </p:attrNameLst>
                                      </p:cBhvr>
                                      <p:tavLst>
                                        <p:tav tm="0">
                                          <p:val>
                                            <p:strVal val="#ppt_x"/>
                                          </p:val>
                                        </p:tav>
                                        <p:tav tm="100000">
                                          <p:val>
                                            <p:strVal val="#ppt_x"/>
                                          </p:val>
                                        </p:tav>
                                      </p:tavLst>
                                    </p:anim>
                                    <p:anim calcmode="lin" valueType="num">
                                      <p:cBhvr>
                                        <p:cTn id="8" dur="500" fill="hold"/>
                                        <p:tgtEl>
                                          <p:spTgt spid="9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40"/>
                                        </p:tgtEl>
                                        <p:attrNameLst>
                                          <p:attrName>style.visibility</p:attrName>
                                        </p:attrNameLst>
                                      </p:cBhvr>
                                      <p:to>
                                        <p:strVal val="visible"/>
                                      </p:to>
                                    </p:set>
                                    <p:anim calcmode="lin" valueType="num">
                                      <p:cBhvr>
                                        <p:cTn id="13" dur="500" fill="hold"/>
                                        <p:tgtEl>
                                          <p:spTgt spid="9240"/>
                                        </p:tgtEl>
                                        <p:attrNameLst>
                                          <p:attrName>ppt_x</p:attrName>
                                        </p:attrNameLst>
                                      </p:cBhvr>
                                      <p:tavLst>
                                        <p:tav tm="0">
                                          <p:val>
                                            <p:strVal val="#ppt_x"/>
                                          </p:val>
                                        </p:tav>
                                        <p:tav tm="100000">
                                          <p:val>
                                            <p:strVal val="#ppt_x"/>
                                          </p:val>
                                        </p:tav>
                                      </p:tavLst>
                                    </p:anim>
                                    <p:anim calcmode="lin" valueType="num">
                                      <p:cBhvr>
                                        <p:cTn id="14" dur="500" fill="hold"/>
                                        <p:tgtEl>
                                          <p:spTgt spid="9240"/>
                                        </p:tgtEl>
                                        <p:attrNameLst>
                                          <p:attrName>ppt_y</p:attrName>
                                        </p:attrNameLst>
                                      </p:cBhvr>
                                      <p:tavLst>
                                        <p:tav tm="0">
                                          <p:val>
                                            <p:strVal val="1+#ppt_h/2"/>
                                          </p:val>
                                        </p:tav>
                                        <p:tav tm="100000">
                                          <p:val>
                                            <p:strVal val="#ppt_y"/>
                                          </p:val>
                                        </p:tav>
                                      </p:tavLst>
                                    </p:anim>
                                  </p:childTnLst>
                                </p:cTn>
                              </p:par>
                              <p:par>
                                <p:cTn id="15" presetID="4" presetClass="entr" presetSubtype="16" fill="hold" grpId="0" nodeType="withEffect">
                                  <p:stCondLst>
                                    <p:cond delay="0"/>
                                  </p:stCondLst>
                                  <p:childTnLst>
                                    <p:set>
                                      <p:cBhvr>
                                        <p:cTn id="16" dur="1" fill="hold">
                                          <p:stCondLst>
                                            <p:cond delay="0"/>
                                          </p:stCondLst>
                                        </p:cTn>
                                        <p:tgtEl>
                                          <p:spTgt spid="9241"/>
                                        </p:tgtEl>
                                        <p:attrNameLst>
                                          <p:attrName>style.visibility</p:attrName>
                                        </p:attrNameLst>
                                      </p:cBhvr>
                                      <p:to>
                                        <p:strVal val="visible"/>
                                      </p:to>
                                    </p:set>
                                    <p:animEffect transition="in" filter="box(in)">
                                      <p:cBhvr>
                                        <p:cTn id="17" dur="500"/>
                                        <p:tgtEl>
                                          <p:spTgt spid="9241"/>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2" nodeType="clickEffect">
                                  <p:stCondLst>
                                    <p:cond delay="0"/>
                                  </p:stCondLst>
                                  <p:childTnLst>
                                    <p:set>
                                      <p:cBhvr>
                                        <p:cTn id="21" dur="1" fill="hold">
                                          <p:stCondLst>
                                            <p:cond delay="0"/>
                                          </p:stCondLst>
                                        </p:cTn>
                                        <p:tgtEl>
                                          <p:spTgt spid="9243"/>
                                        </p:tgtEl>
                                        <p:attrNameLst>
                                          <p:attrName>style.visibility</p:attrName>
                                        </p:attrNameLst>
                                      </p:cBhvr>
                                      <p:to>
                                        <p:strVal val="visible"/>
                                      </p:to>
                                    </p:set>
                                    <p:animEffect transition="in" filter="diamond(in)">
                                      <p:cBhvr>
                                        <p:cTn id="22" dur="500"/>
                                        <p:tgtEl>
                                          <p:spTgt spid="924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3" nodeType="clickEffect">
                                  <p:stCondLst>
                                    <p:cond delay="0"/>
                                  </p:stCondLst>
                                  <p:childTnLst>
                                    <p:set>
                                      <p:cBhvr>
                                        <p:cTn id="26" dur="1" fill="hold">
                                          <p:stCondLst>
                                            <p:cond delay="0"/>
                                          </p:stCondLst>
                                        </p:cTn>
                                        <p:tgtEl>
                                          <p:spTgt spid="9244"/>
                                        </p:tgtEl>
                                        <p:attrNameLst>
                                          <p:attrName>style.visibility</p:attrName>
                                        </p:attrNameLst>
                                      </p:cBhvr>
                                      <p:to>
                                        <p:strVal val="visible"/>
                                      </p:to>
                                    </p:set>
                                    <p:animEffect transition="in" filter="checkerboard(across)">
                                      <p:cBhvr>
                                        <p:cTn id="27" dur="500"/>
                                        <p:tgtEl>
                                          <p:spTgt spid="9244"/>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4" nodeType="clickEffect">
                                  <p:stCondLst>
                                    <p:cond delay="0"/>
                                  </p:stCondLst>
                                  <p:childTnLst>
                                    <p:set>
                                      <p:cBhvr>
                                        <p:cTn id="31" dur="1" fill="hold">
                                          <p:stCondLst>
                                            <p:cond delay="0"/>
                                          </p:stCondLst>
                                        </p:cTn>
                                        <p:tgtEl>
                                          <p:spTgt spid="9245"/>
                                        </p:tgtEl>
                                        <p:attrNameLst>
                                          <p:attrName>style.visibility</p:attrName>
                                        </p:attrNameLst>
                                      </p:cBhvr>
                                      <p:to>
                                        <p:strVal val="visible"/>
                                      </p:to>
                                    </p:set>
                                    <p:animEffect transition="in" filter="slide(fromBottom)">
                                      <p:cBhvr>
                                        <p:cTn id="32" dur="500"/>
                                        <p:tgtEl>
                                          <p:spTgt spid="924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5" nodeType="clickEffect">
                                  <p:stCondLst>
                                    <p:cond delay="0"/>
                                  </p:stCondLst>
                                  <p:childTnLst>
                                    <p:set>
                                      <p:cBhvr>
                                        <p:cTn id="36" dur="1" fill="hold">
                                          <p:stCondLst>
                                            <p:cond delay="0"/>
                                          </p:stCondLst>
                                        </p:cTn>
                                        <p:tgtEl>
                                          <p:spTgt spid="9246"/>
                                        </p:tgtEl>
                                        <p:attrNameLst>
                                          <p:attrName>style.visibility</p:attrName>
                                        </p:attrNameLst>
                                      </p:cBhvr>
                                      <p:to>
                                        <p:strVal val="visible"/>
                                      </p:to>
                                    </p:set>
                                    <p:animEffect transition="in" filter="checkerboard(across)">
                                      <p:cBhvr>
                                        <p:cTn id="37" dur="500"/>
                                        <p:tgtEl>
                                          <p:spTgt spid="924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6" nodeType="clickEffect">
                                  <p:stCondLst>
                                    <p:cond delay="0"/>
                                  </p:stCondLst>
                                  <p:childTnLst>
                                    <p:set>
                                      <p:cBhvr>
                                        <p:cTn id="41" dur="1" fill="hold">
                                          <p:stCondLst>
                                            <p:cond delay="0"/>
                                          </p:stCondLst>
                                        </p:cTn>
                                        <p:tgtEl>
                                          <p:spTgt spid="9247"/>
                                        </p:tgtEl>
                                        <p:attrNameLst>
                                          <p:attrName>style.visibility</p:attrName>
                                        </p:attrNameLst>
                                      </p:cBhvr>
                                      <p:to>
                                        <p:strVal val="visible"/>
                                      </p:to>
                                    </p:set>
                                    <p:animEffect transition="in" filter="box(in)">
                                      <p:cBhvr>
                                        <p:cTn id="42" dur="500"/>
                                        <p:tgtEl>
                                          <p:spTgt spid="9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1" grpId="0"/>
      <p:bldP spid="9242" grpId="1"/>
      <p:bldP spid="9243" grpId="2"/>
      <p:bldP spid="9244" grpId="3"/>
      <p:bldP spid="9245" grpId="4"/>
      <p:bldP spid="9246" grpId="5"/>
      <p:bldP spid="9247" grpId="6"/>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57232"/>
            <a:ext cx="9057005" cy="2399665"/>
          </a:xfrm>
          <a:prstGeom prst="rect">
            <a:avLst/>
          </a:prstGeom>
          <a:noFill/>
        </p:spPr>
        <p:txBody>
          <a:bodyPr wrap="square" rtlCol="0">
            <a:spAutoFit/>
          </a:bodyPr>
          <a:lstStyle/>
          <a:p>
            <a:r>
              <a:rPr lang="zh-CN" altLang="ja-JP" sz="2400" b="1" dirty="0" smtClean="0">
                <a:solidFill>
                  <a:srgbClr val="FF0000"/>
                </a:solidFill>
                <a:latin typeface="宋体" panose="02010600030101010101" pitchFamily="2" charset="-122"/>
                <a:cs typeface="楷体" panose="02010609060101010101" pitchFamily="49" charset="-122"/>
              </a:rPr>
              <a:t>史料：</a:t>
            </a:r>
            <a:r>
              <a:rPr lang="ja-JP" altLang="en-US" sz="2500" b="1" dirty="0" smtClean="0">
                <a:solidFill>
                  <a:schemeClr val="tx1"/>
                </a:solidFill>
                <a:uFillTx/>
                <a:latin typeface="楷体" panose="02010609060101010101" pitchFamily="49" charset="-122"/>
                <a:ea typeface="楷体" panose="02010609060101010101" pitchFamily="49" charset="-122"/>
                <a:cs typeface="楷体" panose="02010609060101010101" pitchFamily="49" charset="-122"/>
              </a:rPr>
              <a:t>党在这次事变中的中心任务是：抓住广大的群众对于国民党的失望与愤怒，而组织他们引导他们走向消灭国民党治的争斗</a:t>
            </a:r>
            <a:r>
              <a:rPr lang="en-US" altLang="zh-CN" sz="2500" b="1" dirty="0" smtClean="0">
                <a:solidFill>
                  <a:schemeClr val="tx1"/>
                </a:solidFill>
                <a:uFillTx/>
                <a:latin typeface="楷体" panose="02010609060101010101" pitchFamily="49" charset="-122"/>
                <a:ea typeface="楷体" panose="02010609060101010101" pitchFamily="49" charset="-122"/>
                <a:cs typeface="楷体" panose="02010609060101010101" pitchFamily="49" charset="-122"/>
              </a:rPr>
              <a:t>……</a:t>
            </a:r>
            <a:r>
              <a:rPr lang="ja-JP" altLang="en-US" sz="2500" b="1" dirty="0" smtClean="0">
                <a:solidFill>
                  <a:schemeClr val="tx1"/>
                </a:solidFill>
                <a:uFillTx/>
                <a:latin typeface="楷体" panose="02010609060101010101" pitchFamily="49" charset="-122"/>
                <a:ea typeface="楷体" panose="02010609060101010101" pitchFamily="49" charset="-122"/>
                <a:cs typeface="楷体" panose="02010609060101010101" pitchFamily="49" charset="-122"/>
              </a:rPr>
              <a:t>领导群众</a:t>
            </a:r>
            <a:r>
              <a:rPr lang="zh-CN" altLang="en-US" sz="2500" b="1" dirty="0" smtClean="0">
                <a:solidFill>
                  <a:schemeClr val="tx1"/>
                </a:solidFill>
                <a:uFillTx/>
                <a:latin typeface="楷体" panose="02010609060101010101" pitchFamily="49" charset="-122"/>
                <a:ea typeface="楷体" panose="02010609060101010101" pitchFamily="49" charset="-122"/>
                <a:cs typeface="楷体" panose="02010609060101010101" pitchFamily="49" charset="-122"/>
              </a:rPr>
              <a:t>为</a:t>
            </a:r>
            <a:r>
              <a:rPr lang="ja-JP" altLang="en-US" sz="2500" b="1" dirty="0" smtClean="0">
                <a:solidFill>
                  <a:schemeClr val="tx1"/>
                </a:solidFill>
                <a:uFillTx/>
                <a:latin typeface="楷体" panose="02010609060101010101" pitchFamily="49" charset="-122"/>
                <a:ea typeface="楷体" panose="02010609060101010101" pitchFamily="49" charset="-122"/>
                <a:cs typeface="楷体" panose="02010609060101010101" pitchFamily="49" charset="-122"/>
              </a:rPr>
              <a:t>反对日本帝国主义的暴力政策，反对帝国主义的奴役和侵略</a:t>
            </a:r>
            <a:r>
              <a:rPr lang="zh-CN" altLang="en-US" sz="2500" b="1" dirty="0" smtClean="0">
                <a:solidFill>
                  <a:schemeClr val="tx1"/>
                </a:solidFill>
                <a:uFillTx/>
                <a:latin typeface="楷体" panose="02010609060101010101" pitchFamily="49" charset="-122"/>
                <a:ea typeface="楷体" panose="02010609060101010101" pitchFamily="49" charset="-122"/>
                <a:cs typeface="楷体" panose="02010609060101010101" pitchFamily="49" charset="-122"/>
              </a:rPr>
              <a:t>。</a:t>
            </a:r>
            <a:endParaRPr lang="en-US" altLang="zh-CN" sz="2500" b="1" dirty="0" smtClean="0">
              <a:solidFill>
                <a:schemeClr val="tx1"/>
              </a:solidFill>
              <a:uFillTx/>
              <a:latin typeface="楷体" panose="02010609060101010101" pitchFamily="49" charset="-122"/>
              <a:ea typeface="楷体" panose="02010609060101010101" pitchFamily="49" charset="-122"/>
              <a:cs typeface="楷体" panose="02010609060101010101" pitchFamily="49" charset="-122"/>
            </a:endParaRPr>
          </a:p>
          <a:p>
            <a:r>
              <a:rPr lang="en-US" altLang="zh-CN" sz="2500" b="1" dirty="0" smtClean="0">
                <a:solidFill>
                  <a:schemeClr val="tx1"/>
                </a:solidFill>
                <a:uFillTx/>
                <a:latin typeface="楷体" panose="02010609060101010101" pitchFamily="49" charset="-122"/>
                <a:ea typeface="楷体" panose="02010609060101010101" pitchFamily="49" charset="-122"/>
                <a:cs typeface="楷体" panose="02010609060101010101" pitchFamily="49" charset="-122"/>
              </a:rPr>
              <a:t>  ——</a:t>
            </a:r>
            <a:r>
              <a:rPr lang="zh-CN" altLang="en-US" sz="2500" b="1" dirty="0" smtClean="0">
                <a:solidFill>
                  <a:schemeClr val="tx1"/>
                </a:solidFill>
                <a:uFillTx/>
                <a:latin typeface="楷体" panose="02010609060101010101" pitchFamily="49" charset="-122"/>
                <a:ea typeface="楷体" panose="02010609060101010101" pitchFamily="49" charset="-122"/>
                <a:cs typeface="楷体" panose="02010609060101010101" pitchFamily="49" charset="-122"/>
              </a:rPr>
              <a:t>节选自</a:t>
            </a:r>
            <a:r>
              <a:rPr lang="en-US" altLang="zh-CN" sz="2500" b="1" dirty="0" smtClean="0">
                <a:solidFill>
                  <a:schemeClr val="tx1"/>
                </a:solidFill>
                <a:uFillTx/>
                <a:latin typeface="楷体" panose="02010609060101010101" pitchFamily="49" charset="-122"/>
                <a:ea typeface="楷体" panose="02010609060101010101" pitchFamily="49" charset="-122"/>
                <a:cs typeface="楷体" panose="02010609060101010101" pitchFamily="49" charset="-122"/>
              </a:rPr>
              <a:t>1931</a:t>
            </a:r>
            <a:r>
              <a:rPr lang="zh-CN" altLang="en-US" sz="2500" b="1" dirty="0" smtClean="0">
                <a:solidFill>
                  <a:schemeClr val="tx1"/>
                </a:solidFill>
                <a:uFillTx/>
                <a:latin typeface="楷体" panose="02010609060101010101" pitchFamily="49" charset="-122"/>
                <a:ea typeface="楷体" panose="02010609060101010101" pitchFamily="49" charset="-122"/>
                <a:cs typeface="楷体" panose="02010609060101010101" pitchFamily="49" charset="-122"/>
              </a:rPr>
              <a:t>年</a:t>
            </a:r>
            <a:r>
              <a:rPr lang="en-US" altLang="zh-CN" sz="2500" b="1" dirty="0" smtClean="0">
                <a:solidFill>
                  <a:schemeClr val="tx1"/>
                </a:solidFill>
                <a:uFillTx/>
                <a:latin typeface="楷体" panose="02010609060101010101" pitchFamily="49" charset="-122"/>
                <a:ea typeface="楷体" panose="02010609060101010101" pitchFamily="49" charset="-122"/>
                <a:cs typeface="楷体" panose="02010609060101010101" pitchFamily="49" charset="-122"/>
              </a:rPr>
              <a:t>9</a:t>
            </a:r>
            <a:r>
              <a:rPr lang="zh-CN" altLang="en-US" sz="2500" b="1" dirty="0" smtClean="0">
                <a:solidFill>
                  <a:schemeClr val="tx1"/>
                </a:solidFill>
                <a:uFillTx/>
                <a:latin typeface="楷体" panose="02010609060101010101" pitchFamily="49" charset="-122"/>
                <a:ea typeface="楷体" panose="02010609060101010101" pitchFamily="49" charset="-122"/>
                <a:cs typeface="楷体" panose="02010609060101010101" pitchFamily="49" charset="-122"/>
              </a:rPr>
              <a:t>月</a:t>
            </a:r>
            <a:r>
              <a:rPr lang="en-US" altLang="zh-CN" sz="2500" b="1" dirty="0" smtClean="0">
                <a:solidFill>
                  <a:schemeClr val="tx1"/>
                </a:solidFill>
                <a:uFillTx/>
                <a:latin typeface="楷体" panose="02010609060101010101" pitchFamily="49" charset="-122"/>
                <a:ea typeface="楷体" panose="02010609060101010101" pitchFamily="49" charset="-122"/>
                <a:cs typeface="楷体" panose="02010609060101010101" pitchFamily="49" charset="-122"/>
              </a:rPr>
              <a:t>22</a:t>
            </a:r>
            <a:r>
              <a:rPr lang="zh-CN" altLang="en-US" sz="2500" b="1" dirty="0" smtClean="0">
                <a:solidFill>
                  <a:schemeClr val="tx1"/>
                </a:solidFill>
                <a:uFillTx/>
                <a:latin typeface="楷体" panose="02010609060101010101" pitchFamily="49" charset="-122"/>
                <a:ea typeface="楷体" panose="02010609060101010101" pitchFamily="49" charset="-122"/>
                <a:cs typeface="楷体" panose="02010609060101010101" pitchFamily="49" charset="-122"/>
              </a:rPr>
              <a:t>日</a:t>
            </a:r>
            <a:r>
              <a:rPr lang="en-US" altLang="zh-CN" sz="2500" b="1" dirty="0" smtClean="0">
                <a:solidFill>
                  <a:schemeClr val="tx1"/>
                </a:solidFill>
                <a:uFillTx/>
                <a:latin typeface="楷体" panose="02010609060101010101" pitchFamily="49" charset="-122"/>
                <a:ea typeface="楷体" panose="02010609060101010101" pitchFamily="49" charset="-122"/>
                <a:cs typeface="楷体" panose="02010609060101010101" pitchFamily="49" charset="-122"/>
              </a:rPr>
              <a:t>《</a:t>
            </a:r>
            <a:r>
              <a:rPr lang="zh-CN" altLang="en-US" sz="2500" b="1" dirty="0" smtClean="0">
                <a:solidFill>
                  <a:schemeClr val="tx1"/>
                </a:solidFill>
                <a:uFillTx/>
                <a:latin typeface="楷体" panose="02010609060101010101" pitchFamily="49" charset="-122"/>
                <a:ea typeface="楷体" panose="02010609060101010101" pitchFamily="49" charset="-122"/>
                <a:cs typeface="楷体" panose="02010609060101010101" pitchFamily="49" charset="-122"/>
              </a:rPr>
              <a:t>关于日本帝国主义强占满洲事变的决议</a:t>
            </a:r>
            <a:r>
              <a:rPr lang="en-US" altLang="zh-CN" sz="2500" b="1" dirty="0" smtClean="0">
                <a:solidFill>
                  <a:schemeClr val="tx1"/>
                </a:solidFill>
                <a:uFillTx/>
                <a:latin typeface="楷体" panose="02010609060101010101" pitchFamily="49" charset="-122"/>
                <a:ea typeface="楷体" panose="02010609060101010101" pitchFamily="49" charset="-122"/>
                <a:cs typeface="楷体" panose="02010609060101010101" pitchFamily="49" charset="-122"/>
              </a:rPr>
              <a:t>》</a:t>
            </a:r>
            <a:endParaRPr lang="en-US" altLang="zh-CN" sz="2500" b="1" dirty="0" smtClean="0">
              <a:solidFill>
                <a:schemeClr val="tx1"/>
              </a:solidFill>
              <a:uFillTx/>
              <a:latin typeface="楷体" panose="02010609060101010101" pitchFamily="49" charset="-122"/>
              <a:ea typeface="楷体" panose="02010609060101010101" pitchFamily="49" charset="-122"/>
              <a:cs typeface="楷体" panose="02010609060101010101" pitchFamily="49" charset="-122"/>
            </a:endParaRPr>
          </a:p>
        </p:txBody>
      </p:sp>
      <p:sp>
        <p:nvSpPr>
          <p:cNvPr id="3" name="TextBox 2"/>
          <p:cNvSpPr txBox="1"/>
          <p:nvPr/>
        </p:nvSpPr>
        <p:spPr>
          <a:xfrm>
            <a:off x="-32" y="3341679"/>
            <a:ext cx="8914765" cy="1568450"/>
          </a:xfrm>
          <a:prstGeom prst="rect">
            <a:avLst/>
          </a:prstGeom>
          <a:noFill/>
        </p:spPr>
        <p:txBody>
          <a:bodyPr wrap="square" rtlCol="0">
            <a:spAutoFit/>
          </a:bodyPr>
          <a:lstStyle/>
          <a:p>
            <a:r>
              <a:rPr lang="en-US" altLang="zh-CN" sz="2000" b="1" dirty="0" smtClean="0">
                <a:latin typeface="楷体" panose="02010609060101010101" pitchFamily="49" charset="-122"/>
                <a:ea typeface="楷体" panose="02010609060101010101" pitchFamily="49" charset="-122"/>
                <a:cs typeface="楷体" panose="02010609060101010101" pitchFamily="49" charset="-122"/>
              </a:rPr>
              <a:t>    </a:t>
            </a:r>
            <a:r>
              <a:rPr lang="en-US" altLang="zh-CN" sz="2400" b="1" dirty="0" smtClean="0">
                <a:latin typeface="楷体" panose="02010609060101010101" pitchFamily="49" charset="-122"/>
                <a:ea typeface="楷体" panose="02010609060101010101" pitchFamily="49" charset="-122"/>
                <a:cs typeface="楷体" panose="02010609060101010101" pitchFamily="49" charset="-122"/>
              </a:rPr>
              <a:t> ……</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大家都应当停止内战，以便集中一切国力去为抗日救国的神圣事业而奋斗</a:t>
            </a:r>
            <a:r>
              <a:rPr lang="en-US" altLang="zh-CN" sz="2400" b="1" dirty="0" smtClean="0">
                <a:latin typeface="楷体" panose="02010609060101010101" pitchFamily="49" charset="-122"/>
                <a:ea typeface="楷体" panose="02010609060101010101" pitchFamily="49" charset="-122"/>
                <a:cs typeface="楷体" panose="02010609060101010101" pitchFamily="49" charset="-122"/>
              </a:rPr>
              <a:t>……</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只要国民党军队停止进攻苏区</a:t>
            </a:r>
            <a:r>
              <a:rPr lang="en-US" altLang="zh-CN" sz="2400" b="1" dirty="0" smtClean="0">
                <a:latin typeface="楷体" panose="02010609060101010101" pitchFamily="49" charset="-122"/>
                <a:ea typeface="楷体" panose="02010609060101010101" pitchFamily="49" charset="-122"/>
                <a:cs typeface="楷体" panose="02010609060101010101" pitchFamily="49" charset="-122"/>
              </a:rPr>
              <a:t>……</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红军愿意与之亲密携手共同救国</a:t>
            </a:r>
            <a:r>
              <a:rPr lang="en-US" altLang="zh-CN" sz="2400" b="1" dirty="0" smtClean="0">
                <a:latin typeface="楷体" panose="02010609060101010101" pitchFamily="49" charset="-122"/>
                <a:ea typeface="楷体" panose="02010609060101010101" pitchFamily="49" charset="-122"/>
                <a:cs typeface="楷体" panose="02010609060101010101" pitchFamily="49" charset="-122"/>
              </a:rPr>
              <a:t>……</a:t>
            </a:r>
            <a:endParaRPr lang="en-US" altLang="zh-CN" sz="2400" b="1" dirty="0" smtClean="0">
              <a:latin typeface="楷体" panose="02010609060101010101" pitchFamily="49" charset="-122"/>
              <a:ea typeface="楷体" panose="02010609060101010101" pitchFamily="49" charset="-122"/>
              <a:cs typeface="楷体" panose="02010609060101010101" pitchFamily="49" charset="-122"/>
            </a:endParaRPr>
          </a:p>
          <a:p>
            <a:r>
              <a:rPr lang="en-US" altLang="zh-CN" sz="2400" b="1" dirty="0" smtClean="0">
                <a:latin typeface="楷体" panose="02010609060101010101" pitchFamily="49" charset="-122"/>
                <a:ea typeface="楷体" panose="02010609060101010101" pitchFamily="49" charset="-122"/>
                <a:cs typeface="楷体" panose="02010609060101010101" pitchFamily="49" charset="-122"/>
              </a:rPr>
              <a:t>                           ——1935</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年</a:t>
            </a:r>
            <a:r>
              <a:rPr lang="en-US" altLang="zh-CN" sz="2400" b="1" dirty="0" smtClean="0">
                <a:latin typeface="楷体" panose="02010609060101010101" pitchFamily="49" charset="-122"/>
                <a:ea typeface="楷体" panose="02010609060101010101" pitchFamily="49" charset="-122"/>
                <a:cs typeface="楷体" panose="02010609060101010101" pitchFamily="49" charset="-122"/>
              </a:rPr>
              <a:t>12</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月</a:t>
            </a:r>
            <a:r>
              <a:rPr lang="en-US" altLang="zh-CN" sz="2400" b="1" dirty="0" smtClean="0">
                <a:latin typeface="楷体" panose="02010609060101010101" pitchFamily="49" charset="-122"/>
                <a:ea typeface="楷体" panose="02010609060101010101" pitchFamily="49" charset="-122"/>
                <a:cs typeface="楷体" panose="02010609060101010101" pitchFamily="49" charset="-122"/>
              </a:rPr>
              <a:t>1</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日</a:t>
            </a:r>
            <a:r>
              <a:rPr lang="en-US" altLang="zh-CN" sz="2400" b="1" dirty="0" smtClean="0">
                <a:latin typeface="楷体" panose="02010609060101010101" pitchFamily="49" charset="-122"/>
                <a:ea typeface="楷体" panose="02010609060101010101" pitchFamily="49" charset="-122"/>
                <a:cs typeface="楷体" panose="02010609060101010101" pitchFamily="49" charset="-122"/>
              </a:rPr>
              <a:t>《</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八一宣言</a:t>
            </a:r>
            <a:r>
              <a:rPr lang="en-US" altLang="zh-CN" sz="2400" b="1" dirty="0" smtClean="0">
                <a:latin typeface="楷体" panose="02010609060101010101" pitchFamily="49" charset="-122"/>
                <a:ea typeface="楷体" panose="02010609060101010101" pitchFamily="49" charset="-122"/>
                <a:cs typeface="楷体" panose="02010609060101010101" pitchFamily="49" charset="-122"/>
              </a:rPr>
              <a:t>》</a:t>
            </a:r>
            <a:endParaRPr lang="ja-JP" altLang="en-US" sz="2400" b="1" dirty="0" smtClean="0">
              <a:latin typeface="楷体" panose="02010609060101010101" pitchFamily="49" charset="-122"/>
              <a:ea typeface="楷体" panose="02010609060101010101" pitchFamily="49" charset="-122"/>
              <a:cs typeface="楷体" panose="02010609060101010101" pitchFamily="49" charset="-122"/>
            </a:endParaRPr>
          </a:p>
        </p:txBody>
      </p:sp>
      <p:sp>
        <p:nvSpPr>
          <p:cNvPr id="4" name="TextBox 3"/>
          <p:cNvSpPr txBox="1"/>
          <p:nvPr/>
        </p:nvSpPr>
        <p:spPr>
          <a:xfrm>
            <a:off x="184150" y="4909820"/>
            <a:ext cx="8688705" cy="829945"/>
          </a:xfrm>
          <a:prstGeom prst="rect">
            <a:avLst/>
          </a:prstGeom>
          <a:noFill/>
        </p:spPr>
        <p:txBody>
          <a:bodyPr wrap="square" rtlCol="0">
            <a:spAutoFit/>
          </a:bodyPr>
          <a:lstStyle/>
          <a:p>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根据以上史料思考：“八一宣言”中提出中国共产党抗日方针有什么变化？</a:t>
            </a:r>
            <a:endParaRPr lang="zh-CN" altLang="en-US" sz="2400" b="1" dirty="0" smtClean="0">
              <a:latin typeface="楷体" panose="02010609060101010101" pitchFamily="49" charset="-122"/>
              <a:ea typeface="楷体" panose="02010609060101010101" pitchFamily="49" charset="-122"/>
              <a:cs typeface="楷体" panose="02010609060101010101" pitchFamily="49" charset="-122"/>
            </a:endParaRPr>
          </a:p>
        </p:txBody>
      </p:sp>
      <p:sp>
        <p:nvSpPr>
          <p:cNvPr id="6" name="TextBox 5"/>
          <p:cNvSpPr txBox="1"/>
          <p:nvPr/>
        </p:nvSpPr>
        <p:spPr>
          <a:xfrm>
            <a:off x="273050" y="5888990"/>
            <a:ext cx="2856230" cy="891540"/>
          </a:xfrm>
          <a:prstGeom prst="rect">
            <a:avLst/>
          </a:prstGeom>
          <a:solidFill>
            <a:schemeClr val="accent1">
              <a:lumMod val="20000"/>
              <a:lumOff val="80000"/>
            </a:schemeClr>
          </a:solidFill>
          <a:ln>
            <a:solidFill>
              <a:srgbClr val="FF0000"/>
            </a:solidFill>
          </a:ln>
        </p:spPr>
        <p:txBody>
          <a:bodyPr wrap="square" rtlCol="0">
            <a:spAutoFit/>
          </a:bodyPr>
          <a:lstStyle/>
          <a:p>
            <a:r>
              <a:rPr lang="zh-CN" altLang="en-US" sz="2600" b="1" dirty="0" smtClean="0">
                <a:solidFill>
                  <a:schemeClr val="tx1"/>
                </a:solidFill>
                <a:uFillTx/>
                <a:latin typeface="楷体" panose="02010609060101010101" pitchFamily="49" charset="-122"/>
                <a:ea typeface="楷体" panose="02010609060101010101" pitchFamily="49" charset="-122"/>
                <a:cs typeface="楷体" panose="02010609060101010101" pitchFamily="49" charset="-122"/>
              </a:rPr>
              <a:t>抗日同时反对国民党   </a:t>
            </a:r>
            <a:r>
              <a:rPr lang="zh-CN" altLang="en-US" sz="2000" b="1" dirty="0" smtClean="0">
                <a:latin typeface="楷体" panose="02010609060101010101" pitchFamily="49" charset="-122"/>
                <a:ea typeface="楷体" panose="02010609060101010101" pitchFamily="49" charset="-122"/>
                <a:cs typeface="楷体" panose="02010609060101010101" pitchFamily="49" charset="-122"/>
              </a:rPr>
              <a:t>               </a:t>
            </a:r>
            <a:endParaRPr lang="zh-CN" altLang="en-US" sz="2000" b="1" dirty="0" smtClean="0">
              <a:latin typeface="楷体" panose="02010609060101010101" pitchFamily="49" charset="-122"/>
              <a:ea typeface="楷体" panose="02010609060101010101" pitchFamily="49" charset="-122"/>
              <a:cs typeface="楷体" panose="02010609060101010101" pitchFamily="49" charset="-122"/>
            </a:endParaRPr>
          </a:p>
        </p:txBody>
      </p:sp>
      <p:cxnSp>
        <p:nvCxnSpPr>
          <p:cNvPr id="8" name="直接箭头连接符 7"/>
          <p:cNvCxnSpPr/>
          <p:nvPr/>
        </p:nvCxnSpPr>
        <p:spPr>
          <a:xfrm>
            <a:off x="3675052" y="6228087"/>
            <a:ext cx="785818" cy="142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73050" y="299085"/>
            <a:ext cx="1843405" cy="450850"/>
          </a:xfrm>
          <a:prstGeom prst="rect">
            <a:avLst/>
          </a:prstGeom>
          <a:solidFill>
            <a:schemeClr val="accent1">
              <a:lumMod val="20000"/>
              <a:lumOff val="80000"/>
            </a:schemeClr>
          </a:solidFill>
          <a:ln>
            <a:solidFill>
              <a:srgbClr val="FF0000"/>
            </a:solidFill>
          </a:ln>
        </p:spPr>
        <p:txBody>
          <a:bodyPr wrap="none" rtlCol="0" anchor="t">
            <a:spAutoFit/>
          </a:bodyPr>
          <a:p>
            <a:pPr defTabSz="685800">
              <a:lnSpc>
                <a:spcPct val="90000"/>
              </a:lnSpc>
              <a:spcAft>
                <a:spcPts val="1000"/>
              </a:spcAft>
            </a:pPr>
            <a:r>
              <a:rPr lang="zh-CN" altLang="en-US" sz="2600" b="1">
                <a:solidFill>
                  <a:schemeClr val="tx1"/>
                </a:solidFill>
                <a:uFillTx/>
                <a:latin typeface="宋体" panose="02010600030101010101" pitchFamily="2" charset="-122"/>
                <a:cs typeface="宋体" panose="02010600030101010101" pitchFamily="2" charset="-122"/>
                <a:sym typeface="微软雅黑" panose="020B0503020204020204" charset="-122"/>
              </a:rPr>
              <a:t>历史解释</a:t>
            </a:r>
            <a:r>
              <a:rPr lang="en-US" altLang="en-US" sz="2600" b="1">
                <a:solidFill>
                  <a:schemeClr val="tx1"/>
                </a:solidFill>
                <a:uFillTx/>
                <a:latin typeface="宋体" panose="02010600030101010101" pitchFamily="2" charset="-122"/>
                <a:cs typeface="宋体" panose="02010600030101010101" pitchFamily="2" charset="-122"/>
                <a:sym typeface="微软雅黑" panose="020B0503020204020204" charset="-122"/>
              </a:rPr>
              <a:t>：</a:t>
            </a:r>
            <a:endParaRPr lang="en-US" altLang="en-US" sz="2600" b="1">
              <a:solidFill>
                <a:schemeClr val="tx1"/>
              </a:solidFill>
              <a:uFillTx/>
              <a:latin typeface="宋体" panose="02010600030101010101" pitchFamily="2" charset="-122"/>
              <a:cs typeface="宋体" panose="02010600030101010101" pitchFamily="2" charset="-122"/>
              <a:sym typeface="微软雅黑" panose="020B0503020204020204" charset="-122"/>
            </a:endParaRPr>
          </a:p>
        </p:txBody>
      </p:sp>
      <p:sp>
        <p:nvSpPr>
          <p:cNvPr id="7" name="文本框 6"/>
          <p:cNvSpPr txBox="1"/>
          <p:nvPr/>
        </p:nvSpPr>
        <p:spPr>
          <a:xfrm>
            <a:off x="5045075" y="6059805"/>
            <a:ext cx="3094990" cy="521970"/>
          </a:xfrm>
          <a:prstGeom prst="rect">
            <a:avLst/>
          </a:prstGeom>
          <a:solidFill>
            <a:schemeClr val="accent1">
              <a:lumMod val="20000"/>
              <a:lumOff val="80000"/>
            </a:schemeClr>
          </a:solidFill>
          <a:ln>
            <a:solidFill>
              <a:srgbClr val="FF0000"/>
            </a:solidFill>
          </a:ln>
        </p:spPr>
        <p:txBody>
          <a:bodyPr wrap="square" rtlCol="0" anchor="t">
            <a:spAutoFit/>
          </a:bodyPr>
          <a:p>
            <a:r>
              <a:rPr lang="zh-CN" altLang="en-US" sz="2800" b="1" dirty="0" smtClean="0">
                <a:latin typeface="楷体" panose="02010609060101010101" pitchFamily="49" charset="-122"/>
                <a:ea typeface="楷体" panose="02010609060101010101" pitchFamily="49" charset="-122"/>
                <a:cs typeface="楷体" panose="02010609060101010101" pitchFamily="49" charset="-122"/>
                <a:sym typeface="+mn-ea"/>
              </a:rPr>
              <a:t>联合国民党抗日   </a:t>
            </a:r>
            <a:endParaRPr lang="zh-CN" altLang="en-US" sz="2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图片 1"/>
          <p:cNvPicPr/>
          <p:nvPr/>
        </p:nvPicPr>
        <p:blipFill>
          <a:blip r:embed="rId1"/>
          <a:stretch>
            <a:fillRect/>
          </a:stretch>
        </p:blipFill>
        <p:spPr>
          <a:xfrm>
            <a:off x="6313805" y="3048000"/>
            <a:ext cx="2830195" cy="3594100"/>
          </a:xfrm>
          <a:prstGeom prst="rect">
            <a:avLst/>
          </a:prstGeom>
          <a:noFill/>
          <a:ln w="9525">
            <a:noFill/>
          </a:ln>
        </p:spPr>
      </p:pic>
      <p:sp>
        <p:nvSpPr>
          <p:cNvPr id="22531" name="文本框 8"/>
          <p:cNvSpPr txBox="1"/>
          <p:nvPr/>
        </p:nvSpPr>
        <p:spPr>
          <a:xfrm>
            <a:off x="79375" y="1101090"/>
            <a:ext cx="5559425" cy="1398905"/>
          </a:xfrm>
          <a:prstGeom prst="rect">
            <a:avLst/>
          </a:prstGeom>
          <a:noFill/>
          <a:ln w="9525">
            <a:noFill/>
          </a:ln>
        </p:spPr>
        <p:txBody>
          <a:bodyPr wrap="square" anchor="t">
            <a:spAutoFit/>
          </a:bodyPr>
          <a:p>
            <a:pPr defTabSz="685800">
              <a:lnSpc>
                <a:spcPct val="80000"/>
              </a:lnSpc>
              <a:spcAft>
                <a:spcPts val="1000"/>
              </a:spcAft>
            </a:pPr>
            <a:r>
              <a:rPr lang="en-US" altLang="en-US">
                <a:latin typeface="微软雅黑" panose="020B0503020204020204" charset="-122"/>
                <a:ea typeface="微软雅黑" panose="020B0503020204020204" charset="-122"/>
                <a:sym typeface="微软雅黑" panose="020B0503020204020204" charset="-122"/>
              </a:rPr>
              <a:t> </a:t>
            </a:r>
            <a:r>
              <a:rPr lang="en-US" altLang="en-US" sz="2400" b="1">
                <a:latin typeface="宋体" panose="02010600030101010101" pitchFamily="2" charset="-122"/>
                <a:cs typeface="宋体" panose="02010600030101010101" pitchFamily="2" charset="-122"/>
                <a:sym typeface="微软雅黑" panose="020B0503020204020204" charset="-122"/>
              </a:rPr>
              <a:t>①</a:t>
            </a:r>
            <a:r>
              <a:rPr lang="zh-CN" altLang="en-US" sz="2400" b="1">
                <a:latin typeface="宋体" panose="02010600030101010101" pitchFamily="2" charset="-122"/>
                <a:cs typeface="宋体" panose="02010600030101010101" pitchFamily="2" charset="-122"/>
                <a:sym typeface="微软雅黑" panose="020B0503020204020204" charset="-122"/>
              </a:rPr>
              <a:t>华北事变后，民族为加深；</a:t>
            </a:r>
            <a:r>
              <a:rPr lang="en-US" altLang="en-US" sz="2400" b="1">
                <a:latin typeface="宋体" panose="02010600030101010101" pitchFamily="2" charset="-122"/>
                <a:cs typeface="宋体" panose="02010600030101010101" pitchFamily="2" charset="-122"/>
                <a:sym typeface="微软雅黑" panose="020B0503020204020204" charset="-122"/>
              </a:rPr>
              <a:t>蒋介石调集大军围攻陕北；</a:t>
            </a:r>
            <a:endParaRPr lang="en-US" altLang="en-US" sz="2400" b="1">
              <a:latin typeface="宋体" panose="02010600030101010101" pitchFamily="2" charset="-122"/>
              <a:cs typeface="宋体" panose="02010600030101010101" pitchFamily="2" charset="-122"/>
              <a:sym typeface="微软雅黑" panose="020B0503020204020204" charset="-122"/>
            </a:endParaRPr>
          </a:p>
          <a:p>
            <a:pPr defTabSz="685800">
              <a:lnSpc>
                <a:spcPct val="80000"/>
              </a:lnSpc>
              <a:spcAft>
                <a:spcPts val="1000"/>
              </a:spcAft>
            </a:pPr>
            <a:r>
              <a:rPr lang="en-US" altLang="en-US" sz="2400" b="1">
                <a:latin typeface="宋体" panose="02010600030101010101" pitchFamily="2" charset="-122"/>
                <a:cs typeface="宋体" panose="02010600030101010101" pitchFamily="2" charset="-122"/>
                <a:sym typeface="微软雅黑" panose="020B0503020204020204" charset="-122"/>
              </a:rPr>
              <a:t>②</a:t>
            </a:r>
            <a:r>
              <a:rPr lang="zh-CN" altLang="en-US" sz="2400" b="1">
                <a:latin typeface="宋体" panose="02010600030101010101" pitchFamily="2" charset="-122"/>
                <a:cs typeface="宋体" panose="02010600030101010101" pitchFamily="2" charset="-122"/>
                <a:sym typeface="微软雅黑" panose="020B0503020204020204" charset="-122"/>
              </a:rPr>
              <a:t>全国抗日救亡运动的高涨，</a:t>
            </a:r>
            <a:r>
              <a:rPr lang="en-US" altLang="en-US" sz="2400" b="1">
                <a:latin typeface="宋体" panose="02010600030101010101" pitchFamily="2" charset="-122"/>
                <a:cs typeface="宋体" panose="02010600030101010101" pitchFamily="2" charset="-122"/>
                <a:sym typeface="微软雅黑" panose="020B0503020204020204" charset="-122"/>
              </a:rPr>
              <a:t>张学良在西北地区实行联共抗日；</a:t>
            </a:r>
            <a:endParaRPr lang="en-US" altLang="en-US" sz="2400" b="1">
              <a:latin typeface="宋体" panose="02010600030101010101" pitchFamily="2" charset="-122"/>
              <a:cs typeface="宋体" panose="02010600030101010101" pitchFamily="2" charset="-122"/>
            </a:endParaRPr>
          </a:p>
        </p:txBody>
      </p:sp>
      <p:sp>
        <p:nvSpPr>
          <p:cNvPr id="10245" name="文本框 4"/>
          <p:cNvSpPr txBox="1"/>
          <p:nvPr/>
        </p:nvSpPr>
        <p:spPr>
          <a:xfrm>
            <a:off x="79375" y="5694045"/>
            <a:ext cx="5867400" cy="1087755"/>
          </a:xfrm>
          <a:prstGeom prst="rect">
            <a:avLst/>
          </a:prstGeom>
          <a:noFill/>
          <a:ln w="9525">
            <a:noFill/>
          </a:ln>
        </p:spPr>
        <p:txBody>
          <a:bodyPr anchor="t">
            <a:spAutoFit/>
          </a:bodyPr>
          <a:p>
            <a:pPr defTabSz="685800">
              <a:lnSpc>
                <a:spcPct val="90000"/>
              </a:lnSpc>
              <a:spcAft>
                <a:spcPts val="1000"/>
              </a:spcAft>
            </a:pPr>
            <a:r>
              <a:rPr lang="en-US" altLang="en-US" sz="2400" b="1">
                <a:latin typeface="宋体" panose="02010600030101010101" pitchFamily="2" charset="-122"/>
                <a:cs typeface="宋体" panose="02010600030101010101" pitchFamily="2" charset="-122"/>
                <a:sym typeface="微软雅黑" panose="020B0503020204020204" charset="-122"/>
              </a:rPr>
              <a:t>①是扭转时局的关键，</a:t>
            </a:r>
            <a:r>
              <a:rPr lang="en-US" altLang="en-US" sz="2400" b="1">
                <a:latin typeface="宋体" panose="02010600030101010101" pitchFamily="2" charset="-122"/>
                <a:cs typeface="宋体" panose="02010600030101010101" pitchFamily="2" charset="-122"/>
                <a:sym typeface="微软雅黑" panose="020B0503020204020204" charset="-122"/>
              </a:rPr>
              <a:t>②</a:t>
            </a:r>
            <a:r>
              <a:rPr lang="en-US" altLang="en-US" sz="2400" b="1">
                <a:latin typeface="宋体" panose="02010600030101010101" pitchFamily="2" charset="-122"/>
                <a:cs typeface="宋体" panose="02010600030101010101" pitchFamily="2" charset="-122"/>
                <a:sym typeface="微软雅黑" panose="020B0503020204020204" charset="-122"/>
              </a:rPr>
              <a:t>促进了中共联蒋抗日方针的实现；③标志着十年内战基本结束和</a:t>
            </a:r>
            <a:r>
              <a:rPr lang="en-US" altLang="en-US" sz="2400" b="1">
                <a:solidFill>
                  <a:srgbClr val="FF0000"/>
                </a:solidFill>
                <a:latin typeface="宋体" panose="02010600030101010101" pitchFamily="2" charset="-122"/>
                <a:cs typeface="宋体" panose="02010600030101010101" pitchFamily="2" charset="-122"/>
                <a:sym typeface="微软雅黑" panose="020B0503020204020204" charset="-122"/>
              </a:rPr>
              <a:t>抗日统一战线的初步形成。</a:t>
            </a:r>
            <a:endParaRPr lang="en-US" altLang="en-US" sz="2400" b="1">
              <a:solidFill>
                <a:srgbClr val="FF0000"/>
              </a:solidFill>
              <a:latin typeface="宋体" panose="02010600030101010101" pitchFamily="2" charset="-122"/>
              <a:cs typeface="宋体" panose="02010600030101010101" pitchFamily="2" charset="-122"/>
              <a:sym typeface="微软雅黑" panose="020B0503020204020204" charset="-122"/>
            </a:endParaRPr>
          </a:p>
        </p:txBody>
      </p:sp>
      <p:pic>
        <p:nvPicPr>
          <p:cNvPr id="10246" name="图片 4" descr="C:/Users/ASUS/AppData/Local/Temp/kaimatting_20191010142551/output_20191010142559..pngoutput_20191010142559."/>
          <p:cNvPicPr/>
          <p:nvPr/>
        </p:nvPicPr>
        <p:blipFill>
          <a:blip r:embed="rId2"/>
          <a:srcRect l="55750"/>
          <a:stretch>
            <a:fillRect/>
          </a:stretch>
        </p:blipFill>
        <p:spPr>
          <a:xfrm>
            <a:off x="7432675" y="0"/>
            <a:ext cx="1711325" cy="2895600"/>
          </a:xfrm>
          <a:prstGeom prst="rect">
            <a:avLst/>
          </a:prstGeom>
          <a:noFill/>
          <a:ln w="9525">
            <a:noFill/>
          </a:ln>
          <a:effectLst>
            <a:outerShdw dist="38100" dir="2699999" algn="tl" rotWithShape="0">
              <a:srgbClr val="000000">
                <a:alpha val="39998"/>
              </a:srgbClr>
            </a:outerShdw>
          </a:effectLst>
        </p:spPr>
      </p:pic>
      <p:pic>
        <p:nvPicPr>
          <p:cNvPr id="10247" name="图片 4" descr="C:/Users/ASUS/AppData/Local/Temp/kaimatting_20191010142551/output_20191010142559..pngoutput_20191010142559."/>
          <p:cNvPicPr/>
          <p:nvPr/>
        </p:nvPicPr>
        <p:blipFill>
          <a:blip r:embed="rId2"/>
          <a:srcRect r="55016"/>
          <a:stretch>
            <a:fillRect/>
          </a:stretch>
        </p:blipFill>
        <p:spPr>
          <a:xfrm>
            <a:off x="6313805" y="0"/>
            <a:ext cx="1153795" cy="2917825"/>
          </a:xfrm>
          <a:prstGeom prst="rect">
            <a:avLst/>
          </a:prstGeom>
          <a:noFill/>
          <a:ln w="9525">
            <a:noFill/>
          </a:ln>
          <a:effectLst>
            <a:outerShdw dist="38100" dir="2699999" algn="tl" rotWithShape="0">
              <a:srgbClr val="000000">
                <a:alpha val="39998"/>
              </a:srgbClr>
            </a:outerShdw>
          </a:effectLst>
        </p:spPr>
      </p:pic>
      <p:sp>
        <p:nvSpPr>
          <p:cNvPr id="17411" name="TextBox 5"/>
          <p:cNvSpPr txBox="1"/>
          <p:nvPr/>
        </p:nvSpPr>
        <p:spPr>
          <a:xfrm>
            <a:off x="79375" y="82550"/>
            <a:ext cx="2398395" cy="491490"/>
          </a:xfrm>
          <a:prstGeom prst="rect">
            <a:avLst/>
          </a:prstGeom>
          <a:solidFill>
            <a:schemeClr val="accent3">
              <a:lumMod val="20000"/>
              <a:lumOff val="80000"/>
            </a:schemeClr>
          </a:solidFill>
          <a:ln w="15875">
            <a:solidFill>
              <a:srgbClr val="FF0000"/>
            </a:solidFill>
          </a:ln>
        </p:spPr>
        <p:txBody>
          <a:bodyPr wrap="square" anchor="t">
            <a:spAutoFit/>
          </a:bodyPr>
          <a:p>
            <a:r>
              <a:rPr lang="en-US" altLang="zh-CN" sz="2600" b="1">
                <a:solidFill>
                  <a:srgbClr val="0E1F1F"/>
                </a:solidFill>
                <a:uFillTx/>
                <a:latin typeface="Arial" panose="020B0604020202020204" pitchFamily="34" charset="0"/>
                <a:ea typeface="宋体" panose="02010600030101010101" pitchFamily="2" charset="-122"/>
              </a:rPr>
              <a:t>5</a:t>
            </a:r>
            <a:r>
              <a:rPr lang="zh-CN" altLang="en-US" sz="2600" b="1">
                <a:solidFill>
                  <a:srgbClr val="0E1F1F"/>
                </a:solidFill>
                <a:uFillTx/>
                <a:latin typeface="Arial" panose="020B0604020202020204" pitchFamily="34" charset="0"/>
                <a:ea typeface="宋体" panose="02010600030101010101" pitchFamily="2" charset="-122"/>
              </a:rPr>
              <a:t>、</a:t>
            </a:r>
            <a:r>
              <a:rPr lang="zh-CN" altLang="en-US" sz="2600" b="1">
                <a:solidFill>
                  <a:schemeClr val="tx1"/>
                </a:solidFill>
                <a:latin typeface="Arial" panose="020B0604020202020204" pitchFamily="34" charset="0"/>
                <a:sym typeface="+mn-ea"/>
              </a:rPr>
              <a:t>西安事变</a:t>
            </a:r>
            <a:endParaRPr lang="zh-CN" altLang="en-US" sz="2600" b="1">
              <a:solidFill>
                <a:schemeClr val="tx1"/>
              </a:solidFill>
              <a:uFillTx/>
              <a:latin typeface="Arial" panose="020B0604020202020204" pitchFamily="34" charset="0"/>
              <a:ea typeface="宋体" panose="02010600030101010101" pitchFamily="2" charset="-122"/>
              <a:sym typeface="+mn-ea"/>
            </a:endParaRPr>
          </a:p>
        </p:txBody>
      </p:sp>
      <p:sp>
        <p:nvSpPr>
          <p:cNvPr id="2" name="文本框 1"/>
          <p:cNvSpPr txBox="1"/>
          <p:nvPr/>
        </p:nvSpPr>
        <p:spPr>
          <a:xfrm>
            <a:off x="273050" y="650240"/>
            <a:ext cx="2010410" cy="450850"/>
          </a:xfrm>
          <a:prstGeom prst="rect">
            <a:avLst/>
          </a:prstGeom>
          <a:solidFill>
            <a:schemeClr val="accent1">
              <a:lumMod val="20000"/>
              <a:lumOff val="80000"/>
            </a:schemeClr>
          </a:solidFill>
          <a:ln>
            <a:solidFill>
              <a:srgbClr val="FF0000"/>
            </a:solidFill>
          </a:ln>
        </p:spPr>
        <p:txBody>
          <a:bodyPr wrap="none" rtlCol="0" anchor="t">
            <a:spAutoFit/>
          </a:bodyPr>
          <a:p>
            <a:pPr defTabSz="685800">
              <a:lnSpc>
                <a:spcPct val="90000"/>
              </a:lnSpc>
              <a:spcAft>
                <a:spcPts val="1000"/>
              </a:spcAft>
            </a:pPr>
            <a:r>
              <a:rPr lang="en-US" altLang="en-US" sz="2600" b="1">
                <a:solidFill>
                  <a:schemeClr val="tx1"/>
                </a:solidFill>
                <a:uFillTx/>
                <a:latin typeface="宋体" panose="02010600030101010101" pitchFamily="2" charset="-122"/>
                <a:cs typeface="宋体" panose="02010600030101010101" pitchFamily="2" charset="-122"/>
                <a:sym typeface="微软雅黑" panose="020B0503020204020204" charset="-122"/>
              </a:rPr>
              <a:t>（</a:t>
            </a:r>
            <a:r>
              <a:rPr lang="en-US" altLang="zh-CN" sz="2600" b="1">
                <a:solidFill>
                  <a:schemeClr val="tx1"/>
                </a:solidFill>
                <a:uFillTx/>
                <a:latin typeface="宋体" panose="02010600030101010101" pitchFamily="2" charset="-122"/>
                <a:cs typeface="宋体" panose="02010600030101010101" pitchFamily="2" charset="-122"/>
                <a:sym typeface="微软雅黑" panose="020B0503020204020204" charset="-122"/>
              </a:rPr>
              <a:t>1</a:t>
            </a:r>
            <a:r>
              <a:rPr lang="en-US" altLang="en-US" sz="2600" b="1">
                <a:solidFill>
                  <a:schemeClr val="tx1"/>
                </a:solidFill>
                <a:uFillTx/>
                <a:latin typeface="宋体" panose="02010600030101010101" pitchFamily="2" charset="-122"/>
                <a:cs typeface="宋体" panose="02010600030101010101" pitchFamily="2" charset="-122"/>
                <a:sym typeface="微软雅黑" panose="020B0503020204020204" charset="-122"/>
              </a:rPr>
              <a:t>）背景：</a:t>
            </a:r>
            <a:endParaRPr lang="en-US" altLang="en-US" sz="2600" b="1">
              <a:solidFill>
                <a:schemeClr val="tx1"/>
              </a:solidFill>
              <a:uFillTx/>
              <a:latin typeface="宋体" panose="02010600030101010101" pitchFamily="2" charset="-122"/>
              <a:cs typeface="宋体" panose="02010600030101010101" pitchFamily="2" charset="-122"/>
              <a:sym typeface="微软雅黑" panose="020B0503020204020204" charset="-122"/>
            </a:endParaRPr>
          </a:p>
        </p:txBody>
      </p:sp>
      <p:sp>
        <p:nvSpPr>
          <p:cNvPr id="3" name="文本框 2"/>
          <p:cNvSpPr txBox="1"/>
          <p:nvPr/>
        </p:nvSpPr>
        <p:spPr>
          <a:xfrm>
            <a:off x="79375" y="3128010"/>
            <a:ext cx="6094730" cy="1938020"/>
          </a:xfrm>
          <a:prstGeom prst="rect">
            <a:avLst/>
          </a:prstGeom>
          <a:noFill/>
        </p:spPr>
        <p:txBody>
          <a:bodyPr wrap="square" rtlCol="0" anchor="t">
            <a:spAutoFit/>
          </a:bodyPr>
          <a:p>
            <a:r>
              <a:rPr lang="en-US" altLang="zh-CN" sz="2400" b="1" dirty="0">
                <a:solidFill>
                  <a:srgbClr val="000000"/>
                </a:solidFill>
                <a:latin typeface="Times New Roman" panose="02020603050405020304" pitchFamily="18" charset="0"/>
                <a:cs typeface="Times New Roman" panose="02020603050405020304" pitchFamily="18" charset="0"/>
                <a:sym typeface="+mn-ea"/>
              </a:rPr>
              <a:t>   1936</a:t>
            </a:r>
            <a:r>
              <a:rPr lang="zh-CN" altLang="zh-CN" sz="2400" b="1" dirty="0">
                <a:solidFill>
                  <a:srgbClr val="000000"/>
                </a:solidFill>
                <a:latin typeface="Times New Roman" panose="02020603050405020304" pitchFamily="18" charset="0"/>
                <a:cs typeface="Times New Roman" panose="02020603050405020304" pitchFamily="18" charset="0"/>
                <a:sym typeface="+mn-ea"/>
              </a:rPr>
              <a:t>年</a:t>
            </a:r>
            <a:r>
              <a:rPr lang="en-US" altLang="zh-CN" sz="2400" b="1" dirty="0">
                <a:solidFill>
                  <a:srgbClr val="000000"/>
                </a:solidFill>
                <a:latin typeface="Times New Roman" panose="02020603050405020304" pitchFamily="18" charset="0"/>
                <a:cs typeface="Times New Roman" panose="02020603050405020304" pitchFamily="18" charset="0"/>
                <a:sym typeface="+mn-ea"/>
              </a:rPr>
              <a:t>12</a:t>
            </a:r>
            <a:r>
              <a:rPr lang="zh-CN" altLang="zh-CN" sz="2400" b="1" dirty="0">
                <a:solidFill>
                  <a:srgbClr val="000000"/>
                </a:solidFill>
                <a:latin typeface="Times New Roman" panose="02020603050405020304" pitchFamily="18" charset="0"/>
                <a:cs typeface="Times New Roman" panose="02020603050405020304" pitchFamily="18" charset="0"/>
                <a:sym typeface="+mn-ea"/>
              </a:rPr>
              <a:t>月</a:t>
            </a:r>
            <a:r>
              <a:rPr lang="en-US" altLang="zh-CN" sz="2400" b="1" dirty="0">
                <a:solidFill>
                  <a:srgbClr val="000000"/>
                </a:solidFill>
                <a:latin typeface="Times New Roman" panose="02020603050405020304" pitchFamily="18" charset="0"/>
                <a:cs typeface="Times New Roman" panose="02020603050405020304" pitchFamily="18" charset="0"/>
                <a:sym typeface="+mn-ea"/>
              </a:rPr>
              <a:t>12</a:t>
            </a:r>
            <a:r>
              <a:rPr lang="zh-CN" altLang="zh-CN" sz="2400" b="1" dirty="0">
                <a:solidFill>
                  <a:srgbClr val="000000"/>
                </a:solidFill>
                <a:latin typeface="Times New Roman" panose="02020603050405020304" pitchFamily="18" charset="0"/>
                <a:cs typeface="Times New Roman" panose="02020603050405020304" pitchFamily="18" charset="0"/>
                <a:sym typeface="+mn-ea"/>
              </a:rPr>
              <a:t>日晨</a:t>
            </a:r>
            <a:r>
              <a:rPr lang="en-US" altLang="zh-CN" sz="2400" b="1" dirty="0">
                <a:solidFill>
                  <a:srgbClr val="000000"/>
                </a:solidFill>
                <a:latin typeface="Times New Roman" panose="02020603050405020304" pitchFamily="18" charset="0"/>
                <a:cs typeface="Times New Roman" panose="02020603050405020304" pitchFamily="18" charset="0"/>
                <a:sym typeface="+mn-ea"/>
              </a:rPr>
              <a:t>,</a:t>
            </a:r>
            <a:r>
              <a:rPr lang="zh-CN" altLang="zh-CN" sz="2400" b="1" dirty="0">
                <a:solidFill>
                  <a:srgbClr val="000000"/>
                </a:solidFill>
                <a:latin typeface="Times New Roman" panose="02020603050405020304" pitchFamily="18" charset="0"/>
                <a:cs typeface="Times New Roman" panose="02020603050405020304" pitchFamily="18" charset="0"/>
                <a:sym typeface="+mn-ea"/>
              </a:rPr>
              <a:t>张学良和杨虎城扣留蒋介石</a:t>
            </a:r>
            <a:r>
              <a:rPr lang="en-US" altLang="zh-CN" sz="2400" b="1" dirty="0">
                <a:solidFill>
                  <a:srgbClr val="000000"/>
                </a:solidFill>
                <a:latin typeface="Times New Roman" panose="02020603050405020304" pitchFamily="18" charset="0"/>
                <a:cs typeface="Times New Roman" panose="02020603050405020304" pitchFamily="18" charset="0"/>
                <a:sym typeface="+mn-ea"/>
              </a:rPr>
              <a:t>,</a:t>
            </a:r>
            <a:r>
              <a:rPr lang="zh-CN" altLang="zh-CN" sz="2400" b="1" dirty="0">
                <a:solidFill>
                  <a:srgbClr val="000000"/>
                </a:solidFill>
                <a:latin typeface="Times New Roman" panose="02020603050405020304" pitchFamily="18" charset="0"/>
                <a:cs typeface="Times New Roman" panose="02020603050405020304" pitchFamily="18" charset="0"/>
                <a:sym typeface="+mn-ea"/>
              </a:rPr>
              <a:t>以</a:t>
            </a:r>
            <a:r>
              <a:rPr lang="zh-CN" altLang="zh-CN" sz="2400" b="1" dirty="0">
                <a:latin typeface="Times New Roman" panose="02020603050405020304" pitchFamily="18" charset="0"/>
                <a:ea typeface="楷体" panose="02010609060101010101" pitchFamily="49" charset="-122"/>
                <a:cs typeface="Times New Roman" panose="02020603050405020304" pitchFamily="18" charset="0"/>
                <a:sym typeface="+mn-ea"/>
              </a:rPr>
              <a:t>武力</a:t>
            </a:r>
            <a:r>
              <a:rPr lang="zh-CN" altLang="zh-CN" sz="2400" b="1" dirty="0">
                <a:solidFill>
                  <a:srgbClr val="000000"/>
                </a:solidFill>
                <a:latin typeface="Times New Roman" panose="02020603050405020304" pitchFamily="18" charset="0"/>
                <a:cs typeface="Times New Roman" panose="02020603050405020304" pitchFamily="18" charset="0"/>
                <a:sym typeface="+mn-ea"/>
              </a:rPr>
              <a:t>逼蒋抗日。</a:t>
            </a:r>
            <a:r>
              <a:rPr lang="zh-CN" altLang="zh-CN" sz="2400" b="1" dirty="0">
                <a:solidFill>
                  <a:srgbClr val="000000"/>
                </a:solidFill>
                <a:latin typeface="Times New Roman" panose="02020603050405020304" pitchFamily="18" charset="0"/>
                <a:cs typeface="Times New Roman" panose="02020603050405020304" pitchFamily="18" charset="0"/>
                <a:sym typeface="+mn-ea"/>
              </a:rPr>
              <a:t>中共中央派</a:t>
            </a:r>
            <a:r>
              <a:rPr lang="zh-CN" altLang="zh-CN" sz="2400" b="1" dirty="0">
                <a:latin typeface="Times New Roman" panose="02020603050405020304" pitchFamily="18" charset="0"/>
                <a:ea typeface="楷体" panose="02010609060101010101" pitchFamily="49" charset="-122"/>
                <a:cs typeface="Times New Roman" panose="02020603050405020304" pitchFamily="18" charset="0"/>
                <a:sym typeface="+mn-ea"/>
              </a:rPr>
              <a:t>周恩来</a:t>
            </a:r>
            <a:r>
              <a:rPr lang="zh-CN" altLang="zh-CN" sz="2400" b="1" dirty="0">
                <a:solidFill>
                  <a:srgbClr val="000000"/>
                </a:solidFill>
                <a:latin typeface="Times New Roman" panose="02020603050405020304" pitchFamily="18" charset="0"/>
                <a:cs typeface="Times New Roman" panose="02020603050405020304" pitchFamily="18" charset="0"/>
                <a:sym typeface="+mn-ea"/>
              </a:rPr>
              <a:t>为代表奔赴西安</a:t>
            </a:r>
            <a:r>
              <a:rPr lang="en-US" altLang="zh-CN" sz="2400" b="1" dirty="0">
                <a:solidFill>
                  <a:srgbClr val="000000"/>
                </a:solidFill>
                <a:latin typeface="Times New Roman" panose="02020603050405020304" pitchFamily="18" charset="0"/>
                <a:cs typeface="Times New Roman" panose="02020603050405020304" pitchFamily="18" charset="0"/>
                <a:sym typeface="+mn-ea"/>
              </a:rPr>
              <a:t>,</a:t>
            </a:r>
            <a:r>
              <a:rPr lang="zh-CN" altLang="zh-CN" sz="2400" b="1" dirty="0">
                <a:solidFill>
                  <a:srgbClr val="000000"/>
                </a:solidFill>
                <a:latin typeface="Times New Roman" panose="02020603050405020304" pitchFamily="18" charset="0"/>
                <a:cs typeface="Times New Roman" panose="02020603050405020304" pitchFamily="18" charset="0"/>
                <a:sym typeface="+mn-ea"/>
              </a:rPr>
              <a:t>同国民政府代表举行谈判。经过各方努力</a:t>
            </a:r>
            <a:r>
              <a:rPr lang="en-US" altLang="zh-CN" sz="2400" b="1" dirty="0">
                <a:solidFill>
                  <a:srgbClr val="000000"/>
                </a:solidFill>
                <a:latin typeface="Times New Roman" panose="02020603050405020304" pitchFamily="18" charset="0"/>
                <a:cs typeface="Times New Roman" panose="02020603050405020304" pitchFamily="18" charset="0"/>
                <a:sym typeface="+mn-ea"/>
              </a:rPr>
              <a:t>,</a:t>
            </a:r>
            <a:r>
              <a:rPr lang="zh-CN" altLang="zh-CN" sz="2400" b="1" dirty="0">
                <a:solidFill>
                  <a:srgbClr val="000000"/>
                </a:solidFill>
                <a:latin typeface="Times New Roman" panose="02020603050405020304" pitchFamily="18" charset="0"/>
                <a:cs typeface="Times New Roman" panose="02020603050405020304" pitchFamily="18" charset="0"/>
                <a:sym typeface="+mn-ea"/>
              </a:rPr>
              <a:t>蒋介石被迫接受</a:t>
            </a:r>
            <a:r>
              <a:rPr lang="zh-CN" altLang="zh-CN" sz="2400" b="1" dirty="0">
                <a:latin typeface="Times New Roman" panose="02020603050405020304" pitchFamily="18" charset="0"/>
                <a:ea typeface="楷体" panose="02010609060101010101" pitchFamily="49" charset="-122"/>
                <a:cs typeface="Times New Roman" panose="02020603050405020304" pitchFamily="18" charset="0"/>
                <a:sym typeface="+mn-ea"/>
              </a:rPr>
              <a:t>停止内战</a:t>
            </a:r>
            <a:r>
              <a:rPr lang="zh-CN" altLang="zh-CN" sz="2400" b="1" dirty="0">
                <a:solidFill>
                  <a:srgbClr val="000000"/>
                </a:solidFill>
                <a:latin typeface="Times New Roman" panose="02020603050405020304" pitchFamily="18" charset="0"/>
                <a:cs typeface="Times New Roman" panose="02020603050405020304" pitchFamily="18" charset="0"/>
                <a:sym typeface="+mn-ea"/>
              </a:rPr>
              <a:t>、</a:t>
            </a:r>
            <a:r>
              <a:rPr lang="zh-CN" altLang="zh-CN" sz="2400" b="1" dirty="0">
                <a:latin typeface="Times New Roman" panose="02020603050405020304" pitchFamily="18" charset="0"/>
                <a:ea typeface="楷体" panose="02010609060101010101" pitchFamily="49" charset="-122"/>
                <a:cs typeface="Times New Roman" panose="02020603050405020304" pitchFamily="18" charset="0"/>
                <a:sym typeface="+mn-ea"/>
              </a:rPr>
              <a:t>联共抗日</a:t>
            </a:r>
            <a:r>
              <a:rPr lang="zh-CN" altLang="zh-CN" sz="2400" b="1" dirty="0">
                <a:solidFill>
                  <a:srgbClr val="000000"/>
                </a:solidFill>
                <a:latin typeface="Times New Roman" panose="02020603050405020304" pitchFamily="18" charset="0"/>
                <a:cs typeface="Times New Roman" panose="02020603050405020304" pitchFamily="18" charset="0"/>
                <a:sym typeface="+mn-ea"/>
              </a:rPr>
              <a:t>的主张。西安事变得到和平解决</a:t>
            </a:r>
            <a:r>
              <a:rPr lang="zh-CN" altLang="zh-CN" sz="2400" b="1" dirty="0" smtClean="0">
                <a:solidFill>
                  <a:srgbClr val="000000"/>
                </a:solidFill>
                <a:latin typeface="Times New Roman" panose="02020603050405020304" pitchFamily="18" charset="0"/>
                <a:cs typeface="Times New Roman" panose="02020603050405020304" pitchFamily="18" charset="0"/>
                <a:sym typeface="+mn-ea"/>
              </a:rPr>
              <a:t>。</a:t>
            </a:r>
            <a:endParaRPr lang="zh-CN" altLang="en-US" sz="2400" b="1"/>
          </a:p>
        </p:txBody>
      </p:sp>
      <p:sp>
        <p:nvSpPr>
          <p:cNvPr id="4" name="文本框 3"/>
          <p:cNvSpPr txBox="1"/>
          <p:nvPr/>
        </p:nvSpPr>
        <p:spPr>
          <a:xfrm>
            <a:off x="273685" y="2597150"/>
            <a:ext cx="2010410" cy="450850"/>
          </a:xfrm>
          <a:prstGeom prst="rect">
            <a:avLst/>
          </a:prstGeom>
          <a:solidFill>
            <a:schemeClr val="accent1">
              <a:lumMod val="20000"/>
              <a:lumOff val="80000"/>
            </a:schemeClr>
          </a:solidFill>
          <a:ln>
            <a:solidFill>
              <a:srgbClr val="FF0000"/>
            </a:solidFill>
          </a:ln>
        </p:spPr>
        <p:txBody>
          <a:bodyPr wrap="none" rtlCol="0" anchor="t">
            <a:spAutoFit/>
          </a:bodyPr>
          <a:p>
            <a:pPr defTabSz="685800">
              <a:lnSpc>
                <a:spcPct val="90000"/>
              </a:lnSpc>
              <a:spcAft>
                <a:spcPts val="1000"/>
              </a:spcAft>
            </a:pPr>
            <a:r>
              <a:rPr lang="en-US" altLang="en-US" sz="2600" b="1">
                <a:solidFill>
                  <a:schemeClr val="tx1"/>
                </a:solidFill>
                <a:uFillTx/>
                <a:latin typeface="宋体" panose="02010600030101010101" pitchFamily="2" charset="-122"/>
                <a:cs typeface="宋体" panose="02010600030101010101" pitchFamily="2" charset="-122"/>
                <a:sym typeface="微软雅黑" panose="020B0503020204020204" charset="-122"/>
              </a:rPr>
              <a:t>（</a:t>
            </a:r>
            <a:r>
              <a:rPr lang="en-US" altLang="zh-CN" sz="2600" b="1">
                <a:solidFill>
                  <a:schemeClr val="tx1"/>
                </a:solidFill>
                <a:uFillTx/>
                <a:latin typeface="宋体" panose="02010600030101010101" pitchFamily="2" charset="-122"/>
                <a:cs typeface="宋体" panose="02010600030101010101" pitchFamily="2" charset="-122"/>
                <a:sym typeface="微软雅黑" panose="020B0503020204020204" charset="-122"/>
              </a:rPr>
              <a:t>2</a:t>
            </a:r>
            <a:r>
              <a:rPr lang="en-US" altLang="en-US" sz="2600" b="1">
                <a:solidFill>
                  <a:schemeClr val="tx1"/>
                </a:solidFill>
                <a:uFillTx/>
                <a:latin typeface="宋体" panose="02010600030101010101" pitchFamily="2" charset="-122"/>
                <a:cs typeface="宋体" panose="02010600030101010101" pitchFamily="2" charset="-122"/>
                <a:sym typeface="微软雅黑" panose="020B0503020204020204" charset="-122"/>
              </a:rPr>
              <a:t>）</a:t>
            </a:r>
            <a:r>
              <a:rPr lang="zh-CN" altLang="en-US" sz="2600" b="1">
                <a:solidFill>
                  <a:schemeClr val="tx1"/>
                </a:solidFill>
                <a:uFillTx/>
                <a:latin typeface="宋体" panose="02010600030101010101" pitchFamily="2" charset="-122"/>
                <a:cs typeface="宋体" panose="02010600030101010101" pitchFamily="2" charset="-122"/>
                <a:sym typeface="微软雅黑" panose="020B0503020204020204" charset="-122"/>
              </a:rPr>
              <a:t>经过</a:t>
            </a:r>
            <a:r>
              <a:rPr lang="en-US" altLang="en-US" sz="2600" b="1">
                <a:solidFill>
                  <a:schemeClr val="tx1"/>
                </a:solidFill>
                <a:uFillTx/>
                <a:latin typeface="宋体" panose="02010600030101010101" pitchFamily="2" charset="-122"/>
                <a:cs typeface="宋体" panose="02010600030101010101" pitchFamily="2" charset="-122"/>
                <a:sym typeface="微软雅黑" panose="020B0503020204020204" charset="-122"/>
              </a:rPr>
              <a:t>：</a:t>
            </a:r>
            <a:endParaRPr lang="en-US" altLang="en-US" sz="2600" b="1">
              <a:solidFill>
                <a:schemeClr val="tx1"/>
              </a:solidFill>
              <a:uFillTx/>
              <a:latin typeface="宋体" panose="02010600030101010101" pitchFamily="2" charset="-122"/>
              <a:cs typeface="宋体" panose="02010600030101010101" pitchFamily="2" charset="-122"/>
              <a:sym typeface="微软雅黑" panose="020B0503020204020204" charset="-122"/>
            </a:endParaRPr>
          </a:p>
        </p:txBody>
      </p:sp>
      <p:sp>
        <p:nvSpPr>
          <p:cNvPr id="5" name="文本框 4"/>
          <p:cNvSpPr txBox="1"/>
          <p:nvPr/>
        </p:nvSpPr>
        <p:spPr>
          <a:xfrm>
            <a:off x="153670" y="5243195"/>
            <a:ext cx="2010410" cy="450850"/>
          </a:xfrm>
          <a:prstGeom prst="rect">
            <a:avLst/>
          </a:prstGeom>
          <a:solidFill>
            <a:schemeClr val="accent1">
              <a:lumMod val="20000"/>
              <a:lumOff val="80000"/>
            </a:schemeClr>
          </a:solidFill>
          <a:ln>
            <a:solidFill>
              <a:srgbClr val="FF0000"/>
            </a:solidFill>
          </a:ln>
        </p:spPr>
        <p:txBody>
          <a:bodyPr wrap="none" rtlCol="0" anchor="t">
            <a:spAutoFit/>
          </a:bodyPr>
          <a:p>
            <a:pPr defTabSz="685800">
              <a:lnSpc>
                <a:spcPct val="90000"/>
              </a:lnSpc>
              <a:spcAft>
                <a:spcPts val="1000"/>
              </a:spcAft>
            </a:pPr>
            <a:r>
              <a:rPr lang="en-US" altLang="en-US" sz="2600" b="1">
                <a:solidFill>
                  <a:schemeClr val="tx1"/>
                </a:solidFill>
                <a:uFillTx/>
                <a:latin typeface="宋体" panose="02010600030101010101" pitchFamily="2" charset="-122"/>
                <a:cs typeface="宋体" panose="02010600030101010101" pitchFamily="2" charset="-122"/>
                <a:sym typeface="微软雅黑" panose="020B0503020204020204" charset="-122"/>
              </a:rPr>
              <a:t>（3）</a:t>
            </a:r>
            <a:r>
              <a:rPr lang="zh-CN" altLang="en-US" sz="2600" b="1">
                <a:solidFill>
                  <a:schemeClr val="tx1"/>
                </a:solidFill>
                <a:uFillTx/>
                <a:latin typeface="宋体" panose="02010600030101010101" pitchFamily="2" charset="-122"/>
                <a:cs typeface="宋体" panose="02010600030101010101" pitchFamily="2" charset="-122"/>
                <a:sym typeface="微软雅黑" panose="020B0503020204020204" charset="-122"/>
              </a:rPr>
              <a:t>意义</a:t>
            </a:r>
            <a:r>
              <a:rPr lang="en-US" altLang="en-US" sz="2600" b="1">
                <a:solidFill>
                  <a:schemeClr val="tx1"/>
                </a:solidFill>
                <a:uFillTx/>
                <a:latin typeface="宋体" panose="02010600030101010101" pitchFamily="2" charset="-122"/>
                <a:cs typeface="宋体" panose="02010600030101010101" pitchFamily="2" charset="-122"/>
                <a:sym typeface="微软雅黑" panose="020B0503020204020204" charset="-122"/>
              </a:rPr>
              <a:t>：</a:t>
            </a:r>
            <a:endParaRPr lang="en-US" altLang="en-US" sz="2600" b="1">
              <a:solidFill>
                <a:schemeClr val="tx1"/>
              </a:solidFill>
              <a:uFillTx/>
              <a:latin typeface="宋体" panose="02010600030101010101" pitchFamily="2" charset="-122"/>
              <a:cs typeface="宋体" panose="02010600030101010101" pitchFamily="2" charset="-122"/>
              <a:sym typeface="微软雅黑" panose="020B0503020204020204" charset="-122"/>
            </a:endParaRPr>
          </a:p>
        </p:txBody>
      </p:sp>
      <p:sp>
        <p:nvSpPr>
          <p:cNvPr id="7" name="椭圆形标注 6"/>
          <p:cNvSpPr/>
          <p:nvPr/>
        </p:nvSpPr>
        <p:spPr>
          <a:xfrm>
            <a:off x="3063240" y="-92075"/>
            <a:ext cx="5154295" cy="2306955"/>
          </a:xfrm>
          <a:prstGeom prst="wedgeEllipseCallout">
            <a:avLst>
              <a:gd name="adj1" fmla="val -61161"/>
              <a:gd name="adj2" fmla="val 16483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sz="2400" b="1" dirty="0">
                <a:solidFill>
                  <a:srgbClr val="000000"/>
                </a:solidFill>
                <a:latin typeface="Times New Roman" panose="02020603050405020304" pitchFamily="18" charset="0"/>
                <a:ea typeface="宋体" panose="02010600030101010101" pitchFamily="2" charset="-122"/>
                <a:sym typeface="+mn-ea"/>
              </a:rPr>
              <a:t>西安事变的和平解决对国共两党再次合作、团结抗日起到了重大的推动作用。分析西安事变能够和平解决的根本原因。</a:t>
            </a:r>
            <a:endParaRPr lang="zh-CN" altLang="en-US" sz="2400" b="1"/>
          </a:p>
        </p:txBody>
      </p:sp>
      <p:sp>
        <p:nvSpPr>
          <p:cNvPr id="8" name="矩形 7"/>
          <p:cNvSpPr>
            <a:spLocks noChangeAspect="1"/>
          </p:cNvSpPr>
          <p:nvPr/>
        </p:nvSpPr>
        <p:spPr>
          <a:xfrm>
            <a:off x="79375" y="4722495"/>
            <a:ext cx="8780780" cy="891540"/>
          </a:xfrm>
          <a:prstGeom prst="rect">
            <a:avLst/>
          </a:prstGeom>
          <a:solidFill>
            <a:schemeClr val="accent1">
              <a:lumMod val="20000"/>
              <a:lumOff val="80000"/>
            </a:schemeClr>
          </a:solidFill>
          <a:ln w="9525">
            <a:solidFill>
              <a:srgbClr val="FF0000"/>
            </a:solidFill>
          </a:ln>
        </p:spPr>
        <p:txBody>
          <a:bodyPr wrap="square" anchor="t">
            <a:spAutoFit/>
          </a:bodyPr>
          <a:p>
            <a:pPr indent="266700" defTabSz="914400">
              <a:lnSpc>
                <a:spcPct val="100000"/>
              </a:lnSpc>
              <a:tabLst>
                <a:tab pos="1028700" algn="l"/>
                <a:tab pos="1851025" algn="l"/>
                <a:tab pos="2538730" algn="l"/>
                <a:tab pos="3222625" algn="l"/>
              </a:tabLst>
            </a:pPr>
            <a:r>
              <a:rPr lang="zh-CN" altLang="zh-CN" sz="2600" b="1" dirty="0">
                <a:solidFill>
                  <a:srgbClr val="000000"/>
                </a:solidFill>
                <a:uFillTx/>
                <a:latin typeface="Times New Roman" panose="02020603050405020304" pitchFamily="18" charset="0"/>
                <a:ea typeface="楷体" panose="02010609060101010101" pitchFamily="49" charset="-122"/>
              </a:rPr>
              <a:t>根本原因</a:t>
            </a:r>
            <a:r>
              <a:rPr lang="en-US" altLang="zh-CN" sz="2600" b="1" dirty="0">
                <a:solidFill>
                  <a:srgbClr val="000000"/>
                </a:solidFill>
                <a:uFillTx/>
                <a:latin typeface="Times New Roman" panose="02020603050405020304" pitchFamily="18" charset="0"/>
                <a:ea typeface="宋体" panose="02010600030101010101" pitchFamily="2" charset="-122"/>
              </a:rPr>
              <a:t>:</a:t>
            </a:r>
            <a:r>
              <a:rPr lang="zh-CN" altLang="zh-CN" sz="2600" b="1" dirty="0">
                <a:solidFill>
                  <a:srgbClr val="000000"/>
                </a:solidFill>
                <a:uFillTx/>
                <a:latin typeface="Times New Roman" panose="02020603050405020304" pitchFamily="18" charset="0"/>
                <a:ea typeface="楷体" panose="02010609060101010101" pitchFamily="49" charset="-122"/>
              </a:rPr>
              <a:t>日本侵华加剧</a:t>
            </a:r>
            <a:r>
              <a:rPr lang="en-US" altLang="zh-CN" sz="2600" b="1" dirty="0">
                <a:solidFill>
                  <a:srgbClr val="000000"/>
                </a:solidFill>
                <a:uFillTx/>
                <a:latin typeface="Times New Roman" panose="02020603050405020304" pitchFamily="18" charset="0"/>
                <a:ea typeface="宋体" panose="02010600030101010101" pitchFamily="2" charset="-122"/>
              </a:rPr>
              <a:t>,</a:t>
            </a:r>
            <a:r>
              <a:rPr lang="zh-CN" altLang="zh-CN" sz="2600" b="1" dirty="0">
                <a:solidFill>
                  <a:srgbClr val="000000"/>
                </a:solidFill>
                <a:uFillTx/>
                <a:latin typeface="Times New Roman" panose="02020603050405020304" pitchFamily="18" charset="0"/>
                <a:ea typeface="楷体" panose="02010609060101010101" pitchFamily="49" charset="-122"/>
              </a:rPr>
              <a:t>中国社会的主要矛盾发生变化</a:t>
            </a:r>
            <a:r>
              <a:rPr lang="en-US" altLang="zh-CN" sz="2600" b="1" dirty="0">
                <a:solidFill>
                  <a:srgbClr val="000000"/>
                </a:solidFill>
                <a:uFillTx/>
                <a:latin typeface="Times New Roman" panose="02020603050405020304" pitchFamily="18" charset="0"/>
                <a:ea typeface="宋体" panose="02010600030101010101" pitchFamily="2" charset="-122"/>
              </a:rPr>
              <a:t>,</a:t>
            </a:r>
            <a:r>
              <a:rPr lang="zh-CN" altLang="zh-CN" sz="2600" b="1" dirty="0">
                <a:solidFill>
                  <a:srgbClr val="000000"/>
                </a:solidFill>
                <a:uFillTx/>
                <a:latin typeface="Times New Roman" panose="02020603050405020304" pitchFamily="18" charset="0"/>
                <a:ea typeface="楷体" panose="02010609060101010101" pitchFamily="49" charset="-122"/>
              </a:rPr>
              <a:t>中日民族矛盾上升为主要矛盾。</a:t>
            </a:r>
            <a:endParaRPr lang="zh-CN" altLang="zh-CN" sz="2600" b="1" dirty="0">
              <a:solidFill>
                <a:srgbClr val="000000"/>
              </a:solidFill>
              <a:uFillTx/>
              <a:latin typeface="Times New Roman" panose="02020603050405020304" pitchFamily="18" charset="0"/>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fade">
                                      <p:cBhvr>
                                        <p:cTn id="7" dur="800" decel="100000"/>
                                        <p:tgtEl>
                                          <p:spTgt spid="10246"/>
                                        </p:tgtEl>
                                      </p:cBhvr>
                                    </p:animEffect>
                                    <p:anim calcmode="lin" valueType="num">
                                      <p:cBhvr>
                                        <p:cTn id="8" dur="800" decel="100000" fill="hold"/>
                                        <p:tgtEl>
                                          <p:spTgt spid="10246"/>
                                        </p:tgtEl>
                                        <p:attrNameLst>
                                          <p:attrName>style.rotation</p:attrName>
                                        </p:attrNameLst>
                                      </p:cBhvr>
                                      <p:tavLst>
                                        <p:tav tm="0">
                                          <p:val>
                                            <p:fltVal val="-90.000000"/>
                                          </p:val>
                                        </p:tav>
                                        <p:tav tm="100000">
                                          <p:val>
                                            <p:fltVal val="0.000000"/>
                                          </p:val>
                                        </p:tav>
                                      </p:tavLst>
                                    </p:anim>
                                    <p:anim calcmode="lin" valueType="num">
                                      <p:cBhvr>
                                        <p:cTn id="9" dur="800" decel="100000" fill="hold"/>
                                        <p:tgtEl>
                                          <p:spTgt spid="10246"/>
                                        </p:tgtEl>
                                        <p:attrNameLst>
                                          <p:attrName>ppt_x</p:attrName>
                                        </p:attrNameLst>
                                      </p:cBhvr>
                                      <p:tavLst>
                                        <p:tav tm="0">
                                          <p:val>
                                            <p:strVal val="#ppt_x+0.4"/>
                                          </p:val>
                                        </p:tav>
                                        <p:tav tm="100000">
                                          <p:val>
                                            <p:strVal val="#ppt_x-0.05"/>
                                          </p:val>
                                        </p:tav>
                                      </p:tavLst>
                                    </p:anim>
                                    <p:anim calcmode="lin" valueType="num">
                                      <p:cBhvr>
                                        <p:cTn id="10" dur="800" decel="100000" fill="hold"/>
                                        <p:tgtEl>
                                          <p:spTgt spid="1024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4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4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10247"/>
                                        </p:tgtEl>
                                        <p:attrNameLst>
                                          <p:attrName>style.visibility</p:attrName>
                                        </p:attrNameLst>
                                      </p:cBhvr>
                                      <p:to>
                                        <p:strVal val="visible"/>
                                      </p:to>
                                    </p:set>
                                    <p:animEffect transition="in" filter="fade">
                                      <p:cBhvr>
                                        <p:cTn id="17" dur="800" decel="100000"/>
                                        <p:tgtEl>
                                          <p:spTgt spid="10247"/>
                                        </p:tgtEl>
                                      </p:cBhvr>
                                    </p:animEffect>
                                    <p:anim calcmode="lin" valueType="num">
                                      <p:cBhvr>
                                        <p:cTn id="18" dur="800" decel="100000" fill="hold"/>
                                        <p:tgtEl>
                                          <p:spTgt spid="10247"/>
                                        </p:tgtEl>
                                        <p:attrNameLst>
                                          <p:attrName>style.rotation</p:attrName>
                                        </p:attrNameLst>
                                      </p:cBhvr>
                                      <p:tavLst>
                                        <p:tav tm="0">
                                          <p:val>
                                            <p:fltVal val="-90.000000"/>
                                          </p:val>
                                        </p:tav>
                                        <p:tav tm="100000">
                                          <p:val>
                                            <p:fltVal val="0.000000"/>
                                          </p:val>
                                        </p:tav>
                                      </p:tavLst>
                                    </p:anim>
                                    <p:anim calcmode="lin" valueType="num">
                                      <p:cBhvr>
                                        <p:cTn id="19" dur="800" decel="100000" fill="hold"/>
                                        <p:tgtEl>
                                          <p:spTgt spid="10247"/>
                                        </p:tgtEl>
                                        <p:attrNameLst>
                                          <p:attrName>ppt_x</p:attrName>
                                        </p:attrNameLst>
                                      </p:cBhvr>
                                      <p:tavLst>
                                        <p:tav tm="0">
                                          <p:val>
                                            <p:strVal val="#ppt_x+0.4"/>
                                          </p:val>
                                        </p:tav>
                                        <p:tav tm="100000">
                                          <p:val>
                                            <p:strVal val="#ppt_x-0.05"/>
                                          </p:val>
                                        </p:tav>
                                      </p:tavLst>
                                    </p:anim>
                                    <p:anim calcmode="lin" valueType="num">
                                      <p:cBhvr>
                                        <p:cTn id="20" dur="800" decel="100000" fill="hold"/>
                                        <p:tgtEl>
                                          <p:spTgt spid="10247"/>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0247"/>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0247"/>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2531"/>
                                        </p:tgtEl>
                                        <p:attrNameLst>
                                          <p:attrName>style.visibility</p:attrName>
                                        </p:attrNameLst>
                                      </p:cBhvr>
                                      <p:to>
                                        <p:strVal val="visible"/>
                                      </p:to>
                                    </p:set>
                                    <p:animEffect transition="in" filter="box(in)">
                                      <p:cBhvr>
                                        <p:cTn id="27" dur="2000"/>
                                        <p:tgtEl>
                                          <p:spTgt spid="22531"/>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diamond(in)">
                                      <p:cBhvr>
                                        <p:cTn id="32" dur="2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45"/>
                                        </p:tgtEl>
                                        <p:attrNameLst>
                                          <p:attrName>style.visibility</p:attrName>
                                        </p:attrNameLst>
                                      </p:cBhvr>
                                      <p:to>
                                        <p:strVal val="visible"/>
                                      </p:to>
                                    </p:set>
                                    <p:anim calcmode="lin" valueType="num">
                                      <p:cBhvr>
                                        <p:cTn id="37" dur="500" fill="hold"/>
                                        <p:tgtEl>
                                          <p:spTgt spid="10245"/>
                                        </p:tgtEl>
                                        <p:attrNameLst>
                                          <p:attrName>ppt_x</p:attrName>
                                        </p:attrNameLst>
                                      </p:cBhvr>
                                      <p:tavLst>
                                        <p:tav tm="0">
                                          <p:val>
                                            <p:strVal val="#ppt_x"/>
                                          </p:val>
                                        </p:tav>
                                        <p:tav tm="100000">
                                          <p:val>
                                            <p:strVal val="#ppt_x"/>
                                          </p:val>
                                        </p:tav>
                                      </p:tavLst>
                                    </p:anim>
                                    <p:anim calcmode="lin" valueType="num">
                                      <p:cBhvr>
                                        <p:cTn id="38"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amond(in)">
                                      <p:cBhvr>
                                        <p:cTn id="43" dur="20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8">
                                            <p:txEl>
                                              <p:charRg st="53" end="97"/>
                                            </p:txEl>
                                          </p:spTgt>
                                        </p:tgtEl>
                                        <p:attrNameLst>
                                          <p:attrName>style.visibility</p:attrName>
                                        </p:attrNameLst>
                                      </p:cBhvr>
                                      <p:to>
                                        <p:strVal val="visible"/>
                                      </p:to>
                                    </p:set>
                                    <p:animEffect transition="in" filter="wipe(down)">
                                      <p:cBhvr>
                                        <p:cTn id="48" dur="500"/>
                                        <p:tgtEl>
                                          <p:spTgt spid="8">
                                            <p:txEl>
                                              <p:charRg st="53" end="9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diamond(in)">
                                      <p:cBhvr>
                                        <p:cTn id="5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22531" grpId="0"/>
      <p:bldP spid="3" grpId="0"/>
      <p:bldP spid="7" grpId="0" bldLvl="0" animBg="1"/>
      <p:bldP spid="8" grpId="0" animBg="1"/>
    </p:bldLst>
  </p:timing>
</p:sld>
</file>

<file path=ppt/tags/tag1.xml><?xml version="1.0" encoding="utf-8"?>
<p:tagLst xmlns:p="http://schemas.openxmlformats.org/presentationml/2006/main">
  <p:tag name="AS_UNIQUEID" val="588"/>
  <p:tag name="KSO_WM_SLIDE_BACKGROUND_TYPE" val="general"/>
</p:tagLst>
</file>

<file path=ppt/tags/tag10.xml><?xml version="1.0" encoding="utf-8"?>
<p:tagLst xmlns:p="http://schemas.openxmlformats.org/presentationml/2006/main">
  <p:tag name="KSO_WM_UNIT_TABLE_BEAUTIFY" val="smartTable{677b2397-36ef-45f4-a199-9db77b33add1}"/>
  <p:tag name="TABLE_ENDDRAG_ORIGIN_RECT" val="922*439"/>
  <p:tag name="TABLE_ENDDRAG_RECT" val="13*60*922*439"/>
</p:tagLst>
</file>

<file path=ppt/tags/tag100.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193509_4*m_h_a*1_4_1"/>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 name="KSO_WM_UNIT_DIAGRAM_SCHEMECOLOR_ID" val="5"/>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193509_4*m_h_i*1_1_2"/>
  <p:tag name="KSO_WM_TEMPLATE_CATEGORY" val="diagram"/>
  <p:tag name="KSO_WM_TEMPLATE_INDEX" val="20193509"/>
  <p:tag name="KSO_WM_UNIT_LAYERLEVEL" val="1_1_1"/>
  <p:tag name="KSO_WM_TAG_VERSION" val="1.0"/>
  <p:tag name="KSO_WM_BEAUTIFY_FLAG" val="#wm#"/>
  <p:tag name="KSO_WM_UNIT_LINE_FORE_SCHEMECOLOR_INDEX" val="5"/>
  <p:tag name="KSO_WM_UNIT_LINE_FILL_TYPE" val="2"/>
  <p:tag name="KSO_WM_UNIT_DIAGRAM_SCHEMECOLOR_ID" val="5"/>
</p:tagLst>
</file>

<file path=ppt/tags/tag102.xml><?xml version="1.0" encoding="utf-8"?>
<p:tagLst xmlns:p="http://schemas.openxmlformats.org/presentationml/2006/main">
  <p:tag name="KSO_WM_UNIT_PRESET_TEXT" val="单击此处添加文本具体内容"/>
  <p:tag name="KSO_WM_UNIT_NOCLEAR" val="0"/>
  <p:tag name="KSO_WM_UNIT_VALUE" val="26"/>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3509_4*m_h_f*1_1_1"/>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 name="KSO_WM_UNIT_DIAGRAM_SCHEMECOLOR_ID" val="5"/>
</p:tagLst>
</file>

<file path=ppt/tags/tag103.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93509_4*m_h_a*1_1_1"/>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 name="KSO_WM_UNIT_DIAGRAM_SCHEMECOLOR_ID" val="5"/>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193509_4*m_h_i*1_3_1"/>
  <p:tag name="KSO_WM_TEMPLATE_CATEGORY" val="diagram"/>
  <p:tag name="KSO_WM_TEMPLATE_INDEX" val="20193509"/>
  <p:tag name="KSO_WM_UNIT_LAYERLEVEL" val="1_1_1"/>
  <p:tag name="KSO_WM_TAG_VERSION" val="1.0"/>
  <p:tag name="KSO_WM_BEAUTIFY_FLAG" val="#wm#"/>
  <p:tag name="KSO_WM_UNIT_LINE_FORE_SCHEMECOLOR_INDEX" val="7"/>
  <p:tag name="KSO_WM_UNIT_LINE_FILL_TYPE" val="2"/>
  <p:tag name="KSO_WM_UNIT_DIAGRAM_SCHEMECOLOR_ID" val="5"/>
</p:tagLst>
</file>

<file path=ppt/tags/tag105.xml><?xml version="1.0" encoding="utf-8"?>
<p:tagLst xmlns:p="http://schemas.openxmlformats.org/presentationml/2006/main">
  <p:tag name="KSO_WM_UNIT_PRESET_TEXT" val="单击此处添加文本具体内容"/>
  <p:tag name="KSO_WM_UNIT_NOCLEAR" val="0"/>
  <p:tag name="KSO_WM_UNIT_VALUE" val="26"/>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193509_4*m_h_f*1_3_1"/>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 name="KSO_WM_UNIT_DIAGRAM_SCHEMECOLOR_ID" val="5"/>
</p:tagLst>
</file>

<file path=ppt/tags/tag106.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193509_4*m_h_a*1_3_1"/>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 name="KSO_WM_UNIT_DIAGRAM_SCHEMECOLOR_ID" val="5"/>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20193509_4*m_h_i*1_5_1"/>
  <p:tag name="KSO_WM_TEMPLATE_CATEGORY" val="diagram"/>
  <p:tag name="KSO_WM_TEMPLATE_INDEX" val="20193509"/>
  <p:tag name="KSO_WM_UNIT_LAYERLEVEL" val="1_1_1"/>
  <p:tag name="KSO_WM_TAG_VERSION" val="1.0"/>
  <p:tag name="KSO_WM_BEAUTIFY_FLAG" val="#wm#"/>
  <p:tag name="KSO_WM_UNIT_LINE_FORE_SCHEMECOLOR_INDEX" val="9"/>
  <p:tag name="KSO_WM_UNIT_LINE_FILL_TYPE" val="2"/>
  <p:tag name="KSO_WM_UNIT_DIAGRAM_SCHEMECOLOR_ID" val="5"/>
</p:tagLst>
</file>

<file path=ppt/tags/tag108.xml><?xml version="1.0" encoding="utf-8"?>
<p:tagLst xmlns:p="http://schemas.openxmlformats.org/presentationml/2006/main">
  <p:tag name="KSO_WM_UNIT_PRESET_TEXT" val="单击此处添加文本具体内容"/>
  <p:tag name="KSO_WM_UNIT_NOCLEAR" val="0"/>
  <p:tag name="KSO_WM_UNIT_VALUE" val="26"/>
  <p:tag name="KSO_WM_UNIT_HIGHLIGHT" val="0"/>
  <p:tag name="KSO_WM_UNIT_COMPATIBLE" val="0"/>
  <p:tag name="KSO_WM_UNIT_DIAGRAM_ISNUMVISUAL" val="0"/>
  <p:tag name="KSO_WM_UNIT_DIAGRAM_ISREFERUNIT" val="0"/>
  <p:tag name="KSO_WM_DIAGRAM_GROUP_CODE" val="m1-1"/>
  <p:tag name="KSO_WM_UNIT_TYPE" val="m_h_f"/>
  <p:tag name="KSO_WM_UNIT_INDEX" val="1_5_1"/>
  <p:tag name="KSO_WM_UNIT_ID" val="diagram20193509_4*m_h_f*1_5_1"/>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 name="KSO_WM_UNIT_DIAGRAM_SCHEMECOLOR_ID" val="5"/>
</p:tagLst>
</file>

<file path=ppt/tags/tag109.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m1-1"/>
  <p:tag name="KSO_WM_UNIT_TYPE" val="m_h_a"/>
  <p:tag name="KSO_WM_UNIT_INDEX" val="1_5_1"/>
  <p:tag name="KSO_WM_UNIT_ID" val="diagram20193509_4*m_h_a*1_5_1"/>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 name="KSO_WM_UNIT_DIAGRAM_SCHEMECOLOR_ID" val="5"/>
</p:tagLst>
</file>

<file path=ppt/tags/tag11.xml><?xml version="1.0" encoding="utf-8"?>
<p:tagLst xmlns:p="http://schemas.openxmlformats.org/presentationml/2006/main">
  <p:tag name="KSO_WM_BEAUTIFY_FLAG" val="#wm#"/>
  <p:tag name="KSO_WM_TEMPLATE_CATEGORY" val="custom"/>
  <p:tag name="KSO_WM_TEMPLATE_INDEX" val="20205176"/>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193509_4*m_h_i*1_2_2"/>
  <p:tag name="KSO_WM_TEMPLATE_CATEGORY" val="diagram"/>
  <p:tag name="KSO_WM_TEMPLATE_INDEX" val="20193509"/>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DIAGRAM_SCHEMECOLOR_ID" val="5"/>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2"/>
  <p:tag name="KSO_WM_UNIT_ID" val="diagram20193509_4*m_h_i*1_5_2"/>
  <p:tag name="KSO_WM_TEMPLATE_CATEGORY" val="diagram"/>
  <p:tag name="KSO_WM_TEMPLATE_INDEX" val="20193509"/>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 name="KSO_WM_UNIT_DIAGRAM_SCHEMECOLOR_ID" val="5"/>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193509_4*m_h_i*1_2_3"/>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6"/>
  <p:tag name="KSO_WM_UNIT_LINE_FILL_TYPE" val="2"/>
  <p:tag name="KSO_WM_UNIT_TEXT_FILL_FORE_SCHEMECOLOR_INDEX" val="13"/>
  <p:tag name="KSO_WM_UNIT_TEXT_FILL_TYPE" val="1"/>
  <p:tag name="KSO_WM_UNIT_DIAGRAM_SCHEMECOLOR_ID" val="5"/>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193509_4*m_h_i*1_2_4"/>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6"/>
  <p:tag name="KSO_WM_UNIT_LINE_FILL_TYPE" val="2"/>
  <p:tag name="KSO_WM_UNIT_TEXT_FILL_FORE_SCHEMECOLOR_INDEX" val="13"/>
  <p:tag name="KSO_WM_UNIT_TEXT_FILL_TYPE" val="1"/>
  <p:tag name="KSO_WM_UNIT_DIAGRAM_SCHEMECOLOR_ID" val="5"/>
</p:tagLst>
</file>

<file path=ppt/tags/tag114.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2_7"/>
  <p:tag name="KSO_WM_UNIT_ID" val="diagram20193509_4*m_h_i*1_2_7"/>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 name="KSO_WM_UNIT_DIAGRAM_SCHEMECOLOR_ID" val="5"/>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193509_4*m_h_i*1_3_2"/>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7"/>
  <p:tag name="KSO_WM_UNIT_LINE_FILL_TYPE" val="2"/>
  <p:tag name="KSO_WM_UNIT_TEXT_FILL_FORE_SCHEMECOLOR_INDEX" val="13"/>
  <p:tag name="KSO_WM_UNIT_TEXT_FILL_TYPE" val="1"/>
  <p:tag name="KSO_WM_UNIT_DIAGRAM_SCHEMECOLOR_ID" val="5"/>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193509_4*m_h_i*1_3_3"/>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7"/>
  <p:tag name="KSO_WM_UNIT_LINE_FILL_TYPE" val="2"/>
  <p:tag name="KSO_WM_UNIT_TEXT_FILL_FORE_SCHEMECOLOR_INDEX" val="13"/>
  <p:tag name="KSO_WM_UNIT_TEXT_FILL_TYPE" val="1"/>
  <p:tag name="KSO_WM_UNIT_DIAGRAM_SCHEMECOLOR_ID" val="5"/>
</p:tagLst>
</file>

<file path=ppt/tags/tag117.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3_7"/>
  <p:tag name="KSO_WM_UNIT_ID" val="diagram20193509_4*m_h_i*1_3_7"/>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 name="KSO_WM_UNIT_DIAGRAM_SCHEMECOLOR_ID" val="5"/>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193509_4*m_h_i*1_4_2"/>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8"/>
  <p:tag name="KSO_WM_UNIT_LINE_FILL_TYPE" val="2"/>
  <p:tag name="KSO_WM_UNIT_TEXT_FILL_FORE_SCHEMECOLOR_INDEX" val="13"/>
  <p:tag name="KSO_WM_UNIT_TEXT_FILL_TYPE" val="1"/>
  <p:tag name="KSO_WM_UNIT_DIAGRAM_SCHEMECOLOR_ID" val="5"/>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193509_4*m_h_i*1_4_3"/>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8"/>
  <p:tag name="KSO_WM_UNIT_LINE_FILL_TYPE" val="2"/>
  <p:tag name="KSO_WM_UNIT_TEXT_FILL_FORE_SCHEMECOLOR_INDEX" val="13"/>
  <p:tag name="KSO_WM_UNIT_TEXT_FILL_TYPE" val="1"/>
  <p:tag name="KSO_WM_UNIT_DIAGRAM_SCHEMECOLOR_ID" val="5"/>
</p:tagLst>
</file>

<file path=ppt/tags/tag12.xml><?xml version="1.0" encoding="utf-8"?>
<p:tagLst xmlns:p="http://schemas.openxmlformats.org/presentationml/2006/main">
  <p:tag name="KSO_WM_BEAUTIFY_FLAG" val="#wm#"/>
  <p:tag name="KSO_WM_TEMPLATE_CATEGORY" val="custom"/>
  <p:tag name="KSO_WM_TEMPLATE_INDEX" val="20205176"/>
</p:tagLst>
</file>

<file path=ppt/tags/tag120.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4_7"/>
  <p:tag name="KSO_WM_UNIT_ID" val="diagram20193509_4*m_h_i*1_4_7"/>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 name="KSO_WM_UNIT_DIAGRAM_SCHEMECOLOR_ID" val="5"/>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3509_4*m_h_i*1_1_1"/>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13"/>
  <p:tag name="KSO_WM_UNIT_TEXT_FILL_TYPE" val="1"/>
  <p:tag name="KSO_WM_UNIT_DIAGRAM_SCHEMECOLOR_ID" val="5"/>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193509_4*m_h_i*1_1_3"/>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13"/>
  <p:tag name="KSO_WM_UNIT_TEXT_FILL_TYPE" val="1"/>
  <p:tag name="KSO_WM_UNIT_DIAGRAM_SCHEMECOLOR_ID" val="5"/>
</p:tagLst>
</file>

<file path=ppt/tags/tag123.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1_6"/>
  <p:tag name="KSO_WM_UNIT_ID" val="diagram20193509_4*m_h_i*1_1_6"/>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 name="KSO_WM_UNIT_DIAGRAM_SCHEMECOLOR_ID" val="5"/>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3"/>
  <p:tag name="KSO_WM_UNIT_ID" val="diagram20193509_4*m_h_i*1_5_3"/>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9"/>
  <p:tag name="KSO_WM_UNIT_LINE_FILL_TYPE" val="2"/>
  <p:tag name="KSO_WM_UNIT_TEXT_FILL_FORE_SCHEMECOLOR_INDEX" val="13"/>
  <p:tag name="KSO_WM_UNIT_TEXT_FILL_TYPE" val="1"/>
  <p:tag name="KSO_WM_UNIT_DIAGRAM_SCHEMECOLOR_ID" val="5"/>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4"/>
  <p:tag name="KSO_WM_UNIT_ID" val="diagram20193509_4*m_h_i*1_5_4"/>
  <p:tag name="KSO_WM_TEMPLATE_CATEGORY" val="diagram"/>
  <p:tag name="KSO_WM_TEMPLATE_INDEX" val="20193509"/>
  <p:tag name="KSO_WM_UNIT_LAYERLEVEL" val="1_1_1"/>
  <p:tag name="KSO_WM_TAG_VERSION" val="1.0"/>
  <p:tag name="KSO_WM_BEAUTIFY_FLAG" val="#wm#"/>
  <p:tag name="KSO_WM_UNIT_FILL_FORE_SCHEMECOLOR_INDEX" val="14"/>
  <p:tag name="KSO_WM_UNIT_FILL_TYPE" val="1"/>
  <p:tag name="KSO_WM_UNIT_LINE_FORE_SCHEMECOLOR_INDEX" val="9"/>
  <p:tag name="KSO_WM_UNIT_LINE_FILL_TYPE" val="2"/>
  <p:tag name="KSO_WM_UNIT_TEXT_FILL_FORE_SCHEMECOLOR_INDEX" val="13"/>
  <p:tag name="KSO_WM_UNIT_TEXT_FILL_TYPE" val="1"/>
  <p:tag name="KSO_WM_UNIT_DIAGRAM_SCHEMECOLOR_ID" val="5"/>
</p:tagLst>
</file>

<file path=ppt/tags/tag126.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5_7"/>
  <p:tag name="KSO_WM_UNIT_ID" val="diagram20193509_4*m_h_i*1_5_7"/>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 name="KSO_WM_UNIT_DIAGRAM_SCHEMECOLOR_ID" val="5"/>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4"/>
  <p:tag name="KSO_WM_UNIT_ID" val="diagram20193509_4*m_h_i*1_3_4"/>
  <p:tag name="KSO_WM_TEMPLATE_CATEGORY" val="diagram"/>
  <p:tag name="KSO_WM_TEMPLATE_INDEX" val="20193509"/>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DIAGRAM_SCHEMECOLOR_ID" val="5"/>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20193509_4*m_h_i*1_4_4"/>
  <p:tag name="KSO_WM_TEMPLATE_CATEGORY" val="diagram"/>
  <p:tag name="KSO_WM_TEMPLATE_INDEX" val="20193509"/>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DIAGRAM_SCHEMECOLOR_ID" val="5"/>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193509_4*m_h_i*1_1_4"/>
  <p:tag name="KSO_WM_TEMPLATE_CATEGORY" val="diagram"/>
  <p:tag name="KSO_WM_TEMPLATE_INDEX" val="20193509"/>
  <p:tag name="KSO_WM_UNIT_LAYERLEVEL" val="1_1_1"/>
  <p:tag name="KSO_WM_TAG_VERSION" val="1.0"/>
  <p:tag name="KSO_WM_BEAUTIFY_FLAG" val="#wm#"/>
  <p:tag name="KSO_WM_UNIT_LINE_FORE_SCHEMECOLOR_INDEX" val="5"/>
  <p:tag name="KSO_WM_UNIT_LINE_FILL_TYPE" val="2"/>
  <p:tag name="KSO_WM_UNIT_DIAGRAM_SCHEMECOLOR_ID" val="5"/>
</p:tagLst>
</file>

<file path=ppt/tags/tag13.xml><?xml version="1.0" encoding="utf-8"?>
<p:tagLst xmlns:p="http://schemas.openxmlformats.org/presentationml/2006/main">
  <p:tag name="KSO_WM_TAG_VERSION" val="1.0"/>
  <p:tag name="KSO_WM_BEAUTIFY_FLAG" val="#wm#"/>
  <p:tag name="KSO_WM_TEMPLATE_CATEGORY" val="diagram"/>
  <p:tag name="KSO_WM_TEMPLATE_INDEX" val="689"/>
  <p:tag name="KSO_WM_UNIT_TYPE" val="m_h_a"/>
  <p:tag name="KSO_WM_UNIT_INDEX" val="1_1_1"/>
  <p:tag name="KSO_WM_UNIT_ID" val="diagram689_4*m_h_a*1_1_1"/>
  <p:tag name="KSO_WM_UNIT_CLEAR" val="1"/>
  <p:tag name="KSO_WM_UNIT_LAYERLEVEL" val="1_1_1"/>
  <p:tag name="KSO_WM_UNIT_VALUE" val="30"/>
  <p:tag name="KSO_WM_UNIT_HIGHLIGHT" val="0"/>
  <p:tag name="KSO_WM_UNIT_COMPATIBLE" val="0"/>
  <p:tag name="KSO_WM_UNIT_PRESET_TEXT_INDEX" val="3"/>
  <p:tag name="KSO_WM_DIAGRAM_GROUP_CODE" val="m1-1"/>
  <p:tag name="KSO_WM_UNIT_PRESET_TEXT_LEN" val="5"/>
  <p:tag name="KSO_WM_UNIT_FILL_FORE_SCHEMECOLOR_INDEX" val="5"/>
  <p:tag name="KSO_WM_UNIT_FILL_TYPE" val="1"/>
  <p:tag name="KSO_WM_UNIT_TEXT_FILL_FORE_SCHEMECOLOR_INDEX" val="2"/>
  <p:tag name="KSO_WM_UNIT_TEXT_FILL_TYPE" val="1"/>
  <p:tag name="KSO_WM_UNIT_DIAGRAM_SCHEMECOLOR_ID" val="2"/>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5"/>
  <p:tag name="KSO_WM_UNIT_ID" val="diagram20193509_4*m_h_i*1_2_5"/>
  <p:tag name="KSO_WM_TEMPLATE_CATEGORY" val="diagram"/>
  <p:tag name="KSO_WM_TEMPLATE_INDEX" val="20193509"/>
  <p:tag name="KSO_WM_UNIT_LAYERLEVEL" val="1_1_1"/>
  <p:tag name="KSO_WM_TAG_VERSION" val="1.0"/>
  <p:tag name="KSO_WM_BEAUTIFY_FLAG" val="#wm#"/>
  <p:tag name="KSO_WM_UNIT_LINE_FORE_SCHEMECOLOR_INDEX" val="6"/>
  <p:tag name="KSO_WM_UNIT_LINE_FILL_TYPE" val="2"/>
  <p:tag name="KSO_WM_UNIT_DIAGRAM_SCHEMECOLOR_ID" val="5"/>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6"/>
  <p:tag name="KSO_WM_UNIT_ID" val="diagram20193509_4*m_h_i*1_2_6"/>
  <p:tag name="KSO_WM_TEMPLATE_CATEGORY" val="diagram"/>
  <p:tag name="KSO_WM_TEMPLATE_INDEX" val="20193509"/>
  <p:tag name="KSO_WM_UNIT_LAYERLEVEL" val="1_1_1"/>
  <p:tag name="KSO_WM_TAG_VERSION" val="1.0"/>
  <p:tag name="KSO_WM_BEAUTIFY_FLAG" val="#wm#"/>
  <p:tag name="KSO_WM_UNIT_LINE_FORE_SCHEMECOLOR_INDEX" val="6"/>
  <p:tag name="KSO_WM_UNIT_LINE_FILL_TYPE" val="2"/>
  <p:tag name="KSO_WM_UNIT_DIAGRAM_SCHEMECOLOR_ID" val="5"/>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5"/>
  <p:tag name="KSO_WM_UNIT_ID" val="diagram20193509_4*m_h_i*1_3_5"/>
  <p:tag name="KSO_WM_TEMPLATE_CATEGORY" val="diagram"/>
  <p:tag name="KSO_WM_TEMPLATE_INDEX" val="20193509"/>
  <p:tag name="KSO_WM_UNIT_LAYERLEVEL" val="1_1_1"/>
  <p:tag name="KSO_WM_TAG_VERSION" val="1.0"/>
  <p:tag name="KSO_WM_BEAUTIFY_FLAG" val="#wm#"/>
  <p:tag name="KSO_WM_UNIT_LINE_FORE_SCHEMECOLOR_INDEX" val="7"/>
  <p:tag name="KSO_WM_UNIT_LINE_FILL_TYPE" val="2"/>
  <p:tag name="KSO_WM_UNIT_DIAGRAM_SCHEMECOLOR_ID" val="5"/>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6"/>
  <p:tag name="KSO_WM_UNIT_ID" val="diagram20193509_4*m_h_i*1_3_6"/>
  <p:tag name="KSO_WM_TEMPLATE_CATEGORY" val="diagram"/>
  <p:tag name="KSO_WM_TEMPLATE_INDEX" val="20193509"/>
  <p:tag name="KSO_WM_UNIT_LAYERLEVEL" val="1_1_1"/>
  <p:tag name="KSO_WM_TAG_VERSION" val="1.0"/>
  <p:tag name="KSO_WM_BEAUTIFY_FLAG" val="#wm#"/>
  <p:tag name="KSO_WM_UNIT_LINE_FORE_SCHEMECOLOR_INDEX" val="7"/>
  <p:tag name="KSO_WM_UNIT_LINE_FILL_TYPE" val="2"/>
  <p:tag name="KSO_WM_UNIT_DIAGRAM_SCHEMECOLOR_ID" val="5"/>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5"/>
  <p:tag name="KSO_WM_UNIT_ID" val="diagram20193509_4*m_h_i*1_4_5"/>
  <p:tag name="KSO_WM_TEMPLATE_CATEGORY" val="diagram"/>
  <p:tag name="KSO_WM_TEMPLATE_INDEX" val="20193509"/>
  <p:tag name="KSO_WM_UNIT_LAYERLEVEL" val="1_1_1"/>
  <p:tag name="KSO_WM_TAG_VERSION" val="1.0"/>
  <p:tag name="KSO_WM_BEAUTIFY_FLAG" val="#wm#"/>
  <p:tag name="KSO_WM_UNIT_LINE_FORE_SCHEMECOLOR_INDEX" val="8"/>
  <p:tag name="KSO_WM_UNIT_LINE_FILL_TYPE" val="2"/>
  <p:tag name="KSO_WM_UNIT_DIAGRAM_SCHEMECOLOR_ID" val="5"/>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6"/>
  <p:tag name="KSO_WM_UNIT_ID" val="diagram20193509_4*m_h_i*1_4_6"/>
  <p:tag name="KSO_WM_TEMPLATE_CATEGORY" val="diagram"/>
  <p:tag name="KSO_WM_TEMPLATE_INDEX" val="20193509"/>
  <p:tag name="KSO_WM_UNIT_LAYERLEVEL" val="1_1_1"/>
  <p:tag name="KSO_WM_TAG_VERSION" val="1.0"/>
  <p:tag name="KSO_WM_BEAUTIFY_FLAG" val="#wm#"/>
  <p:tag name="KSO_WM_UNIT_LINE_FORE_SCHEMECOLOR_INDEX" val="8"/>
  <p:tag name="KSO_WM_UNIT_LINE_FILL_TYPE" val="2"/>
  <p:tag name="KSO_WM_UNIT_DIAGRAM_SCHEMECOLOR_ID" val="5"/>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5"/>
  <p:tag name="KSO_WM_UNIT_ID" val="diagram20193509_4*m_h_i*1_5_5"/>
  <p:tag name="KSO_WM_TEMPLATE_CATEGORY" val="diagram"/>
  <p:tag name="KSO_WM_TEMPLATE_INDEX" val="20193509"/>
  <p:tag name="KSO_WM_UNIT_LAYERLEVEL" val="1_1_1"/>
  <p:tag name="KSO_WM_TAG_VERSION" val="1.0"/>
  <p:tag name="KSO_WM_BEAUTIFY_FLAG" val="#wm#"/>
  <p:tag name="KSO_WM_UNIT_LINE_FORE_SCHEMECOLOR_INDEX" val="9"/>
  <p:tag name="KSO_WM_UNIT_LINE_FILL_TYPE" val="2"/>
  <p:tag name="KSO_WM_UNIT_DIAGRAM_SCHEMECOLOR_ID" val="5"/>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6"/>
  <p:tag name="KSO_WM_UNIT_ID" val="diagram20193509_4*m_h_i*1_5_6"/>
  <p:tag name="KSO_WM_TEMPLATE_CATEGORY" val="diagram"/>
  <p:tag name="KSO_WM_TEMPLATE_INDEX" val="20193509"/>
  <p:tag name="KSO_WM_UNIT_LAYERLEVEL" val="1_1_1"/>
  <p:tag name="KSO_WM_TAG_VERSION" val="1.0"/>
  <p:tag name="KSO_WM_BEAUTIFY_FLAG" val="#wm#"/>
  <p:tag name="KSO_WM_UNIT_LINE_FORE_SCHEMECOLOR_INDEX" val="9"/>
  <p:tag name="KSO_WM_UNIT_LINE_FILL_TYPE" val="2"/>
  <p:tag name="KSO_WM_UNIT_DIAGRAM_SCHEMECOLOR_ID" val="5"/>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5"/>
  <p:tag name="KSO_WM_UNIT_ID" val="diagram20193509_4*m_h_i*1_1_5"/>
  <p:tag name="KSO_WM_TEMPLATE_CATEGORY" val="diagram"/>
  <p:tag name="KSO_WM_TEMPLATE_INDEX" val="20193509"/>
  <p:tag name="KSO_WM_UNIT_LAYERLEVEL" val="1_1_1"/>
  <p:tag name="KSO_WM_TAG_VERSION" val="1.0"/>
  <p:tag name="KSO_WM_BEAUTIFY_FLAG" val="#wm#"/>
  <p:tag name="KSO_WM_UNIT_LINE_FORE_SCHEMECOLOR_INDEX" val="5"/>
  <p:tag name="KSO_WM_UNIT_LINE_FILL_TYPE" val="2"/>
  <p:tag name="KSO_WM_UNIT_DIAGRAM_SCHEMECOLOR_ID" val="5"/>
</p:tagLst>
</file>

<file path=ppt/tags/tag139.xml><?xml version="1.0" encoding="utf-8"?>
<p:tagLst xmlns:p="http://schemas.openxmlformats.org/presentationml/2006/main">
  <p:tag name="AS_UNIQUEID" val="50"/>
</p:tagLst>
</file>

<file path=ppt/tags/tag14.xml><?xml version="1.0" encoding="utf-8"?>
<p:tagLst xmlns:p="http://schemas.openxmlformats.org/presentationml/2006/main">
  <p:tag name="KSO_WM_TAG_VERSION" val="1.0"/>
  <p:tag name="KSO_WM_BEAUTIFY_FLAG" val="#wm#"/>
  <p:tag name="KSO_WM_TEMPLATE_CATEGORY" val="diagram"/>
  <p:tag name="KSO_WM_TEMPLATE_INDEX" val="689"/>
  <p:tag name="KSO_WM_UNIT_TYPE" val="m_i"/>
  <p:tag name="KSO_WM_UNIT_INDEX" val="1_1"/>
  <p:tag name="KSO_WM_UNIT_ID" val="diagram689_4*m_i*1_1"/>
  <p:tag name="KSO_WM_UNIT_CLEAR" val="1"/>
  <p:tag name="KSO_WM_UNIT_LAYERLEVEL" val="1_1"/>
  <p:tag name="KSO_WM_DIAGRAM_GROUP_CODE" val="m1-1"/>
  <p:tag name="KSO_WM_UNIT_TEXT_FILL_FORE_SCHEMECOLOR_INDEX" val="13"/>
  <p:tag name="KSO_WM_UNIT_TEXT_FILL_TYPE" val="1"/>
  <p:tag name="KSO_WM_UNIT_DIAGRAM_SCHEMECOLOR_ID" val="2"/>
</p:tagLst>
</file>

<file path=ppt/tags/tag140.xml><?xml version="1.0" encoding="utf-8"?>
<p:tagLst xmlns:p="http://schemas.openxmlformats.org/presentationml/2006/main">
  <p:tag name="AS_UNIQUEID" val="51"/>
</p:tagLst>
</file>

<file path=ppt/tags/tag141.xml><?xml version="1.0" encoding="utf-8"?>
<p:tagLst xmlns:p="http://schemas.openxmlformats.org/presentationml/2006/main">
  <p:tag name="AS_UNIQUEID" val="52"/>
</p:tagLst>
</file>

<file path=ppt/tags/tag142.xml><?xml version="1.0" encoding="utf-8"?>
<p:tagLst xmlns:p="http://schemas.openxmlformats.org/presentationml/2006/main">
  <p:tag name="AS_UNIQUEID" val="53"/>
</p:tagLst>
</file>

<file path=ppt/tags/tag143.xml><?xml version="1.0" encoding="utf-8"?>
<p:tagLst xmlns:p="http://schemas.openxmlformats.org/presentationml/2006/main">
  <p:tag name="AS_UNIQUEID" val="54"/>
</p:tagLst>
</file>

<file path=ppt/tags/tag144.xml><?xml version="1.0" encoding="utf-8"?>
<p:tagLst xmlns:p="http://schemas.openxmlformats.org/presentationml/2006/main">
  <p:tag name="AS_UNIQUEID" val="55"/>
</p:tagLst>
</file>

<file path=ppt/tags/tag145.xml><?xml version="1.0" encoding="utf-8"?>
<p:tagLst xmlns:p="http://schemas.openxmlformats.org/presentationml/2006/main">
  <p:tag name="AS_UNIQUEID" val="56"/>
</p:tagLst>
</file>

<file path=ppt/tags/tag146.xml><?xml version="1.0" encoding="utf-8"?>
<p:tagLst xmlns:p="http://schemas.openxmlformats.org/presentationml/2006/main">
  <p:tag name="AS_UNIQUEID" val="57"/>
</p:tagLst>
</file>

<file path=ppt/tags/tag147.xml><?xml version="1.0" encoding="utf-8"?>
<p:tagLst xmlns:p="http://schemas.openxmlformats.org/presentationml/2006/main">
  <p:tag name="AS_UNIQUEID" val="58"/>
</p:tagLst>
</file>

<file path=ppt/tags/tag148.xml><?xml version="1.0" encoding="utf-8"?>
<p:tagLst xmlns:p="http://schemas.openxmlformats.org/presentationml/2006/main">
  <p:tag name="AS_UNIQUEID" val="59"/>
</p:tagLst>
</file>

<file path=ppt/tags/tag149.xml><?xml version="1.0" encoding="utf-8"?>
<p:tagLst xmlns:p="http://schemas.openxmlformats.org/presentationml/2006/main">
  <p:tag name="AS_UNIQUEID" val="60"/>
</p:tagLst>
</file>

<file path=ppt/tags/tag15.xml><?xml version="1.0" encoding="utf-8"?>
<p:tagLst xmlns:p="http://schemas.openxmlformats.org/presentationml/2006/main">
  <p:tag name="KSO_WM_TAG_VERSION" val="1.0"/>
  <p:tag name="KSO_WM_BEAUTIFY_FLAG" val="#wm#"/>
  <p:tag name="KSO_WM_TEMPLATE_CATEGORY" val="diagram"/>
  <p:tag name="KSO_WM_TEMPLATE_INDEX" val="689"/>
  <p:tag name="KSO_WM_UNIT_TYPE" val="m_h_a"/>
  <p:tag name="KSO_WM_UNIT_INDEX" val="1_2_1"/>
  <p:tag name="KSO_WM_UNIT_ID" val="diagram689_4*m_h_a*1_2_1"/>
  <p:tag name="KSO_WM_UNIT_CLEAR" val="1"/>
  <p:tag name="KSO_WM_UNIT_LAYERLEVEL" val="1_1_1"/>
  <p:tag name="KSO_WM_UNIT_VALUE" val="30"/>
  <p:tag name="KSO_WM_UNIT_HIGHLIGHT" val="0"/>
  <p:tag name="KSO_WM_UNIT_COMPATIBLE" val="0"/>
  <p:tag name="KSO_WM_UNIT_PRESET_TEXT_INDEX" val="3"/>
  <p:tag name="KSO_WM_DIAGRAM_GROUP_CODE" val="m1-1"/>
  <p:tag name="KSO_WM_UNIT_PRESET_TEXT_LEN" val="5"/>
  <p:tag name="KSO_WM_UNIT_FILL_FORE_SCHEMECOLOR_INDEX" val="6"/>
  <p:tag name="KSO_WM_UNIT_FILL_TYPE" val="1"/>
  <p:tag name="KSO_WM_UNIT_TEXT_FILL_FORE_SCHEMECOLOR_INDEX" val="2"/>
  <p:tag name="KSO_WM_UNIT_TEXT_FILL_TYPE" val="1"/>
  <p:tag name="KSO_WM_UNIT_DIAGRAM_SCHEMECOLOR_ID" val="2"/>
</p:tagLst>
</file>

<file path=ppt/tags/tag150.xml><?xml version="1.0" encoding="utf-8"?>
<p:tagLst xmlns:p="http://schemas.openxmlformats.org/presentationml/2006/main">
  <p:tag name="AS_UNIQUEID" val="61"/>
</p:tagLst>
</file>

<file path=ppt/tags/tag151.xml><?xml version="1.0" encoding="utf-8"?>
<p:tagLst xmlns:p="http://schemas.openxmlformats.org/presentationml/2006/main">
  <p:tag name="AS_UNIQUEID" val="62"/>
</p:tagLst>
</file>

<file path=ppt/tags/tag152.xml><?xml version="1.0" encoding="utf-8"?>
<p:tagLst xmlns:p="http://schemas.openxmlformats.org/presentationml/2006/main">
  <p:tag name="AS_UNIQUEID" val="63"/>
</p:tagLst>
</file>

<file path=ppt/tags/tag153.xml><?xml version="1.0" encoding="utf-8"?>
<p:tagLst xmlns:p="http://schemas.openxmlformats.org/presentationml/2006/main">
  <p:tag name="AS_UNIQUEID" val="64"/>
</p:tagLst>
</file>

<file path=ppt/tags/tag154.xml><?xml version="1.0" encoding="utf-8"?>
<p:tagLst xmlns:p="http://schemas.openxmlformats.org/presentationml/2006/main">
  <p:tag name="AS_UNIQUEID" val="65"/>
</p:tagLst>
</file>

<file path=ppt/tags/tag155.xml><?xml version="1.0" encoding="utf-8"?>
<p:tagLst xmlns:p="http://schemas.openxmlformats.org/presentationml/2006/main">
  <p:tag name="AS_UNIQUEID" val="66"/>
</p:tagLst>
</file>

<file path=ppt/tags/tag156.xml><?xml version="1.0" encoding="utf-8"?>
<p:tagLst xmlns:p="http://schemas.openxmlformats.org/presentationml/2006/main">
  <p:tag name="AS_UNIQUEID" val="67"/>
</p:tagLst>
</file>

<file path=ppt/tags/tag157.xml><?xml version="1.0" encoding="utf-8"?>
<p:tagLst xmlns:p="http://schemas.openxmlformats.org/presentationml/2006/main">
  <p:tag name="AS_UNIQUEID" val="68"/>
</p:tagLst>
</file>

<file path=ppt/tags/tag158.xml><?xml version="1.0" encoding="utf-8"?>
<p:tagLst xmlns:p="http://schemas.openxmlformats.org/presentationml/2006/main">
  <p:tag name="AS_UNIQUEID" val="69"/>
</p:tagLst>
</file>

<file path=ppt/tags/tag159.xml><?xml version="1.0" encoding="utf-8"?>
<p:tagLst xmlns:p="http://schemas.openxmlformats.org/presentationml/2006/main">
  <p:tag name="AS_UNIQUEID" val="70"/>
</p:tagLst>
</file>

<file path=ppt/tags/tag16.xml><?xml version="1.0" encoding="utf-8"?>
<p:tagLst xmlns:p="http://schemas.openxmlformats.org/presentationml/2006/main">
  <p:tag name="KSO_WM_TAG_VERSION" val="1.0"/>
  <p:tag name="KSO_WM_BEAUTIFY_FLAG" val="#wm#"/>
  <p:tag name="KSO_WM_TEMPLATE_CATEGORY" val="diagram"/>
  <p:tag name="KSO_WM_TEMPLATE_INDEX" val="689"/>
  <p:tag name="KSO_WM_UNIT_TYPE" val="m_i"/>
  <p:tag name="KSO_WM_UNIT_INDEX" val="1_2"/>
  <p:tag name="KSO_WM_UNIT_ID" val="diagram689_4*m_i*1_2"/>
  <p:tag name="KSO_WM_UNIT_CLEAR" val="1"/>
  <p:tag name="KSO_WM_UNIT_LAYERLEVEL" val="1_1"/>
  <p:tag name="KSO_WM_DIAGRAM_GROUP_CODE" val="m1-1"/>
  <p:tag name="KSO_WM_UNIT_TEXT_FILL_FORE_SCHEMECOLOR_INDEX" val="13"/>
  <p:tag name="KSO_WM_UNIT_TEXT_FILL_TYPE" val="1"/>
  <p:tag name="KSO_WM_UNIT_DIAGRAM_SCHEMECOLOR_ID" val="2"/>
</p:tagLst>
</file>

<file path=ppt/tags/tag160.xml><?xml version="1.0" encoding="utf-8"?>
<p:tagLst xmlns:p="http://schemas.openxmlformats.org/presentationml/2006/main">
  <p:tag name="AS_UNIQUEID" val="71"/>
</p:tagLst>
</file>

<file path=ppt/tags/tag161.xml><?xml version="1.0" encoding="utf-8"?>
<p:tagLst xmlns:p="http://schemas.openxmlformats.org/presentationml/2006/main">
  <p:tag name="AS_UNIQUEID" val="72"/>
</p:tagLst>
</file>

<file path=ppt/tags/tag162.xml><?xml version="1.0" encoding="utf-8"?>
<p:tagLst xmlns:p="http://schemas.openxmlformats.org/presentationml/2006/main">
  <p:tag name="AS_UNIQUEID" val="73"/>
</p:tagLst>
</file>

<file path=ppt/tags/tag163.xml><?xml version="1.0" encoding="utf-8"?>
<p:tagLst xmlns:p="http://schemas.openxmlformats.org/presentationml/2006/main">
  <p:tag name="AS_UNIQUEID" val="74"/>
</p:tagLst>
</file>

<file path=ppt/tags/tag164.xml><?xml version="1.0" encoding="utf-8"?>
<p:tagLst xmlns:p="http://schemas.openxmlformats.org/presentationml/2006/main">
  <p:tag name="AS_UNIQUEID" val="75"/>
</p:tagLst>
</file>

<file path=ppt/tags/tag165.xml><?xml version="1.0" encoding="utf-8"?>
<p:tagLst xmlns:p="http://schemas.openxmlformats.org/presentationml/2006/main">
  <p:tag name="AS_UNIQUEID" val="76"/>
</p:tagLst>
</file>

<file path=ppt/tags/tag17.xml><?xml version="1.0" encoding="utf-8"?>
<p:tagLst xmlns:p="http://schemas.openxmlformats.org/presentationml/2006/main">
  <p:tag name="KSO_WM_TAG_VERSION" val="1.0"/>
  <p:tag name="KSO_WM_BEAUTIFY_FLAG" val="#wm#"/>
  <p:tag name="KSO_WM_TEMPLATE_CATEGORY" val="diagram"/>
  <p:tag name="KSO_WM_TEMPLATE_INDEX" val="689"/>
  <p:tag name="KSO_WM_UNIT_TYPE" val="m_h_a"/>
  <p:tag name="KSO_WM_UNIT_INDEX" val="1_3_1"/>
  <p:tag name="KSO_WM_UNIT_ID" val="diagram689_4*m_h_a*1_3_1"/>
  <p:tag name="KSO_WM_UNIT_CLEAR" val="1"/>
  <p:tag name="KSO_WM_UNIT_LAYERLEVEL" val="1_1_1"/>
  <p:tag name="KSO_WM_UNIT_VALUE" val="30"/>
  <p:tag name="KSO_WM_UNIT_HIGHLIGHT" val="0"/>
  <p:tag name="KSO_WM_UNIT_COMPATIBLE" val="0"/>
  <p:tag name="KSO_WM_UNIT_PRESET_TEXT_INDEX" val="3"/>
  <p:tag name="KSO_WM_DIAGRAM_GROUP_CODE" val="m1-1"/>
  <p:tag name="KSO_WM_UNIT_PRESET_TEXT_LEN" val="5"/>
  <p:tag name="KSO_WM_UNIT_FILL_FORE_SCHEMECOLOR_INDEX" val="7"/>
  <p:tag name="KSO_WM_UNIT_FILL_TYPE" val="1"/>
  <p:tag name="KSO_WM_UNIT_TEXT_FILL_FORE_SCHEMECOLOR_INDEX" val="2"/>
  <p:tag name="KSO_WM_UNIT_TEXT_FILL_TYPE" val="1"/>
  <p:tag name="KSO_WM_UNIT_DIAGRAM_SCHEMECOLOR_ID" val="2"/>
</p:tagLst>
</file>

<file path=ppt/tags/tag18.xml><?xml version="1.0" encoding="utf-8"?>
<p:tagLst xmlns:p="http://schemas.openxmlformats.org/presentationml/2006/main">
  <p:tag name="KSO_WM_TAG_VERSION" val="1.0"/>
  <p:tag name="KSO_WM_BEAUTIFY_FLAG" val="#wm#"/>
  <p:tag name="KSO_WM_TEMPLATE_CATEGORY" val="diagram"/>
  <p:tag name="KSO_WM_TEMPLATE_INDEX" val="689"/>
  <p:tag name="KSO_WM_UNIT_PRESET_TEXT_LEN" val="51"/>
  <p:tag name="KSO_WM_UNIT_TYPE" val="m_h_f"/>
  <p:tag name="KSO_WM_UNIT_INDEX" val="1_1_1"/>
  <p:tag name="KSO_WM_UNIT_ID" val="diagram689_4*m_h_f*1_1_1"/>
  <p:tag name="KSO_WM_UNIT_CLEAR" val="1"/>
  <p:tag name="KSO_WM_UNIT_LAYERLEVEL" val="1_1_1"/>
  <p:tag name="KSO_WM_UNIT_VALUE" val="27"/>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DIAGRAM_SCHEMECOLOR_ID" val="2"/>
</p:tagLst>
</file>

<file path=ppt/tags/tag19.xml><?xml version="1.0" encoding="utf-8"?>
<p:tagLst xmlns:p="http://schemas.openxmlformats.org/presentationml/2006/main">
  <p:tag name="KSO_WM_TAG_VERSION" val="1.0"/>
  <p:tag name="KSO_WM_BEAUTIFY_FLAG" val="#wm#"/>
  <p:tag name="KSO_WM_TEMPLATE_CATEGORY" val="diagram"/>
  <p:tag name="KSO_WM_TEMPLATE_INDEX" val="689"/>
  <p:tag name="KSO_WM_UNIT_PRESET_TEXT_LEN" val="51"/>
  <p:tag name="KSO_WM_UNIT_TYPE" val="m_h_f"/>
  <p:tag name="KSO_WM_UNIT_INDEX" val="1_3_1"/>
  <p:tag name="KSO_WM_UNIT_ID" val="diagram689_4*m_h_f*1_3_1"/>
  <p:tag name="KSO_WM_UNIT_CLEAR" val="1"/>
  <p:tag name="KSO_WM_UNIT_LAYERLEVEL" val="1_1_1"/>
  <p:tag name="KSO_WM_UNIT_VALUE" val="27"/>
  <p:tag name="KSO_WM_UNIT_HIGHLIGHT" val="0"/>
  <p:tag name="KSO_WM_UNIT_COMPATIBLE" val="0"/>
  <p:tag name="KSO_WM_UNIT_PRESET_TEXT_INDEX" val="4"/>
  <p:tag name="KSO_WM_DIAGRAM_GROUP_CODE" val="m1-1"/>
  <p:tag name="KSO_WM_UNIT_TEXT_FILL_FORE_SCHEMECOLOR_INDEX" val="13"/>
  <p:tag name="KSO_WM_UNIT_TEXT_FILL_TYPE" val="1"/>
  <p:tag name="KSO_WM_UNIT_DIAGRAM_SCHEMECOLOR_ID" val="2"/>
</p:tagLst>
</file>

<file path=ppt/tags/tag2.xml><?xml version="1.0" encoding="utf-8"?>
<p:tagLst xmlns:p="http://schemas.openxmlformats.org/presentationml/2006/main">
  <p:tag name="AS_UNIQUEID" val="589"/>
  <p:tag name="KSO_WM_SLIDE_BACKGROUND_TYPE" val="general"/>
</p:tagLst>
</file>

<file path=ppt/tags/tag20.xml><?xml version="1.0" encoding="utf-8"?>
<p:tagLst xmlns:p="http://schemas.openxmlformats.org/presentationml/2006/main">
  <p:tag name="KSO_WM_UNIT_TABLE_BEAUTIFY" val="smartTable{6b375ac0-7dad-4946-8c9b-2f716b7ae511}"/>
</p:tagLst>
</file>

<file path=ppt/tags/tag21.xml><?xml version="1.0" encoding="utf-8"?>
<p:tagLst xmlns:p="http://schemas.openxmlformats.org/presentationml/2006/main">
  <p:tag name="KSO_WM_TEMPLATE_CATEGORY" val="custom"/>
  <p:tag name="KSO_WM_TEMPLATE_INDEX" val="20202598"/>
</p:tagLst>
</file>

<file path=ppt/tags/tag22.xml><?xml version="1.0" encoding="utf-8"?>
<p:tagLst xmlns:p="http://schemas.openxmlformats.org/presentationml/2006/main">
  <p:tag name="AS_UNIQUEID" val="387"/>
</p:tagLst>
</file>

<file path=ppt/tags/tag23.xml><?xml version="1.0" encoding="utf-8"?>
<p:tagLst xmlns:p="http://schemas.openxmlformats.org/presentationml/2006/main">
  <p:tag name="AS_UNIQUEID" val="388"/>
</p:tagLst>
</file>

<file path=ppt/tags/tag24.xml><?xml version="1.0" encoding="utf-8"?>
<p:tagLst xmlns:p="http://schemas.openxmlformats.org/presentationml/2006/main">
  <p:tag name="AS_UNIQUEID" val="389"/>
</p:tagLst>
</file>

<file path=ppt/tags/tag25.xml><?xml version="1.0" encoding="utf-8"?>
<p:tagLst xmlns:p="http://schemas.openxmlformats.org/presentationml/2006/main">
  <p:tag name="AS_UNIQUEID" val="390"/>
</p:tagLst>
</file>

<file path=ppt/tags/tag26.xml><?xml version="1.0" encoding="utf-8"?>
<p:tagLst xmlns:p="http://schemas.openxmlformats.org/presentationml/2006/main">
  <p:tag name="AS_UNIQUEID" val="391"/>
</p:tagLst>
</file>

<file path=ppt/tags/tag27.xml><?xml version="1.0" encoding="utf-8"?>
<p:tagLst xmlns:p="http://schemas.openxmlformats.org/presentationml/2006/main">
  <p:tag name="KSO_WM_BEAUTIFY_FLAG" val="#wm#"/>
  <p:tag name="KSO_WM_SPECIAL_SOURCE" val="bdnull"/>
  <p:tag name="KSO_WM_TEMPLATE_CATEGORY" val="custom"/>
  <p:tag name="KSO_WM_TEMPLATE_INDEX" val="20182104"/>
</p:tagLst>
</file>

<file path=ppt/tags/tag28.xml><?xml version="1.0" encoding="utf-8"?>
<p:tagLst xmlns:p="http://schemas.openxmlformats.org/presentationml/2006/main">
  <p:tag name="AS_UNIQUEID" val="66"/>
</p:tagLst>
</file>

<file path=ppt/tags/tag29.xml><?xml version="1.0" encoding="utf-8"?>
<p:tagLst xmlns:p="http://schemas.openxmlformats.org/presentationml/2006/main">
  <p:tag name="AS_UNIQUEID" val="67"/>
</p:tagLst>
</file>

<file path=ppt/tags/tag3.xml><?xml version="1.0" encoding="utf-8"?>
<p:tagLst xmlns:p="http://schemas.openxmlformats.org/presentationml/2006/main">
  <p:tag name="AS_UNIQUEID" val="590"/>
</p:tagLst>
</file>

<file path=ppt/tags/tag30.xml><?xml version="1.0" encoding="utf-8"?>
<p:tagLst xmlns:p="http://schemas.openxmlformats.org/presentationml/2006/main">
  <p:tag name="AS_UNIQUEID" val="68"/>
</p:tagLst>
</file>

<file path=ppt/tags/tag31.xml><?xml version="1.0" encoding="utf-8"?>
<p:tagLst xmlns:p="http://schemas.openxmlformats.org/presentationml/2006/main">
  <p:tag name="AS_UNIQUEID" val="69"/>
</p:tagLst>
</file>

<file path=ppt/tags/tag32.xml><?xml version="1.0" encoding="utf-8"?>
<p:tagLst xmlns:p="http://schemas.openxmlformats.org/presentationml/2006/main">
  <p:tag name="AS_UNIQUEID" val="70"/>
</p:tagLst>
</file>

<file path=ppt/tags/tag33.xml><?xml version="1.0" encoding="utf-8"?>
<p:tagLst xmlns:p="http://schemas.openxmlformats.org/presentationml/2006/main">
  <p:tag name="AS_UNIQUEID" val="71"/>
</p:tagLst>
</file>

<file path=ppt/tags/tag34.xml><?xml version="1.0" encoding="utf-8"?>
<p:tagLst xmlns:p="http://schemas.openxmlformats.org/presentationml/2006/main">
  <p:tag name="AS_UNIQUEID" val="72"/>
</p:tagLst>
</file>

<file path=ppt/tags/tag35.xml><?xml version="1.0" encoding="utf-8"?>
<p:tagLst xmlns:p="http://schemas.openxmlformats.org/presentationml/2006/main">
  <p:tag name="AS_UNIQUEID" val="73"/>
</p:tagLst>
</file>

<file path=ppt/tags/tag36.xml><?xml version="1.0" encoding="utf-8"?>
<p:tagLst xmlns:p="http://schemas.openxmlformats.org/presentationml/2006/main">
  <p:tag name="AS_UNIQUEID" val="74"/>
</p:tagLst>
</file>

<file path=ppt/tags/tag37.xml><?xml version="1.0" encoding="utf-8"?>
<p:tagLst xmlns:p="http://schemas.openxmlformats.org/presentationml/2006/main">
  <p:tag name="AS_UNIQUEID" val="75"/>
</p:tagLst>
</file>

<file path=ppt/tags/tag38.xml><?xml version="1.0" encoding="utf-8"?>
<p:tagLst xmlns:p="http://schemas.openxmlformats.org/presentationml/2006/main">
  <p:tag name="AS_UNIQUEID" val="76"/>
</p:tagLst>
</file>

<file path=ppt/tags/tag39.xml><?xml version="1.0" encoding="utf-8"?>
<p:tagLst xmlns:p="http://schemas.openxmlformats.org/presentationml/2006/main">
  <p:tag name="AS_UNIQUEID" val="77"/>
</p:tagLst>
</file>

<file path=ppt/tags/tag4.xml><?xml version="1.0" encoding="utf-8"?>
<p:tagLst xmlns:p="http://schemas.openxmlformats.org/presentationml/2006/main">
  <p:tag name="AS_UNIQUEID" val="591"/>
  <p:tag name="KSO_WM_SLIDE_BACKGROUND_TYPE" val="general"/>
</p:tagLst>
</file>

<file path=ppt/tags/tag40.xml><?xml version="1.0" encoding="utf-8"?>
<p:tagLst xmlns:p="http://schemas.openxmlformats.org/presentationml/2006/main">
  <p:tag name="AS_UNIQUEID" val="78"/>
</p:tagLst>
</file>

<file path=ppt/tags/tag41.xml><?xml version="1.0" encoding="utf-8"?>
<p:tagLst xmlns:p="http://schemas.openxmlformats.org/presentationml/2006/main">
  <p:tag name="AS_UNIQUEID" val="419"/>
</p:tagLst>
</file>

<file path=ppt/tags/tag42.xml><?xml version="1.0" encoding="utf-8"?>
<p:tagLst xmlns:p="http://schemas.openxmlformats.org/presentationml/2006/main">
  <p:tag name="KSO_WM_BEAUTIFY_FLAG" val="#wm#"/>
  <p:tag name="KSO_WM_TEMPLATE_CATEGORY" val="custom"/>
  <p:tag name="KSO_WM_TEMPLATE_INDEX" val="20204123"/>
</p:tagLst>
</file>

<file path=ppt/tags/tag43.xml><?xml version="1.0" encoding="utf-8"?>
<p:tagLst xmlns:p="http://schemas.openxmlformats.org/presentationml/2006/main">
  <p:tag name="AS_UNIQUEID" val="346"/>
</p:tagLst>
</file>

<file path=ppt/tags/tag44.xml><?xml version="1.0" encoding="utf-8"?>
<p:tagLst xmlns:p="http://schemas.openxmlformats.org/presentationml/2006/main">
  <p:tag name="AS_UNIQUEID" val="347"/>
</p:tagLst>
</file>

<file path=ppt/tags/tag45.xml><?xml version="1.0" encoding="utf-8"?>
<p:tagLst xmlns:p="http://schemas.openxmlformats.org/presentationml/2006/main">
  <p:tag name="AS_UNIQUEID" val="348"/>
</p:tagLst>
</file>

<file path=ppt/tags/tag46.xml><?xml version="1.0" encoding="utf-8"?>
<p:tagLst xmlns:p="http://schemas.openxmlformats.org/presentationml/2006/main">
  <p:tag name="AS_UNIQUEID" val="349"/>
</p:tagLst>
</file>

<file path=ppt/tags/tag47.xml><?xml version="1.0" encoding="utf-8"?>
<p:tagLst xmlns:p="http://schemas.openxmlformats.org/presentationml/2006/main">
  <p:tag name="AS_UNIQUEID" val="350"/>
</p:tagLst>
</file>

<file path=ppt/tags/tag48.xml><?xml version="1.0" encoding="utf-8"?>
<p:tagLst xmlns:p="http://schemas.openxmlformats.org/presentationml/2006/main">
  <p:tag name="AS_UNIQUEID" val="351"/>
</p:tagLst>
</file>

<file path=ppt/tags/tag49.xml><?xml version="1.0" encoding="utf-8"?>
<p:tagLst xmlns:p="http://schemas.openxmlformats.org/presentationml/2006/main">
  <p:tag name="AS_UNIQUEID" val="352"/>
</p:tagLst>
</file>

<file path=ppt/tags/tag5.xml><?xml version="1.0" encoding="utf-8"?>
<p:tagLst xmlns:p="http://schemas.openxmlformats.org/presentationml/2006/main">
  <p:tag name="AS_UNIQUEID" val="592"/>
  <p:tag name="KSO_WM_SLIDE_BACKGROUND_TYPE" val="general"/>
</p:tagLst>
</file>

<file path=ppt/tags/tag50.xml><?xml version="1.0" encoding="utf-8"?>
<p:tagLst xmlns:p="http://schemas.openxmlformats.org/presentationml/2006/main">
  <p:tag name="AS_UNIQUEID" val="353"/>
</p:tagLst>
</file>

<file path=ppt/tags/tag51.xml><?xml version="1.0" encoding="utf-8"?>
<p:tagLst xmlns:p="http://schemas.openxmlformats.org/presentationml/2006/main">
  <p:tag name="AS_UNIQUEID" val="341"/>
</p:tagLst>
</file>

<file path=ppt/tags/tag52.xml><?xml version="1.0" encoding="utf-8"?>
<p:tagLst xmlns:p="http://schemas.openxmlformats.org/presentationml/2006/main">
  <p:tag name="AS_UNIQUEID" val="342"/>
</p:tagLst>
</file>

<file path=ppt/tags/tag53.xml><?xml version="1.0" encoding="utf-8"?>
<p:tagLst xmlns:p="http://schemas.openxmlformats.org/presentationml/2006/main">
  <p:tag name="AS_UNIQUEID" val="343"/>
</p:tagLst>
</file>

<file path=ppt/tags/tag54.xml><?xml version="1.0" encoding="utf-8"?>
<p:tagLst xmlns:p="http://schemas.openxmlformats.org/presentationml/2006/main">
  <p:tag name="AS_UNIQUEID" val="360"/>
  <p:tag name="KSO_WM_UNIT_TABLE_BEAUTIFY" val="smartTable{fb545395-f67c-42e4-88ec-7c009e0bfdf4}"/>
</p:tagLst>
</file>

<file path=ppt/tags/tag55.xml><?xml version="1.0" encoding="utf-8"?>
<p:tagLst xmlns:p="http://schemas.openxmlformats.org/presentationml/2006/main">
  <p:tag name="AS_UNIQUEID" val="361"/>
</p:tagLst>
</file>

<file path=ppt/tags/tag56.xml><?xml version="1.0" encoding="utf-8"?>
<p:tagLst xmlns:p="http://schemas.openxmlformats.org/presentationml/2006/main">
  <p:tag name="AS_UNIQUEID" val="362"/>
</p:tagLst>
</file>

<file path=ppt/tags/tag57.xml><?xml version="1.0" encoding="utf-8"?>
<p:tagLst xmlns:p="http://schemas.openxmlformats.org/presentationml/2006/main">
  <p:tag name="AS_UNIQUEID" val="363"/>
</p:tagLst>
</file>

<file path=ppt/tags/tag58.xml><?xml version="1.0" encoding="utf-8"?>
<p:tagLst xmlns:p="http://schemas.openxmlformats.org/presentationml/2006/main">
  <p:tag name="AS_UNIQUEID" val="364"/>
</p:tagLst>
</file>

<file path=ppt/tags/tag59.xml><?xml version="1.0" encoding="utf-8"?>
<p:tagLst xmlns:p="http://schemas.openxmlformats.org/presentationml/2006/main">
  <p:tag name="AS_UNIQUEID" val="365"/>
</p:tagLst>
</file>

<file path=ppt/tags/tag6.xml><?xml version="1.0" encoding="utf-8"?>
<p:tagLst xmlns:p="http://schemas.openxmlformats.org/presentationml/2006/main">
  <p:tag name="AS_UNIQUEID" val="593"/>
  <p:tag name="KSO_WM_SLIDE_BACKGROUND_TYPE" val="general"/>
</p:tagLst>
</file>

<file path=ppt/tags/tag60.xml><?xml version="1.0" encoding="utf-8"?>
<p:tagLst xmlns:p="http://schemas.openxmlformats.org/presentationml/2006/main">
  <p:tag name="AS_UNIQUEID" val="366"/>
</p:tagLst>
</file>

<file path=ppt/tags/tag61.xml><?xml version="1.0" encoding="utf-8"?>
<p:tagLst xmlns:p="http://schemas.openxmlformats.org/presentationml/2006/main">
  <p:tag name="AS_UNIQUEID" val="367"/>
</p:tagLst>
</file>

<file path=ppt/tags/tag62.xml><?xml version="1.0" encoding="utf-8"?>
<p:tagLst xmlns:p="http://schemas.openxmlformats.org/presentationml/2006/main">
  <p:tag name="AS_UNIQUEID" val="355"/>
</p:tagLst>
</file>

<file path=ppt/tags/tag63.xml><?xml version="1.0" encoding="utf-8"?>
<p:tagLst xmlns:p="http://schemas.openxmlformats.org/presentationml/2006/main">
  <p:tag name="AS_UNIQUEID" val="356"/>
</p:tagLst>
</file>

<file path=ppt/tags/tag64.xml><?xml version="1.0" encoding="utf-8"?>
<p:tagLst xmlns:p="http://schemas.openxmlformats.org/presentationml/2006/main">
  <p:tag name="AS_UNIQUEID" val="357"/>
</p:tagLst>
</file>

<file path=ppt/tags/tag65.xml><?xml version="1.0" encoding="utf-8"?>
<p:tagLst xmlns:p="http://schemas.openxmlformats.org/presentationml/2006/main">
  <p:tag name="AS_UNIQUEID" val="374"/>
</p:tagLst>
</file>

<file path=ppt/tags/tag66.xml><?xml version="1.0" encoding="utf-8"?>
<p:tagLst xmlns:p="http://schemas.openxmlformats.org/presentationml/2006/main">
  <p:tag name="AS_UNIQUEID" val="375"/>
</p:tagLst>
</file>

<file path=ppt/tags/tag67.xml><?xml version="1.0" encoding="utf-8"?>
<p:tagLst xmlns:p="http://schemas.openxmlformats.org/presentationml/2006/main">
  <p:tag name="AS_UNIQUEID" val="376"/>
</p:tagLst>
</file>

<file path=ppt/tags/tag68.xml><?xml version="1.0" encoding="utf-8"?>
<p:tagLst xmlns:p="http://schemas.openxmlformats.org/presentationml/2006/main">
  <p:tag name="AS_UNIQUEID" val="378"/>
</p:tagLst>
</file>

<file path=ppt/tags/tag69.xml><?xml version="1.0" encoding="utf-8"?>
<p:tagLst xmlns:p="http://schemas.openxmlformats.org/presentationml/2006/main">
  <p:tag name="AS_UNIQUEID" val="379"/>
</p:tagLst>
</file>

<file path=ppt/tags/tag7.xml><?xml version="1.0" encoding="utf-8"?>
<p:tagLst xmlns:p="http://schemas.openxmlformats.org/presentationml/2006/main">
  <p:tag name="AS_UNIQUEID" val="723"/>
  <p:tag name="KSO_WM_UNIT_TABLE_BEAUTIFY" val="smartTable{b3339e6b-4d21-4f53-b332-d3fee2592360}"/>
</p:tagLst>
</file>

<file path=ppt/tags/tag70.xml><?xml version="1.0" encoding="utf-8"?>
<p:tagLst xmlns:p="http://schemas.openxmlformats.org/presentationml/2006/main">
  <p:tag name="AS_UNIQUEID" val="369"/>
</p:tagLst>
</file>

<file path=ppt/tags/tag71.xml><?xml version="1.0" encoding="utf-8"?>
<p:tagLst xmlns:p="http://schemas.openxmlformats.org/presentationml/2006/main">
  <p:tag name="AS_UNIQUEID" val="370"/>
</p:tagLst>
</file>

<file path=ppt/tags/tag72.xml><?xml version="1.0" encoding="utf-8"?>
<p:tagLst xmlns:p="http://schemas.openxmlformats.org/presentationml/2006/main">
  <p:tag name="AS_UNIQUEID" val="371"/>
</p:tagLst>
</file>

<file path=ppt/tags/tag73.xml><?xml version="1.0" encoding="utf-8"?>
<p:tagLst xmlns:p="http://schemas.openxmlformats.org/presentationml/2006/main">
  <p:tag name="AS_UNIQUEID" val="386"/>
</p:tagLst>
</file>

<file path=ppt/tags/tag74.xml><?xml version="1.0" encoding="utf-8"?>
<p:tagLst xmlns:p="http://schemas.openxmlformats.org/presentationml/2006/main">
  <p:tag name="AS_UNIQUEID" val="387"/>
</p:tagLst>
</file>

<file path=ppt/tags/tag75.xml><?xml version="1.0" encoding="utf-8"?>
<p:tagLst xmlns:p="http://schemas.openxmlformats.org/presentationml/2006/main">
  <p:tag name="AS_UNIQUEID" val="388"/>
</p:tagLst>
</file>

<file path=ppt/tags/tag76.xml><?xml version="1.0" encoding="utf-8"?>
<p:tagLst xmlns:p="http://schemas.openxmlformats.org/presentationml/2006/main">
  <p:tag name="AS_UNIQUEID" val="389"/>
</p:tagLst>
</file>

<file path=ppt/tags/tag77.xml><?xml version="1.0" encoding="utf-8"?>
<p:tagLst xmlns:p="http://schemas.openxmlformats.org/presentationml/2006/main">
  <p:tag name="AS_UNIQUEID" val="390"/>
</p:tagLst>
</file>

<file path=ppt/tags/tag78.xml><?xml version="1.0" encoding="utf-8"?>
<p:tagLst xmlns:p="http://schemas.openxmlformats.org/presentationml/2006/main">
  <p:tag name="AS_UNIQUEID" val="381"/>
</p:tagLst>
</file>

<file path=ppt/tags/tag79.xml><?xml version="1.0" encoding="utf-8"?>
<p:tagLst xmlns:p="http://schemas.openxmlformats.org/presentationml/2006/main">
  <p:tag name="AS_UNIQUEID" val="382"/>
</p:tagLst>
</file>

<file path=ppt/tags/tag8.xml><?xml version="1.0" encoding="utf-8"?>
<p:tagLst xmlns:p="http://schemas.openxmlformats.org/presentationml/2006/main">
  <p:tag name="KSO_WM_BEAUTIFY_FLAG" val="#wm#"/>
  <p:tag name="KSO_WM_TEMPLATE_CATEGORY" val="custom"/>
  <p:tag name="KSO_WM_TEMPLATE_INDEX" val="20205176"/>
</p:tagLst>
</file>

<file path=ppt/tags/tag80.xml><?xml version="1.0" encoding="utf-8"?>
<p:tagLst xmlns:p="http://schemas.openxmlformats.org/presentationml/2006/main">
  <p:tag name="AS_UNIQUEID" val="383"/>
</p:tagLst>
</file>

<file path=ppt/tags/tag81.xml><?xml version="1.0" encoding="utf-8"?>
<p:tagLst xmlns:p="http://schemas.openxmlformats.org/presentationml/2006/main">
  <p:tag name="AS_UNIQUEID" val="397"/>
</p:tagLst>
</file>

<file path=ppt/tags/tag82.xml><?xml version="1.0" encoding="utf-8"?>
<p:tagLst xmlns:p="http://schemas.openxmlformats.org/presentationml/2006/main">
  <p:tag name="AS_UNIQUEID" val="398"/>
</p:tagLst>
</file>

<file path=ppt/tags/tag83.xml><?xml version="1.0" encoding="utf-8"?>
<p:tagLst xmlns:p="http://schemas.openxmlformats.org/presentationml/2006/main">
  <p:tag name="AS_UNIQUEID" val="399"/>
</p:tagLst>
</file>

<file path=ppt/tags/tag84.xml><?xml version="1.0" encoding="utf-8"?>
<p:tagLst xmlns:p="http://schemas.openxmlformats.org/presentationml/2006/main">
  <p:tag name="AS_UNIQUEID" val="400"/>
</p:tagLst>
</file>

<file path=ppt/tags/tag85.xml><?xml version="1.0" encoding="utf-8"?>
<p:tagLst xmlns:p="http://schemas.openxmlformats.org/presentationml/2006/main">
  <p:tag name="AS_UNIQUEID" val="401"/>
</p:tagLst>
</file>

<file path=ppt/tags/tag86.xml><?xml version="1.0" encoding="utf-8"?>
<p:tagLst xmlns:p="http://schemas.openxmlformats.org/presentationml/2006/main">
  <p:tag name="AS_UNIQUEID" val="402"/>
</p:tagLst>
</file>

<file path=ppt/tags/tag87.xml><?xml version="1.0" encoding="utf-8"?>
<p:tagLst xmlns:p="http://schemas.openxmlformats.org/presentationml/2006/main">
  <p:tag name="AS_UNIQUEID" val="403"/>
</p:tagLst>
</file>

<file path=ppt/tags/tag88.xml><?xml version="1.0" encoding="utf-8"?>
<p:tagLst xmlns:p="http://schemas.openxmlformats.org/presentationml/2006/main">
  <p:tag name="AS_UNIQUEID" val="404"/>
</p:tagLst>
</file>

<file path=ppt/tags/tag89.xml><?xml version="1.0" encoding="utf-8"?>
<p:tagLst xmlns:p="http://schemas.openxmlformats.org/presentationml/2006/main">
  <p:tag name="AS_UNIQUEID" val="405"/>
</p:tagLst>
</file>

<file path=ppt/tags/tag9.xml><?xml version="1.0" encoding="utf-8"?>
<p:tagLst xmlns:p="http://schemas.openxmlformats.org/presentationml/2006/main">
  <p:tag name="KSO_WM_UNIT_TABLE_BEAUTIFY" val="smartTable{bd026dcf-f633-4df2-a49c-1f89fc64a946}"/>
</p:tagLst>
</file>

<file path=ppt/tags/tag90.xml><?xml version="1.0" encoding="utf-8"?>
<p:tagLst xmlns:p="http://schemas.openxmlformats.org/presentationml/2006/main">
  <p:tag name="AS_UNIQUEID" val="406"/>
</p:tagLst>
</file>

<file path=ppt/tags/tag91.xml><?xml version="1.0" encoding="utf-8"?>
<p:tagLst xmlns:p="http://schemas.openxmlformats.org/presentationml/2006/main">
  <p:tag name="AS_UNIQUEID" val="392"/>
</p:tagLst>
</file>

<file path=ppt/tags/tag92.xml><?xml version="1.0" encoding="utf-8"?>
<p:tagLst xmlns:p="http://schemas.openxmlformats.org/presentationml/2006/main">
  <p:tag name="AS_UNIQUEID" val="393"/>
</p:tagLst>
</file>

<file path=ppt/tags/tag93.xml><?xml version="1.0" encoding="utf-8"?>
<p:tagLst xmlns:p="http://schemas.openxmlformats.org/presentationml/2006/main">
  <p:tag name="AS_UNIQUEID" val="394"/>
</p:tagLst>
</file>

<file path=ppt/tags/tag94.xml><?xml version="1.0" encoding="utf-8"?>
<p:tagLst xmlns:p="http://schemas.openxmlformats.org/presentationml/2006/main">
  <p:tag name="KSO_WM_UNIT_TABLE_BEAUTIFY" val="smartTable{b9aa7d02-edc2-43fc-8a5e-1bf58b7bd614}"/>
</p:tagLst>
</file>

<file path=ppt/tags/tag95.xml><?xml version="1.0" encoding="utf-8"?>
<p:tagLst xmlns:p="http://schemas.openxmlformats.org/presentationml/2006/main">
  <p:tag name="KSO_WM_UNIT_PRESET_TEXT" val="单击此处添加文本具体内容"/>
  <p:tag name="KSO_WM_UNIT_NOCLEAR" val="0"/>
  <p:tag name="KSO_WM_UNIT_VALUE" val="26"/>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3509_4*m_h_f*1_2_1"/>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 name="KSO_WM_UNIT_DIAGRAM_SCHEMECOLOR_ID" val="5"/>
</p:tagLst>
</file>

<file path=ppt/tags/tag96.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93509_4*m_h_a*1_2_1"/>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 name="KSO_WM_UNIT_DIAGRAM_SCHEMECOLOR_ID" val="5"/>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193509_4*m_h_i*1_2_1"/>
  <p:tag name="KSO_WM_TEMPLATE_CATEGORY" val="diagram"/>
  <p:tag name="KSO_WM_TEMPLATE_INDEX" val="20193509"/>
  <p:tag name="KSO_WM_UNIT_LAYERLEVEL" val="1_1_1"/>
  <p:tag name="KSO_WM_TAG_VERSION" val="1.0"/>
  <p:tag name="KSO_WM_BEAUTIFY_FLAG" val="#wm#"/>
  <p:tag name="KSO_WM_UNIT_LINE_FORE_SCHEMECOLOR_INDEX" val="6"/>
  <p:tag name="KSO_WM_UNIT_LINE_FILL_TYPE" val="2"/>
  <p:tag name="KSO_WM_UNIT_DIAGRAM_SCHEMECOLOR_ID" val="5"/>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193509_4*m_h_i*1_4_1"/>
  <p:tag name="KSO_WM_TEMPLATE_CATEGORY" val="diagram"/>
  <p:tag name="KSO_WM_TEMPLATE_INDEX" val="20193509"/>
  <p:tag name="KSO_WM_UNIT_LAYERLEVEL" val="1_1_1"/>
  <p:tag name="KSO_WM_TAG_VERSION" val="1.0"/>
  <p:tag name="KSO_WM_BEAUTIFY_FLAG" val="#wm#"/>
  <p:tag name="KSO_WM_UNIT_LINE_FORE_SCHEMECOLOR_INDEX" val="8"/>
  <p:tag name="KSO_WM_UNIT_LINE_FILL_TYPE" val="2"/>
  <p:tag name="KSO_WM_UNIT_DIAGRAM_SCHEMECOLOR_ID" val="5"/>
</p:tagLst>
</file>

<file path=ppt/tags/tag99.xml><?xml version="1.0" encoding="utf-8"?>
<p:tagLst xmlns:p="http://schemas.openxmlformats.org/presentationml/2006/main">
  <p:tag name="KSO_WM_UNIT_PRESET_TEXT" val="单击此处添加文本具体内容"/>
  <p:tag name="KSO_WM_UNIT_NOCLEAR" val="0"/>
  <p:tag name="KSO_WM_UNIT_VALUE" val="26"/>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193509_4*m_h_f*1_4_1"/>
  <p:tag name="KSO_WM_TEMPLATE_CATEGORY" val="diagram"/>
  <p:tag name="KSO_WM_TEMPLATE_INDEX" val="20193509"/>
  <p:tag name="KSO_WM_UNIT_LAYERLEVEL" val="1_1_1"/>
  <p:tag name="KSO_WM_TAG_VERSION" val="1.0"/>
  <p:tag name="KSO_WM_BEAUTIFY_FLAG" val="#wm#"/>
  <p:tag name="KSO_WM_UNIT_TEXT_FILL_FORE_SCHEMECOLOR_INDEX" val="13"/>
  <p:tag name="KSO_WM_UNIT_TEXT_FILL_TYPE" val="1"/>
  <p:tag name="KSO_WM_UNIT_DIAGRAM_SCHEMECOLOR_ID" val="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8376</Words>
  <PresentationFormat/>
  <Paragraphs>743</Paragraphs>
  <Slides>38</Slides>
  <Notes>1</Notes>
  <HiddenSlides>0</HiddenSlides>
  <MMClips>1</MMClips>
  <ScaleCrop>false</ScaleCrop>
  <HeadingPairs>
    <vt:vector size="6" baseType="variant">
      <vt:variant>
        <vt:lpstr>已用的字体</vt:lpstr>
      </vt:variant>
      <vt:variant>
        <vt:i4>30</vt:i4>
      </vt:variant>
      <vt:variant>
        <vt:lpstr>主题</vt:lpstr>
      </vt:variant>
      <vt:variant>
        <vt:i4>1</vt:i4>
      </vt:variant>
      <vt:variant>
        <vt:lpstr>幻灯片标题</vt:lpstr>
      </vt:variant>
      <vt:variant>
        <vt:i4>38</vt:i4>
      </vt:variant>
    </vt:vector>
  </HeadingPairs>
  <TitlesOfParts>
    <vt:vector size="69" baseType="lpstr">
      <vt:lpstr>Arial</vt:lpstr>
      <vt:lpstr>宋体</vt:lpstr>
      <vt:lpstr>Wingdings</vt:lpstr>
      <vt:lpstr>Calibri</vt:lpstr>
      <vt:lpstr>华文行楷</vt:lpstr>
      <vt:lpstr>微软雅黑</vt:lpstr>
      <vt:lpstr>Times New Roman</vt:lpstr>
      <vt:lpstr>隶书</vt:lpstr>
      <vt:lpstr>汉仪铁山隶书繁</vt:lpstr>
      <vt:lpstr>黑体</vt:lpstr>
      <vt:lpstr>+中文标题</vt:lpstr>
      <vt:lpstr>Segoe Print</vt:lpstr>
      <vt:lpstr>楷体</vt:lpstr>
      <vt:lpstr>Wingdings 2</vt:lpstr>
      <vt:lpstr>Arial</vt:lpstr>
      <vt:lpstr>华文楷体</vt:lpstr>
      <vt:lpstr>Wingdings 2</vt:lpstr>
      <vt:lpstr>Wingdings</vt:lpstr>
      <vt:lpstr>Arial Unicode MS</vt:lpstr>
      <vt:lpstr>NEU-BZ-S92</vt:lpstr>
      <vt:lpstr>方正书宋_GBK</vt:lpstr>
      <vt:lpstr>仿宋</vt:lpstr>
      <vt:lpstr>华文隶书</vt:lpstr>
      <vt:lpstr>等线</vt:lpstr>
      <vt:lpstr>Times New Roman</vt:lpstr>
      <vt:lpstr>Courier New</vt:lpstr>
      <vt:lpstr>新宋体</vt:lpstr>
      <vt:lpstr>楷体_GB2312</vt:lpstr>
      <vt:lpstr>Kunstler Script</vt:lpstr>
      <vt:lpstr>迷你简毡笔黑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2013-05-22T02:15:00Z</dcterms:created>
  <dcterms:modified xsi:type="dcterms:W3CDTF">2021-09-02T09:54:12Z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2052-11.3.0.9228</vt:lpwstr>
  </property>
</Properties>
</file>