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88" r:id="rId1"/>
  </p:sldMasterIdLst>
  <p:notesMasterIdLst>
    <p:notesMasterId r:id="rId28"/>
  </p:notesMasterIdLst>
  <p:sldIdLst>
    <p:sldId id="883" r:id="rId2"/>
    <p:sldId id="901" r:id="rId3"/>
    <p:sldId id="912" r:id="rId4"/>
    <p:sldId id="911" r:id="rId5"/>
    <p:sldId id="908" r:id="rId6"/>
    <p:sldId id="907" r:id="rId7"/>
    <p:sldId id="877" r:id="rId8"/>
    <p:sldId id="885" r:id="rId9"/>
    <p:sldId id="582" r:id="rId10"/>
    <p:sldId id="886" r:id="rId11"/>
    <p:sldId id="888" r:id="rId12"/>
    <p:sldId id="887" r:id="rId13"/>
    <p:sldId id="889" r:id="rId14"/>
    <p:sldId id="890" r:id="rId15"/>
    <p:sldId id="891" r:id="rId16"/>
    <p:sldId id="903" r:id="rId17"/>
    <p:sldId id="896" r:id="rId18"/>
    <p:sldId id="897" r:id="rId19"/>
    <p:sldId id="904" r:id="rId20"/>
    <p:sldId id="898" r:id="rId21"/>
    <p:sldId id="905" r:id="rId22"/>
    <p:sldId id="899" r:id="rId23"/>
    <p:sldId id="906" r:id="rId24"/>
    <p:sldId id="900" r:id="rId25"/>
    <p:sldId id="902" r:id="rId26"/>
    <p:sldId id="910" r:id="rId27"/>
  </p:sldIdLst>
  <p:sldSz cx="9144000" cy="6858000" type="screen4x3"/>
  <p:notesSz cx="6761163" cy="9942513"/>
  <p:embeddedFontLst>
    <p:embeddedFont>
      <p:font typeface="Calibri" panose="020F0502020204030204" pitchFamily="34" charset="0"/>
      <p:regular r:id="rId29"/>
      <p:bold r:id="rId30"/>
      <p:italic r:id="rId31"/>
      <p:boldItalic r:id="rId32"/>
    </p:embeddedFont>
    <p:embeddedFont>
      <p:font typeface="Constantia" panose="02030602050306030303" pitchFamily="18" charset="0"/>
      <p:regular r:id="rId33"/>
      <p:bold r:id="rId34"/>
      <p:italic r:id="rId35"/>
      <p:boldItalic r:id="rId36"/>
    </p:embeddedFont>
    <p:embeddedFont>
      <p:font typeface="Wingdings 2" panose="05020102010507070707" pitchFamily="18" charset="2"/>
      <p:regular r:id="rId37"/>
    </p:embeddedFont>
    <p:embeddedFont>
      <p:font typeface="等线" panose="02010600030101010101" pitchFamily="2" charset="-122"/>
      <p:regular r:id="rId38"/>
      <p:bold r:id="rId39"/>
    </p:embeddedFont>
    <p:embeddedFont>
      <p:font typeface="华文细黑" panose="02010600040101010101" pitchFamily="2" charset="-122"/>
      <p:regular r:id="rId40"/>
    </p:embeddedFont>
    <p:embeddedFont>
      <p:font typeface="华文新魏" panose="02010800040101010101" pitchFamily="2" charset="-122"/>
      <p:regular r:id="rId41"/>
    </p:embeddedFont>
    <p:embeddedFont>
      <p:font typeface="华文中宋" panose="02010600040101010101" pitchFamily="2" charset="-122"/>
      <p:regular r:id="rId42"/>
    </p:embeddedFont>
    <p:embeddedFont>
      <p:font typeface="楷体" panose="02010609060101010101" pitchFamily="49" charset="-122"/>
      <p:regular r:id="rId43"/>
    </p:embeddedFont>
    <p:embeddedFont>
      <p:font typeface="微软雅黑" panose="020B0503020204020204" pitchFamily="34" charset="-122"/>
      <p:regular r:id="rId44"/>
      <p:bold r:id="rId45"/>
    </p:embeddedFont>
  </p:embeddedFontLst>
  <p:defaultTextStyle>
    <a:defPPr>
      <a:defRPr lang="en-US"/>
    </a:defPPr>
    <a:lvl1pPr algn="l" defTabSz="457200" rtl="0" fontAlgn="base">
      <a:spcBef>
        <a:spcPct val="0"/>
      </a:spcBef>
      <a:spcAft>
        <a:spcPct val="0"/>
      </a:spcAft>
      <a:defRPr b="1" kern="1200">
        <a:solidFill>
          <a:schemeClr val="tx1"/>
        </a:solidFill>
        <a:latin typeface="Arial" charset="0"/>
        <a:ea typeface="宋体" charset="-122"/>
        <a:cs typeface="+mn-cs"/>
      </a:defRPr>
    </a:lvl1pPr>
    <a:lvl2pPr marL="457200" algn="l" defTabSz="457200" rtl="0" fontAlgn="base">
      <a:spcBef>
        <a:spcPct val="0"/>
      </a:spcBef>
      <a:spcAft>
        <a:spcPct val="0"/>
      </a:spcAft>
      <a:defRPr b="1" kern="1200">
        <a:solidFill>
          <a:schemeClr val="tx1"/>
        </a:solidFill>
        <a:latin typeface="Arial" charset="0"/>
        <a:ea typeface="宋体" charset="-122"/>
        <a:cs typeface="+mn-cs"/>
      </a:defRPr>
    </a:lvl2pPr>
    <a:lvl3pPr marL="914400" algn="l" defTabSz="457200" rtl="0" fontAlgn="base">
      <a:spcBef>
        <a:spcPct val="0"/>
      </a:spcBef>
      <a:spcAft>
        <a:spcPct val="0"/>
      </a:spcAft>
      <a:defRPr b="1" kern="1200">
        <a:solidFill>
          <a:schemeClr val="tx1"/>
        </a:solidFill>
        <a:latin typeface="Arial" charset="0"/>
        <a:ea typeface="宋体" charset="-122"/>
        <a:cs typeface="+mn-cs"/>
      </a:defRPr>
    </a:lvl3pPr>
    <a:lvl4pPr marL="1371600" algn="l" defTabSz="457200" rtl="0" fontAlgn="base">
      <a:spcBef>
        <a:spcPct val="0"/>
      </a:spcBef>
      <a:spcAft>
        <a:spcPct val="0"/>
      </a:spcAft>
      <a:defRPr b="1" kern="1200">
        <a:solidFill>
          <a:schemeClr val="tx1"/>
        </a:solidFill>
        <a:latin typeface="Arial" charset="0"/>
        <a:ea typeface="宋体" charset="-122"/>
        <a:cs typeface="+mn-cs"/>
      </a:defRPr>
    </a:lvl4pPr>
    <a:lvl5pPr marL="1828800" algn="l" defTabSz="457200" rtl="0" fontAlgn="base">
      <a:spcBef>
        <a:spcPct val="0"/>
      </a:spcBef>
      <a:spcAft>
        <a:spcPct val="0"/>
      </a:spcAft>
      <a:defRPr b="1" kern="1200">
        <a:solidFill>
          <a:schemeClr val="tx1"/>
        </a:solidFill>
        <a:latin typeface="Arial" charset="0"/>
        <a:ea typeface="宋体" charset="-122"/>
        <a:cs typeface="+mn-cs"/>
      </a:defRPr>
    </a:lvl5pPr>
    <a:lvl6pPr marL="2286000" algn="l" defTabSz="914400" rtl="0" eaLnBrk="1" latinLnBrk="0" hangingPunct="1">
      <a:defRPr b="1" kern="1200">
        <a:solidFill>
          <a:schemeClr val="tx1"/>
        </a:solidFill>
        <a:latin typeface="Arial" charset="0"/>
        <a:ea typeface="宋体" charset="-122"/>
        <a:cs typeface="+mn-cs"/>
      </a:defRPr>
    </a:lvl6pPr>
    <a:lvl7pPr marL="2743200" algn="l" defTabSz="914400" rtl="0" eaLnBrk="1" latinLnBrk="0" hangingPunct="1">
      <a:defRPr b="1" kern="1200">
        <a:solidFill>
          <a:schemeClr val="tx1"/>
        </a:solidFill>
        <a:latin typeface="Arial" charset="0"/>
        <a:ea typeface="宋体" charset="-122"/>
        <a:cs typeface="+mn-cs"/>
      </a:defRPr>
    </a:lvl7pPr>
    <a:lvl8pPr marL="3200400" algn="l" defTabSz="914400" rtl="0" eaLnBrk="1" latinLnBrk="0" hangingPunct="1">
      <a:defRPr b="1" kern="1200">
        <a:solidFill>
          <a:schemeClr val="tx1"/>
        </a:solidFill>
        <a:latin typeface="Arial" charset="0"/>
        <a:ea typeface="宋体" charset="-122"/>
        <a:cs typeface="+mn-cs"/>
      </a:defRPr>
    </a:lvl8pPr>
    <a:lvl9pPr marL="3657600" algn="l" defTabSz="914400" rtl="0" eaLnBrk="1" latinLnBrk="0" hangingPunct="1">
      <a:defRPr b="1" kern="1200">
        <a:solidFill>
          <a:schemeClr val="tx1"/>
        </a:solidFill>
        <a:latin typeface="Arial" charset="0"/>
        <a:ea typeface="宋体" charset="-122"/>
        <a:cs typeface="+mn-cs"/>
      </a:defRPr>
    </a:lvl9pPr>
  </p:defaultTextStyle>
  <p:extLst>
    <p:ext uri="{521415D9-36F7-43E2-AB2F-B90AF26B5E84}">
      <p14:sectionLst xmlns:p14="http://schemas.microsoft.com/office/powerpoint/2010/main">
        <p14:section name="默认节" id="{9D6D07FE-D218-4986-9BA8-DB1BC91DD5DB}">
          <p14:sldIdLst>
            <p14:sldId id="883"/>
            <p14:sldId id="901"/>
            <p14:sldId id="912"/>
            <p14:sldId id="911"/>
            <p14:sldId id="908"/>
            <p14:sldId id="907"/>
            <p14:sldId id="877"/>
            <p14:sldId id="885"/>
            <p14:sldId id="582"/>
            <p14:sldId id="886"/>
            <p14:sldId id="888"/>
            <p14:sldId id="887"/>
            <p14:sldId id="889"/>
            <p14:sldId id="890"/>
            <p14:sldId id="891"/>
            <p14:sldId id="903"/>
            <p14:sldId id="896"/>
            <p14:sldId id="897"/>
            <p14:sldId id="904"/>
            <p14:sldId id="898"/>
            <p14:sldId id="905"/>
            <p14:sldId id="899"/>
            <p14:sldId id="906"/>
            <p14:sldId id="900"/>
            <p14:sldId id="902"/>
            <p14:sldId id="910"/>
          </p14:sldIdLst>
        </p14:section>
      </p14:sectionLst>
    </p:ext>
    <p:ext uri="{EFAFB233-063F-42B5-8137-9DF3F51BA10A}">
      <p15:sldGuideLst xmlns:p15="http://schemas.microsoft.com/office/powerpoint/2012/main">
        <p15:guide id="1" orient="horz" pos="2160">
          <p15:clr>
            <a:srgbClr val="A4A3A4"/>
          </p15:clr>
        </p15:guide>
        <p15:guide id="2" orient="horz" pos="459">
          <p15:clr>
            <a:srgbClr val="A4A3A4"/>
          </p15:clr>
        </p15:guide>
        <p15:guide id="3" pos="158">
          <p15:clr>
            <a:srgbClr val="A4A3A4"/>
          </p15:clr>
        </p15:guide>
        <p15:guide id="4" pos="5602">
          <p15:clr>
            <a:srgbClr val="A4A3A4"/>
          </p15:clr>
        </p15:guide>
        <p15:guide id="5" pos="2880">
          <p15:clr>
            <a:srgbClr val="A4A3A4"/>
          </p15:clr>
        </p15:guide>
        <p15:guide id="6" orient="horz" pos="436">
          <p15:clr>
            <a:srgbClr val="A4A3A4"/>
          </p15:clr>
        </p15:guide>
        <p15:guide id="7" pos="57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李 长福" initials="李" lastIdx="1" clrIdx="0">
    <p:extLst>
      <p:ext uri="{19B8F6BF-5375-455C-9EA6-DF929625EA0E}">
        <p15:presenceInfo xmlns:p15="http://schemas.microsoft.com/office/powerpoint/2012/main" userId="ce26179389508a9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1B1D"/>
    <a:srgbClr val="230F10"/>
    <a:srgbClr val="7971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A1EC4A-E9B4-4F8A-8A75-4E1B670C3645}" v="1184" dt="2021-08-25T14:25:47.294"/>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2" autoAdjust="0"/>
    <p:restoredTop sz="95756" autoAdjust="0"/>
  </p:normalViewPr>
  <p:slideViewPr>
    <p:cSldViewPr snapToObjects="1">
      <p:cViewPr varScale="1">
        <p:scale>
          <a:sx n="59" d="100"/>
          <a:sy n="59" d="100"/>
        </p:scale>
        <p:origin x="1512" y="56"/>
      </p:cViewPr>
      <p:guideLst>
        <p:guide orient="horz" pos="2160"/>
        <p:guide orient="horz" pos="459"/>
        <p:guide pos="158"/>
        <p:guide pos="5602"/>
        <p:guide pos="2880"/>
        <p:guide orient="horz" pos="436"/>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李 长福" userId="ce26179389508a95" providerId="LiveId" clId="{91A1EC4A-E9B4-4F8A-8A75-4E1B670C3645}"/>
    <pc:docChg chg="undo redo custSel addSld delSld modSld sldOrd modSection">
      <pc:chgData name="李 长福" userId="ce26179389508a95" providerId="LiveId" clId="{91A1EC4A-E9B4-4F8A-8A75-4E1B670C3645}" dt="2021-08-25T14:25:47.294" v="1620"/>
      <pc:docMkLst>
        <pc:docMk/>
      </pc:docMkLst>
      <pc:sldChg chg="addSp delSp modSp mod ord delAnim modAnim">
        <pc:chgData name="李 长福" userId="ce26179389508a95" providerId="LiveId" clId="{91A1EC4A-E9B4-4F8A-8A75-4E1B670C3645}" dt="2021-08-24T03:28:15.177" v="1572"/>
        <pc:sldMkLst>
          <pc:docMk/>
          <pc:sldMk cId="4238726226" sldId="582"/>
        </pc:sldMkLst>
        <pc:spChg chg="add mod">
          <ac:chgData name="李 长福" userId="ce26179389508a95" providerId="LiveId" clId="{91A1EC4A-E9B4-4F8A-8A75-4E1B670C3645}" dt="2021-08-24T03:25:11.976" v="1565" actId="20577"/>
          <ac:spMkLst>
            <pc:docMk/>
            <pc:sldMk cId="4238726226" sldId="582"/>
            <ac:spMk id="4" creationId="{5049D76D-A9DE-4BDC-921A-98B14C0FD98A}"/>
          </ac:spMkLst>
        </pc:spChg>
        <pc:spChg chg="add mod">
          <ac:chgData name="李 长福" userId="ce26179389508a95" providerId="LiveId" clId="{91A1EC4A-E9B4-4F8A-8A75-4E1B670C3645}" dt="2021-08-24T03:28:15.177" v="1572"/>
          <ac:spMkLst>
            <pc:docMk/>
            <pc:sldMk cId="4238726226" sldId="582"/>
            <ac:spMk id="6" creationId="{7729924C-81FE-4A14-8F09-95EC5567C52D}"/>
          </ac:spMkLst>
        </pc:spChg>
        <pc:spChg chg="del">
          <ac:chgData name="李 长福" userId="ce26179389508a95" providerId="LiveId" clId="{91A1EC4A-E9B4-4F8A-8A75-4E1B670C3645}" dt="2021-08-24T03:18:19.847" v="1405" actId="478"/>
          <ac:spMkLst>
            <pc:docMk/>
            <pc:sldMk cId="4238726226" sldId="582"/>
            <ac:spMk id="8" creationId="{48786BB7-2176-4D2C-828F-3FB56365861B}"/>
          </ac:spMkLst>
        </pc:spChg>
        <pc:spChg chg="del">
          <ac:chgData name="李 长福" userId="ce26179389508a95" providerId="LiveId" clId="{91A1EC4A-E9B4-4F8A-8A75-4E1B670C3645}" dt="2021-08-24T03:18:19.847" v="1405" actId="478"/>
          <ac:spMkLst>
            <pc:docMk/>
            <pc:sldMk cId="4238726226" sldId="582"/>
            <ac:spMk id="10" creationId="{5EAD0D5E-7F78-4E32-9C49-71A8E81D97A3}"/>
          </ac:spMkLst>
        </pc:spChg>
        <pc:picChg chg="add del mod">
          <ac:chgData name="李 长福" userId="ce26179389508a95" providerId="LiveId" clId="{91A1EC4A-E9B4-4F8A-8A75-4E1B670C3645}" dt="2021-08-24T03:21:02.745" v="1424" actId="478"/>
          <ac:picMkLst>
            <pc:docMk/>
            <pc:sldMk cId="4238726226" sldId="582"/>
            <ac:picMk id="3" creationId="{2C706033-3609-4009-8613-75406365EA76}"/>
          </ac:picMkLst>
        </pc:picChg>
        <pc:picChg chg="del">
          <ac:chgData name="李 长福" userId="ce26179389508a95" providerId="LiveId" clId="{91A1EC4A-E9B4-4F8A-8A75-4E1B670C3645}" dt="2021-08-24T03:18:19.847" v="1405" actId="478"/>
          <ac:picMkLst>
            <pc:docMk/>
            <pc:sldMk cId="4238726226" sldId="582"/>
            <ac:picMk id="9" creationId="{EC88F4E4-972F-4ABD-B7D4-33CD458B3C0A}"/>
          </ac:picMkLst>
        </pc:picChg>
        <pc:cxnChg chg="add mod">
          <ac:chgData name="李 长福" userId="ce26179389508a95" providerId="LiveId" clId="{91A1EC4A-E9B4-4F8A-8A75-4E1B670C3645}" dt="2021-08-24T03:28:15.177" v="1572"/>
          <ac:cxnSpMkLst>
            <pc:docMk/>
            <pc:sldMk cId="4238726226" sldId="582"/>
            <ac:cxnSpMk id="7" creationId="{BD49356E-0E00-436E-97B1-91F97FE77079}"/>
          </ac:cxnSpMkLst>
        </pc:cxnChg>
      </pc:sldChg>
      <pc:sldChg chg="addSp delSp mod addAnim delAnim">
        <pc:chgData name="李 长福" userId="ce26179389508a95" providerId="LiveId" clId="{91A1EC4A-E9B4-4F8A-8A75-4E1B670C3645}" dt="2021-08-24T02:36:36.106" v="1032" actId="478"/>
        <pc:sldMkLst>
          <pc:docMk/>
          <pc:sldMk cId="1675249" sldId="872"/>
        </pc:sldMkLst>
        <pc:picChg chg="add del">
          <ac:chgData name="李 长福" userId="ce26179389508a95" providerId="LiveId" clId="{91A1EC4A-E9B4-4F8A-8A75-4E1B670C3645}" dt="2021-08-24T02:36:36.106" v="1032" actId="478"/>
          <ac:picMkLst>
            <pc:docMk/>
            <pc:sldMk cId="1675249" sldId="872"/>
            <ac:picMk id="12" creationId="{CBF50544-3738-40EF-9DCF-FBA53D736B08}"/>
          </ac:picMkLst>
        </pc:picChg>
      </pc:sldChg>
      <pc:sldChg chg="addSp delSp modSp mod ord modAnim">
        <pc:chgData name="李 长福" userId="ce26179389508a95" providerId="LiveId" clId="{91A1EC4A-E9B4-4F8A-8A75-4E1B670C3645}" dt="2021-08-24T02:46:34.381" v="1138"/>
        <pc:sldMkLst>
          <pc:docMk/>
          <pc:sldMk cId="3534041182" sldId="877"/>
        </pc:sldMkLst>
        <pc:spChg chg="add mod">
          <ac:chgData name="李 长福" userId="ce26179389508a95" providerId="LiveId" clId="{91A1EC4A-E9B4-4F8A-8A75-4E1B670C3645}" dt="2021-08-24T02:46:34.381" v="1138"/>
          <ac:spMkLst>
            <pc:docMk/>
            <pc:sldMk cId="3534041182" sldId="877"/>
            <ac:spMk id="9" creationId="{8DF0D52B-420E-4336-821E-60EE300B91F8}"/>
          </ac:spMkLst>
        </pc:spChg>
        <pc:spChg chg="del mod">
          <ac:chgData name="李 长福" userId="ce26179389508a95" providerId="LiveId" clId="{91A1EC4A-E9B4-4F8A-8A75-4E1B670C3645}" dt="2021-08-22T14:21:31.243" v="661" actId="478"/>
          <ac:spMkLst>
            <pc:docMk/>
            <pc:sldMk cId="3534041182" sldId="877"/>
            <ac:spMk id="23" creationId="{9115F858-BA74-4C37-BE7A-8636B8BC07AE}"/>
          </ac:spMkLst>
        </pc:spChg>
        <pc:cxnChg chg="add mod">
          <ac:chgData name="李 长福" userId="ce26179389508a95" providerId="LiveId" clId="{91A1EC4A-E9B4-4F8A-8A75-4E1B670C3645}" dt="2021-08-24T02:44:16.847" v="1122" actId="14100"/>
          <ac:cxnSpMkLst>
            <pc:docMk/>
            <pc:sldMk cId="3534041182" sldId="877"/>
            <ac:cxnSpMk id="8" creationId="{AD018A4C-69F9-485A-9F4A-BD7BE3CB5E97}"/>
          </ac:cxnSpMkLst>
        </pc:cxnChg>
        <pc:cxnChg chg="add del mod">
          <ac:chgData name="李 长福" userId="ce26179389508a95" providerId="LiveId" clId="{91A1EC4A-E9B4-4F8A-8A75-4E1B670C3645}" dt="2021-08-23T03:36:46.596" v="908" actId="478"/>
          <ac:cxnSpMkLst>
            <pc:docMk/>
            <pc:sldMk cId="3534041182" sldId="877"/>
            <ac:cxnSpMk id="10" creationId="{5855115C-1303-4B31-AC39-A76D88B3EBAF}"/>
          </ac:cxnSpMkLst>
        </pc:cxnChg>
        <pc:cxnChg chg="del mod">
          <ac:chgData name="李 长福" userId="ce26179389508a95" providerId="LiveId" clId="{91A1EC4A-E9B4-4F8A-8A75-4E1B670C3645}" dt="2021-08-22T14:21:33.956" v="662" actId="478"/>
          <ac:cxnSpMkLst>
            <pc:docMk/>
            <pc:sldMk cId="3534041182" sldId="877"/>
            <ac:cxnSpMk id="24" creationId="{E60DDE29-192F-4F9C-8D28-B41B8CE6C189}"/>
          </ac:cxnSpMkLst>
        </pc:cxnChg>
      </pc:sldChg>
      <pc:sldChg chg="addSp delSp modSp mod ord modAnim">
        <pc:chgData name="李 长福" userId="ce26179389508a95" providerId="LiveId" clId="{91A1EC4A-E9B4-4F8A-8A75-4E1B670C3645}" dt="2021-08-25T14:25:47.294" v="1620"/>
        <pc:sldMkLst>
          <pc:docMk/>
          <pc:sldMk cId="3408553245" sldId="885"/>
        </pc:sldMkLst>
        <pc:spChg chg="add del mod">
          <ac:chgData name="李 长福" userId="ce26179389508a95" providerId="LiveId" clId="{91A1EC4A-E9B4-4F8A-8A75-4E1B670C3645}" dt="2021-08-24T02:46:08.560" v="1130" actId="478"/>
          <ac:spMkLst>
            <pc:docMk/>
            <pc:sldMk cId="3408553245" sldId="885"/>
            <ac:spMk id="9" creationId="{AAAABB03-7274-4BFA-96E0-B13F7A02EFA7}"/>
          </ac:spMkLst>
        </pc:spChg>
        <pc:spChg chg="add del mod">
          <ac:chgData name="李 长福" userId="ce26179389508a95" providerId="LiveId" clId="{91A1EC4A-E9B4-4F8A-8A75-4E1B670C3645}" dt="2021-08-23T03:37:13.226" v="911" actId="478"/>
          <ac:spMkLst>
            <pc:docMk/>
            <pc:sldMk cId="3408553245" sldId="885"/>
            <ac:spMk id="10" creationId="{223A3352-DEB6-4DCC-BFD6-F7D063A25F5F}"/>
          </ac:spMkLst>
        </pc:spChg>
        <pc:spChg chg="add mod">
          <ac:chgData name="李 长福" userId="ce26179389508a95" providerId="LiveId" clId="{91A1EC4A-E9B4-4F8A-8A75-4E1B670C3645}" dt="2021-08-24T02:46:39.436" v="1141"/>
          <ac:spMkLst>
            <pc:docMk/>
            <pc:sldMk cId="3408553245" sldId="885"/>
            <ac:spMk id="10" creationId="{902A2773-BE5E-4756-BE7C-A014E429F639}"/>
          </ac:spMkLst>
        </pc:spChg>
        <pc:spChg chg="mod">
          <ac:chgData name="李 长福" userId="ce26179389508a95" providerId="LiveId" clId="{91A1EC4A-E9B4-4F8A-8A75-4E1B670C3645}" dt="2021-08-22T14:20:14.928" v="638" actId="6549"/>
          <ac:spMkLst>
            <pc:docMk/>
            <pc:sldMk cId="3408553245" sldId="885"/>
            <ac:spMk id="19" creationId="{0DE05035-13D8-4F95-807E-07D585EA300E}"/>
          </ac:spMkLst>
        </pc:spChg>
        <pc:spChg chg="mod">
          <ac:chgData name="李 长福" userId="ce26179389508a95" providerId="LiveId" clId="{91A1EC4A-E9B4-4F8A-8A75-4E1B670C3645}" dt="2021-08-25T14:25:47.294" v="1620"/>
          <ac:spMkLst>
            <pc:docMk/>
            <pc:sldMk cId="3408553245" sldId="885"/>
            <ac:spMk id="31" creationId="{8A6A62CA-F1E8-4866-988F-3693477B7B95}"/>
          </ac:spMkLst>
        </pc:spChg>
        <pc:spChg chg="del mod">
          <ac:chgData name="李 长福" userId="ce26179389508a95" providerId="LiveId" clId="{91A1EC4A-E9B4-4F8A-8A75-4E1B670C3645}" dt="2021-08-22T14:21:45.780" v="664" actId="478"/>
          <ac:spMkLst>
            <pc:docMk/>
            <pc:sldMk cId="3408553245" sldId="885"/>
            <ac:spMk id="32" creationId="{D0507838-BF7E-4D57-8A7F-D2151F1BF581}"/>
          </ac:spMkLst>
        </pc:spChg>
        <pc:cxnChg chg="add mod">
          <ac:chgData name="李 长福" userId="ce26179389508a95" providerId="LiveId" clId="{91A1EC4A-E9B4-4F8A-8A75-4E1B670C3645}" dt="2021-08-24T02:46:12.273" v="1132"/>
          <ac:cxnSpMkLst>
            <pc:docMk/>
            <pc:sldMk cId="3408553245" sldId="885"/>
            <ac:cxnSpMk id="11" creationId="{503836E8-1740-4A37-BCA6-E1FCD152E1EF}"/>
          </ac:cxnSpMkLst>
        </pc:cxnChg>
        <pc:cxnChg chg="add del mod">
          <ac:chgData name="李 长福" userId="ce26179389508a95" providerId="LiveId" clId="{91A1EC4A-E9B4-4F8A-8A75-4E1B670C3645}" dt="2021-08-23T03:37:13.226" v="911" actId="478"/>
          <ac:cxnSpMkLst>
            <pc:docMk/>
            <pc:sldMk cId="3408553245" sldId="885"/>
            <ac:cxnSpMk id="11" creationId="{E60D777D-EECE-4948-8E1F-546F8F826419}"/>
          </ac:cxnSpMkLst>
        </pc:cxnChg>
        <pc:cxnChg chg="add del mod">
          <ac:chgData name="李 长福" userId="ce26179389508a95" providerId="LiveId" clId="{91A1EC4A-E9B4-4F8A-8A75-4E1B670C3645}" dt="2021-08-24T02:46:11.220" v="1131" actId="478"/>
          <ac:cxnSpMkLst>
            <pc:docMk/>
            <pc:sldMk cId="3408553245" sldId="885"/>
            <ac:cxnSpMk id="12" creationId="{B4A093F6-F23D-435D-801D-79544C832DBF}"/>
          </ac:cxnSpMkLst>
        </pc:cxnChg>
        <pc:cxnChg chg="del mod">
          <ac:chgData name="李 长福" userId="ce26179389508a95" providerId="LiveId" clId="{91A1EC4A-E9B4-4F8A-8A75-4E1B670C3645}" dt="2021-08-22T14:21:45.780" v="664" actId="478"/>
          <ac:cxnSpMkLst>
            <pc:docMk/>
            <pc:sldMk cId="3408553245" sldId="885"/>
            <ac:cxnSpMk id="33" creationId="{6D6E76FE-CC15-48E2-98F6-1A1F2451BA1F}"/>
          </ac:cxnSpMkLst>
        </pc:cxnChg>
      </pc:sldChg>
      <pc:sldChg chg="modSp mod ord">
        <pc:chgData name="李 长福" userId="ce26179389508a95" providerId="LiveId" clId="{91A1EC4A-E9B4-4F8A-8A75-4E1B670C3645}" dt="2021-08-24T02:46:56.530" v="1148" actId="14100"/>
        <pc:sldMkLst>
          <pc:docMk/>
          <pc:sldMk cId="834515616" sldId="886"/>
        </pc:sldMkLst>
        <pc:spChg chg="mod">
          <ac:chgData name="李 长福" userId="ce26179389508a95" providerId="LiveId" clId="{91A1EC4A-E9B4-4F8A-8A75-4E1B670C3645}" dt="2021-08-22T10:23:20.500" v="506" actId="2711"/>
          <ac:spMkLst>
            <pc:docMk/>
            <pc:sldMk cId="834515616" sldId="886"/>
            <ac:spMk id="16" creationId="{34B27CA8-C195-4074-AB94-AA8195A1E437}"/>
          </ac:spMkLst>
        </pc:spChg>
        <pc:spChg chg="mod">
          <ac:chgData name="李 长福" userId="ce26179389508a95" providerId="LiveId" clId="{91A1EC4A-E9B4-4F8A-8A75-4E1B670C3645}" dt="2021-08-24T02:46:47.240" v="1147"/>
          <ac:spMkLst>
            <pc:docMk/>
            <pc:sldMk cId="834515616" sldId="886"/>
            <ac:spMk id="25" creationId="{C312E07D-B66C-48B5-92D4-E566959BC867}"/>
          </ac:spMkLst>
        </pc:spChg>
        <pc:cxnChg chg="mod">
          <ac:chgData name="李 长福" userId="ce26179389508a95" providerId="LiveId" clId="{91A1EC4A-E9B4-4F8A-8A75-4E1B670C3645}" dt="2021-08-24T02:46:56.530" v="1148" actId="14100"/>
          <ac:cxnSpMkLst>
            <pc:docMk/>
            <pc:sldMk cId="834515616" sldId="886"/>
            <ac:cxnSpMk id="26" creationId="{97C2C10D-2357-406A-8857-9C9F01F4852A}"/>
          </ac:cxnSpMkLst>
        </pc:cxnChg>
      </pc:sldChg>
      <pc:sldChg chg="addSp delSp modSp mod modAnim">
        <pc:chgData name="李 长福" userId="ce26179389508a95" providerId="LiveId" clId="{91A1EC4A-E9B4-4F8A-8A75-4E1B670C3645}" dt="2021-08-24T02:50:42.808" v="1205"/>
        <pc:sldMkLst>
          <pc:docMk/>
          <pc:sldMk cId="4146149963" sldId="887"/>
        </pc:sldMkLst>
        <pc:spChg chg="add del mod">
          <ac:chgData name="李 长福" userId="ce26179389508a95" providerId="LiveId" clId="{91A1EC4A-E9B4-4F8A-8A75-4E1B670C3645}" dt="2021-08-24T02:50:38.054" v="1203" actId="478"/>
          <ac:spMkLst>
            <pc:docMk/>
            <pc:sldMk cId="4146149963" sldId="887"/>
            <ac:spMk id="16" creationId="{008D5CDE-43A8-477E-A63F-4F6146F66FAC}"/>
          </ac:spMkLst>
        </pc:spChg>
        <pc:spChg chg="add del mod">
          <ac:chgData name="李 长福" userId="ce26179389508a95" providerId="LiveId" clId="{91A1EC4A-E9B4-4F8A-8A75-4E1B670C3645}" dt="2021-08-23T03:38:12.316" v="930" actId="478"/>
          <ac:spMkLst>
            <pc:docMk/>
            <pc:sldMk cId="4146149963" sldId="887"/>
            <ac:spMk id="16" creationId="{3C1D0CD8-F64D-44D3-83FE-CB42B4FF51FE}"/>
          </ac:spMkLst>
        </pc:spChg>
        <pc:spChg chg="add del mod">
          <ac:chgData name="李 长福" userId="ce26179389508a95" providerId="LiveId" clId="{91A1EC4A-E9B4-4F8A-8A75-4E1B670C3645}" dt="2021-08-24T02:49:03.211" v="1188" actId="478"/>
          <ac:spMkLst>
            <pc:docMk/>
            <pc:sldMk cId="4146149963" sldId="887"/>
            <ac:spMk id="18" creationId="{17773B10-C428-4496-A291-1BE55809957A}"/>
          </ac:spMkLst>
        </pc:spChg>
        <pc:spChg chg="del">
          <ac:chgData name="李 长福" userId="ce26179389508a95" providerId="LiveId" clId="{91A1EC4A-E9B4-4F8A-8A75-4E1B670C3645}" dt="2021-08-22T14:23:36.008" v="694" actId="478"/>
          <ac:spMkLst>
            <pc:docMk/>
            <pc:sldMk cId="4146149963" sldId="887"/>
            <ac:spMk id="19" creationId="{B1A211BB-6CF0-49F5-A379-89721C1CF314}"/>
          </ac:spMkLst>
        </pc:spChg>
        <pc:spChg chg="add mod">
          <ac:chgData name="李 长福" userId="ce26179389508a95" providerId="LiveId" clId="{91A1EC4A-E9B4-4F8A-8A75-4E1B670C3645}" dt="2021-08-24T02:50:40.605" v="1204"/>
          <ac:spMkLst>
            <pc:docMk/>
            <pc:sldMk cId="4146149963" sldId="887"/>
            <ac:spMk id="20" creationId="{50A54DB1-E5BE-43BC-8D1E-CBF595E5BBC4}"/>
          </ac:spMkLst>
        </pc:spChg>
        <pc:cxnChg chg="add del mod">
          <ac:chgData name="李 长福" userId="ce26179389508a95" providerId="LiveId" clId="{91A1EC4A-E9B4-4F8A-8A75-4E1B670C3645}" dt="2021-08-23T03:38:12.316" v="930" actId="478"/>
          <ac:cxnSpMkLst>
            <pc:docMk/>
            <pc:sldMk cId="4146149963" sldId="887"/>
            <ac:cxnSpMk id="17" creationId="{2A5620E3-198C-482F-8961-7749175F894A}"/>
          </ac:cxnSpMkLst>
        </pc:cxnChg>
        <pc:cxnChg chg="add del mod">
          <ac:chgData name="李 长福" userId="ce26179389508a95" providerId="LiveId" clId="{91A1EC4A-E9B4-4F8A-8A75-4E1B670C3645}" dt="2021-08-24T02:50:38.054" v="1203" actId="478"/>
          <ac:cxnSpMkLst>
            <pc:docMk/>
            <pc:sldMk cId="4146149963" sldId="887"/>
            <ac:cxnSpMk id="17" creationId="{CE762C91-B6D4-47B7-A463-1684B2E9BE77}"/>
          </ac:cxnSpMkLst>
        </pc:cxnChg>
        <pc:cxnChg chg="add del mod">
          <ac:chgData name="李 长福" userId="ce26179389508a95" providerId="LiveId" clId="{91A1EC4A-E9B4-4F8A-8A75-4E1B670C3645}" dt="2021-08-24T02:49:03.211" v="1188" actId="478"/>
          <ac:cxnSpMkLst>
            <pc:docMk/>
            <pc:sldMk cId="4146149963" sldId="887"/>
            <ac:cxnSpMk id="19" creationId="{15662446-7F82-471E-A723-2FA9DF0B354B}"/>
          </ac:cxnSpMkLst>
        </pc:cxnChg>
        <pc:cxnChg chg="add mod">
          <ac:chgData name="李 长福" userId="ce26179389508a95" providerId="LiveId" clId="{91A1EC4A-E9B4-4F8A-8A75-4E1B670C3645}" dt="2021-08-24T02:50:40.605" v="1204"/>
          <ac:cxnSpMkLst>
            <pc:docMk/>
            <pc:sldMk cId="4146149963" sldId="887"/>
            <ac:cxnSpMk id="21" creationId="{449BB574-4D15-424A-8CAA-B91DC1F83E02}"/>
          </ac:cxnSpMkLst>
        </pc:cxnChg>
        <pc:cxnChg chg="del">
          <ac:chgData name="李 长福" userId="ce26179389508a95" providerId="LiveId" clId="{91A1EC4A-E9B4-4F8A-8A75-4E1B670C3645}" dt="2021-08-22T14:23:36.008" v="694" actId="478"/>
          <ac:cxnSpMkLst>
            <pc:docMk/>
            <pc:sldMk cId="4146149963" sldId="887"/>
            <ac:cxnSpMk id="25" creationId="{B641593C-D767-4AC5-85C3-B20E89089C1A}"/>
          </ac:cxnSpMkLst>
        </pc:cxnChg>
      </pc:sldChg>
      <pc:sldChg chg="modSp mod">
        <pc:chgData name="李 长福" userId="ce26179389508a95" providerId="LiveId" clId="{91A1EC4A-E9B4-4F8A-8A75-4E1B670C3645}" dt="2021-08-24T02:50:13.105" v="1202" actId="14100"/>
        <pc:sldMkLst>
          <pc:docMk/>
          <pc:sldMk cId="3644278449" sldId="888"/>
        </pc:sldMkLst>
        <pc:spChg chg="mod">
          <ac:chgData name="李 长福" userId="ce26179389508a95" providerId="LiveId" clId="{91A1EC4A-E9B4-4F8A-8A75-4E1B670C3645}" dt="2021-08-22T09:24:30.340" v="62"/>
          <ac:spMkLst>
            <pc:docMk/>
            <pc:sldMk cId="3644278449" sldId="888"/>
            <ac:spMk id="3" creationId="{7DAE387B-CCD9-4F56-83E3-0E09525C7498}"/>
          </ac:spMkLst>
        </pc:spChg>
        <pc:spChg chg="mod">
          <ac:chgData name="李 长福" userId="ce26179389508a95" providerId="LiveId" clId="{91A1EC4A-E9B4-4F8A-8A75-4E1B670C3645}" dt="2021-08-24T02:50:06.031" v="1201" actId="14100"/>
          <ac:spMkLst>
            <pc:docMk/>
            <pc:sldMk cId="3644278449" sldId="888"/>
            <ac:spMk id="19" creationId="{B1A211BB-6CF0-49F5-A379-89721C1CF314}"/>
          </ac:spMkLst>
        </pc:spChg>
        <pc:cxnChg chg="mod">
          <ac:chgData name="李 长福" userId="ce26179389508a95" providerId="LiveId" clId="{91A1EC4A-E9B4-4F8A-8A75-4E1B670C3645}" dt="2021-08-24T02:50:13.105" v="1202" actId="14100"/>
          <ac:cxnSpMkLst>
            <pc:docMk/>
            <pc:sldMk cId="3644278449" sldId="888"/>
            <ac:cxnSpMk id="25" creationId="{B641593C-D767-4AC5-85C3-B20E89089C1A}"/>
          </ac:cxnSpMkLst>
        </pc:cxnChg>
      </pc:sldChg>
      <pc:sldChg chg="addSp delSp modSp mod modAnim">
        <pc:chgData name="李 长福" userId="ce26179389508a95" providerId="LiveId" clId="{91A1EC4A-E9B4-4F8A-8A75-4E1B670C3645}" dt="2021-08-24T02:50:51.037" v="1209"/>
        <pc:sldMkLst>
          <pc:docMk/>
          <pc:sldMk cId="3613588492" sldId="889"/>
        </pc:sldMkLst>
        <pc:spChg chg="add del mod">
          <ac:chgData name="李 长福" userId="ce26179389508a95" providerId="LiveId" clId="{91A1EC4A-E9B4-4F8A-8A75-4E1B670C3645}" dt="2021-08-24T02:50:46.281" v="1206" actId="478"/>
          <ac:spMkLst>
            <pc:docMk/>
            <pc:sldMk cId="3613588492" sldId="889"/>
            <ac:spMk id="16" creationId="{8C289F05-1822-4768-939F-A421246FF9D8}"/>
          </ac:spMkLst>
        </pc:spChg>
        <pc:spChg chg="add del mod">
          <ac:chgData name="李 长福" userId="ce26179389508a95" providerId="LiveId" clId="{91A1EC4A-E9B4-4F8A-8A75-4E1B670C3645}" dt="2021-08-23T03:38:32.626" v="933" actId="478"/>
          <ac:spMkLst>
            <pc:docMk/>
            <pc:sldMk cId="3613588492" sldId="889"/>
            <ac:spMk id="16" creationId="{B6D69ED9-F8C5-45F8-BAFE-38293EB1F470}"/>
          </ac:spMkLst>
        </pc:spChg>
        <pc:spChg chg="add del mod">
          <ac:chgData name="李 长福" userId="ce26179389508a95" providerId="LiveId" clId="{91A1EC4A-E9B4-4F8A-8A75-4E1B670C3645}" dt="2021-08-24T02:49:15.592" v="1191" actId="478"/>
          <ac:spMkLst>
            <pc:docMk/>
            <pc:sldMk cId="3613588492" sldId="889"/>
            <ac:spMk id="18" creationId="{C454025C-C462-40E8-933C-535AA1E82734}"/>
          </ac:spMkLst>
        </pc:spChg>
        <pc:spChg chg="del">
          <ac:chgData name="李 长福" userId="ce26179389508a95" providerId="LiveId" clId="{91A1EC4A-E9B4-4F8A-8A75-4E1B670C3645}" dt="2021-08-22T14:23:43.815" v="697" actId="478"/>
          <ac:spMkLst>
            <pc:docMk/>
            <pc:sldMk cId="3613588492" sldId="889"/>
            <ac:spMk id="19" creationId="{B1A211BB-6CF0-49F5-A379-89721C1CF314}"/>
          </ac:spMkLst>
        </pc:spChg>
        <pc:spChg chg="add mod">
          <ac:chgData name="李 长福" userId="ce26179389508a95" providerId="LiveId" clId="{91A1EC4A-E9B4-4F8A-8A75-4E1B670C3645}" dt="2021-08-24T02:50:49.162" v="1208"/>
          <ac:spMkLst>
            <pc:docMk/>
            <pc:sldMk cId="3613588492" sldId="889"/>
            <ac:spMk id="20" creationId="{9563F0F5-7A7F-4DEA-8F2B-DD94EFEC6527}"/>
          </ac:spMkLst>
        </pc:spChg>
        <pc:cxnChg chg="add del mod">
          <ac:chgData name="李 长福" userId="ce26179389508a95" providerId="LiveId" clId="{91A1EC4A-E9B4-4F8A-8A75-4E1B670C3645}" dt="2021-08-23T03:38:32.626" v="933" actId="478"/>
          <ac:cxnSpMkLst>
            <pc:docMk/>
            <pc:sldMk cId="3613588492" sldId="889"/>
            <ac:cxnSpMk id="17" creationId="{71B3B6D1-49E5-42F0-B6CA-4FBF26880975}"/>
          </ac:cxnSpMkLst>
        </pc:cxnChg>
        <pc:cxnChg chg="add del mod">
          <ac:chgData name="李 长福" userId="ce26179389508a95" providerId="LiveId" clId="{91A1EC4A-E9B4-4F8A-8A75-4E1B670C3645}" dt="2021-08-24T02:50:48.399" v="1207" actId="478"/>
          <ac:cxnSpMkLst>
            <pc:docMk/>
            <pc:sldMk cId="3613588492" sldId="889"/>
            <ac:cxnSpMk id="17" creationId="{AB73B09D-F7DD-4CA9-A0FF-3E5B724487C6}"/>
          </ac:cxnSpMkLst>
        </pc:cxnChg>
        <pc:cxnChg chg="add del mod">
          <ac:chgData name="李 长福" userId="ce26179389508a95" providerId="LiveId" clId="{91A1EC4A-E9B4-4F8A-8A75-4E1B670C3645}" dt="2021-08-24T02:49:15.592" v="1191" actId="478"/>
          <ac:cxnSpMkLst>
            <pc:docMk/>
            <pc:sldMk cId="3613588492" sldId="889"/>
            <ac:cxnSpMk id="19" creationId="{9DD0EFD7-B338-49E2-95A7-EAEA8DBF0777}"/>
          </ac:cxnSpMkLst>
        </pc:cxnChg>
        <pc:cxnChg chg="add mod">
          <ac:chgData name="李 长福" userId="ce26179389508a95" providerId="LiveId" clId="{91A1EC4A-E9B4-4F8A-8A75-4E1B670C3645}" dt="2021-08-24T02:50:49.162" v="1208"/>
          <ac:cxnSpMkLst>
            <pc:docMk/>
            <pc:sldMk cId="3613588492" sldId="889"/>
            <ac:cxnSpMk id="21" creationId="{A42C96A1-D6E7-4799-811D-DF428433D7B2}"/>
          </ac:cxnSpMkLst>
        </pc:cxnChg>
        <pc:cxnChg chg="del">
          <ac:chgData name="李 长福" userId="ce26179389508a95" providerId="LiveId" clId="{91A1EC4A-E9B4-4F8A-8A75-4E1B670C3645}" dt="2021-08-22T14:23:43.815" v="697" actId="478"/>
          <ac:cxnSpMkLst>
            <pc:docMk/>
            <pc:sldMk cId="3613588492" sldId="889"/>
            <ac:cxnSpMk id="25" creationId="{B641593C-D767-4AC5-85C3-B20E89089C1A}"/>
          </ac:cxnSpMkLst>
        </pc:cxnChg>
      </pc:sldChg>
      <pc:sldChg chg="addSp delSp modSp mod modAnim">
        <pc:chgData name="李 长福" userId="ce26179389508a95" providerId="LiveId" clId="{91A1EC4A-E9B4-4F8A-8A75-4E1B670C3645}" dt="2021-08-24T02:50:58.540" v="1212"/>
        <pc:sldMkLst>
          <pc:docMk/>
          <pc:sldMk cId="4006353291" sldId="890"/>
        </pc:sldMkLst>
        <pc:spChg chg="add del mod">
          <ac:chgData name="李 长福" userId="ce26179389508a95" providerId="LiveId" clId="{91A1EC4A-E9B4-4F8A-8A75-4E1B670C3645}" dt="2021-08-24T02:50:55.872" v="1210" actId="478"/>
          <ac:spMkLst>
            <pc:docMk/>
            <pc:sldMk cId="4006353291" sldId="890"/>
            <ac:spMk id="10" creationId="{4650D72B-1C50-4328-A4CC-1432DB94F99A}"/>
          </ac:spMkLst>
        </pc:spChg>
        <pc:spChg chg="add del mod">
          <ac:chgData name="李 长福" userId="ce26179389508a95" providerId="LiveId" clId="{91A1EC4A-E9B4-4F8A-8A75-4E1B670C3645}" dt="2021-08-23T03:38:40.146" v="935" actId="478"/>
          <ac:spMkLst>
            <pc:docMk/>
            <pc:sldMk cId="4006353291" sldId="890"/>
            <ac:spMk id="10" creationId="{FC6A70E9-8619-4CD6-A45F-076F5D0B6FE7}"/>
          </ac:spMkLst>
        </pc:spChg>
        <pc:spChg chg="add del mod">
          <ac:chgData name="李 长福" userId="ce26179389508a95" providerId="LiveId" clId="{91A1EC4A-E9B4-4F8A-8A75-4E1B670C3645}" dt="2021-08-24T02:49:22.507" v="1193" actId="478"/>
          <ac:spMkLst>
            <pc:docMk/>
            <pc:sldMk cId="4006353291" sldId="890"/>
            <ac:spMk id="12" creationId="{EF392228-0E8E-4241-85D6-18E836B131E1}"/>
          </ac:spMkLst>
        </pc:spChg>
        <pc:spChg chg="add mod">
          <ac:chgData name="李 长福" userId="ce26179389508a95" providerId="LiveId" clId="{91A1EC4A-E9B4-4F8A-8A75-4E1B670C3645}" dt="2021-08-24T02:50:56.557" v="1211"/>
          <ac:spMkLst>
            <pc:docMk/>
            <pc:sldMk cId="4006353291" sldId="890"/>
            <ac:spMk id="17" creationId="{96C4DFA6-CEF2-4A73-B903-F2C42FB605AF}"/>
          </ac:spMkLst>
        </pc:spChg>
        <pc:spChg chg="del">
          <ac:chgData name="李 长福" userId="ce26179389508a95" providerId="LiveId" clId="{91A1EC4A-E9B4-4F8A-8A75-4E1B670C3645}" dt="2021-08-22T14:23:49.731" v="700" actId="478"/>
          <ac:spMkLst>
            <pc:docMk/>
            <pc:sldMk cId="4006353291" sldId="890"/>
            <ac:spMk id="19" creationId="{B1A211BB-6CF0-49F5-A379-89721C1CF314}"/>
          </ac:spMkLst>
        </pc:spChg>
        <pc:cxnChg chg="add del mod">
          <ac:chgData name="李 长福" userId="ce26179389508a95" providerId="LiveId" clId="{91A1EC4A-E9B4-4F8A-8A75-4E1B670C3645}" dt="2021-08-23T03:38:40.146" v="935" actId="478"/>
          <ac:cxnSpMkLst>
            <pc:docMk/>
            <pc:sldMk cId="4006353291" sldId="890"/>
            <ac:cxnSpMk id="11" creationId="{2E089889-4D11-4475-9E0C-4A971FCD1D09}"/>
          </ac:cxnSpMkLst>
        </pc:cxnChg>
        <pc:cxnChg chg="add del mod">
          <ac:chgData name="李 长福" userId="ce26179389508a95" providerId="LiveId" clId="{91A1EC4A-E9B4-4F8A-8A75-4E1B670C3645}" dt="2021-08-24T02:50:55.872" v="1210" actId="478"/>
          <ac:cxnSpMkLst>
            <pc:docMk/>
            <pc:sldMk cId="4006353291" sldId="890"/>
            <ac:cxnSpMk id="11" creationId="{6189CB87-5601-4AE2-AA58-63F31D80AF1C}"/>
          </ac:cxnSpMkLst>
        </pc:cxnChg>
        <pc:cxnChg chg="add del mod">
          <ac:chgData name="李 长福" userId="ce26179389508a95" providerId="LiveId" clId="{91A1EC4A-E9B4-4F8A-8A75-4E1B670C3645}" dt="2021-08-24T02:49:22.507" v="1193" actId="478"/>
          <ac:cxnSpMkLst>
            <pc:docMk/>
            <pc:sldMk cId="4006353291" sldId="890"/>
            <ac:cxnSpMk id="16" creationId="{AFDA5E25-3E68-49FA-80D2-E9FEE3C40BF8}"/>
          </ac:cxnSpMkLst>
        </pc:cxnChg>
        <pc:cxnChg chg="add mod">
          <ac:chgData name="李 长福" userId="ce26179389508a95" providerId="LiveId" clId="{91A1EC4A-E9B4-4F8A-8A75-4E1B670C3645}" dt="2021-08-24T02:50:56.557" v="1211"/>
          <ac:cxnSpMkLst>
            <pc:docMk/>
            <pc:sldMk cId="4006353291" sldId="890"/>
            <ac:cxnSpMk id="18" creationId="{856A4648-6C9D-474C-AB2A-E8E787D86D45}"/>
          </ac:cxnSpMkLst>
        </pc:cxnChg>
        <pc:cxnChg chg="del">
          <ac:chgData name="李 长福" userId="ce26179389508a95" providerId="LiveId" clId="{91A1EC4A-E9B4-4F8A-8A75-4E1B670C3645}" dt="2021-08-22T14:23:49.731" v="700" actId="478"/>
          <ac:cxnSpMkLst>
            <pc:docMk/>
            <pc:sldMk cId="4006353291" sldId="890"/>
            <ac:cxnSpMk id="25" creationId="{B641593C-D767-4AC5-85C3-B20E89089C1A}"/>
          </ac:cxnSpMkLst>
        </pc:cxnChg>
      </pc:sldChg>
      <pc:sldChg chg="modSp mod">
        <pc:chgData name="李 长福" userId="ce26179389508a95" providerId="LiveId" clId="{91A1EC4A-E9B4-4F8A-8A75-4E1B670C3645}" dt="2021-08-24T02:52:12.982" v="1250" actId="14100"/>
        <pc:sldMkLst>
          <pc:docMk/>
          <pc:sldMk cId="3138681992" sldId="891"/>
        </pc:sldMkLst>
        <pc:spChg chg="mod">
          <ac:chgData name="李 长福" userId="ce26179389508a95" providerId="LiveId" clId="{91A1EC4A-E9B4-4F8A-8A75-4E1B670C3645}" dt="2021-08-24T02:51:34.380" v="1230"/>
          <ac:spMkLst>
            <pc:docMk/>
            <pc:sldMk cId="3138681992" sldId="891"/>
            <ac:spMk id="19" creationId="{B1A211BB-6CF0-49F5-A379-89721C1CF314}"/>
          </ac:spMkLst>
        </pc:spChg>
        <pc:cxnChg chg="mod">
          <ac:chgData name="李 长福" userId="ce26179389508a95" providerId="LiveId" clId="{91A1EC4A-E9B4-4F8A-8A75-4E1B670C3645}" dt="2021-08-24T02:52:12.982" v="1250" actId="14100"/>
          <ac:cxnSpMkLst>
            <pc:docMk/>
            <pc:sldMk cId="3138681992" sldId="891"/>
            <ac:cxnSpMk id="25" creationId="{B641593C-D767-4AC5-85C3-B20E89089C1A}"/>
          </ac:cxnSpMkLst>
        </pc:cxnChg>
      </pc:sldChg>
      <pc:sldChg chg="addSp delSp modSp mod delAnim modAnim">
        <pc:chgData name="李 长福" userId="ce26179389508a95" providerId="LiveId" clId="{91A1EC4A-E9B4-4F8A-8A75-4E1B670C3645}" dt="2021-08-24T02:48:12.881" v="1177"/>
        <pc:sldMkLst>
          <pc:docMk/>
          <pc:sldMk cId="2273915430" sldId="893"/>
        </pc:sldMkLst>
        <pc:spChg chg="add mod">
          <ac:chgData name="李 长福" userId="ce26179389508a95" providerId="LiveId" clId="{91A1EC4A-E9B4-4F8A-8A75-4E1B670C3645}" dt="2021-08-24T02:47:55.866" v="1169"/>
          <ac:spMkLst>
            <pc:docMk/>
            <pc:sldMk cId="2273915430" sldId="893"/>
            <ac:spMk id="23" creationId="{D44E806B-1285-4A6B-8C4F-13D2EE558A61}"/>
          </ac:spMkLst>
        </pc:spChg>
        <pc:spChg chg="del mod">
          <ac:chgData name="李 长福" userId="ce26179389508a95" providerId="LiveId" clId="{91A1EC4A-E9B4-4F8A-8A75-4E1B670C3645}" dt="2021-08-24T02:47:49.636" v="1167" actId="478"/>
          <ac:spMkLst>
            <pc:docMk/>
            <pc:sldMk cId="2273915430" sldId="893"/>
            <ac:spMk id="31" creationId="{F64A09FE-C734-444B-8008-45879597A769}"/>
          </ac:spMkLst>
        </pc:spChg>
        <pc:spChg chg="mod">
          <ac:chgData name="李 长福" userId="ce26179389508a95" providerId="LiveId" clId="{91A1EC4A-E9B4-4F8A-8A75-4E1B670C3645}" dt="2021-08-24T02:48:12.881" v="1177"/>
          <ac:spMkLst>
            <pc:docMk/>
            <pc:sldMk cId="2273915430" sldId="893"/>
            <ac:spMk id="33" creationId="{1D473DE4-3F74-40AC-82EE-7C49396A1322}"/>
          </ac:spMkLst>
        </pc:spChg>
        <pc:cxnChg chg="add mod">
          <ac:chgData name="李 长福" userId="ce26179389508a95" providerId="LiveId" clId="{91A1EC4A-E9B4-4F8A-8A75-4E1B670C3645}" dt="2021-08-24T02:47:55.866" v="1169"/>
          <ac:cxnSpMkLst>
            <pc:docMk/>
            <pc:sldMk cId="2273915430" sldId="893"/>
            <ac:cxnSpMk id="24" creationId="{37A54686-65F5-4A7B-86E9-5088024B6151}"/>
          </ac:cxnSpMkLst>
        </pc:cxnChg>
        <pc:cxnChg chg="del mod">
          <ac:chgData name="李 长福" userId="ce26179389508a95" providerId="LiveId" clId="{91A1EC4A-E9B4-4F8A-8A75-4E1B670C3645}" dt="2021-08-24T02:47:52.779" v="1168" actId="478"/>
          <ac:cxnSpMkLst>
            <pc:docMk/>
            <pc:sldMk cId="2273915430" sldId="893"/>
            <ac:cxnSpMk id="32" creationId="{B9C13471-EF30-4FD1-B11A-59D227FD9564}"/>
          </ac:cxnSpMkLst>
        </pc:cxnChg>
      </pc:sldChg>
      <pc:sldChg chg="addSp delSp modSp mod">
        <pc:chgData name="李 长福" userId="ce26179389508a95" providerId="LiveId" clId="{91A1EC4A-E9B4-4F8A-8A75-4E1B670C3645}" dt="2021-08-24T02:52:38.768" v="1255"/>
        <pc:sldMkLst>
          <pc:docMk/>
          <pc:sldMk cId="413959344" sldId="896"/>
        </pc:sldMkLst>
        <pc:spChg chg="add mod">
          <ac:chgData name="李 长福" userId="ce26179389508a95" providerId="LiveId" clId="{91A1EC4A-E9B4-4F8A-8A75-4E1B670C3645}" dt="2021-08-24T02:52:38.768" v="1255"/>
          <ac:spMkLst>
            <pc:docMk/>
            <pc:sldMk cId="413959344" sldId="896"/>
            <ac:spMk id="9" creationId="{130F5A5F-2B8F-4C7B-86C1-528E40F8B027}"/>
          </ac:spMkLst>
        </pc:spChg>
        <pc:spChg chg="add del mod">
          <ac:chgData name="李 长福" userId="ce26179389508a95" providerId="LiveId" clId="{91A1EC4A-E9B4-4F8A-8A75-4E1B670C3645}" dt="2021-08-23T03:39:51.345" v="974" actId="478"/>
          <ac:spMkLst>
            <pc:docMk/>
            <pc:sldMk cId="413959344" sldId="896"/>
            <ac:spMk id="9" creationId="{A86DC12F-BF25-4008-8177-448C6CC4F9E0}"/>
          </ac:spMkLst>
        </pc:spChg>
        <pc:spChg chg="add del mod">
          <ac:chgData name="李 长福" userId="ce26179389508a95" providerId="LiveId" clId="{91A1EC4A-E9B4-4F8A-8A75-4E1B670C3645}" dt="2021-08-24T02:52:38.026" v="1254" actId="478"/>
          <ac:spMkLst>
            <pc:docMk/>
            <pc:sldMk cId="413959344" sldId="896"/>
            <ac:spMk id="11" creationId="{64A6A032-793B-4D83-A25F-D0B25F413850}"/>
          </ac:spMkLst>
        </pc:spChg>
        <pc:spChg chg="del">
          <ac:chgData name="李 长福" userId="ce26179389508a95" providerId="LiveId" clId="{91A1EC4A-E9B4-4F8A-8A75-4E1B670C3645}" dt="2021-08-22T14:25:40.486" v="725" actId="478"/>
          <ac:spMkLst>
            <pc:docMk/>
            <pc:sldMk cId="413959344" sldId="896"/>
            <ac:spMk id="19" creationId="{B1A211BB-6CF0-49F5-A379-89721C1CF314}"/>
          </ac:spMkLst>
        </pc:spChg>
        <pc:cxnChg chg="add mod">
          <ac:chgData name="李 长福" userId="ce26179389508a95" providerId="LiveId" clId="{91A1EC4A-E9B4-4F8A-8A75-4E1B670C3645}" dt="2021-08-24T02:52:38.768" v="1255"/>
          <ac:cxnSpMkLst>
            <pc:docMk/>
            <pc:sldMk cId="413959344" sldId="896"/>
            <ac:cxnSpMk id="10" creationId="{40AA8B5B-AC3A-433F-817D-B91F278B5160}"/>
          </ac:cxnSpMkLst>
        </pc:cxnChg>
        <pc:cxnChg chg="add del mod">
          <ac:chgData name="李 长福" userId="ce26179389508a95" providerId="LiveId" clId="{91A1EC4A-E9B4-4F8A-8A75-4E1B670C3645}" dt="2021-08-23T03:39:51.345" v="974" actId="478"/>
          <ac:cxnSpMkLst>
            <pc:docMk/>
            <pc:sldMk cId="413959344" sldId="896"/>
            <ac:cxnSpMk id="10" creationId="{5F7855E8-9415-4CA4-A126-FD2086EFA586}"/>
          </ac:cxnSpMkLst>
        </pc:cxnChg>
        <pc:cxnChg chg="add del mod">
          <ac:chgData name="李 长福" userId="ce26179389508a95" providerId="LiveId" clId="{91A1EC4A-E9B4-4F8A-8A75-4E1B670C3645}" dt="2021-08-24T02:52:38.026" v="1254" actId="478"/>
          <ac:cxnSpMkLst>
            <pc:docMk/>
            <pc:sldMk cId="413959344" sldId="896"/>
            <ac:cxnSpMk id="16" creationId="{394DFC66-3273-40F9-A693-6FFFE1B89310}"/>
          </ac:cxnSpMkLst>
        </pc:cxnChg>
        <pc:cxnChg chg="del">
          <ac:chgData name="李 长福" userId="ce26179389508a95" providerId="LiveId" clId="{91A1EC4A-E9B4-4F8A-8A75-4E1B670C3645}" dt="2021-08-22T14:25:43.302" v="726" actId="478"/>
          <ac:cxnSpMkLst>
            <pc:docMk/>
            <pc:sldMk cId="413959344" sldId="896"/>
            <ac:cxnSpMk id="25" creationId="{B641593C-D767-4AC5-85C3-B20E89089C1A}"/>
          </ac:cxnSpMkLst>
        </pc:cxnChg>
      </pc:sldChg>
      <pc:sldChg chg="addSp delSp modSp mod">
        <pc:chgData name="李 长福" userId="ce26179389508a95" providerId="LiveId" clId="{91A1EC4A-E9B4-4F8A-8A75-4E1B670C3645}" dt="2021-08-25T14:22:09.479" v="1619" actId="6549"/>
        <pc:sldMkLst>
          <pc:docMk/>
          <pc:sldMk cId="3604030448" sldId="897"/>
        </pc:sldMkLst>
        <pc:spChg chg="mod">
          <ac:chgData name="李 长福" userId="ce26179389508a95" providerId="LiveId" clId="{91A1EC4A-E9B4-4F8A-8A75-4E1B670C3645}" dt="2021-08-25T14:22:09.479" v="1619" actId="6549"/>
          <ac:spMkLst>
            <pc:docMk/>
            <pc:sldMk cId="3604030448" sldId="897"/>
            <ac:spMk id="2" creationId="{46E2F4AA-56B3-46B0-A5E5-CAC6F5271715}"/>
          </ac:spMkLst>
        </pc:spChg>
        <pc:spChg chg="add mod">
          <ac:chgData name="李 长福" userId="ce26179389508a95" providerId="LiveId" clId="{91A1EC4A-E9B4-4F8A-8A75-4E1B670C3645}" dt="2021-08-24T02:52:46.924" v="1257"/>
          <ac:spMkLst>
            <pc:docMk/>
            <pc:sldMk cId="3604030448" sldId="897"/>
            <ac:spMk id="9" creationId="{AC877BD7-A818-4AE0-952B-7BF9ADD2ED1A}"/>
          </ac:spMkLst>
        </pc:spChg>
        <pc:spChg chg="add del mod">
          <ac:chgData name="李 长福" userId="ce26179389508a95" providerId="LiveId" clId="{91A1EC4A-E9B4-4F8A-8A75-4E1B670C3645}" dt="2021-08-23T03:39:57.395" v="976" actId="478"/>
          <ac:spMkLst>
            <pc:docMk/>
            <pc:sldMk cId="3604030448" sldId="897"/>
            <ac:spMk id="9" creationId="{DFE764FE-5D02-43E4-85C4-9D9E64F99396}"/>
          </ac:spMkLst>
        </pc:spChg>
        <pc:spChg chg="add del mod">
          <ac:chgData name="李 长福" userId="ce26179389508a95" providerId="LiveId" clId="{91A1EC4A-E9B4-4F8A-8A75-4E1B670C3645}" dt="2021-08-24T02:52:45.923" v="1256" actId="478"/>
          <ac:spMkLst>
            <pc:docMk/>
            <pc:sldMk cId="3604030448" sldId="897"/>
            <ac:spMk id="12" creationId="{7C44DED9-E76D-41A2-A890-D3600F8BAEBC}"/>
          </ac:spMkLst>
        </pc:spChg>
        <pc:spChg chg="del">
          <ac:chgData name="李 长福" userId="ce26179389508a95" providerId="LiveId" clId="{91A1EC4A-E9B4-4F8A-8A75-4E1B670C3645}" dt="2021-08-22T14:25:56.141" v="728" actId="478"/>
          <ac:spMkLst>
            <pc:docMk/>
            <pc:sldMk cId="3604030448" sldId="897"/>
            <ac:spMk id="19" creationId="{B1A211BB-6CF0-49F5-A379-89721C1CF314}"/>
          </ac:spMkLst>
        </pc:spChg>
        <pc:cxnChg chg="add del mod">
          <ac:chgData name="李 长福" userId="ce26179389508a95" providerId="LiveId" clId="{91A1EC4A-E9B4-4F8A-8A75-4E1B670C3645}" dt="2021-08-23T03:39:57.395" v="976" actId="478"/>
          <ac:cxnSpMkLst>
            <pc:docMk/>
            <pc:sldMk cId="3604030448" sldId="897"/>
            <ac:cxnSpMk id="11" creationId="{11B8D9F7-B96D-4A0D-81BB-201F1F8AA600}"/>
          </ac:cxnSpMkLst>
        </pc:cxnChg>
        <pc:cxnChg chg="add mod">
          <ac:chgData name="李 长福" userId="ce26179389508a95" providerId="LiveId" clId="{91A1EC4A-E9B4-4F8A-8A75-4E1B670C3645}" dt="2021-08-24T02:52:46.924" v="1257"/>
          <ac:cxnSpMkLst>
            <pc:docMk/>
            <pc:sldMk cId="3604030448" sldId="897"/>
            <ac:cxnSpMk id="11" creationId="{71FBEDC5-3746-44AF-8B0C-86E9BE9AB229}"/>
          </ac:cxnSpMkLst>
        </pc:cxnChg>
        <pc:cxnChg chg="add del mod">
          <ac:chgData name="李 长福" userId="ce26179389508a95" providerId="LiveId" clId="{91A1EC4A-E9B4-4F8A-8A75-4E1B670C3645}" dt="2021-08-24T02:52:45.923" v="1256" actId="478"/>
          <ac:cxnSpMkLst>
            <pc:docMk/>
            <pc:sldMk cId="3604030448" sldId="897"/>
            <ac:cxnSpMk id="16" creationId="{968675BB-9078-4EFC-8619-E4DB140F82A7}"/>
          </ac:cxnSpMkLst>
        </pc:cxnChg>
        <pc:cxnChg chg="del">
          <ac:chgData name="李 长福" userId="ce26179389508a95" providerId="LiveId" clId="{91A1EC4A-E9B4-4F8A-8A75-4E1B670C3645}" dt="2021-08-22T14:25:56.141" v="728" actId="478"/>
          <ac:cxnSpMkLst>
            <pc:docMk/>
            <pc:sldMk cId="3604030448" sldId="897"/>
            <ac:cxnSpMk id="25" creationId="{B641593C-D767-4AC5-85C3-B20E89089C1A}"/>
          </ac:cxnSpMkLst>
        </pc:cxnChg>
      </pc:sldChg>
      <pc:sldChg chg="addSp delSp modSp mod">
        <pc:chgData name="李 长福" userId="ce26179389508a95" providerId="LiveId" clId="{91A1EC4A-E9B4-4F8A-8A75-4E1B670C3645}" dt="2021-08-24T02:53:00.706" v="1262"/>
        <pc:sldMkLst>
          <pc:docMk/>
          <pc:sldMk cId="1739373305" sldId="898"/>
        </pc:sldMkLst>
        <pc:spChg chg="add del mod">
          <ac:chgData name="李 长福" userId="ce26179389508a95" providerId="LiveId" clId="{91A1EC4A-E9B4-4F8A-8A75-4E1B670C3645}" dt="2021-08-23T03:40:15.773" v="980" actId="478"/>
          <ac:spMkLst>
            <pc:docMk/>
            <pc:sldMk cId="1739373305" sldId="898"/>
            <ac:spMk id="10" creationId="{12A0D9DF-DD82-4E6B-B799-4045B5931742}"/>
          </ac:spMkLst>
        </pc:spChg>
        <pc:spChg chg="add mod">
          <ac:chgData name="李 长福" userId="ce26179389508a95" providerId="LiveId" clId="{91A1EC4A-E9B4-4F8A-8A75-4E1B670C3645}" dt="2021-08-24T02:53:00.706" v="1262"/>
          <ac:spMkLst>
            <pc:docMk/>
            <pc:sldMk cId="1739373305" sldId="898"/>
            <ac:spMk id="10" creationId="{BDA4FC01-C1E7-4D5B-BFDA-6BC05CA77C86}"/>
          </ac:spMkLst>
        </pc:spChg>
        <pc:spChg chg="add del mod">
          <ac:chgData name="李 长福" userId="ce26179389508a95" providerId="LiveId" clId="{91A1EC4A-E9B4-4F8A-8A75-4E1B670C3645}" dt="2021-08-24T02:52:59.740" v="1261" actId="478"/>
          <ac:spMkLst>
            <pc:docMk/>
            <pc:sldMk cId="1739373305" sldId="898"/>
            <ac:spMk id="16" creationId="{5C107FD2-182C-470E-B7C8-68D93A83930B}"/>
          </ac:spMkLst>
        </pc:spChg>
        <pc:spChg chg="del">
          <ac:chgData name="李 长福" userId="ce26179389508a95" providerId="LiveId" clId="{91A1EC4A-E9B4-4F8A-8A75-4E1B670C3645}" dt="2021-08-22T14:26:13.615" v="732" actId="478"/>
          <ac:spMkLst>
            <pc:docMk/>
            <pc:sldMk cId="1739373305" sldId="898"/>
            <ac:spMk id="19" creationId="{B1A211BB-6CF0-49F5-A379-89721C1CF314}"/>
          </ac:spMkLst>
        </pc:spChg>
        <pc:cxnChg chg="add mod">
          <ac:chgData name="李 长福" userId="ce26179389508a95" providerId="LiveId" clId="{91A1EC4A-E9B4-4F8A-8A75-4E1B670C3645}" dt="2021-08-24T02:53:00.706" v="1262"/>
          <ac:cxnSpMkLst>
            <pc:docMk/>
            <pc:sldMk cId="1739373305" sldId="898"/>
            <ac:cxnSpMk id="11" creationId="{BFDCAA3A-4BAA-4393-980E-B4D468CB4F99}"/>
          </ac:cxnSpMkLst>
        </pc:cxnChg>
        <pc:cxnChg chg="add del mod">
          <ac:chgData name="李 长福" userId="ce26179389508a95" providerId="LiveId" clId="{91A1EC4A-E9B4-4F8A-8A75-4E1B670C3645}" dt="2021-08-23T03:40:15.773" v="980" actId="478"/>
          <ac:cxnSpMkLst>
            <pc:docMk/>
            <pc:sldMk cId="1739373305" sldId="898"/>
            <ac:cxnSpMk id="11" creationId="{F535AF8E-74DD-449D-99FD-F538E6ED1102}"/>
          </ac:cxnSpMkLst>
        </pc:cxnChg>
        <pc:cxnChg chg="add del mod">
          <ac:chgData name="李 长福" userId="ce26179389508a95" providerId="LiveId" clId="{91A1EC4A-E9B4-4F8A-8A75-4E1B670C3645}" dt="2021-08-24T02:52:59.740" v="1261" actId="478"/>
          <ac:cxnSpMkLst>
            <pc:docMk/>
            <pc:sldMk cId="1739373305" sldId="898"/>
            <ac:cxnSpMk id="17" creationId="{F803362B-CDD0-42E0-97BE-3C605B1446A6}"/>
          </ac:cxnSpMkLst>
        </pc:cxnChg>
        <pc:cxnChg chg="del">
          <ac:chgData name="李 长福" userId="ce26179389508a95" providerId="LiveId" clId="{91A1EC4A-E9B4-4F8A-8A75-4E1B670C3645}" dt="2021-08-22T14:26:13.615" v="732" actId="478"/>
          <ac:cxnSpMkLst>
            <pc:docMk/>
            <pc:sldMk cId="1739373305" sldId="898"/>
            <ac:cxnSpMk id="25" creationId="{B641593C-D767-4AC5-85C3-B20E89089C1A}"/>
          </ac:cxnSpMkLst>
        </pc:cxnChg>
      </pc:sldChg>
      <pc:sldChg chg="addSp delSp modSp mod">
        <pc:chgData name="李 长福" userId="ce26179389508a95" providerId="LiveId" clId="{91A1EC4A-E9B4-4F8A-8A75-4E1B670C3645}" dt="2021-08-24T02:53:19.048" v="1268"/>
        <pc:sldMkLst>
          <pc:docMk/>
          <pc:sldMk cId="2866889710" sldId="899"/>
        </pc:sldMkLst>
        <pc:spChg chg="mod">
          <ac:chgData name="李 长福" userId="ce26179389508a95" providerId="LiveId" clId="{91A1EC4A-E9B4-4F8A-8A75-4E1B670C3645}" dt="2021-08-22T09:29:00.488" v="92"/>
          <ac:spMkLst>
            <pc:docMk/>
            <pc:sldMk cId="2866889710" sldId="899"/>
            <ac:spMk id="2" creationId="{F79EF9FA-9921-4021-A0F1-865C83F5B27C}"/>
          </ac:spMkLst>
        </pc:spChg>
        <pc:spChg chg="mod">
          <ac:chgData name="李 长福" userId="ce26179389508a95" providerId="LiveId" clId="{91A1EC4A-E9B4-4F8A-8A75-4E1B670C3645}" dt="2021-08-22T08:45:02.234" v="23"/>
          <ac:spMkLst>
            <pc:docMk/>
            <pc:sldMk cId="2866889710" sldId="899"/>
            <ac:spMk id="6" creationId="{BD13AFF1-603C-420A-8493-EF79665D06B3}"/>
          </ac:spMkLst>
        </pc:spChg>
        <pc:spChg chg="mod">
          <ac:chgData name="李 长福" userId="ce26179389508a95" providerId="LiveId" clId="{91A1EC4A-E9B4-4F8A-8A75-4E1B670C3645}" dt="2021-08-22T08:45:12.878" v="34" actId="1037"/>
          <ac:spMkLst>
            <pc:docMk/>
            <pc:sldMk cId="2866889710" sldId="899"/>
            <ac:spMk id="11" creationId="{D959E706-785F-4379-A484-D1EF2FE65FA4}"/>
          </ac:spMkLst>
        </pc:spChg>
        <pc:spChg chg="add mod">
          <ac:chgData name="李 长福" userId="ce26179389508a95" providerId="LiveId" clId="{91A1EC4A-E9B4-4F8A-8A75-4E1B670C3645}" dt="2021-08-24T02:53:19.048" v="1268"/>
          <ac:spMkLst>
            <pc:docMk/>
            <pc:sldMk cId="2866889710" sldId="899"/>
            <ac:spMk id="16" creationId="{8C94E933-63AE-4A3E-ACC7-261C1DCF584D}"/>
          </ac:spMkLst>
        </pc:spChg>
        <pc:spChg chg="add del mod">
          <ac:chgData name="李 长福" userId="ce26179389508a95" providerId="LiveId" clId="{91A1EC4A-E9B4-4F8A-8A75-4E1B670C3645}" dt="2021-08-23T03:40:31.393" v="984" actId="478"/>
          <ac:spMkLst>
            <pc:docMk/>
            <pc:sldMk cId="2866889710" sldId="899"/>
            <ac:spMk id="16" creationId="{9EDE6430-590C-4B49-8E3C-0D946A02ACBF}"/>
          </ac:spMkLst>
        </pc:spChg>
        <pc:spChg chg="add del mod">
          <ac:chgData name="李 长福" userId="ce26179389508a95" providerId="LiveId" clId="{91A1EC4A-E9B4-4F8A-8A75-4E1B670C3645}" dt="2021-08-24T02:53:14.106" v="1266" actId="478"/>
          <ac:spMkLst>
            <pc:docMk/>
            <pc:sldMk cId="2866889710" sldId="899"/>
            <ac:spMk id="18" creationId="{283CC142-26BD-462B-A7CD-D4C9A050A426}"/>
          </ac:spMkLst>
        </pc:spChg>
        <pc:spChg chg="del">
          <ac:chgData name="李 长福" userId="ce26179389508a95" providerId="LiveId" clId="{91A1EC4A-E9B4-4F8A-8A75-4E1B670C3645}" dt="2021-08-22T14:26:32.064" v="736" actId="478"/>
          <ac:spMkLst>
            <pc:docMk/>
            <pc:sldMk cId="2866889710" sldId="899"/>
            <ac:spMk id="19" creationId="{B1A211BB-6CF0-49F5-A379-89721C1CF314}"/>
          </ac:spMkLst>
        </pc:spChg>
        <pc:cxnChg chg="add del mod">
          <ac:chgData name="李 长福" userId="ce26179389508a95" providerId="LiveId" clId="{91A1EC4A-E9B4-4F8A-8A75-4E1B670C3645}" dt="2021-08-23T03:40:31.393" v="984" actId="478"/>
          <ac:cxnSpMkLst>
            <pc:docMk/>
            <pc:sldMk cId="2866889710" sldId="899"/>
            <ac:cxnSpMk id="17" creationId="{2E7E9177-A7A3-4CBE-9635-6CFDEC1A3C41}"/>
          </ac:cxnSpMkLst>
        </pc:cxnChg>
        <pc:cxnChg chg="add mod">
          <ac:chgData name="李 长福" userId="ce26179389508a95" providerId="LiveId" clId="{91A1EC4A-E9B4-4F8A-8A75-4E1B670C3645}" dt="2021-08-24T02:53:19.048" v="1268"/>
          <ac:cxnSpMkLst>
            <pc:docMk/>
            <pc:sldMk cId="2866889710" sldId="899"/>
            <ac:cxnSpMk id="17" creationId="{A89A17E9-80B7-4F10-B8CF-AE1FB286FAF8}"/>
          </ac:cxnSpMkLst>
        </pc:cxnChg>
        <pc:cxnChg chg="add del mod">
          <ac:chgData name="李 长福" userId="ce26179389508a95" providerId="LiveId" clId="{91A1EC4A-E9B4-4F8A-8A75-4E1B670C3645}" dt="2021-08-24T02:53:17.716" v="1267" actId="478"/>
          <ac:cxnSpMkLst>
            <pc:docMk/>
            <pc:sldMk cId="2866889710" sldId="899"/>
            <ac:cxnSpMk id="19" creationId="{DCFFFEE3-8369-4421-ADDE-3B1FFE0C0579}"/>
          </ac:cxnSpMkLst>
        </pc:cxnChg>
        <pc:cxnChg chg="del">
          <ac:chgData name="李 长福" userId="ce26179389508a95" providerId="LiveId" clId="{91A1EC4A-E9B4-4F8A-8A75-4E1B670C3645}" dt="2021-08-22T14:26:32.064" v="736" actId="478"/>
          <ac:cxnSpMkLst>
            <pc:docMk/>
            <pc:sldMk cId="2866889710" sldId="899"/>
            <ac:cxnSpMk id="25" creationId="{B641593C-D767-4AC5-85C3-B20E89089C1A}"/>
          </ac:cxnSpMkLst>
        </pc:cxnChg>
      </pc:sldChg>
      <pc:sldChg chg="addSp delSp modSp mod">
        <pc:chgData name="李 长福" userId="ce26179389508a95" providerId="LiveId" clId="{91A1EC4A-E9B4-4F8A-8A75-4E1B670C3645}" dt="2021-08-24T02:53:36.377" v="1274"/>
        <pc:sldMkLst>
          <pc:docMk/>
          <pc:sldMk cId="3409341550" sldId="900"/>
        </pc:sldMkLst>
        <pc:spChg chg="add del mod">
          <ac:chgData name="李 长福" userId="ce26179389508a95" providerId="LiveId" clId="{91A1EC4A-E9B4-4F8A-8A75-4E1B670C3645}" dt="2021-08-24T02:53:32.880" v="1272" actId="478"/>
          <ac:spMkLst>
            <pc:docMk/>
            <pc:sldMk cId="3409341550" sldId="900"/>
            <ac:spMk id="19" creationId="{40D4D4C8-C977-4D6F-BD28-F70A81088D4A}"/>
          </ac:spMkLst>
        </pc:spChg>
        <pc:spChg chg="del">
          <ac:chgData name="李 长福" userId="ce26179389508a95" providerId="LiveId" clId="{91A1EC4A-E9B4-4F8A-8A75-4E1B670C3645}" dt="2021-08-22T14:26:50.123" v="740" actId="478"/>
          <ac:spMkLst>
            <pc:docMk/>
            <pc:sldMk cId="3409341550" sldId="900"/>
            <ac:spMk id="19" creationId="{B1A211BB-6CF0-49F5-A379-89721C1CF314}"/>
          </ac:spMkLst>
        </pc:spChg>
        <pc:spChg chg="mod">
          <ac:chgData name="李 长福" userId="ce26179389508a95" providerId="LiveId" clId="{91A1EC4A-E9B4-4F8A-8A75-4E1B670C3645}" dt="2021-08-22T09:23:40.687" v="43" actId="1036"/>
          <ac:spMkLst>
            <pc:docMk/>
            <pc:sldMk cId="3409341550" sldId="900"/>
            <ac:spMk id="22" creationId="{17627CB5-4BBB-471E-BE12-9EA9DE15C0A6}"/>
          </ac:spMkLst>
        </pc:spChg>
        <pc:spChg chg="mod">
          <ac:chgData name="李 长福" userId="ce26179389508a95" providerId="LiveId" clId="{91A1EC4A-E9B4-4F8A-8A75-4E1B670C3645}" dt="2021-08-22T09:27:21.243" v="78" actId="20577"/>
          <ac:spMkLst>
            <pc:docMk/>
            <pc:sldMk cId="3409341550" sldId="900"/>
            <ac:spMk id="23" creationId="{FCD9BB06-6421-4A56-AE76-3E6DEB20EB0B}"/>
          </ac:spMkLst>
        </pc:spChg>
        <pc:spChg chg="add mod">
          <ac:chgData name="李 长福" userId="ce26179389508a95" providerId="LiveId" clId="{91A1EC4A-E9B4-4F8A-8A75-4E1B670C3645}" dt="2021-08-24T02:53:36.377" v="1274"/>
          <ac:spMkLst>
            <pc:docMk/>
            <pc:sldMk cId="3409341550" sldId="900"/>
            <ac:spMk id="24" creationId="{89A348D1-E74A-4C9C-BF94-E7E2E2E83EAA}"/>
          </ac:spMkLst>
        </pc:spChg>
        <pc:spChg chg="add del mod">
          <ac:chgData name="李 长福" userId="ce26179389508a95" providerId="LiveId" clId="{91A1EC4A-E9B4-4F8A-8A75-4E1B670C3645}" dt="2021-08-23T03:40:48.193" v="988" actId="478"/>
          <ac:spMkLst>
            <pc:docMk/>
            <pc:sldMk cId="3409341550" sldId="900"/>
            <ac:spMk id="24" creationId="{A47B83D6-D181-4126-925D-D0719B3B621A}"/>
          </ac:spMkLst>
        </pc:spChg>
        <pc:cxnChg chg="del">
          <ac:chgData name="李 长福" userId="ce26179389508a95" providerId="LiveId" clId="{91A1EC4A-E9B4-4F8A-8A75-4E1B670C3645}" dt="2021-08-22T14:26:50.123" v="740" actId="478"/>
          <ac:cxnSpMkLst>
            <pc:docMk/>
            <pc:sldMk cId="3409341550" sldId="900"/>
            <ac:cxnSpMk id="25" creationId="{B641593C-D767-4AC5-85C3-B20E89089C1A}"/>
          </ac:cxnSpMkLst>
        </pc:cxnChg>
        <pc:cxnChg chg="add del mod">
          <ac:chgData name="李 长福" userId="ce26179389508a95" providerId="LiveId" clId="{91A1EC4A-E9B4-4F8A-8A75-4E1B670C3645}" dt="2021-08-24T02:53:35.687" v="1273" actId="478"/>
          <ac:cxnSpMkLst>
            <pc:docMk/>
            <pc:sldMk cId="3409341550" sldId="900"/>
            <ac:cxnSpMk id="25" creationId="{D18FED02-66F7-4A0F-9F37-E5204B3205A1}"/>
          </ac:cxnSpMkLst>
        </pc:cxnChg>
        <pc:cxnChg chg="add del mod">
          <ac:chgData name="李 长福" userId="ce26179389508a95" providerId="LiveId" clId="{91A1EC4A-E9B4-4F8A-8A75-4E1B670C3645}" dt="2021-08-23T03:40:48.193" v="988" actId="478"/>
          <ac:cxnSpMkLst>
            <pc:docMk/>
            <pc:sldMk cId="3409341550" sldId="900"/>
            <ac:cxnSpMk id="26" creationId="{BE3D8DE3-F5A1-4777-8BEA-30209B124315}"/>
          </ac:cxnSpMkLst>
        </pc:cxnChg>
        <pc:cxnChg chg="add mod">
          <ac:chgData name="李 长福" userId="ce26179389508a95" providerId="LiveId" clId="{91A1EC4A-E9B4-4F8A-8A75-4E1B670C3645}" dt="2021-08-24T02:53:36.377" v="1274"/>
          <ac:cxnSpMkLst>
            <pc:docMk/>
            <pc:sldMk cId="3409341550" sldId="900"/>
            <ac:cxnSpMk id="26" creationId="{C755E854-CE82-4A79-9371-5F76640279FF}"/>
          </ac:cxnSpMkLst>
        </pc:cxnChg>
      </pc:sldChg>
      <pc:sldChg chg="addSp delSp modSp mod modAnim">
        <pc:chgData name="李 长福" userId="ce26179389508a95" providerId="LiveId" clId="{91A1EC4A-E9B4-4F8A-8A75-4E1B670C3645}" dt="2021-08-25T14:19:46.522" v="1585" actId="6549"/>
        <pc:sldMkLst>
          <pc:docMk/>
          <pc:sldMk cId="912483942" sldId="901"/>
        </pc:sldMkLst>
        <pc:spChg chg="mod">
          <ac:chgData name="李 长福" userId="ce26179389508a95" providerId="LiveId" clId="{91A1EC4A-E9B4-4F8A-8A75-4E1B670C3645}" dt="2021-08-23T03:29:26.779" v="760" actId="1076"/>
          <ac:spMkLst>
            <pc:docMk/>
            <pc:sldMk cId="912483942" sldId="901"/>
            <ac:spMk id="4" creationId="{10E6C207-BB0D-42A0-B170-5F37DA8FE90A}"/>
          </ac:spMkLst>
        </pc:spChg>
        <pc:spChg chg="mod">
          <ac:chgData name="李 长福" userId="ce26179389508a95" providerId="LiveId" clId="{91A1EC4A-E9B4-4F8A-8A75-4E1B670C3645}" dt="2021-08-24T03:26:48.717" v="1571" actId="1036"/>
          <ac:spMkLst>
            <pc:docMk/>
            <pc:sldMk cId="912483942" sldId="901"/>
            <ac:spMk id="11" creationId="{9C85E69C-5699-4E51-BE29-AF7D6338F36A}"/>
          </ac:spMkLst>
        </pc:spChg>
        <pc:spChg chg="mod">
          <ac:chgData name="李 长福" userId="ce26179389508a95" providerId="LiveId" clId="{91A1EC4A-E9B4-4F8A-8A75-4E1B670C3645}" dt="2021-08-24T02:40:40.159" v="1056" actId="14100"/>
          <ac:spMkLst>
            <pc:docMk/>
            <pc:sldMk cId="912483942" sldId="901"/>
            <ac:spMk id="12" creationId="{3295F5BE-177B-40BE-AFC1-F33D15B8A0EF}"/>
          </ac:spMkLst>
        </pc:spChg>
        <pc:spChg chg="mod">
          <ac:chgData name="李 长福" userId="ce26179389508a95" providerId="LiveId" clId="{91A1EC4A-E9B4-4F8A-8A75-4E1B670C3645}" dt="2021-08-25T14:19:46.522" v="1585" actId="6549"/>
          <ac:spMkLst>
            <pc:docMk/>
            <pc:sldMk cId="912483942" sldId="901"/>
            <ac:spMk id="14" creationId="{6F5A59C9-A736-4439-98BC-A91C50C2F79A}"/>
          </ac:spMkLst>
        </pc:spChg>
        <pc:cxnChg chg="mod">
          <ac:chgData name="李 长福" userId="ce26179389508a95" providerId="LiveId" clId="{91A1EC4A-E9B4-4F8A-8A75-4E1B670C3645}" dt="2021-08-24T02:40:50.692" v="1057" actId="14100"/>
          <ac:cxnSpMkLst>
            <pc:docMk/>
            <pc:sldMk cId="912483942" sldId="901"/>
            <ac:cxnSpMk id="13" creationId="{0480BE97-7403-4D54-B6FF-B9AAF939280C}"/>
          </ac:cxnSpMkLst>
        </pc:cxnChg>
        <pc:cxnChg chg="add del mod">
          <ac:chgData name="李 长福" userId="ce26179389508a95" providerId="LiveId" clId="{91A1EC4A-E9B4-4F8A-8A75-4E1B670C3645}" dt="2021-08-23T03:29:06.769" v="755"/>
          <ac:cxnSpMkLst>
            <pc:docMk/>
            <pc:sldMk cId="912483942" sldId="901"/>
            <ac:cxnSpMk id="14" creationId="{241F6429-EF7D-4C1B-AEBC-E4FE249EDABC}"/>
          </ac:cxnSpMkLst>
        </pc:cxnChg>
      </pc:sldChg>
      <pc:sldChg chg="addSp delSp modSp mod modAnim">
        <pc:chgData name="李 长福" userId="ce26179389508a95" providerId="LiveId" clId="{91A1EC4A-E9B4-4F8A-8A75-4E1B670C3645}" dt="2021-08-24T03:10:44.894" v="1387"/>
        <pc:sldMkLst>
          <pc:docMk/>
          <pc:sldMk cId="4152111313" sldId="902"/>
        </pc:sldMkLst>
        <pc:spChg chg="add mod">
          <ac:chgData name="李 长福" userId="ce26179389508a95" providerId="LiveId" clId="{91A1EC4A-E9B4-4F8A-8A75-4E1B670C3645}" dt="2021-08-24T03:10:07.925" v="1386" actId="1076"/>
          <ac:spMkLst>
            <pc:docMk/>
            <pc:sldMk cId="4152111313" sldId="902"/>
            <ac:spMk id="2" creationId="{A705A2BE-CC1B-4B0A-A572-609AAD5AC3F9}"/>
          </ac:spMkLst>
        </pc:spChg>
        <pc:spChg chg="mod">
          <ac:chgData name="李 长福" userId="ce26179389508a95" providerId="LiveId" clId="{91A1EC4A-E9B4-4F8A-8A75-4E1B670C3645}" dt="2021-08-22T09:23:58.330" v="47" actId="1035"/>
          <ac:spMkLst>
            <pc:docMk/>
            <pc:sldMk cId="4152111313" sldId="902"/>
            <ac:spMk id="11" creationId="{F7AA75A1-9933-46F2-A347-E7F7FD8A19AF}"/>
          </ac:spMkLst>
        </pc:spChg>
        <pc:spChg chg="del">
          <ac:chgData name="李 长福" userId="ce26179389508a95" providerId="LiveId" clId="{91A1EC4A-E9B4-4F8A-8A75-4E1B670C3645}" dt="2021-08-22T14:26:57.005" v="742" actId="478"/>
          <ac:spMkLst>
            <pc:docMk/>
            <pc:sldMk cId="4152111313" sldId="902"/>
            <ac:spMk id="19" creationId="{B1A211BB-6CF0-49F5-A379-89721C1CF314}"/>
          </ac:spMkLst>
        </pc:spChg>
        <pc:spChg chg="add del mod">
          <ac:chgData name="李 长福" userId="ce26179389508a95" providerId="LiveId" clId="{91A1EC4A-E9B4-4F8A-8A75-4E1B670C3645}" dt="2021-08-24T02:53:40.767" v="1275" actId="478"/>
          <ac:spMkLst>
            <pc:docMk/>
            <pc:sldMk cId="4152111313" sldId="902"/>
            <ac:spMk id="19" creationId="{DA05EF6F-4CFE-473F-A0F1-BB472C0DEFC4}"/>
          </ac:spMkLst>
        </pc:spChg>
        <pc:spChg chg="mod">
          <ac:chgData name="李 长福" userId="ce26179389508a95" providerId="LiveId" clId="{91A1EC4A-E9B4-4F8A-8A75-4E1B670C3645}" dt="2021-08-24T03:08:34.512" v="1365"/>
          <ac:spMkLst>
            <pc:docMk/>
            <pc:sldMk cId="4152111313" sldId="902"/>
            <ac:spMk id="20" creationId="{F8017FBB-6254-4CAD-9B50-0D587F7D27B1}"/>
          </ac:spMkLst>
        </pc:spChg>
        <pc:spChg chg="add mod">
          <ac:chgData name="李 长福" userId="ce26179389508a95" providerId="LiveId" clId="{91A1EC4A-E9B4-4F8A-8A75-4E1B670C3645}" dt="2021-08-24T02:53:41.627" v="1276"/>
          <ac:spMkLst>
            <pc:docMk/>
            <pc:sldMk cId="4152111313" sldId="902"/>
            <ac:spMk id="21" creationId="{06C7148B-E51F-45EA-B789-0D216D0D11A3}"/>
          </ac:spMkLst>
        </pc:spChg>
        <pc:spChg chg="add del mod">
          <ac:chgData name="李 长福" userId="ce26179389508a95" providerId="LiveId" clId="{91A1EC4A-E9B4-4F8A-8A75-4E1B670C3645}" dt="2021-08-23T03:40:55.083" v="990" actId="478"/>
          <ac:spMkLst>
            <pc:docMk/>
            <pc:sldMk cId="4152111313" sldId="902"/>
            <ac:spMk id="21" creationId="{60BEB094-D471-43E9-90C2-8F6928FBBDC4}"/>
          </ac:spMkLst>
        </pc:spChg>
        <pc:cxnChg chg="add mod">
          <ac:chgData name="李 长福" userId="ce26179389508a95" providerId="LiveId" clId="{91A1EC4A-E9B4-4F8A-8A75-4E1B670C3645}" dt="2021-08-24T02:53:41.627" v="1276"/>
          <ac:cxnSpMkLst>
            <pc:docMk/>
            <pc:sldMk cId="4152111313" sldId="902"/>
            <ac:cxnSpMk id="22" creationId="{698BA369-A300-4974-812D-4F4472A06C6F}"/>
          </ac:cxnSpMkLst>
        </pc:cxnChg>
        <pc:cxnChg chg="add del mod">
          <ac:chgData name="李 长福" userId="ce26179389508a95" providerId="LiveId" clId="{91A1EC4A-E9B4-4F8A-8A75-4E1B670C3645}" dt="2021-08-23T03:40:55.083" v="990" actId="478"/>
          <ac:cxnSpMkLst>
            <pc:docMk/>
            <pc:sldMk cId="4152111313" sldId="902"/>
            <ac:cxnSpMk id="22" creationId="{B5B0C646-4D81-4855-81B4-93AA642149A6}"/>
          </ac:cxnSpMkLst>
        </pc:cxnChg>
        <pc:cxnChg chg="add del mod">
          <ac:chgData name="李 长福" userId="ce26179389508a95" providerId="LiveId" clId="{91A1EC4A-E9B4-4F8A-8A75-4E1B670C3645}" dt="2021-08-24T02:53:40.767" v="1275" actId="478"/>
          <ac:cxnSpMkLst>
            <pc:docMk/>
            <pc:sldMk cId="4152111313" sldId="902"/>
            <ac:cxnSpMk id="24" creationId="{B8FB2D9A-2B70-40DE-B793-C0851EEF3920}"/>
          </ac:cxnSpMkLst>
        </pc:cxnChg>
        <pc:cxnChg chg="del">
          <ac:chgData name="李 长福" userId="ce26179389508a95" providerId="LiveId" clId="{91A1EC4A-E9B4-4F8A-8A75-4E1B670C3645}" dt="2021-08-22T14:26:59.765" v="743" actId="478"/>
          <ac:cxnSpMkLst>
            <pc:docMk/>
            <pc:sldMk cId="4152111313" sldId="902"/>
            <ac:cxnSpMk id="25" creationId="{B641593C-D767-4AC5-85C3-B20E89089C1A}"/>
          </ac:cxnSpMkLst>
        </pc:cxnChg>
      </pc:sldChg>
      <pc:sldChg chg="addSp delSp modSp add mod delAnim modAnim">
        <pc:chgData name="李 长福" userId="ce26179389508a95" providerId="LiveId" clId="{91A1EC4A-E9B4-4F8A-8A75-4E1B670C3645}" dt="2021-08-24T02:52:29.340" v="1253"/>
        <pc:sldMkLst>
          <pc:docMk/>
          <pc:sldMk cId="801672919" sldId="903"/>
        </pc:sldMkLst>
        <pc:spChg chg="add mod">
          <ac:chgData name="李 长福" userId="ce26179389508a95" providerId="LiveId" clId="{91A1EC4A-E9B4-4F8A-8A75-4E1B670C3645}" dt="2021-08-22T09:54:54.649" v="504"/>
          <ac:spMkLst>
            <pc:docMk/>
            <pc:sldMk cId="801672919" sldId="903"/>
            <ac:spMk id="3" creationId="{EFA6AF44-FB9A-4769-8AF1-F442109E8FE6}"/>
          </ac:spMkLst>
        </pc:spChg>
        <pc:spChg chg="del">
          <ac:chgData name="李 长福" userId="ce26179389508a95" providerId="LiveId" clId="{91A1EC4A-E9B4-4F8A-8A75-4E1B670C3645}" dt="2021-08-22T09:31:43.207" v="95" actId="478"/>
          <ac:spMkLst>
            <pc:docMk/>
            <pc:sldMk cId="801672919" sldId="903"/>
            <ac:spMk id="6" creationId="{BD13AFF1-603C-420A-8493-EF79665D06B3}"/>
          </ac:spMkLst>
        </pc:spChg>
        <pc:spChg chg="add del mod">
          <ac:chgData name="李 长福" userId="ce26179389508a95" providerId="LiveId" clId="{91A1EC4A-E9B4-4F8A-8A75-4E1B670C3645}" dt="2021-08-23T03:39:40.555" v="971" actId="478"/>
          <ac:spMkLst>
            <pc:docMk/>
            <pc:sldMk cId="801672919" sldId="903"/>
            <ac:spMk id="9" creationId="{1298A96F-F4BA-41A4-91B3-CCA1BE6FEC34}"/>
          </ac:spMkLst>
        </pc:spChg>
        <pc:spChg chg="add mod">
          <ac:chgData name="李 长福" userId="ce26179389508a95" providerId="LiveId" clId="{91A1EC4A-E9B4-4F8A-8A75-4E1B670C3645}" dt="2021-08-24T02:52:27.675" v="1252"/>
          <ac:spMkLst>
            <pc:docMk/>
            <pc:sldMk cId="801672919" sldId="903"/>
            <ac:spMk id="9" creationId="{94B74AC6-EBB6-416C-B111-BAA7FFF8AFD8}"/>
          </ac:spMkLst>
        </pc:spChg>
        <pc:spChg chg="add mod">
          <ac:chgData name="李 长福" userId="ce26179389508a95" providerId="LiveId" clId="{91A1EC4A-E9B4-4F8A-8A75-4E1B670C3645}" dt="2021-08-22T09:35:16.300" v="151" actId="6549"/>
          <ac:spMkLst>
            <pc:docMk/>
            <pc:sldMk cId="801672919" sldId="903"/>
            <ac:spMk id="10" creationId="{4623FD76-0AB4-41C0-8C10-169A577ACE30}"/>
          </ac:spMkLst>
        </pc:spChg>
        <pc:spChg chg="del">
          <ac:chgData name="李 长福" userId="ce26179389508a95" providerId="LiveId" clId="{91A1EC4A-E9B4-4F8A-8A75-4E1B670C3645}" dt="2021-08-22T09:31:39.208" v="94" actId="478"/>
          <ac:spMkLst>
            <pc:docMk/>
            <pc:sldMk cId="801672919" sldId="903"/>
            <ac:spMk id="12" creationId="{2C45B803-8976-4D13-9F6F-23F65783597F}"/>
          </ac:spMkLst>
        </pc:spChg>
        <pc:spChg chg="add del mod">
          <ac:chgData name="李 长福" userId="ce26179389508a95" providerId="LiveId" clId="{91A1EC4A-E9B4-4F8A-8A75-4E1B670C3645}" dt="2021-08-24T02:52:26.820" v="1251" actId="478"/>
          <ac:spMkLst>
            <pc:docMk/>
            <pc:sldMk cId="801672919" sldId="903"/>
            <ac:spMk id="12" creationId="{A897952E-05C1-46B6-B676-93ABC4BAA761}"/>
          </ac:spMkLst>
        </pc:spChg>
        <pc:spChg chg="del">
          <ac:chgData name="李 长福" userId="ce26179389508a95" providerId="LiveId" clId="{91A1EC4A-E9B4-4F8A-8A75-4E1B670C3645}" dt="2021-08-22T14:25:08.242" v="721" actId="478"/>
          <ac:spMkLst>
            <pc:docMk/>
            <pc:sldMk cId="801672919" sldId="903"/>
            <ac:spMk id="19" creationId="{B1A211BB-6CF0-49F5-A379-89721C1CF314}"/>
          </ac:spMkLst>
        </pc:spChg>
        <pc:cxnChg chg="add del mod">
          <ac:chgData name="李 长福" userId="ce26179389508a95" providerId="LiveId" clId="{91A1EC4A-E9B4-4F8A-8A75-4E1B670C3645}" dt="2021-08-23T03:39:40.555" v="971" actId="478"/>
          <ac:cxnSpMkLst>
            <pc:docMk/>
            <pc:sldMk cId="801672919" sldId="903"/>
            <ac:cxnSpMk id="11" creationId="{CF8E04E3-DFD3-45F9-9F25-513C0E312479}"/>
          </ac:cxnSpMkLst>
        </pc:cxnChg>
        <pc:cxnChg chg="add mod">
          <ac:chgData name="李 长福" userId="ce26179389508a95" providerId="LiveId" clId="{91A1EC4A-E9B4-4F8A-8A75-4E1B670C3645}" dt="2021-08-24T02:52:27.675" v="1252"/>
          <ac:cxnSpMkLst>
            <pc:docMk/>
            <pc:sldMk cId="801672919" sldId="903"/>
            <ac:cxnSpMk id="11" creationId="{DBCB7B28-0D3C-4B0C-9B0C-4B68BF8BF8E5}"/>
          </ac:cxnSpMkLst>
        </pc:cxnChg>
        <pc:cxnChg chg="add del mod">
          <ac:chgData name="李 长福" userId="ce26179389508a95" providerId="LiveId" clId="{91A1EC4A-E9B4-4F8A-8A75-4E1B670C3645}" dt="2021-08-24T02:52:26.820" v="1251" actId="478"/>
          <ac:cxnSpMkLst>
            <pc:docMk/>
            <pc:sldMk cId="801672919" sldId="903"/>
            <ac:cxnSpMk id="16" creationId="{612EF48A-5F54-4EBD-AA96-80F03DB98E85}"/>
          </ac:cxnSpMkLst>
        </pc:cxnChg>
        <pc:cxnChg chg="del">
          <ac:chgData name="李 长福" userId="ce26179389508a95" providerId="LiveId" clId="{91A1EC4A-E9B4-4F8A-8A75-4E1B670C3645}" dt="2021-08-22T14:25:12.215" v="722" actId="478"/>
          <ac:cxnSpMkLst>
            <pc:docMk/>
            <pc:sldMk cId="801672919" sldId="903"/>
            <ac:cxnSpMk id="25" creationId="{B641593C-D767-4AC5-85C3-B20E89089C1A}"/>
          </ac:cxnSpMkLst>
        </pc:cxnChg>
      </pc:sldChg>
      <pc:sldChg chg="addSp delSp modSp add mod ord modAnim">
        <pc:chgData name="李 长福" userId="ce26179389508a95" providerId="LiveId" clId="{91A1EC4A-E9B4-4F8A-8A75-4E1B670C3645}" dt="2021-08-24T02:52:54.907" v="1260"/>
        <pc:sldMkLst>
          <pc:docMk/>
          <pc:sldMk cId="2077426745" sldId="904"/>
        </pc:sldMkLst>
        <pc:spChg chg="mod">
          <ac:chgData name="李 长福" userId="ce26179389508a95" providerId="LiveId" clId="{91A1EC4A-E9B4-4F8A-8A75-4E1B670C3645}" dt="2021-08-22T09:51:23.035" v="476" actId="6549"/>
          <ac:spMkLst>
            <pc:docMk/>
            <pc:sldMk cId="2077426745" sldId="904"/>
            <ac:spMk id="3" creationId="{EFA6AF44-FB9A-4769-8AF1-F442109E8FE6}"/>
          </ac:spMkLst>
        </pc:spChg>
        <pc:spChg chg="add del mod">
          <ac:chgData name="李 长福" userId="ce26179389508a95" providerId="LiveId" clId="{91A1EC4A-E9B4-4F8A-8A75-4E1B670C3645}" dt="2021-08-23T03:40:08.323" v="978" actId="478"/>
          <ac:spMkLst>
            <pc:docMk/>
            <pc:sldMk cId="2077426745" sldId="904"/>
            <ac:spMk id="9" creationId="{C77C3E1D-3717-487A-A364-DC47509470CA}"/>
          </ac:spMkLst>
        </pc:spChg>
        <pc:spChg chg="add mod">
          <ac:chgData name="李 长福" userId="ce26179389508a95" providerId="LiveId" clId="{91A1EC4A-E9B4-4F8A-8A75-4E1B670C3645}" dt="2021-08-24T02:52:54.907" v="1260"/>
          <ac:spMkLst>
            <pc:docMk/>
            <pc:sldMk cId="2077426745" sldId="904"/>
            <ac:spMk id="9" creationId="{E86D9B4A-E757-4AEF-9CDD-3D06574E4D0B}"/>
          </ac:spMkLst>
        </pc:spChg>
        <pc:spChg chg="mod">
          <ac:chgData name="李 长福" userId="ce26179389508a95" providerId="LiveId" clId="{91A1EC4A-E9B4-4F8A-8A75-4E1B670C3645}" dt="2021-08-22T09:46:21.551" v="398" actId="20577"/>
          <ac:spMkLst>
            <pc:docMk/>
            <pc:sldMk cId="2077426745" sldId="904"/>
            <ac:spMk id="10" creationId="{4623FD76-0AB4-41C0-8C10-169A577ACE30}"/>
          </ac:spMkLst>
        </pc:spChg>
        <pc:spChg chg="add del mod">
          <ac:chgData name="李 长福" userId="ce26179389508a95" providerId="LiveId" clId="{91A1EC4A-E9B4-4F8A-8A75-4E1B670C3645}" dt="2021-08-24T02:52:51.279" v="1258" actId="478"/>
          <ac:spMkLst>
            <pc:docMk/>
            <pc:sldMk cId="2077426745" sldId="904"/>
            <ac:spMk id="12" creationId="{1A84C710-4CBD-4B62-BEAD-6294242C8D17}"/>
          </ac:spMkLst>
        </pc:spChg>
        <pc:spChg chg="del">
          <ac:chgData name="李 长福" userId="ce26179389508a95" providerId="LiveId" clId="{91A1EC4A-E9B4-4F8A-8A75-4E1B670C3645}" dt="2021-08-22T14:26:02.723" v="730" actId="478"/>
          <ac:spMkLst>
            <pc:docMk/>
            <pc:sldMk cId="2077426745" sldId="904"/>
            <ac:spMk id="19" creationId="{B1A211BB-6CF0-49F5-A379-89721C1CF314}"/>
          </ac:spMkLst>
        </pc:spChg>
        <pc:cxnChg chg="add mod">
          <ac:chgData name="李 长福" userId="ce26179389508a95" providerId="LiveId" clId="{91A1EC4A-E9B4-4F8A-8A75-4E1B670C3645}" dt="2021-08-24T02:52:54.907" v="1260"/>
          <ac:cxnSpMkLst>
            <pc:docMk/>
            <pc:sldMk cId="2077426745" sldId="904"/>
            <ac:cxnSpMk id="11" creationId="{04F65F12-F62D-493F-93F1-713611C6C17F}"/>
          </ac:cxnSpMkLst>
        </pc:cxnChg>
        <pc:cxnChg chg="add del mod">
          <ac:chgData name="李 长福" userId="ce26179389508a95" providerId="LiveId" clId="{91A1EC4A-E9B4-4F8A-8A75-4E1B670C3645}" dt="2021-08-23T03:40:08.323" v="978" actId="478"/>
          <ac:cxnSpMkLst>
            <pc:docMk/>
            <pc:sldMk cId="2077426745" sldId="904"/>
            <ac:cxnSpMk id="11" creationId="{38AE32B1-1213-4D9F-BE33-34318712359F}"/>
          </ac:cxnSpMkLst>
        </pc:cxnChg>
        <pc:cxnChg chg="add del mod">
          <ac:chgData name="李 长福" userId="ce26179389508a95" providerId="LiveId" clId="{91A1EC4A-E9B4-4F8A-8A75-4E1B670C3645}" dt="2021-08-24T02:52:53.949" v="1259" actId="478"/>
          <ac:cxnSpMkLst>
            <pc:docMk/>
            <pc:sldMk cId="2077426745" sldId="904"/>
            <ac:cxnSpMk id="16" creationId="{50915740-EA3E-4645-A2BA-17C204D9BCC7}"/>
          </ac:cxnSpMkLst>
        </pc:cxnChg>
        <pc:cxnChg chg="del">
          <ac:chgData name="李 长福" userId="ce26179389508a95" providerId="LiveId" clId="{91A1EC4A-E9B4-4F8A-8A75-4E1B670C3645}" dt="2021-08-22T14:26:02.723" v="730" actId="478"/>
          <ac:cxnSpMkLst>
            <pc:docMk/>
            <pc:sldMk cId="2077426745" sldId="904"/>
            <ac:cxnSpMk id="25" creationId="{B641593C-D767-4AC5-85C3-B20E89089C1A}"/>
          </ac:cxnSpMkLst>
        </pc:cxnChg>
      </pc:sldChg>
      <pc:sldChg chg="addSp delSp modSp add mod ord modAnim">
        <pc:chgData name="李 长福" userId="ce26179389508a95" providerId="LiveId" clId="{91A1EC4A-E9B4-4F8A-8A75-4E1B670C3645}" dt="2021-08-24T02:53:08.873" v="1265"/>
        <pc:sldMkLst>
          <pc:docMk/>
          <pc:sldMk cId="3615806477" sldId="905"/>
        </pc:sldMkLst>
        <pc:spChg chg="mod">
          <ac:chgData name="李 长福" userId="ce26179389508a95" providerId="LiveId" clId="{91A1EC4A-E9B4-4F8A-8A75-4E1B670C3645}" dt="2021-08-22T09:51:43.736" v="493"/>
          <ac:spMkLst>
            <pc:docMk/>
            <pc:sldMk cId="3615806477" sldId="905"/>
            <ac:spMk id="3" creationId="{EFA6AF44-FB9A-4769-8AF1-F442109E8FE6}"/>
          </ac:spMkLst>
        </pc:spChg>
        <pc:spChg chg="add del mod">
          <ac:chgData name="李 长福" userId="ce26179389508a95" providerId="LiveId" clId="{91A1EC4A-E9B4-4F8A-8A75-4E1B670C3645}" dt="2021-08-23T03:40:22.473" v="982" actId="478"/>
          <ac:spMkLst>
            <pc:docMk/>
            <pc:sldMk cId="3615806477" sldId="905"/>
            <ac:spMk id="9" creationId="{1E90A1A4-946F-479F-BBE5-254970174E74}"/>
          </ac:spMkLst>
        </pc:spChg>
        <pc:spChg chg="add mod">
          <ac:chgData name="李 长福" userId="ce26179389508a95" providerId="LiveId" clId="{91A1EC4A-E9B4-4F8A-8A75-4E1B670C3645}" dt="2021-08-24T02:53:08.873" v="1265"/>
          <ac:spMkLst>
            <pc:docMk/>
            <pc:sldMk cId="3615806477" sldId="905"/>
            <ac:spMk id="9" creationId="{D134CC1A-C1C3-4D42-8F60-A62C4E9F799D}"/>
          </ac:spMkLst>
        </pc:spChg>
        <pc:spChg chg="mod">
          <ac:chgData name="李 长福" userId="ce26179389508a95" providerId="LiveId" clId="{91A1EC4A-E9B4-4F8A-8A75-4E1B670C3645}" dt="2021-08-22T09:46:16.393" v="396" actId="20577"/>
          <ac:spMkLst>
            <pc:docMk/>
            <pc:sldMk cId="3615806477" sldId="905"/>
            <ac:spMk id="10" creationId="{4623FD76-0AB4-41C0-8C10-169A577ACE30}"/>
          </ac:spMkLst>
        </pc:spChg>
        <pc:spChg chg="add del mod">
          <ac:chgData name="李 长福" userId="ce26179389508a95" providerId="LiveId" clId="{91A1EC4A-E9B4-4F8A-8A75-4E1B670C3645}" dt="2021-08-24T02:53:05.387" v="1263" actId="478"/>
          <ac:spMkLst>
            <pc:docMk/>
            <pc:sldMk cId="3615806477" sldId="905"/>
            <ac:spMk id="12" creationId="{AF617BBF-DD88-4381-AE1A-318D6203B0FA}"/>
          </ac:spMkLst>
        </pc:spChg>
        <pc:spChg chg="del">
          <ac:chgData name="李 长福" userId="ce26179389508a95" providerId="LiveId" clId="{91A1EC4A-E9B4-4F8A-8A75-4E1B670C3645}" dt="2021-08-22T14:26:23.465" v="734" actId="478"/>
          <ac:spMkLst>
            <pc:docMk/>
            <pc:sldMk cId="3615806477" sldId="905"/>
            <ac:spMk id="19" creationId="{B1A211BB-6CF0-49F5-A379-89721C1CF314}"/>
          </ac:spMkLst>
        </pc:spChg>
        <pc:cxnChg chg="add mod">
          <ac:chgData name="李 长福" userId="ce26179389508a95" providerId="LiveId" clId="{91A1EC4A-E9B4-4F8A-8A75-4E1B670C3645}" dt="2021-08-24T02:53:08.873" v="1265"/>
          <ac:cxnSpMkLst>
            <pc:docMk/>
            <pc:sldMk cId="3615806477" sldId="905"/>
            <ac:cxnSpMk id="11" creationId="{22EFBAC4-34D5-468C-BDE0-C7897BF2B519}"/>
          </ac:cxnSpMkLst>
        </pc:cxnChg>
        <pc:cxnChg chg="add del mod">
          <ac:chgData name="李 长福" userId="ce26179389508a95" providerId="LiveId" clId="{91A1EC4A-E9B4-4F8A-8A75-4E1B670C3645}" dt="2021-08-23T03:40:22.473" v="982" actId="478"/>
          <ac:cxnSpMkLst>
            <pc:docMk/>
            <pc:sldMk cId="3615806477" sldId="905"/>
            <ac:cxnSpMk id="11" creationId="{8AECBB89-1C50-4F86-8E47-FE3A97FCB47C}"/>
          </ac:cxnSpMkLst>
        </pc:cxnChg>
        <pc:cxnChg chg="add del mod">
          <ac:chgData name="李 长福" userId="ce26179389508a95" providerId="LiveId" clId="{91A1EC4A-E9B4-4F8A-8A75-4E1B670C3645}" dt="2021-08-24T02:53:07.902" v="1264" actId="478"/>
          <ac:cxnSpMkLst>
            <pc:docMk/>
            <pc:sldMk cId="3615806477" sldId="905"/>
            <ac:cxnSpMk id="16" creationId="{2AEFAF4B-F50C-42DA-AE5D-6BAA3DB36798}"/>
          </ac:cxnSpMkLst>
        </pc:cxnChg>
        <pc:cxnChg chg="del">
          <ac:chgData name="李 长福" userId="ce26179389508a95" providerId="LiveId" clId="{91A1EC4A-E9B4-4F8A-8A75-4E1B670C3645}" dt="2021-08-22T14:26:23.465" v="734" actId="478"/>
          <ac:cxnSpMkLst>
            <pc:docMk/>
            <pc:sldMk cId="3615806477" sldId="905"/>
            <ac:cxnSpMk id="25" creationId="{B641593C-D767-4AC5-85C3-B20E89089C1A}"/>
          </ac:cxnSpMkLst>
        </pc:cxnChg>
      </pc:sldChg>
      <pc:sldChg chg="addSp delSp modSp add mod ord modAnim">
        <pc:chgData name="李 长福" userId="ce26179389508a95" providerId="LiveId" clId="{91A1EC4A-E9B4-4F8A-8A75-4E1B670C3645}" dt="2021-08-24T02:53:27.530" v="1271"/>
        <pc:sldMkLst>
          <pc:docMk/>
          <pc:sldMk cId="1682146906" sldId="906"/>
        </pc:sldMkLst>
        <pc:spChg chg="mod">
          <ac:chgData name="李 长福" userId="ce26179389508a95" providerId="LiveId" clId="{91A1EC4A-E9B4-4F8A-8A75-4E1B670C3645}" dt="2021-08-22T09:51:54.778" v="494" actId="14100"/>
          <ac:spMkLst>
            <pc:docMk/>
            <pc:sldMk cId="1682146906" sldId="906"/>
            <ac:spMk id="3" creationId="{EFA6AF44-FB9A-4769-8AF1-F442109E8FE6}"/>
          </ac:spMkLst>
        </pc:spChg>
        <pc:spChg chg="add del mod">
          <ac:chgData name="李 长福" userId="ce26179389508a95" providerId="LiveId" clId="{91A1EC4A-E9B4-4F8A-8A75-4E1B670C3645}" dt="2021-08-23T03:40:40.443" v="986" actId="478"/>
          <ac:spMkLst>
            <pc:docMk/>
            <pc:sldMk cId="1682146906" sldId="906"/>
            <ac:spMk id="9" creationId="{446CD9FE-1925-4828-9B87-360AFA5E6250}"/>
          </ac:spMkLst>
        </pc:spChg>
        <pc:spChg chg="add mod">
          <ac:chgData name="李 长福" userId="ce26179389508a95" providerId="LiveId" clId="{91A1EC4A-E9B4-4F8A-8A75-4E1B670C3645}" dt="2021-08-24T02:53:27.530" v="1271"/>
          <ac:spMkLst>
            <pc:docMk/>
            <pc:sldMk cId="1682146906" sldId="906"/>
            <ac:spMk id="9" creationId="{F4B97FFF-35FF-42D2-B0EE-C551D931C35F}"/>
          </ac:spMkLst>
        </pc:spChg>
        <pc:spChg chg="mod">
          <ac:chgData name="李 长福" userId="ce26179389508a95" providerId="LiveId" clId="{91A1EC4A-E9B4-4F8A-8A75-4E1B670C3645}" dt="2021-08-22T09:47:43.693" v="419" actId="20577"/>
          <ac:spMkLst>
            <pc:docMk/>
            <pc:sldMk cId="1682146906" sldId="906"/>
            <ac:spMk id="10" creationId="{4623FD76-0AB4-41C0-8C10-169A577ACE30}"/>
          </ac:spMkLst>
        </pc:spChg>
        <pc:spChg chg="add del mod">
          <ac:chgData name="李 长福" userId="ce26179389508a95" providerId="LiveId" clId="{91A1EC4A-E9B4-4F8A-8A75-4E1B670C3645}" dt="2021-08-24T02:53:24.291" v="1269" actId="478"/>
          <ac:spMkLst>
            <pc:docMk/>
            <pc:sldMk cId="1682146906" sldId="906"/>
            <ac:spMk id="12" creationId="{D9AD0258-359B-4A12-98D9-819A54B192D3}"/>
          </ac:spMkLst>
        </pc:spChg>
        <pc:spChg chg="del">
          <ac:chgData name="李 长福" userId="ce26179389508a95" providerId="LiveId" clId="{91A1EC4A-E9B4-4F8A-8A75-4E1B670C3645}" dt="2021-08-22T14:26:44.855" v="738" actId="478"/>
          <ac:spMkLst>
            <pc:docMk/>
            <pc:sldMk cId="1682146906" sldId="906"/>
            <ac:spMk id="19" creationId="{B1A211BB-6CF0-49F5-A379-89721C1CF314}"/>
          </ac:spMkLst>
        </pc:spChg>
        <pc:cxnChg chg="add del mod">
          <ac:chgData name="李 长福" userId="ce26179389508a95" providerId="LiveId" clId="{91A1EC4A-E9B4-4F8A-8A75-4E1B670C3645}" dt="2021-08-23T03:40:40.443" v="986" actId="478"/>
          <ac:cxnSpMkLst>
            <pc:docMk/>
            <pc:sldMk cId="1682146906" sldId="906"/>
            <ac:cxnSpMk id="11" creationId="{2D45BCFB-ACC2-40D9-8C24-1E910D810EDB}"/>
          </ac:cxnSpMkLst>
        </pc:cxnChg>
        <pc:cxnChg chg="add mod">
          <ac:chgData name="李 长福" userId="ce26179389508a95" providerId="LiveId" clId="{91A1EC4A-E9B4-4F8A-8A75-4E1B670C3645}" dt="2021-08-24T02:53:27.530" v="1271"/>
          <ac:cxnSpMkLst>
            <pc:docMk/>
            <pc:sldMk cId="1682146906" sldId="906"/>
            <ac:cxnSpMk id="11" creationId="{5312939A-C315-4569-8B45-19350EDB8C51}"/>
          </ac:cxnSpMkLst>
        </pc:cxnChg>
        <pc:cxnChg chg="add del mod">
          <ac:chgData name="李 长福" userId="ce26179389508a95" providerId="LiveId" clId="{91A1EC4A-E9B4-4F8A-8A75-4E1B670C3645}" dt="2021-08-24T02:53:26.671" v="1270" actId="478"/>
          <ac:cxnSpMkLst>
            <pc:docMk/>
            <pc:sldMk cId="1682146906" sldId="906"/>
            <ac:cxnSpMk id="16" creationId="{8EFB744D-6D0E-430A-A938-4629672DE2BB}"/>
          </ac:cxnSpMkLst>
        </pc:cxnChg>
        <pc:cxnChg chg="del">
          <ac:chgData name="李 长福" userId="ce26179389508a95" providerId="LiveId" clId="{91A1EC4A-E9B4-4F8A-8A75-4E1B670C3645}" dt="2021-08-22T14:26:44.855" v="738" actId="478"/>
          <ac:cxnSpMkLst>
            <pc:docMk/>
            <pc:sldMk cId="1682146906" sldId="906"/>
            <ac:cxnSpMk id="25" creationId="{B641593C-D767-4AC5-85C3-B20E89089C1A}"/>
          </ac:cxnSpMkLst>
        </pc:cxnChg>
      </pc:sldChg>
      <pc:sldChg chg="addSp delSp modSp add mod delAnim modAnim">
        <pc:chgData name="李 长福" userId="ce26179389508a95" providerId="LiveId" clId="{91A1EC4A-E9B4-4F8A-8A75-4E1B670C3645}" dt="2021-08-24T02:42:27.686" v="1096" actId="20577"/>
        <pc:sldMkLst>
          <pc:docMk/>
          <pc:sldMk cId="4087857149" sldId="907"/>
        </pc:sldMkLst>
        <pc:spChg chg="del">
          <ac:chgData name="李 长福" userId="ce26179389508a95" providerId="LiveId" clId="{91A1EC4A-E9B4-4F8A-8A75-4E1B670C3645}" dt="2021-08-22T14:06:41.922" v="521" actId="478"/>
          <ac:spMkLst>
            <pc:docMk/>
            <pc:sldMk cId="4087857149" sldId="907"/>
            <ac:spMk id="4" creationId="{10E6C207-BB0D-42A0-B170-5F37DA8FE90A}"/>
          </ac:spMkLst>
        </pc:spChg>
        <pc:spChg chg="del">
          <ac:chgData name="李 长福" userId="ce26179389508a95" providerId="LiveId" clId="{91A1EC4A-E9B4-4F8A-8A75-4E1B670C3645}" dt="2021-08-22T14:06:45.360" v="522" actId="478"/>
          <ac:spMkLst>
            <pc:docMk/>
            <pc:sldMk cId="4087857149" sldId="907"/>
            <ac:spMk id="11" creationId="{9C85E69C-5699-4E51-BE29-AF7D6338F36A}"/>
          </ac:spMkLst>
        </pc:spChg>
        <pc:spChg chg="mod">
          <ac:chgData name="李 长福" userId="ce26179389508a95" providerId="LiveId" clId="{91A1EC4A-E9B4-4F8A-8A75-4E1B670C3645}" dt="2021-08-24T02:42:27.686" v="1096" actId="20577"/>
          <ac:spMkLst>
            <pc:docMk/>
            <pc:sldMk cId="4087857149" sldId="907"/>
            <ac:spMk id="12" creationId="{3295F5BE-177B-40BE-AFC1-F33D15B8A0EF}"/>
          </ac:spMkLst>
        </pc:spChg>
        <pc:spChg chg="add mod">
          <ac:chgData name="李 长福" userId="ce26179389508a95" providerId="LiveId" clId="{91A1EC4A-E9B4-4F8A-8A75-4E1B670C3645}" dt="2021-08-22T14:07:39.196" v="575" actId="20577"/>
          <ac:spMkLst>
            <pc:docMk/>
            <pc:sldMk cId="4087857149" sldId="907"/>
            <ac:spMk id="14" creationId="{1CA041A1-16AF-4136-9882-9875662F6380}"/>
          </ac:spMkLst>
        </pc:spChg>
        <pc:cxnChg chg="mod">
          <ac:chgData name="李 长福" userId="ce26179389508a95" providerId="LiveId" clId="{91A1EC4A-E9B4-4F8A-8A75-4E1B670C3645}" dt="2021-08-24T02:42:09.689" v="1091" actId="14100"/>
          <ac:cxnSpMkLst>
            <pc:docMk/>
            <pc:sldMk cId="4087857149" sldId="907"/>
            <ac:cxnSpMk id="13" creationId="{0480BE97-7403-4D54-B6FF-B9AAF939280C}"/>
          </ac:cxnSpMkLst>
        </pc:cxnChg>
      </pc:sldChg>
      <pc:sldChg chg="addSp delSp modSp add mod delAnim modAnim">
        <pc:chgData name="李 长福" userId="ce26179389508a95" providerId="LiveId" clId="{91A1EC4A-E9B4-4F8A-8A75-4E1B670C3645}" dt="2021-08-24T02:41:48.802" v="1084" actId="14100"/>
        <pc:sldMkLst>
          <pc:docMk/>
          <pc:sldMk cId="3211069011" sldId="908"/>
        </pc:sldMkLst>
        <pc:spChg chg="mod">
          <ac:chgData name="李 长福" userId="ce26179389508a95" providerId="LiveId" clId="{91A1EC4A-E9B4-4F8A-8A75-4E1B670C3645}" dt="2021-08-23T03:35:05.929" v="886" actId="14100"/>
          <ac:spMkLst>
            <pc:docMk/>
            <pc:sldMk cId="3211069011" sldId="908"/>
            <ac:spMk id="4" creationId="{10E6C207-BB0D-42A0-B170-5F37DA8FE90A}"/>
          </ac:spMkLst>
        </pc:spChg>
        <pc:spChg chg="del">
          <ac:chgData name="李 长福" userId="ce26179389508a95" providerId="LiveId" clId="{91A1EC4A-E9B4-4F8A-8A75-4E1B670C3645}" dt="2021-08-23T03:33:20.379" v="865" actId="478"/>
          <ac:spMkLst>
            <pc:docMk/>
            <pc:sldMk cId="3211069011" sldId="908"/>
            <ac:spMk id="11" creationId="{9C85E69C-5699-4E51-BE29-AF7D6338F36A}"/>
          </ac:spMkLst>
        </pc:spChg>
        <pc:spChg chg="mod">
          <ac:chgData name="李 长福" userId="ce26179389508a95" providerId="LiveId" clId="{91A1EC4A-E9B4-4F8A-8A75-4E1B670C3645}" dt="2021-08-24T02:41:42.822" v="1083" actId="14100"/>
          <ac:spMkLst>
            <pc:docMk/>
            <pc:sldMk cId="3211069011" sldId="908"/>
            <ac:spMk id="12" creationId="{3295F5BE-177B-40BE-AFC1-F33D15B8A0EF}"/>
          </ac:spMkLst>
        </pc:spChg>
        <pc:spChg chg="add mod">
          <ac:chgData name="李 长福" userId="ce26179389508a95" providerId="LiveId" clId="{91A1EC4A-E9B4-4F8A-8A75-4E1B670C3645}" dt="2021-08-23T03:35:14.099" v="887" actId="1076"/>
          <ac:spMkLst>
            <pc:docMk/>
            <pc:sldMk cId="3211069011" sldId="908"/>
            <ac:spMk id="14" creationId="{37361947-8B8A-4C50-8354-16C2BB0040A4}"/>
          </ac:spMkLst>
        </pc:spChg>
        <pc:cxnChg chg="mod">
          <ac:chgData name="李 长福" userId="ce26179389508a95" providerId="LiveId" clId="{91A1EC4A-E9B4-4F8A-8A75-4E1B670C3645}" dt="2021-08-24T02:41:48.802" v="1084" actId="14100"/>
          <ac:cxnSpMkLst>
            <pc:docMk/>
            <pc:sldMk cId="3211069011" sldId="908"/>
            <ac:cxnSpMk id="13" creationId="{0480BE97-7403-4D54-B6FF-B9AAF939280C}"/>
          </ac:cxnSpMkLst>
        </pc:cxnChg>
      </pc:sldChg>
      <pc:sldChg chg="addSp delSp modSp add del mod delAnim modAnim">
        <pc:chgData name="李 长福" userId="ce26179389508a95" providerId="LiveId" clId="{91A1EC4A-E9B4-4F8A-8A75-4E1B670C3645}" dt="2021-08-24T03:19:37.580" v="1421" actId="47"/>
        <pc:sldMkLst>
          <pc:docMk/>
          <pc:sldMk cId="944259923" sldId="909"/>
        </pc:sldMkLst>
        <pc:picChg chg="add del mod">
          <ac:chgData name="李 长福" userId="ce26179389508a95" providerId="LiveId" clId="{91A1EC4A-E9B4-4F8A-8A75-4E1B670C3645}" dt="2021-08-24T03:12:35.190" v="1388" actId="478"/>
          <ac:picMkLst>
            <pc:docMk/>
            <pc:sldMk cId="944259923" sldId="909"/>
            <ac:picMk id="3" creationId="{EDFB2A04-F6F2-4F11-9DD4-7A4DC6F01FBE}"/>
          </ac:picMkLst>
        </pc:picChg>
        <pc:picChg chg="del">
          <ac:chgData name="李 长福" userId="ce26179389508a95" providerId="LiveId" clId="{91A1EC4A-E9B4-4F8A-8A75-4E1B670C3645}" dt="2021-08-24T02:36:41.450" v="1034" actId="478"/>
          <ac:picMkLst>
            <pc:docMk/>
            <pc:sldMk cId="944259923" sldId="909"/>
            <ac:picMk id="12" creationId="{CBF50544-3738-40EF-9DCF-FBA53D736B08}"/>
          </ac:picMkLst>
        </pc:picChg>
        <pc:picChg chg="add del">
          <ac:chgData name="李 长福" userId="ce26179389508a95" providerId="LiveId" clId="{91A1EC4A-E9B4-4F8A-8A75-4E1B670C3645}" dt="2021-08-24T03:12:59.203" v="1390" actId="478"/>
          <ac:picMkLst>
            <pc:docMk/>
            <pc:sldMk cId="944259923" sldId="909"/>
            <ac:picMk id="1026" creationId="{C3C680CA-87AC-4830-B2AE-892E66F7FD7C}"/>
          </ac:picMkLst>
        </pc:picChg>
        <pc:picChg chg="add del mod">
          <ac:chgData name="李 长福" userId="ce26179389508a95" providerId="LiveId" clId="{91A1EC4A-E9B4-4F8A-8A75-4E1B670C3645}" dt="2021-08-24T03:15:01.923" v="1398"/>
          <ac:picMkLst>
            <pc:docMk/>
            <pc:sldMk cId="944259923" sldId="909"/>
            <ac:picMk id="1028" creationId="{BCF7BB32-3B20-4CD8-8189-800D2C9FFFF2}"/>
          </ac:picMkLst>
        </pc:picChg>
        <pc:picChg chg="add mod">
          <ac:chgData name="李 长福" userId="ce26179389508a95" providerId="LiveId" clId="{91A1EC4A-E9B4-4F8A-8A75-4E1B670C3645}" dt="2021-08-24T03:15:36.246" v="1403" actId="14100"/>
          <ac:picMkLst>
            <pc:docMk/>
            <pc:sldMk cId="944259923" sldId="909"/>
            <ac:picMk id="1030" creationId="{275CE13C-B8F5-4112-BA5A-7C510109FA05}"/>
          </ac:picMkLst>
        </pc:picChg>
      </pc:sldChg>
      <pc:sldChg chg="add">
        <pc:chgData name="李 长福" userId="ce26179389508a95" providerId="LiveId" clId="{91A1EC4A-E9B4-4F8A-8A75-4E1B670C3645}" dt="2021-08-24T03:18:15.020" v="1404" actId="2890"/>
        <pc:sldMkLst>
          <pc:docMk/>
          <pc:sldMk cId="1908868968" sldId="910"/>
        </pc:sldMkLst>
      </pc:sldChg>
      <pc:sldChg chg="modSp">
        <pc:chgData name="李 长福" userId="ce26179389508a95" providerId="LiveId" clId="{91A1EC4A-E9B4-4F8A-8A75-4E1B670C3645}" dt="2021-08-25T14:20:16.507" v="1601"/>
        <pc:sldMkLst>
          <pc:docMk/>
          <pc:sldMk cId="2969807518" sldId="912"/>
        </pc:sldMkLst>
        <pc:spChg chg="mod">
          <ac:chgData name="李 长福" userId="ce26179389508a95" providerId="LiveId" clId="{91A1EC4A-E9B4-4F8A-8A75-4E1B670C3645}" dt="2021-08-25T14:19:55.897" v="1587" actId="6549"/>
          <ac:spMkLst>
            <pc:docMk/>
            <pc:sldMk cId="2969807518" sldId="912"/>
            <ac:spMk id="11" creationId="{64B8CD80-A8E1-4138-BC18-720758766084}"/>
          </ac:spMkLst>
        </pc:spChg>
        <pc:spChg chg="mod">
          <ac:chgData name="李 长福" userId="ce26179389508a95" providerId="LiveId" clId="{91A1EC4A-E9B4-4F8A-8A75-4E1B670C3645}" dt="2021-08-25T14:20:16.507" v="1601"/>
          <ac:spMkLst>
            <pc:docMk/>
            <pc:sldMk cId="2969807518" sldId="912"/>
            <ac:spMk id="15" creationId="{8A205E43-B7B3-4E14-A5EB-4079599641B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30525" cy="498475"/>
          </a:xfrm>
          <a:prstGeom prst="rect">
            <a:avLst/>
          </a:prstGeom>
        </p:spPr>
        <p:txBody>
          <a:bodyPr vert="horz" lIns="91440" tIns="45720" rIns="91440" bIns="45720" rtlCol="0"/>
          <a:lstStyle>
            <a:lvl1pPr algn="l" fontAlgn="auto">
              <a:spcBef>
                <a:spcPts val="0"/>
              </a:spcBef>
              <a:spcAft>
                <a:spcPts val="0"/>
              </a:spcAft>
              <a:defRPr sz="1200" b="0">
                <a:latin typeface="+mn-lt"/>
                <a:ea typeface="+mn-ea"/>
              </a:defRPr>
            </a:lvl1pPr>
          </a:lstStyle>
          <a:p>
            <a:pPr>
              <a:defRPr/>
            </a:pPr>
            <a:endParaRPr lang="zh-CN" altLang="en-US"/>
          </a:p>
        </p:txBody>
      </p:sp>
      <p:sp>
        <p:nvSpPr>
          <p:cNvPr id="3" name="日期占位符 2"/>
          <p:cNvSpPr>
            <a:spLocks noGrp="1"/>
          </p:cNvSpPr>
          <p:nvPr>
            <p:ph type="dt" idx="1"/>
          </p:nvPr>
        </p:nvSpPr>
        <p:spPr>
          <a:xfrm>
            <a:off x="3829050" y="0"/>
            <a:ext cx="2930525" cy="498475"/>
          </a:xfrm>
          <a:prstGeom prst="rect">
            <a:avLst/>
          </a:prstGeom>
        </p:spPr>
        <p:txBody>
          <a:bodyPr vert="horz" lIns="91440" tIns="45720" rIns="91440" bIns="45720" rtlCol="0"/>
          <a:lstStyle>
            <a:lvl1pPr algn="r" fontAlgn="auto">
              <a:spcBef>
                <a:spcPts val="0"/>
              </a:spcBef>
              <a:spcAft>
                <a:spcPts val="0"/>
              </a:spcAft>
              <a:defRPr sz="1200" b="0">
                <a:latin typeface="+mn-lt"/>
                <a:ea typeface="+mn-ea"/>
              </a:defRPr>
            </a:lvl1pPr>
          </a:lstStyle>
          <a:p>
            <a:pPr>
              <a:defRPr/>
            </a:pPr>
            <a:fld id="{9821A223-3A3D-4499-BE3F-793E9CB14907}" type="datetimeFigureOut">
              <a:rPr lang="zh-CN" altLang="en-US"/>
              <a:pPr>
                <a:defRPr/>
              </a:pPr>
              <a:t>2021/8/25</a:t>
            </a:fld>
            <a:endParaRPr lang="zh-CN" altLang="en-US"/>
          </a:p>
        </p:txBody>
      </p:sp>
      <p:sp>
        <p:nvSpPr>
          <p:cNvPr id="4" name="幻灯片图像占位符 3"/>
          <p:cNvSpPr>
            <a:spLocks noGrp="1" noRot="1" noChangeAspect="1"/>
          </p:cNvSpPr>
          <p:nvPr>
            <p:ph type="sldImg" idx="2"/>
          </p:nvPr>
        </p:nvSpPr>
        <p:spPr>
          <a:xfrm>
            <a:off x="1144588" y="1243013"/>
            <a:ext cx="4471987" cy="3355975"/>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6275" y="4784725"/>
            <a:ext cx="5408613" cy="3914775"/>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444038"/>
            <a:ext cx="2930525" cy="498475"/>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29050" y="9444038"/>
            <a:ext cx="2930525" cy="498475"/>
          </a:xfrm>
          <a:prstGeom prst="rect">
            <a:avLst/>
          </a:prstGeom>
        </p:spPr>
        <p:txBody>
          <a:bodyPr vert="horz" lIns="91440" tIns="45720" rIns="91440" bIns="45720" rtlCol="0" anchor="b"/>
          <a:lstStyle>
            <a:lvl1pPr algn="r" fontAlgn="auto">
              <a:spcBef>
                <a:spcPts val="0"/>
              </a:spcBef>
              <a:spcAft>
                <a:spcPts val="0"/>
              </a:spcAft>
              <a:defRPr sz="1200" b="0">
                <a:latin typeface="+mn-lt"/>
                <a:ea typeface="+mn-ea"/>
              </a:defRPr>
            </a:lvl1pPr>
          </a:lstStyle>
          <a:p>
            <a:pPr>
              <a:defRPr/>
            </a:pPr>
            <a:fld id="{0C18D0EB-3EEB-4577-9BA2-A6BEA9CFB540}" type="slidenum">
              <a:rPr lang="zh-CN" altLang="en-US"/>
              <a:pPr>
                <a:defRPr/>
              </a:pPr>
              <a:t>‹#›</a:t>
            </a:fld>
            <a:endParaRPr lang="zh-CN" altLang="en-US"/>
          </a:p>
        </p:txBody>
      </p:sp>
    </p:spTree>
    <p:extLst>
      <p:ext uri="{BB962C8B-B14F-4D97-AF65-F5344CB8AC3E}">
        <p14:creationId xmlns:p14="http://schemas.microsoft.com/office/powerpoint/2010/main" val="32358119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1</a:t>
            </a:fld>
            <a:endParaRPr lang="en-US" altLang="zh-CN" sz="1200" b="0">
              <a:latin typeface="+mn-lt"/>
              <a:ea typeface="+mn-ea"/>
            </a:endParaRPr>
          </a:p>
        </p:txBody>
      </p:sp>
    </p:spTree>
    <p:extLst>
      <p:ext uri="{BB962C8B-B14F-4D97-AF65-F5344CB8AC3E}">
        <p14:creationId xmlns:p14="http://schemas.microsoft.com/office/powerpoint/2010/main" val="832067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11</a:t>
            </a:fld>
            <a:endParaRPr lang="en-US" altLang="zh-CN" sz="1200" b="0">
              <a:latin typeface="+mn-lt"/>
              <a:ea typeface="+mn-ea"/>
            </a:endParaRPr>
          </a:p>
        </p:txBody>
      </p:sp>
    </p:spTree>
    <p:extLst>
      <p:ext uri="{BB962C8B-B14F-4D97-AF65-F5344CB8AC3E}">
        <p14:creationId xmlns:p14="http://schemas.microsoft.com/office/powerpoint/2010/main" val="1208635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12</a:t>
            </a:fld>
            <a:endParaRPr lang="en-US" altLang="zh-CN" sz="1200" b="0">
              <a:latin typeface="+mn-lt"/>
              <a:ea typeface="+mn-ea"/>
            </a:endParaRPr>
          </a:p>
        </p:txBody>
      </p:sp>
    </p:spTree>
    <p:extLst>
      <p:ext uri="{BB962C8B-B14F-4D97-AF65-F5344CB8AC3E}">
        <p14:creationId xmlns:p14="http://schemas.microsoft.com/office/powerpoint/2010/main" val="4294688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13</a:t>
            </a:fld>
            <a:endParaRPr lang="en-US" altLang="zh-CN" sz="1200" b="0">
              <a:latin typeface="+mn-lt"/>
              <a:ea typeface="+mn-ea"/>
            </a:endParaRPr>
          </a:p>
        </p:txBody>
      </p:sp>
    </p:spTree>
    <p:extLst>
      <p:ext uri="{BB962C8B-B14F-4D97-AF65-F5344CB8AC3E}">
        <p14:creationId xmlns:p14="http://schemas.microsoft.com/office/powerpoint/2010/main" val="1160701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14</a:t>
            </a:fld>
            <a:endParaRPr lang="en-US" altLang="zh-CN" sz="1200" b="0">
              <a:latin typeface="+mn-lt"/>
              <a:ea typeface="+mn-ea"/>
            </a:endParaRPr>
          </a:p>
        </p:txBody>
      </p:sp>
    </p:spTree>
    <p:extLst>
      <p:ext uri="{BB962C8B-B14F-4D97-AF65-F5344CB8AC3E}">
        <p14:creationId xmlns:p14="http://schemas.microsoft.com/office/powerpoint/2010/main" val="637575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15</a:t>
            </a:fld>
            <a:endParaRPr lang="en-US" altLang="zh-CN" sz="1200" b="0">
              <a:latin typeface="+mn-lt"/>
              <a:ea typeface="+mn-ea"/>
            </a:endParaRPr>
          </a:p>
        </p:txBody>
      </p:sp>
    </p:spTree>
    <p:extLst>
      <p:ext uri="{BB962C8B-B14F-4D97-AF65-F5344CB8AC3E}">
        <p14:creationId xmlns:p14="http://schemas.microsoft.com/office/powerpoint/2010/main" val="512419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16</a:t>
            </a:fld>
            <a:endParaRPr lang="en-US" altLang="zh-CN" sz="1200" b="0">
              <a:latin typeface="+mn-lt"/>
              <a:ea typeface="+mn-ea"/>
            </a:endParaRPr>
          </a:p>
        </p:txBody>
      </p:sp>
    </p:spTree>
    <p:extLst>
      <p:ext uri="{BB962C8B-B14F-4D97-AF65-F5344CB8AC3E}">
        <p14:creationId xmlns:p14="http://schemas.microsoft.com/office/powerpoint/2010/main" val="1945636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17</a:t>
            </a:fld>
            <a:endParaRPr lang="en-US" altLang="zh-CN" sz="1200" b="0">
              <a:latin typeface="+mn-lt"/>
              <a:ea typeface="+mn-ea"/>
            </a:endParaRPr>
          </a:p>
        </p:txBody>
      </p:sp>
    </p:spTree>
    <p:extLst>
      <p:ext uri="{BB962C8B-B14F-4D97-AF65-F5344CB8AC3E}">
        <p14:creationId xmlns:p14="http://schemas.microsoft.com/office/powerpoint/2010/main" val="849463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18</a:t>
            </a:fld>
            <a:endParaRPr lang="en-US" altLang="zh-CN" sz="1200" b="0">
              <a:latin typeface="+mn-lt"/>
              <a:ea typeface="+mn-ea"/>
            </a:endParaRPr>
          </a:p>
        </p:txBody>
      </p:sp>
    </p:spTree>
    <p:extLst>
      <p:ext uri="{BB962C8B-B14F-4D97-AF65-F5344CB8AC3E}">
        <p14:creationId xmlns:p14="http://schemas.microsoft.com/office/powerpoint/2010/main" val="1907832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19</a:t>
            </a:fld>
            <a:endParaRPr lang="en-US" altLang="zh-CN" sz="1200" b="0">
              <a:latin typeface="+mn-lt"/>
              <a:ea typeface="+mn-ea"/>
            </a:endParaRPr>
          </a:p>
        </p:txBody>
      </p:sp>
    </p:spTree>
    <p:extLst>
      <p:ext uri="{BB962C8B-B14F-4D97-AF65-F5344CB8AC3E}">
        <p14:creationId xmlns:p14="http://schemas.microsoft.com/office/powerpoint/2010/main" val="3297271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20</a:t>
            </a:fld>
            <a:endParaRPr lang="en-US" altLang="zh-CN" sz="1200" b="0">
              <a:latin typeface="+mn-lt"/>
              <a:ea typeface="+mn-ea"/>
            </a:endParaRPr>
          </a:p>
        </p:txBody>
      </p:sp>
    </p:spTree>
    <p:extLst>
      <p:ext uri="{BB962C8B-B14F-4D97-AF65-F5344CB8AC3E}">
        <p14:creationId xmlns:p14="http://schemas.microsoft.com/office/powerpoint/2010/main" val="3223756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2</a:t>
            </a:fld>
            <a:endParaRPr lang="en-US" altLang="zh-CN" sz="1200" b="0">
              <a:latin typeface="+mn-lt"/>
              <a:ea typeface="+mn-ea"/>
            </a:endParaRPr>
          </a:p>
        </p:txBody>
      </p:sp>
    </p:spTree>
    <p:extLst>
      <p:ext uri="{BB962C8B-B14F-4D97-AF65-F5344CB8AC3E}">
        <p14:creationId xmlns:p14="http://schemas.microsoft.com/office/powerpoint/2010/main" val="1410002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21</a:t>
            </a:fld>
            <a:endParaRPr lang="en-US" altLang="zh-CN" sz="1200" b="0">
              <a:latin typeface="+mn-lt"/>
              <a:ea typeface="+mn-ea"/>
            </a:endParaRPr>
          </a:p>
        </p:txBody>
      </p:sp>
    </p:spTree>
    <p:extLst>
      <p:ext uri="{BB962C8B-B14F-4D97-AF65-F5344CB8AC3E}">
        <p14:creationId xmlns:p14="http://schemas.microsoft.com/office/powerpoint/2010/main" val="1918030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22</a:t>
            </a:fld>
            <a:endParaRPr lang="en-US" altLang="zh-CN" sz="1200" b="0">
              <a:latin typeface="+mn-lt"/>
              <a:ea typeface="+mn-ea"/>
            </a:endParaRPr>
          </a:p>
        </p:txBody>
      </p:sp>
    </p:spTree>
    <p:extLst>
      <p:ext uri="{BB962C8B-B14F-4D97-AF65-F5344CB8AC3E}">
        <p14:creationId xmlns:p14="http://schemas.microsoft.com/office/powerpoint/2010/main" val="1211323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23</a:t>
            </a:fld>
            <a:endParaRPr lang="en-US" altLang="zh-CN" sz="1200" b="0">
              <a:latin typeface="+mn-lt"/>
              <a:ea typeface="+mn-ea"/>
            </a:endParaRPr>
          </a:p>
        </p:txBody>
      </p:sp>
    </p:spTree>
    <p:extLst>
      <p:ext uri="{BB962C8B-B14F-4D97-AF65-F5344CB8AC3E}">
        <p14:creationId xmlns:p14="http://schemas.microsoft.com/office/powerpoint/2010/main" val="1172353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24</a:t>
            </a:fld>
            <a:endParaRPr lang="en-US" altLang="zh-CN" sz="1200" b="0">
              <a:latin typeface="+mn-lt"/>
              <a:ea typeface="+mn-ea"/>
            </a:endParaRPr>
          </a:p>
        </p:txBody>
      </p:sp>
    </p:spTree>
    <p:extLst>
      <p:ext uri="{BB962C8B-B14F-4D97-AF65-F5344CB8AC3E}">
        <p14:creationId xmlns:p14="http://schemas.microsoft.com/office/powerpoint/2010/main" val="3600491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25</a:t>
            </a:fld>
            <a:endParaRPr lang="en-US" altLang="zh-CN" sz="1200" b="0">
              <a:latin typeface="+mn-lt"/>
              <a:ea typeface="+mn-ea"/>
            </a:endParaRPr>
          </a:p>
        </p:txBody>
      </p:sp>
    </p:spTree>
    <p:extLst>
      <p:ext uri="{BB962C8B-B14F-4D97-AF65-F5344CB8AC3E}">
        <p14:creationId xmlns:p14="http://schemas.microsoft.com/office/powerpoint/2010/main" val="40546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3</a:t>
            </a:fld>
            <a:endParaRPr lang="en-US" altLang="zh-CN" sz="1200" b="0">
              <a:latin typeface="+mn-lt"/>
              <a:ea typeface="+mn-ea"/>
            </a:endParaRPr>
          </a:p>
        </p:txBody>
      </p:sp>
    </p:spTree>
    <p:extLst>
      <p:ext uri="{BB962C8B-B14F-4D97-AF65-F5344CB8AC3E}">
        <p14:creationId xmlns:p14="http://schemas.microsoft.com/office/powerpoint/2010/main" val="338481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4</a:t>
            </a:fld>
            <a:endParaRPr lang="en-US" altLang="zh-CN" sz="1200" b="0">
              <a:latin typeface="+mn-lt"/>
              <a:ea typeface="+mn-ea"/>
            </a:endParaRPr>
          </a:p>
        </p:txBody>
      </p:sp>
    </p:spTree>
    <p:extLst>
      <p:ext uri="{BB962C8B-B14F-4D97-AF65-F5344CB8AC3E}">
        <p14:creationId xmlns:p14="http://schemas.microsoft.com/office/powerpoint/2010/main" val="2208872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5</a:t>
            </a:fld>
            <a:endParaRPr lang="en-US" altLang="zh-CN" sz="1200" b="0">
              <a:latin typeface="+mn-lt"/>
              <a:ea typeface="+mn-ea"/>
            </a:endParaRPr>
          </a:p>
        </p:txBody>
      </p:sp>
    </p:spTree>
    <p:extLst>
      <p:ext uri="{BB962C8B-B14F-4D97-AF65-F5344CB8AC3E}">
        <p14:creationId xmlns:p14="http://schemas.microsoft.com/office/powerpoint/2010/main" val="2757195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6</a:t>
            </a:fld>
            <a:endParaRPr lang="en-US" altLang="zh-CN" sz="1200" b="0">
              <a:latin typeface="+mn-lt"/>
              <a:ea typeface="+mn-ea"/>
            </a:endParaRPr>
          </a:p>
        </p:txBody>
      </p:sp>
    </p:spTree>
    <p:extLst>
      <p:ext uri="{BB962C8B-B14F-4D97-AF65-F5344CB8AC3E}">
        <p14:creationId xmlns:p14="http://schemas.microsoft.com/office/powerpoint/2010/main" val="2892748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7</a:t>
            </a:fld>
            <a:endParaRPr lang="en-US" altLang="zh-CN" sz="1200" b="0">
              <a:latin typeface="+mn-lt"/>
              <a:ea typeface="+mn-ea"/>
            </a:endParaRPr>
          </a:p>
        </p:txBody>
      </p:sp>
    </p:spTree>
    <p:extLst>
      <p:ext uri="{BB962C8B-B14F-4D97-AF65-F5344CB8AC3E}">
        <p14:creationId xmlns:p14="http://schemas.microsoft.com/office/powerpoint/2010/main" val="2764726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8</a:t>
            </a:fld>
            <a:endParaRPr lang="en-US" altLang="zh-CN" sz="1200" b="0">
              <a:latin typeface="+mn-lt"/>
              <a:ea typeface="+mn-ea"/>
            </a:endParaRPr>
          </a:p>
        </p:txBody>
      </p:sp>
    </p:spTree>
    <p:extLst>
      <p:ext uri="{BB962C8B-B14F-4D97-AF65-F5344CB8AC3E}">
        <p14:creationId xmlns:p14="http://schemas.microsoft.com/office/powerpoint/2010/main" val="2509886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29050" y="9444038"/>
            <a:ext cx="2930525" cy="498475"/>
          </a:xfrm>
          <a:prstGeom prst="rect">
            <a:avLst/>
          </a:prstGeom>
          <a:noFill/>
          <a:ln>
            <a:miter lim="800000"/>
            <a:headEnd/>
            <a:tailEnd/>
          </a:ln>
        </p:spPr>
        <p:txBody>
          <a:bodyPr anchor="b"/>
          <a:lstStyle/>
          <a:p>
            <a:pPr algn="r">
              <a:defRPr/>
            </a:pPr>
            <a:fld id="{971D8575-9696-42F4-90A1-5C37D16B08D7}" type="slidenum">
              <a:rPr lang="zh-CN" altLang="en-US" sz="1200" b="0">
                <a:latin typeface="+mn-lt"/>
                <a:ea typeface="+mn-ea"/>
              </a:rPr>
              <a:pPr algn="r">
                <a:defRPr/>
              </a:pPr>
              <a:t>10</a:t>
            </a:fld>
            <a:endParaRPr lang="en-US" altLang="zh-CN" sz="1200" b="0">
              <a:latin typeface="+mn-lt"/>
              <a:ea typeface="+mn-ea"/>
            </a:endParaRPr>
          </a:p>
        </p:txBody>
      </p:sp>
    </p:spTree>
    <p:extLst>
      <p:ext uri="{BB962C8B-B14F-4D97-AF65-F5344CB8AC3E}">
        <p14:creationId xmlns:p14="http://schemas.microsoft.com/office/powerpoint/2010/main" val="1397484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a:t>单击此处编辑母版标题样式</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a:t>单击此处编辑母版副标题样式</a:t>
            </a:r>
            <a:endParaRPr kumimoji="0" lang="en-US"/>
          </a:p>
        </p:txBody>
      </p:sp>
      <p:sp>
        <p:nvSpPr>
          <p:cNvPr id="30" name="Date Placeholder 29"/>
          <p:cNvSpPr>
            <a:spLocks noGrp="1"/>
          </p:cNvSpPr>
          <p:nvPr>
            <p:ph type="dt" sz="half" idx="10"/>
          </p:nvPr>
        </p:nvSpPr>
        <p:spPr/>
        <p:txBody>
          <a:bodyPr/>
          <a:lstStyle/>
          <a:p>
            <a:pPr>
              <a:defRPr/>
            </a:pPr>
            <a:fld id="{AC0F4643-EB4A-4351-AE1C-D92871424BFE}" type="datetimeFigureOut">
              <a:rPr lang="zh-CN" altLang="en-US" smtClean="0"/>
              <a:pPr>
                <a:defRPr/>
              </a:pPr>
              <a:t>2021/8/25</a:t>
            </a:fld>
            <a:endParaRPr lang="zh-CN" altLang="en-US"/>
          </a:p>
        </p:txBody>
      </p:sp>
      <p:sp>
        <p:nvSpPr>
          <p:cNvPr id="19" name="Footer Placeholder 18"/>
          <p:cNvSpPr>
            <a:spLocks noGrp="1"/>
          </p:cNvSpPr>
          <p:nvPr>
            <p:ph type="ftr" sz="quarter" idx="11"/>
          </p:nvPr>
        </p:nvSpPr>
        <p:spPr/>
        <p:txBody>
          <a:bodyPr/>
          <a:lstStyle/>
          <a:p>
            <a:pPr>
              <a:defRPr/>
            </a:pPr>
            <a:endParaRPr lang="zh-CN" altLang="en-US"/>
          </a:p>
        </p:txBody>
      </p:sp>
      <p:sp>
        <p:nvSpPr>
          <p:cNvPr id="27" name="Slide Number Placeholder 26"/>
          <p:cNvSpPr>
            <a:spLocks noGrp="1"/>
          </p:cNvSpPr>
          <p:nvPr>
            <p:ph type="sldNum" sz="quarter" idx="12"/>
          </p:nvPr>
        </p:nvSpPr>
        <p:spPr/>
        <p:txBody>
          <a:bodyPr/>
          <a:lstStyle/>
          <a:p>
            <a:pPr>
              <a:defRPr/>
            </a:pPr>
            <a:fld id="{D539B5A0-4377-4D9F-B542-9F89FC9709FC}" type="slidenum">
              <a:rPr lang="zh-CN" altLang="en-US" smtClean="0"/>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a:t>单击此处编辑母版标题样式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Date Placeholder 3"/>
          <p:cNvSpPr>
            <a:spLocks noGrp="1"/>
          </p:cNvSpPr>
          <p:nvPr>
            <p:ph type="dt" sz="half" idx="10"/>
          </p:nvPr>
        </p:nvSpPr>
        <p:spPr/>
        <p:txBody>
          <a:bodyPr/>
          <a:lstStyle/>
          <a:p>
            <a:pPr>
              <a:defRPr/>
            </a:pPr>
            <a:fld id="{4A457FB3-CAE5-4883-8F3B-9A06E18774A2}" type="datetimeFigureOut">
              <a:rPr lang="zh-CN" altLang="en-US" smtClean="0"/>
              <a:pPr>
                <a:defRPr/>
              </a:pPr>
              <a:t>2021/8/25</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2A1B2261-7307-40BB-8984-B88D2351A5EB}" type="slidenum">
              <a:rPr lang="zh-CN" altLang="en-US" smtClean="0"/>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zh-CN" altLang="en-US"/>
              <a:t>单击此处编辑母版标题样式</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Date Placeholder 3"/>
          <p:cNvSpPr>
            <a:spLocks noGrp="1"/>
          </p:cNvSpPr>
          <p:nvPr>
            <p:ph type="dt" sz="half" idx="10"/>
          </p:nvPr>
        </p:nvSpPr>
        <p:spPr/>
        <p:txBody>
          <a:bodyPr/>
          <a:lstStyle/>
          <a:p>
            <a:pPr>
              <a:defRPr/>
            </a:pPr>
            <a:fld id="{811CD4CE-F5DB-44F2-8BE0-5D2A0FDBE78D}" type="datetimeFigureOut">
              <a:rPr lang="zh-CN" altLang="en-US" smtClean="0"/>
              <a:pPr>
                <a:defRPr/>
              </a:pPr>
              <a:t>2021/8/25</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AE46C36F-A604-4B7E-AD75-10083EBBE86B}" type="slidenum">
              <a:rPr lang="zh-CN" altLang="en-US" smtClean="0"/>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a:t>单击此处编辑母版标题样式</a:t>
            </a:r>
            <a:endParaRPr kumimoji="0" lang="en-US"/>
          </a:p>
        </p:txBody>
      </p:sp>
      <p:sp>
        <p:nvSpPr>
          <p:cNvPr id="3" name="Content Placeholder 2"/>
          <p:cNvSpPr>
            <a:spLocks noGrp="1"/>
          </p:cNvSpPr>
          <p:nvPr>
            <p:ph idx="1"/>
          </p:nvPr>
        </p:nvSpPr>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Date Placeholder 3"/>
          <p:cNvSpPr>
            <a:spLocks noGrp="1"/>
          </p:cNvSpPr>
          <p:nvPr>
            <p:ph type="dt" sz="half" idx="10"/>
          </p:nvPr>
        </p:nvSpPr>
        <p:spPr/>
        <p:txBody>
          <a:bodyPr/>
          <a:lstStyle/>
          <a:p>
            <a:pPr>
              <a:defRPr/>
            </a:pPr>
            <a:fld id="{321824D5-D6FE-49A2-8401-B5AA256AC21F}" type="datetimeFigureOut">
              <a:rPr lang="zh-CN" altLang="en-US" smtClean="0"/>
              <a:pPr>
                <a:defRPr/>
              </a:pPr>
              <a:t>2021/8/25</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66F3B877-568A-42AB-BDC4-74F0C3D7FC69}" type="slidenum">
              <a:rPr lang="zh-CN" altLang="en-US" smtClean="0"/>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a:t>单击此处编辑母版标题样式</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a:t>单击此处编辑母版文本样式</a:t>
            </a:r>
          </a:p>
        </p:txBody>
      </p:sp>
      <p:sp>
        <p:nvSpPr>
          <p:cNvPr id="4" name="Date Placeholder 3"/>
          <p:cNvSpPr>
            <a:spLocks noGrp="1"/>
          </p:cNvSpPr>
          <p:nvPr>
            <p:ph type="dt" sz="half" idx="10"/>
          </p:nvPr>
        </p:nvSpPr>
        <p:spPr/>
        <p:txBody>
          <a:bodyPr/>
          <a:lstStyle/>
          <a:p>
            <a:pPr>
              <a:defRPr/>
            </a:pPr>
            <a:fld id="{FA3F1C8F-73AF-4AC7-8CAF-CEF0B88C3D12}" type="datetimeFigureOut">
              <a:rPr lang="zh-CN" altLang="en-US" smtClean="0"/>
              <a:pPr>
                <a:defRPr/>
              </a:pPr>
              <a:t>2021/8/25</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2956C46F-CA97-4EAA-82C8-AA869F1752FC}" type="slidenum">
              <a:rPr lang="zh-CN" altLang="en-US" smtClean="0"/>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zh-CN" altLang="en-US"/>
              <a:t>单击此处编辑母版标题样式</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Date Placeholder 4"/>
          <p:cNvSpPr>
            <a:spLocks noGrp="1"/>
          </p:cNvSpPr>
          <p:nvPr>
            <p:ph type="dt" sz="half" idx="10"/>
          </p:nvPr>
        </p:nvSpPr>
        <p:spPr/>
        <p:txBody>
          <a:bodyPr/>
          <a:lstStyle/>
          <a:p>
            <a:pPr>
              <a:defRPr/>
            </a:pPr>
            <a:fld id="{A9B3CCE7-8918-4A20-BB82-E10D3307D331}" type="datetimeFigureOut">
              <a:rPr lang="zh-CN" altLang="en-US" smtClean="0"/>
              <a:pPr>
                <a:defRPr/>
              </a:pPr>
              <a:t>2021/8/25</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27D2819E-8BC6-41CA-BE79-080CC736CE40}" type="slidenum">
              <a:rPr lang="zh-CN" altLang="en-US" smtClean="0"/>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zh-CN" altLang="en-US"/>
              <a:t>单击此处编辑母版标题样式</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a:t>单击此处编辑母版文本样式</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a:t>单击此处编辑母版文本样式</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Date Placeholder 6"/>
          <p:cNvSpPr>
            <a:spLocks noGrp="1"/>
          </p:cNvSpPr>
          <p:nvPr>
            <p:ph type="dt" sz="half" idx="10"/>
          </p:nvPr>
        </p:nvSpPr>
        <p:spPr/>
        <p:txBody>
          <a:bodyPr/>
          <a:lstStyle/>
          <a:p>
            <a:pPr>
              <a:defRPr/>
            </a:pPr>
            <a:fld id="{09829976-09E4-4B7A-AE0C-AC7A17A4B572}" type="datetimeFigureOut">
              <a:rPr lang="zh-CN" altLang="en-US" smtClean="0"/>
              <a:pPr>
                <a:defRPr/>
              </a:pPr>
              <a:t>2021/8/25</a:t>
            </a:fld>
            <a:endParaRPr lang="zh-CN" altLang="en-US"/>
          </a:p>
        </p:txBody>
      </p:sp>
      <p:sp>
        <p:nvSpPr>
          <p:cNvPr id="8" name="Footer Placeholder 7"/>
          <p:cNvSpPr>
            <a:spLocks noGrp="1"/>
          </p:cNvSpPr>
          <p:nvPr>
            <p:ph type="ftr" sz="quarter" idx="11"/>
          </p:nvPr>
        </p:nvSpPr>
        <p:spPr/>
        <p:txBody>
          <a:bodyPr/>
          <a:lstStyle/>
          <a:p>
            <a:pPr>
              <a:defRPr/>
            </a:pPr>
            <a:endParaRPr lang="zh-CN" altLang="en-US"/>
          </a:p>
        </p:txBody>
      </p:sp>
      <p:sp>
        <p:nvSpPr>
          <p:cNvPr id="9" name="Slide Number Placeholder 8"/>
          <p:cNvSpPr>
            <a:spLocks noGrp="1"/>
          </p:cNvSpPr>
          <p:nvPr>
            <p:ph type="sldNum" sz="quarter" idx="12"/>
          </p:nvPr>
        </p:nvSpPr>
        <p:spPr/>
        <p:txBody>
          <a:bodyPr/>
          <a:lstStyle/>
          <a:p>
            <a:pPr>
              <a:defRPr/>
            </a:pPr>
            <a:fld id="{53125103-B3F0-4DB3-A5BB-E0CAE9E04763}" type="slidenum">
              <a:rPr lang="zh-CN" altLang="en-US" smtClean="0"/>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a:t>单击此处编辑母版标题样式</a:t>
            </a:r>
            <a:endParaRPr kumimoji="0" lang="en-US"/>
          </a:p>
        </p:txBody>
      </p:sp>
      <p:sp>
        <p:nvSpPr>
          <p:cNvPr id="3" name="Date Placeholder 2"/>
          <p:cNvSpPr>
            <a:spLocks noGrp="1"/>
          </p:cNvSpPr>
          <p:nvPr>
            <p:ph type="dt" sz="half" idx="10"/>
          </p:nvPr>
        </p:nvSpPr>
        <p:spPr/>
        <p:txBody>
          <a:bodyPr/>
          <a:lstStyle/>
          <a:p>
            <a:pPr>
              <a:defRPr/>
            </a:pPr>
            <a:fld id="{E49E07AB-41CB-4ADE-8D60-1B595869CF81}" type="datetimeFigureOut">
              <a:rPr lang="zh-CN" altLang="en-US" smtClean="0"/>
              <a:pPr>
                <a:defRPr/>
              </a:pPr>
              <a:t>2021/8/25</a:t>
            </a:fld>
            <a:endParaRPr lang="zh-CN" altLang="en-US"/>
          </a:p>
        </p:txBody>
      </p:sp>
      <p:sp>
        <p:nvSpPr>
          <p:cNvPr id="4" name="Footer Placeholder 3"/>
          <p:cNvSpPr>
            <a:spLocks noGrp="1"/>
          </p:cNvSpPr>
          <p:nvPr>
            <p:ph type="ftr" sz="quarter" idx="11"/>
          </p:nvPr>
        </p:nvSpPr>
        <p:spPr/>
        <p:txBody>
          <a:bodyPr/>
          <a:lstStyle/>
          <a:p>
            <a:pPr>
              <a:defRPr/>
            </a:pPr>
            <a:endParaRPr lang="zh-CN" altLang="en-US"/>
          </a:p>
        </p:txBody>
      </p:sp>
      <p:sp>
        <p:nvSpPr>
          <p:cNvPr id="5" name="Slide Number Placeholder 4"/>
          <p:cNvSpPr>
            <a:spLocks noGrp="1"/>
          </p:cNvSpPr>
          <p:nvPr>
            <p:ph type="sldNum" sz="quarter" idx="12"/>
          </p:nvPr>
        </p:nvSpPr>
        <p:spPr/>
        <p:txBody>
          <a:bodyPr/>
          <a:lstStyle/>
          <a:p>
            <a:pPr>
              <a:defRPr/>
            </a:pPr>
            <a:fld id="{2D3CBEAD-7A00-4B74-B507-F672D5DD4271}" type="slidenum">
              <a:rPr lang="zh-CN" altLang="en-US" smtClean="0"/>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66DC08C-B532-473D-84A2-A21D0B17A84A}" type="datetimeFigureOut">
              <a:rPr lang="zh-CN" altLang="en-US" smtClean="0"/>
              <a:pPr>
                <a:defRPr/>
              </a:pPr>
              <a:t>2021/8/25</a:t>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pPr>
              <a:defRPr/>
            </a:pPr>
            <a:fld id="{119C7CA2-502C-4A1A-B200-F439BF2DF428}" type="slidenum">
              <a:rPr lang="zh-CN" altLang="en-US" smtClean="0"/>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a:t>单击此处编辑母版标题样式</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a:t>单击此处编辑母版文本样式</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Date Placeholder 4"/>
          <p:cNvSpPr>
            <a:spLocks noGrp="1"/>
          </p:cNvSpPr>
          <p:nvPr>
            <p:ph type="dt" sz="half" idx="10"/>
          </p:nvPr>
        </p:nvSpPr>
        <p:spPr/>
        <p:txBody>
          <a:bodyPr/>
          <a:lstStyle/>
          <a:p>
            <a:pPr>
              <a:defRPr/>
            </a:pPr>
            <a:fld id="{0ADB705E-F013-43A1-A957-0BC23D1DE8D3}" type="datetimeFigureOut">
              <a:rPr lang="zh-CN" altLang="en-US" smtClean="0"/>
              <a:pPr>
                <a:defRPr/>
              </a:pPr>
              <a:t>2021/8/25</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E7766BA3-BD88-4BC8-9549-C97CFBA013CE}" type="slidenum">
              <a:rPr lang="zh-CN" altLang="en-US" smtClean="0"/>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CN" altLang="en-US"/>
              <a:t>单击此处编辑母版标题样式</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a:t>单击此处编辑母版文本样式</a:t>
            </a:r>
          </a:p>
        </p:txBody>
      </p:sp>
      <p:sp>
        <p:nvSpPr>
          <p:cNvPr id="5" name="Date Placeholder 4"/>
          <p:cNvSpPr>
            <a:spLocks noGrp="1"/>
          </p:cNvSpPr>
          <p:nvPr>
            <p:ph type="dt" sz="half" idx="10"/>
          </p:nvPr>
        </p:nvSpPr>
        <p:spPr/>
        <p:txBody>
          <a:bodyPr/>
          <a:lstStyle/>
          <a:p>
            <a:pPr>
              <a:defRPr/>
            </a:pPr>
            <a:fld id="{BF6EFAB2-C6F4-49DC-B20D-91D05E7B96A5}" type="datetimeFigureOut">
              <a:rPr lang="zh-CN" altLang="en-US" smtClean="0"/>
              <a:pPr>
                <a:defRPr/>
              </a:pPr>
              <a:t>2021/8/25</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9EFAAE95-3A2D-42D8-81BA-8264FBE16389}" type="slidenum">
              <a:rPr lang="zh-CN" altLang="en-US" smtClean="0"/>
              <a:pPr>
                <a:defRPr/>
              </a:pPr>
              <a:t>‹#›</a:t>
            </a:fld>
            <a:endParaRPr lang="zh-CN"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a:t>单击图标添加图片</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CN" altLang="en-US"/>
              <a:t>单击此处编辑母版标题样式</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CN" altLang="en-US"/>
              <a:t>单击此处编辑母版文本样式</a:t>
            </a:r>
          </a:p>
          <a:p>
            <a:pPr lvl="1" eaLnBrk="1" latinLnBrk="0" hangingPunct="1"/>
            <a:r>
              <a:rPr kumimoji="0" lang="zh-CN" altLang="en-US"/>
              <a:t>第二级</a:t>
            </a:r>
          </a:p>
          <a:p>
            <a:pPr lvl="2" eaLnBrk="1" latinLnBrk="0" hangingPunct="1"/>
            <a:r>
              <a:rPr kumimoji="0" lang="zh-CN" altLang="en-US"/>
              <a:t>第三级</a:t>
            </a:r>
          </a:p>
          <a:p>
            <a:pPr lvl="3" eaLnBrk="1" latinLnBrk="0" hangingPunct="1"/>
            <a:r>
              <a:rPr kumimoji="0" lang="zh-CN" altLang="en-US"/>
              <a:t>第四级</a:t>
            </a:r>
          </a:p>
          <a:p>
            <a:pPr lvl="4" eaLnBrk="1" latinLnBrk="0" hangingPunct="1"/>
            <a:r>
              <a:rPr kumimoji="0" lang="zh-CN" altLang="en-US"/>
              <a:t>第五级</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811CD4CE-F5DB-44F2-8BE0-5D2A0FDBE78D}" type="datetimeFigureOut">
              <a:rPr lang="zh-CN" altLang="en-US" smtClean="0"/>
              <a:pPr>
                <a:defRPr/>
              </a:pPr>
              <a:t>2021/8/25</a:t>
            </a:fld>
            <a:endParaRPr lang="zh-CN"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zh-CN"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AE46C36F-A604-4B7E-AD75-10083EBBE86B}" type="slidenum">
              <a:rPr lang="zh-CN" altLang="en-US" smtClean="0"/>
              <a:pPr>
                <a:defRPr/>
              </a:pPr>
              <a:t>‹#›</a:t>
            </a:fld>
            <a:endParaRPr lang="zh-CN"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9.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CC9D3CE-91EB-46F9-B3D0-BE2F450E994B}"/>
              </a:ext>
            </a:extLst>
          </p:cNvPr>
          <p:cNvSpPr txBox="1"/>
          <p:nvPr/>
        </p:nvSpPr>
        <p:spPr>
          <a:xfrm>
            <a:off x="1709678" y="1628800"/>
            <a:ext cx="5724644" cy="1187376"/>
          </a:xfrm>
          <a:prstGeom prst="rect">
            <a:avLst/>
          </a:prstGeom>
          <a:noFill/>
        </p:spPr>
        <p:txBody>
          <a:bodyPr wrap="none" rtlCol="0">
            <a:spAutoFit/>
          </a:bodyPr>
          <a:lstStyle/>
          <a:p>
            <a:pPr>
              <a:lnSpc>
                <a:spcPct val="150000"/>
              </a:lnSpc>
            </a:pPr>
            <a:r>
              <a:rPr lang="zh-CN" altLang="en-US" sz="5400" dirty="0">
                <a:solidFill>
                  <a:srgbClr val="C00000"/>
                </a:solidFill>
                <a:latin typeface="华文细黑" panose="02010600040101010101" pitchFamily="2" charset="-122"/>
                <a:ea typeface="华文细黑" panose="02010600040101010101" pitchFamily="2" charset="-122"/>
              </a:rPr>
              <a:t>高中历史课程概述</a:t>
            </a:r>
            <a:endParaRPr lang="en-US" altLang="zh-CN" sz="5400" dirty="0">
              <a:solidFill>
                <a:srgbClr val="C00000"/>
              </a:solidFill>
              <a:latin typeface="华文细黑" panose="02010600040101010101" pitchFamily="2" charset="-122"/>
              <a:ea typeface="华文细黑" panose="02010600040101010101" pitchFamily="2" charset="-122"/>
            </a:endParaRPr>
          </a:p>
        </p:txBody>
      </p:sp>
      <p:grpSp>
        <p:nvGrpSpPr>
          <p:cNvPr id="8" name="组合 7">
            <a:extLst>
              <a:ext uri="{FF2B5EF4-FFF2-40B4-BE49-F238E27FC236}">
                <a16:creationId xmlns:a16="http://schemas.microsoft.com/office/drawing/2014/main" id="{5F3E0A1C-C4FF-46B9-AE19-9ACF9FE36016}"/>
              </a:ext>
            </a:extLst>
          </p:cNvPr>
          <p:cNvGrpSpPr/>
          <p:nvPr/>
        </p:nvGrpSpPr>
        <p:grpSpPr>
          <a:xfrm>
            <a:off x="7668344" y="6453249"/>
            <a:ext cx="1559607" cy="328235"/>
            <a:chOff x="5790199" y="6431624"/>
            <a:chExt cx="1559607" cy="328235"/>
          </a:xfrm>
        </p:grpSpPr>
        <p:pic>
          <p:nvPicPr>
            <p:cNvPr id="9" name="Picture 2" descr="F:\影像\01校徽.jpg">
              <a:extLst>
                <a:ext uri="{FF2B5EF4-FFF2-40B4-BE49-F238E27FC236}">
                  <a16:creationId xmlns:a16="http://schemas.microsoft.com/office/drawing/2014/main" id="{FAECC361-CBFF-4F24-96C2-DAD9CE449D7B}"/>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0" name="文本框 2">
              <a:extLst>
                <a:ext uri="{FF2B5EF4-FFF2-40B4-BE49-F238E27FC236}">
                  <a16:creationId xmlns:a16="http://schemas.microsoft.com/office/drawing/2014/main" id="{F98589BC-3E95-4477-8375-39F14A059711}"/>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3" name="文本框 2">
            <a:extLst>
              <a:ext uri="{FF2B5EF4-FFF2-40B4-BE49-F238E27FC236}">
                <a16:creationId xmlns:a16="http://schemas.microsoft.com/office/drawing/2014/main" id="{8154322D-28EC-43D1-ABB9-1EF8864F4916}"/>
              </a:ext>
            </a:extLst>
          </p:cNvPr>
          <p:cNvSpPr txBox="1"/>
          <p:nvPr/>
        </p:nvSpPr>
        <p:spPr>
          <a:xfrm>
            <a:off x="2453471" y="3291974"/>
            <a:ext cx="4237057" cy="461665"/>
          </a:xfrm>
          <a:prstGeom prst="rect">
            <a:avLst/>
          </a:prstGeom>
          <a:noFill/>
        </p:spPr>
        <p:txBody>
          <a:bodyPr wrap="none" rtlCol="0">
            <a:spAutoFit/>
          </a:bodyPr>
          <a:lstStyle/>
          <a:p>
            <a:r>
              <a:rPr lang="zh-CN" altLang="en-US" sz="2400" dirty="0"/>
              <a:t>顺德一中历史教研组    李长福</a:t>
            </a:r>
          </a:p>
        </p:txBody>
      </p:sp>
    </p:spTree>
    <p:extLst>
      <p:ext uri="{BB962C8B-B14F-4D97-AF65-F5344CB8AC3E}">
        <p14:creationId xmlns:p14="http://schemas.microsoft.com/office/powerpoint/2010/main" val="2973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C06E9F1-131C-4802-B871-3AD880426FB2}"/>
              </a:ext>
            </a:extLst>
          </p:cNvPr>
          <p:cNvGrpSpPr/>
          <p:nvPr/>
        </p:nvGrpSpPr>
        <p:grpSpPr>
          <a:xfrm>
            <a:off x="7668344" y="6453249"/>
            <a:ext cx="1559607" cy="328235"/>
            <a:chOff x="5790199" y="6431624"/>
            <a:chExt cx="1559607" cy="328235"/>
          </a:xfrm>
        </p:grpSpPr>
        <p:pic>
          <p:nvPicPr>
            <p:cNvPr id="14" name="Picture 2" descr="F:\影像\01校徽.jpg">
              <a:extLst>
                <a:ext uri="{FF2B5EF4-FFF2-40B4-BE49-F238E27FC236}">
                  <a16:creationId xmlns:a16="http://schemas.microsoft.com/office/drawing/2014/main" id="{74895933-629C-47CA-91EB-4767CE25CABE}"/>
                </a:ext>
              </a:extLst>
            </p:cNvPr>
            <p:cNvPicPr>
              <a:picLocks noChangeAspect="1" noChangeArrowheads="1"/>
            </p:cNvPicPr>
            <p:nvPr/>
          </p:nvPicPr>
          <p:blipFill>
            <a:blip r:embed="rId4"/>
            <a:srcRect/>
            <a:stretch>
              <a:fillRect/>
            </a:stretch>
          </p:blipFill>
          <p:spPr bwMode="auto">
            <a:xfrm>
              <a:off x="5790199" y="6510354"/>
              <a:ext cx="365977" cy="249505"/>
            </a:xfrm>
            <a:prstGeom prst="rect">
              <a:avLst/>
            </a:prstGeom>
            <a:noFill/>
            <a:ln w="9525">
              <a:noFill/>
              <a:miter lim="800000"/>
              <a:headEnd/>
              <a:tailEnd/>
            </a:ln>
          </p:spPr>
        </p:pic>
        <p:sp>
          <p:nvSpPr>
            <p:cNvPr id="15" name="文本框 2">
              <a:extLst>
                <a:ext uri="{FF2B5EF4-FFF2-40B4-BE49-F238E27FC236}">
                  <a16:creationId xmlns:a16="http://schemas.microsoft.com/office/drawing/2014/main" id="{F9B95773-CC8D-4E97-A94D-A3D7A9A91DC2}"/>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grpSp>
        <p:nvGrpSpPr>
          <p:cNvPr id="11" name="组合 10">
            <a:extLst>
              <a:ext uri="{FF2B5EF4-FFF2-40B4-BE49-F238E27FC236}">
                <a16:creationId xmlns:a16="http://schemas.microsoft.com/office/drawing/2014/main" id="{504FAAEB-AC2D-480C-8C9B-F07AD47F9E94}"/>
              </a:ext>
            </a:extLst>
          </p:cNvPr>
          <p:cNvGrpSpPr/>
          <p:nvPr/>
        </p:nvGrpSpPr>
        <p:grpSpPr>
          <a:xfrm>
            <a:off x="77060" y="1319128"/>
            <a:ext cx="2637776" cy="1523667"/>
            <a:chOff x="77060" y="1319128"/>
            <a:chExt cx="2637776" cy="1523667"/>
          </a:xfrm>
        </p:grpSpPr>
        <p:pic>
          <p:nvPicPr>
            <p:cNvPr id="17" name="图片 16">
              <a:extLst>
                <a:ext uri="{FF2B5EF4-FFF2-40B4-BE49-F238E27FC236}">
                  <a16:creationId xmlns:a16="http://schemas.microsoft.com/office/drawing/2014/main" id="{C1040444-173D-42DD-AF50-C19CEC381FF8}"/>
                </a:ext>
              </a:extLst>
            </p:cNvPr>
            <p:cNvPicPr>
              <a:picLocks noChangeAspect="1"/>
            </p:cNvPicPr>
            <p:nvPr>
              <p:custDataLst>
                <p:tags r:id="rId1"/>
              </p:custDataLst>
            </p:nvPr>
          </p:nvPicPr>
          <p:blipFill>
            <a:blip r:embed="rId5">
              <a:clrChange>
                <a:clrFrom>
                  <a:srgbClr val="FFFFFF">
                    <a:alpha val="100000"/>
                  </a:srgbClr>
                </a:clrFrom>
                <a:clrTo>
                  <a:srgbClr val="FFFFFF">
                    <a:alpha val="100000"/>
                    <a:alpha val="0"/>
                  </a:srgbClr>
                </a:clrTo>
              </a:clrChange>
            </a:blip>
            <a:stretch>
              <a:fillRect/>
            </a:stretch>
          </p:blipFill>
          <p:spPr>
            <a:xfrm>
              <a:off x="77060" y="1319128"/>
              <a:ext cx="1535808" cy="1523663"/>
            </a:xfrm>
            <a:prstGeom prst="rect">
              <a:avLst/>
            </a:prstGeom>
          </p:spPr>
        </p:pic>
        <p:pic>
          <p:nvPicPr>
            <p:cNvPr id="18" name="图片 17">
              <a:extLst>
                <a:ext uri="{FF2B5EF4-FFF2-40B4-BE49-F238E27FC236}">
                  <a16:creationId xmlns:a16="http://schemas.microsoft.com/office/drawing/2014/main" id="{FD271E85-F5AC-46E7-928D-2BB7BEE1330B}"/>
                </a:ext>
              </a:extLst>
            </p:cNvPr>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1213490" y="1329902"/>
              <a:ext cx="1501346" cy="1512893"/>
            </a:xfrm>
            <a:prstGeom prst="rect">
              <a:avLst/>
            </a:prstGeom>
          </p:spPr>
        </p:pic>
      </p:grpSp>
      <p:grpSp>
        <p:nvGrpSpPr>
          <p:cNvPr id="32" name="组合 31">
            <a:extLst>
              <a:ext uri="{FF2B5EF4-FFF2-40B4-BE49-F238E27FC236}">
                <a16:creationId xmlns:a16="http://schemas.microsoft.com/office/drawing/2014/main" id="{66D9552A-6976-4AA1-811A-EFD91CE03860}"/>
              </a:ext>
            </a:extLst>
          </p:cNvPr>
          <p:cNvGrpSpPr/>
          <p:nvPr/>
        </p:nvGrpSpPr>
        <p:grpSpPr>
          <a:xfrm>
            <a:off x="2809965" y="1293415"/>
            <a:ext cx="3706251" cy="1523665"/>
            <a:chOff x="2577291" y="1329902"/>
            <a:chExt cx="3706251" cy="1523665"/>
          </a:xfrm>
        </p:grpSpPr>
        <p:pic>
          <p:nvPicPr>
            <p:cNvPr id="20" name="图片 19">
              <a:extLst>
                <a:ext uri="{FF2B5EF4-FFF2-40B4-BE49-F238E27FC236}">
                  <a16:creationId xmlns:a16="http://schemas.microsoft.com/office/drawing/2014/main" id="{8D0EF31A-322D-44B5-BD6B-3EECA5C115F9}"/>
                </a:ext>
              </a:extLst>
            </p:cNvPr>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a:off x="2577291" y="1329904"/>
              <a:ext cx="1535808" cy="1523663"/>
            </a:xfrm>
            <a:prstGeom prst="rect">
              <a:avLst/>
            </a:prstGeom>
          </p:spPr>
        </p:pic>
        <p:pic>
          <p:nvPicPr>
            <p:cNvPr id="21" name="图片 20">
              <a:extLst>
                <a:ext uri="{FF2B5EF4-FFF2-40B4-BE49-F238E27FC236}">
                  <a16:creationId xmlns:a16="http://schemas.microsoft.com/office/drawing/2014/main" id="{E797B34A-F833-4C77-90A9-3EBBD814C361}"/>
                </a:ext>
              </a:extLst>
            </p:cNvPr>
            <p:cNvPicPr>
              <a:picLocks noChangeAspect="1"/>
            </p:cNvPicPr>
            <p:nvPr/>
          </p:nvPicPr>
          <p:blipFill>
            <a:blip r:embed="rId8">
              <a:clrChange>
                <a:clrFrom>
                  <a:srgbClr val="FFFFFF">
                    <a:alpha val="100000"/>
                  </a:srgbClr>
                </a:clrFrom>
                <a:clrTo>
                  <a:srgbClr val="FFFFFF">
                    <a:alpha val="100000"/>
                    <a:alpha val="0"/>
                  </a:srgbClr>
                </a:clrTo>
              </a:clrChange>
            </a:blip>
            <a:stretch>
              <a:fillRect/>
            </a:stretch>
          </p:blipFill>
          <p:spPr>
            <a:xfrm>
              <a:off x="3681895" y="1329903"/>
              <a:ext cx="1535808" cy="1523663"/>
            </a:xfrm>
            <a:prstGeom prst="rect">
              <a:avLst/>
            </a:prstGeom>
          </p:spPr>
        </p:pic>
        <p:pic>
          <p:nvPicPr>
            <p:cNvPr id="22" name="图片 21">
              <a:extLst>
                <a:ext uri="{FF2B5EF4-FFF2-40B4-BE49-F238E27FC236}">
                  <a16:creationId xmlns:a16="http://schemas.microsoft.com/office/drawing/2014/main" id="{A5DE3F97-666B-4B56-AC80-F1FFFC1FA868}"/>
                </a:ext>
              </a:extLst>
            </p:cNvPr>
            <p:cNvPicPr>
              <a:picLocks noChangeAspect="1"/>
            </p:cNvPicPr>
            <p:nvPr/>
          </p:nvPicPr>
          <p:blipFill>
            <a:blip r:embed="rId9">
              <a:clrChange>
                <a:clrFrom>
                  <a:srgbClr val="FFFFFF">
                    <a:alpha val="100000"/>
                  </a:srgbClr>
                </a:clrFrom>
                <a:clrTo>
                  <a:srgbClr val="FFFFFF">
                    <a:alpha val="100000"/>
                    <a:alpha val="0"/>
                  </a:srgbClr>
                </a:clrTo>
              </a:clrChange>
            </a:blip>
            <a:stretch>
              <a:fillRect/>
            </a:stretch>
          </p:blipFill>
          <p:spPr>
            <a:xfrm>
              <a:off x="4788024" y="1329902"/>
              <a:ext cx="1495518" cy="1523663"/>
            </a:xfrm>
            <a:prstGeom prst="rect">
              <a:avLst/>
            </a:prstGeom>
          </p:spPr>
        </p:pic>
      </p:grpSp>
      <p:sp>
        <p:nvSpPr>
          <p:cNvPr id="25" name="TextBox 11">
            <a:extLst>
              <a:ext uri="{FF2B5EF4-FFF2-40B4-BE49-F238E27FC236}">
                <a16:creationId xmlns:a16="http://schemas.microsoft.com/office/drawing/2014/main" id="{C312E07D-B66C-48B5-92D4-E566959BC867}"/>
              </a:ext>
            </a:extLst>
          </p:cNvPr>
          <p:cNvSpPr txBox="1">
            <a:spLocks noChangeArrowheads="1"/>
          </p:cNvSpPr>
          <p:nvPr/>
        </p:nvSpPr>
        <p:spPr bwMode="auto">
          <a:xfrm>
            <a:off x="257168" y="131259"/>
            <a:ext cx="6259048"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五、高中历史课程基本内容是什么？</a:t>
            </a:r>
          </a:p>
        </p:txBody>
      </p:sp>
      <p:cxnSp>
        <p:nvCxnSpPr>
          <p:cNvPr id="26" name="直接连接符 25">
            <a:extLst>
              <a:ext uri="{FF2B5EF4-FFF2-40B4-BE49-F238E27FC236}">
                <a16:creationId xmlns:a16="http://schemas.microsoft.com/office/drawing/2014/main" id="{97C2C10D-2357-406A-8857-9C9F01F4852A}"/>
              </a:ext>
            </a:extLst>
          </p:cNvPr>
          <p:cNvCxnSpPr>
            <a:cxnSpLocks/>
          </p:cNvCxnSpPr>
          <p:nvPr/>
        </p:nvCxnSpPr>
        <p:spPr>
          <a:xfrm>
            <a:off x="251520" y="777975"/>
            <a:ext cx="547260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E31046CD-15DD-4E9D-B0A9-17B922CF50D5}"/>
              </a:ext>
            </a:extLst>
          </p:cNvPr>
          <p:cNvSpPr txBox="1"/>
          <p:nvPr/>
        </p:nvSpPr>
        <p:spPr>
          <a:xfrm>
            <a:off x="218421" y="3279368"/>
            <a:ext cx="2243001" cy="1631216"/>
          </a:xfrm>
          <a:prstGeom prst="rect">
            <a:avLst/>
          </a:prstGeom>
          <a:noFill/>
        </p:spPr>
        <p:txBody>
          <a:bodyPr wrap="square" rtlCol="0">
            <a:spAutoFit/>
          </a:bodyPr>
          <a:lstStyle/>
          <a:p>
            <a:pPr algn="ctr"/>
            <a:r>
              <a:rPr lang="en-US" altLang="zh-CN" sz="2000" b="0" dirty="0"/>
              <a:t>《</a:t>
            </a:r>
            <a:r>
              <a:rPr lang="zh-CN" altLang="en-US" sz="2000" b="0" dirty="0"/>
              <a:t>中外历史纲要</a:t>
            </a:r>
            <a:r>
              <a:rPr lang="en-US" altLang="zh-CN" sz="2000" b="0" dirty="0"/>
              <a:t>》</a:t>
            </a:r>
            <a:r>
              <a:rPr lang="zh-CN" altLang="en-US" sz="2000" dirty="0">
                <a:solidFill>
                  <a:srgbClr val="FF0000"/>
                </a:solidFill>
              </a:rPr>
              <a:t>基础课程</a:t>
            </a:r>
            <a:r>
              <a:rPr lang="zh-CN" altLang="en-US" sz="2000" b="0" dirty="0"/>
              <a:t>，对史外历史的整体认识。</a:t>
            </a:r>
            <a:endParaRPr lang="en-US" altLang="zh-CN" sz="2000" b="0" dirty="0"/>
          </a:p>
          <a:p>
            <a:pPr algn="ctr"/>
            <a:r>
              <a:rPr lang="zh-CN" altLang="en-US" sz="2000" dirty="0">
                <a:solidFill>
                  <a:srgbClr val="FF0000"/>
                </a:solidFill>
              </a:rPr>
              <a:t>高一全体学生必修</a:t>
            </a:r>
            <a:endParaRPr lang="en-US" altLang="zh-CN" sz="2000" dirty="0">
              <a:solidFill>
                <a:srgbClr val="FF0000"/>
              </a:solidFill>
            </a:endParaRPr>
          </a:p>
          <a:p>
            <a:pPr algn="ctr"/>
            <a:r>
              <a:rPr lang="zh-CN" altLang="en-US" sz="2000" dirty="0">
                <a:solidFill>
                  <a:srgbClr val="FF0000"/>
                </a:solidFill>
              </a:rPr>
              <a:t>合格考</a:t>
            </a:r>
            <a:r>
              <a:rPr lang="zh-CN" altLang="en-US" sz="2000" b="0" dirty="0"/>
              <a:t>的主体内容</a:t>
            </a:r>
          </a:p>
        </p:txBody>
      </p:sp>
      <p:sp>
        <p:nvSpPr>
          <p:cNvPr id="19" name="文本框 18">
            <a:extLst>
              <a:ext uri="{FF2B5EF4-FFF2-40B4-BE49-F238E27FC236}">
                <a16:creationId xmlns:a16="http://schemas.microsoft.com/office/drawing/2014/main" id="{A83B08C1-FED5-4DC9-88AE-AF3EF72D9A6D}"/>
              </a:ext>
            </a:extLst>
          </p:cNvPr>
          <p:cNvSpPr txBox="1"/>
          <p:nvPr/>
        </p:nvSpPr>
        <p:spPr>
          <a:xfrm>
            <a:off x="3167834" y="3285681"/>
            <a:ext cx="2856903" cy="2246769"/>
          </a:xfrm>
          <a:prstGeom prst="rect">
            <a:avLst/>
          </a:prstGeom>
          <a:noFill/>
        </p:spPr>
        <p:txBody>
          <a:bodyPr wrap="square" rtlCol="0">
            <a:spAutoFit/>
          </a:bodyPr>
          <a:lstStyle/>
          <a:p>
            <a:pPr algn="ctr"/>
            <a:r>
              <a:rPr lang="en-US" altLang="zh-CN" sz="2000" b="0" dirty="0"/>
              <a:t>《</a:t>
            </a:r>
            <a:r>
              <a:rPr lang="zh-CN" altLang="en-US" sz="2000" b="0" dirty="0"/>
              <a:t>国家制度与社会治理</a:t>
            </a:r>
            <a:r>
              <a:rPr lang="en-US" altLang="zh-CN" sz="2000" b="0" dirty="0"/>
              <a:t>》</a:t>
            </a:r>
          </a:p>
          <a:p>
            <a:pPr algn="ctr"/>
            <a:r>
              <a:rPr lang="en-US" altLang="zh-CN" sz="2000" b="0" dirty="0"/>
              <a:t>《</a:t>
            </a:r>
            <a:r>
              <a:rPr lang="zh-CN" altLang="en-US" sz="2000" b="0" dirty="0"/>
              <a:t>经济与社会生活</a:t>
            </a:r>
            <a:r>
              <a:rPr lang="en-US" altLang="zh-CN" sz="2000" b="0" dirty="0"/>
              <a:t>》</a:t>
            </a:r>
          </a:p>
          <a:p>
            <a:pPr algn="ctr"/>
            <a:r>
              <a:rPr lang="en-US" altLang="zh-CN" sz="2000" b="0" dirty="0"/>
              <a:t>《</a:t>
            </a:r>
            <a:r>
              <a:rPr lang="zh-CN" altLang="en-US" sz="2000" b="0" dirty="0"/>
              <a:t>文化交流与传播</a:t>
            </a:r>
            <a:r>
              <a:rPr lang="en-US" altLang="zh-CN" sz="2000" b="0" dirty="0"/>
              <a:t>》</a:t>
            </a:r>
          </a:p>
          <a:p>
            <a:pPr algn="ctr"/>
            <a:r>
              <a:rPr lang="zh-CN" altLang="en-US" sz="2000" dirty="0">
                <a:solidFill>
                  <a:srgbClr val="FF0000"/>
                </a:solidFill>
              </a:rPr>
              <a:t>拓展课程</a:t>
            </a:r>
            <a:r>
              <a:rPr lang="zh-CN" altLang="en-US" sz="2000" b="0" dirty="0"/>
              <a:t>，多角度认识历史的发展与变迁。</a:t>
            </a:r>
            <a:endParaRPr lang="en-US" altLang="zh-CN" sz="2000" b="0" dirty="0"/>
          </a:p>
          <a:p>
            <a:pPr algn="ctr"/>
            <a:r>
              <a:rPr lang="zh-CN" altLang="en-US" sz="2000" dirty="0">
                <a:solidFill>
                  <a:srgbClr val="FF0000"/>
                </a:solidFill>
              </a:rPr>
              <a:t>高二选择性必修</a:t>
            </a:r>
            <a:endParaRPr lang="en-US" altLang="zh-CN" sz="2000" dirty="0">
              <a:solidFill>
                <a:srgbClr val="FF0000"/>
              </a:solidFill>
            </a:endParaRPr>
          </a:p>
          <a:p>
            <a:pPr algn="ctr"/>
            <a:r>
              <a:rPr lang="zh-CN" altLang="en-US" sz="2000" dirty="0">
                <a:solidFill>
                  <a:srgbClr val="FF0000"/>
                </a:solidFill>
              </a:rPr>
              <a:t>水平考试</a:t>
            </a:r>
            <a:r>
              <a:rPr lang="zh-CN" altLang="en-US" sz="2000" b="0" dirty="0"/>
              <a:t>的重要内容</a:t>
            </a:r>
          </a:p>
        </p:txBody>
      </p:sp>
      <p:grpSp>
        <p:nvGrpSpPr>
          <p:cNvPr id="10" name="组合 9">
            <a:extLst>
              <a:ext uri="{FF2B5EF4-FFF2-40B4-BE49-F238E27FC236}">
                <a16:creationId xmlns:a16="http://schemas.microsoft.com/office/drawing/2014/main" id="{B7A9296B-C193-4D2F-A266-07DD47F196B2}"/>
              </a:ext>
            </a:extLst>
          </p:cNvPr>
          <p:cNvGrpSpPr/>
          <p:nvPr/>
        </p:nvGrpSpPr>
        <p:grpSpPr>
          <a:xfrm>
            <a:off x="6699626" y="1397102"/>
            <a:ext cx="1976830" cy="1316288"/>
            <a:chOff x="6479828" y="1428857"/>
            <a:chExt cx="1976830" cy="1316288"/>
          </a:xfrm>
        </p:grpSpPr>
        <p:sp>
          <p:nvSpPr>
            <p:cNvPr id="8" name="文本框 7">
              <a:extLst>
                <a:ext uri="{FF2B5EF4-FFF2-40B4-BE49-F238E27FC236}">
                  <a16:creationId xmlns:a16="http://schemas.microsoft.com/office/drawing/2014/main" id="{4A92CFFA-677C-4A1E-A12B-BC7401E3CA79}"/>
                </a:ext>
              </a:extLst>
            </p:cNvPr>
            <p:cNvSpPr txBox="1"/>
            <p:nvPr/>
          </p:nvSpPr>
          <p:spPr>
            <a:xfrm>
              <a:off x="6479828" y="1428857"/>
              <a:ext cx="553998" cy="1304203"/>
            </a:xfrm>
            <a:prstGeom prst="rect">
              <a:avLst/>
            </a:prstGeom>
            <a:noFill/>
          </p:spPr>
          <p:txBody>
            <a:bodyPr vert="eaVert" wrap="none" rtlCol="0">
              <a:spAutoFit/>
            </a:bodyPr>
            <a:lstStyle/>
            <a:p>
              <a:r>
                <a:rPr lang="zh-CN" altLang="en-US" sz="2400" dirty="0"/>
                <a:t>史学入门</a:t>
              </a:r>
            </a:p>
          </p:txBody>
        </p:sp>
        <p:sp>
          <p:nvSpPr>
            <p:cNvPr id="23" name="文本框 22">
              <a:extLst>
                <a:ext uri="{FF2B5EF4-FFF2-40B4-BE49-F238E27FC236}">
                  <a16:creationId xmlns:a16="http://schemas.microsoft.com/office/drawing/2014/main" id="{7BBEB29B-CC32-490F-9107-844B71AE7C79}"/>
                </a:ext>
              </a:extLst>
            </p:cNvPr>
            <p:cNvSpPr txBox="1"/>
            <p:nvPr/>
          </p:nvSpPr>
          <p:spPr>
            <a:xfrm>
              <a:off x="7191244" y="1440942"/>
              <a:ext cx="553998" cy="1304203"/>
            </a:xfrm>
            <a:prstGeom prst="rect">
              <a:avLst/>
            </a:prstGeom>
            <a:noFill/>
          </p:spPr>
          <p:txBody>
            <a:bodyPr vert="eaVert" wrap="none" rtlCol="0">
              <a:spAutoFit/>
            </a:bodyPr>
            <a:lstStyle/>
            <a:p>
              <a:r>
                <a:rPr lang="zh-CN" altLang="en-US" sz="2400" dirty="0"/>
                <a:t>史料研读</a:t>
              </a:r>
            </a:p>
          </p:txBody>
        </p:sp>
        <p:sp>
          <p:nvSpPr>
            <p:cNvPr id="24" name="文本框 23">
              <a:extLst>
                <a:ext uri="{FF2B5EF4-FFF2-40B4-BE49-F238E27FC236}">
                  <a16:creationId xmlns:a16="http://schemas.microsoft.com/office/drawing/2014/main" id="{E90C97B5-DB5F-4978-BB20-FDB7A4100F7E}"/>
                </a:ext>
              </a:extLst>
            </p:cNvPr>
            <p:cNvSpPr txBox="1"/>
            <p:nvPr/>
          </p:nvSpPr>
          <p:spPr>
            <a:xfrm>
              <a:off x="7902660" y="1428857"/>
              <a:ext cx="553998" cy="1304203"/>
            </a:xfrm>
            <a:prstGeom prst="rect">
              <a:avLst/>
            </a:prstGeom>
            <a:noFill/>
          </p:spPr>
          <p:txBody>
            <a:bodyPr vert="eaVert" wrap="square" rtlCol="0">
              <a:spAutoFit/>
            </a:bodyPr>
            <a:lstStyle/>
            <a:p>
              <a:r>
                <a:rPr lang="zh-CN" altLang="en-US" sz="2400" dirty="0"/>
                <a:t>校本课程</a:t>
              </a:r>
            </a:p>
          </p:txBody>
        </p:sp>
      </p:grpSp>
      <p:sp>
        <p:nvSpPr>
          <p:cNvPr id="27" name="文本框 26">
            <a:extLst>
              <a:ext uri="{FF2B5EF4-FFF2-40B4-BE49-F238E27FC236}">
                <a16:creationId xmlns:a16="http://schemas.microsoft.com/office/drawing/2014/main" id="{F300A6CE-7859-4DD8-83D3-3254F33C0724}"/>
              </a:ext>
            </a:extLst>
          </p:cNvPr>
          <p:cNvSpPr txBox="1"/>
          <p:nvPr/>
        </p:nvSpPr>
        <p:spPr>
          <a:xfrm>
            <a:off x="6753934" y="3282560"/>
            <a:ext cx="1994530" cy="2246769"/>
          </a:xfrm>
          <a:prstGeom prst="rect">
            <a:avLst/>
          </a:prstGeom>
          <a:noFill/>
        </p:spPr>
        <p:txBody>
          <a:bodyPr wrap="square" rtlCol="0">
            <a:spAutoFit/>
          </a:bodyPr>
          <a:lstStyle/>
          <a:p>
            <a:pPr algn="ctr"/>
            <a:r>
              <a:rPr lang="en-US" altLang="zh-CN" sz="2000" b="0" dirty="0"/>
              <a:t>《</a:t>
            </a:r>
            <a:r>
              <a:rPr lang="zh-CN" altLang="en-US" sz="2000" b="0" dirty="0"/>
              <a:t>史学入门</a:t>
            </a:r>
            <a:r>
              <a:rPr lang="en-US" altLang="zh-CN" sz="2000" b="0" dirty="0"/>
              <a:t>》</a:t>
            </a:r>
          </a:p>
          <a:p>
            <a:pPr algn="ctr"/>
            <a:r>
              <a:rPr lang="en-US" altLang="zh-CN" sz="2000" b="0" dirty="0"/>
              <a:t>《</a:t>
            </a:r>
            <a:r>
              <a:rPr lang="zh-CN" altLang="en-US" sz="2000" b="0" dirty="0"/>
              <a:t>史料研读</a:t>
            </a:r>
            <a:r>
              <a:rPr lang="en-US" altLang="zh-CN" sz="2000" b="0" dirty="0"/>
              <a:t>》</a:t>
            </a:r>
          </a:p>
          <a:p>
            <a:pPr algn="ctr"/>
            <a:r>
              <a:rPr lang="en-US" altLang="zh-CN" sz="2000" b="0" dirty="0"/>
              <a:t>《</a:t>
            </a:r>
            <a:r>
              <a:rPr lang="zh-CN" altLang="en-US" sz="2000" b="0" dirty="0"/>
              <a:t>校本课程</a:t>
            </a:r>
            <a:r>
              <a:rPr lang="en-US" altLang="zh-CN" sz="2000" b="0" dirty="0"/>
              <a:t>》</a:t>
            </a:r>
          </a:p>
          <a:p>
            <a:pPr algn="ctr"/>
            <a:r>
              <a:rPr lang="zh-CN" altLang="en-US" sz="2000" dirty="0">
                <a:solidFill>
                  <a:srgbClr val="FF0000"/>
                </a:solidFill>
              </a:rPr>
              <a:t>延伸课程</a:t>
            </a:r>
            <a:r>
              <a:rPr lang="zh-CN" altLang="en-US" sz="2000" b="0" dirty="0"/>
              <a:t>，强化史学专业基础。</a:t>
            </a:r>
            <a:endParaRPr lang="en-US" altLang="zh-CN" sz="2000" b="0" dirty="0"/>
          </a:p>
          <a:p>
            <a:pPr algn="ctr"/>
            <a:r>
              <a:rPr lang="zh-CN" altLang="en-US" sz="2000" b="0" dirty="0"/>
              <a:t>   全程</a:t>
            </a:r>
            <a:r>
              <a:rPr lang="zh-CN" altLang="en-US" sz="2000" dirty="0">
                <a:solidFill>
                  <a:srgbClr val="FF0000"/>
                </a:solidFill>
              </a:rPr>
              <a:t>选修</a:t>
            </a:r>
            <a:endParaRPr lang="en-US" altLang="zh-CN" sz="2000" dirty="0">
              <a:solidFill>
                <a:srgbClr val="FF0000"/>
              </a:solidFill>
            </a:endParaRPr>
          </a:p>
          <a:p>
            <a:pPr algn="ctr"/>
            <a:r>
              <a:rPr lang="zh-CN" altLang="en-US" sz="2000" dirty="0">
                <a:solidFill>
                  <a:srgbClr val="FF0000"/>
                </a:solidFill>
              </a:rPr>
              <a:t>渗透于考试中</a:t>
            </a:r>
          </a:p>
        </p:txBody>
      </p:sp>
      <p:sp>
        <p:nvSpPr>
          <p:cNvPr id="45" name="箭头: 右 44">
            <a:extLst>
              <a:ext uri="{FF2B5EF4-FFF2-40B4-BE49-F238E27FC236}">
                <a16:creationId xmlns:a16="http://schemas.microsoft.com/office/drawing/2014/main" id="{0C11BABA-6117-4FF6-8D66-FE127462FE5F}"/>
              </a:ext>
            </a:extLst>
          </p:cNvPr>
          <p:cNvSpPr/>
          <p:nvPr/>
        </p:nvSpPr>
        <p:spPr>
          <a:xfrm>
            <a:off x="2627784" y="3933055"/>
            <a:ext cx="540050" cy="36003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箭头: 右 45">
            <a:extLst>
              <a:ext uri="{FF2B5EF4-FFF2-40B4-BE49-F238E27FC236}">
                <a16:creationId xmlns:a16="http://schemas.microsoft.com/office/drawing/2014/main" id="{4C6EEDAC-92A0-4BC4-8975-F2FA93DE706E}"/>
              </a:ext>
            </a:extLst>
          </p:cNvPr>
          <p:cNvSpPr/>
          <p:nvPr/>
        </p:nvSpPr>
        <p:spPr>
          <a:xfrm>
            <a:off x="6098989" y="3933055"/>
            <a:ext cx="540050" cy="36003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3451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8"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8"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500"/>
                                        <p:tgtEl>
                                          <p:spTgt spid="4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p:bldP spid="19" grpId="0"/>
      <p:bldP spid="27" grpId="0"/>
      <p:bldP spid="45" grpId="0" animBg="1"/>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C06E9F1-131C-4802-B871-3AD880426FB2}"/>
              </a:ext>
            </a:extLst>
          </p:cNvPr>
          <p:cNvGrpSpPr/>
          <p:nvPr/>
        </p:nvGrpSpPr>
        <p:grpSpPr>
          <a:xfrm>
            <a:off x="7668344" y="6453249"/>
            <a:ext cx="1559607" cy="328235"/>
            <a:chOff x="5790199" y="6431624"/>
            <a:chExt cx="1559607" cy="328235"/>
          </a:xfrm>
        </p:grpSpPr>
        <p:pic>
          <p:nvPicPr>
            <p:cNvPr id="14" name="Picture 2" descr="F:\影像\01校徽.jpg">
              <a:extLst>
                <a:ext uri="{FF2B5EF4-FFF2-40B4-BE49-F238E27FC236}">
                  <a16:creationId xmlns:a16="http://schemas.microsoft.com/office/drawing/2014/main" id="{74895933-629C-47CA-91EB-4767CE25CABE}"/>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5" name="文本框 2">
              <a:extLst>
                <a:ext uri="{FF2B5EF4-FFF2-40B4-BE49-F238E27FC236}">
                  <a16:creationId xmlns:a16="http://schemas.microsoft.com/office/drawing/2014/main" id="{F9B95773-CC8D-4E97-A94D-A3D7A9A91DC2}"/>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19" name="TextBox 11">
            <a:extLst>
              <a:ext uri="{FF2B5EF4-FFF2-40B4-BE49-F238E27FC236}">
                <a16:creationId xmlns:a16="http://schemas.microsoft.com/office/drawing/2014/main" id="{B1A211BB-6CF0-49F5-A379-89721C1CF314}"/>
              </a:ext>
            </a:extLst>
          </p:cNvPr>
          <p:cNvSpPr txBox="1">
            <a:spLocks noChangeArrowheads="1"/>
          </p:cNvSpPr>
          <p:nvPr/>
        </p:nvSpPr>
        <p:spPr bwMode="auto">
          <a:xfrm>
            <a:off x="257168" y="131259"/>
            <a:ext cx="6547080"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六、高中历史教材的文本结构是怎样的？</a:t>
            </a:r>
          </a:p>
        </p:txBody>
      </p:sp>
      <p:cxnSp>
        <p:nvCxnSpPr>
          <p:cNvPr id="25" name="直接连接符 24">
            <a:extLst>
              <a:ext uri="{FF2B5EF4-FFF2-40B4-BE49-F238E27FC236}">
                <a16:creationId xmlns:a16="http://schemas.microsoft.com/office/drawing/2014/main" id="{B641593C-D767-4AC5-85C3-B20E89089C1A}"/>
              </a:ext>
            </a:extLst>
          </p:cNvPr>
          <p:cNvCxnSpPr>
            <a:cxnSpLocks/>
          </p:cNvCxnSpPr>
          <p:nvPr/>
        </p:nvCxnSpPr>
        <p:spPr>
          <a:xfrm>
            <a:off x="251520" y="777975"/>
            <a:ext cx="612068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7DAE387B-CCD9-4F56-83E3-0E09525C7498}"/>
              </a:ext>
            </a:extLst>
          </p:cNvPr>
          <p:cNvSpPr txBox="1"/>
          <p:nvPr/>
        </p:nvSpPr>
        <p:spPr>
          <a:xfrm>
            <a:off x="257168" y="1196752"/>
            <a:ext cx="8712968" cy="2919838"/>
          </a:xfrm>
          <a:prstGeom prst="rect">
            <a:avLst/>
          </a:prstGeom>
          <a:noFill/>
        </p:spPr>
        <p:txBody>
          <a:bodyPr wrap="square" rtlCol="0">
            <a:spAutoFit/>
          </a:bodyPr>
          <a:lstStyle/>
          <a:p>
            <a:pPr>
              <a:lnSpc>
                <a:spcPct val="130000"/>
              </a:lnSpc>
            </a:pPr>
            <a:r>
              <a:rPr lang="en-US" altLang="zh-CN" sz="2400" b="0" dirty="0"/>
              <a:t>      《</a:t>
            </a:r>
            <a:r>
              <a:rPr lang="zh-CN" altLang="en-US" sz="2400" b="0" dirty="0"/>
              <a:t>中外历史纲要</a:t>
            </a:r>
            <a:r>
              <a:rPr lang="en-US" altLang="zh-CN" sz="2400" b="0" dirty="0"/>
              <a:t>》</a:t>
            </a:r>
            <a:r>
              <a:rPr lang="zh-CN" altLang="en-US" sz="2400" b="0" dirty="0"/>
              <a:t>（上、下）采用时序加专题形式设立单元内容，选择性必修三册采用专题加时序形式设立单元内容。</a:t>
            </a:r>
            <a:endParaRPr lang="en-US" altLang="zh-CN" sz="2400" b="0" dirty="0"/>
          </a:p>
          <a:p>
            <a:pPr>
              <a:lnSpc>
                <a:spcPct val="130000"/>
              </a:lnSpc>
            </a:pPr>
            <a:r>
              <a:rPr lang="en-US" altLang="zh-CN" sz="2400" b="0" dirty="0"/>
              <a:t>      </a:t>
            </a:r>
            <a:r>
              <a:rPr lang="zh-CN" altLang="en-US" sz="2400" b="0" dirty="0"/>
              <a:t>单元下设课、目。</a:t>
            </a:r>
            <a:endParaRPr lang="en-US" altLang="zh-CN" sz="2400" b="0" dirty="0"/>
          </a:p>
          <a:p>
            <a:pPr>
              <a:lnSpc>
                <a:spcPct val="130000"/>
              </a:lnSpc>
            </a:pPr>
            <a:r>
              <a:rPr lang="en-US" altLang="zh-CN" sz="2400" b="0" dirty="0"/>
              <a:t>      </a:t>
            </a:r>
            <a:r>
              <a:rPr lang="zh-CN" altLang="en-US" sz="2400" b="0" dirty="0"/>
              <a:t>每课以正文为主体，全部为大字。</a:t>
            </a:r>
            <a:endParaRPr lang="en-US" altLang="zh-CN" sz="2400" b="0" dirty="0"/>
          </a:p>
          <a:p>
            <a:pPr>
              <a:lnSpc>
                <a:spcPct val="130000"/>
              </a:lnSpc>
            </a:pPr>
            <a:r>
              <a:rPr lang="en-US" altLang="zh-CN" sz="2400" b="0" dirty="0"/>
              <a:t>      </a:t>
            </a:r>
            <a:r>
              <a:rPr lang="zh-CN" altLang="en-US" sz="2400" b="0" dirty="0"/>
              <a:t>正文一般有设</a:t>
            </a:r>
            <a:r>
              <a:rPr lang="en-US" altLang="zh-CN" sz="2400" b="0" dirty="0"/>
              <a:t>3 </a:t>
            </a:r>
            <a:r>
              <a:rPr lang="zh-CN" altLang="en-US" sz="2400" b="0" dirty="0"/>
              <a:t>个目，也有</a:t>
            </a:r>
            <a:r>
              <a:rPr lang="en-US" altLang="zh-CN" sz="2400" b="0" dirty="0"/>
              <a:t>2</a:t>
            </a:r>
            <a:r>
              <a:rPr lang="zh-CN" altLang="en-US" sz="2400" b="0" dirty="0"/>
              <a:t>个目或</a:t>
            </a:r>
            <a:r>
              <a:rPr lang="en-US" altLang="zh-CN" sz="2400" b="0" dirty="0"/>
              <a:t>4</a:t>
            </a:r>
            <a:r>
              <a:rPr lang="zh-CN" altLang="en-US" sz="2400" b="0" dirty="0"/>
              <a:t>个目的情况。</a:t>
            </a:r>
            <a:endParaRPr lang="en-US" altLang="zh-CN" sz="2400" b="0" dirty="0"/>
          </a:p>
          <a:p>
            <a:pPr>
              <a:lnSpc>
                <a:spcPct val="130000"/>
              </a:lnSpc>
            </a:pPr>
            <a:r>
              <a:rPr lang="en-US" altLang="zh-CN" sz="2400" b="0" dirty="0"/>
              <a:t>      </a:t>
            </a:r>
            <a:r>
              <a:rPr lang="zh-CN" altLang="en-US" sz="2400" b="0" dirty="0"/>
              <a:t>每课都有一些功能性栏目。（以第</a:t>
            </a:r>
            <a:r>
              <a:rPr lang="en-US" altLang="zh-CN" sz="2400" b="0" dirty="0"/>
              <a:t>1</a:t>
            </a:r>
            <a:r>
              <a:rPr lang="zh-CN" altLang="en-US" sz="2400" b="0" dirty="0"/>
              <a:t>课为例）</a:t>
            </a:r>
            <a:endParaRPr lang="en-US" altLang="zh-CN" sz="2400" b="0" dirty="0"/>
          </a:p>
        </p:txBody>
      </p:sp>
    </p:spTree>
    <p:extLst>
      <p:ext uri="{BB962C8B-B14F-4D97-AF65-F5344CB8AC3E}">
        <p14:creationId xmlns:p14="http://schemas.microsoft.com/office/powerpoint/2010/main" val="364427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C06E9F1-131C-4802-B871-3AD880426FB2}"/>
              </a:ext>
            </a:extLst>
          </p:cNvPr>
          <p:cNvGrpSpPr/>
          <p:nvPr/>
        </p:nvGrpSpPr>
        <p:grpSpPr>
          <a:xfrm>
            <a:off x="7668344" y="6453249"/>
            <a:ext cx="1559607" cy="328235"/>
            <a:chOff x="5790199" y="6431624"/>
            <a:chExt cx="1559607" cy="328235"/>
          </a:xfrm>
        </p:grpSpPr>
        <p:pic>
          <p:nvPicPr>
            <p:cNvPr id="14" name="Picture 2" descr="F:\影像\01校徽.jpg">
              <a:extLst>
                <a:ext uri="{FF2B5EF4-FFF2-40B4-BE49-F238E27FC236}">
                  <a16:creationId xmlns:a16="http://schemas.microsoft.com/office/drawing/2014/main" id="{74895933-629C-47CA-91EB-4767CE25CABE}"/>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5" name="文本框 2">
              <a:extLst>
                <a:ext uri="{FF2B5EF4-FFF2-40B4-BE49-F238E27FC236}">
                  <a16:creationId xmlns:a16="http://schemas.microsoft.com/office/drawing/2014/main" id="{F9B95773-CC8D-4E97-A94D-A3D7A9A91DC2}"/>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2" name="文本框 1">
            <a:extLst>
              <a:ext uri="{FF2B5EF4-FFF2-40B4-BE49-F238E27FC236}">
                <a16:creationId xmlns:a16="http://schemas.microsoft.com/office/drawing/2014/main" id="{C1EFD1E2-E2F8-4CAE-BD5B-E3D854260AD6}"/>
              </a:ext>
            </a:extLst>
          </p:cNvPr>
          <p:cNvSpPr txBox="1"/>
          <p:nvPr/>
        </p:nvSpPr>
        <p:spPr>
          <a:xfrm>
            <a:off x="0" y="1227424"/>
            <a:ext cx="2040943" cy="461665"/>
          </a:xfrm>
          <a:prstGeom prst="rect">
            <a:avLst/>
          </a:prstGeom>
          <a:noFill/>
        </p:spPr>
        <p:txBody>
          <a:bodyPr wrap="none" rtlCol="0">
            <a:spAutoFit/>
          </a:bodyPr>
          <a:lstStyle/>
          <a:p>
            <a:r>
              <a:rPr lang="en-US" altLang="zh-CN" sz="2400" dirty="0"/>
              <a:t>【</a:t>
            </a:r>
            <a:r>
              <a:rPr lang="zh-CN" altLang="en-US" sz="2400" dirty="0"/>
              <a:t>单元导语</a:t>
            </a:r>
            <a:r>
              <a:rPr lang="en-US" altLang="zh-CN" sz="2400" dirty="0"/>
              <a:t>】</a:t>
            </a:r>
            <a:endParaRPr lang="zh-CN" altLang="en-US" sz="2400" dirty="0"/>
          </a:p>
        </p:txBody>
      </p:sp>
      <p:sp>
        <p:nvSpPr>
          <p:cNvPr id="6" name="文本框 5">
            <a:extLst>
              <a:ext uri="{FF2B5EF4-FFF2-40B4-BE49-F238E27FC236}">
                <a16:creationId xmlns:a16="http://schemas.microsoft.com/office/drawing/2014/main" id="{50D1B112-42BE-4FEE-88E3-E8C9E064BE6D}"/>
              </a:ext>
            </a:extLst>
          </p:cNvPr>
          <p:cNvSpPr txBox="1"/>
          <p:nvPr/>
        </p:nvSpPr>
        <p:spPr>
          <a:xfrm>
            <a:off x="2040943" y="1155416"/>
            <a:ext cx="6923545" cy="999313"/>
          </a:xfrm>
          <a:prstGeom prst="rect">
            <a:avLst/>
          </a:prstGeom>
          <a:noFill/>
        </p:spPr>
        <p:txBody>
          <a:bodyPr wrap="square" rtlCol="0">
            <a:spAutoFit/>
          </a:bodyPr>
          <a:lstStyle/>
          <a:p>
            <a:pPr>
              <a:lnSpc>
                <a:spcPct val="130000"/>
              </a:lnSpc>
            </a:pPr>
            <a:r>
              <a:rPr lang="zh-CN" altLang="en-US" sz="2400" b="0" dirty="0">
                <a:latin typeface="楷体" panose="02010609060101010101" pitchFamily="49" charset="-122"/>
                <a:ea typeface="楷体" panose="02010609060101010101" pitchFamily="49" charset="-122"/>
              </a:rPr>
              <a:t>概述本单元主要学习内容和学习要求，了解本单元的内容线索和应掌握的必备知识。</a:t>
            </a:r>
          </a:p>
        </p:txBody>
      </p:sp>
      <p:sp>
        <p:nvSpPr>
          <p:cNvPr id="26" name="文本框 25">
            <a:extLst>
              <a:ext uri="{FF2B5EF4-FFF2-40B4-BE49-F238E27FC236}">
                <a16:creationId xmlns:a16="http://schemas.microsoft.com/office/drawing/2014/main" id="{546FCBDB-8B9D-424D-B940-8CF8761CD639}"/>
              </a:ext>
            </a:extLst>
          </p:cNvPr>
          <p:cNvSpPr txBox="1"/>
          <p:nvPr/>
        </p:nvSpPr>
        <p:spPr>
          <a:xfrm>
            <a:off x="-4179" y="2307544"/>
            <a:ext cx="2040943" cy="461665"/>
          </a:xfrm>
          <a:prstGeom prst="rect">
            <a:avLst/>
          </a:prstGeom>
          <a:noFill/>
        </p:spPr>
        <p:txBody>
          <a:bodyPr wrap="none" rtlCol="0">
            <a:spAutoFit/>
          </a:bodyPr>
          <a:lstStyle/>
          <a:p>
            <a:r>
              <a:rPr lang="en-US" altLang="zh-CN" sz="2400" dirty="0"/>
              <a:t>【</a:t>
            </a:r>
            <a:r>
              <a:rPr lang="zh-CN" altLang="en-US" sz="2400" dirty="0"/>
              <a:t>本课导入</a:t>
            </a:r>
            <a:r>
              <a:rPr lang="en-US" altLang="zh-CN" sz="2400" dirty="0"/>
              <a:t>】</a:t>
            </a:r>
            <a:endParaRPr lang="zh-CN" altLang="en-US" sz="2400" dirty="0"/>
          </a:p>
        </p:txBody>
      </p:sp>
      <p:sp>
        <p:nvSpPr>
          <p:cNvPr id="27" name="文本框 26">
            <a:extLst>
              <a:ext uri="{FF2B5EF4-FFF2-40B4-BE49-F238E27FC236}">
                <a16:creationId xmlns:a16="http://schemas.microsoft.com/office/drawing/2014/main" id="{A1D31F49-F2A0-46CE-B513-E6BA0B19DCE8}"/>
              </a:ext>
            </a:extLst>
          </p:cNvPr>
          <p:cNvSpPr txBox="1"/>
          <p:nvPr/>
        </p:nvSpPr>
        <p:spPr>
          <a:xfrm>
            <a:off x="2035786" y="2233024"/>
            <a:ext cx="6923545" cy="984500"/>
          </a:xfrm>
          <a:prstGeom prst="rect">
            <a:avLst/>
          </a:prstGeom>
          <a:noFill/>
        </p:spPr>
        <p:txBody>
          <a:bodyPr wrap="square" rtlCol="0">
            <a:spAutoFit/>
          </a:bodyPr>
          <a:lstStyle/>
          <a:p>
            <a:pPr>
              <a:lnSpc>
                <a:spcPct val="130000"/>
              </a:lnSpc>
            </a:pPr>
            <a:r>
              <a:rPr lang="zh-CN" altLang="en-US" sz="2400" b="0" dirty="0">
                <a:latin typeface="楷体" panose="02010609060101010101" pitchFamily="49" charset="-122"/>
                <a:ea typeface="楷体" panose="02010609060101010101" pitchFamily="49" charset="-122"/>
              </a:rPr>
              <a:t>以导图和导语的形式创设情境，引出本课要学习和探讨的内容。</a:t>
            </a:r>
          </a:p>
        </p:txBody>
      </p:sp>
      <p:sp>
        <p:nvSpPr>
          <p:cNvPr id="28" name="文本框 27">
            <a:extLst>
              <a:ext uri="{FF2B5EF4-FFF2-40B4-BE49-F238E27FC236}">
                <a16:creationId xmlns:a16="http://schemas.microsoft.com/office/drawing/2014/main" id="{E08C60DD-77FF-4EFF-8D20-9703A4E31470}"/>
              </a:ext>
            </a:extLst>
          </p:cNvPr>
          <p:cNvSpPr txBox="1"/>
          <p:nvPr/>
        </p:nvSpPr>
        <p:spPr>
          <a:xfrm>
            <a:off x="0" y="3445013"/>
            <a:ext cx="2040943" cy="461665"/>
          </a:xfrm>
          <a:prstGeom prst="rect">
            <a:avLst/>
          </a:prstGeom>
          <a:noFill/>
        </p:spPr>
        <p:txBody>
          <a:bodyPr wrap="none" rtlCol="0">
            <a:spAutoFit/>
          </a:bodyPr>
          <a:lstStyle/>
          <a:p>
            <a:r>
              <a:rPr lang="en-US" altLang="zh-CN" sz="2400" dirty="0"/>
              <a:t>【</a:t>
            </a:r>
            <a:r>
              <a:rPr lang="zh-CN" altLang="en-US" sz="2400" dirty="0"/>
              <a:t>学习聚焦</a:t>
            </a:r>
            <a:r>
              <a:rPr lang="en-US" altLang="zh-CN" sz="2400" dirty="0"/>
              <a:t>】</a:t>
            </a:r>
            <a:endParaRPr lang="zh-CN" altLang="en-US" sz="2400" dirty="0"/>
          </a:p>
        </p:txBody>
      </p:sp>
      <p:sp>
        <p:nvSpPr>
          <p:cNvPr id="30" name="文本框 29">
            <a:extLst>
              <a:ext uri="{FF2B5EF4-FFF2-40B4-BE49-F238E27FC236}">
                <a16:creationId xmlns:a16="http://schemas.microsoft.com/office/drawing/2014/main" id="{0BDE8322-AF1F-415B-9E98-B4471E65207A}"/>
              </a:ext>
            </a:extLst>
          </p:cNvPr>
          <p:cNvSpPr txBox="1"/>
          <p:nvPr/>
        </p:nvSpPr>
        <p:spPr>
          <a:xfrm>
            <a:off x="2034541" y="3387664"/>
            <a:ext cx="6923545" cy="984500"/>
          </a:xfrm>
          <a:prstGeom prst="rect">
            <a:avLst/>
          </a:prstGeom>
          <a:noFill/>
        </p:spPr>
        <p:txBody>
          <a:bodyPr wrap="square" rtlCol="0">
            <a:spAutoFit/>
          </a:bodyPr>
          <a:lstStyle/>
          <a:p>
            <a:pPr>
              <a:lnSpc>
                <a:spcPct val="130000"/>
              </a:lnSpc>
            </a:pPr>
            <a:r>
              <a:rPr lang="zh-CN" altLang="en-US" sz="2400" b="0" dirty="0">
                <a:latin typeface="楷体" panose="02010609060101010101" pitchFamily="49" charset="-122"/>
                <a:ea typeface="楷体" panose="02010609060101010101" pitchFamily="49" charset="-122"/>
              </a:rPr>
              <a:t>置于目旁，以精炼的文字概括本目基本内容要点，便于掌握重点、难点，提高综合概括能力。</a:t>
            </a:r>
          </a:p>
        </p:txBody>
      </p:sp>
      <p:sp>
        <p:nvSpPr>
          <p:cNvPr id="31" name="文本框 30">
            <a:extLst>
              <a:ext uri="{FF2B5EF4-FFF2-40B4-BE49-F238E27FC236}">
                <a16:creationId xmlns:a16="http://schemas.microsoft.com/office/drawing/2014/main" id="{E3F00116-F5B6-4DE7-98DB-A118F0D1BE82}"/>
              </a:ext>
            </a:extLst>
          </p:cNvPr>
          <p:cNvSpPr txBox="1"/>
          <p:nvPr/>
        </p:nvSpPr>
        <p:spPr>
          <a:xfrm>
            <a:off x="0" y="4582482"/>
            <a:ext cx="1731564" cy="461665"/>
          </a:xfrm>
          <a:prstGeom prst="rect">
            <a:avLst/>
          </a:prstGeom>
          <a:noFill/>
        </p:spPr>
        <p:txBody>
          <a:bodyPr wrap="none" rtlCol="0">
            <a:spAutoFit/>
          </a:bodyPr>
          <a:lstStyle/>
          <a:p>
            <a:r>
              <a:rPr lang="en-US" altLang="zh-CN" sz="2400" dirty="0"/>
              <a:t>【</a:t>
            </a:r>
            <a:r>
              <a:rPr lang="zh-CN" altLang="en-US" sz="2400" dirty="0"/>
              <a:t>思考点</a:t>
            </a:r>
            <a:r>
              <a:rPr lang="en-US" altLang="zh-CN" sz="2400" dirty="0"/>
              <a:t>】</a:t>
            </a:r>
            <a:endParaRPr lang="zh-CN" altLang="en-US" sz="2400" dirty="0"/>
          </a:p>
        </p:txBody>
      </p:sp>
      <p:sp>
        <p:nvSpPr>
          <p:cNvPr id="32" name="文本框 31">
            <a:extLst>
              <a:ext uri="{FF2B5EF4-FFF2-40B4-BE49-F238E27FC236}">
                <a16:creationId xmlns:a16="http://schemas.microsoft.com/office/drawing/2014/main" id="{09383F56-B373-4857-A594-2B5EAF624EEA}"/>
              </a:ext>
            </a:extLst>
          </p:cNvPr>
          <p:cNvSpPr txBox="1"/>
          <p:nvPr/>
        </p:nvSpPr>
        <p:spPr>
          <a:xfrm>
            <a:off x="2040943" y="4532732"/>
            <a:ext cx="6923545" cy="984500"/>
          </a:xfrm>
          <a:prstGeom prst="rect">
            <a:avLst/>
          </a:prstGeom>
          <a:noFill/>
        </p:spPr>
        <p:txBody>
          <a:bodyPr wrap="square" rtlCol="0">
            <a:spAutoFit/>
          </a:bodyPr>
          <a:lstStyle/>
          <a:p>
            <a:pPr>
              <a:lnSpc>
                <a:spcPct val="130000"/>
              </a:lnSpc>
            </a:pPr>
            <a:r>
              <a:rPr lang="zh-CN" altLang="en-US" sz="2400" b="0" dirty="0">
                <a:latin typeface="楷体" panose="02010609060101010101" pitchFamily="49" charset="-122"/>
                <a:ea typeface="楷体" panose="02010609060101010101" pitchFamily="49" charset="-122"/>
              </a:rPr>
              <a:t>结合正文提问，可即时回答，提高学习兴趣和关注力，训练历史理解和思维能力。</a:t>
            </a:r>
          </a:p>
        </p:txBody>
      </p:sp>
      <p:sp>
        <p:nvSpPr>
          <p:cNvPr id="20" name="TextBox 11">
            <a:extLst>
              <a:ext uri="{FF2B5EF4-FFF2-40B4-BE49-F238E27FC236}">
                <a16:creationId xmlns:a16="http://schemas.microsoft.com/office/drawing/2014/main" id="{50A54DB1-E5BE-43BC-8D1E-CBF595E5BBC4}"/>
              </a:ext>
            </a:extLst>
          </p:cNvPr>
          <p:cNvSpPr txBox="1">
            <a:spLocks noChangeArrowheads="1"/>
          </p:cNvSpPr>
          <p:nvPr/>
        </p:nvSpPr>
        <p:spPr bwMode="auto">
          <a:xfrm>
            <a:off x="257168" y="131259"/>
            <a:ext cx="6547080"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六、高中历史教材的文本结构是怎样的？</a:t>
            </a:r>
          </a:p>
        </p:txBody>
      </p:sp>
      <p:cxnSp>
        <p:nvCxnSpPr>
          <p:cNvPr id="21" name="直接连接符 20">
            <a:extLst>
              <a:ext uri="{FF2B5EF4-FFF2-40B4-BE49-F238E27FC236}">
                <a16:creationId xmlns:a16="http://schemas.microsoft.com/office/drawing/2014/main" id="{449BB574-4D15-424A-8CAA-B91DC1F83E02}"/>
              </a:ext>
            </a:extLst>
          </p:cNvPr>
          <p:cNvCxnSpPr>
            <a:cxnSpLocks/>
          </p:cNvCxnSpPr>
          <p:nvPr/>
        </p:nvCxnSpPr>
        <p:spPr>
          <a:xfrm>
            <a:off x="251520" y="777975"/>
            <a:ext cx="612068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14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xEl>
                                              <p:pRg st="0" end="0"/>
                                            </p:txEl>
                                          </p:spTgt>
                                        </p:tgtEl>
                                        <p:attrNameLst>
                                          <p:attrName>style.visibility</p:attrName>
                                        </p:attrNameLst>
                                      </p:cBhvr>
                                      <p:to>
                                        <p:strVal val="visible"/>
                                      </p:to>
                                    </p:set>
                                    <p:animEffect transition="in" filter="wipe(left)">
                                      <p:cBhvr>
                                        <p:cTn id="22" dur="500"/>
                                        <p:tgtEl>
                                          <p:spTgt spid="2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left)">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P spid="28"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C06E9F1-131C-4802-B871-3AD880426FB2}"/>
              </a:ext>
            </a:extLst>
          </p:cNvPr>
          <p:cNvGrpSpPr/>
          <p:nvPr/>
        </p:nvGrpSpPr>
        <p:grpSpPr>
          <a:xfrm>
            <a:off x="7668344" y="6453249"/>
            <a:ext cx="1559607" cy="328235"/>
            <a:chOff x="5790199" y="6431624"/>
            <a:chExt cx="1559607" cy="328235"/>
          </a:xfrm>
        </p:grpSpPr>
        <p:pic>
          <p:nvPicPr>
            <p:cNvPr id="14" name="Picture 2" descr="F:\影像\01校徽.jpg">
              <a:extLst>
                <a:ext uri="{FF2B5EF4-FFF2-40B4-BE49-F238E27FC236}">
                  <a16:creationId xmlns:a16="http://schemas.microsoft.com/office/drawing/2014/main" id="{74895933-629C-47CA-91EB-4767CE25CABE}"/>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5" name="文本框 2">
              <a:extLst>
                <a:ext uri="{FF2B5EF4-FFF2-40B4-BE49-F238E27FC236}">
                  <a16:creationId xmlns:a16="http://schemas.microsoft.com/office/drawing/2014/main" id="{F9B95773-CC8D-4E97-A94D-A3D7A9A91DC2}"/>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2" name="文本框 1">
            <a:extLst>
              <a:ext uri="{FF2B5EF4-FFF2-40B4-BE49-F238E27FC236}">
                <a16:creationId xmlns:a16="http://schemas.microsoft.com/office/drawing/2014/main" id="{C1EFD1E2-E2F8-4CAE-BD5B-E3D854260AD6}"/>
              </a:ext>
            </a:extLst>
          </p:cNvPr>
          <p:cNvSpPr txBox="1"/>
          <p:nvPr/>
        </p:nvSpPr>
        <p:spPr>
          <a:xfrm>
            <a:off x="0" y="1227424"/>
            <a:ext cx="2040943" cy="461665"/>
          </a:xfrm>
          <a:prstGeom prst="rect">
            <a:avLst/>
          </a:prstGeom>
          <a:noFill/>
        </p:spPr>
        <p:txBody>
          <a:bodyPr wrap="none" rtlCol="0">
            <a:spAutoFit/>
          </a:bodyPr>
          <a:lstStyle/>
          <a:p>
            <a:r>
              <a:rPr lang="en-US" altLang="zh-CN" sz="2400" dirty="0"/>
              <a:t>【</a:t>
            </a:r>
            <a:r>
              <a:rPr lang="zh-CN" altLang="en-US" sz="2400" dirty="0"/>
              <a:t>深思之窗</a:t>
            </a:r>
            <a:r>
              <a:rPr lang="en-US" altLang="zh-CN" sz="2400" dirty="0"/>
              <a:t>】</a:t>
            </a:r>
            <a:endParaRPr lang="zh-CN" altLang="en-US" sz="2400" dirty="0"/>
          </a:p>
        </p:txBody>
      </p:sp>
      <p:sp>
        <p:nvSpPr>
          <p:cNvPr id="6" name="文本框 5">
            <a:extLst>
              <a:ext uri="{FF2B5EF4-FFF2-40B4-BE49-F238E27FC236}">
                <a16:creationId xmlns:a16="http://schemas.microsoft.com/office/drawing/2014/main" id="{50D1B112-42BE-4FEE-88E3-E8C9E064BE6D}"/>
              </a:ext>
            </a:extLst>
          </p:cNvPr>
          <p:cNvSpPr txBox="1"/>
          <p:nvPr/>
        </p:nvSpPr>
        <p:spPr>
          <a:xfrm>
            <a:off x="2040943" y="1155416"/>
            <a:ext cx="6923545" cy="984500"/>
          </a:xfrm>
          <a:prstGeom prst="rect">
            <a:avLst/>
          </a:prstGeom>
          <a:noFill/>
        </p:spPr>
        <p:txBody>
          <a:bodyPr wrap="square" rtlCol="0">
            <a:spAutoFit/>
          </a:bodyPr>
          <a:lstStyle/>
          <a:p>
            <a:pPr>
              <a:lnSpc>
                <a:spcPct val="130000"/>
              </a:lnSpc>
            </a:pPr>
            <a:r>
              <a:rPr lang="zh-CN" altLang="en-US" sz="2400" b="0" dirty="0">
                <a:latin typeface="楷体" panose="02010609060101010101" pitchFamily="49" charset="-122"/>
                <a:ea typeface="楷体" panose="02010609060101010101" pitchFamily="49" charset="-122"/>
              </a:rPr>
              <a:t>配合课文，于阅读材料后提出问题，将课文、材料和问题三者结合，培养分析、思考历史问题能力。</a:t>
            </a:r>
          </a:p>
        </p:txBody>
      </p:sp>
      <p:sp>
        <p:nvSpPr>
          <p:cNvPr id="26" name="文本框 25">
            <a:extLst>
              <a:ext uri="{FF2B5EF4-FFF2-40B4-BE49-F238E27FC236}">
                <a16:creationId xmlns:a16="http://schemas.microsoft.com/office/drawing/2014/main" id="{546FCBDB-8B9D-424D-B940-8CF8761CD639}"/>
              </a:ext>
            </a:extLst>
          </p:cNvPr>
          <p:cNvSpPr txBox="1"/>
          <p:nvPr/>
        </p:nvSpPr>
        <p:spPr>
          <a:xfrm>
            <a:off x="-4179" y="2307544"/>
            <a:ext cx="2040943" cy="461665"/>
          </a:xfrm>
          <a:prstGeom prst="rect">
            <a:avLst/>
          </a:prstGeom>
          <a:noFill/>
        </p:spPr>
        <p:txBody>
          <a:bodyPr wrap="none" rtlCol="0">
            <a:spAutoFit/>
          </a:bodyPr>
          <a:lstStyle/>
          <a:p>
            <a:r>
              <a:rPr lang="en-US" altLang="zh-CN" sz="2400" dirty="0"/>
              <a:t>【</a:t>
            </a:r>
            <a:r>
              <a:rPr lang="zh-CN" altLang="en-US" sz="2400" dirty="0"/>
              <a:t>史料阅读</a:t>
            </a:r>
            <a:r>
              <a:rPr lang="en-US" altLang="zh-CN" sz="2400" dirty="0"/>
              <a:t>】</a:t>
            </a:r>
            <a:endParaRPr lang="zh-CN" altLang="en-US" sz="2400" dirty="0"/>
          </a:p>
        </p:txBody>
      </p:sp>
      <p:sp>
        <p:nvSpPr>
          <p:cNvPr id="27" name="文本框 26">
            <a:extLst>
              <a:ext uri="{FF2B5EF4-FFF2-40B4-BE49-F238E27FC236}">
                <a16:creationId xmlns:a16="http://schemas.microsoft.com/office/drawing/2014/main" id="{A1D31F49-F2A0-46CE-B513-E6BA0B19DCE8}"/>
              </a:ext>
            </a:extLst>
          </p:cNvPr>
          <p:cNvSpPr txBox="1"/>
          <p:nvPr/>
        </p:nvSpPr>
        <p:spPr>
          <a:xfrm>
            <a:off x="2035786" y="2233024"/>
            <a:ext cx="6923545" cy="984500"/>
          </a:xfrm>
          <a:prstGeom prst="rect">
            <a:avLst/>
          </a:prstGeom>
          <a:noFill/>
        </p:spPr>
        <p:txBody>
          <a:bodyPr wrap="square" rtlCol="0">
            <a:spAutoFit/>
          </a:bodyPr>
          <a:lstStyle/>
          <a:p>
            <a:pPr>
              <a:lnSpc>
                <a:spcPct val="130000"/>
              </a:lnSpc>
            </a:pPr>
            <a:r>
              <a:rPr lang="zh-CN" altLang="en-US" sz="2400" b="0" dirty="0">
                <a:latin typeface="楷体" panose="02010609060101010101" pitchFamily="49" charset="-122"/>
                <a:ea typeface="楷体" panose="02010609060101010101" pitchFamily="49" charset="-122"/>
              </a:rPr>
              <a:t>配合课文，提供简要的文献材料，作为知识的补充或拓展，培养证据意识和分析、解释史料能力。</a:t>
            </a:r>
          </a:p>
        </p:txBody>
      </p:sp>
      <p:sp>
        <p:nvSpPr>
          <p:cNvPr id="28" name="文本框 27">
            <a:extLst>
              <a:ext uri="{FF2B5EF4-FFF2-40B4-BE49-F238E27FC236}">
                <a16:creationId xmlns:a16="http://schemas.microsoft.com/office/drawing/2014/main" id="{E08C60DD-77FF-4EFF-8D20-9703A4E31470}"/>
              </a:ext>
            </a:extLst>
          </p:cNvPr>
          <p:cNvSpPr txBox="1"/>
          <p:nvPr/>
        </p:nvSpPr>
        <p:spPr>
          <a:xfrm>
            <a:off x="0" y="3445013"/>
            <a:ext cx="2040943" cy="461665"/>
          </a:xfrm>
          <a:prstGeom prst="rect">
            <a:avLst/>
          </a:prstGeom>
          <a:noFill/>
        </p:spPr>
        <p:txBody>
          <a:bodyPr wrap="none" rtlCol="0">
            <a:spAutoFit/>
          </a:bodyPr>
          <a:lstStyle/>
          <a:p>
            <a:r>
              <a:rPr lang="en-US" altLang="zh-CN" sz="2400" dirty="0"/>
              <a:t>【</a:t>
            </a:r>
            <a:r>
              <a:rPr lang="zh-CN" altLang="en-US" sz="2400" dirty="0"/>
              <a:t>历史纵横</a:t>
            </a:r>
            <a:r>
              <a:rPr lang="en-US" altLang="zh-CN" sz="2400" dirty="0"/>
              <a:t>】</a:t>
            </a:r>
            <a:endParaRPr lang="zh-CN" altLang="en-US" sz="2400" dirty="0"/>
          </a:p>
        </p:txBody>
      </p:sp>
      <p:sp>
        <p:nvSpPr>
          <p:cNvPr id="30" name="文本框 29">
            <a:extLst>
              <a:ext uri="{FF2B5EF4-FFF2-40B4-BE49-F238E27FC236}">
                <a16:creationId xmlns:a16="http://schemas.microsoft.com/office/drawing/2014/main" id="{0BDE8322-AF1F-415B-9E98-B4471E65207A}"/>
              </a:ext>
            </a:extLst>
          </p:cNvPr>
          <p:cNvSpPr txBox="1"/>
          <p:nvPr/>
        </p:nvSpPr>
        <p:spPr>
          <a:xfrm>
            <a:off x="2034541" y="3387664"/>
            <a:ext cx="6923545" cy="1464632"/>
          </a:xfrm>
          <a:prstGeom prst="rect">
            <a:avLst/>
          </a:prstGeom>
          <a:noFill/>
        </p:spPr>
        <p:txBody>
          <a:bodyPr wrap="square" rtlCol="0">
            <a:spAutoFit/>
          </a:bodyPr>
          <a:lstStyle/>
          <a:p>
            <a:pPr>
              <a:lnSpc>
                <a:spcPct val="130000"/>
              </a:lnSpc>
            </a:pPr>
            <a:r>
              <a:rPr lang="zh-CN" altLang="en-US" sz="2400" b="0" dirty="0">
                <a:latin typeface="楷体" panose="02010609060101010101" pitchFamily="49" charset="-122"/>
                <a:ea typeface="楷体" panose="02010609060101010101" pitchFamily="49" charset="-122"/>
              </a:rPr>
              <a:t>从时间和空间的角度，扩展、补充正文内容，揭示不同时空下历史的延续、变迁与发展，培养多角度、多维度理解和建构历史的能力。</a:t>
            </a:r>
          </a:p>
        </p:txBody>
      </p:sp>
      <p:sp>
        <p:nvSpPr>
          <p:cNvPr id="31" name="文本框 30">
            <a:extLst>
              <a:ext uri="{FF2B5EF4-FFF2-40B4-BE49-F238E27FC236}">
                <a16:creationId xmlns:a16="http://schemas.microsoft.com/office/drawing/2014/main" id="{E3F00116-F5B6-4DE7-98DB-A118F0D1BE82}"/>
              </a:ext>
            </a:extLst>
          </p:cNvPr>
          <p:cNvSpPr txBox="1"/>
          <p:nvPr/>
        </p:nvSpPr>
        <p:spPr>
          <a:xfrm>
            <a:off x="16370" y="5085184"/>
            <a:ext cx="1422184" cy="461665"/>
          </a:xfrm>
          <a:prstGeom prst="rect">
            <a:avLst/>
          </a:prstGeom>
          <a:noFill/>
        </p:spPr>
        <p:txBody>
          <a:bodyPr wrap="none" rtlCol="0">
            <a:spAutoFit/>
          </a:bodyPr>
          <a:lstStyle/>
          <a:p>
            <a:r>
              <a:rPr lang="en-US" altLang="zh-CN" sz="2400" dirty="0"/>
              <a:t>【</a:t>
            </a:r>
            <a:r>
              <a:rPr lang="zh-CN" altLang="en-US" sz="2400" dirty="0"/>
              <a:t>图表</a:t>
            </a:r>
            <a:r>
              <a:rPr lang="en-US" altLang="zh-CN" sz="2400" dirty="0"/>
              <a:t>】</a:t>
            </a:r>
            <a:endParaRPr lang="zh-CN" altLang="en-US" sz="2400" dirty="0"/>
          </a:p>
        </p:txBody>
      </p:sp>
      <p:sp>
        <p:nvSpPr>
          <p:cNvPr id="32" name="文本框 31">
            <a:extLst>
              <a:ext uri="{FF2B5EF4-FFF2-40B4-BE49-F238E27FC236}">
                <a16:creationId xmlns:a16="http://schemas.microsoft.com/office/drawing/2014/main" id="{09383F56-B373-4857-A594-2B5EAF624EEA}"/>
              </a:ext>
            </a:extLst>
          </p:cNvPr>
          <p:cNvSpPr txBox="1"/>
          <p:nvPr/>
        </p:nvSpPr>
        <p:spPr>
          <a:xfrm>
            <a:off x="2040943" y="5025430"/>
            <a:ext cx="6923545" cy="984500"/>
          </a:xfrm>
          <a:prstGeom prst="rect">
            <a:avLst/>
          </a:prstGeom>
          <a:noFill/>
        </p:spPr>
        <p:txBody>
          <a:bodyPr wrap="square" rtlCol="0">
            <a:spAutoFit/>
          </a:bodyPr>
          <a:lstStyle/>
          <a:p>
            <a:pPr>
              <a:lnSpc>
                <a:spcPct val="130000"/>
              </a:lnSpc>
            </a:pPr>
            <a:r>
              <a:rPr lang="zh-CN" altLang="en-US" sz="2400" b="0" dirty="0">
                <a:latin typeface="楷体" panose="02010609060101010101" pitchFamily="49" charset="-122"/>
                <a:ea typeface="楷体" panose="02010609060101010101" pitchFamily="49" charset="-122"/>
              </a:rPr>
              <a:t>与课文内容相契合的各种插图（历史图片、地图等）和表格，配以详略不等文字说明，增强直观性。</a:t>
            </a:r>
          </a:p>
        </p:txBody>
      </p:sp>
      <p:sp>
        <p:nvSpPr>
          <p:cNvPr id="20" name="TextBox 11">
            <a:extLst>
              <a:ext uri="{FF2B5EF4-FFF2-40B4-BE49-F238E27FC236}">
                <a16:creationId xmlns:a16="http://schemas.microsoft.com/office/drawing/2014/main" id="{9563F0F5-7A7F-4DEA-8F2B-DD94EFEC6527}"/>
              </a:ext>
            </a:extLst>
          </p:cNvPr>
          <p:cNvSpPr txBox="1">
            <a:spLocks noChangeArrowheads="1"/>
          </p:cNvSpPr>
          <p:nvPr/>
        </p:nvSpPr>
        <p:spPr bwMode="auto">
          <a:xfrm>
            <a:off x="257168" y="131259"/>
            <a:ext cx="6547080"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六、高中历史教材的文本结构是怎样的？</a:t>
            </a:r>
          </a:p>
        </p:txBody>
      </p:sp>
      <p:cxnSp>
        <p:nvCxnSpPr>
          <p:cNvPr id="21" name="直接连接符 20">
            <a:extLst>
              <a:ext uri="{FF2B5EF4-FFF2-40B4-BE49-F238E27FC236}">
                <a16:creationId xmlns:a16="http://schemas.microsoft.com/office/drawing/2014/main" id="{A42C96A1-D6E7-4799-811D-DF428433D7B2}"/>
              </a:ext>
            </a:extLst>
          </p:cNvPr>
          <p:cNvCxnSpPr>
            <a:cxnSpLocks/>
          </p:cNvCxnSpPr>
          <p:nvPr/>
        </p:nvCxnSpPr>
        <p:spPr>
          <a:xfrm>
            <a:off x="251520" y="777975"/>
            <a:ext cx="612068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58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xEl>
                                              <p:pRg st="0" end="0"/>
                                            </p:txEl>
                                          </p:spTgt>
                                        </p:tgtEl>
                                        <p:attrNameLst>
                                          <p:attrName>style.visibility</p:attrName>
                                        </p:attrNameLst>
                                      </p:cBhvr>
                                      <p:to>
                                        <p:strVal val="visible"/>
                                      </p:to>
                                    </p:set>
                                    <p:animEffect transition="in" filter="wipe(left)">
                                      <p:cBhvr>
                                        <p:cTn id="22" dur="500"/>
                                        <p:tgtEl>
                                          <p:spTgt spid="2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0">
                                            <p:txEl>
                                              <p:pRg st="0" end="0"/>
                                            </p:txEl>
                                          </p:spTgt>
                                        </p:tgtEl>
                                        <p:attrNameLst>
                                          <p:attrName>style.visibility</p:attrName>
                                        </p:attrNameLst>
                                      </p:cBhvr>
                                      <p:to>
                                        <p:strVal val="visible"/>
                                      </p:to>
                                    </p:set>
                                    <p:animEffect transition="in" filter="wipe(left)">
                                      <p:cBhvr>
                                        <p:cTn id="32" dur="500"/>
                                        <p:tgtEl>
                                          <p:spTgt spid="3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2">
                                            <p:txEl>
                                              <p:pRg st="0" end="0"/>
                                            </p:txEl>
                                          </p:spTgt>
                                        </p:tgtEl>
                                        <p:attrNameLst>
                                          <p:attrName>style.visibility</p:attrName>
                                        </p:attrNameLst>
                                      </p:cBhvr>
                                      <p:to>
                                        <p:strVal val="visible"/>
                                      </p:to>
                                    </p:set>
                                    <p:animEffect transition="in" filter="wipe(left)">
                                      <p:cBhvr>
                                        <p:cTn id="42"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26" grpId="0"/>
      <p:bldP spid="28"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C06E9F1-131C-4802-B871-3AD880426FB2}"/>
              </a:ext>
            </a:extLst>
          </p:cNvPr>
          <p:cNvGrpSpPr/>
          <p:nvPr/>
        </p:nvGrpSpPr>
        <p:grpSpPr>
          <a:xfrm>
            <a:off x="7668344" y="6453249"/>
            <a:ext cx="1559607" cy="328235"/>
            <a:chOff x="5790199" y="6431624"/>
            <a:chExt cx="1559607" cy="328235"/>
          </a:xfrm>
        </p:grpSpPr>
        <p:pic>
          <p:nvPicPr>
            <p:cNvPr id="14" name="Picture 2" descr="F:\影像\01校徽.jpg">
              <a:extLst>
                <a:ext uri="{FF2B5EF4-FFF2-40B4-BE49-F238E27FC236}">
                  <a16:creationId xmlns:a16="http://schemas.microsoft.com/office/drawing/2014/main" id="{74895933-629C-47CA-91EB-4767CE25CABE}"/>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5" name="文本框 2">
              <a:extLst>
                <a:ext uri="{FF2B5EF4-FFF2-40B4-BE49-F238E27FC236}">
                  <a16:creationId xmlns:a16="http://schemas.microsoft.com/office/drawing/2014/main" id="{F9B95773-CC8D-4E97-A94D-A3D7A9A91DC2}"/>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2" name="文本框 1">
            <a:extLst>
              <a:ext uri="{FF2B5EF4-FFF2-40B4-BE49-F238E27FC236}">
                <a16:creationId xmlns:a16="http://schemas.microsoft.com/office/drawing/2014/main" id="{C1EFD1E2-E2F8-4CAE-BD5B-E3D854260AD6}"/>
              </a:ext>
            </a:extLst>
          </p:cNvPr>
          <p:cNvSpPr txBox="1"/>
          <p:nvPr/>
        </p:nvSpPr>
        <p:spPr>
          <a:xfrm>
            <a:off x="0" y="1227424"/>
            <a:ext cx="2350323" cy="461665"/>
          </a:xfrm>
          <a:prstGeom prst="rect">
            <a:avLst/>
          </a:prstGeom>
          <a:noFill/>
        </p:spPr>
        <p:txBody>
          <a:bodyPr wrap="none" rtlCol="0">
            <a:spAutoFit/>
          </a:bodyPr>
          <a:lstStyle/>
          <a:p>
            <a:r>
              <a:rPr lang="en-US" altLang="zh-CN" sz="2400" dirty="0"/>
              <a:t>【</a:t>
            </a:r>
            <a:r>
              <a:rPr lang="zh-CN" altLang="en-US" sz="2400" dirty="0"/>
              <a:t>探究与拓展</a:t>
            </a:r>
            <a:r>
              <a:rPr lang="en-US" altLang="zh-CN" sz="2400" dirty="0"/>
              <a:t>】</a:t>
            </a:r>
            <a:endParaRPr lang="zh-CN" altLang="en-US" sz="2400" dirty="0"/>
          </a:p>
        </p:txBody>
      </p:sp>
      <p:sp>
        <p:nvSpPr>
          <p:cNvPr id="30" name="文本框 29">
            <a:extLst>
              <a:ext uri="{FF2B5EF4-FFF2-40B4-BE49-F238E27FC236}">
                <a16:creationId xmlns:a16="http://schemas.microsoft.com/office/drawing/2014/main" id="{0BDE8322-AF1F-415B-9E98-B4471E65207A}"/>
              </a:ext>
            </a:extLst>
          </p:cNvPr>
          <p:cNvSpPr txBox="1"/>
          <p:nvPr/>
        </p:nvSpPr>
        <p:spPr>
          <a:xfrm>
            <a:off x="2350323" y="1181636"/>
            <a:ext cx="6470149" cy="3385157"/>
          </a:xfrm>
          <a:prstGeom prst="rect">
            <a:avLst/>
          </a:prstGeom>
          <a:noFill/>
        </p:spPr>
        <p:txBody>
          <a:bodyPr wrap="square" rtlCol="0">
            <a:spAutoFit/>
          </a:bodyPr>
          <a:lstStyle/>
          <a:p>
            <a:pPr>
              <a:lnSpc>
                <a:spcPct val="130000"/>
              </a:lnSpc>
            </a:pPr>
            <a:r>
              <a:rPr lang="zh-CN" altLang="en-US" sz="2400" b="0" dirty="0">
                <a:latin typeface="楷体" panose="02010609060101010101" pitchFamily="49" charset="-122"/>
                <a:ea typeface="楷体" panose="02010609060101010101" pitchFamily="49" charset="-122"/>
              </a:rPr>
              <a:t>课后栏目，包括“问题探究”和“学习拓展”。前者结合每课内容设置一个思考题，进一步深入掌握本课基本内容。后者根据本课所学内容材料进一步拓展学习内容和历史思维。“探究与拓展”内容相当丰富，通过对相关材料、问题的分析和思考，提高归纳与概括、分析与综合等能力，多角度提升核心素养。</a:t>
            </a:r>
          </a:p>
        </p:txBody>
      </p:sp>
      <p:sp>
        <p:nvSpPr>
          <p:cNvPr id="3" name="文本框 2">
            <a:extLst>
              <a:ext uri="{FF2B5EF4-FFF2-40B4-BE49-F238E27FC236}">
                <a16:creationId xmlns:a16="http://schemas.microsoft.com/office/drawing/2014/main" id="{833CBFEE-3E7F-49BB-A38E-D8A12C8E3E52}"/>
              </a:ext>
            </a:extLst>
          </p:cNvPr>
          <p:cNvSpPr txBox="1"/>
          <p:nvPr/>
        </p:nvSpPr>
        <p:spPr>
          <a:xfrm>
            <a:off x="179512" y="4797152"/>
            <a:ext cx="8784976" cy="999313"/>
          </a:xfrm>
          <a:prstGeom prst="rect">
            <a:avLst/>
          </a:prstGeom>
          <a:noFill/>
        </p:spPr>
        <p:txBody>
          <a:bodyPr wrap="square" rtlCol="0">
            <a:spAutoFit/>
          </a:bodyPr>
          <a:lstStyle/>
          <a:p>
            <a:pPr>
              <a:lnSpc>
                <a:spcPct val="130000"/>
              </a:lnSpc>
            </a:pPr>
            <a:r>
              <a:rPr lang="zh-CN" altLang="en-US" sz="2400" b="0" dirty="0"/>
              <a:t>      每册还有一节精心设计的活动课，进一步培养问题意识和合作探究能力。</a:t>
            </a:r>
          </a:p>
        </p:txBody>
      </p:sp>
      <p:sp>
        <p:nvSpPr>
          <p:cNvPr id="17" name="TextBox 11">
            <a:extLst>
              <a:ext uri="{FF2B5EF4-FFF2-40B4-BE49-F238E27FC236}">
                <a16:creationId xmlns:a16="http://schemas.microsoft.com/office/drawing/2014/main" id="{96C4DFA6-CEF2-4A73-B903-F2C42FB605AF}"/>
              </a:ext>
            </a:extLst>
          </p:cNvPr>
          <p:cNvSpPr txBox="1">
            <a:spLocks noChangeArrowheads="1"/>
          </p:cNvSpPr>
          <p:nvPr/>
        </p:nvSpPr>
        <p:spPr bwMode="auto">
          <a:xfrm>
            <a:off x="257168" y="131259"/>
            <a:ext cx="6547080"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六、高中历史教材的文本结构是怎样的？</a:t>
            </a:r>
          </a:p>
        </p:txBody>
      </p:sp>
      <p:cxnSp>
        <p:nvCxnSpPr>
          <p:cNvPr id="18" name="直接连接符 17">
            <a:extLst>
              <a:ext uri="{FF2B5EF4-FFF2-40B4-BE49-F238E27FC236}">
                <a16:creationId xmlns:a16="http://schemas.microsoft.com/office/drawing/2014/main" id="{856A4648-6C9D-474C-AB2A-E8E787D86D45}"/>
              </a:ext>
            </a:extLst>
          </p:cNvPr>
          <p:cNvCxnSpPr>
            <a:cxnSpLocks/>
          </p:cNvCxnSpPr>
          <p:nvPr/>
        </p:nvCxnSpPr>
        <p:spPr>
          <a:xfrm>
            <a:off x="251520" y="777975"/>
            <a:ext cx="612068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35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C06E9F1-131C-4802-B871-3AD880426FB2}"/>
              </a:ext>
            </a:extLst>
          </p:cNvPr>
          <p:cNvGrpSpPr/>
          <p:nvPr/>
        </p:nvGrpSpPr>
        <p:grpSpPr>
          <a:xfrm>
            <a:off x="7668344" y="6453249"/>
            <a:ext cx="1559607" cy="328235"/>
            <a:chOff x="5790199" y="6431624"/>
            <a:chExt cx="1559607" cy="328235"/>
          </a:xfrm>
        </p:grpSpPr>
        <p:pic>
          <p:nvPicPr>
            <p:cNvPr id="14" name="Picture 2" descr="F:\影像\01校徽.jpg">
              <a:extLst>
                <a:ext uri="{FF2B5EF4-FFF2-40B4-BE49-F238E27FC236}">
                  <a16:creationId xmlns:a16="http://schemas.microsoft.com/office/drawing/2014/main" id="{74895933-629C-47CA-91EB-4767CE25CABE}"/>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5" name="文本框 2">
              <a:extLst>
                <a:ext uri="{FF2B5EF4-FFF2-40B4-BE49-F238E27FC236}">
                  <a16:creationId xmlns:a16="http://schemas.microsoft.com/office/drawing/2014/main" id="{F9B95773-CC8D-4E97-A94D-A3D7A9A91DC2}"/>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19" name="TextBox 11">
            <a:extLst>
              <a:ext uri="{FF2B5EF4-FFF2-40B4-BE49-F238E27FC236}">
                <a16:creationId xmlns:a16="http://schemas.microsoft.com/office/drawing/2014/main" id="{B1A211BB-6CF0-49F5-A379-89721C1CF314}"/>
              </a:ext>
            </a:extLst>
          </p:cNvPr>
          <p:cNvSpPr txBox="1">
            <a:spLocks noChangeArrowheads="1"/>
          </p:cNvSpPr>
          <p:nvPr/>
        </p:nvSpPr>
        <p:spPr bwMode="auto">
          <a:xfrm>
            <a:off x="257168" y="131259"/>
            <a:ext cx="5106920"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七、怎样学好高中历史课程？</a:t>
            </a:r>
          </a:p>
        </p:txBody>
      </p:sp>
      <p:cxnSp>
        <p:nvCxnSpPr>
          <p:cNvPr id="25" name="直接连接符 24">
            <a:extLst>
              <a:ext uri="{FF2B5EF4-FFF2-40B4-BE49-F238E27FC236}">
                <a16:creationId xmlns:a16="http://schemas.microsoft.com/office/drawing/2014/main" id="{B641593C-D767-4AC5-85C3-B20E89089C1A}"/>
              </a:ext>
            </a:extLst>
          </p:cNvPr>
          <p:cNvCxnSpPr>
            <a:cxnSpLocks/>
          </p:cNvCxnSpPr>
          <p:nvPr/>
        </p:nvCxnSpPr>
        <p:spPr>
          <a:xfrm>
            <a:off x="251520" y="777975"/>
            <a:ext cx="439248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2C45B803-8976-4D13-9F6F-23F65783597F}"/>
              </a:ext>
            </a:extLst>
          </p:cNvPr>
          <p:cNvSpPr txBox="1"/>
          <p:nvPr/>
        </p:nvSpPr>
        <p:spPr>
          <a:xfrm>
            <a:off x="224745" y="1124744"/>
            <a:ext cx="8667735" cy="3883755"/>
          </a:xfrm>
          <a:prstGeom prst="rect">
            <a:avLst/>
          </a:prstGeom>
          <a:noFill/>
        </p:spPr>
        <p:txBody>
          <a:bodyPr wrap="square">
            <a:spAutoFit/>
          </a:bodyPr>
          <a:lstStyle/>
          <a:p>
            <a:pPr algn="just">
              <a:lnSpc>
                <a:spcPct val="150000"/>
              </a:lnSpc>
            </a:pPr>
            <a:r>
              <a:rPr lang="en-US" altLang="zh-CN" sz="2400" b="0" kern="100" dirty="0">
                <a:effectLst/>
                <a:latin typeface="楷体" panose="02010609060101010101" pitchFamily="49" charset="-122"/>
                <a:ea typeface="楷体" panose="02010609060101010101" pitchFamily="49" charset="-122"/>
              </a:rPr>
              <a:t>    1.</a:t>
            </a:r>
            <a:r>
              <a:rPr lang="zh-CN" altLang="zh-CN" sz="2400" b="0" kern="100" dirty="0">
                <a:effectLst/>
                <a:latin typeface="楷体" panose="02010609060101010101" pitchFamily="49" charset="-122"/>
                <a:ea typeface="楷体" panose="02010609060101010101" pitchFamily="49" charset="-122"/>
              </a:rPr>
              <a:t>在本模块的教学过程中，教师要注重梳理中外历史发展的基本线索和主要阶段，引导学生运用历史唯物主义的基本立场、观点、方法；在历史时空框架下把握重要的历史事件、历史人物和历史现象，以及人类文明的重要成果，理解历史进程中的变化与延续、继承与发展、原因与结果，建构历史发展的前后联系，认识历史发展的总体趋势。</a:t>
            </a:r>
            <a:endParaRPr lang="en-US" altLang="zh-CN" sz="2400" b="0" kern="100" dirty="0">
              <a:effectLst/>
              <a:latin typeface="楷体" panose="02010609060101010101" pitchFamily="49" charset="-122"/>
              <a:ea typeface="楷体" panose="02010609060101010101" pitchFamily="49" charset="-122"/>
            </a:endParaRPr>
          </a:p>
          <a:p>
            <a:pPr algn="just">
              <a:lnSpc>
                <a:spcPct val="150000"/>
              </a:lnSpc>
            </a:pPr>
            <a:r>
              <a:rPr lang="en-US" altLang="zh-CN" sz="2400" b="0" kern="100" dirty="0">
                <a:latin typeface="楷体" panose="02010609060101010101" pitchFamily="49" charset="-122"/>
                <a:ea typeface="楷体" panose="02010609060101010101" pitchFamily="49" charset="-122"/>
              </a:rPr>
              <a:t>                           ——《</a:t>
            </a:r>
            <a:r>
              <a:rPr lang="zh-CN" altLang="en-US" sz="2400" b="0" kern="100" dirty="0">
                <a:latin typeface="楷体" panose="02010609060101010101" pitchFamily="49" charset="-122"/>
                <a:ea typeface="楷体" panose="02010609060101010101" pitchFamily="49" charset="-122"/>
              </a:rPr>
              <a:t>普通高中历史课程标准</a:t>
            </a:r>
            <a:r>
              <a:rPr lang="en-US" altLang="zh-CN" sz="2400" b="0" kern="100" dirty="0">
                <a:latin typeface="楷体" panose="02010609060101010101" pitchFamily="49" charset="-122"/>
                <a:ea typeface="楷体" panose="02010609060101010101" pitchFamily="49" charset="-122"/>
              </a:rPr>
              <a:t>》</a:t>
            </a:r>
            <a:endParaRPr lang="zh-CN" altLang="zh-CN" sz="2400" b="0" kern="100" dirty="0">
              <a:effectLst/>
              <a:latin typeface="楷体" panose="02010609060101010101" pitchFamily="49" charset="-122"/>
              <a:ea typeface="楷体" panose="02010609060101010101" pitchFamily="49" charset="-122"/>
            </a:endParaRPr>
          </a:p>
        </p:txBody>
      </p:sp>
      <p:sp>
        <p:nvSpPr>
          <p:cNvPr id="6" name="文本框 5">
            <a:extLst>
              <a:ext uri="{FF2B5EF4-FFF2-40B4-BE49-F238E27FC236}">
                <a16:creationId xmlns:a16="http://schemas.microsoft.com/office/drawing/2014/main" id="{BD13AFF1-603C-420A-8493-EF79665D06B3}"/>
              </a:ext>
            </a:extLst>
          </p:cNvPr>
          <p:cNvSpPr txBox="1"/>
          <p:nvPr/>
        </p:nvSpPr>
        <p:spPr>
          <a:xfrm>
            <a:off x="278430" y="5400907"/>
            <a:ext cx="7353295" cy="461665"/>
          </a:xfrm>
          <a:prstGeom prst="rect">
            <a:avLst/>
          </a:prstGeom>
          <a:noFill/>
        </p:spPr>
        <p:txBody>
          <a:bodyPr wrap="none" rtlCol="0">
            <a:spAutoFit/>
          </a:bodyPr>
          <a:lstStyle/>
          <a:p>
            <a:r>
              <a:rPr lang="zh-CN" altLang="en-US" sz="2400" dirty="0">
                <a:solidFill>
                  <a:srgbClr val="FF0000"/>
                </a:solidFill>
              </a:rPr>
              <a:t>♦梳理基本线索和主要阶段，认识历史发展总体趋势</a:t>
            </a:r>
          </a:p>
        </p:txBody>
      </p:sp>
    </p:spTree>
    <p:extLst>
      <p:ext uri="{BB962C8B-B14F-4D97-AF65-F5344CB8AC3E}">
        <p14:creationId xmlns:p14="http://schemas.microsoft.com/office/powerpoint/2010/main" val="313868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C06E9F1-131C-4802-B871-3AD880426FB2}"/>
              </a:ext>
            </a:extLst>
          </p:cNvPr>
          <p:cNvGrpSpPr/>
          <p:nvPr/>
        </p:nvGrpSpPr>
        <p:grpSpPr>
          <a:xfrm>
            <a:off x="7668344" y="6453249"/>
            <a:ext cx="1559607" cy="328235"/>
            <a:chOff x="5790199" y="6431624"/>
            <a:chExt cx="1559607" cy="328235"/>
          </a:xfrm>
        </p:grpSpPr>
        <p:pic>
          <p:nvPicPr>
            <p:cNvPr id="14" name="Picture 2" descr="F:\影像\01校徽.jpg">
              <a:extLst>
                <a:ext uri="{FF2B5EF4-FFF2-40B4-BE49-F238E27FC236}">
                  <a16:creationId xmlns:a16="http://schemas.microsoft.com/office/drawing/2014/main" id="{74895933-629C-47CA-91EB-4767CE25CABE}"/>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5" name="文本框 2">
              <a:extLst>
                <a:ext uri="{FF2B5EF4-FFF2-40B4-BE49-F238E27FC236}">
                  <a16:creationId xmlns:a16="http://schemas.microsoft.com/office/drawing/2014/main" id="{F9B95773-CC8D-4E97-A94D-A3D7A9A91DC2}"/>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10" name="文本框 9">
            <a:extLst>
              <a:ext uri="{FF2B5EF4-FFF2-40B4-BE49-F238E27FC236}">
                <a16:creationId xmlns:a16="http://schemas.microsoft.com/office/drawing/2014/main" id="{4623FD76-0AB4-41C0-8C10-169A577ACE30}"/>
              </a:ext>
            </a:extLst>
          </p:cNvPr>
          <p:cNvSpPr txBox="1"/>
          <p:nvPr/>
        </p:nvSpPr>
        <p:spPr>
          <a:xfrm>
            <a:off x="251520" y="1196752"/>
            <a:ext cx="8635312" cy="2424895"/>
          </a:xfrm>
          <a:prstGeom prst="rect">
            <a:avLst/>
          </a:prstGeom>
          <a:noFill/>
        </p:spPr>
        <p:txBody>
          <a:bodyPr wrap="square">
            <a:spAutoFit/>
          </a:bodyPr>
          <a:lstStyle/>
          <a:p>
            <a:pPr algn="just">
              <a:lnSpc>
                <a:spcPct val="130000"/>
              </a:lnSpc>
            </a:pPr>
            <a:r>
              <a:rPr lang="en-US" altLang="zh-CN" sz="2400" b="0" dirty="0">
                <a:solidFill>
                  <a:schemeClr val="bg1"/>
                </a:solidFill>
                <a:highlight>
                  <a:srgbClr val="800000"/>
                </a:highlight>
                <a:latin typeface="楷体" panose="02010609060101010101" pitchFamily="49" charset="-122"/>
                <a:ea typeface="楷体" panose="02010609060101010101" pitchFamily="49" charset="-122"/>
              </a:rPr>
              <a:t>[2021·</a:t>
            </a:r>
            <a:r>
              <a:rPr lang="zh-CN" altLang="en-US" sz="2400" b="0" dirty="0">
                <a:solidFill>
                  <a:schemeClr val="bg1"/>
                </a:solidFill>
                <a:highlight>
                  <a:srgbClr val="800000"/>
                </a:highlight>
                <a:latin typeface="楷体" panose="02010609060101010101" pitchFamily="49" charset="-122"/>
                <a:ea typeface="楷体" panose="02010609060101010101" pitchFamily="49" charset="-122"/>
              </a:rPr>
              <a:t>广东</a:t>
            </a:r>
            <a:r>
              <a:rPr lang="en-US" altLang="zh-CN" sz="2400" b="0" dirty="0">
                <a:solidFill>
                  <a:schemeClr val="bg1"/>
                </a:solidFill>
                <a:highlight>
                  <a:srgbClr val="800000"/>
                </a:highlight>
                <a:latin typeface="楷体" panose="02010609060101010101" pitchFamily="49" charset="-122"/>
                <a:ea typeface="楷体" panose="02010609060101010101" pitchFamily="49" charset="-122"/>
              </a:rPr>
              <a:t>7</a:t>
            </a:r>
            <a:r>
              <a:rPr lang="zh-CN" altLang="en-US" sz="2400" b="0" dirty="0">
                <a:solidFill>
                  <a:schemeClr val="bg1"/>
                </a:solidFill>
                <a:highlight>
                  <a:srgbClr val="800000"/>
                </a:highlight>
                <a:latin typeface="楷体" panose="02010609060101010101" pitchFamily="49" charset="-122"/>
                <a:ea typeface="楷体" panose="02010609060101010101" pitchFamily="49" charset="-122"/>
              </a:rPr>
              <a:t>月合格考</a:t>
            </a:r>
            <a:r>
              <a:rPr lang="en-US" altLang="zh-CN" sz="2400" b="0" dirty="0">
                <a:solidFill>
                  <a:schemeClr val="bg1"/>
                </a:solidFill>
                <a:highlight>
                  <a:srgbClr val="800000"/>
                </a:highlight>
                <a:latin typeface="楷体" panose="02010609060101010101" pitchFamily="49" charset="-122"/>
                <a:ea typeface="楷体" panose="02010609060101010101" pitchFamily="49" charset="-122"/>
              </a:rPr>
              <a:t>·2]</a:t>
            </a:r>
            <a:r>
              <a:rPr lang="en-US" altLang="zh-CN" sz="2400" b="0" kern="100" dirty="0">
                <a:effectLst/>
                <a:latin typeface="楷体" panose="02010609060101010101" pitchFamily="49" charset="-122"/>
                <a:ea typeface="楷体" panose="02010609060101010101" pitchFamily="49" charset="-122"/>
                <a:cs typeface="Times New Roman" panose="02020603050405020304" pitchFamily="18" charset="0"/>
              </a:rPr>
              <a:t> </a:t>
            </a:r>
            <a:r>
              <a:rPr lang="zh-CN" altLang="zh-CN" sz="2400" b="0" kern="100" dirty="0">
                <a:effectLst/>
                <a:latin typeface="楷体" panose="02010609060101010101" pitchFamily="49" charset="-122"/>
                <a:ea typeface="楷体" panose="02010609060101010101" pitchFamily="49" charset="-122"/>
              </a:rPr>
              <a:t>春秋时期，吴、越、楚、秦被视为蛮夷之国。《史记》认为这些蛮夷之国的诸侯王与黄帝有着血缘关系，都是黄帝的后代。据此可知，司马迁认为</a:t>
            </a:r>
          </a:p>
          <a:p>
            <a:pPr algn="just">
              <a:lnSpc>
                <a:spcPct val="130000"/>
              </a:lnSpc>
              <a:tabLst>
                <a:tab pos="1493520" algn="l"/>
                <a:tab pos="2707005" algn="l"/>
                <a:tab pos="2800350" algn="l"/>
                <a:tab pos="3933825" algn="l"/>
              </a:tabLst>
            </a:pPr>
            <a:r>
              <a:rPr lang="en-US" altLang="zh-CN" sz="2400" b="0" kern="100" dirty="0">
                <a:effectLst/>
                <a:latin typeface="楷体" panose="02010609060101010101" pitchFamily="49" charset="-122"/>
                <a:ea typeface="楷体" panose="02010609060101010101" pitchFamily="49" charset="-122"/>
              </a:rPr>
              <a:t>A</a:t>
            </a:r>
            <a:r>
              <a:rPr lang="zh-CN" altLang="zh-CN" sz="2400" b="0" kern="100" dirty="0">
                <a:effectLst/>
                <a:latin typeface="楷体" panose="02010609060101010101" pitchFamily="49" charset="-122"/>
                <a:ea typeface="楷体" panose="02010609060101010101" pitchFamily="49" charset="-122"/>
              </a:rPr>
              <a:t>．诸侯纷争激烈</a:t>
            </a:r>
            <a:r>
              <a:rPr lang="en-US" altLang="zh-CN" sz="2400" b="0" kern="100" dirty="0">
                <a:effectLst/>
                <a:latin typeface="楷体" panose="02010609060101010101" pitchFamily="49" charset="-122"/>
                <a:ea typeface="楷体" panose="02010609060101010101" pitchFamily="49" charset="-122"/>
              </a:rPr>
              <a:t>	         B</a:t>
            </a:r>
            <a:r>
              <a:rPr lang="zh-CN" altLang="zh-CN" sz="2400" b="0" kern="100" dirty="0">
                <a:effectLst/>
                <a:latin typeface="楷体" panose="02010609060101010101" pitchFamily="49" charset="-122"/>
                <a:ea typeface="楷体" panose="02010609060101010101" pitchFamily="49" charset="-122"/>
              </a:rPr>
              <a:t>．华夷观念有别</a:t>
            </a:r>
            <a:r>
              <a:rPr lang="en-US" altLang="zh-CN" sz="2400" b="0" kern="100" dirty="0">
                <a:effectLst/>
                <a:latin typeface="楷体" panose="02010609060101010101" pitchFamily="49" charset="-122"/>
                <a:ea typeface="楷体" panose="02010609060101010101" pitchFamily="49" charset="-122"/>
              </a:rPr>
              <a:t>	</a:t>
            </a:r>
          </a:p>
          <a:p>
            <a:pPr algn="just">
              <a:lnSpc>
                <a:spcPct val="130000"/>
              </a:lnSpc>
              <a:tabLst>
                <a:tab pos="1493520" algn="l"/>
                <a:tab pos="2707005" algn="l"/>
                <a:tab pos="2800350" algn="l"/>
                <a:tab pos="3933825" algn="l"/>
              </a:tabLst>
            </a:pPr>
            <a:r>
              <a:rPr lang="en-US" altLang="zh-CN" sz="2400" b="0" kern="100" dirty="0">
                <a:effectLst/>
                <a:latin typeface="楷体" panose="02010609060101010101" pitchFamily="49" charset="-122"/>
                <a:ea typeface="楷体" panose="02010609060101010101" pitchFamily="49" charset="-122"/>
              </a:rPr>
              <a:t>C</a:t>
            </a:r>
            <a:r>
              <a:rPr lang="zh-CN" altLang="zh-CN" sz="2400" b="0" kern="100" dirty="0">
                <a:effectLst/>
                <a:latin typeface="楷体" panose="02010609060101010101" pitchFamily="49" charset="-122"/>
                <a:ea typeface="楷体" panose="02010609060101010101" pitchFamily="49" charset="-122"/>
              </a:rPr>
              <a:t>．习俗礼仪各异</a:t>
            </a:r>
            <a:r>
              <a:rPr lang="en-US" altLang="zh-CN" sz="2400" b="0" kern="100" dirty="0">
                <a:effectLst/>
                <a:latin typeface="楷体" panose="02010609060101010101" pitchFamily="49" charset="-122"/>
                <a:ea typeface="楷体" panose="02010609060101010101" pitchFamily="49" charset="-122"/>
              </a:rPr>
              <a:t>	         D</a:t>
            </a:r>
            <a:r>
              <a:rPr lang="zh-CN" altLang="zh-CN" sz="2400" b="0" kern="100" dirty="0">
                <a:effectLst/>
                <a:latin typeface="楷体" panose="02010609060101010101" pitchFamily="49" charset="-122"/>
                <a:ea typeface="楷体" panose="02010609060101010101" pitchFamily="49" charset="-122"/>
              </a:rPr>
              <a:t>．华夏同源共祖</a:t>
            </a:r>
          </a:p>
        </p:txBody>
      </p:sp>
      <p:sp>
        <p:nvSpPr>
          <p:cNvPr id="3" name="文本框 2">
            <a:extLst>
              <a:ext uri="{FF2B5EF4-FFF2-40B4-BE49-F238E27FC236}">
                <a16:creationId xmlns:a16="http://schemas.microsoft.com/office/drawing/2014/main" id="{EFA6AF44-FB9A-4769-8AF1-F442109E8FE6}"/>
              </a:ext>
            </a:extLst>
          </p:cNvPr>
          <p:cNvSpPr txBox="1"/>
          <p:nvPr/>
        </p:nvSpPr>
        <p:spPr>
          <a:xfrm>
            <a:off x="251520" y="4040423"/>
            <a:ext cx="7300396" cy="461665"/>
          </a:xfrm>
          <a:prstGeom prst="rect">
            <a:avLst/>
          </a:prstGeom>
          <a:noFill/>
        </p:spPr>
        <p:txBody>
          <a:bodyPr wrap="none" rtlCol="0">
            <a:spAutoFit/>
          </a:bodyPr>
          <a:lstStyle/>
          <a:p>
            <a:r>
              <a:rPr lang="zh-CN" altLang="en-US" sz="2400" dirty="0">
                <a:solidFill>
                  <a:srgbClr val="FF0000"/>
                </a:solidFill>
              </a:rPr>
              <a:t>阶段特征与历史趋势：统一多民族国家的形成与发展</a:t>
            </a:r>
          </a:p>
        </p:txBody>
      </p:sp>
      <p:sp>
        <p:nvSpPr>
          <p:cNvPr id="9" name="TextBox 11">
            <a:extLst>
              <a:ext uri="{FF2B5EF4-FFF2-40B4-BE49-F238E27FC236}">
                <a16:creationId xmlns:a16="http://schemas.microsoft.com/office/drawing/2014/main" id="{94B74AC6-EBB6-416C-B111-BAA7FFF8AFD8}"/>
              </a:ext>
            </a:extLst>
          </p:cNvPr>
          <p:cNvSpPr txBox="1">
            <a:spLocks noChangeArrowheads="1"/>
          </p:cNvSpPr>
          <p:nvPr/>
        </p:nvSpPr>
        <p:spPr bwMode="auto">
          <a:xfrm>
            <a:off x="257168" y="131259"/>
            <a:ext cx="5106920"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七、怎样学好高中历史课程？</a:t>
            </a:r>
          </a:p>
        </p:txBody>
      </p:sp>
      <p:cxnSp>
        <p:nvCxnSpPr>
          <p:cNvPr id="11" name="直接连接符 10">
            <a:extLst>
              <a:ext uri="{FF2B5EF4-FFF2-40B4-BE49-F238E27FC236}">
                <a16:creationId xmlns:a16="http://schemas.microsoft.com/office/drawing/2014/main" id="{DBCB7B28-0D3C-4B0C-9B0C-4B68BF8BF8E5}"/>
              </a:ext>
            </a:extLst>
          </p:cNvPr>
          <p:cNvCxnSpPr>
            <a:cxnSpLocks/>
          </p:cNvCxnSpPr>
          <p:nvPr/>
        </p:nvCxnSpPr>
        <p:spPr>
          <a:xfrm>
            <a:off x="251520" y="777975"/>
            <a:ext cx="439248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67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C06E9F1-131C-4802-B871-3AD880426FB2}"/>
              </a:ext>
            </a:extLst>
          </p:cNvPr>
          <p:cNvGrpSpPr/>
          <p:nvPr/>
        </p:nvGrpSpPr>
        <p:grpSpPr>
          <a:xfrm>
            <a:off x="7668344" y="6453249"/>
            <a:ext cx="1559607" cy="328235"/>
            <a:chOff x="5790199" y="6431624"/>
            <a:chExt cx="1559607" cy="328235"/>
          </a:xfrm>
        </p:grpSpPr>
        <p:pic>
          <p:nvPicPr>
            <p:cNvPr id="14" name="Picture 2" descr="F:\影像\01校徽.jpg">
              <a:extLst>
                <a:ext uri="{FF2B5EF4-FFF2-40B4-BE49-F238E27FC236}">
                  <a16:creationId xmlns:a16="http://schemas.microsoft.com/office/drawing/2014/main" id="{74895933-629C-47CA-91EB-4767CE25CABE}"/>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5" name="文本框 2">
              <a:extLst>
                <a:ext uri="{FF2B5EF4-FFF2-40B4-BE49-F238E27FC236}">
                  <a16:creationId xmlns:a16="http://schemas.microsoft.com/office/drawing/2014/main" id="{F9B95773-CC8D-4E97-A94D-A3D7A9A91DC2}"/>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12" name="文本框 11">
            <a:extLst>
              <a:ext uri="{FF2B5EF4-FFF2-40B4-BE49-F238E27FC236}">
                <a16:creationId xmlns:a16="http://schemas.microsoft.com/office/drawing/2014/main" id="{2C45B803-8976-4D13-9F6F-23F65783597F}"/>
              </a:ext>
            </a:extLst>
          </p:cNvPr>
          <p:cNvSpPr txBox="1"/>
          <p:nvPr/>
        </p:nvSpPr>
        <p:spPr>
          <a:xfrm>
            <a:off x="224745" y="1124744"/>
            <a:ext cx="8667735" cy="3329758"/>
          </a:xfrm>
          <a:prstGeom prst="rect">
            <a:avLst/>
          </a:prstGeom>
          <a:noFill/>
        </p:spPr>
        <p:txBody>
          <a:bodyPr wrap="square">
            <a:spAutoFit/>
          </a:bodyPr>
          <a:lstStyle/>
          <a:p>
            <a:pPr algn="just">
              <a:lnSpc>
                <a:spcPct val="150000"/>
              </a:lnSpc>
            </a:pPr>
            <a:r>
              <a:rPr lang="en-US" altLang="zh-CN" sz="2400" b="0" kern="100" dirty="0">
                <a:latin typeface="楷体" panose="02010609060101010101" pitchFamily="49" charset="-122"/>
                <a:ea typeface="楷体" panose="02010609060101010101" pitchFamily="49" charset="-122"/>
              </a:rPr>
              <a:t>    2.</a:t>
            </a:r>
            <a:r>
              <a:rPr lang="zh-CN" altLang="zh-CN" sz="2400" b="0" kern="100" dirty="0">
                <a:latin typeface="楷体" panose="02010609060101010101" pitchFamily="49" charset="-122"/>
                <a:ea typeface="楷体" panose="02010609060101010101" pitchFamily="49" charset="-122"/>
              </a:rPr>
              <a:t>教师在进行本模块的教学设计时，要仔细分析每个学习专题的重点内容、核心概念和关键问题，选择和确定教学重点和难点，采取多种手段突出重点、突破难点，使学生通过对重点内容、核心概念、关键问题的理解，带动对整个学习专题的探讨和认识。</a:t>
            </a:r>
            <a:r>
              <a:rPr lang="en-US" altLang="zh-CN" sz="2400" b="0" kern="100" dirty="0">
                <a:latin typeface="楷体" panose="02010609060101010101" pitchFamily="49" charset="-122"/>
                <a:ea typeface="楷体" panose="02010609060101010101" pitchFamily="49" charset="-122"/>
              </a:rPr>
              <a:t>                   ——《</a:t>
            </a:r>
            <a:r>
              <a:rPr lang="zh-CN" altLang="en-US" sz="2400" b="0" kern="100" dirty="0">
                <a:latin typeface="楷体" panose="02010609060101010101" pitchFamily="49" charset="-122"/>
                <a:ea typeface="楷体" panose="02010609060101010101" pitchFamily="49" charset="-122"/>
              </a:rPr>
              <a:t>普通高中历史课程标准</a:t>
            </a:r>
            <a:r>
              <a:rPr lang="en-US" altLang="zh-CN" sz="2400" b="0" kern="100" dirty="0">
                <a:latin typeface="楷体" panose="02010609060101010101" pitchFamily="49" charset="-122"/>
                <a:ea typeface="楷体" panose="02010609060101010101" pitchFamily="49" charset="-122"/>
              </a:rPr>
              <a:t>》</a:t>
            </a:r>
            <a:endParaRPr lang="zh-CN" altLang="zh-CN" sz="2400" b="0" kern="100" dirty="0">
              <a:effectLst/>
              <a:latin typeface="楷体" panose="02010609060101010101" pitchFamily="49" charset="-122"/>
              <a:ea typeface="楷体" panose="02010609060101010101" pitchFamily="49" charset="-122"/>
            </a:endParaRPr>
          </a:p>
        </p:txBody>
      </p:sp>
      <p:sp>
        <p:nvSpPr>
          <p:cNvPr id="6" name="文本框 5">
            <a:extLst>
              <a:ext uri="{FF2B5EF4-FFF2-40B4-BE49-F238E27FC236}">
                <a16:creationId xmlns:a16="http://schemas.microsoft.com/office/drawing/2014/main" id="{BD13AFF1-603C-420A-8493-EF79665D06B3}"/>
              </a:ext>
            </a:extLst>
          </p:cNvPr>
          <p:cNvSpPr txBox="1"/>
          <p:nvPr/>
        </p:nvSpPr>
        <p:spPr>
          <a:xfrm>
            <a:off x="215617" y="4173727"/>
            <a:ext cx="5497018" cy="461665"/>
          </a:xfrm>
          <a:prstGeom prst="rect">
            <a:avLst/>
          </a:prstGeom>
          <a:noFill/>
        </p:spPr>
        <p:txBody>
          <a:bodyPr wrap="none" rtlCol="0">
            <a:spAutoFit/>
          </a:bodyPr>
          <a:lstStyle/>
          <a:p>
            <a:r>
              <a:rPr lang="zh-CN" altLang="en-US" sz="2400" dirty="0">
                <a:solidFill>
                  <a:srgbClr val="FF0000"/>
                </a:solidFill>
              </a:rPr>
              <a:t>♦掌握重点内容、核心概念、关键问题</a:t>
            </a:r>
          </a:p>
        </p:txBody>
      </p:sp>
      <p:sp>
        <p:nvSpPr>
          <p:cNvPr id="9" name="TextBox 11">
            <a:extLst>
              <a:ext uri="{FF2B5EF4-FFF2-40B4-BE49-F238E27FC236}">
                <a16:creationId xmlns:a16="http://schemas.microsoft.com/office/drawing/2014/main" id="{130F5A5F-2B8F-4C7B-86C1-528E40F8B027}"/>
              </a:ext>
            </a:extLst>
          </p:cNvPr>
          <p:cNvSpPr txBox="1">
            <a:spLocks noChangeArrowheads="1"/>
          </p:cNvSpPr>
          <p:nvPr/>
        </p:nvSpPr>
        <p:spPr bwMode="auto">
          <a:xfrm>
            <a:off x="257168" y="131259"/>
            <a:ext cx="5106920"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七、怎样学好高中历史课程？</a:t>
            </a:r>
          </a:p>
        </p:txBody>
      </p:sp>
      <p:cxnSp>
        <p:nvCxnSpPr>
          <p:cNvPr id="10" name="直接连接符 9">
            <a:extLst>
              <a:ext uri="{FF2B5EF4-FFF2-40B4-BE49-F238E27FC236}">
                <a16:creationId xmlns:a16="http://schemas.microsoft.com/office/drawing/2014/main" id="{40AA8B5B-AC3A-433F-817D-B91F278B5160}"/>
              </a:ext>
            </a:extLst>
          </p:cNvPr>
          <p:cNvCxnSpPr>
            <a:cxnSpLocks/>
          </p:cNvCxnSpPr>
          <p:nvPr/>
        </p:nvCxnSpPr>
        <p:spPr>
          <a:xfrm>
            <a:off x="251520" y="777975"/>
            <a:ext cx="439248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5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C06E9F1-131C-4802-B871-3AD880426FB2}"/>
              </a:ext>
            </a:extLst>
          </p:cNvPr>
          <p:cNvGrpSpPr/>
          <p:nvPr/>
        </p:nvGrpSpPr>
        <p:grpSpPr>
          <a:xfrm>
            <a:off x="7668344" y="6453249"/>
            <a:ext cx="1559607" cy="328235"/>
            <a:chOff x="5790199" y="6431624"/>
            <a:chExt cx="1559607" cy="328235"/>
          </a:xfrm>
        </p:grpSpPr>
        <p:pic>
          <p:nvPicPr>
            <p:cNvPr id="14" name="Picture 2" descr="F:\影像\01校徽.jpg">
              <a:extLst>
                <a:ext uri="{FF2B5EF4-FFF2-40B4-BE49-F238E27FC236}">
                  <a16:creationId xmlns:a16="http://schemas.microsoft.com/office/drawing/2014/main" id="{74895933-629C-47CA-91EB-4767CE25CABE}"/>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5" name="文本框 2">
              <a:extLst>
                <a:ext uri="{FF2B5EF4-FFF2-40B4-BE49-F238E27FC236}">
                  <a16:creationId xmlns:a16="http://schemas.microsoft.com/office/drawing/2014/main" id="{F9B95773-CC8D-4E97-A94D-A3D7A9A91DC2}"/>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10" name="文本框 9">
            <a:extLst>
              <a:ext uri="{FF2B5EF4-FFF2-40B4-BE49-F238E27FC236}">
                <a16:creationId xmlns:a16="http://schemas.microsoft.com/office/drawing/2014/main" id="{97265EBB-B6DB-45AA-9358-7BC261EEE00F}"/>
              </a:ext>
            </a:extLst>
          </p:cNvPr>
          <p:cNvSpPr txBox="1"/>
          <p:nvPr/>
        </p:nvSpPr>
        <p:spPr>
          <a:xfrm>
            <a:off x="166124" y="998244"/>
            <a:ext cx="8667735" cy="1866858"/>
          </a:xfrm>
          <a:prstGeom prst="rect">
            <a:avLst/>
          </a:prstGeom>
          <a:noFill/>
        </p:spPr>
        <p:txBody>
          <a:bodyPr wrap="square">
            <a:spAutoFit/>
          </a:bodyPr>
          <a:lstStyle/>
          <a:p>
            <a:pPr indent="267970" algn="just">
              <a:lnSpc>
                <a:spcPct val="150000"/>
              </a:lnSpc>
            </a:pPr>
            <a:r>
              <a:rPr lang="en-US" altLang="zh-CN" sz="2000" b="0" kern="100" dirty="0">
                <a:effectLst/>
                <a:latin typeface="楷体" panose="02010609060101010101" pitchFamily="49" charset="-122"/>
                <a:ea typeface="楷体" panose="02010609060101010101" pitchFamily="49" charset="-122"/>
              </a:rPr>
              <a:t>  </a:t>
            </a:r>
            <a:r>
              <a:rPr lang="zh-CN" altLang="en-US" sz="2000" b="0" kern="100" dirty="0">
                <a:effectLst/>
                <a:latin typeface="楷体" panose="02010609060101010101" pitchFamily="49" charset="-122"/>
                <a:ea typeface="楷体" panose="02010609060101010101" pitchFamily="49" charset="-122"/>
              </a:rPr>
              <a:t>例：</a:t>
            </a:r>
            <a:r>
              <a:rPr lang="en-US" altLang="zh-CN" sz="2000" b="0" kern="100" dirty="0">
                <a:effectLst/>
                <a:latin typeface="楷体" panose="02010609060101010101" pitchFamily="49" charset="-122"/>
                <a:ea typeface="楷体" panose="02010609060101010101" pitchFamily="49" charset="-122"/>
              </a:rPr>
              <a:t>1.1</a:t>
            </a:r>
            <a:r>
              <a:rPr lang="zh-CN" altLang="zh-CN" sz="2000" b="0" kern="100" dirty="0">
                <a:effectLst/>
                <a:latin typeface="楷体" panose="02010609060101010101" pitchFamily="49" charset="-122"/>
                <a:ea typeface="楷体" panose="02010609060101010101" pitchFamily="49" charset="-122"/>
              </a:rPr>
              <a:t>早期中华文明</a:t>
            </a:r>
          </a:p>
          <a:p>
            <a:pPr indent="266700" algn="just">
              <a:lnSpc>
                <a:spcPct val="150000"/>
              </a:lnSpc>
            </a:pPr>
            <a:r>
              <a:rPr lang="en-US" altLang="zh-CN" sz="2000" b="0" kern="100" dirty="0">
                <a:effectLst/>
                <a:latin typeface="楷体" panose="02010609060101010101" pitchFamily="49" charset="-122"/>
                <a:ea typeface="楷体" panose="02010609060101010101" pitchFamily="49" charset="-122"/>
              </a:rPr>
              <a:t>  </a:t>
            </a:r>
            <a:r>
              <a:rPr lang="zh-CN" altLang="zh-CN" sz="2000" b="0" kern="100" dirty="0">
                <a:effectLst/>
                <a:latin typeface="楷体" panose="02010609060101010101" pitchFamily="49" charset="-122"/>
                <a:ea typeface="楷体" panose="02010609060101010101" pitchFamily="49" charset="-122"/>
              </a:rPr>
              <a:t>通过了解石器时代中国境内有代表性的文化遗存，认识它们与中华文明起源以及私有制、阶级和国家产生的关系；通过甲骨文、青铜铭文及其他文献记载，了解私有制、阶级和早期国家的起源特征。</a:t>
            </a:r>
          </a:p>
        </p:txBody>
      </p:sp>
      <p:sp>
        <p:nvSpPr>
          <p:cNvPr id="2" name="文本框 1">
            <a:extLst>
              <a:ext uri="{FF2B5EF4-FFF2-40B4-BE49-F238E27FC236}">
                <a16:creationId xmlns:a16="http://schemas.microsoft.com/office/drawing/2014/main" id="{46E2F4AA-56B3-46B0-A5E5-CAC6F5271715}"/>
              </a:ext>
            </a:extLst>
          </p:cNvPr>
          <p:cNvSpPr txBox="1"/>
          <p:nvPr/>
        </p:nvSpPr>
        <p:spPr>
          <a:xfrm>
            <a:off x="274981" y="3100551"/>
            <a:ext cx="8667735" cy="3251596"/>
          </a:xfrm>
          <a:prstGeom prst="rect">
            <a:avLst/>
          </a:prstGeom>
          <a:noFill/>
        </p:spPr>
        <p:txBody>
          <a:bodyPr wrap="square" rtlCol="0">
            <a:spAutoFit/>
          </a:bodyPr>
          <a:lstStyle/>
          <a:p>
            <a:pPr>
              <a:lnSpc>
                <a:spcPct val="130000"/>
              </a:lnSpc>
            </a:pPr>
            <a:r>
              <a:rPr lang="zh-CN" altLang="en-US" sz="2000" b="0" dirty="0"/>
              <a:t>      每个专题的</a:t>
            </a:r>
            <a:r>
              <a:rPr lang="zh-CN" altLang="en-US" sz="2000" dirty="0">
                <a:solidFill>
                  <a:srgbClr val="FF0000"/>
                </a:solidFill>
              </a:rPr>
              <a:t>标题</a:t>
            </a:r>
            <a:r>
              <a:rPr lang="zh-CN" altLang="en-US" sz="2000" b="0" dirty="0"/>
              <a:t>就是本专题的</a:t>
            </a:r>
            <a:r>
              <a:rPr lang="zh-CN" altLang="en-US" sz="2000" dirty="0">
                <a:solidFill>
                  <a:srgbClr val="FF0000"/>
                </a:solidFill>
              </a:rPr>
              <a:t>重点内容</a:t>
            </a:r>
            <a:r>
              <a:rPr lang="zh-CN" altLang="en-US" sz="2000" b="0" dirty="0"/>
              <a:t>。如“早期中华文明”。</a:t>
            </a:r>
            <a:endParaRPr lang="en-US" altLang="zh-CN" sz="2000" b="0" dirty="0"/>
          </a:p>
          <a:p>
            <a:pPr>
              <a:lnSpc>
                <a:spcPct val="130000"/>
              </a:lnSpc>
            </a:pPr>
            <a:r>
              <a:rPr lang="zh-CN" altLang="en-US" sz="2000" b="0" dirty="0"/>
              <a:t>      对标题进行</a:t>
            </a:r>
            <a:r>
              <a:rPr lang="zh-CN" altLang="en-US" sz="2000" dirty="0">
                <a:solidFill>
                  <a:srgbClr val="FF0000"/>
                </a:solidFill>
              </a:rPr>
              <a:t>解释所涉及的概念</a:t>
            </a:r>
            <a:r>
              <a:rPr lang="zh-CN" altLang="en-US" sz="2000" b="0" dirty="0"/>
              <a:t>就是</a:t>
            </a:r>
            <a:r>
              <a:rPr lang="zh-CN" altLang="en-US" sz="2000" dirty="0">
                <a:solidFill>
                  <a:srgbClr val="FF0000"/>
                </a:solidFill>
              </a:rPr>
              <a:t>核心概念</a:t>
            </a:r>
            <a:r>
              <a:rPr lang="zh-CN" altLang="en-US" sz="2000" b="0" dirty="0"/>
              <a:t>。如文明、石器时代、文化遗存、私有制、阶级、国家、甲骨文、青铜铭文等。</a:t>
            </a:r>
            <a:endParaRPr lang="en-US" altLang="zh-CN" sz="2000" b="0" dirty="0"/>
          </a:p>
          <a:p>
            <a:pPr>
              <a:lnSpc>
                <a:spcPct val="130000"/>
              </a:lnSpc>
            </a:pPr>
            <a:r>
              <a:rPr lang="zh-CN" altLang="en-US" sz="2000" b="0" dirty="0"/>
              <a:t>      把对标题进行解释的内容转变为</a:t>
            </a:r>
            <a:r>
              <a:rPr lang="zh-CN" altLang="en-US" sz="2000" dirty="0">
                <a:solidFill>
                  <a:srgbClr val="FF0000"/>
                </a:solidFill>
              </a:rPr>
              <a:t>问句</a:t>
            </a:r>
            <a:r>
              <a:rPr lang="zh-CN" altLang="en-US" sz="2000" b="0" dirty="0"/>
              <a:t>，就成为</a:t>
            </a:r>
            <a:r>
              <a:rPr lang="zh-CN" altLang="en-US" sz="2000" dirty="0">
                <a:solidFill>
                  <a:srgbClr val="FF0000"/>
                </a:solidFill>
              </a:rPr>
              <a:t>关键问题</a:t>
            </a:r>
            <a:r>
              <a:rPr lang="zh-CN" altLang="en-US" sz="2000" b="0" dirty="0"/>
              <a:t>。如石器时代中国境内有代表性的文化遗存有哪些？它们与中华文明的起源是什么关系？从文化遗存可以看出中国古代私有制、阶级和国家是怎样产生的？从甲骨文、青铜铭文等文献记载中可以看出中国早期国家的起源有什么特征？</a:t>
            </a:r>
            <a:endParaRPr lang="en-US" altLang="zh-CN" sz="2000" b="0" dirty="0"/>
          </a:p>
          <a:p>
            <a:pPr>
              <a:lnSpc>
                <a:spcPct val="130000"/>
              </a:lnSpc>
            </a:pPr>
            <a:r>
              <a:rPr lang="zh-CN" altLang="en-US" sz="2000" b="0" dirty="0"/>
              <a:t>                      （参见黄牧航</a:t>
            </a:r>
            <a:r>
              <a:rPr lang="en-US" altLang="zh-CN" sz="2000" b="0" dirty="0"/>
              <a:t>《</a:t>
            </a:r>
            <a:r>
              <a:rPr lang="zh-CN" altLang="en-US" sz="2000" b="0" dirty="0"/>
              <a:t>中学历史学科核心素养的教学与评价</a:t>
            </a:r>
            <a:r>
              <a:rPr lang="en-US" altLang="zh-CN" sz="2000" b="0" dirty="0"/>
              <a:t>》P281</a:t>
            </a:r>
            <a:r>
              <a:rPr lang="zh-CN" altLang="en-US" sz="2000" b="0" dirty="0"/>
              <a:t>）</a:t>
            </a:r>
          </a:p>
        </p:txBody>
      </p:sp>
      <p:sp>
        <p:nvSpPr>
          <p:cNvPr id="9" name="TextBox 11">
            <a:extLst>
              <a:ext uri="{FF2B5EF4-FFF2-40B4-BE49-F238E27FC236}">
                <a16:creationId xmlns:a16="http://schemas.microsoft.com/office/drawing/2014/main" id="{AC877BD7-A818-4AE0-952B-7BF9ADD2ED1A}"/>
              </a:ext>
            </a:extLst>
          </p:cNvPr>
          <p:cNvSpPr txBox="1">
            <a:spLocks noChangeArrowheads="1"/>
          </p:cNvSpPr>
          <p:nvPr/>
        </p:nvSpPr>
        <p:spPr bwMode="auto">
          <a:xfrm>
            <a:off x="257168" y="131259"/>
            <a:ext cx="5106920"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七、怎样学好高中历史课程？</a:t>
            </a:r>
          </a:p>
        </p:txBody>
      </p:sp>
      <p:cxnSp>
        <p:nvCxnSpPr>
          <p:cNvPr id="11" name="直接连接符 10">
            <a:extLst>
              <a:ext uri="{FF2B5EF4-FFF2-40B4-BE49-F238E27FC236}">
                <a16:creationId xmlns:a16="http://schemas.microsoft.com/office/drawing/2014/main" id="{71FBEDC5-3746-44AF-8B0C-86E9BE9AB229}"/>
              </a:ext>
            </a:extLst>
          </p:cNvPr>
          <p:cNvCxnSpPr>
            <a:cxnSpLocks/>
          </p:cNvCxnSpPr>
          <p:nvPr/>
        </p:nvCxnSpPr>
        <p:spPr>
          <a:xfrm>
            <a:off x="251520" y="777975"/>
            <a:ext cx="439248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03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C06E9F1-131C-4802-B871-3AD880426FB2}"/>
              </a:ext>
            </a:extLst>
          </p:cNvPr>
          <p:cNvGrpSpPr/>
          <p:nvPr/>
        </p:nvGrpSpPr>
        <p:grpSpPr>
          <a:xfrm>
            <a:off x="7668344" y="6453249"/>
            <a:ext cx="1559607" cy="328235"/>
            <a:chOff x="5790199" y="6431624"/>
            <a:chExt cx="1559607" cy="328235"/>
          </a:xfrm>
        </p:grpSpPr>
        <p:pic>
          <p:nvPicPr>
            <p:cNvPr id="14" name="Picture 2" descr="F:\影像\01校徽.jpg">
              <a:extLst>
                <a:ext uri="{FF2B5EF4-FFF2-40B4-BE49-F238E27FC236}">
                  <a16:creationId xmlns:a16="http://schemas.microsoft.com/office/drawing/2014/main" id="{74895933-629C-47CA-91EB-4767CE25CABE}"/>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5" name="文本框 2">
              <a:extLst>
                <a:ext uri="{FF2B5EF4-FFF2-40B4-BE49-F238E27FC236}">
                  <a16:creationId xmlns:a16="http://schemas.microsoft.com/office/drawing/2014/main" id="{F9B95773-CC8D-4E97-A94D-A3D7A9A91DC2}"/>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10" name="文本框 9">
            <a:extLst>
              <a:ext uri="{FF2B5EF4-FFF2-40B4-BE49-F238E27FC236}">
                <a16:creationId xmlns:a16="http://schemas.microsoft.com/office/drawing/2014/main" id="{4623FD76-0AB4-41C0-8C10-169A577ACE30}"/>
              </a:ext>
            </a:extLst>
          </p:cNvPr>
          <p:cNvSpPr txBox="1"/>
          <p:nvPr/>
        </p:nvSpPr>
        <p:spPr>
          <a:xfrm>
            <a:off x="251520" y="1196752"/>
            <a:ext cx="8635312" cy="2424895"/>
          </a:xfrm>
          <a:prstGeom prst="rect">
            <a:avLst/>
          </a:prstGeom>
          <a:noFill/>
        </p:spPr>
        <p:txBody>
          <a:bodyPr wrap="square">
            <a:spAutoFit/>
          </a:bodyPr>
          <a:lstStyle/>
          <a:p>
            <a:pPr algn="just">
              <a:lnSpc>
                <a:spcPct val="130000"/>
              </a:lnSpc>
            </a:pPr>
            <a:r>
              <a:rPr lang="en-US" altLang="zh-CN" sz="2400" b="0" dirty="0">
                <a:solidFill>
                  <a:schemeClr val="bg1"/>
                </a:solidFill>
                <a:highlight>
                  <a:srgbClr val="800000"/>
                </a:highlight>
                <a:latin typeface="楷体" panose="02010609060101010101" pitchFamily="49" charset="-122"/>
                <a:ea typeface="楷体" panose="02010609060101010101" pitchFamily="49" charset="-122"/>
              </a:rPr>
              <a:t>[2021·</a:t>
            </a:r>
            <a:r>
              <a:rPr lang="zh-CN" altLang="en-US" sz="2400" b="0" dirty="0">
                <a:solidFill>
                  <a:schemeClr val="bg1"/>
                </a:solidFill>
                <a:highlight>
                  <a:srgbClr val="800000"/>
                </a:highlight>
                <a:latin typeface="楷体" panose="02010609060101010101" pitchFamily="49" charset="-122"/>
                <a:ea typeface="楷体" panose="02010609060101010101" pitchFamily="49" charset="-122"/>
              </a:rPr>
              <a:t>广东</a:t>
            </a:r>
            <a:r>
              <a:rPr lang="en-US" altLang="zh-CN" sz="2400" b="0" dirty="0">
                <a:solidFill>
                  <a:schemeClr val="bg1"/>
                </a:solidFill>
                <a:highlight>
                  <a:srgbClr val="800000"/>
                </a:highlight>
                <a:latin typeface="楷体" panose="02010609060101010101" pitchFamily="49" charset="-122"/>
                <a:ea typeface="楷体" panose="02010609060101010101" pitchFamily="49" charset="-122"/>
              </a:rPr>
              <a:t>7</a:t>
            </a:r>
            <a:r>
              <a:rPr lang="zh-CN" altLang="en-US" sz="2400" b="0" dirty="0">
                <a:solidFill>
                  <a:schemeClr val="bg1"/>
                </a:solidFill>
                <a:highlight>
                  <a:srgbClr val="800000"/>
                </a:highlight>
                <a:latin typeface="楷体" panose="02010609060101010101" pitchFamily="49" charset="-122"/>
                <a:ea typeface="楷体" panose="02010609060101010101" pitchFamily="49" charset="-122"/>
              </a:rPr>
              <a:t>月合格考</a:t>
            </a:r>
            <a:r>
              <a:rPr lang="en-US" altLang="zh-CN" sz="2400" b="0" dirty="0">
                <a:solidFill>
                  <a:schemeClr val="bg1"/>
                </a:solidFill>
                <a:highlight>
                  <a:srgbClr val="800000"/>
                </a:highlight>
                <a:latin typeface="楷体" panose="02010609060101010101" pitchFamily="49" charset="-122"/>
                <a:ea typeface="楷体" panose="02010609060101010101" pitchFamily="49" charset="-122"/>
              </a:rPr>
              <a:t>·1]</a:t>
            </a:r>
            <a:r>
              <a:rPr lang="zh-CN" altLang="zh-CN" sz="2400" b="0" kern="100" dirty="0">
                <a:latin typeface="楷体" panose="02010609060101010101" pitchFamily="49" charset="-122"/>
                <a:ea typeface="楷体" panose="02010609060101010101" pitchFamily="49" charset="-122"/>
              </a:rPr>
              <a:t>酒器在出土的商代青铜器中占较大比例，用于饮酒的有爵、觚、觯，温酒的有斝、觥，盛酒的有卣、壶、尊、彝，贮酒的有罌、瓿等。这说明商代</a:t>
            </a:r>
          </a:p>
          <a:p>
            <a:pPr algn="just">
              <a:lnSpc>
                <a:spcPct val="130000"/>
              </a:lnSpc>
              <a:tabLst>
                <a:tab pos="2773680" algn="l"/>
                <a:tab pos="2800350" algn="l"/>
              </a:tabLst>
            </a:pPr>
            <a:r>
              <a:rPr lang="en-US" altLang="zh-CN" sz="2400" b="0" kern="100" dirty="0">
                <a:latin typeface="楷体" panose="02010609060101010101" pitchFamily="49" charset="-122"/>
                <a:ea typeface="楷体" panose="02010609060101010101" pitchFamily="49" charset="-122"/>
              </a:rPr>
              <a:t>A</a:t>
            </a:r>
            <a:r>
              <a:rPr lang="zh-CN" altLang="zh-CN" sz="2400" b="0" kern="100" dirty="0">
                <a:latin typeface="楷体" panose="02010609060101010101" pitchFamily="49" charset="-122"/>
                <a:ea typeface="楷体" panose="02010609060101010101" pitchFamily="49" charset="-122"/>
              </a:rPr>
              <a:t>．青铜文化灿烂</a:t>
            </a:r>
            <a:r>
              <a:rPr lang="en-US" altLang="zh-CN" sz="2400" b="0" kern="100" dirty="0">
                <a:latin typeface="楷体" panose="02010609060101010101" pitchFamily="49" charset="-122"/>
                <a:ea typeface="楷体" panose="02010609060101010101" pitchFamily="49" charset="-122"/>
              </a:rPr>
              <a:t>	      B</a:t>
            </a:r>
            <a:r>
              <a:rPr lang="zh-CN" altLang="zh-CN" sz="2400" b="0" kern="100" dirty="0">
                <a:latin typeface="楷体" panose="02010609060101010101" pitchFamily="49" charset="-122"/>
                <a:ea typeface="楷体" panose="02010609060101010101" pitchFamily="49" charset="-122"/>
              </a:rPr>
              <a:t>．阶级矛盾尖锐</a:t>
            </a:r>
          </a:p>
          <a:p>
            <a:pPr algn="just">
              <a:lnSpc>
                <a:spcPct val="130000"/>
              </a:lnSpc>
              <a:tabLst>
                <a:tab pos="2773680" algn="l"/>
                <a:tab pos="2800350" algn="l"/>
              </a:tabLst>
            </a:pPr>
            <a:r>
              <a:rPr lang="en-US" altLang="zh-CN" sz="2400" b="0" kern="100" dirty="0">
                <a:latin typeface="楷体" panose="02010609060101010101" pitchFamily="49" charset="-122"/>
                <a:ea typeface="楷体" panose="02010609060101010101" pitchFamily="49" charset="-122"/>
              </a:rPr>
              <a:t>C</a:t>
            </a:r>
            <a:r>
              <a:rPr lang="zh-CN" altLang="zh-CN" sz="2400" b="0" kern="100" dirty="0">
                <a:latin typeface="楷体" panose="02010609060101010101" pitchFamily="49" charset="-122"/>
                <a:ea typeface="楷体" panose="02010609060101010101" pitchFamily="49" charset="-122"/>
              </a:rPr>
              <a:t>．手工业门类单一</a:t>
            </a:r>
            <a:r>
              <a:rPr lang="en-US" altLang="zh-CN" sz="2400" b="0" kern="100" dirty="0">
                <a:latin typeface="楷体" panose="02010609060101010101" pitchFamily="49" charset="-122"/>
                <a:ea typeface="楷体" panose="02010609060101010101" pitchFamily="49" charset="-122"/>
              </a:rPr>
              <a:t>	      D</a:t>
            </a:r>
            <a:r>
              <a:rPr lang="zh-CN" altLang="zh-CN" sz="2400" b="0" kern="100" dirty="0">
                <a:latin typeface="楷体" panose="02010609060101010101" pitchFamily="49" charset="-122"/>
                <a:ea typeface="楷体" panose="02010609060101010101" pitchFamily="49" charset="-122"/>
              </a:rPr>
              <a:t>．君主专制加强</a:t>
            </a:r>
          </a:p>
        </p:txBody>
      </p:sp>
      <p:sp>
        <p:nvSpPr>
          <p:cNvPr id="3" name="文本框 2">
            <a:extLst>
              <a:ext uri="{FF2B5EF4-FFF2-40B4-BE49-F238E27FC236}">
                <a16:creationId xmlns:a16="http://schemas.microsoft.com/office/drawing/2014/main" id="{EFA6AF44-FB9A-4769-8AF1-F442109E8FE6}"/>
              </a:ext>
            </a:extLst>
          </p:cNvPr>
          <p:cNvSpPr txBox="1"/>
          <p:nvPr/>
        </p:nvSpPr>
        <p:spPr>
          <a:xfrm>
            <a:off x="251520" y="4040423"/>
            <a:ext cx="6062878" cy="461665"/>
          </a:xfrm>
          <a:prstGeom prst="rect">
            <a:avLst/>
          </a:prstGeom>
          <a:noFill/>
        </p:spPr>
        <p:txBody>
          <a:bodyPr wrap="none" rtlCol="0">
            <a:spAutoFit/>
          </a:bodyPr>
          <a:lstStyle/>
          <a:p>
            <a:r>
              <a:rPr lang="zh-CN" altLang="en-US" sz="2400" dirty="0">
                <a:solidFill>
                  <a:srgbClr val="FF0000"/>
                </a:solidFill>
              </a:rPr>
              <a:t>重点内容和核心概念：商周时期的青铜文化</a:t>
            </a:r>
          </a:p>
        </p:txBody>
      </p:sp>
      <p:sp>
        <p:nvSpPr>
          <p:cNvPr id="9" name="TextBox 11">
            <a:extLst>
              <a:ext uri="{FF2B5EF4-FFF2-40B4-BE49-F238E27FC236}">
                <a16:creationId xmlns:a16="http://schemas.microsoft.com/office/drawing/2014/main" id="{E86D9B4A-E757-4AEF-9CDD-3D06574E4D0B}"/>
              </a:ext>
            </a:extLst>
          </p:cNvPr>
          <p:cNvSpPr txBox="1">
            <a:spLocks noChangeArrowheads="1"/>
          </p:cNvSpPr>
          <p:nvPr/>
        </p:nvSpPr>
        <p:spPr bwMode="auto">
          <a:xfrm>
            <a:off x="257168" y="131259"/>
            <a:ext cx="5106920"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七、怎样学好高中历史课程？</a:t>
            </a:r>
          </a:p>
        </p:txBody>
      </p:sp>
      <p:cxnSp>
        <p:nvCxnSpPr>
          <p:cNvPr id="11" name="直接连接符 10">
            <a:extLst>
              <a:ext uri="{FF2B5EF4-FFF2-40B4-BE49-F238E27FC236}">
                <a16:creationId xmlns:a16="http://schemas.microsoft.com/office/drawing/2014/main" id="{04F65F12-F62D-493F-93F1-713611C6C17F}"/>
              </a:ext>
            </a:extLst>
          </p:cNvPr>
          <p:cNvCxnSpPr>
            <a:cxnSpLocks/>
          </p:cNvCxnSpPr>
          <p:nvPr/>
        </p:nvCxnSpPr>
        <p:spPr>
          <a:xfrm>
            <a:off x="251520" y="777975"/>
            <a:ext cx="439248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42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5F3E0A1C-C4FF-46B9-AE19-9ACF9FE36016}"/>
              </a:ext>
            </a:extLst>
          </p:cNvPr>
          <p:cNvGrpSpPr/>
          <p:nvPr/>
        </p:nvGrpSpPr>
        <p:grpSpPr>
          <a:xfrm>
            <a:off x="7668344" y="6453249"/>
            <a:ext cx="1559607" cy="328235"/>
            <a:chOff x="5790199" y="6431624"/>
            <a:chExt cx="1559607" cy="328235"/>
          </a:xfrm>
        </p:grpSpPr>
        <p:pic>
          <p:nvPicPr>
            <p:cNvPr id="9" name="Picture 2" descr="F:\影像\01校徽.jpg">
              <a:extLst>
                <a:ext uri="{FF2B5EF4-FFF2-40B4-BE49-F238E27FC236}">
                  <a16:creationId xmlns:a16="http://schemas.microsoft.com/office/drawing/2014/main" id="{FAECC361-CBFF-4F24-96C2-DAD9CE449D7B}"/>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0" name="文本框 2">
              <a:extLst>
                <a:ext uri="{FF2B5EF4-FFF2-40B4-BE49-F238E27FC236}">
                  <a16:creationId xmlns:a16="http://schemas.microsoft.com/office/drawing/2014/main" id="{F98589BC-3E95-4477-8375-39F14A059711}"/>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12" name="TextBox 11">
            <a:extLst>
              <a:ext uri="{FF2B5EF4-FFF2-40B4-BE49-F238E27FC236}">
                <a16:creationId xmlns:a16="http://schemas.microsoft.com/office/drawing/2014/main" id="{3295F5BE-177B-40BE-AFC1-F33D15B8A0EF}"/>
              </a:ext>
            </a:extLst>
          </p:cNvPr>
          <p:cNvSpPr txBox="1">
            <a:spLocks noChangeArrowheads="1"/>
          </p:cNvSpPr>
          <p:nvPr/>
        </p:nvSpPr>
        <p:spPr bwMode="auto">
          <a:xfrm>
            <a:off x="257169" y="131259"/>
            <a:ext cx="3234712"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一、什么是历史？</a:t>
            </a:r>
          </a:p>
        </p:txBody>
      </p:sp>
      <p:cxnSp>
        <p:nvCxnSpPr>
          <p:cNvPr id="13" name="直接连接符 12">
            <a:extLst>
              <a:ext uri="{FF2B5EF4-FFF2-40B4-BE49-F238E27FC236}">
                <a16:creationId xmlns:a16="http://schemas.microsoft.com/office/drawing/2014/main" id="{0480BE97-7403-4D54-B6FF-B9AAF939280C}"/>
              </a:ext>
            </a:extLst>
          </p:cNvPr>
          <p:cNvCxnSpPr>
            <a:cxnSpLocks/>
          </p:cNvCxnSpPr>
          <p:nvPr/>
        </p:nvCxnSpPr>
        <p:spPr>
          <a:xfrm>
            <a:off x="251520" y="777975"/>
            <a:ext cx="259228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
            <a:extLst>
              <a:ext uri="{FF2B5EF4-FFF2-40B4-BE49-F238E27FC236}">
                <a16:creationId xmlns:a16="http://schemas.microsoft.com/office/drawing/2014/main" id="{6F5A59C9-A736-4439-98BC-A91C50C2F79A}"/>
              </a:ext>
            </a:extLst>
          </p:cNvPr>
          <p:cNvSpPr>
            <a:spLocks noChangeArrowheads="1"/>
          </p:cNvSpPr>
          <p:nvPr/>
        </p:nvSpPr>
        <p:spPr bwMode="auto">
          <a:xfrm>
            <a:off x="260482" y="1123728"/>
            <a:ext cx="8572500" cy="4825552"/>
          </a:xfrm>
          <a:prstGeom prst="rect">
            <a:avLst/>
          </a:prstGeom>
          <a:noFill/>
          <a:ln w="9525">
            <a:noFill/>
            <a:miter lim="800000"/>
            <a:headEnd/>
            <a:tailEnd/>
          </a:ln>
        </p:spPr>
        <p:txBody>
          <a:bodyPr anchor="ctr">
            <a:spAutoFit/>
          </a:bodyPr>
          <a:lstStyle/>
          <a:p>
            <a:pPr>
              <a:lnSpc>
                <a:spcPct val="130000"/>
              </a:lnSpc>
            </a:pPr>
            <a:r>
              <a:rPr lang="en-US" altLang="zh-CN" sz="2400" b="0" dirty="0">
                <a:latin typeface="楷体" panose="02010609060101010101" pitchFamily="49" charset="-122"/>
                <a:ea typeface="楷体" panose="02010609060101010101" pitchFamily="49" charset="-122"/>
                <a:cs typeface="Times New Roman" pitchFamily="18" charset="0"/>
              </a:rPr>
              <a:t>     </a:t>
            </a:r>
            <a:r>
              <a:rPr lang="zh-CN" altLang="en-US" sz="2400" b="0" dirty="0">
                <a:latin typeface="楷体" panose="02010609060101010101" pitchFamily="49" charset="-122"/>
                <a:ea typeface="楷体" panose="02010609060101010101" pitchFamily="49" charset="-122"/>
                <a:cs typeface="Times New Roman" pitchFamily="18" charset="0"/>
              </a:rPr>
              <a:t>史，记事者也。</a:t>
            </a:r>
            <a:r>
              <a:rPr lang="en-US" altLang="zh-CN" sz="2400" b="0" dirty="0">
                <a:latin typeface="楷体" panose="02010609060101010101" pitchFamily="49" charset="-122"/>
                <a:ea typeface="楷体" panose="02010609060101010101" pitchFamily="49" charset="-122"/>
                <a:cs typeface="Times New Roman" pitchFamily="18" charset="0"/>
              </a:rPr>
              <a:t>              </a:t>
            </a:r>
          </a:p>
          <a:p>
            <a:pPr>
              <a:lnSpc>
                <a:spcPct val="130000"/>
              </a:lnSpc>
            </a:pPr>
            <a:r>
              <a:rPr lang="en-US" altLang="zh-CN" sz="2400" b="0" dirty="0">
                <a:latin typeface="楷体" panose="02010609060101010101" pitchFamily="49" charset="-122"/>
                <a:ea typeface="楷体" panose="02010609060101010101" pitchFamily="49" charset="-122"/>
                <a:cs typeface="Times New Roman" pitchFamily="18" charset="0"/>
              </a:rPr>
              <a:t>                                ——</a:t>
            </a:r>
            <a:r>
              <a:rPr lang="zh-CN" altLang="en-US" sz="2400" b="0" dirty="0">
                <a:latin typeface="楷体" panose="02010609060101010101" pitchFamily="49" charset="-122"/>
                <a:ea typeface="楷体" panose="02010609060101010101" pitchFamily="49" charset="-122"/>
                <a:cs typeface="Times New Roman" pitchFamily="18" charset="0"/>
              </a:rPr>
              <a:t>许慎</a:t>
            </a:r>
            <a:r>
              <a:rPr lang="en-US" altLang="zh-CN" sz="2400" b="0" dirty="0">
                <a:latin typeface="楷体" panose="02010609060101010101" pitchFamily="49" charset="-122"/>
                <a:ea typeface="楷体" panose="02010609060101010101" pitchFamily="49" charset="-122"/>
                <a:cs typeface="Times New Roman" pitchFamily="18" charset="0"/>
              </a:rPr>
              <a:t>《</a:t>
            </a:r>
            <a:r>
              <a:rPr lang="zh-CN" altLang="en-US" sz="2400" b="0" dirty="0">
                <a:latin typeface="楷体" panose="02010609060101010101" pitchFamily="49" charset="-122"/>
                <a:ea typeface="楷体" panose="02010609060101010101" pitchFamily="49" charset="-122"/>
                <a:cs typeface="Times New Roman" pitchFamily="18" charset="0"/>
              </a:rPr>
              <a:t>说文解字</a:t>
            </a:r>
            <a:r>
              <a:rPr lang="en-US" altLang="zh-CN" sz="2400" b="0" dirty="0">
                <a:latin typeface="楷体" panose="02010609060101010101" pitchFamily="49" charset="-122"/>
                <a:ea typeface="楷体" panose="02010609060101010101" pitchFamily="49" charset="-122"/>
                <a:cs typeface="Times New Roman" pitchFamily="18" charset="0"/>
              </a:rPr>
              <a:t>》</a:t>
            </a:r>
            <a:endParaRPr lang="en-US" altLang="zh-CN" sz="2400" b="0" dirty="0">
              <a:latin typeface="楷体" panose="02010609060101010101" pitchFamily="49" charset="-122"/>
              <a:ea typeface="楷体" panose="02010609060101010101" pitchFamily="49" charset="-122"/>
            </a:endParaRPr>
          </a:p>
          <a:p>
            <a:pPr algn="just" eaLnBrk="0" hangingPunct="0">
              <a:lnSpc>
                <a:spcPct val="130000"/>
              </a:lnSpc>
            </a:pPr>
            <a:r>
              <a:rPr lang="en-US" altLang="zh-CN" sz="2400" b="0" dirty="0">
                <a:latin typeface="楷体" panose="02010609060101010101" pitchFamily="49" charset="-122"/>
                <a:ea typeface="楷体" panose="02010609060101010101" pitchFamily="49" charset="-122"/>
                <a:cs typeface="Times New Roman" pitchFamily="18" charset="0"/>
              </a:rPr>
              <a:t>     </a:t>
            </a:r>
            <a:r>
              <a:rPr lang="zh-CN" altLang="en-US" sz="2400" b="0" dirty="0">
                <a:latin typeface="楷体" panose="02010609060101010101" pitchFamily="49" charset="-122"/>
                <a:ea typeface="楷体" panose="02010609060101010101" pitchFamily="49" charset="-122"/>
                <a:cs typeface="Times New Roman" pitchFamily="18" charset="0"/>
              </a:rPr>
              <a:t>历史不过是追求着自己目的的人的活动而已。</a:t>
            </a:r>
            <a:r>
              <a:rPr lang="en-US" altLang="zh-CN" sz="2400" b="0" dirty="0">
                <a:latin typeface="楷体" panose="02010609060101010101" pitchFamily="49" charset="-122"/>
                <a:ea typeface="楷体" panose="02010609060101010101" pitchFamily="49" charset="-122"/>
                <a:cs typeface="Times New Roman" pitchFamily="18" charset="0"/>
              </a:rPr>
              <a:t>    </a:t>
            </a:r>
          </a:p>
          <a:p>
            <a:pPr algn="just" eaLnBrk="0" hangingPunct="0">
              <a:lnSpc>
                <a:spcPct val="130000"/>
              </a:lnSpc>
            </a:pPr>
            <a:r>
              <a:rPr lang="en-US" altLang="zh-CN" sz="2400" b="0" dirty="0">
                <a:latin typeface="楷体" panose="02010609060101010101" pitchFamily="49" charset="-122"/>
                <a:ea typeface="楷体" panose="02010609060101010101" pitchFamily="49" charset="-122"/>
                <a:cs typeface="Times New Roman" pitchFamily="18" charset="0"/>
              </a:rPr>
              <a:t>                           —</a:t>
            </a:r>
            <a:r>
              <a:rPr lang="zh-CN" altLang="en-US" sz="2400" b="0" dirty="0">
                <a:latin typeface="楷体" panose="02010609060101010101" pitchFamily="49" charset="-122"/>
                <a:ea typeface="楷体" panose="02010609060101010101" pitchFamily="49" charset="-122"/>
                <a:cs typeface="Times New Roman" pitchFamily="18" charset="0"/>
              </a:rPr>
              <a:t>马克思、恩格斯</a:t>
            </a:r>
            <a:r>
              <a:rPr lang="en-US" altLang="zh-CN" sz="2400" b="0" dirty="0">
                <a:latin typeface="楷体" panose="02010609060101010101" pitchFamily="49" charset="-122"/>
                <a:ea typeface="楷体" panose="02010609060101010101" pitchFamily="49" charset="-122"/>
                <a:cs typeface="Times New Roman" pitchFamily="18" charset="0"/>
              </a:rPr>
              <a:t>《</a:t>
            </a:r>
            <a:r>
              <a:rPr lang="zh-CN" altLang="en-US" sz="2400" b="0" dirty="0">
                <a:latin typeface="楷体" panose="02010609060101010101" pitchFamily="49" charset="-122"/>
                <a:ea typeface="楷体" panose="02010609060101010101" pitchFamily="49" charset="-122"/>
                <a:cs typeface="Times New Roman" pitchFamily="18" charset="0"/>
              </a:rPr>
              <a:t>神圣家族</a:t>
            </a:r>
            <a:r>
              <a:rPr lang="en-US" altLang="zh-CN" sz="2400" b="0" dirty="0">
                <a:latin typeface="楷体" panose="02010609060101010101" pitchFamily="49" charset="-122"/>
                <a:ea typeface="楷体" panose="02010609060101010101" pitchFamily="49" charset="-122"/>
                <a:cs typeface="Times New Roman" pitchFamily="18" charset="0"/>
              </a:rPr>
              <a:t>》</a:t>
            </a:r>
          </a:p>
          <a:p>
            <a:pPr algn="just" eaLnBrk="0" hangingPunct="0">
              <a:lnSpc>
                <a:spcPct val="130000"/>
              </a:lnSpc>
            </a:pPr>
            <a:r>
              <a:rPr lang="en-US" altLang="zh-CN" sz="2400" b="0" dirty="0">
                <a:latin typeface="楷体" panose="02010609060101010101" pitchFamily="49" charset="-122"/>
                <a:ea typeface="楷体" panose="02010609060101010101" pitchFamily="49" charset="-122"/>
                <a:cs typeface="Times New Roman" pitchFamily="18" charset="0"/>
              </a:rPr>
              <a:t>     </a:t>
            </a:r>
            <a:r>
              <a:rPr lang="zh-CN" altLang="en-US" sz="2400" b="0" dirty="0">
                <a:latin typeface="楷体" panose="02010609060101010101" pitchFamily="49" charset="-122"/>
                <a:ea typeface="楷体" panose="02010609060101010101" pitchFamily="49" charset="-122"/>
                <a:cs typeface="Times New Roman" pitchFamily="18" charset="0"/>
              </a:rPr>
              <a:t>史者何？记述人类社会赓续活动之体相，校其总成绩，求得其因果关系，以为现代一般人活动之资鉴也。    </a:t>
            </a:r>
            <a:r>
              <a:rPr lang="en-US" altLang="zh-CN" sz="2400" b="0" dirty="0">
                <a:latin typeface="楷体" panose="02010609060101010101" pitchFamily="49" charset="-122"/>
                <a:ea typeface="楷体" panose="02010609060101010101" pitchFamily="49" charset="-122"/>
                <a:cs typeface="Times New Roman" pitchFamily="18" charset="0"/>
              </a:rPr>
              <a:t>                 </a:t>
            </a:r>
          </a:p>
          <a:p>
            <a:pPr algn="just" eaLnBrk="0" hangingPunct="0">
              <a:lnSpc>
                <a:spcPct val="130000"/>
              </a:lnSpc>
            </a:pPr>
            <a:r>
              <a:rPr lang="en-US" altLang="zh-CN" sz="2400" b="0" dirty="0">
                <a:latin typeface="楷体" panose="02010609060101010101" pitchFamily="49" charset="-122"/>
                <a:ea typeface="楷体" panose="02010609060101010101" pitchFamily="49" charset="-122"/>
                <a:cs typeface="Times New Roman" pitchFamily="18" charset="0"/>
              </a:rPr>
              <a:t>                           ——</a:t>
            </a:r>
            <a:r>
              <a:rPr lang="zh-CN" altLang="en-US" sz="2400" b="0" dirty="0">
                <a:latin typeface="楷体" panose="02010609060101010101" pitchFamily="49" charset="-122"/>
                <a:ea typeface="楷体" panose="02010609060101010101" pitchFamily="49" charset="-122"/>
                <a:cs typeface="Times New Roman" pitchFamily="18" charset="0"/>
              </a:rPr>
              <a:t>梁启超</a:t>
            </a:r>
            <a:r>
              <a:rPr lang="en-US" altLang="zh-CN" sz="2400" b="0" dirty="0">
                <a:latin typeface="楷体" panose="02010609060101010101" pitchFamily="49" charset="-122"/>
                <a:ea typeface="楷体" panose="02010609060101010101" pitchFamily="49" charset="-122"/>
                <a:cs typeface="Times New Roman" pitchFamily="18" charset="0"/>
              </a:rPr>
              <a:t>《</a:t>
            </a:r>
            <a:r>
              <a:rPr lang="zh-CN" altLang="en-US" sz="2400" b="0" dirty="0">
                <a:latin typeface="楷体" panose="02010609060101010101" pitchFamily="49" charset="-122"/>
                <a:ea typeface="楷体" panose="02010609060101010101" pitchFamily="49" charset="-122"/>
                <a:cs typeface="Times New Roman" pitchFamily="18" charset="0"/>
              </a:rPr>
              <a:t>中国历史研究法</a:t>
            </a:r>
            <a:r>
              <a:rPr lang="en-US" altLang="zh-CN" sz="2400" b="0" dirty="0">
                <a:latin typeface="楷体" panose="02010609060101010101" pitchFamily="49" charset="-122"/>
                <a:ea typeface="楷体" panose="02010609060101010101" pitchFamily="49" charset="-122"/>
                <a:cs typeface="Times New Roman" pitchFamily="18" charset="0"/>
              </a:rPr>
              <a:t>》</a:t>
            </a:r>
            <a:endParaRPr lang="zh-CN" altLang="en-US" sz="2400" b="0" dirty="0">
              <a:latin typeface="楷体" panose="02010609060101010101" pitchFamily="49" charset="-122"/>
              <a:ea typeface="楷体" panose="02010609060101010101" pitchFamily="49" charset="-122"/>
              <a:cs typeface="Times New Roman" pitchFamily="18" charset="0"/>
            </a:endParaRPr>
          </a:p>
          <a:p>
            <a:pPr algn="just">
              <a:lnSpc>
                <a:spcPct val="130000"/>
              </a:lnSpc>
            </a:pPr>
            <a:r>
              <a:rPr lang="en-US" altLang="zh-CN" sz="2400" b="0" dirty="0">
                <a:latin typeface="楷体" panose="02010609060101010101" pitchFamily="49" charset="-122"/>
                <a:ea typeface="楷体" panose="02010609060101010101" pitchFamily="49" charset="-122"/>
                <a:cs typeface="Times New Roman" pitchFamily="18" charset="0"/>
              </a:rPr>
              <a:t>    </a:t>
            </a:r>
            <a:r>
              <a:rPr lang="zh-CN" altLang="en-US" sz="2400" b="0" dirty="0">
                <a:solidFill>
                  <a:srgbClr val="000000"/>
                </a:solidFill>
                <a:latin typeface="楷体" panose="02010609060101010101" pitchFamily="49" charset="-122"/>
                <a:ea typeface="楷体" panose="02010609060101010101" pitchFamily="49" charset="-122"/>
                <a:cs typeface="Times New Roman" pitchFamily="18" charset="0"/>
              </a:rPr>
              <a:t>历史是历史学家跟他的事实之间相互作用的连续不断的过程，是现在跟过去之间的永无止境的问答交谈。   </a:t>
            </a:r>
            <a:r>
              <a:rPr lang="en-US" altLang="zh-CN" sz="2400" b="0" dirty="0">
                <a:solidFill>
                  <a:srgbClr val="000000"/>
                </a:solidFill>
                <a:latin typeface="楷体" panose="02010609060101010101" pitchFamily="49" charset="-122"/>
                <a:ea typeface="楷体" panose="02010609060101010101" pitchFamily="49" charset="-122"/>
                <a:cs typeface="Times New Roman" pitchFamily="18" charset="0"/>
              </a:rPr>
              <a:t>                             </a:t>
            </a:r>
          </a:p>
          <a:p>
            <a:pPr algn="just" eaLnBrk="0" hangingPunct="0">
              <a:lnSpc>
                <a:spcPct val="130000"/>
              </a:lnSpc>
            </a:pPr>
            <a:r>
              <a:rPr lang="en-US" altLang="zh-CN" sz="2400" b="0" dirty="0">
                <a:solidFill>
                  <a:srgbClr val="000000"/>
                </a:solidFill>
                <a:latin typeface="楷体" panose="02010609060101010101" pitchFamily="49" charset="-122"/>
                <a:ea typeface="楷体" panose="02010609060101010101" pitchFamily="49" charset="-122"/>
                <a:cs typeface="Times New Roman" pitchFamily="18" charset="0"/>
              </a:rPr>
              <a:t>                                 ——</a:t>
            </a:r>
            <a:r>
              <a:rPr lang="zh-CN" altLang="en-US" sz="2400" b="0" dirty="0">
                <a:solidFill>
                  <a:srgbClr val="000000"/>
                </a:solidFill>
                <a:latin typeface="楷体" panose="02010609060101010101" pitchFamily="49" charset="-122"/>
                <a:ea typeface="楷体" panose="02010609060101010101" pitchFamily="49" charset="-122"/>
                <a:cs typeface="Times New Roman" pitchFamily="18" charset="0"/>
              </a:rPr>
              <a:t>卡尔</a:t>
            </a:r>
            <a:r>
              <a:rPr lang="en-US" altLang="zh-CN" sz="2400" b="0" dirty="0">
                <a:solidFill>
                  <a:srgbClr val="000000"/>
                </a:solidFill>
                <a:latin typeface="楷体" panose="02010609060101010101" pitchFamily="49" charset="-122"/>
                <a:ea typeface="楷体" panose="02010609060101010101" pitchFamily="49" charset="-122"/>
                <a:cs typeface="Times New Roman" pitchFamily="18" charset="0"/>
              </a:rPr>
              <a:t>《</a:t>
            </a:r>
            <a:r>
              <a:rPr lang="zh-CN" altLang="en-US" sz="2400" b="0" dirty="0">
                <a:solidFill>
                  <a:srgbClr val="000000"/>
                </a:solidFill>
                <a:latin typeface="楷体" panose="02010609060101010101" pitchFamily="49" charset="-122"/>
                <a:ea typeface="楷体" panose="02010609060101010101" pitchFamily="49" charset="-122"/>
                <a:cs typeface="Times New Roman" pitchFamily="18" charset="0"/>
              </a:rPr>
              <a:t>历史是什么</a:t>
            </a:r>
            <a:r>
              <a:rPr lang="en-US" altLang="zh-CN" sz="2400" b="0" dirty="0">
                <a:solidFill>
                  <a:srgbClr val="000000"/>
                </a:solidFill>
                <a:latin typeface="楷体" panose="02010609060101010101" pitchFamily="49" charset="-122"/>
                <a:ea typeface="楷体" panose="02010609060101010101" pitchFamily="49" charset="-122"/>
                <a:cs typeface="Times New Roman" pitchFamily="18" charset="0"/>
              </a:rPr>
              <a:t>》   </a:t>
            </a:r>
            <a:endParaRPr lang="zh-CN" altLang="en-US" sz="2400" b="0" dirty="0">
              <a:latin typeface="楷体" panose="02010609060101010101" pitchFamily="49" charset="-122"/>
              <a:ea typeface="楷体" panose="02010609060101010101" pitchFamily="49" charset="-122"/>
              <a:cs typeface="Times New Roman" pitchFamily="18" charset="0"/>
            </a:endParaRPr>
          </a:p>
        </p:txBody>
      </p:sp>
    </p:spTree>
    <p:extLst>
      <p:ext uri="{BB962C8B-B14F-4D97-AF65-F5344CB8AC3E}">
        <p14:creationId xmlns:p14="http://schemas.microsoft.com/office/powerpoint/2010/main" val="91248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heckerboard(across)">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C06E9F1-131C-4802-B871-3AD880426FB2}"/>
              </a:ext>
            </a:extLst>
          </p:cNvPr>
          <p:cNvGrpSpPr/>
          <p:nvPr/>
        </p:nvGrpSpPr>
        <p:grpSpPr>
          <a:xfrm>
            <a:off x="7668344" y="6453249"/>
            <a:ext cx="1559607" cy="328235"/>
            <a:chOff x="5790199" y="6431624"/>
            <a:chExt cx="1559607" cy="328235"/>
          </a:xfrm>
        </p:grpSpPr>
        <p:pic>
          <p:nvPicPr>
            <p:cNvPr id="14" name="Picture 2" descr="F:\影像\01校徽.jpg">
              <a:extLst>
                <a:ext uri="{FF2B5EF4-FFF2-40B4-BE49-F238E27FC236}">
                  <a16:creationId xmlns:a16="http://schemas.microsoft.com/office/drawing/2014/main" id="{74895933-629C-47CA-91EB-4767CE25CABE}"/>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5" name="文本框 2">
              <a:extLst>
                <a:ext uri="{FF2B5EF4-FFF2-40B4-BE49-F238E27FC236}">
                  <a16:creationId xmlns:a16="http://schemas.microsoft.com/office/drawing/2014/main" id="{F9B95773-CC8D-4E97-A94D-A3D7A9A91DC2}"/>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12" name="文本框 11">
            <a:extLst>
              <a:ext uri="{FF2B5EF4-FFF2-40B4-BE49-F238E27FC236}">
                <a16:creationId xmlns:a16="http://schemas.microsoft.com/office/drawing/2014/main" id="{2C45B803-8976-4D13-9F6F-23F65783597F}"/>
              </a:ext>
            </a:extLst>
          </p:cNvPr>
          <p:cNvSpPr txBox="1"/>
          <p:nvPr/>
        </p:nvSpPr>
        <p:spPr>
          <a:xfrm>
            <a:off x="224745" y="1124744"/>
            <a:ext cx="8667735" cy="2775760"/>
          </a:xfrm>
          <a:prstGeom prst="rect">
            <a:avLst/>
          </a:prstGeom>
          <a:noFill/>
        </p:spPr>
        <p:txBody>
          <a:bodyPr wrap="square">
            <a:spAutoFit/>
          </a:bodyPr>
          <a:lstStyle/>
          <a:p>
            <a:pPr algn="just">
              <a:lnSpc>
                <a:spcPct val="150000"/>
              </a:lnSpc>
            </a:pPr>
            <a:r>
              <a:rPr lang="en-US" altLang="zh-CN" sz="2400" b="0" kern="100" dirty="0">
                <a:latin typeface="楷体" panose="02010609060101010101" pitchFamily="49" charset="-122"/>
                <a:ea typeface="楷体" panose="02010609060101010101" pitchFamily="49" charset="-122"/>
              </a:rPr>
              <a:t>    3.</a:t>
            </a:r>
            <a:r>
              <a:rPr lang="zh-CN" altLang="zh-CN" sz="2400" b="0" kern="100" dirty="0">
                <a:latin typeface="楷体" panose="02010609060101010101" pitchFamily="49" charset="-122"/>
                <a:ea typeface="楷体" panose="02010609060101010101" pitchFamily="49" charset="-122"/>
              </a:rPr>
              <a:t>在教学过程中，教师要注意通过历史情境的设计，让学生体验当时人们所处的历史背景，感受当时所面临的社会问题。在此基础上，引领学生在对历史问题的探究过程中，认识史事的性质、特点、作用及影响等。</a:t>
            </a:r>
          </a:p>
          <a:p>
            <a:pPr algn="just">
              <a:lnSpc>
                <a:spcPct val="150000"/>
              </a:lnSpc>
            </a:pPr>
            <a:r>
              <a:rPr lang="en-US" altLang="zh-CN" sz="2400" b="0" kern="100" dirty="0">
                <a:latin typeface="楷体" panose="02010609060101010101" pitchFamily="49" charset="-122"/>
                <a:ea typeface="楷体" panose="02010609060101010101" pitchFamily="49" charset="-122"/>
              </a:rPr>
              <a:t>                          ——《</a:t>
            </a:r>
            <a:r>
              <a:rPr lang="zh-CN" altLang="en-US" sz="2400" b="0" kern="100" dirty="0">
                <a:latin typeface="楷体" panose="02010609060101010101" pitchFamily="49" charset="-122"/>
                <a:ea typeface="楷体" panose="02010609060101010101" pitchFamily="49" charset="-122"/>
              </a:rPr>
              <a:t>普通高中历史课程标准</a:t>
            </a:r>
            <a:r>
              <a:rPr lang="en-US" altLang="zh-CN" sz="2400" b="0" kern="100" dirty="0">
                <a:latin typeface="楷体" panose="02010609060101010101" pitchFamily="49" charset="-122"/>
                <a:ea typeface="楷体" panose="02010609060101010101" pitchFamily="49" charset="-122"/>
              </a:rPr>
              <a:t>》</a:t>
            </a:r>
            <a:endParaRPr lang="zh-CN" altLang="zh-CN" sz="2400" b="0" kern="100" dirty="0">
              <a:effectLst/>
              <a:latin typeface="楷体" panose="02010609060101010101" pitchFamily="49" charset="-122"/>
              <a:ea typeface="楷体" panose="02010609060101010101" pitchFamily="49" charset="-122"/>
            </a:endParaRPr>
          </a:p>
        </p:txBody>
      </p:sp>
      <p:sp>
        <p:nvSpPr>
          <p:cNvPr id="6" name="文本框 5">
            <a:extLst>
              <a:ext uri="{FF2B5EF4-FFF2-40B4-BE49-F238E27FC236}">
                <a16:creationId xmlns:a16="http://schemas.microsoft.com/office/drawing/2014/main" id="{BD13AFF1-603C-420A-8493-EF79665D06B3}"/>
              </a:ext>
            </a:extLst>
          </p:cNvPr>
          <p:cNvSpPr txBox="1"/>
          <p:nvPr/>
        </p:nvSpPr>
        <p:spPr>
          <a:xfrm>
            <a:off x="215617" y="4173727"/>
            <a:ext cx="3329758" cy="461665"/>
          </a:xfrm>
          <a:prstGeom prst="rect">
            <a:avLst/>
          </a:prstGeom>
          <a:noFill/>
        </p:spPr>
        <p:txBody>
          <a:bodyPr wrap="none" rtlCol="0">
            <a:spAutoFit/>
          </a:bodyPr>
          <a:lstStyle/>
          <a:p>
            <a:r>
              <a:rPr lang="zh-CN" altLang="en-US" sz="2400" dirty="0">
                <a:solidFill>
                  <a:srgbClr val="FF0000"/>
                </a:solidFill>
              </a:rPr>
              <a:t>♦采用情境</a:t>
            </a:r>
            <a:r>
              <a:rPr lang="en-US" altLang="zh-CN" sz="2400" dirty="0">
                <a:solidFill>
                  <a:srgbClr val="FF0000"/>
                </a:solidFill>
              </a:rPr>
              <a:t>—</a:t>
            </a:r>
            <a:r>
              <a:rPr lang="zh-CN" altLang="en-US" sz="2400" dirty="0">
                <a:solidFill>
                  <a:srgbClr val="FF0000"/>
                </a:solidFill>
              </a:rPr>
              <a:t>问题教学</a:t>
            </a:r>
          </a:p>
        </p:txBody>
      </p:sp>
      <p:sp>
        <p:nvSpPr>
          <p:cNvPr id="9" name="文本框 8">
            <a:extLst>
              <a:ext uri="{FF2B5EF4-FFF2-40B4-BE49-F238E27FC236}">
                <a16:creationId xmlns:a16="http://schemas.microsoft.com/office/drawing/2014/main" id="{8592A9B7-762B-4550-9A5A-6D417C2F93DD}"/>
              </a:ext>
            </a:extLst>
          </p:cNvPr>
          <p:cNvSpPr txBox="1"/>
          <p:nvPr/>
        </p:nvSpPr>
        <p:spPr>
          <a:xfrm>
            <a:off x="3793404" y="4106292"/>
            <a:ext cx="2031325" cy="1962845"/>
          </a:xfrm>
          <a:prstGeom prst="rect">
            <a:avLst/>
          </a:prstGeom>
          <a:noFill/>
        </p:spPr>
        <p:txBody>
          <a:bodyPr wrap="none" rtlCol="0">
            <a:spAutoFit/>
          </a:bodyPr>
          <a:lstStyle/>
          <a:p>
            <a:pPr>
              <a:lnSpc>
                <a:spcPct val="130000"/>
              </a:lnSpc>
            </a:pPr>
            <a:r>
              <a:rPr lang="zh-CN" altLang="en-US" sz="2400" b="0" dirty="0"/>
              <a:t>主题引领教学</a:t>
            </a:r>
            <a:endParaRPr lang="en-US" altLang="zh-CN" sz="2400" b="0" dirty="0"/>
          </a:p>
          <a:p>
            <a:pPr>
              <a:lnSpc>
                <a:spcPct val="130000"/>
              </a:lnSpc>
            </a:pPr>
            <a:r>
              <a:rPr lang="zh-CN" altLang="en-US" sz="2400" b="0" dirty="0"/>
              <a:t>任务驱动教学</a:t>
            </a:r>
            <a:endParaRPr lang="en-US" altLang="zh-CN" sz="2400" b="0" dirty="0"/>
          </a:p>
          <a:p>
            <a:pPr>
              <a:lnSpc>
                <a:spcPct val="130000"/>
              </a:lnSpc>
            </a:pPr>
            <a:r>
              <a:rPr lang="zh-CN" altLang="en-US" sz="2400" b="0" dirty="0"/>
              <a:t>评价反馈教学</a:t>
            </a:r>
            <a:endParaRPr lang="en-US" altLang="zh-CN" sz="2400" b="0" dirty="0"/>
          </a:p>
          <a:p>
            <a:pPr>
              <a:lnSpc>
                <a:spcPct val="130000"/>
              </a:lnSpc>
            </a:pPr>
            <a:r>
              <a:rPr lang="en-US" altLang="zh-CN" sz="2400" b="0" dirty="0"/>
              <a:t>……</a:t>
            </a:r>
          </a:p>
        </p:txBody>
      </p:sp>
      <p:sp>
        <p:nvSpPr>
          <p:cNvPr id="10" name="TextBox 11">
            <a:extLst>
              <a:ext uri="{FF2B5EF4-FFF2-40B4-BE49-F238E27FC236}">
                <a16:creationId xmlns:a16="http://schemas.microsoft.com/office/drawing/2014/main" id="{BDA4FC01-C1E7-4D5B-BFDA-6BC05CA77C86}"/>
              </a:ext>
            </a:extLst>
          </p:cNvPr>
          <p:cNvSpPr txBox="1">
            <a:spLocks noChangeArrowheads="1"/>
          </p:cNvSpPr>
          <p:nvPr/>
        </p:nvSpPr>
        <p:spPr bwMode="auto">
          <a:xfrm>
            <a:off x="257168" y="131259"/>
            <a:ext cx="5106920"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七、怎样学好高中历史课程？</a:t>
            </a:r>
          </a:p>
        </p:txBody>
      </p:sp>
      <p:cxnSp>
        <p:nvCxnSpPr>
          <p:cNvPr id="11" name="直接连接符 10">
            <a:extLst>
              <a:ext uri="{FF2B5EF4-FFF2-40B4-BE49-F238E27FC236}">
                <a16:creationId xmlns:a16="http://schemas.microsoft.com/office/drawing/2014/main" id="{BFDCAA3A-4BAA-4393-980E-B4D468CB4F99}"/>
              </a:ext>
            </a:extLst>
          </p:cNvPr>
          <p:cNvCxnSpPr>
            <a:cxnSpLocks/>
          </p:cNvCxnSpPr>
          <p:nvPr/>
        </p:nvCxnSpPr>
        <p:spPr>
          <a:xfrm>
            <a:off x="251520" y="777975"/>
            <a:ext cx="439248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937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C06E9F1-131C-4802-B871-3AD880426FB2}"/>
              </a:ext>
            </a:extLst>
          </p:cNvPr>
          <p:cNvGrpSpPr/>
          <p:nvPr/>
        </p:nvGrpSpPr>
        <p:grpSpPr>
          <a:xfrm>
            <a:off x="7668344" y="6453249"/>
            <a:ext cx="1559607" cy="328235"/>
            <a:chOff x="5790199" y="6431624"/>
            <a:chExt cx="1559607" cy="328235"/>
          </a:xfrm>
        </p:grpSpPr>
        <p:pic>
          <p:nvPicPr>
            <p:cNvPr id="14" name="Picture 2" descr="F:\影像\01校徽.jpg">
              <a:extLst>
                <a:ext uri="{FF2B5EF4-FFF2-40B4-BE49-F238E27FC236}">
                  <a16:creationId xmlns:a16="http://schemas.microsoft.com/office/drawing/2014/main" id="{74895933-629C-47CA-91EB-4767CE25CABE}"/>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5" name="文本框 2">
              <a:extLst>
                <a:ext uri="{FF2B5EF4-FFF2-40B4-BE49-F238E27FC236}">
                  <a16:creationId xmlns:a16="http://schemas.microsoft.com/office/drawing/2014/main" id="{F9B95773-CC8D-4E97-A94D-A3D7A9A91DC2}"/>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10" name="文本框 9">
            <a:extLst>
              <a:ext uri="{FF2B5EF4-FFF2-40B4-BE49-F238E27FC236}">
                <a16:creationId xmlns:a16="http://schemas.microsoft.com/office/drawing/2014/main" id="{4623FD76-0AB4-41C0-8C10-169A577ACE30}"/>
              </a:ext>
            </a:extLst>
          </p:cNvPr>
          <p:cNvSpPr txBox="1"/>
          <p:nvPr/>
        </p:nvSpPr>
        <p:spPr>
          <a:xfrm>
            <a:off x="251520" y="1196752"/>
            <a:ext cx="8635312" cy="3401637"/>
          </a:xfrm>
          <a:prstGeom prst="rect">
            <a:avLst/>
          </a:prstGeom>
          <a:noFill/>
        </p:spPr>
        <p:txBody>
          <a:bodyPr wrap="square">
            <a:spAutoFit/>
          </a:bodyPr>
          <a:lstStyle/>
          <a:p>
            <a:pPr algn="just">
              <a:lnSpc>
                <a:spcPct val="130000"/>
              </a:lnSpc>
            </a:pPr>
            <a:r>
              <a:rPr lang="en-US" altLang="zh-CN" sz="2400" b="0" dirty="0">
                <a:solidFill>
                  <a:schemeClr val="bg1"/>
                </a:solidFill>
                <a:highlight>
                  <a:srgbClr val="800000"/>
                </a:highlight>
                <a:latin typeface="楷体" panose="02010609060101010101" pitchFamily="49" charset="-122"/>
                <a:ea typeface="楷体" panose="02010609060101010101" pitchFamily="49" charset="-122"/>
              </a:rPr>
              <a:t>[2021·</a:t>
            </a:r>
            <a:r>
              <a:rPr lang="zh-CN" altLang="en-US" sz="2400" b="0" dirty="0">
                <a:solidFill>
                  <a:schemeClr val="bg1"/>
                </a:solidFill>
                <a:highlight>
                  <a:srgbClr val="800000"/>
                </a:highlight>
                <a:latin typeface="楷体" panose="02010609060101010101" pitchFamily="49" charset="-122"/>
                <a:ea typeface="楷体" panose="02010609060101010101" pitchFamily="49" charset="-122"/>
              </a:rPr>
              <a:t>广东</a:t>
            </a:r>
            <a:r>
              <a:rPr lang="en-US" altLang="zh-CN" sz="2400" b="0" dirty="0">
                <a:solidFill>
                  <a:schemeClr val="bg1"/>
                </a:solidFill>
                <a:highlight>
                  <a:srgbClr val="800000"/>
                </a:highlight>
                <a:latin typeface="楷体" panose="02010609060101010101" pitchFamily="49" charset="-122"/>
                <a:ea typeface="楷体" panose="02010609060101010101" pitchFamily="49" charset="-122"/>
              </a:rPr>
              <a:t>7</a:t>
            </a:r>
            <a:r>
              <a:rPr lang="zh-CN" altLang="en-US" sz="2400" b="0" dirty="0">
                <a:solidFill>
                  <a:schemeClr val="bg1"/>
                </a:solidFill>
                <a:highlight>
                  <a:srgbClr val="800000"/>
                </a:highlight>
                <a:latin typeface="楷体" panose="02010609060101010101" pitchFamily="49" charset="-122"/>
                <a:ea typeface="楷体" panose="02010609060101010101" pitchFamily="49" charset="-122"/>
              </a:rPr>
              <a:t>月合格考</a:t>
            </a:r>
            <a:r>
              <a:rPr lang="en-US" altLang="zh-CN" sz="2400" b="0" dirty="0">
                <a:solidFill>
                  <a:schemeClr val="bg1"/>
                </a:solidFill>
                <a:highlight>
                  <a:srgbClr val="800000"/>
                </a:highlight>
                <a:latin typeface="楷体" panose="02010609060101010101" pitchFamily="49" charset="-122"/>
                <a:ea typeface="楷体" panose="02010609060101010101" pitchFamily="49" charset="-122"/>
              </a:rPr>
              <a:t>·5]</a:t>
            </a:r>
            <a:r>
              <a:rPr lang="zh-CN" altLang="zh-CN" sz="2400" b="0" kern="100" dirty="0">
                <a:latin typeface="楷体" panose="02010609060101010101" pitchFamily="49" charset="-122"/>
                <a:ea typeface="楷体" panose="02010609060101010101" pitchFamily="49" charset="-122"/>
              </a:rPr>
              <a:t>公元</a:t>
            </a:r>
            <a:r>
              <a:rPr lang="en-US" altLang="zh-CN" sz="2400" b="0" kern="100" dirty="0">
                <a:latin typeface="楷体" panose="02010609060101010101" pitchFamily="49" charset="-122"/>
                <a:ea typeface="楷体" panose="02010609060101010101" pitchFamily="49" charset="-122"/>
              </a:rPr>
              <a:t>623</a:t>
            </a:r>
            <a:r>
              <a:rPr lang="zh-CN" altLang="zh-CN" sz="2400" b="0" kern="100" dirty="0">
                <a:latin typeface="楷体" panose="02010609060101010101" pitchFamily="49" charset="-122"/>
                <a:ea typeface="楷体" panose="02010609060101010101" pitchFamily="49" charset="-122"/>
              </a:rPr>
              <a:t>年，药师惠日等人自中国返回日本后上奏天皇：“大唐国者，法式备定，珍国也，常须达。”之后，药师惠日等被起用为第一批遣唐使，后来陆续来唐的遺唐使多达十余批。据此可知，吸引遣唐使来华的主要因素是</a:t>
            </a:r>
          </a:p>
          <a:p>
            <a:pPr algn="just">
              <a:lnSpc>
                <a:spcPct val="130000"/>
              </a:lnSpc>
              <a:tabLst>
                <a:tab pos="2773680" algn="l"/>
                <a:tab pos="2800350" algn="l"/>
              </a:tabLst>
            </a:pPr>
            <a:r>
              <a:rPr lang="en-US" altLang="zh-CN" sz="2400" b="0" kern="100" dirty="0">
                <a:latin typeface="楷体" panose="02010609060101010101" pitchFamily="49" charset="-122"/>
                <a:ea typeface="楷体" panose="02010609060101010101" pitchFamily="49" charset="-122"/>
              </a:rPr>
              <a:t>A</a:t>
            </a:r>
            <a:r>
              <a:rPr lang="zh-CN" altLang="zh-CN" sz="2400" b="0" kern="100" dirty="0">
                <a:latin typeface="楷体" panose="02010609060101010101" pitchFamily="49" charset="-122"/>
                <a:ea typeface="楷体" panose="02010609060101010101" pitchFamily="49" charset="-122"/>
              </a:rPr>
              <a:t>．日本的统治出现危机</a:t>
            </a:r>
            <a:r>
              <a:rPr lang="en-US" altLang="zh-CN" sz="2400" b="0" kern="100" dirty="0">
                <a:latin typeface="楷体" panose="02010609060101010101" pitchFamily="49" charset="-122"/>
                <a:ea typeface="楷体" panose="02010609060101010101" pitchFamily="49" charset="-122"/>
              </a:rPr>
              <a:t>	   B</a:t>
            </a:r>
            <a:r>
              <a:rPr lang="zh-CN" altLang="zh-CN" sz="2400" b="0" kern="100" dirty="0">
                <a:latin typeface="楷体" panose="02010609060101010101" pitchFamily="49" charset="-122"/>
                <a:ea typeface="楷体" panose="02010609060101010101" pitchFamily="49" charset="-122"/>
              </a:rPr>
              <a:t>．唐朝先进的制度和文化</a:t>
            </a:r>
          </a:p>
          <a:p>
            <a:pPr algn="just">
              <a:lnSpc>
                <a:spcPct val="130000"/>
              </a:lnSpc>
              <a:tabLst>
                <a:tab pos="2773680" algn="l"/>
                <a:tab pos="2800350" algn="l"/>
              </a:tabLst>
            </a:pPr>
            <a:r>
              <a:rPr lang="en-US" altLang="zh-CN" sz="2400" b="0" kern="100" dirty="0">
                <a:latin typeface="楷体" panose="02010609060101010101" pitchFamily="49" charset="-122"/>
                <a:ea typeface="楷体" panose="02010609060101010101" pitchFamily="49" charset="-122"/>
              </a:rPr>
              <a:t>C</a:t>
            </a:r>
            <a:r>
              <a:rPr lang="zh-CN" altLang="zh-CN" sz="2400" b="0" kern="100" dirty="0">
                <a:latin typeface="楷体" panose="02010609060101010101" pitchFamily="49" charset="-122"/>
                <a:ea typeface="楷体" panose="02010609060101010101" pitchFamily="49" charset="-122"/>
              </a:rPr>
              <a:t>．理学兴起影响周边国家</a:t>
            </a:r>
            <a:r>
              <a:rPr lang="en-US" altLang="zh-CN" sz="2400" b="0" kern="100" dirty="0">
                <a:latin typeface="楷体" panose="02010609060101010101" pitchFamily="49" charset="-122"/>
                <a:ea typeface="楷体" panose="02010609060101010101" pitchFamily="49" charset="-122"/>
              </a:rPr>
              <a:t>	   D</a:t>
            </a:r>
            <a:r>
              <a:rPr lang="zh-CN" altLang="zh-CN" sz="2400" b="0" kern="100" dirty="0">
                <a:latin typeface="楷体" panose="02010609060101010101" pitchFamily="49" charset="-122"/>
                <a:ea typeface="楷体" panose="02010609060101010101" pitchFamily="49" charset="-122"/>
              </a:rPr>
              <a:t>．唐朝发达的海外贸易</a:t>
            </a:r>
          </a:p>
        </p:txBody>
      </p:sp>
      <p:sp>
        <p:nvSpPr>
          <p:cNvPr id="3" name="文本框 2">
            <a:extLst>
              <a:ext uri="{FF2B5EF4-FFF2-40B4-BE49-F238E27FC236}">
                <a16:creationId xmlns:a16="http://schemas.microsoft.com/office/drawing/2014/main" id="{EFA6AF44-FB9A-4769-8AF1-F442109E8FE6}"/>
              </a:ext>
            </a:extLst>
          </p:cNvPr>
          <p:cNvSpPr txBox="1"/>
          <p:nvPr/>
        </p:nvSpPr>
        <p:spPr>
          <a:xfrm>
            <a:off x="257169" y="4882015"/>
            <a:ext cx="8629664" cy="999313"/>
          </a:xfrm>
          <a:prstGeom prst="rect">
            <a:avLst/>
          </a:prstGeom>
          <a:noFill/>
        </p:spPr>
        <p:txBody>
          <a:bodyPr wrap="square" rtlCol="0">
            <a:spAutoFit/>
          </a:bodyPr>
          <a:lstStyle/>
          <a:p>
            <a:pPr>
              <a:lnSpc>
                <a:spcPct val="130000"/>
              </a:lnSpc>
            </a:pPr>
            <a:r>
              <a:rPr lang="zh-CN" altLang="en-US" sz="2400" dirty="0">
                <a:solidFill>
                  <a:srgbClr val="FF0000"/>
                </a:solidFill>
              </a:rPr>
              <a:t> 情境</a:t>
            </a:r>
            <a:r>
              <a:rPr lang="en-US" altLang="zh-CN" sz="2400" dirty="0">
                <a:solidFill>
                  <a:srgbClr val="FF0000"/>
                </a:solidFill>
              </a:rPr>
              <a:t>—</a:t>
            </a:r>
            <a:r>
              <a:rPr lang="zh-CN" altLang="en-US" sz="2400" dirty="0">
                <a:solidFill>
                  <a:srgbClr val="FF0000"/>
                </a:solidFill>
              </a:rPr>
              <a:t>问题教学：通过药师惠日的言行创设情境，理解和解释当时日本为什么要多次遣使来华。</a:t>
            </a:r>
          </a:p>
        </p:txBody>
      </p:sp>
      <p:sp>
        <p:nvSpPr>
          <p:cNvPr id="9" name="TextBox 11">
            <a:extLst>
              <a:ext uri="{FF2B5EF4-FFF2-40B4-BE49-F238E27FC236}">
                <a16:creationId xmlns:a16="http://schemas.microsoft.com/office/drawing/2014/main" id="{D134CC1A-C1C3-4D42-8F60-A62C4E9F799D}"/>
              </a:ext>
            </a:extLst>
          </p:cNvPr>
          <p:cNvSpPr txBox="1">
            <a:spLocks noChangeArrowheads="1"/>
          </p:cNvSpPr>
          <p:nvPr/>
        </p:nvSpPr>
        <p:spPr bwMode="auto">
          <a:xfrm>
            <a:off x="257168" y="131259"/>
            <a:ext cx="5106920"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七、怎样学好高中历史课程？</a:t>
            </a:r>
          </a:p>
        </p:txBody>
      </p:sp>
      <p:cxnSp>
        <p:nvCxnSpPr>
          <p:cNvPr id="11" name="直接连接符 10">
            <a:extLst>
              <a:ext uri="{FF2B5EF4-FFF2-40B4-BE49-F238E27FC236}">
                <a16:creationId xmlns:a16="http://schemas.microsoft.com/office/drawing/2014/main" id="{22EFBAC4-34D5-468C-BDE0-C7897BF2B519}"/>
              </a:ext>
            </a:extLst>
          </p:cNvPr>
          <p:cNvCxnSpPr>
            <a:cxnSpLocks/>
          </p:cNvCxnSpPr>
          <p:nvPr/>
        </p:nvCxnSpPr>
        <p:spPr>
          <a:xfrm>
            <a:off x="251520" y="777975"/>
            <a:ext cx="439248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80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C06E9F1-131C-4802-B871-3AD880426FB2}"/>
              </a:ext>
            </a:extLst>
          </p:cNvPr>
          <p:cNvGrpSpPr/>
          <p:nvPr/>
        </p:nvGrpSpPr>
        <p:grpSpPr>
          <a:xfrm>
            <a:off x="7668344" y="6453249"/>
            <a:ext cx="1559607" cy="328235"/>
            <a:chOff x="5790199" y="6431624"/>
            <a:chExt cx="1559607" cy="328235"/>
          </a:xfrm>
        </p:grpSpPr>
        <p:pic>
          <p:nvPicPr>
            <p:cNvPr id="14" name="Picture 2" descr="F:\影像\01校徽.jpg">
              <a:extLst>
                <a:ext uri="{FF2B5EF4-FFF2-40B4-BE49-F238E27FC236}">
                  <a16:creationId xmlns:a16="http://schemas.microsoft.com/office/drawing/2014/main" id="{74895933-629C-47CA-91EB-4767CE25CABE}"/>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5" name="文本框 2">
              <a:extLst>
                <a:ext uri="{FF2B5EF4-FFF2-40B4-BE49-F238E27FC236}">
                  <a16:creationId xmlns:a16="http://schemas.microsoft.com/office/drawing/2014/main" id="{F9B95773-CC8D-4E97-A94D-A3D7A9A91DC2}"/>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12" name="文本框 11">
            <a:extLst>
              <a:ext uri="{FF2B5EF4-FFF2-40B4-BE49-F238E27FC236}">
                <a16:creationId xmlns:a16="http://schemas.microsoft.com/office/drawing/2014/main" id="{2C45B803-8976-4D13-9F6F-23F65783597F}"/>
              </a:ext>
            </a:extLst>
          </p:cNvPr>
          <p:cNvSpPr txBox="1"/>
          <p:nvPr/>
        </p:nvSpPr>
        <p:spPr>
          <a:xfrm>
            <a:off x="224745" y="1124744"/>
            <a:ext cx="8667735" cy="2221762"/>
          </a:xfrm>
          <a:prstGeom prst="rect">
            <a:avLst/>
          </a:prstGeom>
          <a:noFill/>
        </p:spPr>
        <p:txBody>
          <a:bodyPr wrap="square">
            <a:spAutoFit/>
          </a:bodyPr>
          <a:lstStyle/>
          <a:p>
            <a:pPr algn="just">
              <a:lnSpc>
                <a:spcPct val="150000"/>
              </a:lnSpc>
            </a:pPr>
            <a:r>
              <a:rPr lang="en-US" altLang="zh-CN" sz="2400" b="0" kern="100" dirty="0">
                <a:latin typeface="楷体" panose="02010609060101010101" pitchFamily="49" charset="-122"/>
                <a:ea typeface="楷体" panose="02010609060101010101" pitchFamily="49" charset="-122"/>
              </a:rPr>
              <a:t>    4.</a:t>
            </a:r>
            <a:r>
              <a:rPr lang="zh-CN" altLang="zh-CN" sz="2400" b="0" kern="100" dirty="0">
                <a:latin typeface="楷体" panose="02010609060101010101" pitchFamily="49" charset="-122"/>
                <a:ea typeface="楷体" panose="02010609060101010101" pitchFamily="49" charset="-122"/>
              </a:rPr>
              <a:t>建议通过对课程内容的整合，引导学生深度学习，促进学生带着问题意识和证据意识在新情境下对历史进行探索，拓展其历史认识广度和深度。</a:t>
            </a:r>
          </a:p>
          <a:p>
            <a:pPr algn="just">
              <a:lnSpc>
                <a:spcPct val="150000"/>
              </a:lnSpc>
            </a:pPr>
            <a:r>
              <a:rPr lang="en-US" altLang="zh-CN" sz="2400" b="0" kern="100" dirty="0">
                <a:latin typeface="楷体" panose="02010609060101010101" pitchFamily="49" charset="-122"/>
                <a:ea typeface="楷体" panose="02010609060101010101" pitchFamily="49" charset="-122"/>
              </a:rPr>
              <a:t>                          ——《</a:t>
            </a:r>
            <a:r>
              <a:rPr lang="zh-CN" altLang="en-US" sz="2400" b="0" kern="100" dirty="0">
                <a:latin typeface="楷体" panose="02010609060101010101" pitchFamily="49" charset="-122"/>
                <a:ea typeface="楷体" panose="02010609060101010101" pitchFamily="49" charset="-122"/>
              </a:rPr>
              <a:t>普通高中历史课程标准</a:t>
            </a:r>
            <a:r>
              <a:rPr lang="en-US" altLang="zh-CN" sz="2400" b="0" kern="100" dirty="0">
                <a:latin typeface="楷体" panose="02010609060101010101" pitchFamily="49" charset="-122"/>
                <a:ea typeface="楷体" panose="02010609060101010101" pitchFamily="49" charset="-122"/>
              </a:rPr>
              <a:t>》</a:t>
            </a:r>
            <a:endParaRPr lang="zh-CN" altLang="zh-CN" sz="2400" b="0" kern="100" dirty="0">
              <a:effectLst/>
              <a:latin typeface="楷体" panose="02010609060101010101" pitchFamily="49" charset="-122"/>
              <a:ea typeface="楷体" panose="02010609060101010101" pitchFamily="49" charset="-122"/>
            </a:endParaRPr>
          </a:p>
        </p:txBody>
      </p:sp>
      <p:sp>
        <p:nvSpPr>
          <p:cNvPr id="6" name="文本框 5">
            <a:extLst>
              <a:ext uri="{FF2B5EF4-FFF2-40B4-BE49-F238E27FC236}">
                <a16:creationId xmlns:a16="http://schemas.microsoft.com/office/drawing/2014/main" id="{BD13AFF1-603C-420A-8493-EF79665D06B3}"/>
              </a:ext>
            </a:extLst>
          </p:cNvPr>
          <p:cNvSpPr txBox="1"/>
          <p:nvPr/>
        </p:nvSpPr>
        <p:spPr>
          <a:xfrm>
            <a:off x="215617" y="3471391"/>
            <a:ext cx="2403222" cy="461665"/>
          </a:xfrm>
          <a:prstGeom prst="rect">
            <a:avLst/>
          </a:prstGeom>
          <a:noFill/>
        </p:spPr>
        <p:txBody>
          <a:bodyPr wrap="none" rtlCol="0">
            <a:spAutoFit/>
          </a:bodyPr>
          <a:lstStyle/>
          <a:p>
            <a:r>
              <a:rPr lang="zh-CN" altLang="en-US" sz="2400" dirty="0">
                <a:solidFill>
                  <a:srgbClr val="FF0000"/>
                </a:solidFill>
              </a:rPr>
              <a:t>♦进行深度学习</a:t>
            </a:r>
          </a:p>
        </p:txBody>
      </p:sp>
      <p:sp>
        <p:nvSpPr>
          <p:cNvPr id="2" name="文本框 1">
            <a:extLst>
              <a:ext uri="{FF2B5EF4-FFF2-40B4-BE49-F238E27FC236}">
                <a16:creationId xmlns:a16="http://schemas.microsoft.com/office/drawing/2014/main" id="{F79EF9FA-9921-4021-A0F1-865C83F5B27C}"/>
              </a:ext>
            </a:extLst>
          </p:cNvPr>
          <p:cNvSpPr txBox="1"/>
          <p:nvPr/>
        </p:nvSpPr>
        <p:spPr>
          <a:xfrm>
            <a:off x="2843808" y="3422847"/>
            <a:ext cx="1415772" cy="1962845"/>
          </a:xfrm>
          <a:prstGeom prst="rect">
            <a:avLst/>
          </a:prstGeom>
          <a:noFill/>
        </p:spPr>
        <p:txBody>
          <a:bodyPr wrap="none" rtlCol="0">
            <a:spAutoFit/>
          </a:bodyPr>
          <a:lstStyle/>
          <a:p>
            <a:pPr>
              <a:lnSpc>
                <a:spcPct val="130000"/>
              </a:lnSpc>
            </a:pPr>
            <a:r>
              <a:rPr lang="zh-CN" altLang="en-US" sz="2400" b="0" dirty="0"/>
              <a:t>自主学习</a:t>
            </a:r>
            <a:endParaRPr lang="en-US" altLang="zh-CN" sz="2400" b="0" dirty="0"/>
          </a:p>
          <a:p>
            <a:pPr>
              <a:lnSpc>
                <a:spcPct val="130000"/>
              </a:lnSpc>
            </a:pPr>
            <a:r>
              <a:rPr lang="zh-CN" altLang="en-US" sz="2400" b="0" dirty="0"/>
              <a:t>合作学习</a:t>
            </a:r>
            <a:endParaRPr lang="en-US" altLang="zh-CN" sz="2400" b="0" dirty="0"/>
          </a:p>
          <a:p>
            <a:pPr>
              <a:lnSpc>
                <a:spcPct val="130000"/>
              </a:lnSpc>
            </a:pPr>
            <a:r>
              <a:rPr lang="zh-CN" altLang="en-US" sz="2400" b="0" dirty="0"/>
              <a:t>探究学习</a:t>
            </a:r>
            <a:endParaRPr lang="en-US" altLang="zh-CN" sz="2400" b="0" dirty="0"/>
          </a:p>
          <a:p>
            <a:pPr>
              <a:lnSpc>
                <a:spcPct val="130000"/>
              </a:lnSpc>
            </a:pPr>
            <a:r>
              <a:rPr lang="en-US" altLang="zh-CN" sz="2400" b="0" dirty="0"/>
              <a:t>……</a:t>
            </a:r>
          </a:p>
        </p:txBody>
      </p:sp>
      <p:sp>
        <p:nvSpPr>
          <p:cNvPr id="11" name="左大括号 10">
            <a:extLst>
              <a:ext uri="{FF2B5EF4-FFF2-40B4-BE49-F238E27FC236}">
                <a16:creationId xmlns:a16="http://schemas.microsoft.com/office/drawing/2014/main" id="{D959E706-785F-4379-A484-D1EF2FE65FA4}"/>
              </a:ext>
            </a:extLst>
          </p:cNvPr>
          <p:cNvSpPr/>
          <p:nvPr/>
        </p:nvSpPr>
        <p:spPr>
          <a:xfrm>
            <a:off x="2627784" y="3693273"/>
            <a:ext cx="216024" cy="1463919"/>
          </a:xfrm>
          <a:prstGeom prst="leftBrace">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TextBox 11">
            <a:extLst>
              <a:ext uri="{FF2B5EF4-FFF2-40B4-BE49-F238E27FC236}">
                <a16:creationId xmlns:a16="http://schemas.microsoft.com/office/drawing/2014/main" id="{8C94E933-63AE-4A3E-ACC7-261C1DCF584D}"/>
              </a:ext>
            </a:extLst>
          </p:cNvPr>
          <p:cNvSpPr txBox="1">
            <a:spLocks noChangeArrowheads="1"/>
          </p:cNvSpPr>
          <p:nvPr/>
        </p:nvSpPr>
        <p:spPr bwMode="auto">
          <a:xfrm>
            <a:off x="257168" y="131259"/>
            <a:ext cx="5106920"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七、怎样学好高中历史课程？</a:t>
            </a:r>
          </a:p>
        </p:txBody>
      </p:sp>
      <p:cxnSp>
        <p:nvCxnSpPr>
          <p:cNvPr id="17" name="直接连接符 16">
            <a:extLst>
              <a:ext uri="{FF2B5EF4-FFF2-40B4-BE49-F238E27FC236}">
                <a16:creationId xmlns:a16="http://schemas.microsoft.com/office/drawing/2014/main" id="{A89A17E9-80B7-4F10-B8CF-AE1FB286FAF8}"/>
              </a:ext>
            </a:extLst>
          </p:cNvPr>
          <p:cNvCxnSpPr>
            <a:cxnSpLocks/>
          </p:cNvCxnSpPr>
          <p:nvPr/>
        </p:nvCxnSpPr>
        <p:spPr>
          <a:xfrm>
            <a:off x="251520" y="777975"/>
            <a:ext cx="439248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88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P spid="2" grpId="0"/>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C06E9F1-131C-4802-B871-3AD880426FB2}"/>
              </a:ext>
            </a:extLst>
          </p:cNvPr>
          <p:cNvGrpSpPr/>
          <p:nvPr/>
        </p:nvGrpSpPr>
        <p:grpSpPr>
          <a:xfrm>
            <a:off x="7668344" y="6453249"/>
            <a:ext cx="1559607" cy="328235"/>
            <a:chOff x="5790199" y="6431624"/>
            <a:chExt cx="1559607" cy="328235"/>
          </a:xfrm>
        </p:grpSpPr>
        <p:pic>
          <p:nvPicPr>
            <p:cNvPr id="14" name="Picture 2" descr="F:\影像\01校徽.jpg">
              <a:extLst>
                <a:ext uri="{FF2B5EF4-FFF2-40B4-BE49-F238E27FC236}">
                  <a16:creationId xmlns:a16="http://schemas.microsoft.com/office/drawing/2014/main" id="{74895933-629C-47CA-91EB-4767CE25CABE}"/>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5" name="文本框 2">
              <a:extLst>
                <a:ext uri="{FF2B5EF4-FFF2-40B4-BE49-F238E27FC236}">
                  <a16:creationId xmlns:a16="http://schemas.microsoft.com/office/drawing/2014/main" id="{F9B95773-CC8D-4E97-A94D-A3D7A9A91DC2}"/>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10" name="文本框 9">
            <a:extLst>
              <a:ext uri="{FF2B5EF4-FFF2-40B4-BE49-F238E27FC236}">
                <a16:creationId xmlns:a16="http://schemas.microsoft.com/office/drawing/2014/main" id="{4623FD76-0AB4-41C0-8C10-169A577ACE30}"/>
              </a:ext>
            </a:extLst>
          </p:cNvPr>
          <p:cNvSpPr txBox="1"/>
          <p:nvPr/>
        </p:nvSpPr>
        <p:spPr>
          <a:xfrm>
            <a:off x="251520" y="1196752"/>
            <a:ext cx="8635312" cy="2424895"/>
          </a:xfrm>
          <a:prstGeom prst="rect">
            <a:avLst/>
          </a:prstGeom>
          <a:noFill/>
        </p:spPr>
        <p:txBody>
          <a:bodyPr wrap="square">
            <a:spAutoFit/>
          </a:bodyPr>
          <a:lstStyle/>
          <a:p>
            <a:pPr algn="just">
              <a:lnSpc>
                <a:spcPct val="130000"/>
              </a:lnSpc>
            </a:pPr>
            <a:r>
              <a:rPr lang="en-US" altLang="zh-CN" sz="2400" b="0" dirty="0">
                <a:solidFill>
                  <a:schemeClr val="bg1"/>
                </a:solidFill>
                <a:highlight>
                  <a:srgbClr val="800000"/>
                </a:highlight>
                <a:latin typeface="楷体" panose="02010609060101010101" pitchFamily="49" charset="-122"/>
                <a:ea typeface="楷体" panose="02010609060101010101" pitchFamily="49" charset="-122"/>
              </a:rPr>
              <a:t>[2021·</a:t>
            </a:r>
            <a:r>
              <a:rPr lang="zh-CN" altLang="en-US" sz="2400" b="0" dirty="0">
                <a:solidFill>
                  <a:schemeClr val="bg1"/>
                </a:solidFill>
                <a:highlight>
                  <a:srgbClr val="800000"/>
                </a:highlight>
                <a:latin typeface="楷体" panose="02010609060101010101" pitchFamily="49" charset="-122"/>
                <a:ea typeface="楷体" panose="02010609060101010101" pitchFamily="49" charset="-122"/>
              </a:rPr>
              <a:t>广东</a:t>
            </a:r>
            <a:r>
              <a:rPr lang="en-US" altLang="zh-CN" sz="2400" b="0" dirty="0">
                <a:solidFill>
                  <a:schemeClr val="bg1"/>
                </a:solidFill>
                <a:highlight>
                  <a:srgbClr val="800000"/>
                </a:highlight>
                <a:latin typeface="楷体" panose="02010609060101010101" pitchFamily="49" charset="-122"/>
                <a:ea typeface="楷体" panose="02010609060101010101" pitchFamily="49" charset="-122"/>
              </a:rPr>
              <a:t>7</a:t>
            </a:r>
            <a:r>
              <a:rPr lang="zh-CN" altLang="en-US" sz="2400" b="0" dirty="0">
                <a:solidFill>
                  <a:schemeClr val="bg1"/>
                </a:solidFill>
                <a:highlight>
                  <a:srgbClr val="800000"/>
                </a:highlight>
                <a:latin typeface="楷体" panose="02010609060101010101" pitchFamily="49" charset="-122"/>
                <a:ea typeface="楷体" panose="02010609060101010101" pitchFamily="49" charset="-122"/>
              </a:rPr>
              <a:t>月合格考</a:t>
            </a:r>
            <a:r>
              <a:rPr lang="en-US" altLang="zh-CN" sz="2400" b="0" dirty="0">
                <a:solidFill>
                  <a:schemeClr val="bg1"/>
                </a:solidFill>
                <a:highlight>
                  <a:srgbClr val="800000"/>
                </a:highlight>
                <a:latin typeface="楷体" panose="02010609060101010101" pitchFamily="49" charset="-122"/>
                <a:ea typeface="楷体" panose="02010609060101010101" pitchFamily="49" charset="-122"/>
              </a:rPr>
              <a:t>·6]</a:t>
            </a:r>
            <a:r>
              <a:rPr lang="zh-CN" altLang="zh-CN" sz="2400" b="0" kern="100" dirty="0">
                <a:latin typeface="楷体" panose="02010609060101010101" pitchFamily="49" charset="-122"/>
                <a:ea typeface="楷体" panose="02010609060101010101" pitchFamily="49" charset="-122"/>
              </a:rPr>
              <a:t>与北宋时期相比，南宋时期南方面粉消费量猛增，小麦价格暴涨，种植面积迅速扩大，临安面食店的数量大增。出现上述变化的主要原因是</a:t>
            </a:r>
          </a:p>
          <a:p>
            <a:pPr algn="just">
              <a:lnSpc>
                <a:spcPct val="130000"/>
              </a:lnSpc>
              <a:tabLst>
                <a:tab pos="2773680" algn="l"/>
                <a:tab pos="2800350" algn="l"/>
              </a:tabLst>
            </a:pPr>
            <a:r>
              <a:rPr lang="en-US" altLang="zh-CN" sz="2400" b="0" kern="100" dirty="0">
                <a:latin typeface="楷体" panose="02010609060101010101" pitchFamily="49" charset="-122"/>
                <a:ea typeface="楷体" panose="02010609060101010101" pitchFamily="49" charset="-122"/>
              </a:rPr>
              <a:t>A</a:t>
            </a:r>
            <a:r>
              <a:rPr lang="zh-CN" altLang="zh-CN" sz="2400" b="0" kern="100" dirty="0">
                <a:latin typeface="楷体" panose="02010609060101010101" pitchFamily="49" charset="-122"/>
                <a:ea typeface="楷体" panose="02010609060101010101" pitchFamily="49" charset="-122"/>
              </a:rPr>
              <a:t>．水稻种植技术落后</a:t>
            </a:r>
            <a:r>
              <a:rPr lang="en-US" altLang="zh-CN" sz="2400" b="0" kern="100" dirty="0">
                <a:latin typeface="楷体" panose="02010609060101010101" pitchFamily="49" charset="-122"/>
                <a:ea typeface="楷体" panose="02010609060101010101" pitchFamily="49" charset="-122"/>
              </a:rPr>
              <a:t>	   B</a:t>
            </a:r>
            <a:r>
              <a:rPr lang="zh-CN" altLang="zh-CN" sz="2400" b="0" kern="100" dirty="0">
                <a:latin typeface="楷体" panose="02010609060101010101" pitchFamily="49" charset="-122"/>
                <a:ea typeface="楷体" panose="02010609060101010101" pitchFamily="49" charset="-122"/>
              </a:rPr>
              <a:t>．均田制度走向瓦解</a:t>
            </a:r>
          </a:p>
          <a:p>
            <a:pPr algn="just">
              <a:lnSpc>
                <a:spcPct val="130000"/>
              </a:lnSpc>
              <a:tabLst>
                <a:tab pos="2773680" algn="l"/>
                <a:tab pos="2800350" algn="l"/>
              </a:tabLst>
            </a:pPr>
            <a:r>
              <a:rPr lang="en-US" altLang="zh-CN" sz="2400" b="0" kern="100" dirty="0">
                <a:latin typeface="楷体" panose="02010609060101010101" pitchFamily="49" charset="-122"/>
                <a:ea typeface="楷体" panose="02010609060101010101" pitchFamily="49" charset="-122"/>
              </a:rPr>
              <a:t>C</a:t>
            </a:r>
            <a:r>
              <a:rPr lang="zh-CN" altLang="zh-CN" sz="2400" b="0" kern="100" dirty="0">
                <a:latin typeface="楷体" panose="02010609060101010101" pitchFamily="49" charset="-122"/>
                <a:ea typeface="楷体" panose="02010609060101010101" pitchFamily="49" charset="-122"/>
              </a:rPr>
              <a:t>．北方人口大量南迁</a:t>
            </a:r>
            <a:r>
              <a:rPr lang="en-US" altLang="zh-CN" sz="2400" b="0" kern="100" dirty="0">
                <a:latin typeface="楷体" panose="02010609060101010101" pitchFamily="49" charset="-122"/>
                <a:ea typeface="楷体" panose="02010609060101010101" pitchFamily="49" charset="-122"/>
              </a:rPr>
              <a:t>	   D</a:t>
            </a:r>
            <a:r>
              <a:rPr lang="zh-CN" altLang="zh-CN" sz="2400" b="0" kern="100" dirty="0">
                <a:latin typeface="楷体" panose="02010609060101010101" pitchFamily="49" charset="-122"/>
                <a:ea typeface="楷体" panose="02010609060101010101" pitchFamily="49" charset="-122"/>
              </a:rPr>
              <a:t>．饮食习惯根本改变</a:t>
            </a:r>
          </a:p>
        </p:txBody>
      </p:sp>
      <p:sp>
        <p:nvSpPr>
          <p:cNvPr id="3" name="文本框 2">
            <a:extLst>
              <a:ext uri="{FF2B5EF4-FFF2-40B4-BE49-F238E27FC236}">
                <a16:creationId xmlns:a16="http://schemas.microsoft.com/office/drawing/2014/main" id="{EFA6AF44-FB9A-4769-8AF1-F442109E8FE6}"/>
              </a:ext>
            </a:extLst>
          </p:cNvPr>
          <p:cNvSpPr txBox="1"/>
          <p:nvPr/>
        </p:nvSpPr>
        <p:spPr>
          <a:xfrm>
            <a:off x="241513" y="4040423"/>
            <a:ext cx="8902487" cy="999313"/>
          </a:xfrm>
          <a:prstGeom prst="rect">
            <a:avLst/>
          </a:prstGeom>
          <a:noFill/>
        </p:spPr>
        <p:txBody>
          <a:bodyPr wrap="square" rtlCol="0">
            <a:spAutoFit/>
          </a:bodyPr>
          <a:lstStyle/>
          <a:p>
            <a:pPr>
              <a:lnSpc>
                <a:spcPct val="130000"/>
              </a:lnSpc>
            </a:pPr>
            <a:r>
              <a:rPr lang="zh-CN" altLang="en-US" sz="2400" dirty="0">
                <a:solidFill>
                  <a:srgbClr val="FF0000"/>
                </a:solidFill>
              </a:rPr>
              <a:t>深度学习：</a:t>
            </a:r>
            <a:r>
              <a:rPr lang="zh-CN" altLang="zh-CN" sz="2400" dirty="0">
                <a:solidFill>
                  <a:srgbClr val="FF0000"/>
                </a:solidFill>
              </a:rPr>
              <a:t>带着问题意识和证据意识在新情境下对历史进行探索，拓展历史认识广度和深度。</a:t>
            </a:r>
          </a:p>
        </p:txBody>
      </p:sp>
      <p:sp>
        <p:nvSpPr>
          <p:cNvPr id="9" name="TextBox 11">
            <a:extLst>
              <a:ext uri="{FF2B5EF4-FFF2-40B4-BE49-F238E27FC236}">
                <a16:creationId xmlns:a16="http://schemas.microsoft.com/office/drawing/2014/main" id="{F4B97FFF-35FF-42D2-B0EE-C551D931C35F}"/>
              </a:ext>
            </a:extLst>
          </p:cNvPr>
          <p:cNvSpPr txBox="1">
            <a:spLocks noChangeArrowheads="1"/>
          </p:cNvSpPr>
          <p:nvPr/>
        </p:nvSpPr>
        <p:spPr bwMode="auto">
          <a:xfrm>
            <a:off x="257168" y="131259"/>
            <a:ext cx="5106920"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七、怎样学好高中历史课程？</a:t>
            </a:r>
          </a:p>
        </p:txBody>
      </p:sp>
      <p:cxnSp>
        <p:nvCxnSpPr>
          <p:cNvPr id="11" name="直接连接符 10">
            <a:extLst>
              <a:ext uri="{FF2B5EF4-FFF2-40B4-BE49-F238E27FC236}">
                <a16:creationId xmlns:a16="http://schemas.microsoft.com/office/drawing/2014/main" id="{5312939A-C315-4569-8B45-19350EDB8C51}"/>
              </a:ext>
            </a:extLst>
          </p:cNvPr>
          <p:cNvCxnSpPr>
            <a:cxnSpLocks/>
          </p:cNvCxnSpPr>
          <p:nvPr/>
        </p:nvCxnSpPr>
        <p:spPr>
          <a:xfrm>
            <a:off x="251520" y="777975"/>
            <a:ext cx="439248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14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C06E9F1-131C-4802-B871-3AD880426FB2}"/>
              </a:ext>
            </a:extLst>
          </p:cNvPr>
          <p:cNvGrpSpPr/>
          <p:nvPr/>
        </p:nvGrpSpPr>
        <p:grpSpPr>
          <a:xfrm>
            <a:off x="7668344" y="6453249"/>
            <a:ext cx="1559607" cy="328235"/>
            <a:chOff x="5790199" y="6431624"/>
            <a:chExt cx="1559607" cy="328235"/>
          </a:xfrm>
        </p:grpSpPr>
        <p:pic>
          <p:nvPicPr>
            <p:cNvPr id="14" name="Picture 2" descr="F:\影像\01校徽.jpg">
              <a:extLst>
                <a:ext uri="{FF2B5EF4-FFF2-40B4-BE49-F238E27FC236}">
                  <a16:creationId xmlns:a16="http://schemas.microsoft.com/office/drawing/2014/main" id="{74895933-629C-47CA-91EB-4767CE25CABE}"/>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5" name="文本框 2">
              <a:extLst>
                <a:ext uri="{FF2B5EF4-FFF2-40B4-BE49-F238E27FC236}">
                  <a16:creationId xmlns:a16="http://schemas.microsoft.com/office/drawing/2014/main" id="{F9B95773-CC8D-4E97-A94D-A3D7A9A91DC2}"/>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3" name="文本框 2">
            <a:extLst>
              <a:ext uri="{FF2B5EF4-FFF2-40B4-BE49-F238E27FC236}">
                <a16:creationId xmlns:a16="http://schemas.microsoft.com/office/drawing/2014/main" id="{28304D7A-B0D7-4222-8A1F-0ABF83B73B19}"/>
              </a:ext>
            </a:extLst>
          </p:cNvPr>
          <p:cNvSpPr txBox="1"/>
          <p:nvPr/>
        </p:nvSpPr>
        <p:spPr>
          <a:xfrm>
            <a:off x="539552" y="1896018"/>
            <a:ext cx="1422184" cy="461665"/>
          </a:xfrm>
          <a:prstGeom prst="rect">
            <a:avLst/>
          </a:prstGeom>
          <a:noFill/>
        </p:spPr>
        <p:txBody>
          <a:bodyPr wrap="none" rtlCol="0">
            <a:spAutoFit/>
          </a:bodyPr>
          <a:lstStyle/>
          <a:p>
            <a:r>
              <a:rPr lang="zh-CN" altLang="en-US" sz="2400" dirty="0"/>
              <a:t>学会阅读</a:t>
            </a:r>
          </a:p>
        </p:txBody>
      </p:sp>
      <p:sp>
        <p:nvSpPr>
          <p:cNvPr id="11" name="文本框 10">
            <a:extLst>
              <a:ext uri="{FF2B5EF4-FFF2-40B4-BE49-F238E27FC236}">
                <a16:creationId xmlns:a16="http://schemas.microsoft.com/office/drawing/2014/main" id="{F7AA75A1-9933-46F2-A347-E7F7FD8A19AF}"/>
              </a:ext>
            </a:extLst>
          </p:cNvPr>
          <p:cNvSpPr txBox="1"/>
          <p:nvPr/>
        </p:nvSpPr>
        <p:spPr>
          <a:xfrm>
            <a:off x="2123728" y="1896018"/>
            <a:ext cx="5109091" cy="461665"/>
          </a:xfrm>
          <a:prstGeom prst="rect">
            <a:avLst/>
          </a:prstGeom>
          <a:noFill/>
        </p:spPr>
        <p:txBody>
          <a:bodyPr wrap="none" rtlCol="0">
            <a:spAutoFit/>
          </a:bodyPr>
          <a:lstStyle/>
          <a:p>
            <a:r>
              <a:rPr lang="zh-CN" altLang="en-US" sz="2400" b="0" dirty="0">
                <a:latin typeface="楷体" panose="02010609060101010101" pitchFamily="49" charset="-122"/>
                <a:ea typeface="楷体" panose="02010609060101010101" pitchFamily="49" charset="-122"/>
              </a:rPr>
              <a:t>读得懂各种材料（文字、图、表等）</a:t>
            </a:r>
          </a:p>
        </p:txBody>
      </p:sp>
      <p:sp>
        <p:nvSpPr>
          <p:cNvPr id="16" name="文本框 15">
            <a:extLst>
              <a:ext uri="{FF2B5EF4-FFF2-40B4-BE49-F238E27FC236}">
                <a16:creationId xmlns:a16="http://schemas.microsoft.com/office/drawing/2014/main" id="{925C17C7-8645-4951-BD0D-C7C846273443}"/>
              </a:ext>
            </a:extLst>
          </p:cNvPr>
          <p:cNvSpPr txBox="1"/>
          <p:nvPr/>
        </p:nvSpPr>
        <p:spPr>
          <a:xfrm>
            <a:off x="539552" y="2630907"/>
            <a:ext cx="1422184" cy="461665"/>
          </a:xfrm>
          <a:prstGeom prst="rect">
            <a:avLst/>
          </a:prstGeom>
          <a:noFill/>
        </p:spPr>
        <p:txBody>
          <a:bodyPr wrap="none" rtlCol="0">
            <a:spAutoFit/>
          </a:bodyPr>
          <a:lstStyle/>
          <a:p>
            <a:r>
              <a:rPr lang="zh-CN" altLang="en-US" sz="2400" dirty="0"/>
              <a:t>学会提问</a:t>
            </a:r>
          </a:p>
        </p:txBody>
      </p:sp>
      <p:sp>
        <p:nvSpPr>
          <p:cNvPr id="17" name="文本框 16">
            <a:extLst>
              <a:ext uri="{FF2B5EF4-FFF2-40B4-BE49-F238E27FC236}">
                <a16:creationId xmlns:a16="http://schemas.microsoft.com/office/drawing/2014/main" id="{C8CCFB23-2745-4FE2-ABBB-F5D19A00BB22}"/>
              </a:ext>
            </a:extLst>
          </p:cNvPr>
          <p:cNvSpPr txBox="1"/>
          <p:nvPr/>
        </p:nvSpPr>
        <p:spPr>
          <a:xfrm>
            <a:off x="2123728" y="2630907"/>
            <a:ext cx="6955750" cy="461665"/>
          </a:xfrm>
          <a:prstGeom prst="rect">
            <a:avLst/>
          </a:prstGeom>
          <a:noFill/>
        </p:spPr>
        <p:txBody>
          <a:bodyPr wrap="none" rtlCol="0">
            <a:spAutoFit/>
          </a:bodyPr>
          <a:lstStyle/>
          <a:p>
            <a:r>
              <a:rPr lang="zh-CN" altLang="en-US" sz="2400" b="0" dirty="0">
                <a:latin typeface="楷体" panose="02010609060101010101" pitchFamily="49" charset="-122"/>
                <a:ea typeface="楷体" panose="02010609060101010101" pitchFamily="49" charset="-122"/>
              </a:rPr>
              <a:t>能从材料中提出问题（词句、概念、观点及结构）</a:t>
            </a:r>
          </a:p>
        </p:txBody>
      </p:sp>
      <p:sp>
        <p:nvSpPr>
          <p:cNvPr id="18" name="文本框 17">
            <a:extLst>
              <a:ext uri="{FF2B5EF4-FFF2-40B4-BE49-F238E27FC236}">
                <a16:creationId xmlns:a16="http://schemas.microsoft.com/office/drawing/2014/main" id="{6C750660-C271-43B7-88F7-3CEE6A2C38E5}"/>
              </a:ext>
            </a:extLst>
          </p:cNvPr>
          <p:cNvSpPr txBox="1"/>
          <p:nvPr/>
        </p:nvSpPr>
        <p:spPr>
          <a:xfrm>
            <a:off x="539552" y="3365796"/>
            <a:ext cx="1422184" cy="461665"/>
          </a:xfrm>
          <a:prstGeom prst="rect">
            <a:avLst/>
          </a:prstGeom>
          <a:noFill/>
        </p:spPr>
        <p:txBody>
          <a:bodyPr wrap="none" rtlCol="0">
            <a:spAutoFit/>
          </a:bodyPr>
          <a:lstStyle/>
          <a:p>
            <a:r>
              <a:rPr lang="zh-CN" altLang="en-US" sz="2400" dirty="0"/>
              <a:t>学会思考</a:t>
            </a:r>
          </a:p>
        </p:txBody>
      </p:sp>
      <p:sp>
        <p:nvSpPr>
          <p:cNvPr id="20" name="文本框 19">
            <a:extLst>
              <a:ext uri="{FF2B5EF4-FFF2-40B4-BE49-F238E27FC236}">
                <a16:creationId xmlns:a16="http://schemas.microsoft.com/office/drawing/2014/main" id="{F8017FBB-6254-4CAD-9B50-0D587F7D27B1}"/>
              </a:ext>
            </a:extLst>
          </p:cNvPr>
          <p:cNvSpPr txBox="1"/>
          <p:nvPr/>
        </p:nvSpPr>
        <p:spPr>
          <a:xfrm>
            <a:off x="2123728" y="3365796"/>
            <a:ext cx="6955750" cy="461665"/>
          </a:xfrm>
          <a:prstGeom prst="rect">
            <a:avLst/>
          </a:prstGeom>
          <a:noFill/>
        </p:spPr>
        <p:txBody>
          <a:bodyPr wrap="none" rtlCol="0">
            <a:spAutoFit/>
          </a:bodyPr>
          <a:lstStyle/>
          <a:p>
            <a:r>
              <a:rPr lang="zh-CN" altLang="en-US" sz="2400" b="0" dirty="0">
                <a:latin typeface="楷体" panose="02010609060101010101" pitchFamily="49" charset="-122"/>
                <a:ea typeface="楷体" panose="02010609060101010101" pitchFamily="49" charset="-122"/>
              </a:rPr>
              <a:t>时空思维、辩证思维、综合思维、批判性思维</a:t>
            </a:r>
            <a:r>
              <a:rPr lang="en-US" altLang="zh-CN" sz="2400" b="0" dirty="0">
                <a:latin typeface="楷体" panose="02010609060101010101" pitchFamily="49" charset="-122"/>
                <a:ea typeface="楷体" panose="02010609060101010101" pitchFamily="49" charset="-122"/>
              </a:rPr>
              <a:t>……</a:t>
            </a:r>
            <a:endParaRPr lang="zh-CN" altLang="en-US" sz="2400" b="0" dirty="0">
              <a:latin typeface="楷体" panose="02010609060101010101" pitchFamily="49" charset="-122"/>
              <a:ea typeface="楷体" panose="02010609060101010101" pitchFamily="49" charset="-122"/>
            </a:endParaRPr>
          </a:p>
        </p:txBody>
      </p:sp>
      <p:sp>
        <p:nvSpPr>
          <p:cNvPr id="21" name="文本框 20">
            <a:extLst>
              <a:ext uri="{FF2B5EF4-FFF2-40B4-BE49-F238E27FC236}">
                <a16:creationId xmlns:a16="http://schemas.microsoft.com/office/drawing/2014/main" id="{215A9605-2A25-4817-BEBF-D300FB7974D0}"/>
              </a:ext>
            </a:extLst>
          </p:cNvPr>
          <p:cNvSpPr txBox="1"/>
          <p:nvPr/>
        </p:nvSpPr>
        <p:spPr>
          <a:xfrm>
            <a:off x="544825" y="4100685"/>
            <a:ext cx="1422184" cy="461665"/>
          </a:xfrm>
          <a:prstGeom prst="rect">
            <a:avLst/>
          </a:prstGeom>
          <a:noFill/>
        </p:spPr>
        <p:txBody>
          <a:bodyPr wrap="none" rtlCol="0">
            <a:spAutoFit/>
          </a:bodyPr>
          <a:lstStyle/>
          <a:p>
            <a:r>
              <a:rPr lang="zh-CN" altLang="en-US" sz="2400" dirty="0"/>
              <a:t>学会表达</a:t>
            </a:r>
          </a:p>
        </p:txBody>
      </p:sp>
      <p:sp>
        <p:nvSpPr>
          <p:cNvPr id="22" name="文本框 21">
            <a:extLst>
              <a:ext uri="{FF2B5EF4-FFF2-40B4-BE49-F238E27FC236}">
                <a16:creationId xmlns:a16="http://schemas.microsoft.com/office/drawing/2014/main" id="{17627CB5-4BBB-471E-BE12-9EA9DE15C0A6}"/>
              </a:ext>
            </a:extLst>
          </p:cNvPr>
          <p:cNvSpPr txBox="1"/>
          <p:nvPr/>
        </p:nvSpPr>
        <p:spPr>
          <a:xfrm>
            <a:off x="2128185" y="4059494"/>
            <a:ext cx="6951293" cy="984500"/>
          </a:xfrm>
          <a:prstGeom prst="rect">
            <a:avLst/>
          </a:prstGeom>
          <a:noFill/>
        </p:spPr>
        <p:txBody>
          <a:bodyPr wrap="square" rtlCol="0">
            <a:spAutoFit/>
          </a:bodyPr>
          <a:lstStyle/>
          <a:p>
            <a:pPr>
              <a:lnSpc>
                <a:spcPct val="130000"/>
              </a:lnSpc>
            </a:pPr>
            <a:r>
              <a:rPr lang="zh-CN" altLang="en-US" sz="2400" b="0" dirty="0">
                <a:latin typeface="楷体" panose="02010609060101010101" pitchFamily="49" charset="-122"/>
                <a:ea typeface="楷体" panose="02010609060101010101" pitchFamily="49" charset="-122"/>
              </a:rPr>
              <a:t>通过文字、图、表、口头等形式，做到论从史出、逻辑严谨、层次清晰、观点合理。</a:t>
            </a:r>
          </a:p>
        </p:txBody>
      </p:sp>
      <p:sp>
        <p:nvSpPr>
          <p:cNvPr id="23" name="文本框 22">
            <a:extLst>
              <a:ext uri="{FF2B5EF4-FFF2-40B4-BE49-F238E27FC236}">
                <a16:creationId xmlns:a16="http://schemas.microsoft.com/office/drawing/2014/main" id="{FCD9BB06-6421-4A56-AE76-3E6DEB20EB0B}"/>
              </a:ext>
            </a:extLst>
          </p:cNvPr>
          <p:cNvSpPr txBox="1"/>
          <p:nvPr/>
        </p:nvSpPr>
        <p:spPr>
          <a:xfrm>
            <a:off x="133445" y="1095127"/>
            <a:ext cx="2350323" cy="461665"/>
          </a:xfrm>
          <a:prstGeom prst="rect">
            <a:avLst/>
          </a:prstGeom>
          <a:noFill/>
        </p:spPr>
        <p:txBody>
          <a:bodyPr wrap="none" rtlCol="0">
            <a:spAutoFit/>
          </a:bodyPr>
          <a:lstStyle/>
          <a:p>
            <a:r>
              <a:rPr lang="zh-CN" altLang="en-US" sz="2400" dirty="0">
                <a:solidFill>
                  <a:srgbClr val="FF0000"/>
                </a:solidFill>
              </a:rPr>
              <a:t>四个“学会”：</a:t>
            </a:r>
          </a:p>
        </p:txBody>
      </p:sp>
      <p:sp>
        <p:nvSpPr>
          <p:cNvPr id="24" name="TextBox 11">
            <a:extLst>
              <a:ext uri="{FF2B5EF4-FFF2-40B4-BE49-F238E27FC236}">
                <a16:creationId xmlns:a16="http://schemas.microsoft.com/office/drawing/2014/main" id="{89A348D1-E74A-4C9C-BF94-E7E2E2E83EAA}"/>
              </a:ext>
            </a:extLst>
          </p:cNvPr>
          <p:cNvSpPr txBox="1">
            <a:spLocks noChangeArrowheads="1"/>
          </p:cNvSpPr>
          <p:nvPr/>
        </p:nvSpPr>
        <p:spPr bwMode="auto">
          <a:xfrm>
            <a:off x="257168" y="131259"/>
            <a:ext cx="5106920"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七、怎样学好高中历史课程？</a:t>
            </a:r>
          </a:p>
        </p:txBody>
      </p:sp>
      <p:cxnSp>
        <p:nvCxnSpPr>
          <p:cNvPr id="26" name="直接连接符 25">
            <a:extLst>
              <a:ext uri="{FF2B5EF4-FFF2-40B4-BE49-F238E27FC236}">
                <a16:creationId xmlns:a16="http://schemas.microsoft.com/office/drawing/2014/main" id="{C755E854-CE82-4A79-9371-5F76640279FF}"/>
              </a:ext>
            </a:extLst>
          </p:cNvPr>
          <p:cNvCxnSpPr>
            <a:cxnSpLocks/>
          </p:cNvCxnSpPr>
          <p:nvPr/>
        </p:nvCxnSpPr>
        <p:spPr>
          <a:xfrm>
            <a:off x="251520" y="777975"/>
            <a:ext cx="439248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34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wipe(left)">
                                      <p:cBhvr>
                                        <p:cTn id="27" dur="500"/>
                                        <p:tgtEl>
                                          <p:spTgt spid="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wipe(left)">
                                      <p:cBhvr>
                                        <p:cTn id="37" dur="500"/>
                                        <p:tgtEl>
                                          <p:spTgt spid="2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wipe(left)">
                                      <p:cBhvr>
                                        <p:cTn id="4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6" grpId="0"/>
      <p:bldP spid="18" grpId="0"/>
      <p:bldP spid="21"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C06E9F1-131C-4802-B871-3AD880426FB2}"/>
              </a:ext>
            </a:extLst>
          </p:cNvPr>
          <p:cNvGrpSpPr/>
          <p:nvPr/>
        </p:nvGrpSpPr>
        <p:grpSpPr>
          <a:xfrm>
            <a:off x="7668344" y="6453249"/>
            <a:ext cx="1559607" cy="328235"/>
            <a:chOff x="5790199" y="6431624"/>
            <a:chExt cx="1559607" cy="328235"/>
          </a:xfrm>
        </p:grpSpPr>
        <p:pic>
          <p:nvPicPr>
            <p:cNvPr id="14" name="Picture 2" descr="F:\影像\01校徽.jpg">
              <a:extLst>
                <a:ext uri="{FF2B5EF4-FFF2-40B4-BE49-F238E27FC236}">
                  <a16:creationId xmlns:a16="http://schemas.microsoft.com/office/drawing/2014/main" id="{74895933-629C-47CA-91EB-4767CE25CABE}"/>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5" name="文本框 2">
              <a:extLst>
                <a:ext uri="{FF2B5EF4-FFF2-40B4-BE49-F238E27FC236}">
                  <a16:creationId xmlns:a16="http://schemas.microsoft.com/office/drawing/2014/main" id="{F9B95773-CC8D-4E97-A94D-A3D7A9A91DC2}"/>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3" name="文本框 2">
            <a:extLst>
              <a:ext uri="{FF2B5EF4-FFF2-40B4-BE49-F238E27FC236}">
                <a16:creationId xmlns:a16="http://schemas.microsoft.com/office/drawing/2014/main" id="{28304D7A-B0D7-4222-8A1F-0ABF83B73B19}"/>
              </a:ext>
            </a:extLst>
          </p:cNvPr>
          <p:cNvSpPr txBox="1"/>
          <p:nvPr/>
        </p:nvSpPr>
        <p:spPr>
          <a:xfrm>
            <a:off x="755576" y="1896018"/>
            <a:ext cx="803425" cy="461665"/>
          </a:xfrm>
          <a:prstGeom prst="rect">
            <a:avLst/>
          </a:prstGeom>
          <a:noFill/>
        </p:spPr>
        <p:txBody>
          <a:bodyPr wrap="none" rtlCol="0">
            <a:spAutoFit/>
          </a:bodyPr>
          <a:lstStyle/>
          <a:p>
            <a:r>
              <a:rPr lang="zh-CN" altLang="en-US" sz="2400" dirty="0"/>
              <a:t>课前</a:t>
            </a:r>
          </a:p>
        </p:txBody>
      </p:sp>
      <p:sp>
        <p:nvSpPr>
          <p:cNvPr id="11" name="文本框 10">
            <a:extLst>
              <a:ext uri="{FF2B5EF4-FFF2-40B4-BE49-F238E27FC236}">
                <a16:creationId xmlns:a16="http://schemas.microsoft.com/office/drawing/2014/main" id="{F7AA75A1-9933-46F2-A347-E7F7FD8A19AF}"/>
              </a:ext>
            </a:extLst>
          </p:cNvPr>
          <p:cNvSpPr txBox="1"/>
          <p:nvPr/>
        </p:nvSpPr>
        <p:spPr>
          <a:xfrm>
            <a:off x="2123728" y="1844824"/>
            <a:ext cx="6840760" cy="984500"/>
          </a:xfrm>
          <a:prstGeom prst="rect">
            <a:avLst/>
          </a:prstGeom>
          <a:noFill/>
        </p:spPr>
        <p:txBody>
          <a:bodyPr wrap="square" rtlCol="0">
            <a:spAutoFit/>
          </a:bodyPr>
          <a:lstStyle/>
          <a:p>
            <a:pPr>
              <a:lnSpc>
                <a:spcPct val="130000"/>
              </a:lnSpc>
            </a:pPr>
            <a:r>
              <a:rPr lang="zh-CN" altLang="en-US" sz="2400" b="0" dirty="0">
                <a:latin typeface="楷体" panose="02010609060101010101" pitchFamily="49" charset="-122"/>
                <a:ea typeface="楷体" panose="02010609060101010101" pitchFamily="49" charset="-122"/>
              </a:rPr>
              <a:t>梳理每课大事年表，掌握基本史实，提出问题（竖看是年表，横看是时间轴）</a:t>
            </a:r>
          </a:p>
        </p:txBody>
      </p:sp>
      <p:sp>
        <p:nvSpPr>
          <p:cNvPr id="16" name="文本框 15">
            <a:extLst>
              <a:ext uri="{FF2B5EF4-FFF2-40B4-BE49-F238E27FC236}">
                <a16:creationId xmlns:a16="http://schemas.microsoft.com/office/drawing/2014/main" id="{925C17C7-8645-4951-BD0D-C7C846273443}"/>
              </a:ext>
            </a:extLst>
          </p:cNvPr>
          <p:cNvSpPr txBox="1"/>
          <p:nvPr/>
        </p:nvSpPr>
        <p:spPr>
          <a:xfrm>
            <a:off x="755576" y="3134963"/>
            <a:ext cx="803425" cy="461665"/>
          </a:xfrm>
          <a:prstGeom prst="rect">
            <a:avLst/>
          </a:prstGeom>
          <a:noFill/>
        </p:spPr>
        <p:txBody>
          <a:bodyPr wrap="none" rtlCol="0">
            <a:spAutoFit/>
          </a:bodyPr>
          <a:lstStyle/>
          <a:p>
            <a:r>
              <a:rPr lang="zh-CN" altLang="en-US" sz="2400" dirty="0"/>
              <a:t>课中</a:t>
            </a:r>
          </a:p>
        </p:txBody>
      </p:sp>
      <p:sp>
        <p:nvSpPr>
          <p:cNvPr id="17" name="文本框 16">
            <a:extLst>
              <a:ext uri="{FF2B5EF4-FFF2-40B4-BE49-F238E27FC236}">
                <a16:creationId xmlns:a16="http://schemas.microsoft.com/office/drawing/2014/main" id="{C8CCFB23-2745-4FE2-ABBB-F5D19A00BB22}"/>
              </a:ext>
            </a:extLst>
          </p:cNvPr>
          <p:cNvSpPr txBox="1"/>
          <p:nvPr/>
        </p:nvSpPr>
        <p:spPr>
          <a:xfrm>
            <a:off x="2123728" y="3134963"/>
            <a:ext cx="6340197" cy="461665"/>
          </a:xfrm>
          <a:prstGeom prst="rect">
            <a:avLst/>
          </a:prstGeom>
          <a:noFill/>
        </p:spPr>
        <p:txBody>
          <a:bodyPr wrap="none" rtlCol="0">
            <a:spAutoFit/>
          </a:bodyPr>
          <a:lstStyle/>
          <a:p>
            <a:r>
              <a:rPr lang="zh-CN" altLang="en-US" sz="2400" b="0" dirty="0">
                <a:latin typeface="楷体" panose="02010609060101010101" pitchFamily="49" charset="-122"/>
                <a:ea typeface="楷体" panose="02010609060101010101" pitchFamily="49" charset="-122"/>
              </a:rPr>
              <a:t>积极思维、主动探究，合作学习，解决问题。</a:t>
            </a:r>
          </a:p>
        </p:txBody>
      </p:sp>
      <p:sp>
        <p:nvSpPr>
          <p:cNvPr id="18" name="文本框 17">
            <a:extLst>
              <a:ext uri="{FF2B5EF4-FFF2-40B4-BE49-F238E27FC236}">
                <a16:creationId xmlns:a16="http://schemas.microsoft.com/office/drawing/2014/main" id="{6C750660-C271-43B7-88F7-3CEE6A2C38E5}"/>
              </a:ext>
            </a:extLst>
          </p:cNvPr>
          <p:cNvSpPr txBox="1"/>
          <p:nvPr/>
        </p:nvSpPr>
        <p:spPr>
          <a:xfrm>
            <a:off x="755576" y="3975447"/>
            <a:ext cx="803425" cy="461665"/>
          </a:xfrm>
          <a:prstGeom prst="rect">
            <a:avLst/>
          </a:prstGeom>
          <a:noFill/>
        </p:spPr>
        <p:txBody>
          <a:bodyPr wrap="none" rtlCol="0">
            <a:spAutoFit/>
          </a:bodyPr>
          <a:lstStyle/>
          <a:p>
            <a:r>
              <a:rPr lang="zh-CN" altLang="en-US" sz="2400" dirty="0"/>
              <a:t>课后</a:t>
            </a:r>
          </a:p>
        </p:txBody>
      </p:sp>
      <p:sp>
        <p:nvSpPr>
          <p:cNvPr id="20" name="文本框 19">
            <a:extLst>
              <a:ext uri="{FF2B5EF4-FFF2-40B4-BE49-F238E27FC236}">
                <a16:creationId xmlns:a16="http://schemas.microsoft.com/office/drawing/2014/main" id="{F8017FBB-6254-4CAD-9B50-0D587F7D27B1}"/>
              </a:ext>
            </a:extLst>
          </p:cNvPr>
          <p:cNvSpPr txBox="1"/>
          <p:nvPr/>
        </p:nvSpPr>
        <p:spPr>
          <a:xfrm>
            <a:off x="2123728" y="3875867"/>
            <a:ext cx="7263527" cy="984500"/>
          </a:xfrm>
          <a:prstGeom prst="rect">
            <a:avLst/>
          </a:prstGeom>
          <a:noFill/>
        </p:spPr>
        <p:txBody>
          <a:bodyPr wrap="none" rtlCol="0">
            <a:spAutoFit/>
          </a:bodyPr>
          <a:lstStyle/>
          <a:p>
            <a:pPr>
              <a:lnSpc>
                <a:spcPct val="130000"/>
              </a:lnSpc>
            </a:pPr>
            <a:r>
              <a:rPr lang="zh-CN" altLang="en-US" sz="2400" b="0" dirty="0">
                <a:latin typeface="楷体" panose="02010609060101010101" pitchFamily="49" charset="-122"/>
                <a:ea typeface="楷体" panose="02010609060101010101" pitchFamily="49" charset="-122"/>
              </a:rPr>
              <a:t>整理知识，完成每课思维导图和适量练习。</a:t>
            </a:r>
            <a:endParaRPr lang="en-US" altLang="zh-CN" sz="2400" b="0" dirty="0">
              <a:latin typeface="楷体" panose="02010609060101010101" pitchFamily="49" charset="-122"/>
              <a:ea typeface="楷体" panose="02010609060101010101" pitchFamily="49" charset="-122"/>
            </a:endParaRPr>
          </a:p>
          <a:p>
            <a:pPr>
              <a:lnSpc>
                <a:spcPct val="130000"/>
              </a:lnSpc>
            </a:pPr>
            <a:r>
              <a:rPr lang="zh-CN" altLang="en-US" sz="2400" b="0" dirty="0">
                <a:latin typeface="楷体" panose="02010609060101010101" pitchFamily="49" charset="-122"/>
                <a:ea typeface="楷体" panose="02010609060101010101" pitchFamily="49" charset="-122"/>
              </a:rPr>
              <a:t>就课程学习中碰到的问题，拓展阅读，写成小论文。</a:t>
            </a:r>
            <a:endParaRPr lang="en-US" altLang="zh-CN" sz="2400" b="0" dirty="0">
              <a:latin typeface="楷体" panose="02010609060101010101" pitchFamily="49" charset="-122"/>
              <a:ea typeface="楷体" panose="02010609060101010101" pitchFamily="49" charset="-122"/>
            </a:endParaRPr>
          </a:p>
        </p:txBody>
      </p:sp>
      <p:sp>
        <p:nvSpPr>
          <p:cNvPr id="23" name="文本框 22">
            <a:extLst>
              <a:ext uri="{FF2B5EF4-FFF2-40B4-BE49-F238E27FC236}">
                <a16:creationId xmlns:a16="http://schemas.microsoft.com/office/drawing/2014/main" id="{FCD9BB06-6421-4A56-AE76-3E6DEB20EB0B}"/>
              </a:ext>
            </a:extLst>
          </p:cNvPr>
          <p:cNvSpPr txBox="1"/>
          <p:nvPr/>
        </p:nvSpPr>
        <p:spPr>
          <a:xfrm>
            <a:off x="133445" y="1095127"/>
            <a:ext cx="1731564" cy="461665"/>
          </a:xfrm>
          <a:prstGeom prst="rect">
            <a:avLst/>
          </a:prstGeom>
          <a:noFill/>
        </p:spPr>
        <p:txBody>
          <a:bodyPr wrap="none" rtlCol="0">
            <a:spAutoFit/>
          </a:bodyPr>
          <a:lstStyle/>
          <a:p>
            <a:r>
              <a:rPr lang="zh-CN" altLang="en-US" sz="2400" dirty="0">
                <a:solidFill>
                  <a:srgbClr val="FF0000"/>
                </a:solidFill>
              </a:rPr>
              <a:t>具体要求：</a:t>
            </a:r>
          </a:p>
        </p:txBody>
      </p:sp>
      <p:sp>
        <p:nvSpPr>
          <p:cNvPr id="2" name="文本框 1">
            <a:extLst>
              <a:ext uri="{FF2B5EF4-FFF2-40B4-BE49-F238E27FC236}">
                <a16:creationId xmlns:a16="http://schemas.microsoft.com/office/drawing/2014/main" id="{A705A2BE-CC1B-4B0A-A572-609AAD5AC3F9}"/>
              </a:ext>
            </a:extLst>
          </p:cNvPr>
          <p:cNvSpPr txBox="1"/>
          <p:nvPr/>
        </p:nvSpPr>
        <p:spPr>
          <a:xfrm>
            <a:off x="2123728" y="5282044"/>
            <a:ext cx="5211683" cy="523220"/>
          </a:xfrm>
          <a:prstGeom prst="rect">
            <a:avLst/>
          </a:prstGeom>
          <a:noFill/>
        </p:spPr>
        <p:txBody>
          <a:bodyPr wrap="none" rtlCol="0">
            <a:spAutoFit/>
          </a:bodyPr>
          <a:lstStyle/>
          <a:p>
            <a:r>
              <a:rPr lang="zh-CN" altLang="en-US" sz="2800" b="0" dirty="0">
                <a:solidFill>
                  <a:srgbClr val="FF0000"/>
                </a:solidFill>
                <a:latin typeface="华文中宋" panose="02010600040101010101" pitchFamily="2" charset="-122"/>
                <a:ea typeface="华文中宋" panose="02010600040101010101" pitchFamily="2" charset="-122"/>
              </a:rPr>
              <a:t>构建实践性课程</a:t>
            </a:r>
            <a:r>
              <a:rPr lang="en-US" altLang="zh-CN" sz="2800" b="0" dirty="0">
                <a:solidFill>
                  <a:srgbClr val="FF0000"/>
                </a:solidFill>
                <a:latin typeface="华文中宋" panose="02010600040101010101" pitchFamily="2" charset="-122"/>
                <a:ea typeface="华文中宋" panose="02010600040101010101" pitchFamily="2" charset="-122"/>
              </a:rPr>
              <a:t>——</a:t>
            </a:r>
            <a:r>
              <a:rPr lang="zh-CN" altLang="en-US" sz="2800" b="0" dirty="0">
                <a:solidFill>
                  <a:srgbClr val="FF0000"/>
                </a:solidFill>
                <a:latin typeface="华文中宋" panose="02010600040101010101" pitchFamily="2" charset="-122"/>
                <a:ea typeface="华文中宋" panose="02010600040101010101" pitchFamily="2" charset="-122"/>
              </a:rPr>
              <a:t>“做中学”</a:t>
            </a:r>
          </a:p>
        </p:txBody>
      </p:sp>
      <p:sp>
        <p:nvSpPr>
          <p:cNvPr id="21" name="TextBox 11">
            <a:extLst>
              <a:ext uri="{FF2B5EF4-FFF2-40B4-BE49-F238E27FC236}">
                <a16:creationId xmlns:a16="http://schemas.microsoft.com/office/drawing/2014/main" id="{06C7148B-E51F-45EA-B789-0D216D0D11A3}"/>
              </a:ext>
            </a:extLst>
          </p:cNvPr>
          <p:cNvSpPr txBox="1">
            <a:spLocks noChangeArrowheads="1"/>
          </p:cNvSpPr>
          <p:nvPr/>
        </p:nvSpPr>
        <p:spPr bwMode="auto">
          <a:xfrm>
            <a:off x="257168" y="131259"/>
            <a:ext cx="5106920"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七、怎样学好高中历史课程？</a:t>
            </a:r>
          </a:p>
        </p:txBody>
      </p:sp>
      <p:cxnSp>
        <p:nvCxnSpPr>
          <p:cNvPr id="22" name="直接连接符 21">
            <a:extLst>
              <a:ext uri="{FF2B5EF4-FFF2-40B4-BE49-F238E27FC236}">
                <a16:creationId xmlns:a16="http://schemas.microsoft.com/office/drawing/2014/main" id="{698BA369-A300-4974-812D-4F4472A06C6F}"/>
              </a:ext>
            </a:extLst>
          </p:cNvPr>
          <p:cNvCxnSpPr>
            <a:cxnSpLocks/>
          </p:cNvCxnSpPr>
          <p:nvPr/>
        </p:nvCxnSpPr>
        <p:spPr>
          <a:xfrm>
            <a:off x="251520" y="777975"/>
            <a:ext cx="439248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1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wipe(left)">
                                      <p:cBhvr>
                                        <p:cTn id="27" dur="500"/>
                                        <p:tgtEl>
                                          <p:spTgt spid="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left)">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6" grpId="0"/>
      <p:bldP spid="18" grpId="0"/>
      <p:bldP spid="20" grpId="0"/>
      <p:bldP spid="23"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QR 代码&#10;&#10;描述已自动生成">
            <a:extLst>
              <a:ext uri="{FF2B5EF4-FFF2-40B4-BE49-F238E27FC236}">
                <a16:creationId xmlns:a16="http://schemas.microsoft.com/office/drawing/2014/main" id="{EC88F4E4-972F-4ABD-B7D4-33CD458B3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971550"/>
            <a:ext cx="2457450" cy="2457450"/>
          </a:xfrm>
          <a:prstGeom prst="rect">
            <a:avLst/>
          </a:prstGeom>
        </p:spPr>
      </p:pic>
      <p:sp>
        <p:nvSpPr>
          <p:cNvPr id="8" name="文本框 7">
            <a:extLst>
              <a:ext uri="{FF2B5EF4-FFF2-40B4-BE49-F238E27FC236}">
                <a16:creationId xmlns:a16="http://schemas.microsoft.com/office/drawing/2014/main" id="{48786BB7-2176-4D2C-828F-3FB56365861B}"/>
              </a:ext>
            </a:extLst>
          </p:cNvPr>
          <p:cNvSpPr txBox="1"/>
          <p:nvPr/>
        </p:nvSpPr>
        <p:spPr>
          <a:xfrm>
            <a:off x="3580637" y="3322819"/>
            <a:ext cx="1980029" cy="523220"/>
          </a:xfrm>
          <a:prstGeom prst="rect">
            <a:avLst/>
          </a:prstGeom>
          <a:noFill/>
        </p:spPr>
        <p:txBody>
          <a:bodyPr wrap="none" rtlCol="0">
            <a:spAutoFit/>
          </a:bodyPr>
          <a:lstStyle/>
          <a:p>
            <a:r>
              <a:rPr lang="zh-CN" altLang="en-US" sz="2800" b="0" dirty="0"/>
              <a:t>长福工作室</a:t>
            </a:r>
          </a:p>
        </p:txBody>
      </p:sp>
      <p:sp>
        <p:nvSpPr>
          <p:cNvPr id="10" name="文本框 9">
            <a:extLst>
              <a:ext uri="{FF2B5EF4-FFF2-40B4-BE49-F238E27FC236}">
                <a16:creationId xmlns:a16="http://schemas.microsoft.com/office/drawing/2014/main" id="{5EAD0D5E-7F78-4E32-9C49-71A8E81D97A3}"/>
              </a:ext>
            </a:extLst>
          </p:cNvPr>
          <p:cNvSpPr txBox="1"/>
          <p:nvPr/>
        </p:nvSpPr>
        <p:spPr>
          <a:xfrm>
            <a:off x="2133926" y="4309927"/>
            <a:ext cx="4873450" cy="523220"/>
          </a:xfrm>
          <a:prstGeom prst="rect">
            <a:avLst/>
          </a:prstGeom>
          <a:noFill/>
        </p:spPr>
        <p:txBody>
          <a:bodyPr wrap="none" rtlCol="0">
            <a:spAutoFit/>
          </a:bodyPr>
          <a:lstStyle/>
          <a:p>
            <a:r>
              <a:rPr lang="zh-CN" altLang="en-US" sz="2800" dirty="0">
                <a:solidFill>
                  <a:srgbClr val="FF0000"/>
                </a:solidFill>
              </a:rPr>
              <a:t>请关注长福工作室微信公众号</a:t>
            </a:r>
          </a:p>
        </p:txBody>
      </p:sp>
      <p:grpSp>
        <p:nvGrpSpPr>
          <p:cNvPr id="11" name="组合 10">
            <a:extLst>
              <a:ext uri="{FF2B5EF4-FFF2-40B4-BE49-F238E27FC236}">
                <a16:creationId xmlns:a16="http://schemas.microsoft.com/office/drawing/2014/main" id="{B65F85AA-CD9B-4D49-893E-A63E9F89F51E}"/>
              </a:ext>
            </a:extLst>
          </p:cNvPr>
          <p:cNvGrpSpPr/>
          <p:nvPr/>
        </p:nvGrpSpPr>
        <p:grpSpPr>
          <a:xfrm>
            <a:off x="7668344" y="6453249"/>
            <a:ext cx="1559607" cy="328235"/>
            <a:chOff x="5790199" y="6431624"/>
            <a:chExt cx="1559607" cy="328235"/>
          </a:xfrm>
        </p:grpSpPr>
        <p:pic>
          <p:nvPicPr>
            <p:cNvPr id="12" name="Picture 2" descr="F:\影像\01校徽.jpg">
              <a:extLst>
                <a:ext uri="{FF2B5EF4-FFF2-40B4-BE49-F238E27FC236}">
                  <a16:creationId xmlns:a16="http://schemas.microsoft.com/office/drawing/2014/main" id="{0B6FB02D-8ECF-44CD-91A7-7ADAF7DF77E7}"/>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3" name="文本框 2">
              <a:extLst>
                <a:ext uri="{FF2B5EF4-FFF2-40B4-BE49-F238E27FC236}">
                  <a16:creationId xmlns:a16="http://schemas.microsoft.com/office/drawing/2014/main" id="{3FE79E84-B7A8-4A45-9E2C-D077C3F5B771}"/>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Tree>
    <p:extLst>
      <p:ext uri="{BB962C8B-B14F-4D97-AF65-F5344CB8AC3E}">
        <p14:creationId xmlns:p14="http://schemas.microsoft.com/office/powerpoint/2010/main" val="190886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5F3E0A1C-C4FF-46B9-AE19-9ACF9FE36016}"/>
              </a:ext>
            </a:extLst>
          </p:cNvPr>
          <p:cNvGrpSpPr/>
          <p:nvPr/>
        </p:nvGrpSpPr>
        <p:grpSpPr>
          <a:xfrm>
            <a:off x="7668344" y="6453249"/>
            <a:ext cx="1559607" cy="328235"/>
            <a:chOff x="5790199" y="6431624"/>
            <a:chExt cx="1559607" cy="328235"/>
          </a:xfrm>
        </p:grpSpPr>
        <p:pic>
          <p:nvPicPr>
            <p:cNvPr id="9" name="Picture 2" descr="F:\影像\01校徽.jpg">
              <a:extLst>
                <a:ext uri="{FF2B5EF4-FFF2-40B4-BE49-F238E27FC236}">
                  <a16:creationId xmlns:a16="http://schemas.microsoft.com/office/drawing/2014/main" id="{FAECC361-CBFF-4F24-96C2-DAD9CE449D7B}"/>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0" name="文本框 2">
              <a:extLst>
                <a:ext uri="{FF2B5EF4-FFF2-40B4-BE49-F238E27FC236}">
                  <a16:creationId xmlns:a16="http://schemas.microsoft.com/office/drawing/2014/main" id="{F98589BC-3E95-4477-8375-39F14A059711}"/>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12" name="TextBox 11">
            <a:extLst>
              <a:ext uri="{FF2B5EF4-FFF2-40B4-BE49-F238E27FC236}">
                <a16:creationId xmlns:a16="http://schemas.microsoft.com/office/drawing/2014/main" id="{3295F5BE-177B-40BE-AFC1-F33D15B8A0EF}"/>
              </a:ext>
            </a:extLst>
          </p:cNvPr>
          <p:cNvSpPr txBox="1">
            <a:spLocks noChangeArrowheads="1"/>
          </p:cNvSpPr>
          <p:nvPr/>
        </p:nvSpPr>
        <p:spPr bwMode="auto">
          <a:xfrm>
            <a:off x="257169" y="131259"/>
            <a:ext cx="3234712"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一、什么是历史？</a:t>
            </a:r>
          </a:p>
        </p:txBody>
      </p:sp>
      <p:cxnSp>
        <p:nvCxnSpPr>
          <p:cNvPr id="13" name="直接连接符 12">
            <a:extLst>
              <a:ext uri="{FF2B5EF4-FFF2-40B4-BE49-F238E27FC236}">
                <a16:creationId xmlns:a16="http://schemas.microsoft.com/office/drawing/2014/main" id="{0480BE97-7403-4D54-B6FF-B9AAF939280C}"/>
              </a:ext>
            </a:extLst>
          </p:cNvPr>
          <p:cNvCxnSpPr>
            <a:cxnSpLocks/>
          </p:cNvCxnSpPr>
          <p:nvPr/>
        </p:nvCxnSpPr>
        <p:spPr>
          <a:xfrm>
            <a:off x="251520" y="777975"/>
            <a:ext cx="259228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64B8CD80-A8E1-4138-BC18-720758766084}"/>
              </a:ext>
            </a:extLst>
          </p:cNvPr>
          <p:cNvSpPr>
            <a:spLocks noChangeArrowheads="1"/>
          </p:cNvSpPr>
          <p:nvPr/>
        </p:nvSpPr>
        <p:spPr bwMode="auto">
          <a:xfrm>
            <a:off x="245674" y="1407549"/>
            <a:ext cx="8215313" cy="1481944"/>
          </a:xfrm>
          <a:prstGeom prst="rect">
            <a:avLst/>
          </a:prstGeom>
          <a:noFill/>
          <a:ln w="9525">
            <a:noFill/>
            <a:miter lim="800000"/>
            <a:headEnd/>
            <a:tailEnd/>
          </a:ln>
        </p:spPr>
        <p:txBody>
          <a:bodyPr>
            <a:spAutoFit/>
          </a:bodyPr>
          <a:lstStyle/>
          <a:p>
            <a:pPr algn="just">
              <a:lnSpc>
                <a:spcPct val="130000"/>
              </a:lnSpc>
            </a:pPr>
            <a:r>
              <a:rPr lang="en-US" altLang="zh-CN" sz="2400" b="0" dirty="0">
                <a:solidFill>
                  <a:prstClr val="black"/>
                </a:solidFill>
                <a:latin typeface="微软雅黑" pitchFamily="34" charset="-122"/>
                <a:ea typeface="微软雅黑" pitchFamily="34" charset="-122"/>
              </a:rPr>
              <a:t>         </a:t>
            </a:r>
            <a:r>
              <a:rPr lang="zh-CN" altLang="en-US" sz="2400" b="0" dirty="0">
                <a:latin typeface="楷体" panose="02010609060101010101" pitchFamily="49" charset="-122"/>
                <a:ea typeface="楷体" panose="02010609060101010101" pitchFamily="49" charset="-122"/>
                <a:cs typeface="Times New Roman" pitchFamily="18" charset="0"/>
              </a:rPr>
              <a:t>一般来讲，所谓历史，不外是以往实际发生的事件（简言之为往事），或者是以往实际发生的事件的记录（往事的记录）</a:t>
            </a:r>
            <a:r>
              <a:rPr lang="en-US" altLang="zh-CN" sz="2400" b="0" dirty="0">
                <a:solidFill>
                  <a:prstClr val="black"/>
                </a:solidFill>
                <a:latin typeface="微软雅黑" pitchFamily="34" charset="-122"/>
                <a:ea typeface="微软雅黑" pitchFamily="34" charset="-122"/>
              </a:rPr>
              <a:t>                         </a:t>
            </a:r>
            <a:r>
              <a:rPr lang="en-US" altLang="zh-CN" sz="2400" b="0" dirty="0">
                <a:latin typeface="楷体" panose="02010609060101010101" pitchFamily="49" charset="-122"/>
                <a:ea typeface="楷体" panose="02010609060101010101" pitchFamily="49" charset="-122"/>
                <a:cs typeface="Times New Roman" pitchFamily="18" charset="0"/>
              </a:rPr>
              <a:t>——</a:t>
            </a:r>
            <a:r>
              <a:rPr lang="zh-CN" altLang="en-US" sz="2400" b="0" dirty="0">
                <a:latin typeface="楷体" panose="02010609060101010101" pitchFamily="49" charset="-122"/>
                <a:ea typeface="楷体" panose="02010609060101010101" pitchFamily="49" charset="-122"/>
                <a:cs typeface="Times New Roman" pitchFamily="18" charset="0"/>
              </a:rPr>
              <a:t>杜维运</a:t>
            </a:r>
            <a:r>
              <a:rPr lang="en-US" altLang="zh-CN" sz="2400" b="0" dirty="0">
                <a:latin typeface="楷体" panose="02010609060101010101" pitchFamily="49" charset="-122"/>
                <a:ea typeface="楷体" panose="02010609060101010101" pitchFamily="49" charset="-122"/>
                <a:cs typeface="Times New Roman" pitchFamily="18" charset="0"/>
              </a:rPr>
              <a:t>《</a:t>
            </a:r>
            <a:r>
              <a:rPr lang="zh-CN" altLang="en-US" sz="2400" b="0" dirty="0">
                <a:latin typeface="楷体" panose="02010609060101010101" pitchFamily="49" charset="-122"/>
                <a:ea typeface="楷体" panose="02010609060101010101" pitchFamily="49" charset="-122"/>
                <a:cs typeface="Times New Roman" pitchFamily="18" charset="0"/>
              </a:rPr>
              <a:t>史学方法论</a:t>
            </a:r>
            <a:r>
              <a:rPr lang="en-US" altLang="zh-CN" sz="2400" b="0" dirty="0">
                <a:latin typeface="楷体" panose="02010609060101010101" pitchFamily="49" charset="-122"/>
                <a:ea typeface="楷体" panose="02010609060101010101" pitchFamily="49" charset="-122"/>
                <a:cs typeface="Times New Roman" pitchFamily="18" charset="0"/>
              </a:rPr>
              <a:t>》</a:t>
            </a:r>
            <a:endParaRPr lang="zh-CN" altLang="en-US" sz="2400" b="0" dirty="0">
              <a:latin typeface="楷体" panose="02010609060101010101" pitchFamily="49" charset="-122"/>
              <a:ea typeface="楷体" panose="02010609060101010101" pitchFamily="49" charset="-122"/>
              <a:cs typeface="Times New Roman" pitchFamily="18" charset="0"/>
            </a:endParaRPr>
          </a:p>
        </p:txBody>
      </p:sp>
      <p:sp>
        <p:nvSpPr>
          <p:cNvPr id="15" name="文本框 14">
            <a:extLst>
              <a:ext uri="{FF2B5EF4-FFF2-40B4-BE49-F238E27FC236}">
                <a16:creationId xmlns:a16="http://schemas.microsoft.com/office/drawing/2014/main" id="{8A205E43-B7B3-4E14-A5EB-4079599641B1}"/>
              </a:ext>
            </a:extLst>
          </p:cNvPr>
          <p:cNvSpPr txBox="1"/>
          <p:nvPr/>
        </p:nvSpPr>
        <p:spPr>
          <a:xfrm>
            <a:off x="755576" y="3306696"/>
            <a:ext cx="8136904" cy="1113766"/>
          </a:xfrm>
          <a:prstGeom prst="rect">
            <a:avLst/>
          </a:prstGeom>
          <a:noFill/>
        </p:spPr>
        <p:txBody>
          <a:bodyPr wrap="square">
            <a:spAutoFit/>
          </a:bodyPr>
          <a:lstStyle/>
          <a:p>
            <a:pPr>
              <a:lnSpc>
                <a:spcPct val="150000"/>
              </a:lnSpc>
            </a:pPr>
            <a:r>
              <a:rPr lang="zh-CN" altLang="en-US" sz="2400" b="0" dirty="0">
                <a:latin typeface="楷体" panose="02010609060101010101" pitchFamily="49" charset="-122"/>
                <a:ea typeface="楷体" panose="02010609060101010101" pitchFamily="49" charset="-122"/>
              </a:rPr>
              <a:t>  发生的是“过去”，写出来的是“历史”。</a:t>
            </a:r>
            <a:endParaRPr lang="en-US" altLang="zh-CN" sz="2400" b="0" dirty="0">
              <a:latin typeface="楷体" panose="02010609060101010101" pitchFamily="49" charset="-122"/>
              <a:ea typeface="楷体" panose="02010609060101010101" pitchFamily="49" charset="-122"/>
            </a:endParaRPr>
          </a:p>
          <a:p>
            <a:pPr>
              <a:lnSpc>
                <a:spcPct val="150000"/>
              </a:lnSpc>
            </a:pPr>
            <a:r>
              <a:rPr lang="en-US" altLang="zh-CN" sz="2400" b="0" dirty="0">
                <a:latin typeface="楷体" panose="02010609060101010101" pitchFamily="49" charset="-122"/>
                <a:ea typeface="楷体" panose="02010609060101010101" pitchFamily="49" charset="-122"/>
              </a:rPr>
              <a:t>                 ——</a:t>
            </a:r>
            <a:r>
              <a:rPr lang="zh-CN" altLang="en-US" sz="2400" b="0" dirty="0">
                <a:latin typeface="楷体" panose="02010609060101010101" pitchFamily="49" charset="-122"/>
                <a:ea typeface="楷体" panose="02010609060101010101" pitchFamily="49" charset="-122"/>
              </a:rPr>
              <a:t>钱乘旦</a:t>
            </a:r>
            <a:r>
              <a:rPr lang="en-US" altLang="zh-CN" sz="2400" b="0" dirty="0">
                <a:latin typeface="楷体" panose="02010609060101010101" pitchFamily="49" charset="-122"/>
                <a:ea typeface="楷体" panose="02010609060101010101" pitchFamily="49" charset="-122"/>
              </a:rPr>
              <a:t>《</a:t>
            </a:r>
            <a:r>
              <a:rPr lang="zh-CN" altLang="en-US" sz="2400" b="0" dirty="0">
                <a:latin typeface="楷体" panose="02010609060101010101" pitchFamily="49" charset="-122"/>
                <a:ea typeface="楷体" panose="02010609060101010101" pitchFamily="49" charset="-122"/>
              </a:rPr>
              <a:t>史学月刊</a:t>
            </a:r>
            <a:r>
              <a:rPr lang="en-US" altLang="zh-CN" sz="2400" b="0" dirty="0">
                <a:latin typeface="楷体" panose="02010609060101010101" pitchFamily="49" charset="-122"/>
                <a:ea typeface="楷体" panose="02010609060101010101" pitchFamily="49" charset="-122"/>
              </a:rPr>
              <a:t>》2013</a:t>
            </a:r>
            <a:r>
              <a:rPr lang="zh-CN" altLang="en-US" sz="2400" b="0" dirty="0">
                <a:latin typeface="楷体" panose="02010609060101010101" pitchFamily="49" charset="-122"/>
                <a:ea typeface="楷体" panose="02010609060101010101" pitchFamily="49" charset="-122"/>
              </a:rPr>
              <a:t>年第</a:t>
            </a:r>
            <a:r>
              <a:rPr lang="en-US" altLang="zh-CN" sz="2400" b="0" dirty="0">
                <a:latin typeface="楷体" panose="02010609060101010101" pitchFamily="49" charset="-122"/>
                <a:ea typeface="楷体" panose="02010609060101010101" pitchFamily="49" charset="-122"/>
              </a:rPr>
              <a:t>7</a:t>
            </a:r>
            <a:r>
              <a:rPr lang="zh-CN" altLang="en-US" sz="2400" b="0" dirty="0">
                <a:latin typeface="楷体" panose="02010609060101010101" pitchFamily="49" charset="-122"/>
                <a:ea typeface="楷体" panose="02010609060101010101" pitchFamily="49" charset="-122"/>
              </a:rPr>
              <a:t>期</a:t>
            </a:r>
          </a:p>
        </p:txBody>
      </p:sp>
    </p:spTree>
    <p:extLst>
      <p:ext uri="{BB962C8B-B14F-4D97-AF65-F5344CB8AC3E}">
        <p14:creationId xmlns:p14="http://schemas.microsoft.com/office/powerpoint/2010/main" val="296980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5F3E0A1C-C4FF-46B9-AE19-9ACF9FE36016}"/>
              </a:ext>
            </a:extLst>
          </p:cNvPr>
          <p:cNvGrpSpPr/>
          <p:nvPr/>
        </p:nvGrpSpPr>
        <p:grpSpPr>
          <a:xfrm>
            <a:off x="7668344" y="6453249"/>
            <a:ext cx="1559607" cy="328235"/>
            <a:chOff x="5790199" y="6431624"/>
            <a:chExt cx="1559607" cy="328235"/>
          </a:xfrm>
        </p:grpSpPr>
        <p:pic>
          <p:nvPicPr>
            <p:cNvPr id="9" name="Picture 2" descr="F:\影像\01校徽.jpg">
              <a:extLst>
                <a:ext uri="{FF2B5EF4-FFF2-40B4-BE49-F238E27FC236}">
                  <a16:creationId xmlns:a16="http://schemas.microsoft.com/office/drawing/2014/main" id="{FAECC361-CBFF-4F24-96C2-DAD9CE449D7B}"/>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0" name="文本框 2">
              <a:extLst>
                <a:ext uri="{FF2B5EF4-FFF2-40B4-BE49-F238E27FC236}">
                  <a16:creationId xmlns:a16="http://schemas.microsoft.com/office/drawing/2014/main" id="{F98589BC-3E95-4477-8375-39F14A059711}"/>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12" name="TextBox 11">
            <a:extLst>
              <a:ext uri="{FF2B5EF4-FFF2-40B4-BE49-F238E27FC236}">
                <a16:creationId xmlns:a16="http://schemas.microsoft.com/office/drawing/2014/main" id="{3295F5BE-177B-40BE-AFC1-F33D15B8A0EF}"/>
              </a:ext>
            </a:extLst>
          </p:cNvPr>
          <p:cNvSpPr txBox="1">
            <a:spLocks noChangeArrowheads="1"/>
          </p:cNvSpPr>
          <p:nvPr/>
        </p:nvSpPr>
        <p:spPr bwMode="auto">
          <a:xfrm>
            <a:off x="257169" y="131259"/>
            <a:ext cx="3234712"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一、什么是历史？</a:t>
            </a:r>
          </a:p>
        </p:txBody>
      </p:sp>
      <p:cxnSp>
        <p:nvCxnSpPr>
          <p:cNvPr id="13" name="直接连接符 12">
            <a:extLst>
              <a:ext uri="{FF2B5EF4-FFF2-40B4-BE49-F238E27FC236}">
                <a16:creationId xmlns:a16="http://schemas.microsoft.com/office/drawing/2014/main" id="{0480BE97-7403-4D54-B6FF-B9AAF939280C}"/>
              </a:ext>
            </a:extLst>
          </p:cNvPr>
          <p:cNvCxnSpPr>
            <a:cxnSpLocks/>
          </p:cNvCxnSpPr>
          <p:nvPr/>
        </p:nvCxnSpPr>
        <p:spPr>
          <a:xfrm>
            <a:off x="251520" y="777975"/>
            <a:ext cx="259228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2">
            <a:extLst>
              <a:ext uri="{FF2B5EF4-FFF2-40B4-BE49-F238E27FC236}">
                <a16:creationId xmlns:a16="http://schemas.microsoft.com/office/drawing/2014/main" id="{870F7C41-F666-40A7-A497-EA343B29ADFC}"/>
              </a:ext>
            </a:extLst>
          </p:cNvPr>
          <p:cNvSpPr txBox="1">
            <a:spLocks noChangeArrowheads="1"/>
          </p:cNvSpPr>
          <p:nvPr/>
        </p:nvSpPr>
        <p:spPr bwMode="auto">
          <a:xfrm>
            <a:off x="842963" y="1071563"/>
            <a:ext cx="4953173" cy="461665"/>
          </a:xfrm>
          <a:prstGeom prst="rect">
            <a:avLst/>
          </a:prstGeom>
          <a:noFill/>
          <a:ln w="9525">
            <a:noFill/>
            <a:miter lim="800000"/>
            <a:headEnd/>
            <a:tailEnd/>
          </a:ln>
        </p:spPr>
        <p:txBody>
          <a:bodyPr wrap="square">
            <a:spAutoFit/>
          </a:bodyPr>
          <a:lstStyle/>
          <a:p>
            <a:r>
              <a:rPr lang="zh-CN" altLang="en-US" sz="2400" b="0" dirty="0">
                <a:latin typeface="华文新魏" pitchFamily="2" charset="-122"/>
                <a:ea typeface="华文新魏" pitchFamily="2" charset="-122"/>
              </a:rPr>
              <a:t>历史</a:t>
            </a:r>
            <a:r>
              <a:rPr lang="en-US" altLang="zh-CN" sz="2400" b="0" dirty="0">
                <a:latin typeface="华文新魏"/>
                <a:ea typeface="华文新魏"/>
              </a:rPr>
              <a:t>Ⅰ</a:t>
            </a:r>
            <a:r>
              <a:rPr lang="zh-CN" altLang="en-US" sz="2400" b="0" dirty="0">
                <a:latin typeface="华文新魏" pitchFamily="2" charset="-122"/>
                <a:ea typeface="华文新魏" pitchFamily="2" charset="-122"/>
              </a:rPr>
              <a:t>：过去发生的事</a:t>
            </a:r>
          </a:p>
        </p:txBody>
      </p:sp>
      <p:sp>
        <p:nvSpPr>
          <p:cNvPr id="15" name="TextBox 3">
            <a:extLst>
              <a:ext uri="{FF2B5EF4-FFF2-40B4-BE49-F238E27FC236}">
                <a16:creationId xmlns:a16="http://schemas.microsoft.com/office/drawing/2014/main" id="{4C556DCB-3F77-40BC-9BC3-632ED3C1628D}"/>
              </a:ext>
            </a:extLst>
          </p:cNvPr>
          <p:cNvSpPr txBox="1">
            <a:spLocks noChangeArrowheads="1"/>
          </p:cNvSpPr>
          <p:nvPr/>
        </p:nvSpPr>
        <p:spPr bwMode="auto">
          <a:xfrm>
            <a:off x="842963" y="1657103"/>
            <a:ext cx="5416868" cy="461665"/>
          </a:xfrm>
          <a:prstGeom prst="rect">
            <a:avLst/>
          </a:prstGeom>
          <a:noFill/>
          <a:ln w="9525">
            <a:noFill/>
            <a:miter lim="800000"/>
            <a:headEnd/>
            <a:tailEnd/>
          </a:ln>
        </p:spPr>
        <p:txBody>
          <a:bodyPr wrap="none">
            <a:spAutoFit/>
          </a:bodyPr>
          <a:lstStyle/>
          <a:p>
            <a:r>
              <a:rPr lang="zh-CN" altLang="en-US" sz="2400" b="0" dirty="0">
                <a:latin typeface="华文新魏" pitchFamily="2" charset="-122"/>
                <a:ea typeface="华文新魏" pitchFamily="2" charset="-122"/>
              </a:rPr>
              <a:t>历史</a:t>
            </a:r>
            <a:r>
              <a:rPr lang="en-US" altLang="zh-CN" sz="2400" b="0" dirty="0">
                <a:latin typeface="华文新魏"/>
                <a:ea typeface="华文新魏"/>
              </a:rPr>
              <a:t>Ⅱ</a:t>
            </a:r>
            <a:r>
              <a:rPr lang="zh-CN" altLang="en-US" sz="2400" b="0" dirty="0">
                <a:latin typeface="华文新魏" pitchFamily="2" charset="-122"/>
                <a:ea typeface="华文新魏" pitchFamily="2" charset="-122"/>
              </a:rPr>
              <a:t>：对过去发生的事的记录与解释</a:t>
            </a:r>
          </a:p>
        </p:txBody>
      </p:sp>
      <p:sp>
        <p:nvSpPr>
          <p:cNvPr id="16" name="TextBox 6">
            <a:extLst>
              <a:ext uri="{FF2B5EF4-FFF2-40B4-BE49-F238E27FC236}">
                <a16:creationId xmlns:a16="http://schemas.microsoft.com/office/drawing/2014/main" id="{0A83D9BE-0B99-4243-BF2D-B11FC46247B4}"/>
              </a:ext>
            </a:extLst>
          </p:cNvPr>
          <p:cNvSpPr txBox="1">
            <a:spLocks noChangeArrowheads="1"/>
          </p:cNvSpPr>
          <p:nvPr/>
        </p:nvSpPr>
        <p:spPr bwMode="auto">
          <a:xfrm>
            <a:off x="251520" y="2276872"/>
            <a:ext cx="8677597" cy="2221762"/>
          </a:xfrm>
          <a:prstGeom prst="rect">
            <a:avLst/>
          </a:prstGeom>
          <a:noFill/>
          <a:ln w="9525">
            <a:noFill/>
            <a:miter lim="800000"/>
            <a:headEnd/>
            <a:tailEnd/>
          </a:ln>
        </p:spPr>
        <p:txBody>
          <a:bodyPr wrap="square">
            <a:spAutoFit/>
          </a:bodyPr>
          <a:lstStyle/>
          <a:p>
            <a:pPr algn="just" fontAlgn="auto">
              <a:lnSpc>
                <a:spcPct val="150000"/>
              </a:lnSpc>
              <a:spcBef>
                <a:spcPts val="0"/>
              </a:spcBef>
              <a:spcAft>
                <a:spcPts val="0"/>
              </a:spcAft>
              <a:defRPr/>
            </a:pPr>
            <a:r>
              <a:rPr lang="en-US" altLang="zh-CN" sz="2400" b="0" dirty="0">
                <a:latin typeface="楷体" panose="02010609060101010101" pitchFamily="49" charset="-122"/>
                <a:ea typeface="楷体" panose="02010609060101010101" pitchFamily="49" charset="-122"/>
              </a:rPr>
              <a:t>    </a:t>
            </a:r>
            <a:r>
              <a:rPr lang="zh-CN" altLang="en-US" sz="2400" b="0" dirty="0">
                <a:latin typeface="楷体" panose="02010609060101010101" pitchFamily="49" charset="-122"/>
                <a:ea typeface="楷体" panose="02010609060101010101" pitchFamily="49" charset="-122"/>
              </a:rPr>
              <a:t>本体意义上的历史（作为事件的历史），是已经发生过的事件或过程，它永远消失在另一个时空之中，不可重现。</a:t>
            </a:r>
            <a:endParaRPr lang="en-US" altLang="zh-CN" sz="2400" b="0" dirty="0">
              <a:latin typeface="楷体" panose="02010609060101010101" pitchFamily="49" charset="-122"/>
              <a:ea typeface="楷体" panose="02010609060101010101" pitchFamily="49" charset="-122"/>
            </a:endParaRPr>
          </a:p>
          <a:p>
            <a:pPr algn="just" fontAlgn="auto">
              <a:lnSpc>
                <a:spcPct val="150000"/>
              </a:lnSpc>
              <a:spcBef>
                <a:spcPts val="0"/>
              </a:spcBef>
              <a:spcAft>
                <a:spcPts val="0"/>
              </a:spcAft>
              <a:defRPr/>
            </a:pPr>
            <a:r>
              <a:rPr lang="en-US" altLang="zh-CN" sz="2400" b="0" dirty="0">
                <a:latin typeface="楷体" panose="02010609060101010101" pitchFamily="49" charset="-122"/>
                <a:ea typeface="楷体" panose="02010609060101010101" pitchFamily="49" charset="-122"/>
              </a:rPr>
              <a:t>    </a:t>
            </a:r>
            <a:r>
              <a:rPr lang="zh-CN" altLang="en-US" sz="2400" b="0" dirty="0">
                <a:latin typeface="楷体" panose="02010609060101010101" pitchFamily="49" charset="-122"/>
                <a:ea typeface="楷体" panose="02010609060101010101" pitchFamily="49" charset="-122"/>
              </a:rPr>
              <a:t>我们所接触的历史（作为记录和解释的历史），实际上是经过了历史认识主体重构的历史，或称历史学中的历史。</a:t>
            </a:r>
          </a:p>
        </p:txBody>
      </p:sp>
    </p:spTree>
    <p:extLst>
      <p:ext uri="{BB962C8B-B14F-4D97-AF65-F5344CB8AC3E}">
        <p14:creationId xmlns:p14="http://schemas.microsoft.com/office/powerpoint/2010/main" val="35028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5F3E0A1C-C4FF-46B9-AE19-9ACF9FE36016}"/>
              </a:ext>
            </a:extLst>
          </p:cNvPr>
          <p:cNvGrpSpPr/>
          <p:nvPr/>
        </p:nvGrpSpPr>
        <p:grpSpPr>
          <a:xfrm>
            <a:off x="7668344" y="6453249"/>
            <a:ext cx="1559607" cy="328235"/>
            <a:chOff x="5790199" y="6431624"/>
            <a:chExt cx="1559607" cy="328235"/>
          </a:xfrm>
        </p:grpSpPr>
        <p:pic>
          <p:nvPicPr>
            <p:cNvPr id="9" name="Picture 2" descr="F:\影像\01校徽.jpg">
              <a:extLst>
                <a:ext uri="{FF2B5EF4-FFF2-40B4-BE49-F238E27FC236}">
                  <a16:creationId xmlns:a16="http://schemas.microsoft.com/office/drawing/2014/main" id="{FAECC361-CBFF-4F24-96C2-DAD9CE449D7B}"/>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0" name="文本框 2">
              <a:extLst>
                <a:ext uri="{FF2B5EF4-FFF2-40B4-BE49-F238E27FC236}">
                  <a16:creationId xmlns:a16="http://schemas.microsoft.com/office/drawing/2014/main" id="{F98589BC-3E95-4477-8375-39F14A059711}"/>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4" name="文本框 3">
            <a:extLst>
              <a:ext uri="{FF2B5EF4-FFF2-40B4-BE49-F238E27FC236}">
                <a16:creationId xmlns:a16="http://schemas.microsoft.com/office/drawing/2014/main" id="{10E6C207-BB0D-42A0-B170-5F37DA8FE90A}"/>
              </a:ext>
            </a:extLst>
          </p:cNvPr>
          <p:cNvSpPr txBox="1"/>
          <p:nvPr/>
        </p:nvSpPr>
        <p:spPr>
          <a:xfrm>
            <a:off x="257169" y="1252448"/>
            <a:ext cx="8635311" cy="1667764"/>
          </a:xfrm>
          <a:prstGeom prst="rect">
            <a:avLst/>
          </a:prstGeom>
          <a:noFill/>
        </p:spPr>
        <p:txBody>
          <a:bodyPr wrap="square" rtlCol="0">
            <a:spAutoFit/>
          </a:bodyPr>
          <a:lstStyle/>
          <a:p>
            <a:pPr algn="just">
              <a:lnSpc>
                <a:spcPct val="150000"/>
              </a:lnSpc>
            </a:pPr>
            <a:r>
              <a:rPr lang="en-US" altLang="zh-CN" sz="2400" b="0" dirty="0">
                <a:latin typeface="楷体" panose="02010609060101010101" pitchFamily="49" charset="-122"/>
                <a:ea typeface="楷体" panose="02010609060101010101" pitchFamily="49" charset="-122"/>
              </a:rPr>
              <a:t>    </a:t>
            </a:r>
            <a:r>
              <a:rPr lang="zh-CN" altLang="en-US" sz="2400" b="0" dirty="0">
                <a:latin typeface="楷体" panose="02010609060101010101" pitchFamily="49" charset="-122"/>
                <a:ea typeface="楷体" panose="02010609060101010101" pitchFamily="49" charset="-122"/>
              </a:rPr>
              <a:t>课程：为实现教育目标而选择的教育内容及其进程的总和。包括教育目标、教育内容、教学计划、课程标准及其实施过程等。</a:t>
            </a:r>
          </a:p>
        </p:txBody>
      </p:sp>
      <p:sp>
        <p:nvSpPr>
          <p:cNvPr id="12" name="TextBox 11">
            <a:extLst>
              <a:ext uri="{FF2B5EF4-FFF2-40B4-BE49-F238E27FC236}">
                <a16:creationId xmlns:a16="http://schemas.microsoft.com/office/drawing/2014/main" id="{3295F5BE-177B-40BE-AFC1-F33D15B8A0EF}"/>
              </a:ext>
            </a:extLst>
          </p:cNvPr>
          <p:cNvSpPr txBox="1">
            <a:spLocks noChangeArrowheads="1"/>
          </p:cNvSpPr>
          <p:nvPr/>
        </p:nvSpPr>
        <p:spPr bwMode="auto">
          <a:xfrm>
            <a:off x="257168" y="131259"/>
            <a:ext cx="5827000"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二、什么是课程？什么是历史课程？</a:t>
            </a:r>
          </a:p>
        </p:txBody>
      </p:sp>
      <p:cxnSp>
        <p:nvCxnSpPr>
          <p:cNvPr id="13" name="直接连接符 12">
            <a:extLst>
              <a:ext uri="{FF2B5EF4-FFF2-40B4-BE49-F238E27FC236}">
                <a16:creationId xmlns:a16="http://schemas.microsoft.com/office/drawing/2014/main" id="{0480BE97-7403-4D54-B6FF-B9AAF939280C}"/>
              </a:ext>
            </a:extLst>
          </p:cNvPr>
          <p:cNvCxnSpPr>
            <a:cxnSpLocks/>
          </p:cNvCxnSpPr>
          <p:nvPr/>
        </p:nvCxnSpPr>
        <p:spPr>
          <a:xfrm>
            <a:off x="251520" y="777975"/>
            <a:ext cx="54006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37361947-8B8A-4C50-8354-16C2BB0040A4}"/>
              </a:ext>
            </a:extLst>
          </p:cNvPr>
          <p:cNvSpPr txBox="1"/>
          <p:nvPr/>
        </p:nvSpPr>
        <p:spPr>
          <a:xfrm>
            <a:off x="251520" y="3103907"/>
            <a:ext cx="8635311" cy="1667764"/>
          </a:xfrm>
          <a:prstGeom prst="rect">
            <a:avLst/>
          </a:prstGeom>
          <a:noFill/>
        </p:spPr>
        <p:txBody>
          <a:bodyPr wrap="square" rtlCol="0">
            <a:spAutoFit/>
          </a:bodyPr>
          <a:lstStyle/>
          <a:p>
            <a:pPr algn="just">
              <a:lnSpc>
                <a:spcPct val="150000"/>
              </a:lnSpc>
            </a:pPr>
            <a:r>
              <a:rPr lang="en-US" altLang="zh-CN" sz="2400" b="0" dirty="0">
                <a:latin typeface="楷体" panose="02010609060101010101" pitchFamily="49" charset="-122"/>
                <a:ea typeface="楷体" panose="02010609060101010101" pitchFamily="49" charset="-122"/>
              </a:rPr>
              <a:t>    </a:t>
            </a:r>
            <a:r>
              <a:rPr lang="zh-CN" altLang="en-US" sz="2400" b="0" dirty="0">
                <a:latin typeface="楷体" panose="02010609060101010101" pitchFamily="49" charset="-122"/>
                <a:ea typeface="楷体" panose="02010609060101010101" pitchFamily="49" charset="-122"/>
              </a:rPr>
              <a:t>历史课程：为实现教育目标而选择的历史教育内容及其进程的总和。包括历史教育目标、历史教育内容、历史教学计划、历史课程标准及其实施过程等。</a:t>
            </a:r>
          </a:p>
        </p:txBody>
      </p:sp>
    </p:spTree>
    <p:extLst>
      <p:ext uri="{BB962C8B-B14F-4D97-AF65-F5344CB8AC3E}">
        <p14:creationId xmlns:p14="http://schemas.microsoft.com/office/powerpoint/2010/main" val="321106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5F3E0A1C-C4FF-46B9-AE19-9ACF9FE36016}"/>
              </a:ext>
            </a:extLst>
          </p:cNvPr>
          <p:cNvGrpSpPr/>
          <p:nvPr/>
        </p:nvGrpSpPr>
        <p:grpSpPr>
          <a:xfrm>
            <a:off x="7668344" y="6453249"/>
            <a:ext cx="1559607" cy="328235"/>
            <a:chOff x="5790199" y="6431624"/>
            <a:chExt cx="1559607" cy="328235"/>
          </a:xfrm>
        </p:grpSpPr>
        <p:pic>
          <p:nvPicPr>
            <p:cNvPr id="9" name="Picture 2" descr="F:\影像\01校徽.jpg">
              <a:extLst>
                <a:ext uri="{FF2B5EF4-FFF2-40B4-BE49-F238E27FC236}">
                  <a16:creationId xmlns:a16="http://schemas.microsoft.com/office/drawing/2014/main" id="{FAECC361-CBFF-4F24-96C2-DAD9CE449D7B}"/>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0" name="文本框 2">
              <a:extLst>
                <a:ext uri="{FF2B5EF4-FFF2-40B4-BE49-F238E27FC236}">
                  <a16:creationId xmlns:a16="http://schemas.microsoft.com/office/drawing/2014/main" id="{F98589BC-3E95-4477-8375-39F14A059711}"/>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12" name="TextBox 11">
            <a:extLst>
              <a:ext uri="{FF2B5EF4-FFF2-40B4-BE49-F238E27FC236}">
                <a16:creationId xmlns:a16="http://schemas.microsoft.com/office/drawing/2014/main" id="{3295F5BE-177B-40BE-AFC1-F33D15B8A0EF}"/>
              </a:ext>
            </a:extLst>
          </p:cNvPr>
          <p:cNvSpPr txBox="1">
            <a:spLocks noChangeArrowheads="1"/>
          </p:cNvSpPr>
          <p:nvPr/>
        </p:nvSpPr>
        <p:spPr bwMode="auto">
          <a:xfrm>
            <a:off x="257168" y="131259"/>
            <a:ext cx="4818888"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三、什么是高中历史课程？</a:t>
            </a:r>
          </a:p>
        </p:txBody>
      </p:sp>
      <p:cxnSp>
        <p:nvCxnSpPr>
          <p:cNvPr id="13" name="直接连接符 12">
            <a:extLst>
              <a:ext uri="{FF2B5EF4-FFF2-40B4-BE49-F238E27FC236}">
                <a16:creationId xmlns:a16="http://schemas.microsoft.com/office/drawing/2014/main" id="{0480BE97-7403-4D54-B6FF-B9AAF939280C}"/>
              </a:ext>
            </a:extLst>
          </p:cNvPr>
          <p:cNvCxnSpPr>
            <a:cxnSpLocks/>
          </p:cNvCxnSpPr>
          <p:nvPr/>
        </p:nvCxnSpPr>
        <p:spPr>
          <a:xfrm>
            <a:off x="251520" y="777975"/>
            <a:ext cx="4176463"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1CA041A1-16AF-4136-9882-9875662F6380}"/>
              </a:ext>
            </a:extLst>
          </p:cNvPr>
          <p:cNvSpPr txBox="1"/>
          <p:nvPr/>
        </p:nvSpPr>
        <p:spPr>
          <a:xfrm>
            <a:off x="257168" y="1268760"/>
            <a:ext cx="8707320" cy="3329758"/>
          </a:xfrm>
          <a:prstGeom prst="rect">
            <a:avLst/>
          </a:prstGeom>
          <a:noFill/>
        </p:spPr>
        <p:txBody>
          <a:bodyPr wrap="square">
            <a:spAutoFit/>
          </a:bodyPr>
          <a:lstStyle/>
          <a:p>
            <a:pPr>
              <a:lnSpc>
                <a:spcPct val="150000"/>
              </a:lnSpc>
            </a:pPr>
            <a:r>
              <a:rPr lang="en-US" altLang="zh-CN" sz="2400" b="0" kern="100" dirty="0">
                <a:effectLst/>
                <a:latin typeface="楷体" panose="02010609060101010101" pitchFamily="49" charset="-122"/>
                <a:ea typeface="楷体" panose="02010609060101010101" pitchFamily="49" charset="-122"/>
                <a:cs typeface="Times New Roman" panose="02020603050405020304" pitchFamily="18" charset="0"/>
              </a:rPr>
              <a:t>    </a:t>
            </a:r>
            <a:r>
              <a:rPr lang="zh-CN" altLang="zh-CN" sz="2400" b="0" kern="100" dirty="0">
                <a:effectLst/>
                <a:latin typeface="楷体" panose="02010609060101010101" pitchFamily="49" charset="-122"/>
                <a:ea typeface="楷体" panose="02010609060101010101" pitchFamily="49" charset="-122"/>
                <a:cs typeface="Times New Roman" panose="02020603050405020304" pitchFamily="18" charset="0"/>
              </a:rPr>
              <a:t>普通高中历史课程，是在义务教育历史课程的基础上，进一步运用历史唯物主义观点，以社会形态从低级到高级发展为主线，展现历史演进的基本过程以及人类在历史上创造的文明成果，揭示人类历史发展的基本规律和大趋势，促进学生全面发展的一门基础课程。</a:t>
            </a:r>
            <a:endParaRPr lang="en-US" altLang="zh-CN" sz="2400" b="0" kern="100" dirty="0">
              <a:effectLst/>
              <a:latin typeface="楷体" panose="02010609060101010101" pitchFamily="49" charset="-122"/>
              <a:ea typeface="楷体" panose="02010609060101010101" pitchFamily="49" charset="-122"/>
              <a:cs typeface="Times New Roman" panose="02020603050405020304" pitchFamily="18" charset="0"/>
            </a:endParaRPr>
          </a:p>
          <a:p>
            <a:pPr>
              <a:lnSpc>
                <a:spcPct val="150000"/>
              </a:lnSpc>
            </a:pPr>
            <a:r>
              <a:rPr lang="en-US" altLang="zh-CN" sz="2400" b="0" kern="100" dirty="0">
                <a:latin typeface="楷体" panose="02010609060101010101" pitchFamily="49" charset="-122"/>
                <a:ea typeface="楷体" panose="02010609060101010101" pitchFamily="49" charset="-122"/>
                <a:cs typeface="Times New Roman" panose="02020603050405020304" pitchFamily="18" charset="0"/>
              </a:rPr>
              <a:t>                         ——《</a:t>
            </a:r>
            <a:r>
              <a:rPr lang="zh-CN" altLang="en-US" sz="2400" b="0" kern="100" dirty="0">
                <a:latin typeface="楷体" panose="02010609060101010101" pitchFamily="49" charset="-122"/>
                <a:ea typeface="楷体" panose="02010609060101010101" pitchFamily="49" charset="-122"/>
                <a:cs typeface="Times New Roman" panose="02020603050405020304" pitchFamily="18" charset="0"/>
              </a:rPr>
              <a:t>普通高中历史课程标准</a:t>
            </a:r>
            <a:r>
              <a:rPr lang="en-US" altLang="zh-CN" sz="2400" b="0" kern="100" dirty="0">
                <a:latin typeface="楷体" panose="02010609060101010101" pitchFamily="49" charset="-122"/>
                <a:ea typeface="楷体" panose="02010609060101010101" pitchFamily="49" charset="-122"/>
                <a:cs typeface="Times New Roman" panose="02020603050405020304" pitchFamily="18" charset="0"/>
              </a:rPr>
              <a:t>》</a:t>
            </a:r>
            <a:endParaRPr lang="zh-CN" altLang="en-US" sz="2400" b="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408785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C06E9F1-131C-4802-B871-3AD880426FB2}"/>
              </a:ext>
            </a:extLst>
          </p:cNvPr>
          <p:cNvGrpSpPr/>
          <p:nvPr/>
        </p:nvGrpSpPr>
        <p:grpSpPr>
          <a:xfrm>
            <a:off x="7668344" y="6453249"/>
            <a:ext cx="1559607" cy="328235"/>
            <a:chOff x="5790199" y="6431624"/>
            <a:chExt cx="1559607" cy="328235"/>
          </a:xfrm>
        </p:grpSpPr>
        <p:pic>
          <p:nvPicPr>
            <p:cNvPr id="14" name="Picture 2" descr="F:\影像\01校徽.jpg">
              <a:extLst>
                <a:ext uri="{FF2B5EF4-FFF2-40B4-BE49-F238E27FC236}">
                  <a16:creationId xmlns:a16="http://schemas.microsoft.com/office/drawing/2014/main" id="{74895933-629C-47CA-91EB-4767CE25CABE}"/>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5" name="文本框 2">
              <a:extLst>
                <a:ext uri="{FF2B5EF4-FFF2-40B4-BE49-F238E27FC236}">
                  <a16:creationId xmlns:a16="http://schemas.microsoft.com/office/drawing/2014/main" id="{F9B95773-CC8D-4E97-A94D-A3D7A9A91DC2}"/>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20" name="文本框 19">
            <a:extLst>
              <a:ext uri="{FF2B5EF4-FFF2-40B4-BE49-F238E27FC236}">
                <a16:creationId xmlns:a16="http://schemas.microsoft.com/office/drawing/2014/main" id="{5148AB7A-019F-4B04-8D90-3293D3D13B60}"/>
              </a:ext>
            </a:extLst>
          </p:cNvPr>
          <p:cNvSpPr txBox="1"/>
          <p:nvPr/>
        </p:nvSpPr>
        <p:spPr>
          <a:xfrm>
            <a:off x="683568" y="1268760"/>
            <a:ext cx="8064896" cy="3865289"/>
          </a:xfrm>
          <a:prstGeom prst="rect">
            <a:avLst/>
          </a:prstGeom>
          <a:noFill/>
        </p:spPr>
        <p:txBody>
          <a:bodyPr wrap="square">
            <a:spAutoFit/>
          </a:bodyPr>
          <a:lstStyle/>
          <a:p>
            <a:pPr algn="just">
              <a:lnSpc>
                <a:spcPct val="130000"/>
              </a:lnSpc>
            </a:pPr>
            <a:r>
              <a:rPr lang="zh-CN" altLang="en-US" sz="2400" b="0" kern="100" dirty="0">
                <a:effectLst/>
                <a:latin typeface="楷体" panose="02010609060101010101" pitchFamily="49" charset="-122"/>
                <a:ea typeface="楷体" panose="02010609060101010101" pitchFamily="49" charset="-122"/>
              </a:rPr>
              <a:t>    “</a:t>
            </a:r>
            <a:r>
              <a:rPr lang="zh-CN" altLang="zh-CN" sz="2400" b="0" kern="100" dirty="0">
                <a:effectLst/>
                <a:latin typeface="楷体" panose="02010609060101010101" pitchFamily="49" charset="-122"/>
                <a:ea typeface="楷体" panose="02010609060101010101" pitchFamily="49" charset="-122"/>
              </a:rPr>
              <a:t>学生通过高中历史课程的学习，进一步拓宽历史视野，发展历史思维，</a:t>
            </a:r>
            <a:r>
              <a:rPr lang="zh-CN" altLang="zh-CN" sz="2400" kern="100" dirty="0">
                <a:solidFill>
                  <a:srgbClr val="FF0000"/>
                </a:solidFill>
                <a:effectLst/>
                <a:latin typeface="楷体" panose="02010609060101010101" pitchFamily="49" charset="-122"/>
                <a:ea typeface="楷体" panose="02010609060101010101" pitchFamily="49" charset="-122"/>
              </a:rPr>
              <a:t>提高历史学科核心素养</a:t>
            </a:r>
            <a:r>
              <a:rPr lang="zh-CN" altLang="zh-CN" sz="2400" b="0" kern="100" dirty="0">
                <a:effectLst/>
                <a:latin typeface="楷体" panose="02010609060101010101" pitchFamily="49" charset="-122"/>
                <a:ea typeface="楷体" panose="02010609060101010101" pitchFamily="49" charset="-122"/>
              </a:rPr>
              <a:t>，能够从历史发展的角度理解并认同社会主义核心价值观和中华优秀传统文化，认识并弘扬以爱国主义为核心的民族精神和以改革创新为核心的时代精神，具有广阔的国际视野，树立正确的世界观、人生观、价值观和历史观，</a:t>
            </a:r>
            <a:r>
              <a:rPr lang="zh-CN" altLang="zh-CN" sz="2400" kern="100" dirty="0">
                <a:solidFill>
                  <a:srgbClr val="FF0000"/>
                </a:solidFill>
                <a:effectLst/>
                <a:latin typeface="楷体" panose="02010609060101010101" pitchFamily="49" charset="-122"/>
                <a:ea typeface="楷体" panose="02010609060101010101" pitchFamily="49" charset="-122"/>
              </a:rPr>
              <a:t>为未来的学习、工作与生活打下基础。</a:t>
            </a:r>
            <a:r>
              <a:rPr lang="zh-CN" altLang="en-US" sz="2400" kern="100" dirty="0">
                <a:solidFill>
                  <a:srgbClr val="FF0000"/>
                </a:solidFill>
                <a:effectLst/>
                <a:latin typeface="楷体" panose="02010609060101010101" pitchFamily="49" charset="-122"/>
                <a:ea typeface="楷体" panose="02010609060101010101" pitchFamily="49" charset="-122"/>
              </a:rPr>
              <a:t>”</a:t>
            </a:r>
            <a:r>
              <a:rPr lang="en-US" altLang="zh-CN" sz="2400" b="0" kern="100" dirty="0">
                <a:latin typeface="楷体" panose="02010609060101010101" pitchFamily="49" charset="-122"/>
                <a:ea typeface="楷体" panose="02010609060101010101" pitchFamily="49" charset="-122"/>
              </a:rPr>
              <a:t>   </a:t>
            </a:r>
          </a:p>
          <a:p>
            <a:pPr algn="just">
              <a:lnSpc>
                <a:spcPct val="130000"/>
              </a:lnSpc>
            </a:pPr>
            <a:r>
              <a:rPr lang="en-US" altLang="zh-CN" sz="2400" b="0" kern="100" dirty="0">
                <a:latin typeface="楷体" panose="02010609060101010101" pitchFamily="49" charset="-122"/>
                <a:ea typeface="楷体" panose="02010609060101010101" pitchFamily="49" charset="-122"/>
              </a:rPr>
              <a:t>                       ——《</a:t>
            </a:r>
            <a:r>
              <a:rPr lang="zh-CN" altLang="en-US" sz="2400" b="0" kern="100" dirty="0">
                <a:latin typeface="楷体" panose="02010609060101010101" pitchFamily="49" charset="-122"/>
                <a:ea typeface="楷体" panose="02010609060101010101" pitchFamily="49" charset="-122"/>
              </a:rPr>
              <a:t>普通高中历史课程标准</a:t>
            </a:r>
            <a:r>
              <a:rPr lang="en-US" altLang="zh-CN" sz="2400" b="0" kern="100" dirty="0">
                <a:latin typeface="楷体" panose="02010609060101010101" pitchFamily="49" charset="-122"/>
                <a:ea typeface="楷体" panose="02010609060101010101" pitchFamily="49" charset="-122"/>
              </a:rPr>
              <a:t>》</a:t>
            </a:r>
            <a:endParaRPr lang="zh-CN" altLang="zh-CN" sz="2400" b="0" kern="100" dirty="0">
              <a:effectLst/>
              <a:latin typeface="楷体" panose="02010609060101010101" pitchFamily="49" charset="-122"/>
              <a:ea typeface="楷体" panose="02010609060101010101" pitchFamily="49" charset="-122"/>
            </a:endParaRPr>
          </a:p>
        </p:txBody>
      </p:sp>
      <p:sp>
        <p:nvSpPr>
          <p:cNvPr id="9" name="TextBox 11">
            <a:extLst>
              <a:ext uri="{FF2B5EF4-FFF2-40B4-BE49-F238E27FC236}">
                <a16:creationId xmlns:a16="http://schemas.microsoft.com/office/drawing/2014/main" id="{8DF0D52B-420E-4336-821E-60EE300B91F8}"/>
              </a:ext>
            </a:extLst>
          </p:cNvPr>
          <p:cNvSpPr txBox="1">
            <a:spLocks noChangeArrowheads="1"/>
          </p:cNvSpPr>
          <p:nvPr/>
        </p:nvSpPr>
        <p:spPr bwMode="auto">
          <a:xfrm>
            <a:off x="257168" y="131259"/>
            <a:ext cx="5538968"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四、为什么要学习高中历史课程？</a:t>
            </a:r>
          </a:p>
        </p:txBody>
      </p:sp>
      <p:cxnSp>
        <p:nvCxnSpPr>
          <p:cNvPr id="8" name="直接连接符 7">
            <a:extLst>
              <a:ext uri="{FF2B5EF4-FFF2-40B4-BE49-F238E27FC236}">
                <a16:creationId xmlns:a16="http://schemas.microsoft.com/office/drawing/2014/main" id="{AD018A4C-69F9-485A-9F4A-BD7BE3CB5E97}"/>
              </a:ext>
            </a:extLst>
          </p:cNvPr>
          <p:cNvCxnSpPr>
            <a:cxnSpLocks/>
          </p:cNvCxnSpPr>
          <p:nvPr/>
        </p:nvCxnSpPr>
        <p:spPr>
          <a:xfrm>
            <a:off x="251520" y="777975"/>
            <a:ext cx="504056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04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C06E9F1-131C-4802-B871-3AD880426FB2}"/>
              </a:ext>
            </a:extLst>
          </p:cNvPr>
          <p:cNvGrpSpPr/>
          <p:nvPr/>
        </p:nvGrpSpPr>
        <p:grpSpPr>
          <a:xfrm>
            <a:off x="7668344" y="6453249"/>
            <a:ext cx="1559607" cy="328235"/>
            <a:chOff x="5790199" y="6431624"/>
            <a:chExt cx="1559607" cy="328235"/>
          </a:xfrm>
        </p:grpSpPr>
        <p:pic>
          <p:nvPicPr>
            <p:cNvPr id="14" name="Picture 2" descr="F:\影像\01校徽.jpg">
              <a:extLst>
                <a:ext uri="{FF2B5EF4-FFF2-40B4-BE49-F238E27FC236}">
                  <a16:creationId xmlns:a16="http://schemas.microsoft.com/office/drawing/2014/main" id="{74895933-629C-47CA-91EB-4767CE25CABE}"/>
                </a:ext>
              </a:extLst>
            </p:cNvPr>
            <p:cNvPicPr>
              <a:picLocks noChangeAspect="1" noChangeArrowheads="1"/>
            </p:cNvPicPr>
            <p:nvPr/>
          </p:nvPicPr>
          <p:blipFill>
            <a:blip r:embed="rId3"/>
            <a:srcRect/>
            <a:stretch>
              <a:fillRect/>
            </a:stretch>
          </p:blipFill>
          <p:spPr bwMode="auto">
            <a:xfrm>
              <a:off x="5790199" y="6510354"/>
              <a:ext cx="365977" cy="249505"/>
            </a:xfrm>
            <a:prstGeom prst="rect">
              <a:avLst/>
            </a:prstGeom>
            <a:noFill/>
            <a:ln w="9525">
              <a:noFill/>
              <a:miter lim="800000"/>
              <a:headEnd/>
              <a:tailEnd/>
            </a:ln>
          </p:spPr>
        </p:pic>
        <p:sp>
          <p:nvSpPr>
            <p:cNvPr id="15" name="文本框 2">
              <a:extLst>
                <a:ext uri="{FF2B5EF4-FFF2-40B4-BE49-F238E27FC236}">
                  <a16:creationId xmlns:a16="http://schemas.microsoft.com/office/drawing/2014/main" id="{F9B95773-CC8D-4E97-A94D-A3D7A9A91DC2}"/>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19" name="TextBox 11">
            <a:extLst>
              <a:ext uri="{FF2B5EF4-FFF2-40B4-BE49-F238E27FC236}">
                <a16:creationId xmlns:a16="http://schemas.microsoft.com/office/drawing/2014/main" id="{0DE05035-13D8-4F95-807E-07D585EA300E}"/>
              </a:ext>
            </a:extLst>
          </p:cNvPr>
          <p:cNvSpPr txBox="1">
            <a:spLocks noChangeArrowheads="1"/>
          </p:cNvSpPr>
          <p:nvPr/>
        </p:nvSpPr>
        <p:spPr bwMode="auto">
          <a:xfrm>
            <a:off x="257169" y="1124744"/>
            <a:ext cx="8635311" cy="412036"/>
          </a:xfrm>
          <a:prstGeom prst="rect">
            <a:avLst/>
          </a:prstGeom>
          <a:noFill/>
          <a:ln w="9525">
            <a:noFill/>
            <a:miter lim="800000"/>
            <a:headEnd/>
            <a:tailEnd/>
          </a:ln>
        </p:spPr>
        <p:txBody>
          <a:bodyPr wrap="square" lIns="0" tIns="0" rIns="0" bIns="0">
            <a:spAutoFit/>
          </a:bodyPr>
          <a:lstStyle/>
          <a:p>
            <a:pPr algn="just">
              <a:lnSpc>
                <a:spcPct val="130000"/>
              </a:lnSpc>
            </a:pPr>
            <a:r>
              <a:rPr lang="zh-CN" altLang="en-US" sz="2400" b="0" dirty="0">
                <a:latin typeface="楷体" panose="02010609060101010101" pitchFamily="49" charset="-122"/>
                <a:ea typeface="楷体" panose="02010609060101010101" pitchFamily="49" charset="-122"/>
              </a:rPr>
              <a:t>     即</a:t>
            </a:r>
            <a:r>
              <a:rPr lang="en-US" altLang="zh-CN" sz="2400" b="0" dirty="0">
                <a:latin typeface="楷体" panose="02010609060101010101" pitchFamily="49" charset="-122"/>
                <a:ea typeface="楷体" panose="02010609060101010101" pitchFamily="49" charset="-122"/>
              </a:rPr>
              <a:t>——</a:t>
            </a:r>
            <a:endParaRPr lang="zh-CN" altLang="en-US" sz="2400" b="0" dirty="0">
              <a:latin typeface="楷体" panose="02010609060101010101" pitchFamily="49" charset="-122"/>
              <a:ea typeface="楷体" panose="02010609060101010101" pitchFamily="49" charset="-122"/>
            </a:endParaRPr>
          </a:p>
        </p:txBody>
      </p:sp>
      <p:sp>
        <p:nvSpPr>
          <p:cNvPr id="31" name="文本框 30">
            <a:extLst>
              <a:ext uri="{FF2B5EF4-FFF2-40B4-BE49-F238E27FC236}">
                <a16:creationId xmlns:a16="http://schemas.microsoft.com/office/drawing/2014/main" id="{8A6A62CA-F1E8-4866-988F-3693477B7B95}"/>
              </a:ext>
            </a:extLst>
          </p:cNvPr>
          <p:cNvSpPr txBox="1"/>
          <p:nvPr/>
        </p:nvSpPr>
        <p:spPr>
          <a:xfrm>
            <a:off x="257169" y="1820118"/>
            <a:ext cx="8732361" cy="2905026"/>
          </a:xfrm>
          <a:prstGeom prst="rect">
            <a:avLst/>
          </a:prstGeom>
          <a:noFill/>
        </p:spPr>
        <p:txBody>
          <a:bodyPr wrap="square">
            <a:spAutoFit/>
          </a:bodyPr>
          <a:lstStyle/>
          <a:p>
            <a:pPr>
              <a:lnSpc>
                <a:spcPct val="130000"/>
              </a:lnSpc>
            </a:pPr>
            <a:r>
              <a:rPr lang="en-US" altLang="zh-CN" sz="2400" b="0" dirty="0">
                <a:solidFill>
                  <a:srgbClr val="FF0000"/>
                </a:solidFill>
                <a:latin typeface="楷体" panose="02010609060101010101" pitchFamily="49" charset="-122"/>
                <a:ea typeface="楷体" panose="02010609060101010101" pitchFamily="49" charset="-122"/>
              </a:rPr>
              <a:t>    </a:t>
            </a:r>
            <a:r>
              <a:rPr lang="zh-CN" altLang="en-US" sz="2400" b="0" dirty="0">
                <a:solidFill>
                  <a:srgbClr val="FF0000"/>
                </a:solidFill>
                <a:latin typeface="楷体" panose="02010609060101010101" pitchFamily="49" charset="-122"/>
                <a:ea typeface="楷体" panose="02010609060101010101" pitchFamily="49" charset="-122"/>
              </a:rPr>
              <a:t>“</a:t>
            </a:r>
            <a:r>
              <a:rPr lang="zh-CN" altLang="zh-CN" sz="2400" b="0" dirty="0">
                <a:solidFill>
                  <a:srgbClr val="FF0000"/>
                </a:solidFill>
                <a:latin typeface="楷体" panose="02010609060101010101" pitchFamily="49" charset="-122"/>
                <a:ea typeface="楷体" panose="02010609060101010101" pitchFamily="49" charset="-122"/>
              </a:rPr>
              <a:t>经过高中阶段学习后，学生面对复杂的现实问题情境或复杂的学术问题情境时，能够在正确思想观念指导下，运用学科的知识与技能、思维方式方法高质量地认识问题、分析问题、解决问题</a:t>
            </a:r>
            <a:r>
              <a:rPr lang="en-US" altLang="zh-CN" sz="2400" b="0" dirty="0">
                <a:solidFill>
                  <a:srgbClr val="FF0000"/>
                </a:solidFill>
                <a:latin typeface="楷体" panose="02010609060101010101" pitchFamily="49" charset="-122"/>
                <a:ea typeface="楷体" panose="02010609060101010101" pitchFamily="49" charset="-122"/>
              </a:rPr>
              <a:t>……</a:t>
            </a:r>
            <a:r>
              <a:rPr lang="zh-CN" altLang="zh-CN" sz="2400" b="0" dirty="0">
                <a:solidFill>
                  <a:srgbClr val="FF0000"/>
                </a:solidFill>
                <a:latin typeface="楷体" panose="02010609060101010101" pitchFamily="49" charset="-122"/>
                <a:ea typeface="楷体" panose="02010609060101010101" pitchFamily="49" charset="-122"/>
              </a:rPr>
              <a:t>”</a:t>
            </a:r>
            <a:endParaRPr lang="en-US" altLang="zh-CN" sz="2400" b="0" dirty="0">
              <a:solidFill>
                <a:srgbClr val="FF0000"/>
              </a:solidFill>
              <a:latin typeface="楷体" panose="02010609060101010101" pitchFamily="49" charset="-122"/>
              <a:ea typeface="楷体" panose="02010609060101010101" pitchFamily="49" charset="-122"/>
            </a:endParaRPr>
          </a:p>
          <a:p>
            <a:pPr>
              <a:lnSpc>
                <a:spcPct val="130000"/>
              </a:lnSpc>
            </a:pPr>
            <a:r>
              <a:rPr lang="en-US" altLang="zh-CN" sz="2400" b="0" dirty="0">
                <a:solidFill>
                  <a:srgbClr val="FF0000"/>
                </a:solidFill>
                <a:latin typeface="楷体" panose="02010609060101010101" pitchFamily="49" charset="-122"/>
                <a:ea typeface="楷体" panose="02010609060101010101" pitchFamily="49" charset="-122"/>
              </a:rPr>
              <a:t>           ——</a:t>
            </a:r>
            <a:r>
              <a:rPr lang="zh-CN" altLang="en-US" sz="2400" b="0" dirty="0">
                <a:solidFill>
                  <a:srgbClr val="FF0000"/>
                </a:solidFill>
                <a:latin typeface="楷体" panose="02010609060101010101" pitchFamily="49" charset="-122"/>
                <a:ea typeface="楷体" panose="02010609060101010101" pitchFamily="49" charset="-122"/>
              </a:rPr>
              <a:t>于涵</a:t>
            </a:r>
            <a:r>
              <a:rPr lang="en-US" altLang="zh-CN" sz="2400" b="0" dirty="0">
                <a:solidFill>
                  <a:srgbClr val="FF0000"/>
                </a:solidFill>
                <a:latin typeface="楷体" panose="02010609060101010101" pitchFamily="49" charset="-122"/>
                <a:ea typeface="楷体" panose="02010609060101010101" pitchFamily="49" charset="-122"/>
              </a:rPr>
              <a:t>《</a:t>
            </a:r>
            <a:r>
              <a:rPr lang="zh-CN" altLang="en-US" sz="2400" b="0" dirty="0">
                <a:solidFill>
                  <a:srgbClr val="FF0000"/>
                </a:solidFill>
                <a:latin typeface="楷体" panose="02010609060101010101" pitchFamily="49" charset="-122"/>
                <a:ea typeface="楷体" panose="02010609060101010101" pitchFamily="49" charset="-122"/>
              </a:rPr>
              <a:t>新时代高考定位与内容改革实施路径</a:t>
            </a:r>
            <a:r>
              <a:rPr lang="en-US" altLang="zh-CN" sz="2400" b="0" dirty="0">
                <a:solidFill>
                  <a:srgbClr val="FF0000"/>
                </a:solidFill>
                <a:latin typeface="楷体" panose="02010609060101010101" pitchFamily="49" charset="-122"/>
                <a:ea typeface="楷体" panose="02010609060101010101" pitchFamily="49" charset="-122"/>
              </a:rPr>
              <a:t>》 《</a:t>
            </a:r>
            <a:r>
              <a:rPr lang="zh-CN" altLang="en-US" sz="2400" b="0" dirty="0">
                <a:solidFill>
                  <a:srgbClr val="FF0000"/>
                </a:solidFill>
                <a:latin typeface="楷体" panose="02010609060101010101" pitchFamily="49" charset="-122"/>
                <a:ea typeface="楷体" panose="02010609060101010101" pitchFamily="49" charset="-122"/>
              </a:rPr>
              <a:t>中国考试</a:t>
            </a:r>
            <a:r>
              <a:rPr lang="en-US" altLang="zh-CN" sz="2400" b="0" dirty="0">
                <a:solidFill>
                  <a:srgbClr val="FF0000"/>
                </a:solidFill>
                <a:latin typeface="楷体" panose="02010609060101010101" pitchFamily="49" charset="-122"/>
                <a:ea typeface="楷体" panose="02010609060101010101" pitchFamily="49" charset="-122"/>
              </a:rPr>
              <a:t>》2019</a:t>
            </a:r>
            <a:r>
              <a:rPr lang="zh-CN" altLang="en-US" sz="2400" b="0" dirty="0">
                <a:solidFill>
                  <a:srgbClr val="FF0000"/>
                </a:solidFill>
                <a:latin typeface="楷体" panose="02010609060101010101" pitchFamily="49" charset="-122"/>
                <a:ea typeface="楷体" panose="02010609060101010101" pitchFamily="49" charset="-122"/>
              </a:rPr>
              <a:t>年第</a:t>
            </a:r>
            <a:r>
              <a:rPr lang="en-US" altLang="zh-CN" sz="2400" b="0" dirty="0">
                <a:solidFill>
                  <a:srgbClr val="FF0000"/>
                </a:solidFill>
                <a:latin typeface="楷体" panose="02010609060101010101" pitchFamily="49" charset="-122"/>
                <a:ea typeface="楷体" panose="02010609060101010101" pitchFamily="49" charset="-122"/>
              </a:rPr>
              <a:t>1</a:t>
            </a:r>
            <a:r>
              <a:rPr lang="zh-CN" altLang="en-US" sz="2400" b="0" dirty="0">
                <a:solidFill>
                  <a:srgbClr val="FF0000"/>
                </a:solidFill>
                <a:latin typeface="楷体" panose="02010609060101010101" pitchFamily="49" charset="-122"/>
                <a:ea typeface="楷体" panose="02010609060101010101" pitchFamily="49" charset="-122"/>
              </a:rPr>
              <a:t>期</a:t>
            </a:r>
          </a:p>
        </p:txBody>
      </p:sp>
      <p:sp>
        <p:nvSpPr>
          <p:cNvPr id="16" name="TextBox 11">
            <a:extLst>
              <a:ext uri="{FF2B5EF4-FFF2-40B4-BE49-F238E27FC236}">
                <a16:creationId xmlns:a16="http://schemas.microsoft.com/office/drawing/2014/main" id="{7078BB58-0C57-486D-A6F1-D4AC168ECC16}"/>
              </a:ext>
            </a:extLst>
          </p:cNvPr>
          <p:cNvSpPr txBox="1">
            <a:spLocks noChangeArrowheads="1"/>
          </p:cNvSpPr>
          <p:nvPr/>
        </p:nvSpPr>
        <p:spPr bwMode="auto">
          <a:xfrm>
            <a:off x="257168" y="131259"/>
            <a:ext cx="5538968"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四、为什么要学习高中历史课程？</a:t>
            </a:r>
          </a:p>
        </p:txBody>
      </p:sp>
      <p:cxnSp>
        <p:nvCxnSpPr>
          <p:cNvPr id="17" name="直接连接符 16">
            <a:extLst>
              <a:ext uri="{FF2B5EF4-FFF2-40B4-BE49-F238E27FC236}">
                <a16:creationId xmlns:a16="http://schemas.microsoft.com/office/drawing/2014/main" id="{71422446-F9BF-4B1D-8AD0-E1E6A3976ACF}"/>
              </a:ext>
            </a:extLst>
          </p:cNvPr>
          <p:cNvCxnSpPr>
            <a:cxnSpLocks/>
          </p:cNvCxnSpPr>
          <p:nvPr/>
        </p:nvCxnSpPr>
        <p:spPr>
          <a:xfrm>
            <a:off x="251520" y="777975"/>
            <a:ext cx="504056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55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B65F85AA-CD9B-4D49-893E-A63E9F89F51E}"/>
              </a:ext>
            </a:extLst>
          </p:cNvPr>
          <p:cNvGrpSpPr/>
          <p:nvPr/>
        </p:nvGrpSpPr>
        <p:grpSpPr>
          <a:xfrm>
            <a:off x="7668344" y="6453249"/>
            <a:ext cx="1559607" cy="328235"/>
            <a:chOff x="5790199" y="6431624"/>
            <a:chExt cx="1559607" cy="328235"/>
          </a:xfrm>
        </p:grpSpPr>
        <p:pic>
          <p:nvPicPr>
            <p:cNvPr id="12" name="Picture 2" descr="F:\影像\01校徽.jpg">
              <a:extLst>
                <a:ext uri="{FF2B5EF4-FFF2-40B4-BE49-F238E27FC236}">
                  <a16:creationId xmlns:a16="http://schemas.microsoft.com/office/drawing/2014/main" id="{0B6FB02D-8ECF-44CD-91A7-7ADAF7DF77E7}"/>
                </a:ext>
              </a:extLst>
            </p:cNvPr>
            <p:cNvPicPr>
              <a:picLocks noChangeAspect="1" noChangeArrowheads="1"/>
            </p:cNvPicPr>
            <p:nvPr/>
          </p:nvPicPr>
          <p:blipFill>
            <a:blip r:embed="rId2"/>
            <a:srcRect/>
            <a:stretch>
              <a:fillRect/>
            </a:stretch>
          </p:blipFill>
          <p:spPr bwMode="auto">
            <a:xfrm>
              <a:off x="5790199" y="6510354"/>
              <a:ext cx="365977" cy="249505"/>
            </a:xfrm>
            <a:prstGeom prst="rect">
              <a:avLst/>
            </a:prstGeom>
            <a:noFill/>
            <a:ln w="9525">
              <a:noFill/>
              <a:miter lim="800000"/>
              <a:headEnd/>
              <a:tailEnd/>
            </a:ln>
          </p:spPr>
        </p:pic>
        <p:sp>
          <p:nvSpPr>
            <p:cNvPr id="13" name="文本框 2">
              <a:extLst>
                <a:ext uri="{FF2B5EF4-FFF2-40B4-BE49-F238E27FC236}">
                  <a16:creationId xmlns:a16="http://schemas.microsoft.com/office/drawing/2014/main" id="{3FE79E84-B7A8-4A45-9E2C-D077C3F5B771}"/>
                </a:ext>
              </a:extLst>
            </p:cNvPr>
            <p:cNvSpPr txBox="1">
              <a:spLocks noChangeArrowheads="1"/>
            </p:cNvSpPr>
            <p:nvPr/>
          </p:nvSpPr>
          <p:spPr bwMode="auto">
            <a:xfrm>
              <a:off x="5987564" y="6431624"/>
              <a:ext cx="1362242" cy="298608"/>
            </a:xfrm>
            <a:prstGeom prst="rect">
              <a:avLst/>
            </a:prstGeom>
            <a:noFill/>
            <a:ln w="9525">
              <a:noFill/>
              <a:miter lim="800000"/>
              <a:headEnd/>
              <a:tailEnd/>
            </a:ln>
          </p:spPr>
          <p:txBody>
            <a:bodyPr wrap="square" lIns="0" tIns="0" rIns="0" bIns="0">
              <a:spAutoFit/>
            </a:bodyPr>
            <a:lstStyle/>
            <a:p>
              <a:pPr algn="ctr">
                <a:lnSpc>
                  <a:spcPct val="125000"/>
                </a:lnSpc>
              </a:pPr>
              <a:r>
                <a:rPr lang="zh-CN" altLang="en-US" b="0" dirty="0">
                  <a:latin typeface="楷体" pitchFamily="49" charset="-122"/>
                  <a:ea typeface="楷体" pitchFamily="49" charset="-122"/>
                </a:rPr>
                <a:t>顺德一中</a:t>
              </a:r>
              <a:endParaRPr lang="en-US" altLang="zh-CN" b="0" dirty="0">
                <a:latin typeface="楷体" pitchFamily="49" charset="-122"/>
                <a:ea typeface="楷体" pitchFamily="49" charset="-122"/>
              </a:endParaRPr>
            </a:p>
          </p:txBody>
        </p:sp>
      </p:grpSp>
      <p:sp>
        <p:nvSpPr>
          <p:cNvPr id="4" name="文本框 3">
            <a:extLst>
              <a:ext uri="{FF2B5EF4-FFF2-40B4-BE49-F238E27FC236}">
                <a16:creationId xmlns:a16="http://schemas.microsoft.com/office/drawing/2014/main" id="{5049D76D-A9DE-4BDC-921A-98B14C0FD98A}"/>
              </a:ext>
            </a:extLst>
          </p:cNvPr>
          <p:cNvSpPr txBox="1"/>
          <p:nvPr/>
        </p:nvSpPr>
        <p:spPr>
          <a:xfrm>
            <a:off x="1103743" y="1700808"/>
            <a:ext cx="7119257" cy="2177840"/>
          </a:xfrm>
          <a:prstGeom prst="rect">
            <a:avLst/>
          </a:prstGeom>
          <a:noFill/>
        </p:spPr>
        <p:txBody>
          <a:bodyPr wrap="none" rtlCol="0">
            <a:spAutoFit/>
          </a:bodyPr>
          <a:lstStyle/>
          <a:p>
            <a:pPr>
              <a:lnSpc>
                <a:spcPct val="150000"/>
              </a:lnSpc>
            </a:pPr>
            <a:r>
              <a:rPr lang="zh-CN" altLang="en-US" sz="4800" dirty="0">
                <a:solidFill>
                  <a:srgbClr val="FF0000"/>
                </a:solidFill>
                <a:latin typeface="微软雅黑" panose="020B0503020204020204" pitchFamily="34" charset="-122"/>
                <a:ea typeface="微软雅黑" panose="020B0503020204020204" pitchFamily="34" charset="-122"/>
              </a:rPr>
              <a:t>学史明理    学史增信</a:t>
            </a:r>
            <a:endParaRPr lang="en-US" altLang="zh-CN" sz="48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4800" dirty="0">
                <a:solidFill>
                  <a:srgbClr val="FF0000"/>
                </a:solidFill>
                <a:latin typeface="微软雅黑" panose="020B0503020204020204" pitchFamily="34" charset="-122"/>
                <a:ea typeface="微软雅黑" panose="020B0503020204020204" pitchFamily="34" charset="-122"/>
              </a:rPr>
              <a:t>       </a:t>
            </a:r>
            <a:r>
              <a:rPr lang="zh-CN" altLang="en-US" sz="4800" dirty="0">
                <a:solidFill>
                  <a:srgbClr val="FF0000"/>
                </a:solidFill>
                <a:latin typeface="微软雅黑" panose="020B0503020204020204" pitchFamily="34" charset="-122"/>
                <a:ea typeface="微软雅黑" panose="020B0503020204020204" pitchFamily="34" charset="-122"/>
              </a:rPr>
              <a:t>学史崇德    学史力行</a:t>
            </a:r>
            <a:endParaRPr lang="en-US" altLang="zh-CN" sz="4800" dirty="0">
              <a:solidFill>
                <a:srgbClr val="FF0000"/>
              </a:solidFill>
              <a:latin typeface="微软雅黑" panose="020B0503020204020204" pitchFamily="34" charset="-122"/>
              <a:ea typeface="微软雅黑" panose="020B0503020204020204" pitchFamily="34" charset="-122"/>
            </a:endParaRPr>
          </a:p>
        </p:txBody>
      </p:sp>
      <p:sp>
        <p:nvSpPr>
          <p:cNvPr id="8" name="TextBox 11">
            <a:extLst>
              <a:ext uri="{FF2B5EF4-FFF2-40B4-BE49-F238E27FC236}">
                <a16:creationId xmlns:a16="http://schemas.microsoft.com/office/drawing/2014/main" id="{B82E1720-ABF8-4C42-8E18-0A2D8B5A9F79}"/>
              </a:ext>
            </a:extLst>
          </p:cNvPr>
          <p:cNvSpPr txBox="1">
            <a:spLocks noChangeArrowheads="1"/>
          </p:cNvSpPr>
          <p:nvPr/>
        </p:nvSpPr>
        <p:spPr bwMode="auto">
          <a:xfrm>
            <a:off x="257168" y="131259"/>
            <a:ext cx="5538968" cy="489429"/>
          </a:xfrm>
          <a:prstGeom prst="rect">
            <a:avLst/>
          </a:prstGeom>
          <a:noFill/>
          <a:ln w="9525">
            <a:noFill/>
            <a:miter lim="800000"/>
            <a:headEnd/>
            <a:tailEnd/>
          </a:ln>
        </p:spPr>
        <p:txBody>
          <a:bodyPr wrap="square" lIns="0" tIns="0" rIns="0" bIns="0">
            <a:spAutoFit/>
          </a:bodyPr>
          <a:lstStyle/>
          <a:p>
            <a:pPr algn="just">
              <a:lnSpc>
                <a:spcPct val="125000"/>
              </a:lnSpc>
            </a:pPr>
            <a:r>
              <a:rPr lang="zh-CN" altLang="en-US" sz="2800" b="0" dirty="0">
                <a:latin typeface="微软雅黑" pitchFamily="34" charset="-122"/>
                <a:ea typeface="微软雅黑" pitchFamily="34" charset="-122"/>
              </a:rPr>
              <a:t>四、为什么要学习高中历史课程？</a:t>
            </a:r>
          </a:p>
        </p:txBody>
      </p:sp>
      <p:cxnSp>
        <p:nvCxnSpPr>
          <p:cNvPr id="9" name="直接连接符 8">
            <a:extLst>
              <a:ext uri="{FF2B5EF4-FFF2-40B4-BE49-F238E27FC236}">
                <a16:creationId xmlns:a16="http://schemas.microsoft.com/office/drawing/2014/main" id="{CE690CBB-81FC-428C-8DE7-255BF8D3B8E7}"/>
              </a:ext>
            </a:extLst>
          </p:cNvPr>
          <p:cNvCxnSpPr>
            <a:cxnSpLocks/>
          </p:cNvCxnSpPr>
          <p:nvPr/>
        </p:nvCxnSpPr>
        <p:spPr>
          <a:xfrm>
            <a:off x="251520" y="777975"/>
            <a:ext cx="504056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872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2000,&quot;width&quot;:1200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15927</TotalTime>
  <Words>2595</Words>
  <PresentationFormat>全屏显示(4:3)</PresentationFormat>
  <Paragraphs>205</Paragraphs>
  <Slides>26</Slides>
  <Notes>24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26</vt:i4>
      </vt:variant>
    </vt:vector>
  </HeadingPairs>
  <TitlesOfParts>
    <vt:vector size="37" baseType="lpstr">
      <vt:lpstr>楷体</vt:lpstr>
      <vt:lpstr>Wingdings 2</vt:lpstr>
      <vt:lpstr>华文新魏</vt:lpstr>
      <vt:lpstr>华文中宋</vt:lpstr>
      <vt:lpstr>Arial</vt:lpstr>
      <vt:lpstr>等线</vt:lpstr>
      <vt:lpstr>微软雅黑</vt:lpstr>
      <vt:lpstr>Constantia</vt:lpstr>
      <vt:lpstr>华文细黑</vt:lpstr>
      <vt:lpstr>Calibri</vt:lpstr>
      <vt:lpstr>流畅</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2019-04-01T02:22:57Z</cp:lastPrinted>
  <dcterms:created xsi:type="dcterms:W3CDTF">2019-02-27T13:02:15Z</dcterms:created>
  <dcterms:modified xsi:type="dcterms:W3CDTF">2021-08-25T14:32:38Z</dcterms:modified>
</cp:coreProperties>
</file>